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atamaran"/>
      <p:regular r:id="rId14"/>
      <p:bold r:id="rId15"/>
    </p:embeddedFont>
    <p:embeddedFont>
      <p:font typeface="Staatliches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Catamaran-bold.fntdata"/><Relationship Id="rId14" Type="http://schemas.openxmlformats.org/officeDocument/2006/relationships/font" Target="fonts/Catamaran-regular.fntdata"/><Relationship Id="rId16" Type="http://schemas.openxmlformats.org/officeDocument/2006/relationships/font" Target="fonts/Staatliche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be3215a5c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be3215a5c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gba68d7733e_2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6" name="Google Shape;2516;gba68d7733e_2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8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bd498780d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bd498780d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bd677e5929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bd677e5929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4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bd677e5929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bd677e5929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g31a998da2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5" name="Google Shape;2665;g31a998da2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bd677e5929_0_17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bd677e5929_0_17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g31ab762a78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3" name="Google Shape;2703;g31ab762a78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57475" y="487716"/>
            <a:ext cx="4110900" cy="29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868243" y="3379391"/>
            <a:ext cx="3429000" cy="1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590909" y="128159"/>
            <a:ext cx="1418616" cy="172800"/>
            <a:chOff x="134475" y="128159"/>
            <a:chExt cx="1418616" cy="172800"/>
          </a:xfrm>
        </p:grpSpPr>
        <p:sp>
          <p:nvSpPr>
            <p:cNvPr id="12" name="Google Shape;12;p2"/>
            <p:cNvSpPr/>
            <p:nvPr/>
          </p:nvSpPr>
          <p:spPr>
            <a:xfrm>
              <a:off x="134475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7381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091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213815" y="444849"/>
            <a:ext cx="795710" cy="172800"/>
            <a:chOff x="134475" y="444849"/>
            <a:chExt cx="795710" cy="172800"/>
          </a:xfrm>
        </p:grpSpPr>
        <p:sp>
          <p:nvSpPr>
            <p:cNvPr id="16" name="Google Shape;16;p2"/>
            <p:cNvSpPr/>
            <p:nvPr/>
          </p:nvSpPr>
          <p:spPr>
            <a:xfrm>
              <a:off x="134475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1185" y="44653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7314203" y="761513"/>
            <a:ext cx="1695322" cy="172800"/>
            <a:chOff x="134475" y="761513"/>
            <a:chExt cx="1695322" cy="172800"/>
          </a:xfrm>
        </p:grpSpPr>
        <p:sp>
          <p:nvSpPr>
            <p:cNvPr id="19" name="Google Shape;19;p2"/>
            <p:cNvSpPr/>
            <p:nvPr/>
          </p:nvSpPr>
          <p:spPr>
            <a:xfrm>
              <a:off x="134475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57381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34091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6997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8006596" y="1078190"/>
            <a:ext cx="1002929" cy="174499"/>
            <a:chOff x="134475" y="1078190"/>
            <a:chExt cx="1002929" cy="174499"/>
          </a:xfrm>
        </p:grpSpPr>
        <p:sp>
          <p:nvSpPr>
            <p:cNvPr id="24" name="Google Shape;24;p2"/>
            <p:cNvSpPr/>
            <p:nvPr/>
          </p:nvSpPr>
          <p:spPr>
            <a:xfrm>
              <a:off x="134475" y="107819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118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8789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64604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7314203" y="1394867"/>
            <a:ext cx="1695322" cy="172800"/>
            <a:chOff x="134475" y="1394867"/>
            <a:chExt cx="1695322" cy="172800"/>
          </a:xfrm>
        </p:grpSpPr>
        <p:sp>
          <p:nvSpPr>
            <p:cNvPr id="29" name="Google Shape;29;p2"/>
            <p:cNvSpPr/>
            <p:nvPr/>
          </p:nvSpPr>
          <p:spPr>
            <a:xfrm>
              <a:off x="134475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7381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34091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5699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7314203" y="1709845"/>
            <a:ext cx="1695322" cy="172800"/>
            <a:chOff x="134475" y="1709845"/>
            <a:chExt cx="1695322" cy="172800"/>
          </a:xfrm>
        </p:grpSpPr>
        <p:sp>
          <p:nvSpPr>
            <p:cNvPr id="34" name="Google Shape;34;p2"/>
            <p:cNvSpPr/>
            <p:nvPr/>
          </p:nvSpPr>
          <p:spPr>
            <a:xfrm>
              <a:off x="134475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57381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8028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5699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7937109" y="2026522"/>
            <a:ext cx="1072416" cy="172800"/>
            <a:chOff x="134475" y="2026522"/>
            <a:chExt cx="1072416" cy="172800"/>
          </a:xfrm>
        </p:grpSpPr>
        <p:sp>
          <p:nvSpPr>
            <p:cNvPr id="39" name="Google Shape;39;p2"/>
            <p:cNvSpPr/>
            <p:nvPr/>
          </p:nvSpPr>
          <p:spPr>
            <a:xfrm>
              <a:off x="134475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11185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34091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8283305" y="2344898"/>
            <a:ext cx="726220" cy="172800"/>
            <a:chOff x="134475" y="2344898"/>
            <a:chExt cx="726220" cy="172800"/>
          </a:xfrm>
        </p:grpSpPr>
        <p:sp>
          <p:nvSpPr>
            <p:cNvPr id="43" name="Google Shape;43;p2"/>
            <p:cNvSpPr/>
            <p:nvPr/>
          </p:nvSpPr>
          <p:spPr>
            <a:xfrm>
              <a:off x="13447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118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8789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8213815" y="2942492"/>
            <a:ext cx="795710" cy="172800"/>
            <a:chOff x="134475" y="2942492"/>
            <a:chExt cx="795710" cy="172800"/>
          </a:xfrm>
        </p:grpSpPr>
        <p:sp>
          <p:nvSpPr>
            <p:cNvPr id="47" name="Google Shape;47;p2"/>
            <p:cNvSpPr/>
            <p:nvPr/>
          </p:nvSpPr>
          <p:spPr>
            <a:xfrm>
              <a:off x="134475" y="294249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1185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7314203" y="3259156"/>
            <a:ext cx="1695322" cy="172800"/>
            <a:chOff x="134475" y="3259156"/>
            <a:chExt cx="1695322" cy="172800"/>
          </a:xfrm>
        </p:grpSpPr>
        <p:sp>
          <p:nvSpPr>
            <p:cNvPr id="50" name="Google Shape;50;p2"/>
            <p:cNvSpPr/>
            <p:nvPr/>
          </p:nvSpPr>
          <p:spPr>
            <a:xfrm>
              <a:off x="134475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57381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34091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656997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8006596" y="3575833"/>
            <a:ext cx="1002929" cy="174499"/>
            <a:chOff x="134475" y="3575833"/>
            <a:chExt cx="1002929" cy="174499"/>
          </a:xfrm>
        </p:grpSpPr>
        <p:sp>
          <p:nvSpPr>
            <p:cNvPr id="55" name="Google Shape;55;p2"/>
            <p:cNvSpPr/>
            <p:nvPr/>
          </p:nvSpPr>
          <p:spPr>
            <a:xfrm>
              <a:off x="134475" y="357583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118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789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64604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7314203" y="3892510"/>
            <a:ext cx="1695322" cy="172800"/>
            <a:chOff x="134475" y="3892510"/>
            <a:chExt cx="1695322" cy="172800"/>
          </a:xfrm>
        </p:grpSpPr>
        <p:sp>
          <p:nvSpPr>
            <p:cNvPr id="60" name="Google Shape;60;p2"/>
            <p:cNvSpPr/>
            <p:nvPr/>
          </p:nvSpPr>
          <p:spPr>
            <a:xfrm>
              <a:off x="134475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57381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34091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656997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7314203" y="4207488"/>
            <a:ext cx="1695322" cy="172800"/>
            <a:chOff x="134475" y="4207488"/>
            <a:chExt cx="1695322" cy="172800"/>
          </a:xfrm>
        </p:grpSpPr>
        <p:sp>
          <p:nvSpPr>
            <p:cNvPr id="65" name="Google Shape;65;p2"/>
            <p:cNvSpPr/>
            <p:nvPr/>
          </p:nvSpPr>
          <p:spPr>
            <a:xfrm>
              <a:off x="134475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7381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028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5699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7937109" y="4524165"/>
            <a:ext cx="1072416" cy="172800"/>
            <a:chOff x="134475" y="4524165"/>
            <a:chExt cx="1072416" cy="172800"/>
          </a:xfrm>
        </p:grpSpPr>
        <p:sp>
          <p:nvSpPr>
            <p:cNvPr id="70" name="Google Shape;70;p2"/>
            <p:cNvSpPr/>
            <p:nvPr/>
          </p:nvSpPr>
          <p:spPr>
            <a:xfrm>
              <a:off x="134475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11185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34091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283305" y="4842541"/>
            <a:ext cx="726220" cy="172800"/>
            <a:chOff x="134475" y="4842541"/>
            <a:chExt cx="726220" cy="172800"/>
          </a:xfrm>
        </p:grpSpPr>
        <p:sp>
          <p:nvSpPr>
            <p:cNvPr id="74" name="Google Shape;74;p2"/>
            <p:cNvSpPr/>
            <p:nvPr/>
          </p:nvSpPr>
          <p:spPr>
            <a:xfrm>
              <a:off x="13447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1118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8789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 rot="-10066051">
            <a:off x="7219443" y="476794"/>
            <a:ext cx="3639606" cy="544814"/>
          </a:xfrm>
          <a:custGeom>
            <a:rect b="b" l="l" r="r" t="t"/>
            <a:pathLst>
              <a:path extrusionOk="0" h="14677" w="98049">
                <a:moveTo>
                  <a:pt x="13023" y="160"/>
                </a:moveTo>
                <a:cubicBezTo>
                  <a:pt x="13017" y="160"/>
                  <a:pt x="13014" y="160"/>
                  <a:pt x="13017" y="160"/>
                </a:cubicBezTo>
                <a:cubicBezTo>
                  <a:pt x="13019" y="160"/>
                  <a:pt x="13021" y="160"/>
                  <a:pt x="13023" y="160"/>
                </a:cubicBezTo>
                <a:close/>
                <a:moveTo>
                  <a:pt x="19116" y="186"/>
                </a:moveTo>
                <a:cubicBezTo>
                  <a:pt x="19125" y="187"/>
                  <a:pt x="19134" y="189"/>
                  <a:pt x="19143" y="190"/>
                </a:cubicBezTo>
                <a:lnTo>
                  <a:pt x="19143" y="190"/>
                </a:lnTo>
                <a:cubicBezTo>
                  <a:pt x="19162" y="192"/>
                  <a:pt x="19174" y="193"/>
                  <a:pt x="19177" y="193"/>
                </a:cubicBezTo>
                <a:cubicBezTo>
                  <a:pt x="19182" y="193"/>
                  <a:pt x="19164" y="191"/>
                  <a:pt x="19116" y="186"/>
                </a:cubicBezTo>
                <a:close/>
                <a:moveTo>
                  <a:pt x="13219" y="286"/>
                </a:moveTo>
                <a:lnTo>
                  <a:pt x="13219" y="286"/>
                </a:lnTo>
                <a:cubicBezTo>
                  <a:pt x="13212" y="287"/>
                  <a:pt x="13204" y="288"/>
                  <a:pt x="13197" y="289"/>
                </a:cubicBezTo>
                <a:lnTo>
                  <a:pt x="13197" y="289"/>
                </a:lnTo>
                <a:cubicBezTo>
                  <a:pt x="13205" y="288"/>
                  <a:pt x="13213" y="287"/>
                  <a:pt x="13219" y="286"/>
                </a:cubicBezTo>
                <a:close/>
                <a:moveTo>
                  <a:pt x="12778" y="332"/>
                </a:moveTo>
                <a:cubicBezTo>
                  <a:pt x="12727" y="337"/>
                  <a:pt x="12676" y="343"/>
                  <a:pt x="12627" y="349"/>
                </a:cubicBezTo>
                <a:cubicBezTo>
                  <a:pt x="12677" y="343"/>
                  <a:pt x="12727" y="337"/>
                  <a:pt x="12778" y="332"/>
                </a:cubicBezTo>
                <a:close/>
                <a:moveTo>
                  <a:pt x="28320" y="2432"/>
                </a:moveTo>
                <a:cubicBezTo>
                  <a:pt x="28326" y="2432"/>
                  <a:pt x="28366" y="2443"/>
                  <a:pt x="28403" y="2454"/>
                </a:cubicBezTo>
                <a:lnTo>
                  <a:pt x="28567" y="2517"/>
                </a:lnTo>
                <a:cubicBezTo>
                  <a:pt x="28365" y="2452"/>
                  <a:pt x="28311" y="2432"/>
                  <a:pt x="28320" y="2432"/>
                </a:cubicBezTo>
                <a:close/>
                <a:moveTo>
                  <a:pt x="30570" y="3424"/>
                </a:moveTo>
                <a:cubicBezTo>
                  <a:pt x="30572" y="3424"/>
                  <a:pt x="30574" y="3425"/>
                  <a:pt x="30576" y="3425"/>
                </a:cubicBezTo>
                <a:lnTo>
                  <a:pt x="30576" y="3425"/>
                </a:lnTo>
                <a:cubicBezTo>
                  <a:pt x="30574" y="3425"/>
                  <a:pt x="30572" y="3424"/>
                  <a:pt x="30570" y="3424"/>
                </a:cubicBezTo>
                <a:close/>
                <a:moveTo>
                  <a:pt x="87549" y="4652"/>
                </a:moveTo>
                <a:cubicBezTo>
                  <a:pt x="87563" y="4654"/>
                  <a:pt x="87576" y="4657"/>
                  <a:pt x="87589" y="4659"/>
                </a:cubicBezTo>
                <a:cubicBezTo>
                  <a:pt x="87577" y="4657"/>
                  <a:pt x="87564" y="4654"/>
                  <a:pt x="87549" y="4652"/>
                </a:cubicBezTo>
                <a:close/>
                <a:moveTo>
                  <a:pt x="89379" y="4785"/>
                </a:moveTo>
                <a:lnTo>
                  <a:pt x="89426" y="4796"/>
                </a:lnTo>
                <a:lnTo>
                  <a:pt x="89426" y="4796"/>
                </a:lnTo>
                <a:lnTo>
                  <a:pt x="89442" y="4797"/>
                </a:lnTo>
                <a:lnTo>
                  <a:pt x="89379" y="4785"/>
                </a:lnTo>
                <a:close/>
                <a:moveTo>
                  <a:pt x="78441" y="5881"/>
                </a:moveTo>
                <a:lnTo>
                  <a:pt x="78441" y="5881"/>
                </a:lnTo>
                <a:cubicBezTo>
                  <a:pt x="78411" y="5894"/>
                  <a:pt x="78380" y="5906"/>
                  <a:pt x="78350" y="5919"/>
                </a:cubicBezTo>
                <a:lnTo>
                  <a:pt x="78350" y="5919"/>
                </a:lnTo>
                <a:lnTo>
                  <a:pt x="78441" y="5881"/>
                </a:lnTo>
                <a:close/>
                <a:moveTo>
                  <a:pt x="28" y="6229"/>
                </a:moveTo>
                <a:lnTo>
                  <a:pt x="1" y="6259"/>
                </a:lnTo>
                <a:cubicBezTo>
                  <a:pt x="7" y="6253"/>
                  <a:pt x="17" y="6242"/>
                  <a:pt x="28" y="6229"/>
                </a:cubicBezTo>
                <a:close/>
                <a:moveTo>
                  <a:pt x="76848" y="6753"/>
                </a:moveTo>
                <a:cubicBezTo>
                  <a:pt x="76814" y="6777"/>
                  <a:pt x="76778" y="6801"/>
                  <a:pt x="76740" y="6826"/>
                </a:cubicBezTo>
                <a:cubicBezTo>
                  <a:pt x="76727" y="6836"/>
                  <a:pt x="76714" y="6846"/>
                  <a:pt x="76700" y="6856"/>
                </a:cubicBezTo>
                <a:lnTo>
                  <a:pt x="76700" y="6856"/>
                </a:lnTo>
                <a:cubicBezTo>
                  <a:pt x="76760" y="6814"/>
                  <a:pt x="76809" y="6780"/>
                  <a:pt x="76848" y="6753"/>
                </a:cubicBezTo>
                <a:close/>
                <a:moveTo>
                  <a:pt x="76700" y="6856"/>
                </a:moveTo>
                <a:cubicBezTo>
                  <a:pt x="76613" y="6916"/>
                  <a:pt x="76502" y="6993"/>
                  <a:pt x="76362" y="7091"/>
                </a:cubicBezTo>
                <a:cubicBezTo>
                  <a:pt x="76494" y="7003"/>
                  <a:pt x="76606" y="6925"/>
                  <a:pt x="76700" y="6856"/>
                </a:cubicBezTo>
                <a:close/>
                <a:moveTo>
                  <a:pt x="42478" y="8855"/>
                </a:moveTo>
                <a:cubicBezTo>
                  <a:pt x="42542" y="8884"/>
                  <a:pt x="42605" y="8912"/>
                  <a:pt x="42639" y="8927"/>
                </a:cubicBezTo>
                <a:lnTo>
                  <a:pt x="42639" y="8927"/>
                </a:lnTo>
                <a:lnTo>
                  <a:pt x="42478" y="8855"/>
                </a:lnTo>
                <a:close/>
                <a:moveTo>
                  <a:pt x="42642" y="8956"/>
                </a:moveTo>
                <a:lnTo>
                  <a:pt x="42642" y="8956"/>
                </a:lnTo>
                <a:cubicBezTo>
                  <a:pt x="42727" y="8998"/>
                  <a:pt x="42811" y="9037"/>
                  <a:pt x="42897" y="9072"/>
                </a:cubicBezTo>
                <a:lnTo>
                  <a:pt x="42897" y="9072"/>
                </a:lnTo>
                <a:lnTo>
                  <a:pt x="42642" y="8956"/>
                </a:lnTo>
                <a:close/>
                <a:moveTo>
                  <a:pt x="97408" y="9140"/>
                </a:moveTo>
                <a:cubicBezTo>
                  <a:pt x="97438" y="9191"/>
                  <a:pt x="97467" y="9243"/>
                  <a:pt x="97494" y="9296"/>
                </a:cubicBezTo>
                <a:lnTo>
                  <a:pt x="97494" y="9296"/>
                </a:lnTo>
                <a:cubicBezTo>
                  <a:pt x="97486" y="9281"/>
                  <a:pt x="97467" y="9243"/>
                  <a:pt x="97443" y="9195"/>
                </a:cubicBezTo>
                <a:cubicBezTo>
                  <a:pt x="97432" y="9177"/>
                  <a:pt x="97420" y="9158"/>
                  <a:pt x="97408" y="9140"/>
                </a:cubicBezTo>
                <a:close/>
                <a:moveTo>
                  <a:pt x="43832" y="9308"/>
                </a:moveTo>
                <a:cubicBezTo>
                  <a:pt x="43852" y="9317"/>
                  <a:pt x="43871" y="9325"/>
                  <a:pt x="43890" y="9334"/>
                </a:cubicBezTo>
                <a:cubicBezTo>
                  <a:pt x="43869" y="9323"/>
                  <a:pt x="43850" y="9315"/>
                  <a:pt x="43832" y="9308"/>
                </a:cubicBezTo>
                <a:close/>
                <a:moveTo>
                  <a:pt x="72985" y="10115"/>
                </a:moveTo>
                <a:lnTo>
                  <a:pt x="72985" y="10115"/>
                </a:lnTo>
                <a:cubicBezTo>
                  <a:pt x="72897" y="10216"/>
                  <a:pt x="72758" y="10354"/>
                  <a:pt x="72582" y="10506"/>
                </a:cubicBezTo>
                <a:lnTo>
                  <a:pt x="72985" y="10115"/>
                </a:lnTo>
                <a:close/>
                <a:moveTo>
                  <a:pt x="71788" y="11110"/>
                </a:moveTo>
                <a:lnTo>
                  <a:pt x="71788" y="11110"/>
                </a:lnTo>
                <a:cubicBezTo>
                  <a:pt x="71692" y="11193"/>
                  <a:pt x="71626" y="11251"/>
                  <a:pt x="71584" y="11288"/>
                </a:cubicBezTo>
                <a:lnTo>
                  <a:pt x="71584" y="11288"/>
                </a:lnTo>
                <a:cubicBezTo>
                  <a:pt x="71675" y="11211"/>
                  <a:pt x="71746" y="11148"/>
                  <a:pt x="71788" y="11110"/>
                </a:cubicBezTo>
                <a:close/>
                <a:moveTo>
                  <a:pt x="91269" y="12194"/>
                </a:moveTo>
                <a:lnTo>
                  <a:pt x="91269" y="12207"/>
                </a:lnTo>
                <a:cubicBezTo>
                  <a:pt x="91244" y="12294"/>
                  <a:pt x="91231" y="12370"/>
                  <a:pt x="91231" y="12457"/>
                </a:cubicBezTo>
                <a:lnTo>
                  <a:pt x="91231" y="12457"/>
                </a:lnTo>
                <a:cubicBezTo>
                  <a:pt x="91231" y="12369"/>
                  <a:pt x="91244" y="12282"/>
                  <a:pt x="91269" y="12194"/>
                </a:cubicBezTo>
                <a:close/>
                <a:moveTo>
                  <a:pt x="95186" y="13425"/>
                </a:moveTo>
                <a:cubicBezTo>
                  <a:pt x="95179" y="13425"/>
                  <a:pt x="95149" y="13434"/>
                  <a:pt x="95087" y="13454"/>
                </a:cubicBezTo>
                <a:cubicBezTo>
                  <a:pt x="95037" y="13479"/>
                  <a:pt x="94986" y="13503"/>
                  <a:pt x="94936" y="13526"/>
                </a:cubicBezTo>
                <a:lnTo>
                  <a:pt x="94936" y="13526"/>
                </a:lnTo>
                <a:cubicBezTo>
                  <a:pt x="95069" y="13480"/>
                  <a:pt x="95204" y="13425"/>
                  <a:pt x="95186" y="13425"/>
                </a:cubicBezTo>
                <a:close/>
                <a:moveTo>
                  <a:pt x="94936" y="13526"/>
                </a:moveTo>
                <a:lnTo>
                  <a:pt x="94936" y="13526"/>
                </a:lnTo>
                <a:cubicBezTo>
                  <a:pt x="94932" y="13527"/>
                  <a:pt x="94927" y="13528"/>
                  <a:pt x="94923" y="13530"/>
                </a:cubicBezTo>
                <a:cubicBezTo>
                  <a:pt x="94850" y="13559"/>
                  <a:pt x="94779" y="13588"/>
                  <a:pt x="94737" y="13607"/>
                </a:cubicBezTo>
                <a:lnTo>
                  <a:pt x="94737" y="13607"/>
                </a:lnTo>
                <a:cubicBezTo>
                  <a:pt x="94803" y="13582"/>
                  <a:pt x="94870" y="13555"/>
                  <a:pt x="94936" y="13526"/>
                </a:cubicBezTo>
                <a:close/>
                <a:moveTo>
                  <a:pt x="95238" y="13422"/>
                </a:moveTo>
                <a:cubicBezTo>
                  <a:pt x="95094" y="13480"/>
                  <a:pt x="94913" y="13550"/>
                  <a:pt x="94731" y="13617"/>
                </a:cubicBezTo>
                <a:lnTo>
                  <a:pt x="94731" y="13617"/>
                </a:lnTo>
                <a:cubicBezTo>
                  <a:pt x="94758" y="13608"/>
                  <a:pt x="94803" y="13593"/>
                  <a:pt x="94873" y="13568"/>
                </a:cubicBezTo>
                <a:cubicBezTo>
                  <a:pt x="95036" y="13506"/>
                  <a:pt x="95148" y="13460"/>
                  <a:pt x="95238" y="13422"/>
                </a:cubicBezTo>
                <a:close/>
                <a:moveTo>
                  <a:pt x="94737" y="13607"/>
                </a:moveTo>
                <a:cubicBezTo>
                  <a:pt x="94702" y="13620"/>
                  <a:pt x="94668" y="13632"/>
                  <a:pt x="94633" y="13643"/>
                </a:cubicBezTo>
                <a:cubicBezTo>
                  <a:pt x="94369" y="13731"/>
                  <a:pt x="94117" y="13794"/>
                  <a:pt x="93852" y="13857"/>
                </a:cubicBezTo>
                <a:cubicBezTo>
                  <a:pt x="94066" y="13820"/>
                  <a:pt x="94280" y="13769"/>
                  <a:pt x="94482" y="13706"/>
                </a:cubicBezTo>
                <a:cubicBezTo>
                  <a:pt x="94563" y="13678"/>
                  <a:pt x="94647" y="13648"/>
                  <a:pt x="94731" y="13617"/>
                </a:cubicBezTo>
                <a:lnTo>
                  <a:pt x="94731" y="13617"/>
                </a:lnTo>
                <a:cubicBezTo>
                  <a:pt x="94713" y="13623"/>
                  <a:pt x="94703" y="13625"/>
                  <a:pt x="94701" y="13625"/>
                </a:cubicBezTo>
                <a:cubicBezTo>
                  <a:pt x="94696" y="13625"/>
                  <a:pt x="94711" y="13618"/>
                  <a:pt x="94737" y="13607"/>
                </a:cubicBezTo>
                <a:close/>
                <a:moveTo>
                  <a:pt x="55860" y="13895"/>
                </a:moveTo>
                <a:cubicBezTo>
                  <a:pt x="55915" y="13907"/>
                  <a:pt x="55943" y="13913"/>
                  <a:pt x="55950" y="13913"/>
                </a:cubicBezTo>
                <a:lnTo>
                  <a:pt x="55950" y="13913"/>
                </a:lnTo>
                <a:cubicBezTo>
                  <a:pt x="55920" y="13907"/>
                  <a:pt x="55890" y="13901"/>
                  <a:pt x="55860" y="13895"/>
                </a:cubicBezTo>
                <a:close/>
                <a:moveTo>
                  <a:pt x="66928" y="13968"/>
                </a:moveTo>
                <a:cubicBezTo>
                  <a:pt x="66923" y="13969"/>
                  <a:pt x="66917" y="13970"/>
                  <a:pt x="66911" y="13971"/>
                </a:cubicBezTo>
                <a:cubicBezTo>
                  <a:pt x="66917" y="13971"/>
                  <a:pt x="66923" y="13970"/>
                  <a:pt x="66928" y="13968"/>
                </a:cubicBezTo>
                <a:close/>
                <a:moveTo>
                  <a:pt x="56566" y="14046"/>
                </a:moveTo>
                <a:cubicBezTo>
                  <a:pt x="56673" y="14070"/>
                  <a:pt x="56741" y="14083"/>
                  <a:pt x="56759" y="14084"/>
                </a:cubicBezTo>
                <a:lnTo>
                  <a:pt x="56759" y="14084"/>
                </a:lnTo>
                <a:lnTo>
                  <a:pt x="56566" y="14046"/>
                </a:lnTo>
                <a:close/>
                <a:moveTo>
                  <a:pt x="58385" y="14360"/>
                </a:moveTo>
                <a:cubicBezTo>
                  <a:pt x="58384" y="14360"/>
                  <a:pt x="58386" y="14360"/>
                  <a:pt x="58393" y="14361"/>
                </a:cubicBezTo>
                <a:lnTo>
                  <a:pt x="58465" y="14370"/>
                </a:lnTo>
                <a:lnTo>
                  <a:pt x="58465" y="14370"/>
                </a:lnTo>
                <a:cubicBezTo>
                  <a:pt x="58425" y="14365"/>
                  <a:pt x="58388" y="14360"/>
                  <a:pt x="58385" y="14360"/>
                </a:cubicBezTo>
                <a:close/>
                <a:moveTo>
                  <a:pt x="58465" y="14370"/>
                </a:moveTo>
                <a:cubicBezTo>
                  <a:pt x="58508" y="14375"/>
                  <a:pt x="58553" y="14381"/>
                  <a:pt x="58562" y="14381"/>
                </a:cubicBezTo>
                <a:lnTo>
                  <a:pt x="58562" y="14381"/>
                </a:lnTo>
                <a:lnTo>
                  <a:pt x="58465" y="14370"/>
                </a:lnTo>
                <a:close/>
                <a:moveTo>
                  <a:pt x="60319" y="14585"/>
                </a:moveTo>
                <a:cubicBezTo>
                  <a:pt x="60362" y="14587"/>
                  <a:pt x="60401" y="14588"/>
                  <a:pt x="60435" y="14588"/>
                </a:cubicBezTo>
                <a:cubicBezTo>
                  <a:pt x="60432" y="14588"/>
                  <a:pt x="60429" y="14588"/>
                  <a:pt x="60426" y="14588"/>
                </a:cubicBezTo>
                <a:lnTo>
                  <a:pt x="60426" y="14588"/>
                </a:lnTo>
                <a:cubicBezTo>
                  <a:pt x="60382" y="14586"/>
                  <a:pt x="60347" y="14585"/>
                  <a:pt x="60319" y="14585"/>
                </a:cubicBezTo>
                <a:close/>
                <a:moveTo>
                  <a:pt x="15954" y="1"/>
                </a:moveTo>
                <a:cubicBezTo>
                  <a:pt x="14974" y="1"/>
                  <a:pt x="13996" y="54"/>
                  <a:pt x="13023" y="160"/>
                </a:cubicBezTo>
                <a:lnTo>
                  <a:pt x="13023" y="160"/>
                </a:lnTo>
                <a:cubicBezTo>
                  <a:pt x="13034" y="159"/>
                  <a:pt x="13056" y="158"/>
                  <a:pt x="13073" y="158"/>
                </a:cubicBezTo>
                <a:cubicBezTo>
                  <a:pt x="13113" y="158"/>
                  <a:pt x="13128" y="163"/>
                  <a:pt x="12917" y="186"/>
                </a:cubicBezTo>
                <a:cubicBezTo>
                  <a:pt x="12639" y="198"/>
                  <a:pt x="12350" y="249"/>
                  <a:pt x="12060" y="274"/>
                </a:cubicBezTo>
                <a:cubicBezTo>
                  <a:pt x="11909" y="299"/>
                  <a:pt x="11833" y="312"/>
                  <a:pt x="11732" y="337"/>
                </a:cubicBezTo>
                <a:cubicBezTo>
                  <a:pt x="11619" y="362"/>
                  <a:pt x="11480" y="375"/>
                  <a:pt x="11203" y="425"/>
                </a:cubicBezTo>
                <a:cubicBezTo>
                  <a:pt x="11241" y="419"/>
                  <a:pt x="11291" y="412"/>
                  <a:pt x="11307" y="412"/>
                </a:cubicBezTo>
                <a:cubicBezTo>
                  <a:pt x="11323" y="412"/>
                  <a:pt x="11304" y="419"/>
                  <a:pt x="11203" y="438"/>
                </a:cubicBezTo>
                <a:cubicBezTo>
                  <a:pt x="7977" y="992"/>
                  <a:pt x="4928" y="2252"/>
                  <a:pt x="2282" y="4155"/>
                </a:cubicBezTo>
                <a:cubicBezTo>
                  <a:pt x="2403" y="4068"/>
                  <a:pt x="2458" y="4035"/>
                  <a:pt x="2465" y="4035"/>
                </a:cubicBezTo>
                <a:cubicBezTo>
                  <a:pt x="2468" y="4035"/>
                  <a:pt x="2461" y="4042"/>
                  <a:pt x="2445" y="4054"/>
                </a:cubicBezTo>
                <a:cubicBezTo>
                  <a:pt x="2395" y="4079"/>
                  <a:pt x="2269" y="4167"/>
                  <a:pt x="2130" y="4281"/>
                </a:cubicBezTo>
                <a:cubicBezTo>
                  <a:pt x="2187" y="4237"/>
                  <a:pt x="2207" y="4222"/>
                  <a:pt x="2210" y="4222"/>
                </a:cubicBezTo>
                <a:cubicBezTo>
                  <a:pt x="2217" y="4222"/>
                  <a:pt x="2155" y="4282"/>
                  <a:pt x="2176" y="4282"/>
                </a:cubicBezTo>
                <a:cubicBezTo>
                  <a:pt x="2177" y="4282"/>
                  <a:pt x="2179" y="4281"/>
                  <a:pt x="2181" y="4281"/>
                </a:cubicBezTo>
                <a:lnTo>
                  <a:pt x="2181" y="4281"/>
                </a:lnTo>
                <a:lnTo>
                  <a:pt x="1639" y="4697"/>
                </a:lnTo>
                <a:cubicBezTo>
                  <a:pt x="1462" y="4835"/>
                  <a:pt x="1286" y="4974"/>
                  <a:pt x="1122" y="5125"/>
                </a:cubicBezTo>
                <a:cubicBezTo>
                  <a:pt x="1034" y="5226"/>
                  <a:pt x="769" y="5465"/>
                  <a:pt x="517" y="5705"/>
                </a:cubicBezTo>
                <a:cubicBezTo>
                  <a:pt x="404" y="5818"/>
                  <a:pt x="291" y="5932"/>
                  <a:pt x="177" y="6058"/>
                </a:cubicBezTo>
                <a:cubicBezTo>
                  <a:pt x="112" y="6132"/>
                  <a:pt x="61" y="6192"/>
                  <a:pt x="28" y="6229"/>
                </a:cubicBezTo>
                <a:lnTo>
                  <a:pt x="28" y="6229"/>
                </a:lnTo>
                <a:lnTo>
                  <a:pt x="291" y="5944"/>
                </a:lnTo>
                <a:lnTo>
                  <a:pt x="291" y="5944"/>
                </a:lnTo>
                <a:cubicBezTo>
                  <a:pt x="221" y="6028"/>
                  <a:pt x="197" y="6062"/>
                  <a:pt x="205" y="6062"/>
                </a:cubicBezTo>
                <a:cubicBezTo>
                  <a:pt x="218" y="6062"/>
                  <a:pt x="323" y="5963"/>
                  <a:pt x="442" y="5843"/>
                </a:cubicBezTo>
                <a:cubicBezTo>
                  <a:pt x="568" y="5717"/>
                  <a:pt x="706" y="5617"/>
                  <a:pt x="858" y="5516"/>
                </a:cubicBezTo>
                <a:cubicBezTo>
                  <a:pt x="971" y="5402"/>
                  <a:pt x="1110" y="5276"/>
                  <a:pt x="1261" y="5138"/>
                </a:cubicBezTo>
                <a:cubicBezTo>
                  <a:pt x="1336" y="5062"/>
                  <a:pt x="1412" y="4986"/>
                  <a:pt x="1500" y="4923"/>
                </a:cubicBezTo>
                <a:lnTo>
                  <a:pt x="1765" y="4722"/>
                </a:lnTo>
                <a:lnTo>
                  <a:pt x="2345" y="4268"/>
                </a:lnTo>
                <a:cubicBezTo>
                  <a:pt x="2559" y="4117"/>
                  <a:pt x="2773" y="3966"/>
                  <a:pt x="2975" y="3815"/>
                </a:cubicBezTo>
                <a:cubicBezTo>
                  <a:pt x="3015" y="3788"/>
                  <a:pt x="3031" y="3777"/>
                  <a:pt x="3033" y="3777"/>
                </a:cubicBezTo>
                <a:lnTo>
                  <a:pt x="3033" y="3777"/>
                </a:lnTo>
                <a:cubicBezTo>
                  <a:pt x="3037" y="3777"/>
                  <a:pt x="2899" y="3876"/>
                  <a:pt x="2905" y="3876"/>
                </a:cubicBezTo>
                <a:cubicBezTo>
                  <a:pt x="2906" y="3876"/>
                  <a:pt x="2912" y="3873"/>
                  <a:pt x="2924" y="3865"/>
                </a:cubicBezTo>
                <a:cubicBezTo>
                  <a:pt x="3038" y="3802"/>
                  <a:pt x="3151" y="3701"/>
                  <a:pt x="3302" y="3588"/>
                </a:cubicBezTo>
                <a:cubicBezTo>
                  <a:pt x="3453" y="3487"/>
                  <a:pt x="3655" y="3374"/>
                  <a:pt x="3907" y="3222"/>
                </a:cubicBezTo>
                <a:lnTo>
                  <a:pt x="3907" y="3222"/>
                </a:lnTo>
                <a:lnTo>
                  <a:pt x="3857" y="3260"/>
                </a:lnTo>
                <a:lnTo>
                  <a:pt x="4348" y="2958"/>
                </a:lnTo>
                <a:cubicBezTo>
                  <a:pt x="4512" y="2870"/>
                  <a:pt x="4663" y="2807"/>
                  <a:pt x="4814" y="2718"/>
                </a:cubicBezTo>
                <a:lnTo>
                  <a:pt x="5230" y="2504"/>
                </a:lnTo>
                <a:cubicBezTo>
                  <a:pt x="5369" y="2429"/>
                  <a:pt x="5507" y="2353"/>
                  <a:pt x="5659" y="2302"/>
                </a:cubicBezTo>
                <a:lnTo>
                  <a:pt x="6553" y="1912"/>
                </a:lnTo>
                <a:cubicBezTo>
                  <a:pt x="6881" y="1773"/>
                  <a:pt x="7259" y="1647"/>
                  <a:pt x="7687" y="1483"/>
                </a:cubicBezTo>
                <a:lnTo>
                  <a:pt x="7687" y="1483"/>
                </a:lnTo>
                <a:lnTo>
                  <a:pt x="7561" y="1521"/>
                </a:lnTo>
                <a:cubicBezTo>
                  <a:pt x="7738" y="1446"/>
                  <a:pt x="7864" y="1408"/>
                  <a:pt x="7952" y="1383"/>
                </a:cubicBezTo>
                <a:lnTo>
                  <a:pt x="8191" y="1307"/>
                </a:lnTo>
                <a:cubicBezTo>
                  <a:pt x="8256" y="1286"/>
                  <a:pt x="8279" y="1276"/>
                  <a:pt x="8274" y="1276"/>
                </a:cubicBezTo>
                <a:cubicBezTo>
                  <a:pt x="8261" y="1276"/>
                  <a:pt x="8062" y="1336"/>
                  <a:pt x="7864" y="1408"/>
                </a:cubicBezTo>
                <a:cubicBezTo>
                  <a:pt x="7671" y="1472"/>
                  <a:pt x="7472" y="1543"/>
                  <a:pt x="7455" y="1543"/>
                </a:cubicBezTo>
                <a:cubicBezTo>
                  <a:pt x="7449" y="1543"/>
                  <a:pt x="7468" y="1533"/>
                  <a:pt x="7523" y="1509"/>
                </a:cubicBezTo>
                <a:cubicBezTo>
                  <a:pt x="7586" y="1496"/>
                  <a:pt x="7675" y="1458"/>
                  <a:pt x="7776" y="1420"/>
                </a:cubicBezTo>
                <a:lnTo>
                  <a:pt x="8154" y="1307"/>
                </a:lnTo>
                <a:cubicBezTo>
                  <a:pt x="8443" y="1231"/>
                  <a:pt x="8771" y="1118"/>
                  <a:pt x="9099" y="1030"/>
                </a:cubicBezTo>
                <a:lnTo>
                  <a:pt x="10031" y="790"/>
                </a:lnTo>
                <a:cubicBezTo>
                  <a:pt x="10157" y="765"/>
                  <a:pt x="10283" y="740"/>
                  <a:pt x="10384" y="715"/>
                </a:cubicBezTo>
                <a:cubicBezTo>
                  <a:pt x="10472" y="702"/>
                  <a:pt x="10548" y="690"/>
                  <a:pt x="10598" y="690"/>
                </a:cubicBezTo>
                <a:cubicBezTo>
                  <a:pt x="10826" y="642"/>
                  <a:pt x="10855" y="632"/>
                  <a:pt x="10836" y="632"/>
                </a:cubicBezTo>
                <a:cubicBezTo>
                  <a:pt x="10822" y="632"/>
                  <a:pt x="10782" y="637"/>
                  <a:pt x="10773" y="637"/>
                </a:cubicBezTo>
                <a:cubicBezTo>
                  <a:pt x="10761" y="637"/>
                  <a:pt x="10801" y="629"/>
                  <a:pt x="11014" y="589"/>
                </a:cubicBezTo>
                <a:lnTo>
                  <a:pt x="11178" y="564"/>
                </a:lnTo>
                <a:lnTo>
                  <a:pt x="11329" y="526"/>
                </a:lnTo>
                <a:cubicBezTo>
                  <a:pt x="11543" y="475"/>
                  <a:pt x="11745" y="450"/>
                  <a:pt x="11959" y="450"/>
                </a:cubicBezTo>
                <a:lnTo>
                  <a:pt x="11568" y="501"/>
                </a:lnTo>
                <a:cubicBezTo>
                  <a:pt x="11833" y="475"/>
                  <a:pt x="12198" y="412"/>
                  <a:pt x="12513" y="362"/>
                </a:cubicBezTo>
                <a:cubicBezTo>
                  <a:pt x="12727" y="328"/>
                  <a:pt x="12935" y="311"/>
                  <a:pt x="13074" y="300"/>
                </a:cubicBezTo>
                <a:lnTo>
                  <a:pt x="13074" y="300"/>
                </a:lnTo>
                <a:cubicBezTo>
                  <a:pt x="12975" y="310"/>
                  <a:pt x="12876" y="321"/>
                  <a:pt x="12778" y="332"/>
                </a:cubicBezTo>
                <a:lnTo>
                  <a:pt x="12778" y="332"/>
                </a:lnTo>
                <a:cubicBezTo>
                  <a:pt x="12915" y="317"/>
                  <a:pt x="13056" y="306"/>
                  <a:pt x="13197" y="289"/>
                </a:cubicBezTo>
                <a:lnTo>
                  <a:pt x="13197" y="289"/>
                </a:lnTo>
                <a:cubicBezTo>
                  <a:pt x="13168" y="292"/>
                  <a:pt x="13126" y="296"/>
                  <a:pt x="13074" y="300"/>
                </a:cubicBezTo>
                <a:lnTo>
                  <a:pt x="13074" y="300"/>
                </a:lnTo>
                <a:cubicBezTo>
                  <a:pt x="13354" y="271"/>
                  <a:pt x="13643" y="243"/>
                  <a:pt x="13937" y="211"/>
                </a:cubicBezTo>
                <a:cubicBezTo>
                  <a:pt x="14391" y="186"/>
                  <a:pt x="14857" y="160"/>
                  <a:pt x="15323" y="148"/>
                </a:cubicBezTo>
                <a:lnTo>
                  <a:pt x="16697" y="148"/>
                </a:lnTo>
                <a:lnTo>
                  <a:pt x="17352" y="173"/>
                </a:lnTo>
                <a:cubicBezTo>
                  <a:pt x="17566" y="173"/>
                  <a:pt x="17781" y="186"/>
                  <a:pt x="17982" y="211"/>
                </a:cubicBezTo>
                <a:lnTo>
                  <a:pt x="17856" y="186"/>
                </a:lnTo>
                <a:lnTo>
                  <a:pt x="17856" y="186"/>
                </a:lnTo>
                <a:cubicBezTo>
                  <a:pt x="18474" y="236"/>
                  <a:pt x="18726" y="261"/>
                  <a:pt x="18990" y="286"/>
                </a:cubicBezTo>
                <a:cubicBezTo>
                  <a:pt x="19255" y="312"/>
                  <a:pt x="19532" y="362"/>
                  <a:pt x="20200" y="450"/>
                </a:cubicBezTo>
                <a:lnTo>
                  <a:pt x="20162" y="450"/>
                </a:lnTo>
                <a:cubicBezTo>
                  <a:pt x="20427" y="475"/>
                  <a:pt x="20792" y="538"/>
                  <a:pt x="21158" y="601"/>
                </a:cubicBezTo>
                <a:cubicBezTo>
                  <a:pt x="21114" y="595"/>
                  <a:pt x="21092" y="592"/>
                  <a:pt x="21086" y="592"/>
                </a:cubicBezTo>
                <a:cubicBezTo>
                  <a:pt x="21050" y="592"/>
                  <a:pt x="21510" y="678"/>
                  <a:pt x="21460" y="678"/>
                </a:cubicBezTo>
                <a:cubicBezTo>
                  <a:pt x="21449" y="678"/>
                  <a:pt x="21415" y="674"/>
                  <a:pt x="21347" y="664"/>
                </a:cubicBezTo>
                <a:lnTo>
                  <a:pt x="21347" y="664"/>
                </a:lnTo>
                <a:cubicBezTo>
                  <a:pt x="22014" y="778"/>
                  <a:pt x="22178" y="816"/>
                  <a:pt x="22279" y="828"/>
                </a:cubicBezTo>
                <a:cubicBezTo>
                  <a:pt x="22393" y="841"/>
                  <a:pt x="22443" y="841"/>
                  <a:pt x="22884" y="929"/>
                </a:cubicBezTo>
                <a:lnTo>
                  <a:pt x="23073" y="992"/>
                </a:lnTo>
                <a:cubicBezTo>
                  <a:pt x="23347" y="1049"/>
                  <a:pt x="23394" y="1044"/>
                  <a:pt x="23898" y="1165"/>
                </a:cubicBezTo>
                <a:lnTo>
                  <a:pt x="23898" y="1165"/>
                </a:lnTo>
                <a:cubicBezTo>
                  <a:pt x="23897" y="1165"/>
                  <a:pt x="23896" y="1165"/>
                  <a:pt x="23896" y="1165"/>
                </a:cubicBezTo>
                <a:cubicBezTo>
                  <a:pt x="23879" y="1165"/>
                  <a:pt x="24119" y="1235"/>
                  <a:pt x="24078" y="1235"/>
                </a:cubicBezTo>
                <a:cubicBezTo>
                  <a:pt x="24063" y="1235"/>
                  <a:pt x="24003" y="1224"/>
                  <a:pt x="23867" y="1194"/>
                </a:cubicBezTo>
                <a:lnTo>
                  <a:pt x="23867" y="1194"/>
                </a:lnTo>
                <a:cubicBezTo>
                  <a:pt x="24560" y="1383"/>
                  <a:pt x="25076" y="1509"/>
                  <a:pt x="25492" y="1635"/>
                </a:cubicBezTo>
                <a:cubicBezTo>
                  <a:pt x="25908" y="1761"/>
                  <a:pt x="26236" y="1836"/>
                  <a:pt x="26538" y="1962"/>
                </a:cubicBezTo>
                <a:cubicBezTo>
                  <a:pt x="26622" y="1986"/>
                  <a:pt x="26663" y="1996"/>
                  <a:pt x="26672" y="1996"/>
                </a:cubicBezTo>
                <a:cubicBezTo>
                  <a:pt x="26696" y="1996"/>
                  <a:pt x="26476" y="1919"/>
                  <a:pt x="26236" y="1836"/>
                </a:cubicBezTo>
                <a:cubicBezTo>
                  <a:pt x="26023" y="1771"/>
                  <a:pt x="25794" y="1705"/>
                  <a:pt x="25708" y="1681"/>
                </a:cubicBezTo>
                <a:lnTo>
                  <a:pt x="25708" y="1681"/>
                </a:lnTo>
                <a:cubicBezTo>
                  <a:pt x="25667" y="1667"/>
                  <a:pt x="25653" y="1660"/>
                  <a:pt x="25660" y="1660"/>
                </a:cubicBezTo>
                <a:cubicBezTo>
                  <a:pt x="25701" y="1660"/>
                  <a:pt x="26322" y="1835"/>
                  <a:pt x="26677" y="1950"/>
                </a:cubicBezTo>
                <a:cubicBezTo>
                  <a:pt x="26891" y="2025"/>
                  <a:pt x="27067" y="2088"/>
                  <a:pt x="27332" y="2189"/>
                </a:cubicBezTo>
                <a:cubicBezTo>
                  <a:pt x="27597" y="2290"/>
                  <a:pt x="27937" y="2416"/>
                  <a:pt x="28491" y="2605"/>
                </a:cubicBezTo>
                <a:lnTo>
                  <a:pt x="28265" y="2529"/>
                </a:lnTo>
                <a:lnTo>
                  <a:pt x="28265" y="2529"/>
                </a:lnTo>
                <a:cubicBezTo>
                  <a:pt x="28668" y="2681"/>
                  <a:pt x="29058" y="2807"/>
                  <a:pt x="29550" y="3008"/>
                </a:cubicBezTo>
                <a:cubicBezTo>
                  <a:pt x="29840" y="3084"/>
                  <a:pt x="30180" y="3260"/>
                  <a:pt x="30281" y="3260"/>
                </a:cubicBezTo>
                <a:cubicBezTo>
                  <a:pt x="30094" y="3188"/>
                  <a:pt x="29908" y="3117"/>
                  <a:pt x="29719" y="3047"/>
                </a:cubicBezTo>
                <a:lnTo>
                  <a:pt x="29719" y="3047"/>
                </a:lnTo>
                <a:cubicBezTo>
                  <a:pt x="30150" y="3199"/>
                  <a:pt x="30621" y="3369"/>
                  <a:pt x="31289" y="3651"/>
                </a:cubicBezTo>
                <a:lnTo>
                  <a:pt x="30759" y="3449"/>
                </a:lnTo>
                <a:lnTo>
                  <a:pt x="30759" y="3449"/>
                </a:lnTo>
                <a:cubicBezTo>
                  <a:pt x="31024" y="3563"/>
                  <a:pt x="31276" y="3651"/>
                  <a:pt x="31541" y="3777"/>
                </a:cubicBezTo>
                <a:cubicBezTo>
                  <a:pt x="31503" y="3777"/>
                  <a:pt x="31201" y="3651"/>
                  <a:pt x="30848" y="3500"/>
                </a:cubicBezTo>
                <a:cubicBezTo>
                  <a:pt x="30482" y="3361"/>
                  <a:pt x="30054" y="3185"/>
                  <a:pt x="29751" y="3084"/>
                </a:cubicBezTo>
                <a:lnTo>
                  <a:pt x="29751" y="3084"/>
                </a:lnTo>
                <a:cubicBezTo>
                  <a:pt x="29994" y="3194"/>
                  <a:pt x="30682" y="3440"/>
                  <a:pt x="30637" y="3440"/>
                </a:cubicBezTo>
                <a:cubicBezTo>
                  <a:pt x="30631" y="3440"/>
                  <a:pt x="30611" y="3435"/>
                  <a:pt x="30576" y="3425"/>
                </a:cubicBezTo>
                <a:lnTo>
                  <a:pt x="30576" y="3425"/>
                </a:lnTo>
                <a:cubicBezTo>
                  <a:pt x="31029" y="3552"/>
                  <a:pt x="31632" y="3853"/>
                  <a:pt x="32347" y="4130"/>
                </a:cubicBezTo>
                <a:lnTo>
                  <a:pt x="32297" y="4130"/>
                </a:lnTo>
                <a:cubicBezTo>
                  <a:pt x="32410" y="4167"/>
                  <a:pt x="32650" y="4268"/>
                  <a:pt x="32864" y="4356"/>
                </a:cubicBezTo>
                <a:lnTo>
                  <a:pt x="32473" y="4205"/>
                </a:lnTo>
                <a:lnTo>
                  <a:pt x="32473" y="4205"/>
                </a:lnTo>
                <a:cubicBezTo>
                  <a:pt x="33065" y="4445"/>
                  <a:pt x="33582" y="4709"/>
                  <a:pt x="34137" y="4949"/>
                </a:cubicBezTo>
                <a:cubicBezTo>
                  <a:pt x="33575" y="4696"/>
                  <a:pt x="33503" y="4657"/>
                  <a:pt x="33520" y="4657"/>
                </a:cubicBezTo>
                <a:cubicBezTo>
                  <a:pt x="33527" y="4657"/>
                  <a:pt x="33551" y="4665"/>
                  <a:pt x="33558" y="4665"/>
                </a:cubicBezTo>
                <a:cubicBezTo>
                  <a:pt x="33569" y="4665"/>
                  <a:pt x="33548" y="4650"/>
                  <a:pt x="33406" y="4583"/>
                </a:cubicBezTo>
                <a:lnTo>
                  <a:pt x="33406" y="4583"/>
                </a:lnTo>
                <a:cubicBezTo>
                  <a:pt x="34842" y="5201"/>
                  <a:pt x="34212" y="4986"/>
                  <a:pt x="35800" y="5705"/>
                </a:cubicBezTo>
                <a:cubicBezTo>
                  <a:pt x="35630" y="5625"/>
                  <a:pt x="35222" y="5434"/>
                  <a:pt x="35231" y="5434"/>
                </a:cubicBezTo>
                <a:lnTo>
                  <a:pt x="35231" y="5434"/>
                </a:lnTo>
                <a:cubicBezTo>
                  <a:pt x="35233" y="5434"/>
                  <a:pt x="35263" y="5447"/>
                  <a:pt x="35334" y="5478"/>
                </a:cubicBezTo>
                <a:cubicBezTo>
                  <a:pt x="35636" y="5617"/>
                  <a:pt x="36027" y="5806"/>
                  <a:pt x="36216" y="5894"/>
                </a:cubicBezTo>
                <a:cubicBezTo>
                  <a:pt x="36546" y="6049"/>
                  <a:pt x="36651" y="6097"/>
                  <a:pt x="36655" y="6097"/>
                </a:cubicBezTo>
                <a:cubicBezTo>
                  <a:pt x="36662" y="6097"/>
                  <a:pt x="36387" y="5963"/>
                  <a:pt x="36400" y="5963"/>
                </a:cubicBezTo>
                <a:cubicBezTo>
                  <a:pt x="36403" y="5963"/>
                  <a:pt x="36433" y="5975"/>
                  <a:pt x="36505" y="6007"/>
                </a:cubicBezTo>
                <a:cubicBezTo>
                  <a:pt x="36858" y="6196"/>
                  <a:pt x="37022" y="6247"/>
                  <a:pt x="37488" y="6461"/>
                </a:cubicBezTo>
                <a:lnTo>
                  <a:pt x="37488" y="6473"/>
                </a:lnTo>
                <a:cubicBezTo>
                  <a:pt x="38673" y="7053"/>
                  <a:pt x="37816" y="6599"/>
                  <a:pt x="38887" y="7116"/>
                </a:cubicBezTo>
                <a:lnTo>
                  <a:pt x="38421" y="6914"/>
                </a:lnTo>
                <a:lnTo>
                  <a:pt x="38988" y="7179"/>
                </a:lnTo>
                <a:lnTo>
                  <a:pt x="38862" y="7141"/>
                </a:lnTo>
                <a:lnTo>
                  <a:pt x="38862" y="7141"/>
                </a:lnTo>
                <a:cubicBezTo>
                  <a:pt x="39479" y="7418"/>
                  <a:pt x="39668" y="7519"/>
                  <a:pt x="40261" y="7809"/>
                </a:cubicBezTo>
                <a:cubicBezTo>
                  <a:pt x="40229" y="7792"/>
                  <a:pt x="40216" y="7783"/>
                  <a:pt x="40222" y="7783"/>
                </a:cubicBezTo>
                <a:cubicBezTo>
                  <a:pt x="40243" y="7783"/>
                  <a:pt x="40471" y="7880"/>
                  <a:pt x="40878" y="8074"/>
                </a:cubicBezTo>
                <a:cubicBezTo>
                  <a:pt x="41054" y="8174"/>
                  <a:pt x="41231" y="8263"/>
                  <a:pt x="41420" y="8338"/>
                </a:cubicBezTo>
                <a:cubicBezTo>
                  <a:pt x="41193" y="8250"/>
                  <a:pt x="40954" y="8149"/>
                  <a:pt x="40739" y="8023"/>
                </a:cubicBezTo>
                <a:lnTo>
                  <a:pt x="40525" y="7948"/>
                </a:lnTo>
                <a:lnTo>
                  <a:pt x="40525" y="7948"/>
                </a:lnTo>
                <a:cubicBezTo>
                  <a:pt x="40916" y="8137"/>
                  <a:pt x="41508" y="8414"/>
                  <a:pt x="41773" y="8540"/>
                </a:cubicBezTo>
                <a:lnTo>
                  <a:pt x="41483" y="8401"/>
                </a:lnTo>
                <a:lnTo>
                  <a:pt x="42592" y="8893"/>
                </a:lnTo>
                <a:cubicBezTo>
                  <a:pt x="42650" y="8924"/>
                  <a:pt x="42670" y="8936"/>
                  <a:pt x="42665" y="8936"/>
                </a:cubicBezTo>
                <a:cubicBezTo>
                  <a:pt x="42663" y="8936"/>
                  <a:pt x="42654" y="8933"/>
                  <a:pt x="42639" y="8927"/>
                </a:cubicBezTo>
                <a:lnTo>
                  <a:pt x="42639" y="8927"/>
                </a:lnTo>
                <a:lnTo>
                  <a:pt x="43184" y="9170"/>
                </a:lnTo>
                <a:cubicBezTo>
                  <a:pt x="43085" y="9144"/>
                  <a:pt x="42990" y="9111"/>
                  <a:pt x="42897" y="9072"/>
                </a:cubicBezTo>
                <a:lnTo>
                  <a:pt x="42897" y="9072"/>
                </a:lnTo>
                <a:lnTo>
                  <a:pt x="43688" y="9435"/>
                </a:lnTo>
                <a:cubicBezTo>
                  <a:pt x="43756" y="9468"/>
                  <a:pt x="44127" y="9644"/>
                  <a:pt x="44104" y="9644"/>
                </a:cubicBezTo>
                <a:cubicBezTo>
                  <a:pt x="44101" y="9644"/>
                  <a:pt x="44093" y="9641"/>
                  <a:pt x="44079" y="9636"/>
                </a:cubicBezTo>
                <a:lnTo>
                  <a:pt x="44079" y="9636"/>
                </a:lnTo>
                <a:cubicBezTo>
                  <a:pt x="44658" y="9901"/>
                  <a:pt x="45515" y="10266"/>
                  <a:pt x="46284" y="10594"/>
                </a:cubicBezTo>
                <a:lnTo>
                  <a:pt x="46574" y="10720"/>
                </a:lnTo>
                <a:cubicBezTo>
                  <a:pt x="46939" y="10871"/>
                  <a:pt x="47279" y="11022"/>
                  <a:pt x="47645" y="11173"/>
                </a:cubicBezTo>
                <a:cubicBezTo>
                  <a:pt x="48010" y="11325"/>
                  <a:pt x="48388" y="11476"/>
                  <a:pt x="48829" y="11640"/>
                </a:cubicBezTo>
                <a:lnTo>
                  <a:pt x="49308" y="11867"/>
                </a:lnTo>
                <a:cubicBezTo>
                  <a:pt x="49451" y="11918"/>
                  <a:pt x="49507" y="11937"/>
                  <a:pt x="49516" y="11937"/>
                </a:cubicBezTo>
                <a:cubicBezTo>
                  <a:pt x="49538" y="11937"/>
                  <a:pt x="49296" y="11834"/>
                  <a:pt x="49318" y="11834"/>
                </a:cubicBezTo>
                <a:cubicBezTo>
                  <a:pt x="49331" y="11834"/>
                  <a:pt x="49449" y="11874"/>
                  <a:pt x="49799" y="12005"/>
                </a:cubicBezTo>
                <a:cubicBezTo>
                  <a:pt x="50606" y="12308"/>
                  <a:pt x="50089" y="12131"/>
                  <a:pt x="50379" y="12245"/>
                </a:cubicBezTo>
                <a:cubicBezTo>
                  <a:pt x="50782" y="12383"/>
                  <a:pt x="51501" y="12623"/>
                  <a:pt x="52257" y="12875"/>
                </a:cubicBezTo>
                <a:lnTo>
                  <a:pt x="51589" y="12660"/>
                </a:lnTo>
                <a:lnTo>
                  <a:pt x="52156" y="12862"/>
                </a:lnTo>
                <a:cubicBezTo>
                  <a:pt x="51664" y="12722"/>
                  <a:pt x="51277" y="12581"/>
                  <a:pt x="51266" y="12581"/>
                </a:cubicBezTo>
                <a:lnTo>
                  <a:pt x="51266" y="12581"/>
                </a:lnTo>
                <a:cubicBezTo>
                  <a:pt x="51261" y="12581"/>
                  <a:pt x="51327" y="12608"/>
                  <a:pt x="51488" y="12673"/>
                </a:cubicBezTo>
                <a:cubicBezTo>
                  <a:pt x="51538" y="12673"/>
                  <a:pt x="52093" y="12849"/>
                  <a:pt x="52660" y="13026"/>
                </a:cubicBezTo>
                <a:cubicBezTo>
                  <a:pt x="53214" y="13215"/>
                  <a:pt x="53794" y="13366"/>
                  <a:pt x="53832" y="13366"/>
                </a:cubicBezTo>
                <a:cubicBezTo>
                  <a:pt x="53958" y="13404"/>
                  <a:pt x="54084" y="13442"/>
                  <a:pt x="54222" y="13479"/>
                </a:cubicBezTo>
                <a:lnTo>
                  <a:pt x="53983" y="13416"/>
                </a:lnTo>
                <a:lnTo>
                  <a:pt x="53983" y="13416"/>
                </a:lnTo>
                <a:cubicBezTo>
                  <a:pt x="54348" y="13530"/>
                  <a:pt x="54500" y="13555"/>
                  <a:pt x="54663" y="13593"/>
                </a:cubicBezTo>
                <a:cubicBezTo>
                  <a:pt x="54840" y="13631"/>
                  <a:pt x="55029" y="13681"/>
                  <a:pt x="55520" y="13794"/>
                </a:cubicBezTo>
                <a:cubicBezTo>
                  <a:pt x="55777" y="13861"/>
                  <a:pt x="55969" y="13913"/>
                  <a:pt x="55951" y="13913"/>
                </a:cubicBezTo>
                <a:cubicBezTo>
                  <a:pt x="55950" y="13913"/>
                  <a:pt x="55950" y="13913"/>
                  <a:pt x="55950" y="13913"/>
                </a:cubicBezTo>
                <a:lnTo>
                  <a:pt x="55950" y="13913"/>
                </a:lnTo>
                <a:cubicBezTo>
                  <a:pt x="56172" y="13958"/>
                  <a:pt x="56394" y="14002"/>
                  <a:pt x="56616" y="14046"/>
                </a:cubicBezTo>
                <a:cubicBezTo>
                  <a:pt x="56730" y="14072"/>
                  <a:pt x="56774" y="14084"/>
                  <a:pt x="56761" y="14084"/>
                </a:cubicBezTo>
                <a:cubicBezTo>
                  <a:pt x="56761" y="14084"/>
                  <a:pt x="56760" y="14084"/>
                  <a:pt x="56759" y="14084"/>
                </a:cubicBezTo>
                <a:lnTo>
                  <a:pt x="56759" y="14084"/>
                </a:lnTo>
                <a:lnTo>
                  <a:pt x="57146" y="14160"/>
                </a:lnTo>
                <a:cubicBezTo>
                  <a:pt x="57347" y="14198"/>
                  <a:pt x="57536" y="14235"/>
                  <a:pt x="57738" y="14261"/>
                </a:cubicBezTo>
                <a:lnTo>
                  <a:pt x="57725" y="14261"/>
                </a:lnTo>
                <a:cubicBezTo>
                  <a:pt x="57889" y="14286"/>
                  <a:pt x="58280" y="14349"/>
                  <a:pt x="58456" y="14361"/>
                </a:cubicBezTo>
                <a:cubicBezTo>
                  <a:pt x="58545" y="14376"/>
                  <a:pt x="58570" y="14381"/>
                  <a:pt x="58562" y="14381"/>
                </a:cubicBezTo>
                <a:cubicBezTo>
                  <a:pt x="58562" y="14381"/>
                  <a:pt x="58562" y="14381"/>
                  <a:pt x="58562" y="14381"/>
                </a:cubicBezTo>
                <a:lnTo>
                  <a:pt x="58562" y="14381"/>
                </a:lnTo>
                <a:lnTo>
                  <a:pt x="59036" y="14437"/>
                </a:lnTo>
                <a:cubicBezTo>
                  <a:pt x="59103" y="14450"/>
                  <a:pt x="59118" y="14455"/>
                  <a:pt x="59096" y="14455"/>
                </a:cubicBezTo>
                <a:cubicBezTo>
                  <a:pt x="59031" y="14455"/>
                  <a:pt x="58646" y="14408"/>
                  <a:pt x="58318" y="14361"/>
                </a:cubicBezTo>
                <a:lnTo>
                  <a:pt x="58318" y="14361"/>
                </a:lnTo>
                <a:cubicBezTo>
                  <a:pt x="58532" y="14412"/>
                  <a:pt x="58746" y="14437"/>
                  <a:pt x="58973" y="14462"/>
                </a:cubicBezTo>
                <a:cubicBezTo>
                  <a:pt x="59200" y="14487"/>
                  <a:pt x="59515" y="14513"/>
                  <a:pt x="60170" y="14588"/>
                </a:cubicBezTo>
                <a:lnTo>
                  <a:pt x="59552" y="14538"/>
                </a:lnTo>
                <a:lnTo>
                  <a:pt x="59552" y="14538"/>
                </a:lnTo>
                <a:cubicBezTo>
                  <a:pt x="59754" y="14563"/>
                  <a:pt x="59968" y="14588"/>
                  <a:pt x="60233" y="14614"/>
                </a:cubicBezTo>
                <a:lnTo>
                  <a:pt x="61140" y="14677"/>
                </a:lnTo>
                <a:cubicBezTo>
                  <a:pt x="60994" y="14665"/>
                  <a:pt x="59991" y="14584"/>
                  <a:pt x="60277" y="14584"/>
                </a:cubicBezTo>
                <a:cubicBezTo>
                  <a:pt x="60289" y="14584"/>
                  <a:pt x="60302" y="14584"/>
                  <a:pt x="60319" y="14585"/>
                </a:cubicBezTo>
                <a:lnTo>
                  <a:pt x="60319" y="14585"/>
                </a:lnTo>
                <a:cubicBezTo>
                  <a:pt x="60133" y="14575"/>
                  <a:pt x="59882" y="14548"/>
                  <a:pt x="59779" y="14538"/>
                </a:cubicBezTo>
                <a:cubicBezTo>
                  <a:pt x="59979" y="14538"/>
                  <a:pt x="60129" y="14563"/>
                  <a:pt x="60426" y="14588"/>
                </a:cubicBezTo>
                <a:lnTo>
                  <a:pt x="60426" y="14588"/>
                </a:lnTo>
                <a:cubicBezTo>
                  <a:pt x="60433" y="14588"/>
                  <a:pt x="60440" y="14588"/>
                  <a:pt x="60447" y="14588"/>
                </a:cubicBezTo>
                <a:cubicBezTo>
                  <a:pt x="60649" y="14601"/>
                  <a:pt x="60926" y="14626"/>
                  <a:pt x="61304" y="14626"/>
                </a:cubicBezTo>
                <a:cubicBezTo>
                  <a:pt x="61348" y="14641"/>
                  <a:pt x="61397" y="14647"/>
                  <a:pt x="61447" y="14647"/>
                </a:cubicBezTo>
                <a:cubicBezTo>
                  <a:pt x="61483" y="14647"/>
                  <a:pt x="61519" y="14644"/>
                  <a:pt x="61556" y="14639"/>
                </a:cubicBezTo>
                <a:lnTo>
                  <a:pt x="62148" y="14639"/>
                </a:lnTo>
                <a:lnTo>
                  <a:pt x="62123" y="14664"/>
                </a:lnTo>
                <a:cubicBezTo>
                  <a:pt x="62274" y="14664"/>
                  <a:pt x="62425" y="14664"/>
                  <a:pt x="62589" y="14639"/>
                </a:cubicBezTo>
                <a:lnTo>
                  <a:pt x="62892" y="14614"/>
                </a:lnTo>
                <a:cubicBezTo>
                  <a:pt x="63459" y="14601"/>
                  <a:pt x="63572" y="14588"/>
                  <a:pt x="63711" y="14588"/>
                </a:cubicBezTo>
                <a:cubicBezTo>
                  <a:pt x="63973" y="14566"/>
                  <a:pt x="64031" y="14560"/>
                  <a:pt x="64007" y="14560"/>
                </a:cubicBezTo>
                <a:cubicBezTo>
                  <a:pt x="63977" y="14560"/>
                  <a:pt x="63820" y="14570"/>
                  <a:pt x="63770" y="14570"/>
                </a:cubicBezTo>
                <a:cubicBezTo>
                  <a:pt x="63721" y="14570"/>
                  <a:pt x="63775" y="14561"/>
                  <a:pt x="64152" y="14525"/>
                </a:cubicBezTo>
                <a:cubicBezTo>
                  <a:pt x="64341" y="14513"/>
                  <a:pt x="64517" y="14475"/>
                  <a:pt x="64681" y="14450"/>
                </a:cubicBezTo>
                <a:lnTo>
                  <a:pt x="65185" y="14374"/>
                </a:lnTo>
                <a:cubicBezTo>
                  <a:pt x="65349" y="14349"/>
                  <a:pt x="65525" y="14311"/>
                  <a:pt x="65714" y="14261"/>
                </a:cubicBezTo>
                <a:lnTo>
                  <a:pt x="66307" y="14122"/>
                </a:lnTo>
                <a:cubicBezTo>
                  <a:pt x="66455" y="14086"/>
                  <a:pt x="66512" y="14074"/>
                  <a:pt x="66522" y="14074"/>
                </a:cubicBezTo>
                <a:cubicBezTo>
                  <a:pt x="66543" y="14074"/>
                  <a:pt x="66355" y="14128"/>
                  <a:pt x="66375" y="14128"/>
                </a:cubicBezTo>
                <a:cubicBezTo>
                  <a:pt x="66378" y="14128"/>
                  <a:pt x="66388" y="14126"/>
                  <a:pt x="66407" y="14122"/>
                </a:cubicBezTo>
                <a:lnTo>
                  <a:pt x="66861" y="13983"/>
                </a:lnTo>
                <a:cubicBezTo>
                  <a:pt x="66910" y="13967"/>
                  <a:pt x="66930" y="13963"/>
                  <a:pt x="66936" y="13963"/>
                </a:cubicBezTo>
                <a:cubicBezTo>
                  <a:pt x="66941" y="13963"/>
                  <a:pt x="66936" y="13966"/>
                  <a:pt x="66928" y="13968"/>
                </a:cubicBezTo>
                <a:lnTo>
                  <a:pt x="66928" y="13968"/>
                </a:lnTo>
                <a:cubicBezTo>
                  <a:pt x="67009" y="13954"/>
                  <a:pt x="67080" y="13919"/>
                  <a:pt x="67151" y="13895"/>
                </a:cubicBezTo>
                <a:cubicBezTo>
                  <a:pt x="67176" y="13883"/>
                  <a:pt x="67239" y="13857"/>
                  <a:pt x="67529" y="13744"/>
                </a:cubicBezTo>
                <a:cubicBezTo>
                  <a:pt x="67604" y="13706"/>
                  <a:pt x="67907" y="13618"/>
                  <a:pt x="68285" y="13479"/>
                </a:cubicBezTo>
                <a:lnTo>
                  <a:pt x="68852" y="13227"/>
                </a:lnTo>
                <a:cubicBezTo>
                  <a:pt x="68953" y="13177"/>
                  <a:pt x="69054" y="13139"/>
                  <a:pt x="69142" y="13089"/>
                </a:cubicBezTo>
                <a:lnTo>
                  <a:pt x="69406" y="12925"/>
                </a:lnTo>
                <a:cubicBezTo>
                  <a:pt x="69445" y="12908"/>
                  <a:pt x="69463" y="12902"/>
                  <a:pt x="69468" y="12902"/>
                </a:cubicBezTo>
                <a:cubicBezTo>
                  <a:pt x="69486" y="12902"/>
                  <a:pt x="69374" y="12966"/>
                  <a:pt x="69384" y="12966"/>
                </a:cubicBezTo>
                <a:cubicBezTo>
                  <a:pt x="69385" y="12966"/>
                  <a:pt x="69388" y="12965"/>
                  <a:pt x="69394" y="12963"/>
                </a:cubicBezTo>
                <a:cubicBezTo>
                  <a:pt x="69671" y="12812"/>
                  <a:pt x="69948" y="12648"/>
                  <a:pt x="70213" y="12471"/>
                </a:cubicBezTo>
                <a:cubicBezTo>
                  <a:pt x="70377" y="12358"/>
                  <a:pt x="70528" y="12257"/>
                  <a:pt x="70868" y="11993"/>
                </a:cubicBezTo>
                <a:lnTo>
                  <a:pt x="71170" y="11778"/>
                </a:lnTo>
                <a:lnTo>
                  <a:pt x="71460" y="11552"/>
                </a:lnTo>
                <a:lnTo>
                  <a:pt x="71460" y="11552"/>
                </a:lnTo>
                <a:cubicBezTo>
                  <a:pt x="71356" y="11631"/>
                  <a:pt x="71308" y="11666"/>
                  <a:pt x="71303" y="11666"/>
                </a:cubicBezTo>
                <a:cubicBezTo>
                  <a:pt x="71285" y="11666"/>
                  <a:pt x="71669" y="11337"/>
                  <a:pt x="72002" y="11022"/>
                </a:cubicBezTo>
                <a:lnTo>
                  <a:pt x="72002" y="11022"/>
                </a:lnTo>
                <a:cubicBezTo>
                  <a:pt x="71851" y="11148"/>
                  <a:pt x="71725" y="11249"/>
                  <a:pt x="71637" y="11312"/>
                </a:cubicBezTo>
                <a:cubicBezTo>
                  <a:pt x="71889" y="11098"/>
                  <a:pt x="72116" y="10884"/>
                  <a:pt x="72355" y="10657"/>
                </a:cubicBezTo>
                <a:cubicBezTo>
                  <a:pt x="72380" y="10636"/>
                  <a:pt x="72391" y="10626"/>
                  <a:pt x="72394" y="10626"/>
                </a:cubicBezTo>
                <a:lnTo>
                  <a:pt x="72394" y="10626"/>
                </a:lnTo>
                <a:cubicBezTo>
                  <a:pt x="72399" y="10626"/>
                  <a:pt x="72339" y="10689"/>
                  <a:pt x="72267" y="10770"/>
                </a:cubicBezTo>
                <a:lnTo>
                  <a:pt x="72393" y="10644"/>
                </a:lnTo>
                <a:cubicBezTo>
                  <a:pt x="72489" y="10553"/>
                  <a:pt x="72530" y="10516"/>
                  <a:pt x="72535" y="10516"/>
                </a:cubicBezTo>
                <a:lnTo>
                  <a:pt x="72535" y="10516"/>
                </a:lnTo>
                <a:cubicBezTo>
                  <a:pt x="72543" y="10516"/>
                  <a:pt x="72456" y="10611"/>
                  <a:pt x="72355" y="10720"/>
                </a:cubicBezTo>
                <a:cubicBezTo>
                  <a:pt x="72254" y="10795"/>
                  <a:pt x="72179" y="10871"/>
                  <a:pt x="72090" y="10947"/>
                </a:cubicBezTo>
                <a:cubicBezTo>
                  <a:pt x="71927" y="11110"/>
                  <a:pt x="71785" y="11252"/>
                  <a:pt x="71795" y="11252"/>
                </a:cubicBezTo>
                <a:cubicBezTo>
                  <a:pt x="71796" y="11252"/>
                  <a:pt x="71798" y="11251"/>
                  <a:pt x="71801" y="11249"/>
                </a:cubicBezTo>
                <a:lnTo>
                  <a:pt x="72040" y="11035"/>
                </a:lnTo>
                <a:lnTo>
                  <a:pt x="72040" y="11035"/>
                </a:lnTo>
                <a:cubicBezTo>
                  <a:pt x="72017" y="11058"/>
                  <a:pt x="72000" y="11075"/>
                  <a:pt x="71990" y="11085"/>
                </a:cubicBezTo>
                <a:lnTo>
                  <a:pt x="71990" y="11085"/>
                </a:lnTo>
                <a:cubicBezTo>
                  <a:pt x="72015" y="11073"/>
                  <a:pt x="72090" y="10997"/>
                  <a:pt x="72204" y="10884"/>
                </a:cubicBezTo>
                <a:lnTo>
                  <a:pt x="72380" y="10758"/>
                </a:lnTo>
                <a:lnTo>
                  <a:pt x="72405" y="10707"/>
                </a:lnTo>
                <a:cubicBezTo>
                  <a:pt x="72720" y="10430"/>
                  <a:pt x="73023" y="10128"/>
                  <a:pt x="73325" y="9838"/>
                </a:cubicBezTo>
                <a:cubicBezTo>
                  <a:pt x="73640" y="9510"/>
                  <a:pt x="73917" y="9208"/>
                  <a:pt x="74270" y="8842"/>
                </a:cubicBezTo>
                <a:cubicBezTo>
                  <a:pt x="74611" y="8490"/>
                  <a:pt x="75001" y="8111"/>
                  <a:pt x="75543" y="7645"/>
                </a:cubicBezTo>
                <a:lnTo>
                  <a:pt x="75543" y="7645"/>
                </a:lnTo>
                <a:cubicBezTo>
                  <a:pt x="75438" y="7745"/>
                  <a:pt x="75414" y="7773"/>
                  <a:pt x="75422" y="7773"/>
                </a:cubicBezTo>
                <a:cubicBezTo>
                  <a:pt x="75431" y="7773"/>
                  <a:pt x="75489" y="7731"/>
                  <a:pt x="75502" y="7731"/>
                </a:cubicBezTo>
                <a:cubicBezTo>
                  <a:pt x="75504" y="7731"/>
                  <a:pt x="75505" y="7732"/>
                  <a:pt x="75505" y="7733"/>
                </a:cubicBezTo>
                <a:cubicBezTo>
                  <a:pt x="75026" y="8137"/>
                  <a:pt x="74573" y="8553"/>
                  <a:pt x="74144" y="8994"/>
                </a:cubicBezTo>
                <a:cubicBezTo>
                  <a:pt x="74296" y="8848"/>
                  <a:pt x="74350" y="8802"/>
                  <a:pt x="74357" y="8802"/>
                </a:cubicBezTo>
                <a:lnTo>
                  <a:pt x="74357" y="8802"/>
                </a:lnTo>
                <a:cubicBezTo>
                  <a:pt x="74362" y="8802"/>
                  <a:pt x="74337" y="8833"/>
                  <a:pt x="74308" y="8868"/>
                </a:cubicBezTo>
                <a:cubicBezTo>
                  <a:pt x="74623" y="8553"/>
                  <a:pt x="74938" y="8250"/>
                  <a:pt x="75266" y="7948"/>
                </a:cubicBezTo>
                <a:lnTo>
                  <a:pt x="75266" y="7948"/>
                </a:lnTo>
                <a:cubicBezTo>
                  <a:pt x="75265" y="7951"/>
                  <a:pt x="75265" y="7952"/>
                  <a:pt x="75267" y="7952"/>
                </a:cubicBezTo>
                <a:cubicBezTo>
                  <a:pt x="75289" y="7952"/>
                  <a:pt x="75502" y="7755"/>
                  <a:pt x="75757" y="7557"/>
                </a:cubicBezTo>
                <a:lnTo>
                  <a:pt x="75757" y="7557"/>
                </a:lnTo>
                <a:cubicBezTo>
                  <a:pt x="75738" y="7570"/>
                  <a:pt x="75727" y="7576"/>
                  <a:pt x="75724" y="7576"/>
                </a:cubicBezTo>
                <a:cubicBezTo>
                  <a:pt x="75707" y="7576"/>
                  <a:pt x="75870" y="7435"/>
                  <a:pt x="76110" y="7267"/>
                </a:cubicBezTo>
                <a:cubicBezTo>
                  <a:pt x="76387" y="7053"/>
                  <a:pt x="76753" y="6801"/>
                  <a:pt x="76979" y="6650"/>
                </a:cubicBezTo>
                <a:cubicBezTo>
                  <a:pt x="76994" y="6650"/>
                  <a:pt x="76968" y="6670"/>
                  <a:pt x="76848" y="6753"/>
                </a:cubicBezTo>
                <a:lnTo>
                  <a:pt x="76848" y="6753"/>
                </a:lnTo>
                <a:cubicBezTo>
                  <a:pt x="76914" y="6708"/>
                  <a:pt x="76976" y="6666"/>
                  <a:pt x="77043" y="6625"/>
                </a:cubicBezTo>
                <a:cubicBezTo>
                  <a:pt x="77269" y="6461"/>
                  <a:pt x="77509" y="6322"/>
                  <a:pt x="77748" y="6209"/>
                </a:cubicBezTo>
                <a:lnTo>
                  <a:pt x="77748" y="6209"/>
                </a:lnTo>
                <a:cubicBezTo>
                  <a:pt x="77610" y="6284"/>
                  <a:pt x="77534" y="6322"/>
                  <a:pt x="77484" y="6360"/>
                </a:cubicBezTo>
                <a:cubicBezTo>
                  <a:pt x="77759" y="6199"/>
                  <a:pt x="78045" y="6049"/>
                  <a:pt x="78350" y="5919"/>
                </a:cubicBezTo>
                <a:lnTo>
                  <a:pt x="78350" y="5919"/>
                </a:lnTo>
                <a:lnTo>
                  <a:pt x="78290" y="5944"/>
                </a:lnTo>
                <a:cubicBezTo>
                  <a:pt x="78907" y="5654"/>
                  <a:pt x="79537" y="5402"/>
                  <a:pt x="80180" y="5201"/>
                </a:cubicBezTo>
                <a:lnTo>
                  <a:pt x="80659" y="5062"/>
                </a:lnTo>
                <a:cubicBezTo>
                  <a:pt x="80798" y="5012"/>
                  <a:pt x="80936" y="4986"/>
                  <a:pt x="81062" y="4949"/>
                </a:cubicBezTo>
                <a:cubicBezTo>
                  <a:pt x="81289" y="4886"/>
                  <a:pt x="81453" y="4848"/>
                  <a:pt x="81491" y="4835"/>
                </a:cubicBezTo>
                <a:lnTo>
                  <a:pt x="81491" y="4835"/>
                </a:lnTo>
                <a:cubicBezTo>
                  <a:pt x="81428" y="4860"/>
                  <a:pt x="81365" y="4886"/>
                  <a:pt x="81302" y="4911"/>
                </a:cubicBezTo>
                <a:cubicBezTo>
                  <a:pt x="81906" y="4747"/>
                  <a:pt x="82536" y="4608"/>
                  <a:pt x="83154" y="4508"/>
                </a:cubicBezTo>
                <a:lnTo>
                  <a:pt x="83154" y="4508"/>
                </a:lnTo>
                <a:cubicBezTo>
                  <a:pt x="83078" y="4533"/>
                  <a:pt x="83204" y="4533"/>
                  <a:pt x="83230" y="4545"/>
                </a:cubicBezTo>
                <a:cubicBezTo>
                  <a:pt x="83255" y="4571"/>
                  <a:pt x="83204" y="4583"/>
                  <a:pt x="82763" y="4646"/>
                </a:cubicBezTo>
                <a:cubicBezTo>
                  <a:pt x="83015" y="4621"/>
                  <a:pt x="83330" y="4583"/>
                  <a:pt x="83860" y="4533"/>
                </a:cubicBezTo>
                <a:cubicBezTo>
                  <a:pt x="83683" y="4533"/>
                  <a:pt x="83431" y="4533"/>
                  <a:pt x="83658" y="4520"/>
                </a:cubicBezTo>
                <a:cubicBezTo>
                  <a:pt x="84313" y="4495"/>
                  <a:pt x="84112" y="4495"/>
                  <a:pt x="84918" y="4495"/>
                </a:cubicBezTo>
                <a:cubicBezTo>
                  <a:pt x="84683" y="4495"/>
                  <a:pt x="84886" y="4455"/>
                  <a:pt x="85217" y="4455"/>
                </a:cubicBezTo>
                <a:cubicBezTo>
                  <a:pt x="85258" y="4455"/>
                  <a:pt x="85302" y="4456"/>
                  <a:pt x="85346" y="4457"/>
                </a:cubicBezTo>
                <a:cubicBezTo>
                  <a:pt x="85283" y="4457"/>
                  <a:pt x="85384" y="4495"/>
                  <a:pt x="85233" y="4495"/>
                </a:cubicBezTo>
                <a:cubicBezTo>
                  <a:pt x="85351" y="4495"/>
                  <a:pt x="85463" y="4489"/>
                  <a:pt x="85577" y="4489"/>
                </a:cubicBezTo>
                <a:cubicBezTo>
                  <a:pt x="85633" y="4489"/>
                  <a:pt x="85691" y="4491"/>
                  <a:pt x="85750" y="4495"/>
                </a:cubicBezTo>
                <a:cubicBezTo>
                  <a:pt x="85804" y="4499"/>
                  <a:pt x="85860" y="4501"/>
                  <a:pt x="85917" y="4501"/>
                </a:cubicBezTo>
                <a:cubicBezTo>
                  <a:pt x="85991" y="4501"/>
                  <a:pt x="86066" y="4498"/>
                  <a:pt x="86140" y="4497"/>
                </a:cubicBezTo>
                <a:lnTo>
                  <a:pt x="86140" y="4497"/>
                </a:lnTo>
                <a:cubicBezTo>
                  <a:pt x="86142" y="4506"/>
                  <a:pt x="86290" y="4528"/>
                  <a:pt x="86443" y="4545"/>
                </a:cubicBezTo>
                <a:lnTo>
                  <a:pt x="86443" y="4545"/>
                </a:lnTo>
                <a:cubicBezTo>
                  <a:pt x="86434" y="4544"/>
                  <a:pt x="86432" y="4544"/>
                  <a:pt x="86435" y="4544"/>
                </a:cubicBezTo>
                <a:cubicBezTo>
                  <a:pt x="86471" y="4544"/>
                  <a:pt x="87254" y="4606"/>
                  <a:pt x="87549" y="4652"/>
                </a:cubicBezTo>
                <a:lnTo>
                  <a:pt x="87549" y="4652"/>
                </a:lnTo>
                <a:cubicBezTo>
                  <a:pt x="87450" y="4635"/>
                  <a:pt x="87356" y="4619"/>
                  <a:pt x="87263" y="4607"/>
                </a:cubicBezTo>
                <a:lnTo>
                  <a:pt x="87263" y="4607"/>
                </a:lnTo>
                <a:lnTo>
                  <a:pt x="88295" y="4722"/>
                </a:lnTo>
                <a:cubicBezTo>
                  <a:pt x="88673" y="4760"/>
                  <a:pt x="89051" y="4823"/>
                  <a:pt x="89417" y="4911"/>
                </a:cubicBezTo>
                <a:cubicBezTo>
                  <a:pt x="89369" y="4902"/>
                  <a:pt x="89313" y="4895"/>
                  <a:pt x="89285" y="4895"/>
                </a:cubicBezTo>
                <a:cubicBezTo>
                  <a:pt x="89230" y="4895"/>
                  <a:pt x="89272" y="4921"/>
                  <a:pt x="89643" y="5012"/>
                </a:cubicBezTo>
                <a:cubicBezTo>
                  <a:pt x="90362" y="5112"/>
                  <a:pt x="91080" y="5276"/>
                  <a:pt x="91786" y="5491"/>
                </a:cubicBezTo>
                <a:lnTo>
                  <a:pt x="91962" y="5566"/>
                </a:lnTo>
                <a:cubicBezTo>
                  <a:pt x="92214" y="5642"/>
                  <a:pt x="92453" y="5717"/>
                  <a:pt x="92705" y="5818"/>
                </a:cubicBezTo>
                <a:lnTo>
                  <a:pt x="92214" y="5667"/>
                </a:lnTo>
                <a:lnTo>
                  <a:pt x="91559" y="5478"/>
                </a:lnTo>
                <a:cubicBezTo>
                  <a:pt x="91080" y="5352"/>
                  <a:pt x="90563" y="5226"/>
                  <a:pt x="90210" y="5150"/>
                </a:cubicBezTo>
                <a:lnTo>
                  <a:pt x="90210" y="5150"/>
                </a:lnTo>
                <a:cubicBezTo>
                  <a:pt x="90626" y="5264"/>
                  <a:pt x="90324" y="5188"/>
                  <a:pt x="90941" y="5352"/>
                </a:cubicBezTo>
                <a:cubicBezTo>
                  <a:pt x="90983" y="5367"/>
                  <a:pt x="90995" y="5373"/>
                  <a:pt x="90987" y="5373"/>
                </a:cubicBezTo>
                <a:cubicBezTo>
                  <a:pt x="90954" y="5373"/>
                  <a:pt x="90564" y="5267"/>
                  <a:pt x="90412" y="5226"/>
                </a:cubicBezTo>
                <a:lnTo>
                  <a:pt x="90412" y="5226"/>
                </a:lnTo>
                <a:cubicBezTo>
                  <a:pt x="90903" y="5364"/>
                  <a:pt x="91382" y="5503"/>
                  <a:pt x="91849" y="5667"/>
                </a:cubicBezTo>
                <a:cubicBezTo>
                  <a:pt x="91846" y="5664"/>
                  <a:pt x="91847" y="5663"/>
                  <a:pt x="91852" y="5663"/>
                </a:cubicBezTo>
                <a:cubicBezTo>
                  <a:pt x="91927" y="5663"/>
                  <a:pt x="92877" y="5996"/>
                  <a:pt x="92896" y="5996"/>
                </a:cubicBezTo>
                <a:cubicBezTo>
                  <a:pt x="92896" y="5996"/>
                  <a:pt x="92896" y="5995"/>
                  <a:pt x="92894" y="5995"/>
                </a:cubicBezTo>
                <a:cubicBezTo>
                  <a:pt x="92378" y="5806"/>
                  <a:pt x="91861" y="5629"/>
                  <a:pt x="91344" y="5478"/>
                </a:cubicBezTo>
                <a:cubicBezTo>
                  <a:pt x="91340" y="5475"/>
                  <a:pt x="91341" y="5474"/>
                  <a:pt x="91345" y="5474"/>
                </a:cubicBezTo>
                <a:cubicBezTo>
                  <a:pt x="91412" y="5474"/>
                  <a:pt x="92329" y="5720"/>
                  <a:pt x="93247" y="6108"/>
                </a:cubicBezTo>
                <a:cubicBezTo>
                  <a:pt x="93317" y="6139"/>
                  <a:pt x="93333" y="6150"/>
                  <a:pt x="93320" y="6150"/>
                </a:cubicBezTo>
                <a:cubicBezTo>
                  <a:pt x="93287" y="6150"/>
                  <a:pt x="93078" y="6082"/>
                  <a:pt x="93070" y="6082"/>
                </a:cubicBezTo>
                <a:lnTo>
                  <a:pt x="93070" y="6082"/>
                </a:lnTo>
                <a:cubicBezTo>
                  <a:pt x="93070" y="6082"/>
                  <a:pt x="93070" y="6082"/>
                  <a:pt x="93071" y="6083"/>
                </a:cubicBezTo>
                <a:cubicBezTo>
                  <a:pt x="93197" y="6121"/>
                  <a:pt x="94016" y="6461"/>
                  <a:pt x="94091" y="6511"/>
                </a:cubicBezTo>
                <a:cubicBezTo>
                  <a:pt x="93953" y="6448"/>
                  <a:pt x="93814" y="6398"/>
                  <a:pt x="93676" y="6335"/>
                </a:cubicBezTo>
                <a:lnTo>
                  <a:pt x="93676" y="6335"/>
                </a:lnTo>
                <a:cubicBezTo>
                  <a:pt x="94205" y="6587"/>
                  <a:pt x="94570" y="6700"/>
                  <a:pt x="95175" y="7078"/>
                </a:cubicBezTo>
                <a:cubicBezTo>
                  <a:pt x="95389" y="7204"/>
                  <a:pt x="95767" y="7494"/>
                  <a:pt x="95805" y="7519"/>
                </a:cubicBezTo>
                <a:cubicBezTo>
                  <a:pt x="95587" y="7345"/>
                  <a:pt x="95508" y="7243"/>
                  <a:pt x="95559" y="7243"/>
                </a:cubicBezTo>
                <a:cubicBezTo>
                  <a:pt x="95582" y="7243"/>
                  <a:pt x="95631" y="7262"/>
                  <a:pt x="95704" y="7305"/>
                </a:cubicBezTo>
                <a:cubicBezTo>
                  <a:pt x="95742" y="7318"/>
                  <a:pt x="95994" y="7519"/>
                  <a:pt x="96259" y="7746"/>
                </a:cubicBezTo>
                <a:cubicBezTo>
                  <a:pt x="96473" y="7935"/>
                  <a:pt x="96687" y="8137"/>
                  <a:pt x="96876" y="8363"/>
                </a:cubicBezTo>
                <a:cubicBezTo>
                  <a:pt x="96920" y="8416"/>
                  <a:pt x="96935" y="8437"/>
                  <a:pt x="96931" y="8437"/>
                </a:cubicBezTo>
                <a:cubicBezTo>
                  <a:pt x="96923" y="8437"/>
                  <a:pt x="96849" y="8366"/>
                  <a:pt x="96775" y="8300"/>
                </a:cubicBezTo>
                <a:cubicBezTo>
                  <a:pt x="96699" y="8224"/>
                  <a:pt x="96612" y="8154"/>
                  <a:pt x="96601" y="8154"/>
                </a:cubicBezTo>
                <a:lnTo>
                  <a:pt x="96601" y="8154"/>
                </a:lnTo>
                <a:cubicBezTo>
                  <a:pt x="96595" y="8154"/>
                  <a:pt x="96608" y="8171"/>
                  <a:pt x="96649" y="8212"/>
                </a:cubicBezTo>
                <a:cubicBezTo>
                  <a:pt x="96725" y="8275"/>
                  <a:pt x="96813" y="8363"/>
                  <a:pt x="96889" y="8439"/>
                </a:cubicBezTo>
                <a:cubicBezTo>
                  <a:pt x="96964" y="8540"/>
                  <a:pt x="96952" y="8515"/>
                  <a:pt x="96952" y="8527"/>
                </a:cubicBezTo>
                <a:cubicBezTo>
                  <a:pt x="96952" y="8540"/>
                  <a:pt x="96990" y="8578"/>
                  <a:pt x="97153" y="8792"/>
                </a:cubicBezTo>
                <a:cubicBezTo>
                  <a:pt x="97252" y="8901"/>
                  <a:pt x="97331" y="9020"/>
                  <a:pt x="97408" y="9140"/>
                </a:cubicBezTo>
                <a:lnTo>
                  <a:pt x="97408" y="9140"/>
                </a:lnTo>
                <a:cubicBezTo>
                  <a:pt x="97381" y="9093"/>
                  <a:pt x="97354" y="9048"/>
                  <a:pt x="97330" y="9006"/>
                </a:cubicBezTo>
                <a:lnTo>
                  <a:pt x="97330" y="9006"/>
                </a:lnTo>
                <a:cubicBezTo>
                  <a:pt x="97431" y="9157"/>
                  <a:pt x="97532" y="9321"/>
                  <a:pt x="97607" y="9498"/>
                </a:cubicBezTo>
                <a:cubicBezTo>
                  <a:pt x="97695" y="9699"/>
                  <a:pt x="97758" y="9901"/>
                  <a:pt x="97809" y="10115"/>
                </a:cubicBezTo>
                <a:cubicBezTo>
                  <a:pt x="97806" y="10091"/>
                  <a:pt x="97806" y="10080"/>
                  <a:pt x="97809" y="10080"/>
                </a:cubicBezTo>
                <a:cubicBezTo>
                  <a:pt x="97819" y="10080"/>
                  <a:pt x="97855" y="10197"/>
                  <a:pt x="97884" y="10380"/>
                </a:cubicBezTo>
                <a:cubicBezTo>
                  <a:pt x="97922" y="10657"/>
                  <a:pt x="97910" y="10947"/>
                  <a:pt x="97834" y="11224"/>
                </a:cubicBezTo>
                <a:cubicBezTo>
                  <a:pt x="97834" y="11221"/>
                  <a:pt x="97834" y="11220"/>
                  <a:pt x="97833" y="11220"/>
                </a:cubicBezTo>
                <a:cubicBezTo>
                  <a:pt x="97827" y="11220"/>
                  <a:pt x="97794" y="11317"/>
                  <a:pt x="97771" y="11362"/>
                </a:cubicBezTo>
                <a:cubicBezTo>
                  <a:pt x="97620" y="11816"/>
                  <a:pt x="97330" y="12207"/>
                  <a:pt x="96964" y="12509"/>
                </a:cubicBezTo>
                <a:cubicBezTo>
                  <a:pt x="96612" y="12786"/>
                  <a:pt x="96221" y="13026"/>
                  <a:pt x="95793" y="13202"/>
                </a:cubicBezTo>
                <a:cubicBezTo>
                  <a:pt x="95721" y="13233"/>
                  <a:pt x="95398" y="13364"/>
                  <a:pt x="95390" y="13364"/>
                </a:cubicBezTo>
                <a:cubicBezTo>
                  <a:pt x="95388" y="13364"/>
                  <a:pt x="95402" y="13357"/>
                  <a:pt x="95440" y="13341"/>
                </a:cubicBezTo>
                <a:lnTo>
                  <a:pt x="95440" y="13341"/>
                </a:lnTo>
                <a:cubicBezTo>
                  <a:pt x="95376" y="13364"/>
                  <a:pt x="95315" y="13390"/>
                  <a:pt x="95238" y="13422"/>
                </a:cubicBezTo>
                <a:lnTo>
                  <a:pt x="95238" y="13422"/>
                </a:lnTo>
                <a:cubicBezTo>
                  <a:pt x="95265" y="13411"/>
                  <a:pt x="95290" y="13401"/>
                  <a:pt x="95314" y="13391"/>
                </a:cubicBezTo>
                <a:lnTo>
                  <a:pt x="95314" y="13391"/>
                </a:lnTo>
                <a:cubicBezTo>
                  <a:pt x="95150" y="13479"/>
                  <a:pt x="94986" y="13555"/>
                  <a:pt x="94822" y="13618"/>
                </a:cubicBezTo>
                <a:cubicBezTo>
                  <a:pt x="94394" y="13782"/>
                  <a:pt x="93953" y="13908"/>
                  <a:pt x="93499" y="13971"/>
                </a:cubicBezTo>
                <a:cubicBezTo>
                  <a:pt x="93361" y="13983"/>
                  <a:pt x="93209" y="13996"/>
                  <a:pt x="93071" y="13996"/>
                </a:cubicBezTo>
                <a:cubicBezTo>
                  <a:pt x="93052" y="14002"/>
                  <a:pt x="93033" y="14006"/>
                  <a:pt x="93014" y="14006"/>
                </a:cubicBezTo>
                <a:cubicBezTo>
                  <a:pt x="92995" y="14006"/>
                  <a:pt x="92976" y="14002"/>
                  <a:pt x="92957" y="13996"/>
                </a:cubicBezTo>
                <a:cubicBezTo>
                  <a:pt x="92642" y="13996"/>
                  <a:pt x="92327" y="13933"/>
                  <a:pt x="92038" y="13807"/>
                </a:cubicBezTo>
                <a:cubicBezTo>
                  <a:pt x="91949" y="13769"/>
                  <a:pt x="91861" y="13719"/>
                  <a:pt x="91773" y="13656"/>
                </a:cubicBezTo>
                <a:cubicBezTo>
                  <a:pt x="91697" y="13605"/>
                  <a:pt x="91634" y="13542"/>
                  <a:pt x="91584" y="13479"/>
                </a:cubicBezTo>
                <a:cubicBezTo>
                  <a:pt x="91521" y="13416"/>
                  <a:pt x="91471" y="13353"/>
                  <a:pt x="91433" y="13290"/>
                </a:cubicBezTo>
                <a:cubicBezTo>
                  <a:pt x="91382" y="13215"/>
                  <a:pt x="91344" y="13127"/>
                  <a:pt x="91307" y="13038"/>
                </a:cubicBezTo>
                <a:cubicBezTo>
                  <a:pt x="91231" y="12786"/>
                  <a:pt x="91218" y="12509"/>
                  <a:pt x="91269" y="12257"/>
                </a:cubicBezTo>
                <a:cubicBezTo>
                  <a:pt x="91294" y="12182"/>
                  <a:pt x="91319" y="12093"/>
                  <a:pt x="91344" y="12030"/>
                </a:cubicBezTo>
                <a:cubicBezTo>
                  <a:pt x="91351" y="12018"/>
                  <a:pt x="91354" y="12011"/>
                  <a:pt x="91356" y="12011"/>
                </a:cubicBezTo>
                <a:cubicBezTo>
                  <a:pt x="91357" y="12011"/>
                  <a:pt x="91357" y="12018"/>
                  <a:pt x="91357" y="12030"/>
                </a:cubicBezTo>
                <a:cubicBezTo>
                  <a:pt x="91357" y="12051"/>
                  <a:pt x="91341" y="12136"/>
                  <a:pt x="91348" y="12136"/>
                </a:cubicBezTo>
                <a:cubicBezTo>
                  <a:pt x="91349" y="12136"/>
                  <a:pt x="91352" y="12131"/>
                  <a:pt x="91357" y="12119"/>
                </a:cubicBezTo>
                <a:lnTo>
                  <a:pt x="91357" y="12119"/>
                </a:lnTo>
                <a:cubicBezTo>
                  <a:pt x="91269" y="12408"/>
                  <a:pt x="91269" y="12698"/>
                  <a:pt x="91344" y="12988"/>
                </a:cubicBezTo>
                <a:cubicBezTo>
                  <a:pt x="91382" y="13101"/>
                  <a:pt x="91433" y="13215"/>
                  <a:pt x="91496" y="13316"/>
                </a:cubicBezTo>
                <a:cubicBezTo>
                  <a:pt x="91559" y="13416"/>
                  <a:pt x="91634" y="13505"/>
                  <a:pt x="91723" y="13580"/>
                </a:cubicBezTo>
                <a:cubicBezTo>
                  <a:pt x="91571" y="13442"/>
                  <a:pt x="91458" y="13278"/>
                  <a:pt x="91382" y="13089"/>
                </a:cubicBezTo>
                <a:lnTo>
                  <a:pt x="91382" y="13089"/>
                </a:lnTo>
                <a:cubicBezTo>
                  <a:pt x="91407" y="13139"/>
                  <a:pt x="91445" y="13202"/>
                  <a:pt x="91483" y="13278"/>
                </a:cubicBezTo>
                <a:cubicBezTo>
                  <a:pt x="91534" y="13353"/>
                  <a:pt x="91584" y="13416"/>
                  <a:pt x="91634" y="13479"/>
                </a:cubicBezTo>
                <a:cubicBezTo>
                  <a:pt x="91748" y="13593"/>
                  <a:pt x="91886" y="13681"/>
                  <a:pt x="92038" y="13757"/>
                </a:cubicBezTo>
                <a:cubicBezTo>
                  <a:pt x="91836" y="13656"/>
                  <a:pt x="91672" y="13517"/>
                  <a:pt x="91546" y="13341"/>
                </a:cubicBezTo>
                <a:cubicBezTo>
                  <a:pt x="91496" y="13278"/>
                  <a:pt x="91458" y="13202"/>
                  <a:pt x="91433" y="13127"/>
                </a:cubicBezTo>
                <a:cubicBezTo>
                  <a:pt x="91407" y="13089"/>
                  <a:pt x="91395" y="13051"/>
                  <a:pt x="91382" y="13013"/>
                </a:cubicBezTo>
                <a:cubicBezTo>
                  <a:pt x="91370" y="12975"/>
                  <a:pt x="91357" y="12925"/>
                  <a:pt x="91344" y="12887"/>
                </a:cubicBezTo>
                <a:cubicBezTo>
                  <a:pt x="91294" y="12698"/>
                  <a:pt x="91294" y="12509"/>
                  <a:pt x="91332" y="12320"/>
                </a:cubicBezTo>
                <a:cubicBezTo>
                  <a:pt x="91407" y="11917"/>
                  <a:pt x="91571" y="11539"/>
                  <a:pt x="91823" y="11224"/>
                </a:cubicBezTo>
                <a:cubicBezTo>
                  <a:pt x="91924" y="11060"/>
                  <a:pt x="92050" y="10909"/>
                  <a:pt x="92189" y="10770"/>
                </a:cubicBezTo>
                <a:cubicBezTo>
                  <a:pt x="92315" y="10632"/>
                  <a:pt x="92428" y="10493"/>
                  <a:pt x="92542" y="10392"/>
                </a:cubicBezTo>
                <a:cubicBezTo>
                  <a:pt x="92667" y="10256"/>
                  <a:pt x="92880" y="10050"/>
                  <a:pt x="92869" y="10050"/>
                </a:cubicBezTo>
                <a:lnTo>
                  <a:pt x="92869" y="10050"/>
                </a:lnTo>
                <a:cubicBezTo>
                  <a:pt x="92866" y="10050"/>
                  <a:pt x="92855" y="10058"/>
                  <a:pt x="92831" y="10077"/>
                </a:cubicBezTo>
                <a:lnTo>
                  <a:pt x="92554" y="10354"/>
                </a:lnTo>
                <a:cubicBezTo>
                  <a:pt x="92516" y="10387"/>
                  <a:pt x="92499" y="10401"/>
                  <a:pt x="92495" y="10401"/>
                </a:cubicBezTo>
                <a:cubicBezTo>
                  <a:pt x="92480" y="10401"/>
                  <a:pt x="92815" y="10072"/>
                  <a:pt x="92808" y="10072"/>
                </a:cubicBezTo>
                <a:lnTo>
                  <a:pt x="92808" y="10072"/>
                </a:lnTo>
                <a:cubicBezTo>
                  <a:pt x="92806" y="10072"/>
                  <a:pt x="92777" y="10098"/>
                  <a:pt x="92705" y="10165"/>
                </a:cubicBezTo>
                <a:cubicBezTo>
                  <a:pt x="92907" y="9964"/>
                  <a:pt x="93121" y="9762"/>
                  <a:pt x="93348" y="9586"/>
                </a:cubicBezTo>
                <a:cubicBezTo>
                  <a:pt x="93625" y="9372"/>
                  <a:pt x="93915" y="9170"/>
                  <a:pt x="94205" y="9006"/>
                </a:cubicBezTo>
                <a:lnTo>
                  <a:pt x="94295" y="8965"/>
                </a:lnTo>
                <a:lnTo>
                  <a:pt x="94295" y="8965"/>
                </a:lnTo>
                <a:cubicBezTo>
                  <a:pt x="94248" y="8990"/>
                  <a:pt x="94172" y="9033"/>
                  <a:pt x="94091" y="9082"/>
                </a:cubicBezTo>
                <a:cubicBezTo>
                  <a:pt x="94028" y="9120"/>
                  <a:pt x="93965" y="9157"/>
                  <a:pt x="93902" y="9208"/>
                </a:cubicBezTo>
                <a:lnTo>
                  <a:pt x="93739" y="9321"/>
                </a:lnTo>
                <a:cubicBezTo>
                  <a:pt x="93940" y="9183"/>
                  <a:pt x="94154" y="9044"/>
                  <a:pt x="94369" y="8931"/>
                </a:cubicBezTo>
                <a:cubicBezTo>
                  <a:pt x="94633" y="8779"/>
                  <a:pt x="94898" y="8653"/>
                  <a:pt x="95049" y="8565"/>
                </a:cubicBezTo>
                <a:lnTo>
                  <a:pt x="95049" y="8565"/>
                </a:lnTo>
                <a:cubicBezTo>
                  <a:pt x="94885" y="8641"/>
                  <a:pt x="94734" y="8716"/>
                  <a:pt x="94570" y="8792"/>
                </a:cubicBezTo>
                <a:cubicBezTo>
                  <a:pt x="95125" y="8477"/>
                  <a:pt x="95704" y="8225"/>
                  <a:pt x="96309" y="8036"/>
                </a:cubicBezTo>
                <a:lnTo>
                  <a:pt x="96309" y="8036"/>
                </a:lnTo>
                <a:cubicBezTo>
                  <a:pt x="96007" y="8111"/>
                  <a:pt x="96158" y="8086"/>
                  <a:pt x="95704" y="8225"/>
                </a:cubicBezTo>
                <a:cubicBezTo>
                  <a:pt x="95733" y="8218"/>
                  <a:pt x="95748" y="8215"/>
                  <a:pt x="95753" y="8215"/>
                </a:cubicBezTo>
                <a:cubicBezTo>
                  <a:pt x="95766" y="8215"/>
                  <a:pt x="95711" y="8235"/>
                  <a:pt x="95629" y="8263"/>
                </a:cubicBezTo>
                <a:lnTo>
                  <a:pt x="95125" y="8490"/>
                </a:lnTo>
                <a:cubicBezTo>
                  <a:pt x="94852" y="8612"/>
                  <a:pt x="94607" y="8741"/>
                  <a:pt x="94627" y="8741"/>
                </a:cubicBezTo>
                <a:cubicBezTo>
                  <a:pt x="94632" y="8741"/>
                  <a:pt x="94654" y="8733"/>
                  <a:pt x="94698" y="8713"/>
                </a:cubicBezTo>
                <a:lnTo>
                  <a:pt x="94698" y="8713"/>
                </a:lnTo>
                <a:cubicBezTo>
                  <a:pt x="94604" y="8756"/>
                  <a:pt x="94518" y="8799"/>
                  <a:pt x="94432" y="8842"/>
                </a:cubicBezTo>
                <a:lnTo>
                  <a:pt x="94142" y="9019"/>
                </a:lnTo>
                <a:cubicBezTo>
                  <a:pt x="93928" y="9132"/>
                  <a:pt x="93726" y="9283"/>
                  <a:pt x="93461" y="9460"/>
                </a:cubicBezTo>
                <a:cubicBezTo>
                  <a:pt x="93472" y="9460"/>
                  <a:pt x="93511" y="9432"/>
                  <a:pt x="93514" y="9432"/>
                </a:cubicBezTo>
                <a:lnTo>
                  <a:pt x="93514" y="9432"/>
                </a:lnTo>
                <a:cubicBezTo>
                  <a:pt x="93514" y="9432"/>
                  <a:pt x="93514" y="9433"/>
                  <a:pt x="93512" y="9435"/>
                </a:cubicBezTo>
                <a:cubicBezTo>
                  <a:pt x="93499" y="9447"/>
                  <a:pt x="93411" y="9498"/>
                  <a:pt x="93197" y="9674"/>
                </a:cubicBezTo>
                <a:lnTo>
                  <a:pt x="93096" y="9762"/>
                </a:lnTo>
                <a:lnTo>
                  <a:pt x="93109" y="9762"/>
                </a:lnTo>
                <a:cubicBezTo>
                  <a:pt x="93209" y="9674"/>
                  <a:pt x="93298" y="9598"/>
                  <a:pt x="93335" y="9586"/>
                </a:cubicBezTo>
                <a:lnTo>
                  <a:pt x="93335" y="9586"/>
                </a:lnTo>
                <a:cubicBezTo>
                  <a:pt x="93285" y="9624"/>
                  <a:pt x="93197" y="9699"/>
                  <a:pt x="93096" y="9787"/>
                </a:cubicBezTo>
                <a:cubicBezTo>
                  <a:pt x="93008" y="9863"/>
                  <a:pt x="92882" y="9964"/>
                  <a:pt x="92781" y="10065"/>
                </a:cubicBezTo>
                <a:lnTo>
                  <a:pt x="92466" y="10367"/>
                </a:lnTo>
                <a:cubicBezTo>
                  <a:pt x="92378" y="10468"/>
                  <a:pt x="92315" y="10556"/>
                  <a:pt x="92252" y="10606"/>
                </a:cubicBezTo>
                <a:cubicBezTo>
                  <a:pt x="92190" y="10675"/>
                  <a:pt x="92169" y="10698"/>
                  <a:pt x="92167" y="10698"/>
                </a:cubicBezTo>
                <a:cubicBezTo>
                  <a:pt x="92164" y="10698"/>
                  <a:pt x="92247" y="10599"/>
                  <a:pt x="92245" y="10599"/>
                </a:cubicBezTo>
                <a:lnTo>
                  <a:pt x="92245" y="10599"/>
                </a:lnTo>
                <a:cubicBezTo>
                  <a:pt x="92244" y="10599"/>
                  <a:pt x="92235" y="10608"/>
                  <a:pt x="92214" y="10632"/>
                </a:cubicBezTo>
                <a:cubicBezTo>
                  <a:pt x="92126" y="10745"/>
                  <a:pt x="92012" y="10858"/>
                  <a:pt x="91924" y="10984"/>
                </a:cubicBezTo>
                <a:cubicBezTo>
                  <a:pt x="91890" y="10993"/>
                  <a:pt x="91655" y="11326"/>
                  <a:pt x="91651" y="11326"/>
                </a:cubicBezTo>
                <a:cubicBezTo>
                  <a:pt x="91649" y="11326"/>
                  <a:pt x="91696" y="11255"/>
                  <a:pt x="91836" y="11047"/>
                </a:cubicBezTo>
                <a:lnTo>
                  <a:pt x="91836" y="11047"/>
                </a:lnTo>
                <a:cubicBezTo>
                  <a:pt x="91697" y="11236"/>
                  <a:pt x="91559" y="11438"/>
                  <a:pt x="91458" y="11652"/>
                </a:cubicBezTo>
                <a:cubicBezTo>
                  <a:pt x="91344" y="11867"/>
                  <a:pt x="91269" y="12106"/>
                  <a:pt x="91231" y="12345"/>
                </a:cubicBezTo>
                <a:cubicBezTo>
                  <a:pt x="91193" y="12572"/>
                  <a:pt x="91218" y="12799"/>
                  <a:pt x="91281" y="13013"/>
                </a:cubicBezTo>
                <a:cubicBezTo>
                  <a:pt x="91319" y="13114"/>
                  <a:pt x="91357" y="13190"/>
                  <a:pt x="91407" y="13278"/>
                </a:cubicBezTo>
                <a:cubicBezTo>
                  <a:pt x="91445" y="13353"/>
                  <a:pt x="91496" y="13416"/>
                  <a:pt x="91559" y="13492"/>
                </a:cubicBezTo>
                <a:cubicBezTo>
                  <a:pt x="91569" y="13502"/>
                  <a:pt x="91578" y="13511"/>
                  <a:pt x="91587" y="13520"/>
                </a:cubicBezTo>
                <a:lnTo>
                  <a:pt x="91587" y="13520"/>
                </a:lnTo>
                <a:cubicBezTo>
                  <a:pt x="91586" y="13519"/>
                  <a:pt x="91585" y="13518"/>
                  <a:pt x="91584" y="13517"/>
                </a:cubicBezTo>
                <a:lnTo>
                  <a:pt x="91584" y="13517"/>
                </a:lnTo>
                <a:cubicBezTo>
                  <a:pt x="91874" y="13794"/>
                  <a:pt x="92239" y="13958"/>
                  <a:pt x="92630" y="13996"/>
                </a:cubicBezTo>
                <a:lnTo>
                  <a:pt x="92642" y="13996"/>
                </a:lnTo>
                <a:cubicBezTo>
                  <a:pt x="92767" y="14007"/>
                  <a:pt x="92894" y="14014"/>
                  <a:pt x="93022" y="14014"/>
                </a:cubicBezTo>
                <a:cubicBezTo>
                  <a:pt x="93178" y="14014"/>
                  <a:pt x="93334" y="14004"/>
                  <a:pt x="93487" y="13983"/>
                </a:cubicBezTo>
                <a:cubicBezTo>
                  <a:pt x="93776" y="13946"/>
                  <a:pt x="94054" y="13895"/>
                  <a:pt x="94343" y="13807"/>
                </a:cubicBezTo>
                <a:cubicBezTo>
                  <a:pt x="94621" y="13731"/>
                  <a:pt x="94911" y="13631"/>
                  <a:pt x="95188" y="13517"/>
                </a:cubicBezTo>
                <a:cubicBezTo>
                  <a:pt x="95478" y="13416"/>
                  <a:pt x="95755" y="13290"/>
                  <a:pt x="96045" y="13164"/>
                </a:cubicBezTo>
                <a:cubicBezTo>
                  <a:pt x="96208" y="13076"/>
                  <a:pt x="96385" y="12988"/>
                  <a:pt x="96561" y="12875"/>
                </a:cubicBezTo>
                <a:cubicBezTo>
                  <a:pt x="96788" y="12723"/>
                  <a:pt x="97002" y="12572"/>
                  <a:pt x="97191" y="12383"/>
                </a:cubicBezTo>
                <a:cubicBezTo>
                  <a:pt x="97229" y="12358"/>
                  <a:pt x="97254" y="12333"/>
                  <a:pt x="97292" y="12308"/>
                </a:cubicBezTo>
                <a:cubicBezTo>
                  <a:pt x="97506" y="12081"/>
                  <a:pt x="97683" y="11804"/>
                  <a:pt x="97809" y="11514"/>
                </a:cubicBezTo>
                <a:cubicBezTo>
                  <a:pt x="97985" y="11098"/>
                  <a:pt x="98048" y="10644"/>
                  <a:pt x="97985" y="10191"/>
                </a:cubicBezTo>
                <a:cubicBezTo>
                  <a:pt x="97947" y="9901"/>
                  <a:pt x="97847" y="9624"/>
                  <a:pt x="97721" y="9359"/>
                </a:cubicBezTo>
                <a:cubicBezTo>
                  <a:pt x="97456" y="8842"/>
                  <a:pt x="97103" y="8376"/>
                  <a:pt x="96687" y="7985"/>
                </a:cubicBezTo>
                <a:lnTo>
                  <a:pt x="96649" y="7973"/>
                </a:lnTo>
                <a:cubicBezTo>
                  <a:pt x="96208" y="7544"/>
                  <a:pt x="95704" y="7179"/>
                  <a:pt x="95163" y="6877"/>
                </a:cubicBezTo>
                <a:lnTo>
                  <a:pt x="95163" y="6877"/>
                </a:lnTo>
                <a:lnTo>
                  <a:pt x="95200" y="6902"/>
                </a:lnTo>
                <a:cubicBezTo>
                  <a:pt x="94860" y="6713"/>
                  <a:pt x="94520" y="6536"/>
                  <a:pt x="94180" y="6385"/>
                </a:cubicBezTo>
                <a:cubicBezTo>
                  <a:pt x="93776" y="6196"/>
                  <a:pt x="93335" y="6007"/>
                  <a:pt x="92882" y="5831"/>
                </a:cubicBezTo>
                <a:lnTo>
                  <a:pt x="92882" y="5831"/>
                </a:lnTo>
                <a:cubicBezTo>
                  <a:pt x="92945" y="5843"/>
                  <a:pt x="93172" y="5944"/>
                  <a:pt x="93335" y="6007"/>
                </a:cubicBezTo>
                <a:cubicBezTo>
                  <a:pt x="92781" y="5768"/>
                  <a:pt x="92227" y="5566"/>
                  <a:pt x="91647" y="5390"/>
                </a:cubicBezTo>
                <a:cubicBezTo>
                  <a:pt x="91080" y="5213"/>
                  <a:pt x="90513" y="5062"/>
                  <a:pt x="89996" y="4923"/>
                </a:cubicBezTo>
                <a:lnTo>
                  <a:pt x="89426" y="4796"/>
                </a:lnTo>
                <a:lnTo>
                  <a:pt x="89426" y="4796"/>
                </a:lnTo>
                <a:lnTo>
                  <a:pt x="89341" y="4785"/>
                </a:lnTo>
                <a:cubicBezTo>
                  <a:pt x="89228" y="4747"/>
                  <a:pt x="89102" y="4722"/>
                  <a:pt x="88976" y="4697"/>
                </a:cubicBezTo>
                <a:lnTo>
                  <a:pt x="88976" y="4697"/>
                </a:lnTo>
                <a:cubicBezTo>
                  <a:pt x="89089" y="4722"/>
                  <a:pt x="89190" y="4747"/>
                  <a:pt x="89278" y="4772"/>
                </a:cubicBezTo>
                <a:cubicBezTo>
                  <a:pt x="89076" y="4722"/>
                  <a:pt x="88774" y="4671"/>
                  <a:pt x="88484" y="4621"/>
                </a:cubicBezTo>
                <a:lnTo>
                  <a:pt x="88358" y="4583"/>
                </a:lnTo>
                <a:lnTo>
                  <a:pt x="88282" y="4583"/>
                </a:lnTo>
                <a:cubicBezTo>
                  <a:pt x="88148" y="4560"/>
                  <a:pt x="88089" y="4550"/>
                  <a:pt x="88080" y="4550"/>
                </a:cubicBezTo>
                <a:cubicBezTo>
                  <a:pt x="88070" y="4550"/>
                  <a:pt x="88126" y="4563"/>
                  <a:pt x="88207" y="4583"/>
                </a:cubicBezTo>
                <a:cubicBezTo>
                  <a:pt x="88043" y="4558"/>
                  <a:pt x="87917" y="4545"/>
                  <a:pt x="87804" y="4533"/>
                </a:cubicBezTo>
                <a:cubicBezTo>
                  <a:pt x="87640" y="4495"/>
                  <a:pt x="87463" y="4470"/>
                  <a:pt x="87287" y="4457"/>
                </a:cubicBezTo>
                <a:cubicBezTo>
                  <a:pt x="87085" y="4445"/>
                  <a:pt x="86859" y="4419"/>
                  <a:pt x="86695" y="4394"/>
                </a:cubicBezTo>
                <a:cubicBezTo>
                  <a:pt x="86594" y="4394"/>
                  <a:pt x="86229" y="4356"/>
                  <a:pt x="85851" y="4356"/>
                </a:cubicBezTo>
                <a:cubicBezTo>
                  <a:pt x="85736" y="4351"/>
                  <a:pt x="85621" y="4348"/>
                  <a:pt x="85507" y="4348"/>
                </a:cubicBezTo>
                <a:cubicBezTo>
                  <a:pt x="85346" y="4348"/>
                  <a:pt x="85186" y="4354"/>
                  <a:pt x="85031" y="4369"/>
                </a:cubicBezTo>
                <a:lnTo>
                  <a:pt x="84590" y="4369"/>
                </a:lnTo>
                <a:cubicBezTo>
                  <a:pt x="84427" y="4369"/>
                  <a:pt x="84275" y="4369"/>
                  <a:pt x="84112" y="4394"/>
                </a:cubicBezTo>
                <a:lnTo>
                  <a:pt x="83973" y="4382"/>
                </a:lnTo>
                <a:cubicBezTo>
                  <a:pt x="83734" y="4407"/>
                  <a:pt x="83482" y="4432"/>
                  <a:pt x="83242" y="4470"/>
                </a:cubicBezTo>
                <a:cubicBezTo>
                  <a:pt x="83010" y="4490"/>
                  <a:pt x="82847" y="4506"/>
                  <a:pt x="82810" y="4506"/>
                </a:cubicBezTo>
                <a:cubicBezTo>
                  <a:pt x="82777" y="4506"/>
                  <a:pt x="82845" y="4493"/>
                  <a:pt x="83053" y="4457"/>
                </a:cubicBezTo>
                <a:lnTo>
                  <a:pt x="83053" y="4457"/>
                </a:lnTo>
                <a:lnTo>
                  <a:pt x="82461" y="4545"/>
                </a:lnTo>
                <a:lnTo>
                  <a:pt x="82121" y="4608"/>
                </a:lnTo>
                <a:cubicBezTo>
                  <a:pt x="81932" y="4634"/>
                  <a:pt x="81755" y="4671"/>
                  <a:pt x="81314" y="4785"/>
                </a:cubicBezTo>
                <a:lnTo>
                  <a:pt x="81352" y="4760"/>
                </a:lnTo>
                <a:lnTo>
                  <a:pt x="81352" y="4760"/>
                </a:lnTo>
                <a:cubicBezTo>
                  <a:pt x="81188" y="4797"/>
                  <a:pt x="80987" y="4848"/>
                  <a:pt x="80798" y="4898"/>
                </a:cubicBezTo>
                <a:cubicBezTo>
                  <a:pt x="80609" y="4949"/>
                  <a:pt x="80445" y="5012"/>
                  <a:pt x="80344" y="5024"/>
                </a:cubicBezTo>
                <a:cubicBezTo>
                  <a:pt x="79600" y="5238"/>
                  <a:pt x="78882" y="5503"/>
                  <a:pt x="78202" y="5843"/>
                </a:cubicBezTo>
                <a:cubicBezTo>
                  <a:pt x="77710" y="6083"/>
                  <a:pt x="77232" y="6347"/>
                  <a:pt x="76778" y="6637"/>
                </a:cubicBezTo>
                <a:cubicBezTo>
                  <a:pt x="76551" y="6788"/>
                  <a:pt x="76324" y="6927"/>
                  <a:pt x="76123" y="7091"/>
                </a:cubicBezTo>
                <a:cubicBezTo>
                  <a:pt x="75908" y="7242"/>
                  <a:pt x="75719" y="7393"/>
                  <a:pt x="75530" y="7544"/>
                </a:cubicBezTo>
                <a:cubicBezTo>
                  <a:pt x="75571" y="7520"/>
                  <a:pt x="75590" y="7509"/>
                  <a:pt x="75592" y="7509"/>
                </a:cubicBezTo>
                <a:lnTo>
                  <a:pt x="75592" y="7509"/>
                </a:lnTo>
                <a:cubicBezTo>
                  <a:pt x="75601" y="7509"/>
                  <a:pt x="75456" y="7613"/>
                  <a:pt x="75304" y="7746"/>
                </a:cubicBezTo>
                <a:cubicBezTo>
                  <a:pt x="75140" y="7872"/>
                  <a:pt x="74976" y="8011"/>
                  <a:pt x="74825" y="8162"/>
                </a:cubicBezTo>
                <a:cubicBezTo>
                  <a:pt x="74776" y="8211"/>
                  <a:pt x="74674" y="8302"/>
                  <a:pt x="74666" y="8302"/>
                </a:cubicBezTo>
                <a:cubicBezTo>
                  <a:pt x="74662" y="8302"/>
                  <a:pt x="74686" y="8275"/>
                  <a:pt x="74762" y="8200"/>
                </a:cubicBezTo>
                <a:lnTo>
                  <a:pt x="74762" y="8200"/>
                </a:lnTo>
                <a:cubicBezTo>
                  <a:pt x="74081" y="8855"/>
                  <a:pt x="73728" y="9183"/>
                  <a:pt x="73287" y="9661"/>
                </a:cubicBezTo>
                <a:cubicBezTo>
                  <a:pt x="73275" y="9672"/>
                  <a:pt x="73268" y="9677"/>
                  <a:pt x="73266" y="9677"/>
                </a:cubicBezTo>
                <a:cubicBezTo>
                  <a:pt x="73257" y="9677"/>
                  <a:pt x="73364" y="9562"/>
                  <a:pt x="73362" y="9562"/>
                </a:cubicBezTo>
                <a:lnTo>
                  <a:pt x="73362" y="9562"/>
                </a:lnTo>
                <a:cubicBezTo>
                  <a:pt x="73362" y="9562"/>
                  <a:pt x="73358" y="9565"/>
                  <a:pt x="73350" y="9573"/>
                </a:cubicBezTo>
                <a:cubicBezTo>
                  <a:pt x="73275" y="9649"/>
                  <a:pt x="73136" y="9787"/>
                  <a:pt x="73061" y="9863"/>
                </a:cubicBezTo>
                <a:cubicBezTo>
                  <a:pt x="73051" y="9872"/>
                  <a:pt x="73047" y="9876"/>
                  <a:pt x="73047" y="9876"/>
                </a:cubicBezTo>
                <a:cubicBezTo>
                  <a:pt x="73044" y="9876"/>
                  <a:pt x="73176" y="9735"/>
                  <a:pt x="73262" y="9649"/>
                </a:cubicBezTo>
                <a:lnTo>
                  <a:pt x="73262" y="9649"/>
                </a:lnTo>
                <a:cubicBezTo>
                  <a:pt x="72582" y="10329"/>
                  <a:pt x="72519" y="10417"/>
                  <a:pt x="72494" y="10480"/>
                </a:cubicBezTo>
                <a:cubicBezTo>
                  <a:pt x="72128" y="10808"/>
                  <a:pt x="71952" y="10972"/>
                  <a:pt x="71687" y="11224"/>
                </a:cubicBezTo>
                <a:cubicBezTo>
                  <a:pt x="71620" y="11277"/>
                  <a:pt x="71525" y="11352"/>
                  <a:pt x="71518" y="11352"/>
                </a:cubicBezTo>
                <a:cubicBezTo>
                  <a:pt x="71515" y="11352"/>
                  <a:pt x="71532" y="11335"/>
                  <a:pt x="71584" y="11288"/>
                </a:cubicBezTo>
                <a:lnTo>
                  <a:pt x="71584" y="11288"/>
                </a:lnTo>
                <a:cubicBezTo>
                  <a:pt x="71402" y="11443"/>
                  <a:pt x="71141" y="11656"/>
                  <a:pt x="70881" y="11841"/>
                </a:cubicBezTo>
                <a:cubicBezTo>
                  <a:pt x="70503" y="12131"/>
                  <a:pt x="70125" y="12358"/>
                  <a:pt x="70125" y="12383"/>
                </a:cubicBezTo>
                <a:cubicBezTo>
                  <a:pt x="70074" y="12408"/>
                  <a:pt x="69986" y="12484"/>
                  <a:pt x="69873" y="12534"/>
                </a:cubicBezTo>
                <a:lnTo>
                  <a:pt x="69646" y="12673"/>
                </a:lnTo>
                <a:cubicBezTo>
                  <a:pt x="69192" y="12938"/>
                  <a:pt x="68713" y="13164"/>
                  <a:pt x="68234" y="13366"/>
                </a:cubicBezTo>
                <a:lnTo>
                  <a:pt x="68423" y="13290"/>
                </a:lnTo>
                <a:lnTo>
                  <a:pt x="68423" y="13290"/>
                </a:lnTo>
                <a:cubicBezTo>
                  <a:pt x="68360" y="13316"/>
                  <a:pt x="68297" y="13353"/>
                  <a:pt x="68222" y="13391"/>
                </a:cubicBezTo>
                <a:cubicBezTo>
                  <a:pt x="68146" y="13429"/>
                  <a:pt x="68058" y="13454"/>
                  <a:pt x="67970" y="13492"/>
                </a:cubicBezTo>
                <a:lnTo>
                  <a:pt x="67289" y="13731"/>
                </a:lnTo>
                <a:lnTo>
                  <a:pt x="67302" y="13731"/>
                </a:lnTo>
                <a:cubicBezTo>
                  <a:pt x="65979" y="14097"/>
                  <a:pt x="66748" y="13933"/>
                  <a:pt x="65412" y="14198"/>
                </a:cubicBezTo>
                <a:lnTo>
                  <a:pt x="65487" y="14198"/>
                </a:lnTo>
                <a:cubicBezTo>
                  <a:pt x="65374" y="14273"/>
                  <a:pt x="64303" y="14399"/>
                  <a:pt x="63522" y="14462"/>
                </a:cubicBezTo>
                <a:lnTo>
                  <a:pt x="63799" y="14450"/>
                </a:lnTo>
                <a:lnTo>
                  <a:pt x="63799" y="14450"/>
                </a:lnTo>
                <a:cubicBezTo>
                  <a:pt x="63698" y="14462"/>
                  <a:pt x="63560" y="14462"/>
                  <a:pt x="63421" y="14475"/>
                </a:cubicBezTo>
                <a:cubicBezTo>
                  <a:pt x="63375" y="14479"/>
                  <a:pt x="63327" y="14480"/>
                  <a:pt x="63279" y="14480"/>
                </a:cubicBezTo>
                <a:cubicBezTo>
                  <a:pt x="63182" y="14480"/>
                  <a:pt x="63081" y="14475"/>
                  <a:pt x="62980" y="14475"/>
                </a:cubicBezTo>
                <a:lnTo>
                  <a:pt x="62161" y="14475"/>
                </a:lnTo>
                <a:cubicBezTo>
                  <a:pt x="62073" y="14475"/>
                  <a:pt x="62312" y="14475"/>
                  <a:pt x="62451" y="14462"/>
                </a:cubicBezTo>
                <a:cubicBezTo>
                  <a:pt x="62289" y="14460"/>
                  <a:pt x="62170" y="14460"/>
                  <a:pt x="62083" y="14460"/>
                </a:cubicBezTo>
                <a:cubicBezTo>
                  <a:pt x="61560" y="14460"/>
                  <a:pt x="62179" y="14487"/>
                  <a:pt x="61455" y="14487"/>
                </a:cubicBezTo>
                <a:cubicBezTo>
                  <a:pt x="61380" y="14487"/>
                  <a:pt x="61430" y="14475"/>
                  <a:pt x="61430" y="14475"/>
                </a:cubicBezTo>
                <a:cubicBezTo>
                  <a:pt x="61317" y="14462"/>
                  <a:pt x="61203" y="14450"/>
                  <a:pt x="61090" y="14450"/>
                </a:cubicBezTo>
                <a:cubicBezTo>
                  <a:pt x="60951" y="14437"/>
                  <a:pt x="60535" y="14437"/>
                  <a:pt x="60069" y="14399"/>
                </a:cubicBezTo>
                <a:lnTo>
                  <a:pt x="59338" y="14336"/>
                </a:lnTo>
                <a:cubicBezTo>
                  <a:pt x="59099" y="14311"/>
                  <a:pt x="58872" y="14273"/>
                  <a:pt x="58683" y="14248"/>
                </a:cubicBezTo>
                <a:lnTo>
                  <a:pt x="58683" y="14248"/>
                </a:lnTo>
                <a:cubicBezTo>
                  <a:pt x="58788" y="14264"/>
                  <a:pt x="58893" y="14286"/>
                  <a:pt x="58852" y="14286"/>
                </a:cubicBezTo>
                <a:cubicBezTo>
                  <a:pt x="58829" y="14286"/>
                  <a:pt x="58760" y="14279"/>
                  <a:pt x="58620" y="14261"/>
                </a:cubicBezTo>
                <a:cubicBezTo>
                  <a:pt x="58028" y="14198"/>
                  <a:pt x="57032" y="13971"/>
                  <a:pt x="56490" y="13883"/>
                </a:cubicBezTo>
                <a:cubicBezTo>
                  <a:pt x="56415" y="13870"/>
                  <a:pt x="56390" y="13857"/>
                  <a:pt x="56390" y="13857"/>
                </a:cubicBezTo>
                <a:cubicBezTo>
                  <a:pt x="55936" y="13769"/>
                  <a:pt x="54928" y="13517"/>
                  <a:pt x="54651" y="13454"/>
                </a:cubicBezTo>
                <a:cubicBezTo>
                  <a:pt x="54550" y="13416"/>
                  <a:pt x="54336" y="13353"/>
                  <a:pt x="54059" y="13278"/>
                </a:cubicBezTo>
                <a:lnTo>
                  <a:pt x="53139" y="13013"/>
                </a:lnTo>
                <a:cubicBezTo>
                  <a:pt x="52824" y="12925"/>
                  <a:pt x="52509" y="12824"/>
                  <a:pt x="52294" y="12749"/>
                </a:cubicBezTo>
                <a:cubicBezTo>
                  <a:pt x="52168" y="12711"/>
                  <a:pt x="52055" y="12673"/>
                  <a:pt x="51942" y="12610"/>
                </a:cubicBezTo>
                <a:cubicBezTo>
                  <a:pt x="51488" y="12471"/>
                  <a:pt x="51047" y="12295"/>
                  <a:pt x="50593" y="12156"/>
                </a:cubicBezTo>
                <a:lnTo>
                  <a:pt x="50631" y="12156"/>
                </a:lnTo>
                <a:cubicBezTo>
                  <a:pt x="49787" y="11841"/>
                  <a:pt x="49484" y="11741"/>
                  <a:pt x="49182" y="11627"/>
                </a:cubicBezTo>
                <a:cubicBezTo>
                  <a:pt x="49101" y="11595"/>
                  <a:pt x="49080" y="11585"/>
                  <a:pt x="49085" y="11585"/>
                </a:cubicBezTo>
                <a:cubicBezTo>
                  <a:pt x="49091" y="11585"/>
                  <a:pt x="49142" y="11602"/>
                  <a:pt x="49157" y="11602"/>
                </a:cubicBezTo>
                <a:cubicBezTo>
                  <a:pt x="47922" y="11110"/>
                  <a:pt x="47808" y="11060"/>
                  <a:pt x="46775" y="10644"/>
                </a:cubicBezTo>
                <a:lnTo>
                  <a:pt x="46674" y="10594"/>
                </a:lnTo>
                <a:cubicBezTo>
                  <a:pt x="46397" y="10480"/>
                  <a:pt x="44935" y="9800"/>
                  <a:pt x="43751" y="9283"/>
                </a:cubicBezTo>
                <a:lnTo>
                  <a:pt x="43751" y="9283"/>
                </a:lnTo>
                <a:cubicBezTo>
                  <a:pt x="43781" y="9291"/>
                  <a:pt x="43806" y="9298"/>
                  <a:pt x="43832" y="9308"/>
                </a:cubicBezTo>
                <a:lnTo>
                  <a:pt x="43832" y="9308"/>
                </a:lnTo>
                <a:cubicBezTo>
                  <a:pt x="42503" y="8715"/>
                  <a:pt x="40732" y="7806"/>
                  <a:pt x="40235" y="7620"/>
                </a:cubicBezTo>
                <a:lnTo>
                  <a:pt x="39366" y="7217"/>
                </a:lnTo>
                <a:lnTo>
                  <a:pt x="39366" y="7217"/>
                </a:lnTo>
                <a:cubicBezTo>
                  <a:pt x="39743" y="7399"/>
                  <a:pt x="39847" y="7453"/>
                  <a:pt x="39835" y="7453"/>
                </a:cubicBezTo>
                <a:cubicBezTo>
                  <a:pt x="39819" y="7453"/>
                  <a:pt x="39559" y="7339"/>
                  <a:pt x="39544" y="7339"/>
                </a:cubicBezTo>
                <a:cubicBezTo>
                  <a:pt x="39538" y="7339"/>
                  <a:pt x="39564" y="7354"/>
                  <a:pt x="39643" y="7393"/>
                </a:cubicBezTo>
                <a:cubicBezTo>
                  <a:pt x="39314" y="7233"/>
                  <a:pt x="38844" y="6996"/>
                  <a:pt x="38853" y="6996"/>
                </a:cubicBezTo>
                <a:lnTo>
                  <a:pt x="38853" y="6996"/>
                </a:lnTo>
                <a:cubicBezTo>
                  <a:pt x="38855" y="6996"/>
                  <a:pt x="38913" y="7024"/>
                  <a:pt x="39051" y="7091"/>
                </a:cubicBezTo>
                <a:lnTo>
                  <a:pt x="39139" y="7129"/>
                </a:lnTo>
                <a:cubicBezTo>
                  <a:pt x="39149" y="7132"/>
                  <a:pt x="39156" y="7134"/>
                  <a:pt x="39158" y="7134"/>
                </a:cubicBezTo>
                <a:cubicBezTo>
                  <a:pt x="39201" y="7134"/>
                  <a:pt x="37742" y="6460"/>
                  <a:pt x="37778" y="6448"/>
                </a:cubicBezTo>
                <a:cubicBezTo>
                  <a:pt x="36682" y="5932"/>
                  <a:pt x="35586" y="5415"/>
                  <a:pt x="34502" y="4923"/>
                </a:cubicBezTo>
                <a:cubicBezTo>
                  <a:pt x="33406" y="4432"/>
                  <a:pt x="32335" y="3953"/>
                  <a:pt x="31276" y="3525"/>
                </a:cubicBezTo>
                <a:lnTo>
                  <a:pt x="31276" y="3525"/>
                </a:lnTo>
                <a:lnTo>
                  <a:pt x="31516" y="3651"/>
                </a:lnTo>
                <a:cubicBezTo>
                  <a:pt x="31264" y="3550"/>
                  <a:pt x="31024" y="3437"/>
                  <a:pt x="30772" y="3348"/>
                </a:cubicBezTo>
                <a:cubicBezTo>
                  <a:pt x="30680" y="3308"/>
                  <a:pt x="30617" y="3278"/>
                  <a:pt x="30627" y="3278"/>
                </a:cubicBezTo>
                <a:cubicBezTo>
                  <a:pt x="30639" y="3278"/>
                  <a:pt x="30755" y="3320"/>
                  <a:pt x="31049" y="3437"/>
                </a:cubicBezTo>
                <a:cubicBezTo>
                  <a:pt x="30911" y="3374"/>
                  <a:pt x="30684" y="3285"/>
                  <a:pt x="30495" y="3222"/>
                </a:cubicBezTo>
                <a:cubicBezTo>
                  <a:pt x="30293" y="3147"/>
                  <a:pt x="30142" y="3096"/>
                  <a:pt x="30129" y="3096"/>
                </a:cubicBezTo>
                <a:cubicBezTo>
                  <a:pt x="29833" y="2977"/>
                  <a:pt x="29741" y="2937"/>
                  <a:pt x="29753" y="2937"/>
                </a:cubicBezTo>
                <a:cubicBezTo>
                  <a:pt x="29778" y="2937"/>
                  <a:pt x="30265" y="3116"/>
                  <a:pt x="30276" y="3116"/>
                </a:cubicBezTo>
                <a:cubicBezTo>
                  <a:pt x="30278" y="3116"/>
                  <a:pt x="30265" y="3110"/>
                  <a:pt x="30230" y="3096"/>
                </a:cubicBezTo>
                <a:lnTo>
                  <a:pt x="29789" y="2933"/>
                </a:lnTo>
                <a:lnTo>
                  <a:pt x="29789" y="2933"/>
                </a:lnTo>
                <a:lnTo>
                  <a:pt x="29890" y="2970"/>
                </a:lnTo>
                <a:cubicBezTo>
                  <a:pt x="29537" y="2844"/>
                  <a:pt x="29499" y="2844"/>
                  <a:pt x="28857" y="2605"/>
                </a:cubicBezTo>
                <a:cubicBezTo>
                  <a:pt x="28454" y="2454"/>
                  <a:pt x="28655" y="2517"/>
                  <a:pt x="28491" y="2454"/>
                </a:cubicBezTo>
                <a:lnTo>
                  <a:pt x="28441" y="2441"/>
                </a:lnTo>
                <a:lnTo>
                  <a:pt x="28239" y="2365"/>
                </a:lnTo>
                <a:cubicBezTo>
                  <a:pt x="27924" y="2265"/>
                  <a:pt x="27609" y="2139"/>
                  <a:pt x="27282" y="2038"/>
                </a:cubicBezTo>
                <a:lnTo>
                  <a:pt x="27282" y="2038"/>
                </a:lnTo>
                <a:cubicBezTo>
                  <a:pt x="27408" y="2088"/>
                  <a:pt x="27534" y="2139"/>
                  <a:pt x="27660" y="2189"/>
                </a:cubicBezTo>
                <a:cubicBezTo>
                  <a:pt x="27358" y="2091"/>
                  <a:pt x="27037" y="1988"/>
                  <a:pt x="27024" y="1988"/>
                </a:cubicBezTo>
                <a:cubicBezTo>
                  <a:pt x="27018" y="1988"/>
                  <a:pt x="27067" y="2006"/>
                  <a:pt x="27193" y="2050"/>
                </a:cubicBezTo>
                <a:cubicBezTo>
                  <a:pt x="27030" y="2000"/>
                  <a:pt x="26727" y="1899"/>
                  <a:pt x="26362" y="1773"/>
                </a:cubicBezTo>
                <a:cubicBezTo>
                  <a:pt x="25984" y="1635"/>
                  <a:pt x="25543" y="1521"/>
                  <a:pt x="25102" y="1395"/>
                </a:cubicBezTo>
                <a:lnTo>
                  <a:pt x="23879" y="1068"/>
                </a:lnTo>
                <a:lnTo>
                  <a:pt x="23161" y="904"/>
                </a:lnTo>
                <a:lnTo>
                  <a:pt x="22708" y="803"/>
                </a:lnTo>
                <a:lnTo>
                  <a:pt x="22229" y="702"/>
                </a:lnTo>
                <a:cubicBezTo>
                  <a:pt x="21914" y="652"/>
                  <a:pt x="21573" y="564"/>
                  <a:pt x="21195" y="513"/>
                </a:cubicBezTo>
                <a:lnTo>
                  <a:pt x="21195" y="513"/>
                </a:lnTo>
                <a:cubicBezTo>
                  <a:pt x="21288" y="526"/>
                  <a:pt x="21362" y="546"/>
                  <a:pt x="21320" y="546"/>
                </a:cubicBezTo>
                <a:cubicBezTo>
                  <a:pt x="21281" y="546"/>
                  <a:pt x="21143" y="530"/>
                  <a:pt x="20830" y="475"/>
                </a:cubicBezTo>
                <a:cubicBezTo>
                  <a:pt x="20956" y="475"/>
                  <a:pt x="20654" y="412"/>
                  <a:pt x="20263" y="349"/>
                </a:cubicBezTo>
                <a:cubicBezTo>
                  <a:pt x="19885" y="288"/>
                  <a:pt x="19413" y="239"/>
                  <a:pt x="19143" y="190"/>
                </a:cubicBezTo>
                <a:lnTo>
                  <a:pt x="19143" y="190"/>
                </a:lnTo>
                <a:cubicBezTo>
                  <a:pt x="18945" y="174"/>
                  <a:pt x="17979" y="84"/>
                  <a:pt x="17850" y="84"/>
                </a:cubicBezTo>
                <a:cubicBezTo>
                  <a:pt x="17813" y="84"/>
                  <a:pt x="17844" y="91"/>
                  <a:pt x="17982" y="110"/>
                </a:cubicBezTo>
                <a:cubicBezTo>
                  <a:pt x="17440" y="60"/>
                  <a:pt x="17957" y="85"/>
                  <a:pt x="17541" y="47"/>
                </a:cubicBezTo>
                <a:cubicBezTo>
                  <a:pt x="17012" y="16"/>
                  <a:pt x="16483" y="1"/>
                  <a:pt x="1595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2"/>
          <p:cNvGrpSpPr/>
          <p:nvPr/>
        </p:nvGrpSpPr>
        <p:grpSpPr>
          <a:xfrm>
            <a:off x="7314169" y="2625802"/>
            <a:ext cx="1695356" cy="172800"/>
            <a:chOff x="134475" y="2625802"/>
            <a:chExt cx="1695356" cy="172800"/>
          </a:xfrm>
        </p:grpSpPr>
        <p:sp>
          <p:nvSpPr>
            <p:cNvPr id="79" name="Google Shape;79;p2"/>
            <p:cNvSpPr/>
            <p:nvPr/>
          </p:nvSpPr>
          <p:spPr>
            <a:xfrm>
              <a:off x="134475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5738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4091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65703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6052288" y="4135525"/>
            <a:ext cx="4606625" cy="1369625"/>
          </a:xfrm>
          <a:custGeom>
            <a:rect b="b" l="l" r="r" t="t"/>
            <a:pathLst>
              <a:path extrusionOk="0" h="54785" w="184265">
                <a:moveTo>
                  <a:pt x="58358" y="142"/>
                </a:moveTo>
                <a:cubicBezTo>
                  <a:pt x="58477" y="142"/>
                  <a:pt x="58596" y="142"/>
                  <a:pt x="58704" y="153"/>
                </a:cubicBezTo>
                <a:lnTo>
                  <a:pt x="59039" y="185"/>
                </a:lnTo>
                <a:cubicBezTo>
                  <a:pt x="59273" y="207"/>
                  <a:pt x="59539" y="218"/>
                  <a:pt x="59877" y="270"/>
                </a:cubicBezTo>
                <a:lnTo>
                  <a:pt x="59877" y="270"/>
                </a:lnTo>
                <a:cubicBezTo>
                  <a:pt x="59673" y="238"/>
                  <a:pt x="59377" y="217"/>
                  <a:pt x="59082" y="196"/>
                </a:cubicBezTo>
                <a:lnTo>
                  <a:pt x="58671" y="164"/>
                </a:lnTo>
                <a:lnTo>
                  <a:pt x="58358" y="142"/>
                </a:lnTo>
                <a:close/>
                <a:moveTo>
                  <a:pt x="61011" y="464"/>
                </a:moveTo>
                <a:lnTo>
                  <a:pt x="61544" y="553"/>
                </a:lnTo>
                <a:cubicBezTo>
                  <a:pt x="61361" y="521"/>
                  <a:pt x="61183" y="491"/>
                  <a:pt x="61011" y="464"/>
                </a:cubicBezTo>
                <a:close/>
                <a:moveTo>
                  <a:pt x="51321" y="997"/>
                </a:moveTo>
                <a:cubicBezTo>
                  <a:pt x="51328" y="997"/>
                  <a:pt x="51168" y="1054"/>
                  <a:pt x="50885" y="1146"/>
                </a:cubicBezTo>
                <a:lnTo>
                  <a:pt x="50885" y="1146"/>
                </a:lnTo>
                <a:cubicBezTo>
                  <a:pt x="50924" y="1132"/>
                  <a:pt x="50964" y="1118"/>
                  <a:pt x="51003" y="1103"/>
                </a:cubicBezTo>
                <a:cubicBezTo>
                  <a:pt x="51216" y="1029"/>
                  <a:pt x="51316" y="997"/>
                  <a:pt x="51321" y="997"/>
                </a:cubicBezTo>
                <a:close/>
                <a:moveTo>
                  <a:pt x="66988" y="1795"/>
                </a:moveTo>
                <a:lnTo>
                  <a:pt x="66988" y="1795"/>
                </a:lnTo>
                <a:cubicBezTo>
                  <a:pt x="66993" y="1796"/>
                  <a:pt x="66998" y="1798"/>
                  <a:pt x="67003" y="1799"/>
                </a:cubicBezTo>
                <a:lnTo>
                  <a:pt x="67003" y="1799"/>
                </a:lnTo>
                <a:cubicBezTo>
                  <a:pt x="66998" y="1798"/>
                  <a:pt x="66993" y="1796"/>
                  <a:pt x="66988" y="1795"/>
                </a:cubicBezTo>
                <a:close/>
                <a:moveTo>
                  <a:pt x="8123" y="3482"/>
                </a:moveTo>
                <a:lnTo>
                  <a:pt x="8090" y="3490"/>
                </a:lnTo>
                <a:cubicBezTo>
                  <a:pt x="8087" y="3492"/>
                  <a:pt x="8086" y="3493"/>
                  <a:pt x="8087" y="3493"/>
                </a:cubicBezTo>
                <a:cubicBezTo>
                  <a:pt x="8089" y="3493"/>
                  <a:pt x="8102" y="3489"/>
                  <a:pt x="8123" y="3482"/>
                </a:cubicBezTo>
                <a:close/>
                <a:moveTo>
                  <a:pt x="7803" y="3569"/>
                </a:moveTo>
                <a:cubicBezTo>
                  <a:pt x="7802" y="3569"/>
                  <a:pt x="7798" y="3570"/>
                  <a:pt x="7794" y="3572"/>
                </a:cubicBezTo>
                <a:lnTo>
                  <a:pt x="7794" y="3572"/>
                </a:lnTo>
                <a:cubicBezTo>
                  <a:pt x="7802" y="3570"/>
                  <a:pt x="7804" y="3569"/>
                  <a:pt x="7803" y="3569"/>
                </a:cubicBezTo>
                <a:close/>
                <a:moveTo>
                  <a:pt x="13491" y="3933"/>
                </a:moveTo>
                <a:cubicBezTo>
                  <a:pt x="13499" y="3936"/>
                  <a:pt x="13507" y="3940"/>
                  <a:pt x="13515" y="3943"/>
                </a:cubicBezTo>
                <a:lnTo>
                  <a:pt x="13515" y="3943"/>
                </a:lnTo>
                <a:cubicBezTo>
                  <a:pt x="13507" y="3939"/>
                  <a:pt x="13499" y="3936"/>
                  <a:pt x="13491" y="3933"/>
                </a:cubicBezTo>
                <a:close/>
                <a:moveTo>
                  <a:pt x="13515" y="3943"/>
                </a:moveTo>
                <a:cubicBezTo>
                  <a:pt x="13539" y="3954"/>
                  <a:pt x="13565" y="3968"/>
                  <a:pt x="13596" y="3976"/>
                </a:cubicBezTo>
                <a:lnTo>
                  <a:pt x="13596" y="3976"/>
                </a:lnTo>
                <a:cubicBezTo>
                  <a:pt x="13569" y="3965"/>
                  <a:pt x="13542" y="3954"/>
                  <a:pt x="13515" y="3943"/>
                </a:cubicBezTo>
                <a:close/>
                <a:moveTo>
                  <a:pt x="74452" y="4938"/>
                </a:moveTo>
                <a:cubicBezTo>
                  <a:pt x="74457" y="4940"/>
                  <a:pt x="74462" y="4943"/>
                  <a:pt x="74468" y="4946"/>
                </a:cubicBezTo>
                <a:lnTo>
                  <a:pt x="74468" y="4946"/>
                </a:lnTo>
                <a:cubicBezTo>
                  <a:pt x="74462" y="4943"/>
                  <a:pt x="74457" y="4940"/>
                  <a:pt x="74452" y="4938"/>
                </a:cubicBezTo>
                <a:close/>
                <a:moveTo>
                  <a:pt x="15662" y="5024"/>
                </a:moveTo>
                <a:cubicBezTo>
                  <a:pt x="15728" y="5070"/>
                  <a:pt x="15793" y="5115"/>
                  <a:pt x="15859" y="5162"/>
                </a:cubicBezTo>
                <a:lnTo>
                  <a:pt x="15859" y="5162"/>
                </a:lnTo>
                <a:cubicBezTo>
                  <a:pt x="15798" y="5110"/>
                  <a:pt x="15730" y="5062"/>
                  <a:pt x="15662" y="5024"/>
                </a:cubicBezTo>
                <a:close/>
                <a:moveTo>
                  <a:pt x="43353" y="9355"/>
                </a:moveTo>
                <a:cubicBezTo>
                  <a:pt x="43342" y="9397"/>
                  <a:pt x="43333" y="9438"/>
                  <a:pt x="43323" y="9480"/>
                </a:cubicBezTo>
                <a:lnTo>
                  <a:pt x="43323" y="9480"/>
                </a:lnTo>
                <a:cubicBezTo>
                  <a:pt x="43333" y="9439"/>
                  <a:pt x="43343" y="9397"/>
                  <a:pt x="43353" y="9355"/>
                </a:cubicBezTo>
                <a:close/>
                <a:moveTo>
                  <a:pt x="43323" y="9480"/>
                </a:moveTo>
                <a:lnTo>
                  <a:pt x="43323" y="9480"/>
                </a:lnTo>
                <a:cubicBezTo>
                  <a:pt x="43256" y="9776"/>
                  <a:pt x="43202" y="10073"/>
                  <a:pt x="43161" y="10371"/>
                </a:cubicBezTo>
                <a:cubicBezTo>
                  <a:pt x="43140" y="10446"/>
                  <a:pt x="43140" y="10511"/>
                  <a:pt x="43140" y="10587"/>
                </a:cubicBezTo>
                <a:cubicBezTo>
                  <a:pt x="43140" y="10544"/>
                  <a:pt x="43161" y="10371"/>
                  <a:pt x="43226" y="10047"/>
                </a:cubicBezTo>
                <a:cubicBezTo>
                  <a:pt x="43252" y="9857"/>
                  <a:pt x="43282" y="9667"/>
                  <a:pt x="43323" y="9480"/>
                </a:cubicBezTo>
                <a:close/>
                <a:moveTo>
                  <a:pt x="908" y="11105"/>
                </a:moveTo>
                <a:lnTo>
                  <a:pt x="908" y="11105"/>
                </a:lnTo>
                <a:cubicBezTo>
                  <a:pt x="891" y="11157"/>
                  <a:pt x="864" y="11242"/>
                  <a:pt x="832" y="11354"/>
                </a:cubicBezTo>
                <a:lnTo>
                  <a:pt x="832" y="11354"/>
                </a:lnTo>
                <a:lnTo>
                  <a:pt x="908" y="11105"/>
                </a:lnTo>
                <a:close/>
                <a:moveTo>
                  <a:pt x="87380" y="12088"/>
                </a:moveTo>
                <a:cubicBezTo>
                  <a:pt x="87426" y="12114"/>
                  <a:pt x="87469" y="12138"/>
                  <a:pt x="87509" y="12160"/>
                </a:cubicBezTo>
                <a:lnTo>
                  <a:pt x="87509" y="12160"/>
                </a:lnTo>
                <a:lnTo>
                  <a:pt x="87380" y="12088"/>
                </a:lnTo>
                <a:close/>
                <a:moveTo>
                  <a:pt x="699" y="11789"/>
                </a:moveTo>
                <a:lnTo>
                  <a:pt x="541" y="12455"/>
                </a:lnTo>
                <a:cubicBezTo>
                  <a:pt x="588" y="12232"/>
                  <a:pt x="641" y="12009"/>
                  <a:pt x="699" y="11789"/>
                </a:cubicBezTo>
                <a:close/>
                <a:moveTo>
                  <a:pt x="88212" y="12596"/>
                </a:moveTo>
                <a:lnTo>
                  <a:pt x="89346" y="13276"/>
                </a:lnTo>
                <a:cubicBezTo>
                  <a:pt x="89076" y="13125"/>
                  <a:pt x="88666" y="12876"/>
                  <a:pt x="88212" y="12596"/>
                </a:cubicBezTo>
                <a:close/>
                <a:moveTo>
                  <a:pt x="89819" y="13441"/>
                </a:moveTo>
                <a:lnTo>
                  <a:pt x="89819" y="13441"/>
                </a:lnTo>
                <a:cubicBezTo>
                  <a:pt x="90000" y="13546"/>
                  <a:pt x="90201" y="13664"/>
                  <a:pt x="90426" y="13795"/>
                </a:cubicBezTo>
                <a:cubicBezTo>
                  <a:pt x="90209" y="13662"/>
                  <a:pt x="89901" y="13486"/>
                  <a:pt x="89819" y="13441"/>
                </a:cubicBezTo>
                <a:close/>
                <a:moveTo>
                  <a:pt x="43676" y="14829"/>
                </a:moveTo>
                <a:cubicBezTo>
                  <a:pt x="43674" y="14829"/>
                  <a:pt x="43677" y="14835"/>
                  <a:pt x="43683" y="14848"/>
                </a:cubicBezTo>
                <a:lnTo>
                  <a:pt x="43683" y="14848"/>
                </a:lnTo>
                <a:cubicBezTo>
                  <a:pt x="43681" y="14840"/>
                  <a:pt x="43680" y="14834"/>
                  <a:pt x="43680" y="14831"/>
                </a:cubicBezTo>
                <a:cubicBezTo>
                  <a:pt x="43678" y="14830"/>
                  <a:pt x="43677" y="14829"/>
                  <a:pt x="43676" y="14829"/>
                </a:cubicBezTo>
                <a:close/>
                <a:moveTo>
                  <a:pt x="24584" y="19541"/>
                </a:moveTo>
                <a:cubicBezTo>
                  <a:pt x="24633" y="19667"/>
                  <a:pt x="24660" y="19735"/>
                  <a:pt x="24689" y="19804"/>
                </a:cubicBezTo>
                <a:lnTo>
                  <a:pt x="24689" y="19804"/>
                </a:lnTo>
                <a:cubicBezTo>
                  <a:pt x="24654" y="19717"/>
                  <a:pt x="24619" y="19629"/>
                  <a:pt x="24584" y="19541"/>
                </a:cubicBezTo>
                <a:close/>
                <a:moveTo>
                  <a:pt x="101682" y="19702"/>
                </a:moveTo>
                <a:lnTo>
                  <a:pt x="101682" y="19702"/>
                </a:lnTo>
                <a:cubicBezTo>
                  <a:pt x="101802" y="19757"/>
                  <a:pt x="101972" y="19825"/>
                  <a:pt x="102234" y="19939"/>
                </a:cubicBezTo>
                <a:lnTo>
                  <a:pt x="102234" y="19939"/>
                </a:lnTo>
                <a:cubicBezTo>
                  <a:pt x="102033" y="19852"/>
                  <a:pt x="101851" y="19774"/>
                  <a:pt x="101682" y="19702"/>
                </a:cubicBezTo>
                <a:close/>
                <a:moveTo>
                  <a:pt x="102234" y="19939"/>
                </a:moveTo>
                <a:cubicBezTo>
                  <a:pt x="102251" y="19947"/>
                  <a:pt x="102268" y="19954"/>
                  <a:pt x="102286" y="19962"/>
                </a:cubicBezTo>
                <a:cubicBezTo>
                  <a:pt x="102268" y="19954"/>
                  <a:pt x="102250" y="19947"/>
                  <a:pt x="102234" y="19939"/>
                </a:cubicBezTo>
                <a:close/>
                <a:moveTo>
                  <a:pt x="24672" y="19512"/>
                </a:moveTo>
                <a:cubicBezTo>
                  <a:pt x="24671" y="19512"/>
                  <a:pt x="24724" y="19644"/>
                  <a:pt x="24897" y="20059"/>
                </a:cubicBezTo>
                <a:lnTo>
                  <a:pt x="24756" y="19713"/>
                </a:lnTo>
                <a:cubicBezTo>
                  <a:pt x="24716" y="19613"/>
                  <a:pt x="24673" y="19512"/>
                  <a:pt x="24672" y="19512"/>
                </a:cubicBezTo>
                <a:close/>
                <a:moveTo>
                  <a:pt x="26194" y="22939"/>
                </a:moveTo>
                <a:cubicBezTo>
                  <a:pt x="26219" y="22988"/>
                  <a:pt x="26246" y="23041"/>
                  <a:pt x="26275" y="23097"/>
                </a:cubicBezTo>
                <a:lnTo>
                  <a:pt x="26275" y="23097"/>
                </a:lnTo>
                <a:cubicBezTo>
                  <a:pt x="26245" y="23036"/>
                  <a:pt x="26217" y="22983"/>
                  <a:pt x="26194" y="22939"/>
                </a:cubicBezTo>
                <a:close/>
                <a:moveTo>
                  <a:pt x="26106" y="22965"/>
                </a:moveTo>
                <a:lnTo>
                  <a:pt x="26106" y="22965"/>
                </a:lnTo>
                <a:cubicBezTo>
                  <a:pt x="26133" y="23017"/>
                  <a:pt x="26161" y="23069"/>
                  <a:pt x="26188" y="23122"/>
                </a:cubicBezTo>
                <a:lnTo>
                  <a:pt x="26188" y="23122"/>
                </a:lnTo>
                <a:cubicBezTo>
                  <a:pt x="26158" y="23064"/>
                  <a:pt x="26131" y="23011"/>
                  <a:pt x="26106" y="22965"/>
                </a:cubicBezTo>
                <a:close/>
                <a:moveTo>
                  <a:pt x="26171" y="22878"/>
                </a:moveTo>
                <a:lnTo>
                  <a:pt x="26279" y="23105"/>
                </a:lnTo>
                <a:cubicBezTo>
                  <a:pt x="26278" y="23102"/>
                  <a:pt x="26277" y="23100"/>
                  <a:pt x="26275" y="23097"/>
                </a:cubicBezTo>
                <a:lnTo>
                  <a:pt x="26275" y="23097"/>
                </a:lnTo>
                <a:cubicBezTo>
                  <a:pt x="26284" y="23114"/>
                  <a:pt x="26292" y="23131"/>
                  <a:pt x="26301" y="23148"/>
                </a:cubicBezTo>
                <a:lnTo>
                  <a:pt x="26485" y="23494"/>
                </a:lnTo>
                <a:cubicBezTo>
                  <a:pt x="26488" y="23500"/>
                  <a:pt x="26492" y="23506"/>
                  <a:pt x="26495" y="23512"/>
                </a:cubicBezTo>
                <a:lnTo>
                  <a:pt x="26495" y="23512"/>
                </a:lnTo>
                <a:cubicBezTo>
                  <a:pt x="26470" y="23465"/>
                  <a:pt x="26446" y="23416"/>
                  <a:pt x="26420" y="23364"/>
                </a:cubicBezTo>
                <a:lnTo>
                  <a:pt x="26171" y="22878"/>
                </a:lnTo>
                <a:close/>
                <a:moveTo>
                  <a:pt x="26495" y="23512"/>
                </a:moveTo>
                <a:cubicBezTo>
                  <a:pt x="26547" y="23611"/>
                  <a:pt x="26600" y="23704"/>
                  <a:pt x="26664" y="23809"/>
                </a:cubicBezTo>
                <a:lnTo>
                  <a:pt x="26664" y="23809"/>
                </a:lnTo>
                <a:cubicBezTo>
                  <a:pt x="26662" y="23804"/>
                  <a:pt x="26660" y="23800"/>
                  <a:pt x="26657" y="23796"/>
                </a:cubicBezTo>
                <a:cubicBezTo>
                  <a:pt x="26606" y="23715"/>
                  <a:pt x="26555" y="23614"/>
                  <a:pt x="26495" y="23512"/>
                </a:cubicBezTo>
                <a:close/>
                <a:moveTo>
                  <a:pt x="26664" y="23809"/>
                </a:moveTo>
                <a:lnTo>
                  <a:pt x="26664" y="23809"/>
                </a:lnTo>
                <a:cubicBezTo>
                  <a:pt x="26711" y="23896"/>
                  <a:pt x="26744" y="23953"/>
                  <a:pt x="26745" y="23953"/>
                </a:cubicBezTo>
                <a:cubicBezTo>
                  <a:pt x="26746" y="23953"/>
                  <a:pt x="26730" y="23922"/>
                  <a:pt x="26690" y="23850"/>
                </a:cubicBezTo>
                <a:cubicBezTo>
                  <a:pt x="26681" y="23836"/>
                  <a:pt x="26672" y="23822"/>
                  <a:pt x="26664" y="23809"/>
                </a:cubicBezTo>
                <a:close/>
                <a:moveTo>
                  <a:pt x="27122" y="24812"/>
                </a:moveTo>
                <a:cubicBezTo>
                  <a:pt x="27147" y="24847"/>
                  <a:pt x="27166" y="24875"/>
                  <a:pt x="27181" y="24896"/>
                </a:cubicBezTo>
                <a:lnTo>
                  <a:pt x="27181" y="24896"/>
                </a:lnTo>
                <a:cubicBezTo>
                  <a:pt x="27161" y="24867"/>
                  <a:pt x="27142" y="24839"/>
                  <a:pt x="27122" y="24812"/>
                </a:cubicBezTo>
                <a:close/>
                <a:moveTo>
                  <a:pt x="119298" y="25086"/>
                </a:moveTo>
                <a:cubicBezTo>
                  <a:pt x="119301" y="25086"/>
                  <a:pt x="119326" y="25091"/>
                  <a:pt x="119391" y="25105"/>
                </a:cubicBezTo>
                <a:lnTo>
                  <a:pt x="119391" y="25105"/>
                </a:lnTo>
                <a:cubicBezTo>
                  <a:pt x="119384" y="25105"/>
                  <a:pt x="119378" y="25104"/>
                  <a:pt x="119373" y="25103"/>
                </a:cubicBezTo>
                <a:cubicBezTo>
                  <a:pt x="119361" y="25103"/>
                  <a:pt x="119292" y="25086"/>
                  <a:pt x="119298" y="25086"/>
                </a:cubicBezTo>
                <a:close/>
                <a:moveTo>
                  <a:pt x="118962" y="25083"/>
                </a:moveTo>
                <a:cubicBezTo>
                  <a:pt x="118996" y="25091"/>
                  <a:pt x="119039" y="25101"/>
                  <a:pt x="119092" y="25114"/>
                </a:cubicBezTo>
                <a:lnTo>
                  <a:pt x="118962" y="25083"/>
                </a:lnTo>
                <a:close/>
                <a:moveTo>
                  <a:pt x="27381" y="25157"/>
                </a:moveTo>
                <a:lnTo>
                  <a:pt x="27381" y="25157"/>
                </a:lnTo>
                <a:cubicBezTo>
                  <a:pt x="27415" y="25210"/>
                  <a:pt x="27448" y="25263"/>
                  <a:pt x="27483" y="25316"/>
                </a:cubicBezTo>
                <a:lnTo>
                  <a:pt x="27483" y="25316"/>
                </a:lnTo>
                <a:cubicBezTo>
                  <a:pt x="27481" y="25313"/>
                  <a:pt x="27480" y="25311"/>
                  <a:pt x="27478" y="25308"/>
                </a:cubicBezTo>
                <a:lnTo>
                  <a:pt x="27381" y="25157"/>
                </a:lnTo>
                <a:close/>
                <a:moveTo>
                  <a:pt x="119848" y="25287"/>
                </a:moveTo>
                <a:lnTo>
                  <a:pt x="119848" y="25287"/>
                </a:lnTo>
                <a:cubicBezTo>
                  <a:pt x="119914" y="25302"/>
                  <a:pt x="119959" y="25311"/>
                  <a:pt x="119989" y="25316"/>
                </a:cubicBezTo>
                <a:lnTo>
                  <a:pt x="119989" y="25316"/>
                </a:lnTo>
                <a:lnTo>
                  <a:pt x="119848" y="25287"/>
                </a:lnTo>
                <a:close/>
                <a:moveTo>
                  <a:pt x="27483" y="25316"/>
                </a:moveTo>
                <a:cubicBezTo>
                  <a:pt x="27491" y="25329"/>
                  <a:pt x="27500" y="25343"/>
                  <a:pt x="27509" y="25356"/>
                </a:cubicBezTo>
                <a:lnTo>
                  <a:pt x="27509" y="25356"/>
                </a:lnTo>
                <a:cubicBezTo>
                  <a:pt x="27500" y="25343"/>
                  <a:pt x="27491" y="25329"/>
                  <a:pt x="27483" y="25316"/>
                </a:cubicBezTo>
                <a:close/>
                <a:moveTo>
                  <a:pt x="27509" y="25356"/>
                </a:moveTo>
                <a:cubicBezTo>
                  <a:pt x="27526" y="25382"/>
                  <a:pt x="27543" y="25408"/>
                  <a:pt x="27560" y="25434"/>
                </a:cubicBezTo>
                <a:lnTo>
                  <a:pt x="27560" y="25434"/>
                </a:lnTo>
                <a:cubicBezTo>
                  <a:pt x="27544" y="25407"/>
                  <a:pt x="27526" y="25381"/>
                  <a:pt x="27509" y="25356"/>
                </a:cubicBezTo>
                <a:close/>
                <a:moveTo>
                  <a:pt x="27560" y="25434"/>
                </a:moveTo>
                <a:lnTo>
                  <a:pt x="27560" y="25434"/>
                </a:lnTo>
                <a:cubicBezTo>
                  <a:pt x="27569" y="25449"/>
                  <a:pt x="27578" y="25465"/>
                  <a:pt x="27586" y="25481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613" y="25514"/>
                  <a:pt x="27586" y="25474"/>
                  <a:pt x="27560" y="25434"/>
                </a:cubicBezTo>
                <a:close/>
                <a:moveTo>
                  <a:pt x="27664" y="25459"/>
                </a:moveTo>
                <a:lnTo>
                  <a:pt x="27664" y="25459"/>
                </a:lnTo>
                <a:cubicBezTo>
                  <a:pt x="27701" y="25514"/>
                  <a:pt x="27737" y="25565"/>
                  <a:pt x="27770" y="25611"/>
                </a:cubicBezTo>
                <a:cubicBezTo>
                  <a:pt x="27733" y="25557"/>
                  <a:pt x="27697" y="25507"/>
                  <a:pt x="27664" y="25459"/>
                </a:cubicBezTo>
                <a:close/>
                <a:moveTo>
                  <a:pt x="128510" y="26961"/>
                </a:moveTo>
                <a:lnTo>
                  <a:pt x="128847" y="27030"/>
                </a:lnTo>
                <a:lnTo>
                  <a:pt x="128847" y="27030"/>
                </a:lnTo>
                <a:lnTo>
                  <a:pt x="129223" y="27101"/>
                </a:lnTo>
                <a:lnTo>
                  <a:pt x="128510" y="26961"/>
                </a:lnTo>
                <a:close/>
                <a:moveTo>
                  <a:pt x="53543" y="27760"/>
                </a:moveTo>
                <a:cubicBezTo>
                  <a:pt x="53564" y="28071"/>
                  <a:pt x="53563" y="28385"/>
                  <a:pt x="53541" y="28700"/>
                </a:cubicBezTo>
                <a:cubicBezTo>
                  <a:pt x="53570" y="28384"/>
                  <a:pt x="53573" y="28068"/>
                  <a:pt x="53543" y="27760"/>
                </a:cubicBezTo>
                <a:close/>
                <a:moveTo>
                  <a:pt x="30178" y="28592"/>
                </a:moveTo>
                <a:lnTo>
                  <a:pt x="30362" y="28754"/>
                </a:lnTo>
                <a:lnTo>
                  <a:pt x="30374" y="28762"/>
                </a:lnTo>
                <a:lnTo>
                  <a:pt x="30374" y="28762"/>
                </a:lnTo>
                <a:cubicBezTo>
                  <a:pt x="30309" y="28706"/>
                  <a:pt x="30243" y="28649"/>
                  <a:pt x="30178" y="28592"/>
                </a:cubicBezTo>
                <a:close/>
                <a:moveTo>
                  <a:pt x="32838" y="30542"/>
                </a:moveTo>
                <a:lnTo>
                  <a:pt x="32933" y="30601"/>
                </a:lnTo>
                <a:cubicBezTo>
                  <a:pt x="33030" y="30655"/>
                  <a:pt x="33149" y="30720"/>
                  <a:pt x="33278" y="30795"/>
                </a:cubicBezTo>
                <a:cubicBezTo>
                  <a:pt x="33408" y="30860"/>
                  <a:pt x="33548" y="30946"/>
                  <a:pt x="33721" y="31022"/>
                </a:cubicBezTo>
                <a:cubicBezTo>
                  <a:pt x="33422" y="30870"/>
                  <a:pt x="33127" y="30710"/>
                  <a:pt x="32838" y="30542"/>
                </a:cubicBezTo>
                <a:close/>
                <a:moveTo>
                  <a:pt x="151146" y="32109"/>
                </a:moveTo>
                <a:lnTo>
                  <a:pt x="151146" y="32109"/>
                </a:lnTo>
                <a:cubicBezTo>
                  <a:pt x="151265" y="32146"/>
                  <a:pt x="151316" y="32161"/>
                  <a:pt x="151316" y="32161"/>
                </a:cubicBezTo>
                <a:cubicBezTo>
                  <a:pt x="151316" y="32161"/>
                  <a:pt x="151250" y="32141"/>
                  <a:pt x="151146" y="32109"/>
                </a:cubicBezTo>
                <a:close/>
                <a:moveTo>
                  <a:pt x="51126" y="32122"/>
                </a:moveTo>
                <a:cubicBezTo>
                  <a:pt x="51090" y="32138"/>
                  <a:pt x="51054" y="32154"/>
                  <a:pt x="51018" y="32170"/>
                </a:cubicBezTo>
                <a:lnTo>
                  <a:pt x="51018" y="32170"/>
                </a:lnTo>
                <a:cubicBezTo>
                  <a:pt x="51054" y="32155"/>
                  <a:pt x="51091" y="32139"/>
                  <a:pt x="51126" y="32122"/>
                </a:cubicBezTo>
                <a:close/>
                <a:moveTo>
                  <a:pt x="51018" y="32170"/>
                </a:moveTo>
                <a:lnTo>
                  <a:pt x="51018" y="32170"/>
                </a:lnTo>
                <a:cubicBezTo>
                  <a:pt x="50851" y="32241"/>
                  <a:pt x="50680" y="32301"/>
                  <a:pt x="50506" y="32351"/>
                </a:cubicBezTo>
                <a:cubicBezTo>
                  <a:pt x="50419" y="32383"/>
                  <a:pt x="50085" y="32480"/>
                  <a:pt x="49998" y="32502"/>
                </a:cubicBezTo>
                <a:cubicBezTo>
                  <a:pt x="50348" y="32423"/>
                  <a:pt x="50690" y="32311"/>
                  <a:pt x="51018" y="32170"/>
                </a:cubicBezTo>
                <a:close/>
                <a:moveTo>
                  <a:pt x="39452" y="32872"/>
                </a:moveTo>
                <a:lnTo>
                  <a:pt x="39452" y="32872"/>
                </a:lnTo>
                <a:cubicBezTo>
                  <a:pt x="39648" y="32909"/>
                  <a:pt x="39954" y="32962"/>
                  <a:pt x="39956" y="32962"/>
                </a:cubicBezTo>
                <a:cubicBezTo>
                  <a:pt x="39958" y="32962"/>
                  <a:pt x="39829" y="32939"/>
                  <a:pt x="39452" y="32872"/>
                </a:cubicBezTo>
                <a:close/>
                <a:moveTo>
                  <a:pt x="47692" y="32849"/>
                </a:moveTo>
                <a:lnTo>
                  <a:pt x="47692" y="32849"/>
                </a:lnTo>
                <a:cubicBezTo>
                  <a:pt x="47500" y="32873"/>
                  <a:pt x="47213" y="32911"/>
                  <a:pt x="46801" y="32966"/>
                </a:cubicBezTo>
                <a:cubicBezTo>
                  <a:pt x="47100" y="32932"/>
                  <a:pt x="47397" y="32893"/>
                  <a:pt x="47692" y="32849"/>
                </a:cubicBezTo>
                <a:close/>
                <a:moveTo>
                  <a:pt x="5849" y="37121"/>
                </a:moveTo>
                <a:cubicBezTo>
                  <a:pt x="5848" y="37121"/>
                  <a:pt x="5857" y="37133"/>
                  <a:pt x="5876" y="37157"/>
                </a:cubicBezTo>
                <a:cubicBezTo>
                  <a:pt x="5885" y="37168"/>
                  <a:pt x="5895" y="37182"/>
                  <a:pt x="5906" y="37198"/>
                </a:cubicBezTo>
                <a:lnTo>
                  <a:pt x="5906" y="37198"/>
                </a:lnTo>
                <a:cubicBezTo>
                  <a:pt x="5898" y="37186"/>
                  <a:pt x="5890" y="37174"/>
                  <a:pt x="5882" y="37161"/>
                </a:cubicBezTo>
                <a:lnTo>
                  <a:pt x="5882" y="37161"/>
                </a:lnTo>
                <a:cubicBezTo>
                  <a:pt x="5861" y="37136"/>
                  <a:pt x="5849" y="37121"/>
                  <a:pt x="5849" y="37121"/>
                </a:cubicBezTo>
                <a:close/>
                <a:moveTo>
                  <a:pt x="5906" y="37198"/>
                </a:moveTo>
                <a:cubicBezTo>
                  <a:pt x="5924" y="37225"/>
                  <a:pt x="5941" y="37251"/>
                  <a:pt x="5958" y="37277"/>
                </a:cubicBezTo>
                <a:lnTo>
                  <a:pt x="5958" y="37277"/>
                </a:lnTo>
                <a:cubicBezTo>
                  <a:pt x="5938" y="37246"/>
                  <a:pt x="5921" y="37220"/>
                  <a:pt x="5906" y="37198"/>
                </a:cubicBezTo>
                <a:close/>
                <a:moveTo>
                  <a:pt x="5958" y="37277"/>
                </a:moveTo>
                <a:lnTo>
                  <a:pt x="5958" y="37277"/>
                </a:lnTo>
                <a:cubicBezTo>
                  <a:pt x="6003" y="37345"/>
                  <a:pt x="6063" y="37438"/>
                  <a:pt x="6146" y="37557"/>
                </a:cubicBezTo>
                <a:cubicBezTo>
                  <a:pt x="6083" y="37464"/>
                  <a:pt x="6020" y="37370"/>
                  <a:pt x="5958" y="37277"/>
                </a:cubicBezTo>
                <a:close/>
                <a:moveTo>
                  <a:pt x="171077" y="41110"/>
                </a:moveTo>
                <a:lnTo>
                  <a:pt x="171393" y="41329"/>
                </a:lnTo>
                <a:lnTo>
                  <a:pt x="171393" y="41329"/>
                </a:lnTo>
                <a:cubicBezTo>
                  <a:pt x="171290" y="41257"/>
                  <a:pt x="171185" y="41184"/>
                  <a:pt x="171077" y="41110"/>
                </a:cubicBezTo>
                <a:close/>
                <a:moveTo>
                  <a:pt x="170353" y="40646"/>
                </a:moveTo>
                <a:cubicBezTo>
                  <a:pt x="170569" y="40797"/>
                  <a:pt x="171023" y="41089"/>
                  <a:pt x="171606" y="41499"/>
                </a:cubicBezTo>
                <a:cubicBezTo>
                  <a:pt x="171898" y="41704"/>
                  <a:pt x="172233" y="41920"/>
                  <a:pt x="172567" y="42169"/>
                </a:cubicBezTo>
                <a:lnTo>
                  <a:pt x="173097" y="42557"/>
                </a:lnTo>
                <a:cubicBezTo>
                  <a:pt x="173138" y="42589"/>
                  <a:pt x="173179" y="42620"/>
                  <a:pt x="173221" y="42651"/>
                </a:cubicBezTo>
                <a:lnTo>
                  <a:pt x="173221" y="42651"/>
                </a:lnTo>
                <a:cubicBezTo>
                  <a:pt x="172749" y="42294"/>
                  <a:pt x="172352" y="42005"/>
                  <a:pt x="171966" y="41730"/>
                </a:cubicBezTo>
                <a:lnTo>
                  <a:pt x="171966" y="41730"/>
                </a:lnTo>
                <a:cubicBezTo>
                  <a:pt x="172066" y="41798"/>
                  <a:pt x="172156" y="41859"/>
                  <a:pt x="172233" y="41909"/>
                </a:cubicBezTo>
                <a:lnTo>
                  <a:pt x="171393" y="41329"/>
                </a:lnTo>
                <a:lnTo>
                  <a:pt x="171393" y="41329"/>
                </a:lnTo>
                <a:cubicBezTo>
                  <a:pt x="171587" y="41463"/>
                  <a:pt x="171775" y="41595"/>
                  <a:pt x="171966" y="41730"/>
                </a:cubicBezTo>
                <a:lnTo>
                  <a:pt x="171966" y="41730"/>
                </a:lnTo>
                <a:cubicBezTo>
                  <a:pt x="171485" y="41404"/>
                  <a:pt x="170782" y="40914"/>
                  <a:pt x="170353" y="40646"/>
                </a:cubicBezTo>
                <a:close/>
                <a:moveTo>
                  <a:pt x="173221" y="42651"/>
                </a:moveTo>
                <a:lnTo>
                  <a:pt x="173221" y="42651"/>
                </a:lnTo>
                <a:cubicBezTo>
                  <a:pt x="173343" y="42744"/>
                  <a:pt x="173471" y="42841"/>
                  <a:pt x="173604" y="42943"/>
                </a:cubicBezTo>
                <a:lnTo>
                  <a:pt x="173604" y="42943"/>
                </a:lnTo>
                <a:cubicBezTo>
                  <a:pt x="173476" y="42840"/>
                  <a:pt x="173349" y="42747"/>
                  <a:pt x="173221" y="42651"/>
                </a:cubicBezTo>
                <a:close/>
                <a:moveTo>
                  <a:pt x="173418" y="42718"/>
                </a:moveTo>
                <a:cubicBezTo>
                  <a:pt x="173421" y="42718"/>
                  <a:pt x="173626" y="42876"/>
                  <a:pt x="173907" y="43097"/>
                </a:cubicBezTo>
                <a:lnTo>
                  <a:pt x="173874" y="43076"/>
                </a:lnTo>
                <a:cubicBezTo>
                  <a:pt x="173547" y="42820"/>
                  <a:pt x="173417" y="42718"/>
                  <a:pt x="173418" y="42718"/>
                </a:cubicBezTo>
                <a:close/>
                <a:moveTo>
                  <a:pt x="173604" y="42943"/>
                </a:moveTo>
                <a:cubicBezTo>
                  <a:pt x="173619" y="42955"/>
                  <a:pt x="173633" y="42967"/>
                  <a:pt x="173647" y="42979"/>
                </a:cubicBezTo>
                <a:lnTo>
                  <a:pt x="174069" y="43303"/>
                </a:lnTo>
                <a:cubicBezTo>
                  <a:pt x="173905" y="43175"/>
                  <a:pt x="173751" y="43056"/>
                  <a:pt x="173604" y="42943"/>
                </a:cubicBezTo>
                <a:close/>
                <a:moveTo>
                  <a:pt x="175602" y="44474"/>
                </a:moveTo>
                <a:lnTo>
                  <a:pt x="175602" y="44474"/>
                </a:lnTo>
                <a:cubicBezTo>
                  <a:pt x="175620" y="44489"/>
                  <a:pt x="175638" y="44504"/>
                  <a:pt x="175656" y="44519"/>
                </a:cubicBezTo>
                <a:lnTo>
                  <a:pt x="175656" y="44519"/>
                </a:lnTo>
                <a:cubicBezTo>
                  <a:pt x="175631" y="44498"/>
                  <a:pt x="175613" y="44483"/>
                  <a:pt x="175602" y="44474"/>
                </a:cubicBezTo>
                <a:close/>
                <a:moveTo>
                  <a:pt x="175656" y="44519"/>
                </a:moveTo>
                <a:cubicBezTo>
                  <a:pt x="175739" y="44591"/>
                  <a:pt x="175904" y="44737"/>
                  <a:pt x="176186" y="44988"/>
                </a:cubicBezTo>
                <a:cubicBezTo>
                  <a:pt x="176012" y="44828"/>
                  <a:pt x="175835" y="44672"/>
                  <a:pt x="175656" y="44519"/>
                </a:cubicBezTo>
                <a:close/>
                <a:moveTo>
                  <a:pt x="179134" y="47850"/>
                </a:moveTo>
                <a:lnTo>
                  <a:pt x="179178" y="47904"/>
                </a:lnTo>
                <a:lnTo>
                  <a:pt x="179195" y="47921"/>
                </a:lnTo>
                <a:lnTo>
                  <a:pt x="179188" y="47915"/>
                </a:lnTo>
                <a:lnTo>
                  <a:pt x="179134" y="47850"/>
                </a:lnTo>
                <a:close/>
                <a:moveTo>
                  <a:pt x="180376" y="49308"/>
                </a:moveTo>
                <a:lnTo>
                  <a:pt x="180376" y="49308"/>
                </a:lnTo>
                <a:cubicBezTo>
                  <a:pt x="180441" y="49384"/>
                  <a:pt x="180520" y="49475"/>
                  <a:pt x="180610" y="49580"/>
                </a:cubicBezTo>
                <a:lnTo>
                  <a:pt x="180610" y="49580"/>
                </a:lnTo>
                <a:cubicBezTo>
                  <a:pt x="180524" y="49476"/>
                  <a:pt x="180443" y="49381"/>
                  <a:pt x="180376" y="49308"/>
                </a:cubicBezTo>
                <a:close/>
                <a:moveTo>
                  <a:pt x="180730" y="49721"/>
                </a:moveTo>
                <a:cubicBezTo>
                  <a:pt x="180773" y="49772"/>
                  <a:pt x="180817" y="49825"/>
                  <a:pt x="180863" y="49880"/>
                </a:cubicBezTo>
                <a:lnTo>
                  <a:pt x="180930" y="49968"/>
                </a:lnTo>
                <a:lnTo>
                  <a:pt x="180930" y="49968"/>
                </a:lnTo>
                <a:cubicBezTo>
                  <a:pt x="180863" y="49885"/>
                  <a:pt x="180797" y="49803"/>
                  <a:pt x="180730" y="49721"/>
                </a:cubicBezTo>
                <a:close/>
                <a:moveTo>
                  <a:pt x="181406" y="50594"/>
                </a:moveTo>
                <a:lnTo>
                  <a:pt x="181413" y="50604"/>
                </a:lnTo>
                <a:cubicBezTo>
                  <a:pt x="181412" y="50603"/>
                  <a:pt x="181410" y="50599"/>
                  <a:pt x="181406" y="50594"/>
                </a:cubicBezTo>
                <a:close/>
                <a:moveTo>
                  <a:pt x="183509" y="53499"/>
                </a:moveTo>
                <a:cubicBezTo>
                  <a:pt x="183514" y="53508"/>
                  <a:pt x="183519" y="53517"/>
                  <a:pt x="183525" y="53526"/>
                </a:cubicBezTo>
                <a:lnTo>
                  <a:pt x="183525" y="53526"/>
                </a:lnTo>
                <a:cubicBezTo>
                  <a:pt x="183520" y="53518"/>
                  <a:pt x="183514" y="53509"/>
                  <a:pt x="183509" y="53499"/>
                </a:cubicBezTo>
                <a:close/>
                <a:moveTo>
                  <a:pt x="57100" y="0"/>
                </a:moveTo>
                <a:cubicBezTo>
                  <a:pt x="56641" y="0"/>
                  <a:pt x="56182" y="12"/>
                  <a:pt x="55723" y="34"/>
                </a:cubicBezTo>
                <a:cubicBezTo>
                  <a:pt x="55906" y="29"/>
                  <a:pt x="56088" y="25"/>
                  <a:pt x="56149" y="25"/>
                </a:cubicBezTo>
                <a:cubicBezTo>
                  <a:pt x="56225" y="25"/>
                  <a:pt x="56117" y="32"/>
                  <a:pt x="55604" y="56"/>
                </a:cubicBezTo>
                <a:cubicBezTo>
                  <a:pt x="54740" y="121"/>
                  <a:pt x="53876" y="239"/>
                  <a:pt x="53022" y="423"/>
                </a:cubicBezTo>
                <a:lnTo>
                  <a:pt x="52677" y="488"/>
                </a:lnTo>
                <a:lnTo>
                  <a:pt x="52331" y="574"/>
                </a:lnTo>
                <a:cubicBezTo>
                  <a:pt x="52115" y="639"/>
                  <a:pt x="51899" y="693"/>
                  <a:pt x="51694" y="758"/>
                </a:cubicBezTo>
                <a:lnTo>
                  <a:pt x="51111" y="952"/>
                </a:lnTo>
                <a:cubicBezTo>
                  <a:pt x="50927" y="1006"/>
                  <a:pt x="50754" y="1071"/>
                  <a:pt x="50614" y="1136"/>
                </a:cubicBezTo>
                <a:cubicBezTo>
                  <a:pt x="50441" y="1201"/>
                  <a:pt x="50376" y="1233"/>
                  <a:pt x="50365" y="1233"/>
                </a:cubicBezTo>
                <a:lnTo>
                  <a:pt x="49944" y="1406"/>
                </a:lnTo>
                <a:cubicBezTo>
                  <a:pt x="49782" y="1482"/>
                  <a:pt x="49620" y="1568"/>
                  <a:pt x="49437" y="1654"/>
                </a:cubicBezTo>
                <a:cubicBezTo>
                  <a:pt x="49264" y="1741"/>
                  <a:pt x="49080" y="1838"/>
                  <a:pt x="48896" y="1935"/>
                </a:cubicBezTo>
                <a:cubicBezTo>
                  <a:pt x="48724" y="2032"/>
                  <a:pt x="48540" y="2140"/>
                  <a:pt x="48356" y="2259"/>
                </a:cubicBezTo>
                <a:cubicBezTo>
                  <a:pt x="47816" y="2605"/>
                  <a:pt x="47309" y="3004"/>
                  <a:pt x="46834" y="3436"/>
                </a:cubicBezTo>
                <a:cubicBezTo>
                  <a:pt x="46455" y="3761"/>
                  <a:pt x="46110" y="4106"/>
                  <a:pt x="45786" y="4484"/>
                </a:cubicBezTo>
                <a:cubicBezTo>
                  <a:pt x="45289" y="5057"/>
                  <a:pt x="44846" y="5672"/>
                  <a:pt x="44468" y="6331"/>
                </a:cubicBezTo>
                <a:cubicBezTo>
                  <a:pt x="44122" y="6936"/>
                  <a:pt x="43820" y="7562"/>
                  <a:pt x="43582" y="8211"/>
                </a:cubicBezTo>
                <a:cubicBezTo>
                  <a:pt x="43528" y="8340"/>
                  <a:pt x="43485" y="8459"/>
                  <a:pt x="43453" y="8567"/>
                </a:cubicBezTo>
                <a:cubicBezTo>
                  <a:pt x="43420" y="8675"/>
                  <a:pt x="43388" y="8761"/>
                  <a:pt x="43366" y="8837"/>
                </a:cubicBezTo>
                <a:cubicBezTo>
                  <a:pt x="43345" y="8913"/>
                  <a:pt x="43323" y="8988"/>
                  <a:pt x="43291" y="9064"/>
                </a:cubicBezTo>
                <a:cubicBezTo>
                  <a:pt x="42978" y="10144"/>
                  <a:pt x="42870" y="11267"/>
                  <a:pt x="42945" y="12380"/>
                </a:cubicBezTo>
                <a:lnTo>
                  <a:pt x="42934" y="12293"/>
                </a:lnTo>
                <a:lnTo>
                  <a:pt x="42934" y="12293"/>
                </a:lnTo>
                <a:cubicBezTo>
                  <a:pt x="42988" y="13082"/>
                  <a:pt x="43150" y="13849"/>
                  <a:pt x="43431" y="14583"/>
                </a:cubicBezTo>
                <a:cubicBezTo>
                  <a:pt x="43485" y="14713"/>
                  <a:pt x="43539" y="14831"/>
                  <a:pt x="43582" y="14939"/>
                </a:cubicBezTo>
                <a:lnTo>
                  <a:pt x="43647" y="15091"/>
                </a:lnTo>
                <a:cubicBezTo>
                  <a:pt x="43680" y="15145"/>
                  <a:pt x="43701" y="15188"/>
                  <a:pt x="43723" y="15242"/>
                </a:cubicBezTo>
                <a:lnTo>
                  <a:pt x="43863" y="15512"/>
                </a:lnTo>
                <a:cubicBezTo>
                  <a:pt x="43906" y="15598"/>
                  <a:pt x="43960" y="15674"/>
                  <a:pt x="44004" y="15750"/>
                </a:cubicBezTo>
                <a:cubicBezTo>
                  <a:pt x="44103" y="15922"/>
                  <a:pt x="44133" y="15976"/>
                  <a:pt x="44132" y="15976"/>
                </a:cubicBezTo>
                <a:cubicBezTo>
                  <a:pt x="44131" y="15976"/>
                  <a:pt x="44060" y="15855"/>
                  <a:pt x="44047" y="15836"/>
                </a:cubicBezTo>
                <a:lnTo>
                  <a:pt x="44047" y="15836"/>
                </a:lnTo>
                <a:cubicBezTo>
                  <a:pt x="44360" y="16387"/>
                  <a:pt x="44738" y="16894"/>
                  <a:pt x="45159" y="17370"/>
                </a:cubicBezTo>
                <a:cubicBezTo>
                  <a:pt x="45246" y="17467"/>
                  <a:pt x="45321" y="17553"/>
                  <a:pt x="45408" y="17640"/>
                </a:cubicBezTo>
                <a:lnTo>
                  <a:pt x="45645" y="17877"/>
                </a:lnTo>
                <a:cubicBezTo>
                  <a:pt x="45786" y="18039"/>
                  <a:pt x="45937" y="18180"/>
                  <a:pt x="46077" y="18309"/>
                </a:cubicBezTo>
                <a:cubicBezTo>
                  <a:pt x="46661" y="18849"/>
                  <a:pt x="47222" y="19325"/>
                  <a:pt x="48238" y="20135"/>
                </a:cubicBezTo>
                <a:lnTo>
                  <a:pt x="48443" y="20318"/>
                </a:lnTo>
                <a:cubicBezTo>
                  <a:pt x="48713" y="20545"/>
                  <a:pt x="49609" y="21236"/>
                  <a:pt x="50635" y="22208"/>
                </a:cubicBezTo>
                <a:cubicBezTo>
                  <a:pt x="50884" y="22457"/>
                  <a:pt x="51154" y="22716"/>
                  <a:pt x="51392" y="23008"/>
                </a:cubicBezTo>
                <a:cubicBezTo>
                  <a:pt x="51651" y="23310"/>
                  <a:pt x="51878" y="23623"/>
                  <a:pt x="52094" y="23958"/>
                </a:cubicBezTo>
                <a:cubicBezTo>
                  <a:pt x="52515" y="24617"/>
                  <a:pt x="52850" y="25330"/>
                  <a:pt x="53098" y="26075"/>
                </a:cubicBezTo>
                <a:cubicBezTo>
                  <a:pt x="53087" y="26054"/>
                  <a:pt x="53066" y="25989"/>
                  <a:pt x="52979" y="25762"/>
                </a:cubicBezTo>
                <a:lnTo>
                  <a:pt x="52979" y="25762"/>
                </a:lnTo>
                <a:cubicBezTo>
                  <a:pt x="53303" y="26615"/>
                  <a:pt x="53454" y="27533"/>
                  <a:pt x="53433" y="28441"/>
                </a:cubicBezTo>
                <a:cubicBezTo>
                  <a:pt x="53411" y="29370"/>
                  <a:pt x="53076" y="30266"/>
                  <a:pt x="52482" y="30990"/>
                </a:cubicBezTo>
                <a:cubicBezTo>
                  <a:pt x="52212" y="31303"/>
                  <a:pt x="51888" y="31573"/>
                  <a:pt x="51521" y="31789"/>
                </a:cubicBezTo>
                <a:cubicBezTo>
                  <a:pt x="51208" y="31973"/>
                  <a:pt x="50862" y="32113"/>
                  <a:pt x="50517" y="32232"/>
                </a:cubicBezTo>
                <a:cubicBezTo>
                  <a:pt x="49869" y="32437"/>
                  <a:pt x="49350" y="32545"/>
                  <a:pt x="49037" y="32610"/>
                </a:cubicBezTo>
                <a:cubicBezTo>
                  <a:pt x="48593" y="32701"/>
                  <a:pt x="48144" y="32781"/>
                  <a:pt x="47692" y="32849"/>
                </a:cubicBezTo>
                <a:lnTo>
                  <a:pt x="47692" y="32849"/>
                </a:lnTo>
                <a:cubicBezTo>
                  <a:pt x="47914" y="32820"/>
                  <a:pt x="48009" y="32809"/>
                  <a:pt x="48025" y="32809"/>
                </a:cubicBezTo>
                <a:cubicBezTo>
                  <a:pt x="48081" y="32809"/>
                  <a:pt x="47249" y="32932"/>
                  <a:pt x="47303" y="32932"/>
                </a:cubicBezTo>
                <a:cubicBezTo>
                  <a:pt x="47317" y="32932"/>
                  <a:pt x="47394" y="32923"/>
                  <a:pt x="47568" y="32901"/>
                </a:cubicBezTo>
                <a:lnTo>
                  <a:pt x="47568" y="32901"/>
                </a:lnTo>
                <a:cubicBezTo>
                  <a:pt x="47006" y="32988"/>
                  <a:pt x="46261" y="33053"/>
                  <a:pt x="45840" y="33085"/>
                </a:cubicBezTo>
                <a:cubicBezTo>
                  <a:pt x="45677" y="33093"/>
                  <a:pt x="45560" y="33099"/>
                  <a:pt x="45520" y="33099"/>
                </a:cubicBezTo>
                <a:cubicBezTo>
                  <a:pt x="45456" y="33099"/>
                  <a:pt x="45583" y="33086"/>
                  <a:pt x="46013" y="33053"/>
                </a:cubicBezTo>
                <a:lnTo>
                  <a:pt x="46239" y="33042"/>
                </a:lnTo>
                <a:cubicBezTo>
                  <a:pt x="46286" y="33034"/>
                  <a:pt x="46295" y="33031"/>
                  <a:pt x="46273" y="33031"/>
                </a:cubicBezTo>
                <a:cubicBezTo>
                  <a:pt x="46173" y="33031"/>
                  <a:pt x="45418" y="33100"/>
                  <a:pt x="44619" y="33117"/>
                </a:cubicBezTo>
                <a:cubicBezTo>
                  <a:pt x="44311" y="33128"/>
                  <a:pt x="43999" y="33131"/>
                  <a:pt x="43717" y="33131"/>
                </a:cubicBezTo>
                <a:cubicBezTo>
                  <a:pt x="43110" y="33131"/>
                  <a:pt x="42646" y="33114"/>
                  <a:pt x="42675" y="33107"/>
                </a:cubicBezTo>
                <a:cubicBezTo>
                  <a:pt x="39791" y="32999"/>
                  <a:pt x="36961" y="32405"/>
                  <a:pt x="34412" y="31227"/>
                </a:cubicBezTo>
                <a:cubicBezTo>
                  <a:pt x="33149" y="30655"/>
                  <a:pt x="31971" y="29920"/>
                  <a:pt x="30891" y="29045"/>
                </a:cubicBezTo>
                <a:cubicBezTo>
                  <a:pt x="29833" y="28181"/>
                  <a:pt x="28904" y="27188"/>
                  <a:pt x="28094" y="26086"/>
                </a:cubicBezTo>
                <a:lnTo>
                  <a:pt x="28094" y="26086"/>
                </a:lnTo>
                <a:cubicBezTo>
                  <a:pt x="28213" y="26259"/>
                  <a:pt x="28342" y="26421"/>
                  <a:pt x="28461" y="26594"/>
                </a:cubicBezTo>
                <a:lnTo>
                  <a:pt x="28169" y="26216"/>
                </a:lnTo>
                <a:cubicBezTo>
                  <a:pt x="28072" y="26097"/>
                  <a:pt x="27997" y="25967"/>
                  <a:pt x="27899" y="25838"/>
                </a:cubicBezTo>
                <a:cubicBezTo>
                  <a:pt x="27727" y="25578"/>
                  <a:pt x="27532" y="25330"/>
                  <a:pt x="27381" y="25060"/>
                </a:cubicBezTo>
                <a:cubicBezTo>
                  <a:pt x="27316" y="24963"/>
                  <a:pt x="27251" y="24855"/>
                  <a:pt x="27197" y="24758"/>
                </a:cubicBezTo>
                <a:lnTo>
                  <a:pt x="27197" y="24758"/>
                </a:lnTo>
                <a:cubicBezTo>
                  <a:pt x="27219" y="24779"/>
                  <a:pt x="27273" y="24855"/>
                  <a:pt x="27359" y="24995"/>
                </a:cubicBezTo>
                <a:lnTo>
                  <a:pt x="27521" y="25254"/>
                </a:lnTo>
                <a:cubicBezTo>
                  <a:pt x="27561" y="25314"/>
                  <a:pt x="27610" y="25383"/>
                  <a:pt x="27664" y="25459"/>
                </a:cubicBezTo>
                <a:lnTo>
                  <a:pt x="27664" y="25459"/>
                </a:lnTo>
                <a:cubicBezTo>
                  <a:pt x="27471" y="25175"/>
                  <a:pt x="27231" y="24779"/>
                  <a:pt x="27014" y="24444"/>
                </a:cubicBezTo>
                <a:lnTo>
                  <a:pt x="26560" y="23667"/>
                </a:lnTo>
                <a:cubicBezTo>
                  <a:pt x="26485" y="23526"/>
                  <a:pt x="26420" y="23397"/>
                  <a:pt x="26366" y="23299"/>
                </a:cubicBezTo>
                <a:cubicBezTo>
                  <a:pt x="26312" y="23191"/>
                  <a:pt x="26268" y="23105"/>
                  <a:pt x="26225" y="23029"/>
                </a:cubicBezTo>
                <a:cubicBezTo>
                  <a:pt x="26160" y="22900"/>
                  <a:pt x="26128" y="22824"/>
                  <a:pt x="26117" y="22813"/>
                </a:cubicBezTo>
                <a:cubicBezTo>
                  <a:pt x="26117" y="22812"/>
                  <a:pt x="26118" y="22811"/>
                  <a:pt x="26118" y="22811"/>
                </a:cubicBezTo>
                <a:cubicBezTo>
                  <a:pt x="26124" y="22811"/>
                  <a:pt x="26151" y="22859"/>
                  <a:pt x="26194" y="22939"/>
                </a:cubicBezTo>
                <a:lnTo>
                  <a:pt x="26194" y="22939"/>
                </a:lnTo>
                <a:cubicBezTo>
                  <a:pt x="26041" y="22642"/>
                  <a:pt x="25945" y="22455"/>
                  <a:pt x="25826" y="22198"/>
                </a:cubicBezTo>
                <a:cubicBezTo>
                  <a:pt x="25750" y="22046"/>
                  <a:pt x="25664" y="21874"/>
                  <a:pt x="25566" y="21658"/>
                </a:cubicBezTo>
                <a:cubicBezTo>
                  <a:pt x="25458" y="21431"/>
                  <a:pt x="25340" y="21150"/>
                  <a:pt x="25178" y="20772"/>
                </a:cubicBezTo>
                <a:cubicBezTo>
                  <a:pt x="24778" y="19832"/>
                  <a:pt x="24983" y="20286"/>
                  <a:pt x="24832" y="19919"/>
                </a:cubicBezTo>
                <a:lnTo>
                  <a:pt x="24778" y="19800"/>
                </a:lnTo>
                <a:cubicBezTo>
                  <a:pt x="24746" y="19713"/>
                  <a:pt x="24681" y="19573"/>
                  <a:pt x="24594" y="19346"/>
                </a:cubicBezTo>
                <a:cubicBezTo>
                  <a:pt x="24303" y="18612"/>
                  <a:pt x="24011" y="17867"/>
                  <a:pt x="23730" y="17132"/>
                </a:cubicBezTo>
                <a:lnTo>
                  <a:pt x="23730" y="17132"/>
                </a:lnTo>
                <a:lnTo>
                  <a:pt x="24054" y="18029"/>
                </a:lnTo>
                <a:cubicBezTo>
                  <a:pt x="23776" y="17324"/>
                  <a:pt x="23481" y="16559"/>
                  <a:pt x="23475" y="16559"/>
                </a:cubicBezTo>
                <a:lnTo>
                  <a:pt x="23475" y="16559"/>
                </a:lnTo>
                <a:cubicBezTo>
                  <a:pt x="23473" y="16559"/>
                  <a:pt x="23488" y="16601"/>
                  <a:pt x="23522" y="16695"/>
                </a:cubicBezTo>
                <a:lnTo>
                  <a:pt x="23522" y="16695"/>
                </a:lnTo>
                <a:cubicBezTo>
                  <a:pt x="23466" y="16546"/>
                  <a:pt x="23400" y="16371"/>
                  <a:pt x="23331" y="16182"/>
                </a:cubicBezTo>
                <a:cubicBezTo>
                  <a:pt x="23201" y="15847"/>
                  <a:pt x="23050" y="15458"/>
                  <a:pt x="22866" y="15037"/>
                </a:cubicBezTo>
                <a:cubicBezTo>
                  <a:pt x="22693" y="14605"/>
                  <a:pt x="22499" y="14140"/>
                  <a:pt x="22294" y="13665"/>
                </a:cubicBezTo>
                <a:cubicBezTo>
                  <a:pt x="22089" y="13179"/>
                  <a:pt x="21862" y="12693"/>
                  <a:pt x="21624" y="12218"/>
                </a:cubicBezTo>
                <a:cubicBezTo>
                  <a:pt x="21181" y="11332"/>
                  <a:pt x="20674" y="10468"/>
                  <a:pt x="20123" y="9647"/>
                </a:cubicBezTo>
                <a:cubicBezTo>
                  <a:pt x="19648" y="8945"/>
                  <a:pt x="19248" y="8448"/>
                  <a:pt x="19097" y="8254"/>
                </a:cubicBezTo>
                <a:cubicBezTo>
                  <a:pt x="18621" y="7681"/>
                  <a:pt x="18125" y="7130"/>
                  <a:pt x="17595" y="6612"/>
                </a:cubicBezTo>
                <a:cubicBezTo>
                  <a:pt x="17048" y="6084"/>
                  <a:pt x="16475" y="5601"/>
                  <a:pt x="15859" y="5162"/>
                </a:cubicBezTo>
                <a:lnTo>
                  <a:pt x="15859" y="5162"/>
                </a:lnTo>
                <a:cubicBezTo>
                  <a:pt x="15885" y="5184"/>
                  <a:pt x="15909" y="5207"/>
                  <a:pt x="15932" y="5229"/>
                </a:cubicBezTo>
                <a:cubicBezTo>
                  <a:pt x="15900" y="5208"/>
                  <a:pt x="15824" y="5154"/>
                  <a:pt x="15662" y="5046"/>
                </a:cubicBezTo>
                <a:lnTo>
                  <a:pt x="15370" y="4851"/>
                </a:lnTo>
                <a:lnTo>
                  <a:pt x="14938" y="4592"/>
                </a:lnTo>
                <a:lnTo>
                  <a:pt x="14938" y="4592"/>
                </a:lnTo>
                <a:cubicBezTo>
                  <a:pt x="14973" y="4610"/>
                  <a:pt x="14992" y="4618"/>
                  <a:pt x="14997" y="4618"/>
                </a:cubicBezTo>
                <a:cubicBezTo>
                  <a:pt x="15012" y="4618"/>
                  <a:pt x="14921" y="4557"/>
                  <a:pt x="14755" y="4463"/>
                </a:cubicBezTo>
                <a:cubicBezTo>
                  <a:pt x="14636" y="4398"/>
                  <a:pt x="14495" y="4311"/>
                  <a:pt x="14323" y="4225"/>
                </a:cubicBezTo>
                <a:lnTo>
                  <a:pt x="14042" y="4095"/>
                </a:lnTo>
                <a:cubicBezTo>
                  <a:pt x="13945" y="4041"/>
                  <a:pt x="13837" y="4009"/>
                  <a:pt x="13729" y="3955"/>
                </a:cubicBezTo>
                <a:cubicBezTo>
                  <a:pt x="12886" y="3599"/>
                  <a:pt x="11990" y="3350"/>
                  <a:pt x="11082" y="3231"/>
                </a:cubicBezTo>
                <a:lnTo>
                  <a:pt x="11082" y="3231"/>
                </a:lnTo>
                <a:cubicBezTo>
                  <a:pt x="11195" y="3249"/>
                  <a:pt x="11241" y="3255"/>
                  <a:pt x="11233" y="3255"/>
                </a:cubicBezTo>
                <a:cubicBezTo>
                  <a:pt x="11211" y="3255"/>
                  <a:pt x="10750" y="3202"/>
                  <a:pt x="10184" y="3202"/>
                </a:cubicBezTo>
                <a:cubicBezTo>
                  <a:pt x="9967" y="3202"/>
                  <a:pt x="9735" y="3210"/>
                  <a:pt x="9505" y="3231"/>
                </a:cubicBezTo>
                <a:cubicBezTo>
                  <a:pt x="9084" y="3274"/>
                  <a:pt x="8663" y="3339"/>
                  <a:pt x="8253" y="3436"/>
                </a:cubicBezTo>
                <a:cubicBezTo>
                  <a:pt x="8196" y="3457"/>
                  <a:pt x="8151" y="3473"/>
                  <a:pt x="8123" y="3482"/>
                </a:cubicBezTo>
                <a:lnTo>
                  <a:pt x="8123" y="3482"/>
                </a:lnTo>
                <a:lnTo>
                  <a:pt x="8177" y="3469"/>
                </a:lnTo>
                <a:lnTo>
                  <a:pt x="8219" y="3461"/>
                </a:lnTo>
                <a:lnTo>
                  <a:pt x="8219" y="3461"/>
                </a:lnTo>
                <a:cubicBezTo>
                  <a:pt x="8165" y="3476"/>
                  <a:pt x="8111" y="3493"/>
                  <a:pt x="8058" y="3512"/>
                </a:cubicBezTo>
                <a:lnTo>
                  <a:pt x="7864" y="3555"/>
                </a:lnTo>
                <a:cubicBezTo>
                  <a:pt x="7788" y="3577"/>
                  <a:pt x="7788" y="3577"/>
                  <a:pt x="7788" y="3577"/>
                </a:cubicBezTo>
                <a:cubicBezTo>
                  <a:pt x="7790" y="3575"/>
                  <a:pt x="7792" y="3573"/>
                  <a:pt x="7794" y="3572"/>
                </a:cubicBezTo>
                <a:lnTo>
                  <a:pt x="7794" y="3572"/>
                </a:lnTo>
                <a:cubicBezTo>
                  <a:pt x="7790" y="3573"/>
                  <a:pt x="7785" y="3575"/>
                  <a:pt x="7777" y="3577"/>
                </a:cubicBezTo>
                <a:cubicBezTo>
                  <a:pt x="7648" y="3609"/>
                  <a:pt x="7518" y="3642"/>
                  <a:pt x="7399" y="3696"/>
                </a:cubicBezTo>
                <a:cubicBezTo>
                  <a:pt x="5930" y="4214"/>
                  <a:pt x="4494" y="5229"/>
                  <a:pt x="3306" y="6590"/>
                </a:cubicBezTo>
                <a:cubicBezTo>
                  <a:pt x="2074" y="8005"/>
                  <a:pt x="1178" y="9679"/>
                  <a:pt x="670" y="11494"/>
                </a:cubicBezTo>
                <a:cubicBezTo>
                  <a:pt x="670" y="11496"/>
                  <a:pt x="670" y="11497"/>
                  <a:pt x="670" y="11497"/>
                </a:cubicBezTo>
                <a:cubicBezTo>
                  <a:pt x="673" y="11497"/>
                  <a:pt x="731" y="11323"/>
                  <a:pt x="737" y="11323"/>
                </a:cubicBezTo>
                <a:lnTo>
                  <a:pt x="737" y="11323"/>
                </a:lnTo>
                <a:cubicBezTo>
                  <a:pt x="741" y="11323"/>
                  <a:pt x="718" y="11415"/>
                  <a:pt x="627" y="11732"/>
                </a:cubicBezTo>
                <a:cubicBezTo>
                  <a:pt x="443" y="12380"/>
                  <a:pt x="303" y="13039"/>
                  <a:pt x="206" y="13697"/>
                </a:cubicBezTo>
                <a:cubicBezTo>
                  <a:pt x="152" y="14075"/>
                  <a:pt x="152" y="14248"/>
                  <a:pt x="119" y="14497"/>
                </a:cubicBezTo>
                <a:cubicBezTo>
                  <a:pt x="109" y="14626"/>
                  <a:pt x="109" y="14767"/>
                  <a:pt x="87" y="14972"/>
                </a:cubicBezTo>
                <a:cubicBezTo>
                  <a:pt x="87" y="15069"/>
                  <a:pt x="76" y="15188"/>
                  <a:pt x="65" y="15318"/>
                </a:cubicBezTo>
                <a:cubicBezTo>
                  <a:pt x="55" y="15447"/>
                  <a:pt x="44" y="15598"/>
                  <a:pt x="44" y="15771"/>
                </a:cubicBezTo>
                <a:cubicBezTo>
                  <a:pt x="50" y="15657"/>
                  <a:pt x="56" y="15510"/>
                  <a:pt x="58" y="15510"/>
                </a:cubicBezTo>
                <a:lnTo>
                  <a:pt x="58" y="15510"/>
                </a:lnTo>
                <a:cubicBezTo>
                  <a:pt x="60" y="15510"/>
                  <a:pt x="59" y="15583"/>
                  <a:pt x="55" y="15793"/>
                </a:cubicBezTo>
                <a:cubicBezTo>
                  <a:pt x="1" y="17683"/>
                  <a:pt x="130" y="19573"/>
                  <a:pt x="422" y="21442"/>
                </a:cubicBezTo>
                <a:cubicBezTo>
                  <a:pt x="703" y="23332"/>
                  <a:pt x="1081" y="25211"/>
                  <a:pt x="1567" y="27069"/>
                </a:cubicBezTo>
                <a:cubicBezTo>
                  <a:pt x="2042" y="28927"/>
                  <a:pt x="2658" y="30752"/>
                  <a:pt x="3403" y="32534"/>
                </a:cubicBezTo>
                <a:cubicBezTo>
                  <a:pt x="4087" y="34149"/>
                  <a:pt x="4916" y="35692"/>
                  <a:pt x="5882" y="37161"/>
                </a:cubicBezTo>
                <a:lnTo>
                  <a:pt x="5882" y="37161"/>
                </a:lnTo>
                <a:cubicBezTo>
                  <a:pt x="5884" y="37163"/>
                  <a:pt x="5885" y="37166"/>
                  <a:pt x="5887" y="37168"/>
                </a:cubicBezTo>
                <a:cubicBezTo>
                  <a:pt x="5963" y="37287"/>
                  <a:pt x="6179" y="37589"/>
                  <a:pt x="6406" y="37913"/>
                </a:cubicBezTo>
                <a:cubicBezTo>
                  <a:pt x="6305" y="37767"/>
                  <a:pt x="6276" y="37722"/>
                  <a:pt x="6280" y="37722"/>
                </a:cubicBezTo>
                <a:lnTo>
                  <a:pt x="6280" y="37722"/>
                </a:lnTo>
                <a:cubicBezTo>
                  <a:pt x="6286" y="37722"/>
                  <a:pt x="6375" y="37839"/>
                  <a:pt x="6379" y="37839"/>
                </a:cubicBezTo>
                <a:cubicBezTo>
                  <a:pt x="6380" y="37839"/>
                  <a:pt x="6378" y="37835"/>
                  <a:pt x="6373" y="37827"/>
                </a:cubicBezTo>
                <a:lnTo>
                  <a:pt x="6373" y="37827"/>
                </a:lnTo>
                <a:cubicBezTo>
                  <a:pt x="6989" y="38691"/>
                  <a:pt x="7669" y="39512"/>
                  <a:pt x="8415" y="40268"/>
                </a:cubicBezTo>
                <a:lnTo>
                  <a:pt x="8976" y="40808"/>
                </a:lnTo>
                <a:lnTo>
                  <a:pt x="9408" y="41186"/>
                </a:lnTo>
                <a:cubicBezTo>
                  <a:pt x="9549" y="41326"/>
                  <a:pt x="9721" y="41456"/>
                  <a:pt x="9873" y="41585"/>
                </a:cubicBezTo>
                <a:cubicBezTo>
                  <a:pt x="10035" y="41715"/>
                  <a:pt x="10197" y="41845"/>
                  <a:pt x="10348" y="41963"/>
                </a:cubicBezTo>
                <a:cubicBezTo>
                  <a:pt x="10499" y="42071"/>
                  <a:pt x="10640" y="42190"/>
                  <a:pt x="10780" y="42277"/>
                </a:cubicBezTo>
                <a:cubicBezTo>
                  <a:pt x="11050" y="42460"/>
                  <a:pt x="11244" y="42601"/>
                  <a:pt x="11309" y="42644"/>
                </a:cubicBezTo>
                <a:lnTo>
                  <a:pt x="10899" y="42352"/>
                </a:lnTo>
                <a:lnTo>
                  <a:pt x="10683" y="42212"/>
                </a:lnTo>
                <a:lnTo>
                  <a:pt x="10488" y="42061"/>
                </a:lnTo>
                <a:lnTo>
                  <a:pt x="10488" y="42061"/>
                </a:lnTo>
                <a:cubicBezTo>
                  <a:pt x="10672" y="42193"/>
                  <a:pt x="10750" y="42247"/>
                  <a:pt x="10755" y="42247"/>
                </a:cubicBezTo>
                <a:cubicBezTo>
                  <a:pt x="10765" y="42247"/>
                  <a:pt x="10496" y="42040"/>
                  <a:pt x="10175" y="41791"/>
                </a:cubicBezTo>
                <a:cubicBezTo>
                  <a:pt x="9937" y="41596"/>
                  <a:pt x="9689" y="41369"/>
                  <a:pt x="9495" y="41207"/>
                </a:cubicBezTo>
                <a:cubicBezTo>
                  <a:pt x="9325" y="41048"/>
                  <a:pt x="9211" y="40935"/>
                  <a:pt x="9228" y="40935"/>
                </a:cubicBezTo>
                <a:cubicBezTo>
                  <a:pt x="9230" y="40935"/>
                  <a:pt x="9232" y="40936"/>
                  <a:pt x="9235" y="40937"/>
                </a:cubicBezTo>
                <a:cubicBezTo>
                  <a:pt x="8533" y="40311"/>
                  <a:pt x="7874" y="39620"/>
                  <a:pt x="7291" y="38874"/>
                </a:cubicBezTo>
                <a:cubicBezTo>
                  <a:pt x="6546" y="37945"/>
                  <a:pt x="5855" y="36973"/>
                  <a:pt x="5239" y="35969"/>
                </a:cubicBezTo>
                <a:cubicBezTo>
                  <a:pt x="5177" y="35863"/>
                  <a:pt x="5155" y="35824"/>
                  <a:pt x="5156" y="35824"/>
                </a:cubicBezTo>
                <a:lnTo>
                  <a:pt x="5156" y="35824"/>
                </a:lnTo>
                <a:cubicBezTo>
                  <a:pt x="5158" y="35824"/>
                  <a:pt x="5197" y="35886"/>
                  <a:pt x="5239" y="35958"/>
                </a:cubicBezTo>
                <a:cubicBezTo>
                  <a:pt x="5294" y="36045"/>
                  <a:pt x="5361" y="36148"/>
                  <a:pt x="5363" y="36148"/>
                </a:cubicBezTo>
                <a:cubicBezTo>
                  <a:pt x="5365" y="36148"/>
                  <a:pt x="5357" y="36134"/>
                  <a:pt x="5336" y="36098"/>
                </a:cubicBezTo>
                <a:cubicBezTo>
                  <a:pt x="4850" y="35321"/>
                  <a:pt x="4407" y="34511"/>
                  <a:pt x="4019" y="33668"/>
                </a:cubicBezTo>
                <a:lnTo>
                  <a:pt x="4019" y="33668"/>
                </a:lnTo>
                <a:lnTo>
                  <a:pt x="4094" y="33809"/>
                </a:lnTo>
                <a:cubicBezTo>
                  <a:pt x="3662" y="32923"/>
                  <a:pt x="3338" y="32156"/>
                  <a:pt x="3057" y="31432"/>
                </a:cubicBezTo>
                <a:cubicBezTo>
                  <a:pt x="2776" y="30709"/>
                  <a:pt x="2539" y="30028"/>
                  <a:pt x="2323" y="29337"/>
                </a:cubicBezTo>
                <a:cubicBezTo>
                  <a:pt x="2096" y="28635"/>
                  <a:pt x="1891" y="27922"/>
                  <a:pt x="1675" y="27112"/>
                </a:cubicBezTo>
                <a:cubicBezTo>
                  <a:pt x="1459" y="26302"/>
                  <a:pt x="1243" y="25395"/>
                  <a:pt x="1027" y="24315"/>
                </a:cubicBezTo>
                <a:lnTo>
                  <a:pt x="1027" y="24315"/>
                </a:lnTo>
                <a:lnTo>
                  <a:pt x="1069" y="24566"/>
                </a:lnTo>
                <a:lnTo>
                  <a:pt x="1069" y="24566"/>
                </a:lnTo>
                <a:cubicBezTo>
                  <a:pt x="1030" y="24374"/>
                  <a:pt x="979" y="24118"/>
                  <a:pt x="929" y="23861"/>
                </a:cubicBezTo>
                <a:cubicBezTo>
                  <a:pt x="929" y="23859"/>
                  <a:pt x="928" y="23856"/>
                  <a:pt x="928" y="23854"/>
                </a:cubicBezTo>
                <a:lnTo>
                  <a:pt x="928" y="23854"/>
                </a:lnTo>
                <a:cubicBezTo>
                  <a:pt x="965" y="24047"/>
                  <a:pt x="1012" y="24292"/>
                  <a:pt x="1081" y="24639"/>
                </a:cubicBezTo>
                <a:lnTo>
                  <a:pt x="1069" y="24566"/>
                </a:lnTo>
                <a:lnTo>
                  <a:pt x="1069" y="24566"/>
                </a:lnTo>
                <a:cubicBezTo>
                  <a:pt x="1107" y="24758"/>
                  <a:pt x="1132" y="24885"/>
                  <a:pt x="1130" y="24885"/>
                </a:cubicBezTo>
                <a:cubicBezTo>
                  <a:pt x="1129" y="24885"/>
                  <a:pt x="1117" y="24837"/>
                  <a:pt x="1091" y="24725"/>
                </a:cubicBezTo>
                <a:cubicBezTo>
                  <a:pt x="1048" y="24501"/>
                  <a:pt x="978" y="24142"/>
                  <a:pt x="895" y="23698"/>
                </a:cubicBezTo>
                <a:lnTo>
                  <a:pt x="895" y="23698"/>
                </a:lnTo>
                <a:cubicBezTo>
                  <a:pt x="906" y="23750"/>
                  <a:pt x="917" y="23802"/>
                  <a:pt x="928" y="23854"/>
                </a:cubicBezTo>
                <a:lnTo>
                  <a:pt x="928" y="23854"/>
                </a:lnTo>
                <a:cubicBezTo>
                  <a:pt x="867" y="23531"/>
                  <a:pt x="836" y="23354"/>
                  <a:pt x="789" y="23083"/>
                </a:cubicBezTo>
                <a:cubicBezTo>
                  <a:pt x="764" y="22944"/>
                  <a:pt x="752" y="22884"/>
                  <a:pt x="750" y="22884"/>
                </a:cubicBezTo>
                <a:lnTo>
                  <a:pt x="750" y="22884"/>
                </a:lnTo>
                <a:cubicBezTo>
                  <a:pt x="750" y="22884"/>
                  <a:pt x="750" y="22888"/>
                  <a:pt x="751" y="22895"/>
                </a:cubicBezTo>
                <a:lnTo>
                  <a:pt x="751" y="22895"/>
                </a:lnTo>
                <a:cubicBezTo>
                  <a:pt x="641" y="22271"/>
                  <a:pt x="527" y="21566"/>
                  <a:pt x="433" y="20869"/>
                </a:cubicBezTo>
                <a:cubicBezTo>
                  <a:pt x="260" y="19670"/>
                  <a:pt x="163" y="18471"/>
                  <a:pt x="141" y="17272"/>
                </a:cubicBezTo>
                <a:cubicBezTo>
                  <a:pt x="134" y="16810"/>
                  <a:pt x="132" y="16687"/>
                  <a:pt x="131" y="16687"/>
                </a:cubicBezTo>
                <a:cubicBezTo>
                  <a:pt x="130" y="16687"/>
                  <a:pt x="130" y="16726"/>
                  <a:pt x="130" y="16765"/>
                </a:cubicBezTo>
                <a:cubicBezTo>
                  <a:pt x="126" y="16799"/>
                  <a:pt x="124" y="16835"/>
                  <a:pt x="123" y="16835"/>
                </a:cubicBezTo>
                <a:cubicBezTo>
                  <a:pt x="121" y="16835"/>
                  <a:pt x="123" y="16715"/>
                  <a:pt x="130" y="16246"/>
                </a:cubicBezTo>
                <a:cubicBezTo>
                  <a:pt x="130" y="16117"/>
                  <a:pt x="141" y="15987"/>
                  <a:pt x="141" y="15858"/>
                </a:cubicBezTo>
                <a:lnTo>
                  <a:pt x="141" y="15490"/>
                </a:lnTo>
                <a:cubicBezTo>
                  <a:pt x="163" y="15004"/>
                  <a:pt x="206" y="14518"/>
                  <a:pt x="281" y="14032"/>
                </a:cubicBezTo>
                <a:lnTo>
                  <a:pt x="281" y="14032"/>
                </a:lnTo>
                <a:cubicBezTo>
                  <a:pt x="249" y="14259"/>
                  <a:pt x="206" y="14680"/>
                  <a:pt x="195" y="14929"/>
                </a:cubicBezTo>
                <a:cubicBezTo>
                  <a:pt x="217" y="14626"/>
                  <a:pt x="260" y="14259"/>
                  <a:pt x="303" y="13870"/>
                </a:cubicBezTo>
                <a:cubicBezTo>
                  <a:pt x="335" y="13676"/>
                  <a:pt x="368" y="13481"/>
                  <a:pt x="389" y="13276"/>
                </a:cubicBezTo>
                <a:cubicBezTo>
                  <a:pt x="422" y="13082"/>
                  <a:pt x="465" y="12887"/>
                  <a:pt x="497" y="12704"/>
                </a:cubicBezTo>
                <a:cubicBezTo>
                  <a:pt x="541" y="12509"/>
                  <a:pt x="573" y="12326"/>
                  <a:pt x="616" y="12164"/>
                </a:cubicBezTo>
                <a:cubicBezTo>
                  <a:pt x="659" y="11991"/>
                  <a:pt x="692" y="11829"/>
                  <a:pt x="735" y="11699"/>
                </a:cubicBezTo>
                <a:cubicBezTo>
                  <a:pt x="770" y="11568"/>
                  <a:pt x="803" y="11451"/>
                  <a:pt x="832" y="11354"/>
                </a:cubicBezTo>
                <a:lnTo>
                  <a:pt x="832" y="11354"/>
                </a:lnTo>
                <a:lnTo>
                  <a:pt x="705" y="11766"/>
                </a:lnTo>
                <a:lnTo>
                  <a:pt x="705" y="11766"/>
                </a:lnTo>
                <a:cubicBezTo>
                  <a:pt x="911" y="10994"/>
                  <a:pt x="1182" y="10243"/>
                  <a:pt x="1524" y="9517"/>
                </a:cubicBezTo>
                <a:cubicBezTo>
                  <a:pt x="1977" y="8535"/>
                  <a:pt x="2571" y="7616"/>
                  <a:pt x="3262" y="6785"/>
                </a:cubicBezTo>
                <a:cubicBezTo>
                  <a:pt x="3954" y="5953"/>
                  <a:pt x="4764" y="5240"/>
                  <a:pt x="5671" y="4646"/>
                </a:cubicBezTo>
                <a:cubicBezTo>
                  <a:pt x="6514" y="4106"/>
                  <a:pt x="7453" y="3717"/>
                  <a:pt x="8447" y="3490"/>
                </a:cubicBezTo>
                <a:lnTo>
                  <a:pt x="8447" y="3490"/>
                </a:lnTo>
                <a:lnTo>
                  <a:pt x="8296" y="3512"/>
                </a:lnTo>
                <a:lnTo>
                  <a:pt x="8425" y="3490"/>
                </a:lnTo>
                <a:lnTo>
                  <a:pt x="8663" y="3436"/>
                </a:lnTo>
                <a:cubicBezTo>
                  <a:pt x="8825" y="3415"/>
                  <a:pt x="8965" y="3382"/>
                  <a:pt x="9095" y="3361"/>
                </a:cubicBezTo>
                <a:cubicBezTo>
                  <a:pt x="9365" y="3328"/>
                  <a:pt x="9592" y="3307"/>
                  <a:pt x="9797" y="3296"/>
                </a:cubicBezTo>
                <a:cubicBezTo>
                  <a:pt x="9894" y="3296"/>
                  <a:pt x="9991" y="3285"/>
                  <a:pt x="10078" y="3285"/>
                </a:cubicBezTo>
                <a:lnTo>
                  <a:pt x="10575" y="3285"/>
                </a:lnTo>
                <a:lnTo>
                  <a:pt x="10812" y="3307"/>
                </a:lnTo>
                <a:lnTo>
                  <a:pt x="11050" y="3318"/>
                </a:lnTo>
                <a:cubicBezTo>
                  <a:pt x="11126" y="3328"/>
                  <a:pt x="11212" y="3339"/>
                  <a:pt x="11298" y="3350"/>
                </a:cubicBezTo>
                <a:lnTo>
                  <a:pt x="11568" y="3393"/>
                </a:lnTo>
                <a:lnTo>
                  <a:pt x="11871" y="3447"/>
                </a:lnTo>
                <a:cubicBezTo>
                  <a:pt x="12454" y="3566"/>
                  <a:pt x="13037" y="3739"/>
                  <a:pt x="13599" y="3977"/>
                </a:cubicBezTo>
                <a:cubicBezTo>
                  <a:pt x="13598" y="3976"/>
                  <a:pt x="13597" y="3976"/>
                  <a:pt x="13596" y="3976"/>
                </a:cubicBezTo>
                <a:lnTo>
                  <a:pt x="13596" y="3976"/>
                </a:lnTo>
                <a:cubicBezTo>
                  <a:pt x="14293" y="4261"/>
                  <a:pt x="14959" y="4624"/>
                  <a:pt x="15586" y="5046"/>
                </a:cubicBezTo>
                <a:cubicBezTo>
                  <a:pt x="15482" y="4977"/>
                  <a:pt x="15438" y="4949"/>
                  <a:pt x="15437" y="4949"/>
                </a:cubicBezTo>
                <a:lnTo>
                  <a:pt x="15437" y="4949"/>
                </a:lnTo>
                <a:cubicBezTo>
                  <a:pt x="15433" y="4949"/>
                  <a:pt x="15650" y="5097"/>
                  <a:pt x="15846" y="5240"/>
                </a:cubicBezTo>
                <a:cubicBezTo>
                  <a:pt x="15993" y="5348"/>
                  <a:pt x="16134" y="5453"/>
                  <a:pt x="16171" y="5483"/>
                </a:cubicBezTo>
                <a:lnTo>
                  <a:pt x="16171" y="5483"/>
                </a:lnTo>
                <a:lnTo>
                  <a:pt x="15943" y="5327"/>
                </a:lnTo>
                <a:lnTo>
                  <a:pt x="15943" y="5327"/>
                </a:lnTo>
                <a:cubicBezTo>
                  <a:pt x="16110" y="5445"/>
                  <a:pt x="16177" y="5491"/>
                  <a:pt x="16181" y="5491"/>
                </a:cubicBezTo>
                <a:cubicBezTo>
                  <a:pt x="16182" y="5491"/>
                  <a:pt x="16178" y="5488"/>
                  <a:pt x="16171" y="5483"/>
                </a:cubicBezTo>
                <a:lnTo>
                  <a:pt x="16171" y="5483"/>
                </a:lnTo>
                <a:lnTo>
                  <a:pt x="16180" y="5489"/>
                </a:lnTo>
                <a:lnTo>
                  <a:pt x="16375" y="5651"/>
                </a:lnTo>
                <a:cubicBezTo>
                  <a:pt x="16515" y="5748"/>
                  <a:pt x="16623" y="5845"/>
                  <a:pt x="16720" y="5932"/>
                </a:cubicBezTo>
                <a:lnTo>
                  <a:pt x="16990" y="6158"/>
                </a:lnTo>
                <a:lnTo>
                  <a:pt x="17196" y="6342"/>
                </a:lnTo>
                <a:cubicBezTo>
                  <a:pt x="17444" y="6558"/>
                  <a:pt x="17563" y="6677"/>
                  <a:pt x="17649" y="6763"/>
                </a:cubicBezTo>
                <a:cubicBezTo>
                  <a:pt x="17747" y="6850"/>
                  <a:pt x="17822" y="6914"/>
                  <a:pt x="17952" y="7055"/>
                </a:cubicBezTo>
                <a:cubicBezTo>
                  <a:pt x="18092" y="7195"/>
                  <a:pt x="18297" y="7400"/>
                  <a:pt x="18643" y="7789"/>
                </a:cubicBezTo>
                <a:cubicBezTo>
                  <a:pt x="18751" y="7919"/>
                  <a:pt x="18848" y="8038"/>
                  <a:pt x="18945" y="8167"/>
                </a:cubicBezTo>
                <a:lnTo>
                  <a:pt x="19237" y="8513"/>
                </a:lnTo>
                <a:lnTo>
                  <a:pt x="19485" y="8837"/>
                </a:lnTo>
                <a:cubicBezTo>
                  <a:pt x="19634" y="9029"/>
                  <a:pt x="19833" y="9286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2" y="9732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3" y="9734"/>
                  <a:pt x="20136" y="9738"/>
                </a:cubicBezTo>
                <a:lnTo>
                  <a:pt x="20136" y="9738"/>
                </a:lnTo>
                <a:cubicBezTo>
                  <a:pt x="20135" y="9736"/>
                  <a:pt x="20134" y="9734"/>
                  <a:pt x="20132" y="9732"/>
                </a:cubicBezTo>
                <a:lnTo>
                  <a:pt x="20132" y="9732"/>
                </a:lnTo>
                <a:cubicBezTo>
                  <a:pt x="20133" y="9733"/>
                  <a:pt x="20133" y="9733"/>
                  <a:pt x="20134" y="9733"/>
                </a:cubicBezTo>
                <a:lnTo>
                  <a:pt x="20137" y="9739"/>
                </a:lnTo>
                <a:lnTo>
                  <a:pt x="20137" y="9739"/>
                </a:lnTo>
                <a:cubicBezTo>
                  <a:pt x="20136" y="9738"/>
                  <a:pt x="20136" y="9738"/>
                  <a:pt x="20136" y="9738"/>
                </a:cubicBezTo>
                <a:lnTo>
                  <a:pt x="20136" y="9738"/>
                </a:lnTo>
                <a:cubicBezTo>
                  <a:pt x="20136" y="9738"/>
                  <a:pt x="20137" y="9739"/>
                  <a:pt x="20137" y="9739"/>
                </a:cubicBezTo>
                <a:lnTo>
                  <a:pt x="20137" y="9739"/>
                </a:lnTo>
                <a:lnTo>
                  <a:pt x="20263" y="9949"/>
                </a:lnTo>
                <a:cubicBezTo>
                  <a:pt x="20326" y="10044"/>
                  <a:pt x="20387" y="10136"/>
                  <a:pt x="20384" y="10136"/>
                </a:cubicBezTo>
                <a:cubicBezTo>
                  <a:pt x="20381" y="10136"/>
                  <a:pt x="20307" y="10033"/>
                  <a:pt x="20090" y="9723"/>
                </a:cubicBezTo>
                <a:lnTo>
                  <a:pt x="20090" y="9723"/>
                </a:lnTo>
                <a:cubicBezTo>
                  <a:pt x="20825" y="10814"/>
                  <a:pt x="21462" y="11969"/>
                  <a:pt x="22002" y="13179"/>
                </a:cubicBezTo>
                <a:cubicBezTo>
                  <a:pt x="22434" y="14108"/>
                  <a:pt x="22737" y="14842"/>
                  <a:pt x="23017" y="15566"/>
                </a:cubicBezTo>
                <a:cubicBezTo>
                  <a:pt x="23104" y="15778"/>
                  <a:pt x="23142" y="15867"/>
                  <a:pt x="23145" y="15867"/>
                </a:cubicBezTo>
                <a:cubicBezTo>
                  <a:pt x="23151" y="15867"/>
                  <a:pt x="22960" y="15373"/>
                  <a:pt x="22747" y="14842"/>
                </a:cubicBezTo>
                <a:cubicBezTo>
                  <a:pt x="22491" y="14223"/>
                  <a:pt x="22198" y="13560"/>
                  <a:pt x="22201" y="13560"/>
                </a:cubicBezTo>
                <a:lnTo>
                  <a:pt x="22201" y="13560"/>
                </a:lnTo>
                <a:cubicBezTo>
                  <a:pt x="22202" y="13560"/>
                  <a:pt x="22217" y="13593"/>
                  <a:pt x="22251" y="13665"/>
                </a:cubicBezTo>
                <a:cubicBezTo>
                  <a:pt x="22206" y="13566"/>
                  <a:pt x="22187" y="13521"/>
                  <a:pt x="22189" y="13521"/>
                </a:cubicBezTo>
                <a:lnTo>
                  <a:pt x="22189" y="13521"/>
                </a:lnTo>
                <a:cubicBezTo>
                  <a:pt x="22194" y="13521"/>
                  <a:pt x="22311" y="13769"/>
                  <a:pt x="22456" y="14119"/>
                </a:cubicBezTo>
                <a:cubicBezTo>
                  <a:pt x="22661" y="14615"/>
                  <a:pt x="22963" y="15328"/>
                  <a:pt x="23158" y="15814"/>
                </a:cubicBezTo>
                <a:cubicBezTo>
                  <a:pt x="23352" y="16311"/>
                  <a:pt x="23514" y="16743"/>
                  <a:pt x="23752" y="17370"/>
                </a:cubicBezTo>
                <a:cubicBezTo>
                  <a:pt x="23979" y="17985"/>
                  <a:pt x="24281" y="18806"/>
                  <a:pt x="24800" y="20059"/>
                </a:cubicBezTo>
                <a:cubicBezTo>
                  <a:pt x="24747" y="19937"/>
                  <a:pt x="24717" y="19870"/>
                  <a:pt x="24689" y="19804"/>
                </a:cubicBezTo>
                <a:lnTo>
                  <a:pt x="24689" y="19804"/>
                </a:lnTo>
                <a:cubicBezTo>
                  <a:pt x="25035" y="20658"/>
                  <a:pt x="25400" y="21482"/>
                  <a:pt x="25880" y="22511"/>
                </a:cubicBezTo>
                <a:cubicBezTo>
                  <a:pt x="26042" y="22824"/>
                  <a:pt x="26225" y="23191"/>
                  <a:pt x="26387" y="23483"/>
                </a:cubicBezTo>
                <a:cubicBezTo>
                  <a:pt x="26549" y="23785"/>
                  <a:pt x="26690" y="24023"/>
                  <a:pt x="26755" y="24109"/>
                </a:cubicBezTo>
                <a:lnTo>
                  <a:pt x="26441" y="23569"/>
                </a:lnTo>
                <a:cubicBezTo>
                  <a:pt x="26344" y="23386"/>
                  <a:pt x="26258" y="23202"/>
                  <a:pt x="26160" y="23019"/>
                </a:cubicBezTo>
                <a:cubicBezTo>
                  <a:pt x="26074" y="22855"/>
                  <a:pt x="25987" y="22691"/>
                  <a:pt x="25908" y="22527"/>
                </a:cubicBezTo>
                <a:lnTo>
                  <a:pt x="25908" y="22527"/>
                </a:lnTo>
                <a:cubicBezTo>
                  <a:pt x="25961" y="22633"/>
                  <a:pt x="26015" y="22740"/>
                  <a:pt x="26074" y="22846"/>
                </a:cubicBezTo>
                <a:cubicBezTo>
                  <a:pt x="26247" y="23159"/>
                  <a:pt x="26409" y="23494"/>
                  <a:pt x="26603" y="23839"/>
                </a:cubicBezTo>
                <a:lnTo>
                  <a:pt x="26917" y="24379"/>
                </a:lnTo>
                <a:lnTo>
                  <a:pt x="27273" y="24952"/>
                </a:lnTo>
                <a:lnTo>
                  <a:pt x="27467" y="25265"/>
                </a:lnTo>
                <a:cubicBezTo>
                  <a:pt x="27532" y="25373"/>
                  <a:pt x="27597" y="25470"/>
                  <a:pt x="27683" y="25578"/>
                </a:cubicBezTo>
                <a:cubicBezTo>
                  <a:pt x="27835" y="25794"/>
                  <a:pt x="27975" y="26021"/>
                  <a:pt x="28159" y="26259"/>
                </a:cubicBezTo>
                <a:cubicBezTo>
                  <a:pt x="28094" y="26194"/>
                  <a:pt x="27975" y="26010"/>
                  <a:pt x="27824" y="25805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923" y="25978"/>
                  <a:pt x="28226" y="26392"/>
                  <a:pt x="28547" y="26788"/>
                </a:cubicBezTo>
                <a:cubicBezTo>
                  <a:pt x="28515" y="26756"/>
                  <a:pt x="28385" y="26583"/>
                  <a:pt x="28180" y="26334"/>
                </a:cubicBezTo>
                <a:cubicBezTo>
                  <a:pt x="28083" y="26216"/>
                  <a:pt x="27975" y="26064"/>
                  <a:pt x="27867" y="25902"/>
                </a:cubicBezTo>
                <a:lnTo>
                  <a:pt x="27489" y="25362"/>
                </a:lnTo>
                <a:cubicBezTo>
                  <a:pt x="27024" y="24634"/>
                  <a:pt x="26587" y="23888"/>
                  <a:pt x="26188" y="23122"/>
                </a:cubicBezTo>
                <a:lnTo>
                  <a:pt x="26188" y="23122"/>
                </a:lnTo>
                <a:cubicBezTo>
                  <a:pt x="26262" y="23268"/>
                  <a:pt x="26352" y="23446"/>
                  <a:pt x="26452" y="23623"/>
                </a:cubicBezTo>
                <a:lnTo>
                  <a:pt x="26873" y="24379"/>
                </a:lnTo>
                <a:cubicBezTo>
                  <a:pt x="27073" y="24702"/>
                  <a:pt x="27223" y="24942"/>
                  <a:pt x="27216" y="24942"/>
                </a:cubicBezTo>
                <a:cubicBezTo>
                  <a:pt x="27215" y="24942"/>
                  <a:pt x="27203" y="24928"/>
                  <a:pt x="27181" y="24896"/>
                </a:cubicBezTo>
                <a:lnTo>
                  <a:pt x="27181" y="24896"/>
                </a:lnTo>
                <a:cubicBezTo>
                  <a:pt x="27321" y="25102"/>
                  <a:pt x="27459" y="25331"/>
                  <a:pt x="27629" y="25568"/>
                </a:cubicBezTo>
                <a:lnTo>
                  <a:pt x="27921" y="25989"/>
                </a:lnTo>
                <a:cubicBezTo>
                  <a:pt x="27975" y="26064"/>
                  <a:pt x="28029" y="26140"/>
                  <a:pt x="28083" y="26216"/>
                </a:cubicBezTo>
                <a:lnTo>
                  <a:pt x="28256" y="26432"/>
                </a:lnTo>
                <a:lnTo>
                  <a:pt x="28623" y="26896"/>
                </a:lnTo>
                <a:lnTo>
                  <a:pt x="28710" y="27015"/>
                </a:lnTo>
                <a:lnTo>
                  <a:pt x="28818" y="27134"/>
                </a:lnTo>
                <a:lnTo>
                  <a:pt x="29023" y="27371"/>
                </a:lnTo>
                <a:cubicBezTo>
                  <a:pt x="29163" y="27523"/>
                  <a:pt x="29314" y="27695"/>
                  <a:pt x="29466" y="27847"/>
                </a:cubicBezTo>
                <a:cubicBezTo>
                  <a:pt x="29617" y="28009"/>
                  <a:pt x="29779" y="28171"/>
                  <a:pt x="29952" y="28322"/>
                </a:cubicBezTo>
                <a:cubicBezTo>
                  <a:pt x="29919" y="28300"/>
                  <a:pt x="29887" y="28279"/>
                  <a:pt x="29854" y="28246"/>
                </a:cubicBezTo>
                <a:lnTo>
                  <a:pt x="29854" y="28246"/>
                </a:lnTo>
                <a:cubicBezTo>
                  <a:pt x="29952" y="28354"/>
                  <a:pt x="30124" y="28495"/>
                  <a:pt x="30308" y="28667"/>
                </a:cubicBezTo>
                <a:cubicBezTo>
                  <a:pt x="30502" y="28840"/>
                  <a:pt x="30718" y="29024"/>
                  <a:pt x="30935" y="29186"/>
                </a:cubicBezTo>
                <a:cubicBezTo>
                  <a:pt x="30794" y="29089"/>
                  <a:pt x="30675" y="28991"/>
                  <a:pt x="30556" y="28883"/>
                </a:cubicBezTo>
                <a:lnTo>
                  <a:pt x="30374" y="28762"/>
                </a:lnTo>
                <a:lnTo>
                  <a:pt x="30374" y="28762"/>
                </a:lnTo>
                <a:cubicBezTo>
                  <a:pt x="30856" y="29175"/>
                  <a:pt x="31362" y="29571"/>
                  <a:pt x="31885" y="29942"/>
                </a:cubicBezTo>
                <a:cubicBezTo>
                  <a:pt x="32194" y="30154"/>
                  <a:pt x="32512" y="30353"/>
                  <a:pt x="32838" y="30542"/>
                </a:cubicBezTo>
                <a:lnTo>
                  <a:pt x="32838" y="30542"/>
                </a:lnTo>
                <a:lnTo>
                  <a:pt x="32511" y="30342"/>
                </a:lnTo>
                <a:cubicBezTo>
                  <a:pt x="32317" y="30223"/>
                  <a:pt x="32295" y="30212"/>
                  <a:pt x="32317" y="30212"/>
                </a:cubicBezTo>
                <a:cubicBezTo>
                  <a:pt x="32337" y="30222"/>
                  <a:pt x="32396" y="30257"/>
                  <a:pt x="32402" y="30257"/>
                </a:cubicBezTo>
                <a:cubicBezTo>
                  <a:pt x="32408" y="30257"/>
                  <a:pt x="32343" y="30209"/>
                  <a:pt x="32058" y="30018"/>
                </a:cubicBezTo>
                <a:lnTo>
                  <a:pt x="32058" y="30018"/>
                </a:lnTo>
                <a:cubicBezTo>
                  <a:pt x="32598" y="30374"/>
                  <a:pt x="33170" y="30709"/>
                  <a:pt x="33743" y="31000"/>
                </a:cubicBezTo>
                <a:cubicBezTo>
                  <a:pt x="34132" y="31206"/>
                  <a:pt x="34391" y="31324"/>
                  <a:pt x="34650" y="31443"/>
                </a:cubicBezTo>
                <a:cubicBezTo>
                  <a:pt x="34790" y="31508"/>
                  <a:pt x="34920" y="31562"/>
                  <a:pt x="35082" y="31638"/>
                </a:cubicBezTo>
                <a:lnTo>
                  <a:pt x="35341" y="31746"/>
                </a:lnTo>
                <a:lnTo>
                  <a:pt x="35665" y="31865"/>
                </a:lnTo>
                <a:cubicBezTo>
                  <a:pt x="36346" y="32135"/>
                  <a:pt x="37048" y="32351"/>
                  <a:pt x="37761" y="32523"/>
                </a:cubicBezTo>
                <a:lnTo>
                  <a:pt x="37231" y="32383"/>
                </a:lnTo>
                <a:lnTo>
                  <a:pt x="36659" y="32210"/>
                </a:lnTo>
                <a:cubicBezTo>
                  <a:pt x="36461" y="32146"/>
                  <a:pt x="36327" y="32097"/>
                  <a:pt x="36336" y="32097"/>
                </a:cubicBezTo>
                <a:lnTo>
                  <a:pt x="36336" y="32097"/>
                </a:lnTo>
                <a:cubicBezTo>
                  <a:pt x="36342" y="32097"/>
                  <a:pt x="36416" y="32120"/>
                  <a:pt x="36583" y="32178"/>
                </a:cubicBezTo>
                <a:lnTo>
                  <a:pt x="37188" y="32361"/>
                </a:lnTo>
                <a:lnTo>
                  <a:pt x="37804" y="32534"/>
                </a:lnTo>
                <a:cubicBezTo>
                  <a:pt x="38214" y="32631"/>
                  <a:pt x="38582" y="32718"/>
                  <a:pt x="38819" y="32761"/>
                </a:cubicBezTo>
                <a:cubicBezTo>
                  <a:pt x="39082" y="32807"/>
                  <a:pt x="39290" y="32844"/>
                  <a:pt x="39452" y="32872"/>
                </a:cubicBezTo>
                <a:lnTo>
                  <a:pt x="39452" y="32872"/>
                </a:lnTo>
                <a:cubicBezTo>
                  <a:pt x="39351" y="32854"/>
                  <a:pt x="39280" y="32840"/>
                  <a:pt x="39290" y="32840"/>
                </a:cubicBezTo>
                <a:cubicBezTo>
                  <a:pt x="39300" y="32840"/>
                  <a:pt x="39375" y="32851"/>
                  <a:pt x="39554" y="32880"/>
                </a:cubicBezTo>
                <a:cubicBezTo>
                  <a:pt x="39791" y="32923"/>
                  <a:pt x="39986" y="32955"/>
                  <a:pt x="40169" y="32977"/>
                </a:cubicBezTo>
                <a:cubicBezTo>
                  <a:pt x="40353" y="33009"/>
                  <a:pt x="40537" y="33031"/>
                  <a:pt x="40709" y="33053"/>
                </a:cubicBezTo>
                <a:cubicBezTo>
                  <a:pt x="41077" y="33085"/>
                  <a:pt x="41476" y="33128"/>
                  <a:pt x="42081" y="33161"/>
                </a:cubicBezTo>
                <a:lnTo>
                  <a:pt x="42081" y="33171"/>
                </a:lnTo>
                <a:cubicBezTo>
                  <a:pt x="42859" y="33225"/>
                  <a:pt x="43291" y="33225"/>
                  <a:pt x="43561" y="33225"/>
                </a:cubicBezTo>
                <a:cubicBezTo>
                  <a:pt x="43831" y="33225"/>
                  <a:pt x="43928" y="33225"/>
                  <a:pt x="44004" y="33215"/>
                </a:cubicBezTo>
                <a:cubicBezTo>
                  <a:pt x="44176" y="33193"/>
                  <a:pt x="44306" y="33215"/>
                  <a:pt x="45710" y="33128"/>
                </a:cubicBezTo>
                <a:lnTo>
                  <a:pt x="45710" y="33128"/>
                </a:lnTo>
                <a:lnTo>
                  <a:pt x="45116" y="33182"/>
                </a:lnTo>
                <a:lnTo>
                  <a:pt x="44522" y="33215"/>
                </a:lnTo>
                <a:cubicBezTo>
                  <a:pt x="45008" y="33193"/>
                  <a:pt x="45494" y="33171"/>
                  <a:pt x="45980" y="33128"/>
                </a:cubicBezTo>
                <a:lnTo>
                  <a:pt x="45980" y="33128"/>
                </a:lnTo>
                <a:cubicBezTo>
                  <a:pt x="45883" y="33139"/>
                  <a:pt x="45786" y="33150"/>
                  <a:pt x="45689" y="33161"/>
                </a:cubicBezTo>
                <a:cubicBezTo>
                  <a:pt x="46477" y="33096"/>
                  <a:pt x="46996" y="33042"/>
                  <a:pt x="47514" y="32966"/>
                </a:cubicBezTo>
                <a:cubicBezTo>
                  <a:pt x="48022" y="32891"/>
                  <a:pt x="48529" y="32815"/>
                  <a:pt x="49296" y="32664"/>
                </a:cubicBezTo>
                <a:lnTo>
                  <a:pt x="49296" y="32664"/>
                </a:lnTo>
                <a:cubicBezTo>
                  <a:pt x="49234" y="32675"/>
                  <a:pt x="49200" y="32681"/>
                  <a:pt x="49194" y="32681"/>
                </a:cubicBezTo>
                <a:cubicBezTo>
                  <a:pt x="49184" y="32681"/>
                  <a:pt x="49263" y="32662"/>
                  <a:pt x="49437" y="32621"/>
                </a:cubicBezTo>
                <a:cubicBezTo>
                  <a:pt x="49566" y="32599"/>
                  <a:pt x="49750" y="32556"/>
                  <a:pt x="49987" y="32491"/>
                </a:cubicBezTo>
                <a:cubicBezTo>
                  <a:pt x="50268" y="32415"/>
                  <a:pt x="50549" y="32329"/>
                  <a:pt x="50830" y="32221"/>
                </a:cubicBezTo>
                <a:cubicBezTo>
                  <a:pt x="51046" y="32135"/>
                  <a:pt x="51121" y="32102"/>
                  <a:pt x="51154" y="32081"/>
                </a:cubicBezTo>
                <a:cubicBezTo>
                  <a:pt x="51158" y="32078"/>
                  <a:pt x="51160" y="32078"/>
                  <a:pt x="51161" y="32078"/>
                </a:cubicBezTo>
                <a:lnTo>
                  <a:pt x="51161" y="32078"/>
                </a:lnTo>
                <a:cubicBezTo>
                  <a:pt x="51164" y="32078"/>
                  <a:pt x="51143" y="32091"/>
                  <a:pt x="51143" y="32091"/>
                </a:cubicBezTo>
                <a:lnTo>
                  <a:pt x="51165" y="32081"/>
                </a:lnTo>
                <a:cubicBezTo>
                  <a:pt x="51197" y="32070"/>
                  <a:pt x="51240" y="32048"/>
                  <a:pt x="51305" y="32016"/>
                </a:cubicBezTo>
                <a:cubicBezTo>
                  <a:pt x="51586" y="31886"/>
                  <a:pt x="51845" y="31713"/>
                  <a:pt x="52083" y="31519"/>
                </a:cubicBezTo>
                <a:lnTo>
                  <a:pt x="52083" y="31519"/>
                </a:lnTo>
                <a:cubicBezTo>
                  <a:pt x="51790" y="31764"/>
                  <a:pt x="51468" y="31966"/>
                  <a:pt x="51126" y="32122"/>
                </a:cubicBezTo>
                <a:lnTo>
                  <a:pt x="51126" y="32122"/>
                </a:lnTo>
                <a:cubicBezTo>
                  <a:pt x="51298" y="32044"/>
                  <a:pt x="51466" y="31958"/>
                  <a:pt x="51629" y="31865"/>
                </a:cubicBezTo>
                <a:cubicBezTo>
                  <a:pt x="52072" y="31595"/>
                  <a:pt x="52460" y="31249"/>
                  <a:pt x="52763" y="30839"/>
                </a:cubicBezTo>
                <a:lnTo>
                  <a:pt x="52763" y="30839"/>
                </a:lnTo>
                <a:cubicBezTo>
                  <a:pt x="52612" y="31044"/>
                  <a:pt x="52428" y="31238"/>
                  <a:pt x="52234" y="31411"/>
                </a:cubicBezTo>
                <a:cubicBezTo>
                  <a:pt x="52590" y="31087"/>
                  <a:pt x="52882" y="30698"/>
                  <a:pt x="53098" y="30266"/>
                </a:cubicBezTo>
                <a:cubicBezTo>
                  <a:pt x="53303" y="29823"/>
                  <a:pt x="53433" y="29370"/>
                  <a:pt x="53498" y="28883"/>
                </a:cubicBezTo>
                <a:cubicBezTo>
                  <a:pt x="53512" y="28739"/>
                  <a:pt x="53517" y="28682"/>
                  <a:pt x="53518" y="28682"/>
                </a:cubicBezTo>
                <a:cubicBezTo>
                  <a:pt x="53519" y="28682"/>
                  <a:pt x="53519" y="28696"/>
                  <a:pt x="53519" y="28721"/>
                </a:cubicBezTo>
                <a:cubicBezTo>
                  <a:pt x="53508" y="28797"/>
                  <a:pt x="53487" y="28970"/>
                  <a:pt x="53465" y="29153"/>
                </a:cubicBezTo>
                <a:cubicBezTo>
                  <a:pt x="53508" y="28883"/>
                  <a:pt x="53541" y="28613"/>
                  <a:pt x="53541" y="28343"/>
                </a:cubicBezTo>
                <a:cubicBezTo>
                  <a:pt x="53552" y="27998"/>
                  <a:pt x="53530" y="27663"/>
                  <a:pt x="53476" y="27328"/>
                </a:cubicBezTo>
                <a:lnTo>
                  <a:pt x="53476" y="27328"/>
                </a:lnTo>
                <a:cubicBezTo>
                  <a:pt x="53498" y="27436"/>
                  <a:pt x="53508" y="27469"/>
                  <a:pt x="53530" y="27641"/>
                </a:cubicBezTo>
                <a:cubicBezTo>
                  <a:pt x="53535" y="27681"/>
                  <a:pt x="53539" y="27720"/>
                  <a:pt x="53543" y="27760"/>
                </a:cubicBezTo>
                <a:lnTo>
                  <a:pt x="53543" y="27760"/>
                </a:lnTo>
                <a:cubicBezTo>
                  <a:pt x="53504" y="27164"/>
                  <a:pt x="53387" y="26578"/>
                  <a:pt x="53195" y="26010"/>
                </a:cubicBezTo>
                <a:cubicBezTo>
                  <a:pt x="53184" y="25967"/>
                  <a:pt x="53152" y="25859"/>
                  <a:pt x="53109" y="25730"/>
                </a:cubicBezTo>
                <a:cubicBezTo>
                  <a:pt x="53066" y="25600"/>
                  <a:pt x="53012" y="25460"/>
                  <a:pt x="52958" y="25330"/>
                </a:cubicBezTo>
                <a:cubicBezTo>
                  <a:pt x="52877" y="25128"/>
                  <a:pt x="52808" y="24968"/>
                  <a:pt x="52810" y="24968"/>
                </a:cubicBezTo>
                <a:lnTo>
                  <a:pt x="52810" y="24968"/>
                </a:lnTo>
                <a:cubicBezTo>
                  <a:pt x="52811" y="24968"/>
                  <a:pt x="52820" y="24987"/>
                  <a:pt x="52839" y="25028"/>
                </a:cubicBezTo>
                <a:cubicBezTo>
                  <a:pt x="52472" y="24217"/>
                  <a:pt x="51986" y="23472"/>
                  <a:pt x="51402" y="22813"/>
                </a:cubicBezTo>
                <a:cubicBezTo>
                  <a:pt x="50711" y="22079"/>
                  <a:pt x="49966" y="21398"/>
                  <a:pt x="49188" y="20761"/>
                </a:cubicBezTo>
                <a:lnTo>
                  <a:pt x="48616" y="20308"/>
                </a:lnTo>
                <a:cubicBezTo>
                  <a:pt x="47892" y="19713"/>
                  <a:pt x="47201" y="19163"/>
                  <a:pt x="46520" y="18547"/>
                </a:cubicBezTo>
                <a:cubicBezTo>
                  <a:pt x="45775" y="17899"/>
                  <a:pt x="45105" y="17154"/>
                  <a:pt x="44522" y="16354"/>
                </a:cubicBezTo>
                <a:cubicBezTo>
                  <a:pt x="44403" y="16182"/>
                  <a:pt x="44284" y="16009"/>
                  <a:pt x="44187" y="15836"/>
                </a:cubicBezTo>
                <a:cubicBezTo>
                  <a:pt x="44090" y="15652"/>
                  <a:pt x="43982" y="15469"/>
                  <a:pt x="43896" y="15296"/>
                </a:cubicBezTo>
                <a:cubicBezTo>
                  <a:pt x="43842" y="15199"/>
                  <a:pt x="43809" y="15123"/>
                  <a:pt x="43777" y="15058"/>
                </a:cubicBezTo>
                <a:cubicBezTo>
                  <a:pt x="43744" y="14993"/>
                  <a:pt x="43723" y="14939"/>
                  <a:pt x="43712" y="14907"/>
                </a:cubicBezTo>
                <a:cubicBezTo>
                  <a:pt x="43699" y="14880"/>
                  <a:pt x="43689" y="14861"/>
                  <a:pt x="43683" y="14848"/>
                </a:cubicBezTo>
                <a:lnTo>
                  <a:pt x="43683" y="14848"/>
                </a:lnTo>
                <a:cubicBezTo>
                  <a:pt x="43697" y="14900"/>
                  <a:pt x="43753" y="15052"/>
                  <a:pt x="43809" y="15155"/>
                </a:cubicBezTo>
                <a:cubicBezTo>
                  <a:pt x="43855" y="15240"/>
                  <a:pt x="43891" y="15314"/>
                  <a:pt x="43888" y="15314"/>
                </a:cubicBezTo>
                <a:cubicBezTo>
                  <a:pt x="43886" y="15314"/>
                  <a:pt x="43879" y="15302"/>
                  <a:pt x="43863" y="15274"/>
                </a:cubicBezTo>
                <a:cubicBezTo>
                  <a:pt x="43842" y="15231"/>
                  <a:pt x="43777" y="15134"/>
                  <a:pt x="43712" y="14961"/>
                </a:cubicBezTo>
                <a:lnTo>
                  <a:pt x="43572" y="14659"/>
                </a:lnTo>
                <a:cubicBezTo>
                  <a:pt x="43528" y="14529"/>
                  <a:pt x="43474" y="14389"/>
                  <a:pt x="43420" y="14216"/>
                </a:cubicBezTo>
                <a:cubicBezTo>
                  <a:pt x="43345" y="13978"/>
                  <a:pt x="43280" y="13784"/>
                  <a:pt x="43248" y="13622"/>
                </a:cubicBezTo>
                <a:cubicBezTo>
                  <a:pt x="43215" y="13471"/>
                  <a:pt x="43194" y="13352"/>
                  <a:pt x="43172" y="13265"/>
                </a:cubicBezTo>
                <a:cubicBezTo>
                  <a:pt x="43161" y="13190"/>
                  <a:pt x="43150" y="13103"/>
                  <a:pt x="43140" y="13028"/>
                </a:cubicBezTo>
                <a:cubicBezTo>
                  <a:pt x="43140" y="13024"/>
                  <a:pt x="43140" y="13022"/>
                  <a:pt x="43141" y="13022"/>
                </a:cubicBezTo>
                <a:cubicBezTo>
                  <a:pt x="43143" y="13022"/>
                  <a:pt x="43146" y="13030"/>
                  <a:pt x="43148" y="13030"/>
                </a:cubicBezTo>
                <a:cubicBezTo>
                  <a:pt x="43152" y="13030"/>
                  <a:pt x="43150" y="12997"/>
                  <a:pt x="43118" y="12790"/>
                </a:cubicBezTo>
                <a:cubicBezTo>
                  <a:pt x="43032" y="12131"/>
                  <a:pt x="43010" y="11462"/>
                  <a:pt x="43075" y="10803"/>
                </a:cubicBezTo>
                <a:cubicBezTo>
                  <a:pt x="43161" y="9928"/>
                  <a:pt x="43366" y="9064"/>
                  <a:pt x="43680" y="8243"/>
                </a:cubicBezTo>
                <a:lnTo>
                  <a:pt x="43680" y="8243"/>
                </a:lnTo>
                <a:cubicBezTo>
                  <a:pt x="43485" y="8761"/>
                  <a:pt x="43334" y="9301"/>
                  <a:pt x="43226" y="9852"/>
                </a:cubicBezTo>
                <a:cubicBezTo>
                  <a:pt x="43323" y="9388"/>
                  <a:pt x="43453" y="8923"/>
                  <a:pt x="43604" y="8481"/>
                </a:cubicBezTo>
                <a:lnTo>
                  <a:pt x="43604" y="8481"/>
                </a:lnTo>
                <a:cubicBezTo>
                  <a:pt x="43508" y="8768"/>
                  <a:pt x="43424" y="9060"/>
                  <a:pt x="43353" y="9355"/>
                </a:cubicBezTo>
                <a:lnTo>
                  <a:pt x="43353" y="9355"/>
                </a:lnTo>
                <a:cubicBezTo>
                  <a:pt x="43373" y="9275"/>
                  <a:pt x="43395" y="9196"/>
                  <a:pt x="43420" y="9118"/>
                </a:cubicBezTo>
                <a:cubicBezTo>
                  <a:pt x="43582" y="8513"/>
                  <a:pt x="43809" y="7919"/>
                  <a:pt x="44090" y="7346"/>
                </a:cubicBezTo>
                <a:cubicBezTo>
                  <a:pt x="44360" y="6763"/>
                  <a:pt x="44673" y="6212"/>
                  <a:pt x="45030" y="5683"/>
                </a:cubicBezTo>
                <a:cubicBezTo>
                  <a:pt x="45321" y="5251"/>
                  <a:pt x="45559" y="4959"/>
                  <a:pt x="45581" y="4916"/>
                </a:cubicBezTo>
                <a:lnTo>
                  <a:pt x="45883" y="4560"/>
                </a:lnTo>
                <a:lnTo>
                  <a:pt x="46196" y="4214"/>
                </a:lnTo>
                <a:lnTo>
                  <a:pt x="46196" y="4214"/>
                </a:lnTo>
                <a:cubicBezTo>
                  <a:pt x="46023" y="4409"/>
                  <a:pt x="45991" y="4441"/>
                  <a:pt x="45818" y="4646"/>
                </a:cubicBezTo>
                <a:cubicBezTo>
                  <a:pt x="46121" y="4301"/>
                  <a:pt x="46337" y="4074"/>
                  <a:pt x="46509" y="3901"/>
                </a:cubicBezTo>
                <a:cubicBezTo>
                  <a:pt x="46682" y="3728"/>
                  <a:pt x="46823" y="3599"/>
                  <a:pt x="46963" y="3458"/>
                </a:cubicBezTo>
                <a:lnTo>
                  <a:pt x="47212" y="3242"/>
                </a:lnTo>
                <a:lnTo>
                  <a:pt x="47352" y="3112"/>
                </a:lnTo>
                <a:lnTo>
                  <a:pt x="47525" y="2983"/>
                </a:lnTo>
                <a:cubicBezTo>
                  <a:pt x="47644" y="2886"/>
                  <a:pt x="47795" y="2767"/>
                  <a:pt x="47968" y="2648"/>
                </a:cubicBezTo>
                <a:cubicBezTo>
                  <a:pt x="48140" y="2529"/>
                  <a:pt x="48346" y="2389"/>
                  <a:pt x="48594" y="2227"/>
                </a:cubicBezTo>
                <a:cubicBezTo>
                  <a:pt x="48778" y="2130"/>
                  <a:pt x="48940" y="2032"/>
                  <a:pt x="49080" y="1957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356" y="1824"/>
                  <a:pt x="49342" y="1831"/>
                  <a:pt x="49329" y="1838"/>
                </a:cubicBezTo>
                <a:cubicBezTo>
                  <a:pt x="49467" y="1772"/>
                  <a:pt x="49528" y="1743"/>
                  <a:pt x="49527" y="1743"/>
                </a:cubicBezTo>
                <a:lnTo>
                  <a:pt x="49527" y="1743"/>
                </a:lnTo>
                <a:cubicBezTo>
                  <a:pt x="49527" y="1743"/>
                  <a:pt x="49487" y="1761"/>
                  <a:pt x="49415" y="1795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860" y="1564"/>
                  <a:pt x="50368" y="1338"/>
                  <a:pt x="50885" y="1146"/>
                </a:cubicBezTo>
                <a:lnTo>
                  <a:pt x="50885" y="1146"/>
                </a:lnTo>
                <a:cubicBezTo>
                  <a:pt x="51327" y="1006"/>
                  <a:pt x="51759" y="833"/>
                  <a:pt x="52212" y="725"/>
                </a:cubicBezTo>
                <a:lnTo>
                  <a:pt x="52547" y="639"/>
                </a:lnTo>
                <a:lnTo>
                  <a:pt x="52709" y="596"/>
                </a:lnTo>
                <a:lnTo>
                  <a:pt x="52882" y="553"/>
                </a:lnTo>
                <a:lnTo>
                  <a:pt x="53563" y="423"/>
                </a:lnTo>
                <a:lnTo>
                  <a:pt x="53541" y="423"/>
                </a:lnTo>
                <a:cubicBezTo>
                  <a:pt x="53930" y="347"/>
                  <a:pt x="54826" y="207"/>
                  <a:pt x="55258" y="175"/>
                </a:cubicBezTo>
                <a:cubicBezTo>
                  <a:pt x="55439" y="158"/>
                  <a:pt x="55506" y="152"/>
                  <a:pt x="55508" y="152"/>
                </a:cubicBezTo>
                <a:lnTo>
                  <a:pt x="55508" y="152"/>
                </a:lnTo>
                <a:cubicBezTo>
                  <a:pt x="55513" y="152"/>
                  <a:pt x="55034" y="197"/>
                  <a:pt x="55068" y="197"/>
                </a:cubicBezTo>
                <a:cubicBezTo>
                  <a:pt x="55070" y="197"/>
                  <a:pt x="55076" y="197"/>
                  <a:pt x="55085" y="196"/>
                </a:cubicBezTo>
                <a:lnTo>
                  <a:pt x="55474" y="164"/>
                </a:lnTo>
                <a:lnTo>
                  <a:pt x="55669" y="142"/>
                </a:lnTo>
                <a:lnTo>
                  <a:pt x="55863" y="131"/>
                </a:lnTo>
                <a:lnTo>
                  <a:pt x="56630" y="99"/>
                </a:lnTo>
                <a:lnTo>
                  <a:pt x="56781" y="99"/>
                </a:lnTo>
                <a:cubicBezTo>
                  <a:pt x="56727" y="110"/>
                  <a:pt x="56598" y="99"/>
                  <a:pt x="56414" y="121"/>
                </a:cubicBezTo>
                <a:lnTo>
                  <a:pt x="55723" y="153"/>
                </a:lnTo>
                <a:cubicBezTo>
                  <a:pt x="55463" y="175"/>
                  <a:pt x="55183" y="196"/>
                  <a:pt x="54923" y="229"/>
                </a:cubicBezTo>
                <a:cubicBezTo>
                  <a:pt x="55280" y="196"/>
                  <a:pt x="55539" y="175"/>
                  <a:pt x="55777" y="164"/>
                </a:cubicBezTo>
                <a:lnTo>
                  <a:pt x="56490" y="131"/>
                </a:lnTo>
                <a:cubicBezTo>
                  <a:pt x="56724" y="123"/>
                  <a:pt x="56959" y="119"/>
                  <a:pt x="57194" y="119"/>
                </a:cubicBezTo>
                <a:cubicBezTo>
                  <a:pt x="57898" y="119"/>
                  <a:pt x="58601" y="156"/>
                  <a:pt x="59298" y="229"/>
                </a:cubicBezTo>
                <a:cubicBezTo>
                  <a:pt x="59060" y="207"/>
                  <a:pt x="58823" y="185"/>
                  <a:pt x="58574" y="175"/>
                </a:cubicBezTo>
                <a:lnTo>
                  <a:pt x="57850" y="142"/>
                </a:lnTo>
                <a:lnTo>
                  <a:pt x="58596" y="185"/>
                </a:lnTo>
                <a:cubicBezTo>
                  <a:pt x="58866" y="207"/>
                  <a:pt x="59136" y="229"/>
                  <a:pt x="59438" y="261"/>
                </a:cubicBezTo>
                <a:cubicBezTo>
                  <a:pt x="59906" y="303"/>
                  <a:pt x="60425" y="370"/>
                  <a:pt x="61011" y="464"/>
                </a:cubicBezTo>
                <a:lnTo>
                  <a:pt x="61011" y="464"/>
                </a:lnTo>
                <a:lnTo>
                  <a:pt x="60896" y="445"/>
                </a:lnTo>
                <a:cubicBezTo>
                  <a:pt x="60605" y="391"/>
                  <a:pt x="60259" y="347"/>
                  <a:pt x="59978" y="304"/>
                </a:cubicBezTo>
                <a:cubicBezTo>
                  <a:pt x="59697" y="261"/>
                  <a:pt x="59481" y="239"/>
                  <a:pt x="59438" y="239"/>
                </a:cubicBezTo>
                <a:cubicBezTo>
                  <a:pt x="59424" y="236"/>
                  <a:pt x="59419" y="235"/>
                  <a:pt x="59422" y="235"/>
                </a:cubicBezTo>
                <a:cubicBezTo>
                  <a:pt x="59427" y="235"/>
                  <a:pt x="59463" y="239"/>
                  <a:pt x="59514" y="239"/>
                </a:cubicBezTo>
                <a:cubicBezTo>
                  <a:pt x="59600" y="239"/>
                  <a:pt x="59741" y="250"/>
                  <a:pt x="59946" y="283"/>
                </a:cubicBezTo>
                <a:lnTo>
                  <a:pt x="60778" y="391"/>
                </a:lnTo>
                <a:cubicBezTo>
                  <a:pt x="61102" y="445"/>
                  <a:pt x="61480" y="488"/>
                  <a:pt x="61922" y="574"/>
                </a:cubicBezTo>
                <a:cubicBezTo>
                  <a:pt x="61976" y="585"/>
                  <a:pt x="62020" y="596"/>
                  <a:pt x="62074" y="607"/>
                </a:cubicBezTo>
                <a:lnTo>
                  <a:pt x="62495" y="693"/>
                </a:lnTo>
                <a:cubicBezTo>
                  <a:pt x="62668" y="725"/>
                  <a:pt x="62884" y="769"/>
                  <a:pt x="63111" y="823"/>
                </a:cubicBezTo>
                <a:cubicBezTo>
                  <a:pt x="63348" y="877"/>
                  <a:pt x="63607" y="931"/>
                  <a:pt x="63867" y="1006"/>
                </a:cubicBezTo>
                <a:lnTo>
                  <a:pt x="63791" y="1006"/>
                </a:lnTo>
                <a:cubicBezTo>
                  <a:pt x="64958" y="1287"/>
                  <a:pt x="64860" y="1276"/>
                  <a:pt x="65541" y="1460"/>
                </a:cubicBezTo>
                <a:cubicBezTo>
                  <a:pt x="66815" y="1849"/>
                  <a:pt x="67074" y="1924"/>
                  <a:pt x="67366" y="2054"/>
                </a:cubicBezTo>
                <a:cubicBezTo>
                  <a:pt x="67860" y="2229"/>
                  <a:pt x="68027" y="2287"/>
                  <a:pt x="68035" y="2287"/>
                </a:cubicBezTo>
                <a:cubicBezTo>
                  <a:pt x="68048" y="2287"/>
                  <a:pt x="67460" y="2070"/>
                  <a:pt x="67475" y="2070"/>
                </a:cubicBezTo>
                <a:lnTo>
                  <a:pt x="67475" y="2070"/>
                </a:lnTo>
                <a:cubicBezTo>
                  <a:pt x="67484" y="2070"/>
                  <a:pt x="67699" y="2144"/>
                  <a:pt x="68360" y="2378"/>
                </a:cubicBezTo>
                <a:cubicBezTo>
                  <a:pt x="68781" y="2529"/>
                  <a:pt x="69170" y="2659"/>
                  <a:pt x="69537" y="2810"/>
                </a:cubicBezTo>
                <a:lnTo>
                  <a:pt x="70639" y="3253"/>
                </a:lnTo>
                <a:cubicBezTo>
                  <a:pt x="71017" y="3404"/>
                  <a:pt x="71395" y="3555"/>
                  <a:pt x="71805" y="3728"/>
                </a:cubicBezTo>
                <a:lnTo>
                  <a:pt x="73123" y="4311"/>
                </a:lnTo>
                <a:cubicBezTo>
                  <a:pt x="73486" y="4477"/>
                  <a:pt x="73597" y="4529"/>
                  <a:pt x="73593" y="4529"/>
                </a:cubicBezTo>
                <a:cubicBezTo>
                  <a:pt x="73586" y="4529"/>
                  <a:pt x="73255" y="4383"/>
                  <a:pt x="73251" y="4383"/>
                </a:cubicBezTo>
                <a:lnTo>
                  <a:pt x="73251" y="4383"/>
                </a:lnTo>
                <a:cubicBezTo>
                  <a:pt x="73249" y="4383"/>
                  <a:pt x="73271" y="4393"/>
                  <a:pt x="73328" y="4419"/>
                </a:cubicBezTo>
                <a:cubicBezTo>
                  <a:pt x="73663" y="4571"/>
                  <a:pt x="74009" y="4711"/>
                  <a:pt x="74333" y="4873"/>
                </a:cubicBezTo>
                <a:cubicBezTo>
                  <a:pt x="74466" y="4940"/>
                  <a:pt x="74501" y="4959"/>
                  <a:pt x="74498" y="4959"/>
                </a:cubicBezTo>
                <a:cubicBezTo>
                  <a:pt x="74496" y="4959"/>
                  <a:pt x="74482" y="4953"/>
                  <a:pt x="74468" y="4946"/>
                </a:cubicBezTo>
                <a:lnTo>
                  <a:pt x="74468" y="4946"/>
                </a:lnTo>
                <a:cubicBezTo>
                  <a:pt x="75284" y="5343"/>
                  <a:pt x="74536" y="4964"/>
                  <a:pt x="75845" y="5597"/>
                </a:cubicBezTo>
                <a:cubicBezTo>
                  <a:pt x="76028" y="5672"/>
                  <a:pt x="76687" y="6029"/>
                  <a:pt x="77497" y="6472"/>
                </a:cubicBezTo>
                <a:cubicBezTo>
                  <a:pt x="78318" y="6904"/>
                  <a:pt x="79280" y="7444"/>
                  <a:pt x="80068" y="7876"/>
                </a:cubicBezTo>
                <a:cubicBezTo>
                  <a:pt x="80171" y="7933"/>
                  <a:pt x="80206" y="7953"/>
                  <a:pt x="80204" y="7953"/>
                </a:cubicBezTo>
                <a:cubicBezTo>
                  <a:pt x="80198" y="7953"/>
                  <a:pt x="79987" y="7842"/>
                  <a:pt x="79977" y="7842"/>
                </a:cubicBezTo>
                <a:lnTo>
                  <a:pt x="79977" y="7842"/>
                </a:lnTo>
                <a:cubicBezTo>
                  <a:pt x="79975" y="7842"/>
                  <a:pt x="79979" y="7846"/>
                  <a:pt x="79992" y="7854"/>
                </a:cubicBezTo>
                <a:cubicBezTo>
                  <a:pt x="80532" y="8146"/>
                  <a:pt x="80921" y="8362"/>
                  <a:pt x="81224" y="8535"/>
                </a:cubicBezTo>
                <a:lnTo>
                  <a:pt x="81947" y="8945"/>
                </a:lnTo>
                <a:cubicBezTo>
                  <a:pt x="82358" y="9183"/>
                  <a:pt x="82725" y="9388"/>
                  <a:pt x="83611" y="9895"/>
                </a:cubicBezTo>
                <a:lnTo>
                  <a:pt x="85090" y="10781"/>
                </a:lnTo>
                <a:cubicBezTo>
                  <a:pt x="84809" y="10611"/>
                  <a:pt x="84694" y="10539"/>
                  <a:pt x="84700" y="10539"/>
                </a:cubicBezTo>
                <a:lnTo>
                  <a:pt x="84700" y="10539"/>
                </a:lnTo>
                <a:cubicBezTo>
                  <a:pt x="84719" y="10539"/>
                  <a:pt x="85733" y="11127"/>
                  <a:pt x="86646" y="11656"/>
                </a:cubicBezTo>
                <a:lnTo>
                  <a:pt x="85706" y="11084"/>
                </a:lnTo>
                <a:lnTo>
                  <a:pt x="87672" y="12239"/>
                </a:lnTo>
                <a:cubicBezTo>
                  <a:pt x="87747" y="12280"/>
                  <a:pt x="87778" y="12299"/>
                  <a:pt x="87775" y="12299"/>
                </a:cubicBezTo>
                <a:cubicBezTo>
                  <a:pt x="87769" y="12299"/>
                  <a:pt x="87663" y="12245"/>
                  <a:pt x="87509" y="12160"/>
                </a:cubicBezTo>
                <a:lnTo>
                  <a:pt x="87509" y="12160"/>
                </a:lnTo>
                <a:lnTo>
                  <a:pt x="87748" y="12293"/>
                </a:lnTo>
                <a:cubicBezTo>
                  <a:pt x="88030" y="12465"/>
                  <a:pt x="88135" y="12533"/>
                  <a:pt x="88127" y="12533"/>
                </a:cubicBezTo>
                <a:cubicBezTo>
                  <a:pt x="88116" y="12533"/>
                  <a:pt x="87864" y="12390"/>
                  <a:pt x="87564" y="12218"/>
                </a:cubicBezTo>
                <a:lnTo>
                  <a:pt x="86862" y="11796"/>
                </a:lnTo>
                <a:cubicBezTo>
                  <a:pt x="86425" y="11554"/>
                  <a:pt x="86015" y="11311"/>
                  <a:pt x="86006" y="11311"/>
                </a:cubicBezTo>
                <a:lnTo>
                  <a:pt x="86006" y="11311"/>
                </a:lnTo>
                <a:cubicBezTo>
                  <a:pt x="86005" y="11311"/>
                  <a:pt x="86009" y="11315"/>
                  <a:pt x="86019" y="11321"/>
                </a:cubicBezTo>
                <a:lnTo>
                  <a:pt x="86657" y="11699"/>
                </a:lnTo>
                <a:cubicBezTo>
                  <a:pt x="86562" y="11644"/>
                  <a:pt x="86497" y="11606"/>
                  <a:pt x="86489" y="11606"/>
                </a:cubicBezTo>
                <a:lnTo>
                  <a:pt x="86489" y="11606"/>
                </a:lnTo>
                <a:cubicBezTo>
                  <a:pt x="86486" y="11606"/>
                  <a:pt x="86491" y="11612"/>
                  <a:pt x="86505" y="11624"/>
                </a:cubicBezTo>
                <a:cubicBezTo>
                  <a:pt x="86559" y="11656"/>
                  <a:pt x="86775" y="11775"/>
                  <a:pt x="87099" y="11969"/>
                </a:cubicBezTo>
                <a:lnTo>
                  <a:pt x="87531" y="12239"/>
                </a:lnTo>
                <a:lnTo>
                  <a:pt x="87650" y="12304"/>
                </a:lnTo>
                <a:cubicBezTo>
                  <a:pt x="88504" y="12812"/>
                  <a:pt x="89357" y="13319"/>
                  <a:pt x="90210" y="13816"/>
                </a:cubicBezTo>
                <a:cubicBezTo>
                  <a:pt x="90675" y="14086"/>
                  <a:pt x="91128" y="14335"/>
                  <a:pt x="91582" y="14594"/>
                </a:cubicBezTo>
                <a:lnTo>
                  <a:pt x="93018" y="15382"/>
                </a:lnTo>
                <a:cubicBezTo>
                  <a:pt x="93526" y="15674"/>
                  <a:pt x="94066" y="15955"/>
                  <a:pt x="94671" y="16279"/>
                </a:cubicBezTo>
                <a:lnTo>
                  <a:pt x="95611" y="16786"/>
                </a:lnTo>
                <a:cubicBezTo>
                  <a:pt x="95945" y="16959"/>
                  <a:pt x="96313" y="17132"/>
                  <a:pt x="96680" y="17326"/>
                </a:cubicBezTo>
                <a:cubicBezTo>
                  <a:pt x="96398" y="17183"/>
                  <a:pt x="96306" y="17139"/>
                  <a:pt x="96298" y="17139"/>
                </a:cubicBezTo>
                <a:lnTo>
                  <a:pt x="96298" y="17139"/>
                </a:lnTo>
                <a:cubicBezTo>
                  <a:pt x="96285" y="17139"/>
                  <a:pt x="96486" y="17251"/>
                  <a:pt x="96466" y="17251"/>
                </a:cubicBezTo>
                <a:cubicBezTo>
                  <a:pt x="96466" y="17251"/>
                  <a:pt x="96465" y="17251"/>
                  <a:pt x="96464" y="17251"/>
                </a:cubicBezTo>
                <a:lnTo>
                  <a:pt x="95729" y="16873"/>
                </a:lnTo>
                <a:lnTo>
                  <a:pt x="94811" y="16376"/>
                </a:lnTo>
                <a:lnTo>
                  <a:pt x="93742" y="15814"/>
                </a:lnTo>
                <a:cubicBezTo>
                  <a:pt x="93375" y="15609"/>
                  <a:pt x="92997" y="15393"/>
                  <a:pt x="92619" y="15177"/>
                </a:cubicBezTo>
                <a:lnTo>
                  <a:pt x="92619" y="15177"/>
                </a:lnTo>
                <a:cubicBezTo>
                  <a:pt x="93070" y="15437"/>
                  <a:pt x="93206" y="15516"/>
                  <a:pt x="93200" y="15516"/>
                </a:cubicBezTo>
                <a:cubicBezTo>
                  <a:pt x="93195" y="15516"/>
                  <a:pt x="93111" y="15472"/>
                  <a:pt x="93018" y="15426"/>
                </a:cubicBezTo>
                <a:lnTo>
                  <a:pt x="93018" y="15426"/>
                </a:lnTo>
                <a:cubicBezTo>
                  <a:pt x="93472" y="15685"/>
                  <a:pt x="93936" y="15933"/>
                  <a:pt x="94401" y="16171"/>
                </a:cubicBezTo>
                <a:lnTo>
                  <a:pt x="95773" y="16905"/>
                </a:lnTo>
                <a:cubicBezTo>
                  <a:pt x="95771" y="16905"/>
                  <a:pt x="95769" y="16904"/>
                  <a:pt x="95769" y="16904"/>
                </a:cubicBezTo>
                <a:lnTo>
                  <a:pt x="95769" y="16904"/>
                </a:lnTo>
                <a:cubicBezTo>
                  <a:pt x="95748" y="16904"/>
                  <a:pt x="96389" y="17230"/>
                  <a:pt x="97090" y="17597"/>
                </a:cubicBezTo>
                <a:cubicBezTo>
                  <a:pt x="97037" y="17566"/>
                  <a:pt x="97014" y="17553"/>
                  <a:pt x="97018" y="17553"/>
                </a:cubicBezTo>
                <a:lnTo>
                  <a:pt x="97018" y="17553"/>
                </a:lnTo>
                <a:cubicBezTo>
                  <a:pt x="97035" y="17553"/>
                  <a:pt x="97485" y="17778"/>
                  <a:pt x="98073" y="18072"/>
                </a:cubicBezTo>
                <a:cubicBezTo>
                  <a:pt x="98818" y="18417"/>
                  <a:pt x="99769" y="18871"/>
                  <a:pt x="100352" y="19130"/>
                </a:cubicBezTo>
                <a:cubicBezTo>
                  <a:pt x="100360" y="19135"/>
                  <a:pt x="100363" y="19138"/>
                  <a:pt x="100360" y="19138"/>
                </a:cubicBezTo>
                <a:cubicBezTo>
                  <a:pt x="100336" y="19138"/>
                  <a:pt x="99972" y="18976"/>
                  <a:pt x="98732" y="18385"/>
                </a:cubicBezTo>
                <a:lnTo>
                  <a:pt x="98732" y="18385"/>
                </a:lnTo>
                <a:cubicBezTo>
                  <a:pt x="99110" y="18579"/>
                  <a:pt x="99434" y="18731"/>
                  <a:pt x="99715" y="18860"/>
                </a:cubicBezTo>
                <a:cubicBezTo>
                  <a:pt x="100007" y="18990"/>
                  <a:pt x="100255" y="19109"/>
                  <a:pt x="100503" y="19206"/>
                </a:cubicBezTo>
                <a:cubicBezTo>
                  <a:pt x="100865" y="19360"/>
                  <a:pt x="101227" y="19508"/>
                  <a:pt x="101682" y="19702"/>
                </a:cubicBezTo>
                <a:lnTo>
                  <a:pt x="101682" y="19702"/>
                </a:lnTo>
                <a:cubicBezTo>
                  <a:pt x="101658" y="19691"/>
                  <a:pt x="101636" y="19680"/>
                  <a:pt x="101616" y="19670"/>
                </a:cubicBezTo>
                <a:lnTo>
                  <a:pt x="101616" y="19670"/>
                </a:lnTo>
                <a:lnTo>
                  <a:pt x="102394" y="20005"/>
                </a:lnTo>
                <a:cubicBezTo>
                  <a:pt x="102685" y="20124"/>
                  <a:pt x="102998" y="20275"/>
                  <a:pt x="103268" y="20362"/>
                </a:cubicBezTo>
                <a:cubicBezTo>
                  <a:pt x="103481" y="20445"/>
                  <a:pt x="103670" y="20519"/>
                  <a:pt x="103808" y="20572"/>
                </a:cubicBezTo>
                <a:lnTo>
                  <a:pt x="103808" y="20572"/>
                </a:lnTo>
                <a:lnTo>
                  <a:pt x="103614" y="20502"/>
                </a:lnTo>
                <a:lnTo>
                  <a:pt x="103614" y="20502"/>
                </a:lnTo>
                <a:lnTo>
                  <a:pt x="105731" y="21312"/>
                </a:lnTo>
                <a:lnTo>
                  <a:pt x="108151" y="22133"/>
                </a:lnTo>
                <a:cubicBezTo>
                  <a:pt x="108539" y="22262"/>
                  <a:pt x="108917" y="22381"/>
                  <a:pt x="109263" y="22489"/>
                </a:cubicBezTo>
                <a:lnTo>
                  <a:pt x="110213" y="22770"/>
                </a:lnTo>
                <a:cubicBezTo>
                  <a:pt x="110764" y="22932"/>
                  <a:pt x="111132" y="23040"/>
                  <a:pt x="111229" y="23062"/>
                </a:cubicBezTo>
                <a:cubicBezTo>
                  <a:pt x="111230" y="23062"/>
                  <a:pt x="111230" y="23063"/>
                  <a:pt x="111228" y="23063"/>
                </a:cubicBezTo>
                <a:cubicBezTo>
                  <a:pt x="111206" y="23063"/>
                  <a:pt x="110895" y="22994"/>
                  <a:pt x="110754" y="22954"/>
                </a:cubicBezTo>
                <a:lnTo>
                  <a:pt x="110754" y="22954"/>
                </a:lnTo>
                <a:cubicBezTo>
                  <a:pt x="111477" y="23170"/>
                  <a:pt x="112201" y="23343"/>
                  <a:pt x="112925" y="23537"/>
                </a:cubicBezTo>
                <a:lnTo>
                  <a:pt x="114005" y="23807"/>
                </a:lnTo>
                <a:cubicBezTo>
                  <a:pt x="114372" y="23904"/>
                  <a:pt x="114739" y="23980"/>
                  <a:pt x="115096" y="24077"/>
                </a:cubicBezTo>
                <a:cubicBezTo>
                  <a:pt x="115057" y="24069"/>
                  <a:pt x="115037" y="24065"/>
                  <a:pt x="115030" y="24065"/>
                </a:cubicBezTo>
                <a:cubicBezTo>
                  <a:pt x="114991" y="24065"/>
                  <a:pt x="115305" y="24162"/>
                  <a:pt x="115241" y="24162"/>
                </a:cubicBezTo>
                <a:cubicBezTo>
                  <a:pt x="115192" y="24162"/>
                  <a:pt x="114930" y="24107"/>
                  <a:pt x="114145" y="23915"/>
                </a:cubicBezTo>
                <a:lnTo>
                  <a:pt x="114145" y="23915"/>
                </a:lnTo>
                <a:cubicBezTo>
                  <a:pt x="114728" y="24066"/>
                  <a:pt x="115441" y="24250"/>
                  <a:pt x="116672" y="24552"/>
                </a:cubicBezTo>
                <a:cubicBezTo>
                  <a:pt x="116374" y="24472"/>
                  <a:pt x="115973" y="24355"/>
                  <a:pt x="116014" y="24355"/>
                </a:cubicBezTo>
                <a:cubicBezTo>
                  <a:pt x="116028" y="24355"/>
                  <a:pt x="116093" y="24368"/>
                  <a:pt x="116230" y="24401"/>
                </a:cubicBezTo>
                <a:cubicBezTo>
                  <a:pt x="116975" y="24606"/>
                  <a:pt x="117223" y="24671"/>
                  <a:pt x="117526" y="24736"/>
                </a:cubicBezTo>
                <a:lnTo>
                  <a:pt x="118962" y="25083"/>
                </a:lnTo>
                <a:lnTo>
                  <a:pt x="118962" y="25083"/>
                </a:lnTo>
                <a:cubicBezTo>
                  <a:pt x="118887" y="25064"/>
                  <a:pt x="118859" y="25055"/>
                  <a:pt x="118870" y="25055"/>
                </a:cubicBezTo>
                <a:cubicBezTo>
                  <a:pt x="118907" y="25055"/>
                  <a:pt x="119441" y="25165"/>
                  <a:pt x="120118" y="25319"/>
                </a:cubicBezTo>
                <a:cubicBezTo>
                  <a:pt x="120088" y="25313"/>
                  <a:pt x="120073" y="25311"/>
                  <a:pt x="120064" y="25311"/>
                </a:cubicBezTo>
                <a:cubicBezTo>
                  <a:pt x="120046" y="25311"/>
                  <a:pt x="120063" y="25322"/>
                  <a:pt x="120039" y="25322"/>
                </a:cubicBezTo>
                <a:cubicBezTo>
                  <a:pt x="120029" y="25322"/>
                  <a:pt x="120014" y="25320"/>
                  <a:pt x="119989" y="25316"/>
                </a:cubicBezTo>
                <a:lnTo>
                  <a:pt x="119989" y="25316"/>
                </a:lnTo>
                <a:lnTo>
                  <a:pt x="121944" y="25719"/>
                </a:lnTo>
                <a:lnTo>
                  <a:pt x="121944" y="25719"/>
                </a:lnTo>
                <a:cubicBezTo>
                  <a:pt x="121941" y="25719"/>
                  <a:pt x="121938" y="25719"/>
                  <a:pt x="121937" y="25719"/>
                </a:cubicBezTo>
                <a:cubicBezTo>
                  <a:pt x="121905" y="25719"/>
                  <a:pt x="122251" y="25808"/>
                  <a:pt x="122624" y="25892"/>
                </a:cubicBezTo>
                <a:lnTo>
                  <a:pt x="125292" y="26432"/>
                </a:lnTo>
                <a:lnTo>
                  <a:pt x="125292" y="26432"/>
                </a:lnTo>
                <a:lnTo>
                  <a:pt x="124287" y="26226"/>
                </a:lnTo>
                <a:lnTo>
                  <a:pt x="124287" y="26226"/>
                </a:lnTo>
                <a:cubicBezTo>
                  <a:pt x="125626" y="26496"/>
                  <a:pt x="126285" y="26615"/>
                  <a:pt x="126944" y="26734"/>
                </a:cubicBezTo>
                <a:cubicBezTo>
                  <a:pt x="127603" y="26853"/>
                  <a:pt x="128251" y="26972"/>
                  <a:pt x="129580" y="27231"/>
                </a:cubicBezTo>
                <a:cubicBezTo>
                  <a:pt x="129439" y="27207"/>
                  <a:pt x="129269" y="27182"/>
                  <a:pt x="129234" y="27182"/>
                </a:cubicBezTo>
                <a:cubicBezTo>
                  <a:pt x="129188" y="27182"/>
                  <a:pt x="129368" y="27225"/>
                  <a:pt x="130130" y="27371"/>
                </a:cubicBezTo>
                <a:cubicBezTo>
                  <a:pt x="130746" y="27479"/>
                  <a:pt x="132874" y="27836"/>
                  <a:pt x="135218" y="28279"/>
                </a:cubicBezTo>
                <a:lnTo>
                  <a:pt x="135671" y="28376"/>
                </a:lnTo>
                <a:lnTo>
                  <a:pt x="137464" y="28721"/>
                </a:lnTo>
                <a:lnTo>
                  <a:pt x="137464" y="28721"/>
                </a:lnTo>
                <a:lnTo>
                  <a:pt x="131470" y="27641"/>
                </a:lnTo>
                <a:lnTo>
                  <a:pt x="131470" y="27641"/>
                </a:lnTo>
                <a:cubicBezTo>
                  <a:pt x="132474" y="27847"/>
                  <a:pt x="131740" y="27706"/>
                  <a:pt x="133241" y="27998"/>
                </a:cubicBezTo>
                <a:cubicBezTo>
                  <a:pt x="133330" y="28016"/>
                  <a:pt x="133366" y="28024"/>
                  <a:pt x="133363" y="28024"/>
                </a:cubicBezTo>
                <a:cubicBezTo>
                  <a:pt x="133345" y="28024"/>
                  <a:pt x="132357" y="27834"/>
                  <a:pt x="131988" y="27771"/>
                </a:cubicBezTo>
                <a:lnTo>
                  <a:pt x="131988" y="27771"/>
                </a:lnTo>
                <a:cubicBezTo>
                  <a:pt x="133144" y="27998"/>
                  <a:pt x="134310" y="28214"/>
                  <a:pt x="135466" y="28451"/>
                </a:cubicBezTo>
                <a:cubicBezTo>
                  <a:pt x="135460" y="28450"/>
                  <a:pt x="135459" y="28449"/>
                  <a:pt x="135461" y="28449"/>
                </a:cubicBezTo>
                <a:cubicBezTo>
                  <a:pt x="135522" y="28449"/>
                  <a:pt x="137976" y="28928"/>
                  <a:pt x="138008" y="28928"/>
                </a:cubicBezTo>
                <a:cubicBezTo>
                  <a:pt x="138009" y="28928"/>
                  <a:pt x="138008" y="28928"/>
                  <a:pt x="138004" y="28927"/>
                </a:cubicBezTo>
                <a:cubicBezTo>
                  <a:pt x="136741" y="28678"/>
                  <a:pt x="135477" y="28430"/>
                  <a:pt x="134224" y="28192"/>
                </a:cubicBezTo>
                <a:cubicBezTo>
                  <a:pt x="134216" y="28190"/>
                  <a:pt x="134215" y="28189"/>
                  <a:pt x="134220" y="28189"/>
                </a:cubicBezTo>
                <a:cubicBezTo>
                  <a:pt x="134264" y="28189"/>
                  <a:pt x="134788" y="28273"/>
                  <a:pt x="135574" y="28419"/>
                </a:cubicBezTo>
                <a:cubicBezTo>
                  <a:pt x="136449" y="28592"/>
                  <a:pt x="137648" y="28819"/>
                  <a:pt x="138879" y="29078"/>
                </a:cubicBezTo>
                <a:cubicBezTo>
                  <a:pt x="139040" y="29114"/>
                  <a:pt x="139087" y="29127"/>
                  <a:pt x="139069" y="29127"/>
                </a:cubicBezTo>
                <a:cubicBezTo>
                  <a:pt x="139018" y="29127"/>
                  <a:pt x="138459" y="29023"/>
                  <a:pt x="138456" y="29023"/>
                </a:cubicBezTo>
                <a:lnTo>
                  <a:pt x="138456" y="29023"/>
                </a:lnTo>
                <a:cubicBezTo>
                  <a:pt x="138456" y="29023"/>
                  <a:pt x="138457" y="29024"/>
                  <a:pt x="138458" y="29024"/>
                </a:cubicBezTo>
                <a:cubicBezTo>
                  <a:pt x="138782" y="29089"/>
                  <a:pt x="140791" y="29499"/>
                  <a:pt x="141018" y="29564"/>
                </a:cubicBezTo>
                <a:cubicBezTo>
                  <a:pt x="140672" y="29488"/>
                  <a:pt x="140327" y="29413"/>
                  <a:pt x="139981" y="29348"/>
                </a:cubicBezTo>
                <a:lnTo>
                  <a:pt x="139981" y="29348"/>
                </a:lnTo>
                <a:lnTo>
                  <a:pt x="141817" y="29737"/>
                </a:lnTo>
                <a:lnTo>
                  <a:pt x="142746" y="29942"/>
                </a:lnTo>
                <a:cubicBezTo>
                  <a:pt x="143081" y="30018"/>
                  <a:pt x="143448" y="30093"/>
                  <a:pt x="143848" y="30201"/>
                </a:cubicBezTo>
                <a:cubicBezTo>
                  <a:pt x="144409" y="30331"/>
                  <a:pt x="145533" y="30622"/>
                  <a:pt x="145630" y="30633"/>
                </a:cubicBezTo>
                <a:cubicBezTo>
                  <a:pt x="144992" y="30468"/>
                  <a:pt x="144719" y="30365"/>
                  <a:pt x="144819" y="30365"/>
                </a:cubicBezTo>
                <a:cubicBezTo>
                  <a:pt x="144862" y="30365"/>
                  <a:pt x="144978" y="30385"/>
                  <a:pt x="145165" y="30428"/>
                </a:cubicBezTo>
                <a:lnTo>
                  <a:pt x="145727" y="30558"/>
                </a:lnTo>
                <a:lnTo>
                  <a:pt x="146224" y="30687"/>
                </a:lnTo>
                <a:lnTo>
                  <a:pt x="146796" y="30838"/>
                </a:lnTo>
                <a:cubicBezTo>
                  <a:pt x="147596" y="31033"/>
                  <a:pt x="148438" y="31281"/>
                  <a:pt x="148751" y="31378"/>
                </a:cubicBezTo>
                <a:cubicBezTo>
                  <a:pt x="148922" y="31429"/>
                  <a:pt x="148981" y="31448"/>
                  <a:pt x="148969" y="31448"/>
                </a:cubicBezTo>
                <a:cubicBezTo>
                  <a:pt x="148926" y="31448"/>
                  <a:pt x="148011" y="31208"/>
                  <a:pt x="147980" y="31208"/>
                </a:cubicBezTo>
                <a:lnTo>
                  <a:pt x="147980" y="31208"/>
                </a:lnTo>
                <a:cubicBezTo>
                  <a:pt x="147973" y="31208"/>
                  <a:pt x="148019" y="31223"/>
                  <a:pt x="148146" y="31260"/>
                </a:cubicBezTo>
                <a:cubicBezTo>
                  <a:pt x="148179" y="31260"/>
                  <a:pt x="148686" y="31400"/>
                  <a:pt x="148903" y="31454"/>
                </a:cubicBezTo>
                <a:cubicBezTo>
                  <a:pt x="149486" y="31616"/>
                  <a:pt x="148654" y="31400"/>
                  <a:pt x="149929" y="31757"/>
                </a:cubicBezTo>
                <a:cubicBezTo>
                  <a:pt x="150046" y="31774"/>
                  <a:pt x="150801" y="32003"/>
                  <a:pt x="151146" y="32109"/>
                </a:cubicBezTo>
                <a:lnTo>
                  <a:pt x="151146" y="32109"/>
                </a:lnTo>
                <a:cubicBezTo>
                  <a:pt x="151022" y="32071"/>
                  <a:pt x="150825" y="32009"/>
                  <a:pt x="150533" y="31919"/>
                </a:cubicBezTo>
                <a:lnTo>
                  <a:pt x="150533" y="31919"/>
                </a:lnTo>
                <a:cubicBezTo>
                  <a:pt x="151776" y="32286"/>
                  <a:pt x="151851" y="32307"/>
                  <a:pt x="153299" y="32772"/>
                </a:cubicBezTo>
                <a:cubicBezTo>
                  <a:pt x="153245" y="32754"/>
                  <a:pt x="153223" y="32746"/>
                  <a:pt x="153227" y="32746"/>
                </a:cubicBezTo>
                <a:lnTo>
                  <a:pt x="153227" y="32746"/>
                </a:lnTo>
                <a:cubicBezTo>
                  <a:pt x="153239" y="32746"/>
                  <a:pt x="153530" y="32834"/>
                  <a:pt x="153936" y="32966"/>
                </a:cubicBezTo>
                <a:lnTo>
                  <a:pt x="154865" y="33258"/>
                </a:lnTo>
                <a:lnTo>
                  <a:pt x="155837" y="33593"/>
                </a:lnTo>
                <a:cubicBezTo>
                  <a:pt x="155830" y="33591"/>
                  <a:pt x="155826" y="33590"/>
                  <a:pt x="155825" y="33590"/>
                </a:cubicBezTo>
                <a:lnTo>
                  <a:pt x="155825" y="33590"/>
                </a:lnTo>
                <a:cubicBezTo>
                  <a:pt x="155810" y="33590"/>
                  <a:pt x="156053" y="33684"/>
                  <a:pt x="156172" y="33733"/>
                </a:cubicBezTo>
                <a:cubicBezTo>
                  <a:pt x="156787" y="33960"/>
                  <a:pt x="157338" y="34165"/>
                  <a:pt x="157846" y="34360"/>
                </a:cubicBezTo>
                <a:cubicBezTo>
                  <a:pt x="158364" y="34565"/>
                  <a:pt x="158829" y="34748"/>
                  <a:pt x="159293" y="34943"/>
                </a:cubicBezTo>
                <a:cubicBezTo>
                  <a:pt x="159747" y="35137"/>
                  <a:pt x="160200" y="35321"/>
                  <a:pt x="160686" y="35526"/>
                </a:cubicBezTo>
                <a:lnTo>
                  <a:pt x="161432" y="35861"/>
                </a:lnTo>
                <a:cubicBezTo>
                  <a:pt x="161680" y="35969"/>
                  <a:pt x="161950" y="36088"/>
                  <a:pt x="162242" y="36228"/>
                </a:cubicBezTo>
                <a:cubicBezTo>
                  <a:pt x="162413" y="36309"/>
                  <a:pt x="163193" y="36676"/>
                  <a:pt x="163177" y="36676"/>
                </a:cubicBezTo>
                <a:cubicBezTo>
                  <a:pt x="163174" y="36676"/>
                  <a:pt x="163139" y="36662"/>
                  <a:pt x="163063" y="36628"/>
                </a:cubicBezTo>
                <a:lnTo>
                  <a:pt x="163063" y="36628"/>
                </a:lnTo>
                <a:cubicBezTo>
                  <a:pt x="163387" y="36779"/>
                  <a:pt x="163678" y="36919"/>
                  <a:pt x="164369" y="37254"/>
                </a:cubicBezTo>
                <a:cubicBezTo>
                  <a:pt x="164628" y="37383"/>
                  <a:pt x="164721" y="37437"/>
                  <a:pt x="164716" y="37437"/>
                </a:cubicBezTo>
                <a:cubicBezTo>
                  <a:pt x="164714" y="37437"/>
                  <a:pt x="164707" y="37434"/>
                  <a:pt x="164694" y="37427"/>
                </a:cubicBezTo>
                <a:cubicBezTo>
                  <a:pt x="164629" y="37395"/>
                  <a:pt x="164423" y="37297"/>
                  <a:pt x="164218" y="37189"/>
                </a:cubicBezTo>
                <a:cubicBezTo>
                  <a:pt x="163932" y="37050"/>
                  <a:pt x="163625" y="36905"/>
                  <a:pt x="163618" y="36905"/>
                </a:cubicBezTo>
                <a:lnTo>
                  <a:pt x="163618" y="36905"/>
                </a:lnTo>
                <a:cubicBezTo>
                  <a:pt x="163615" y="36905"/>
                  <a:pt x="163678" y="36937"/>
                  <a:pt x="163840" y="37017"/>
                </a:cubicBezTo>
                <a:cubicBezTo>
                  <a:pt x="163927" y="37049"/>
                  <a:pt x="165612" y="37881"/>
                  <a:pt x="166562" y="38410"/>
                </a:cubicBezTo>
                <a:cubicBezTo>
                  <a:pt x="166292" y="38226"/>
                  <a:pt x="164348" y="37222"/>
                  <a:pt x="163365" y="36768"/>
                </a:cubicBezTo>
                <a:cubicBezTo>
                  <a:pt x="163387" y="36768"/>
                  <a:pt x="163419" y="36779"/>
                  <a:pt x="163441" y="36801"/>
                </a:cubicBezTo>
                <a:lnTo>
                  <a:pt x="163667" y="36898"/>
                </a:lnTo>
                <a:lnTo>
                  <a:pt x="164510" y="37297"/>
                </a:lnTo>
                <a:cubicBezTo>
                  <a:pt x="164866" y="37470"/>
                  <a:pt x="165298" y="37686"/>
                  <a:pt x="165784" y="37935"/>
                </a:cubicBezTo>
                <a:cubicBezTo>
                  <a:pt x="166260" y="38183"/>
                  <a:pt x="166789" y="38475"/>
                  <a:pt x="167361" y="38788"/>
                </a:cubicBezTo>
                <a:cubicBezTo>
                  <a:pt x="168159" y="39252"/>
                  <a:pt x="168394" y="39394"/>
                  <a:pt x="168439" y="39424"/>
                </a:cubicBezTo>
                <a:lnTo>
                  <a:pt x="168439" y="39424"/>
                </a:lnTo>
                <a:cubicBezTo>
                  <a:pt x="168391" y="39398"/>
                  <a:pt x="168374" y="39390"/>
                  <a:pt x="168373" y="39390"/>
                </a:cubicBezTo>
                <a:lnTo>
                  <a:pt x="168373" y="39390"/>
                </a:lnTo>
                <a:cubicBezTo>
                  <a:pt x="168370" y="39390"/>
                  <a:pt x="168444" y="39431"/>
                  <a:pt x="168448" y="39431"/>
                </a:cubicBezTo>
                <a:cubicBezTo>
                  <a:pt x="168449" y="39431"/>
                  <a:pt x="168447" y="39429"/>
                  <a:pt x="168439" y="39424"/>
                </a:cubicBezTo>
                <a:lnTo>
                  <a:pt x="168439" y="39424"/>
                </a:lnTo>
                <a:cubicBezTo>
                  <a:pt x="168440" y="39424"/>
                  <a:pt x="168441" y="39425"/>
                  <a:pt x="168441" y="39425"/>
                </a:cubicBezTo>
                <a:cubicBezTo>
                  <a:pt x="169262" y="39933"/>
                  <a:pt x="169856" y="40289"/>
                  <a:pt x="170299" y="40592"/>
                </a:cubicBezTo>
                <a:cubicBezTo>
                  <a:pt x="170753" y="40883"/>
                  <a:pt x="171088" y="41089"/>
                  <a:pt x="171390" y="41294"/>
                </a:cubicBezTo>
                <a:cubicBezTo>
                  <a:pt x="171693" y="41510"/>
                  <a:pt x="171995" y="41704"/>
                  <a:pt x="172362" y="41963"/>
                </a:cubicBezTo>
                <a:lnTo>
                  <a:pt x="172999" y="42428"/>
                </a:lnTo>
                <a:lnTo>
                  <a:pt x="173388" y="42719"/>
                </a:lnTo>
                <a:cubicBezTo>
                  <a:pt x="173529" y="42827"/>
                  <a:pt x="173669" y="42935"/>
                  <a:pt x="173831" y="43065"/>
                </a:cubicBezTo>
                <a:cubicBezTo>
                  <a:pt x="174195" y="43358"/>
                  <a:pt x="174295" y="43443"/>
                  <a:pt x="174287" y="43443"/>
                </a:cubicBezTo>
                <a:cubicBezTo>
                  <a:pt x="174275" y="43443"/>
                  <a:pt x="174046" y="43272"/>
                  <a:pt x="174037" y="43272"/>
                </a:cubicBezTo>
                <a:lnTo>
                  <a:pt x="174037" y="43272"/>
                </a:lnTo>
                <a:cubicBezTo>
                  <a:pt x="174034" y="43272"/>
                  <a:pt x="174043" y="43281"/>
                  <a:pt x="174069" y="43303"/>
                </a:cubicBezTo>
                <a:lnTo>
                  <a:pt x="174209" y="43411"/>
                </a:lnTo>
                <a:cubicBezTo>
                  <a:pt x="174393" y="43562"/>
                  <a:pt x="174587" y="43713"/>
                  <a:pt x="174771" y="43864"/>
                </a:cubicBezTo>
                <a:lnTo>
                  <a:pt x="175332" y="44329"/>
                </a:lnTo>
                <a:cubicBezTo>
                  <a:pt x="175516" y="44491"/>
                  <a:pt x="175700" y="44642"/>
                  <a:pt x="175872" y="44804"/>
                </a:cubicBezTo>
                <a:cubicBezTo>
                  <a:pt x="176218" y="45117"/>
                  <a:pt x="176575" y="45420"/>
                  <a:pt x="176888" y="45722"/>
                </a:cubicBezTo>
                <a:lnTo>
                  <a:pt x="177773" y="46565"/>
                </a:lnTo>
                <a:cubicBezTo>
                  <a:pt x="178082" y="46864"/>
                  <a:pt x="178562" y="47350"/>
                  <a:pt x="178565" y="47350"/>
                </a:cubicBezTo>
                <a:cubicBezTo>
                  <a:pt x="178566" y="47350"/>
                  <a:pt x="178542" y="47325"/>
                  <a:pt x="178486" y="47267"/>
                </a:cubicBezTo>
                <a:lnTo>
                  <a:pt x="177827" y="46597"/>
                </a:lnTo>
                <a:cubicBezTo>
                  <a:pt x="177735" y="46508"/>
                  <a:pt x="177699" y="46471"/>
                  <a:pt x="177701" y="46471"/>
                </a:cubicBezTo>
                <a:lnTo>
                  <a:pt x="177701" y="46471"/>
                </a:lnTo>
                <a:cubicBezTo>
                  <a:pt x="177707" y="46471"/>
                  <a:pt x="177932" y="46680"/>
                  <a:pt x="178130" y="46878"/>
                </a:cubicBezTo>
                <a:cubicBezTo>
                  <a:pt x="178303" y="47058"/>
                  <a:pt x="178468" y="47221"/>
                  <a:pt x="178470" y="47221"/>
                </a:cubicBezTo>
                <a:cubicBezTo>
                  <a:pt x="178472" y="47221"/>
                  <a:pt x="178410" y="47158"/>
                  <a:pt x="178249" y="46997"/>
                </a:cubicBezTo>
                <a:lnTo>
                  <a:pt x="178249" y="46997"/>
                </a:lnTo>
                <a:cubicBezTo>
                  <a:pt x="179131" y="47861"/>
                  <a:pt x="179954" y="48769"/>
                  <a:pt x="180730" y="49721"/>
                </a:cubicBezTo>
                <a:lnTo>
                  <a:pt x="180730" y="49721"/>
                </a:lnTo>
                <a:cubicBezTo>
                  <a:pt x="180689" y="49672"/>
                  <a:pt x="180649" y="49625"/>
                  <a:pt x="180610" y="49580"/>
                </a:cubicBezTo>
                <a:lnTo>
                  <a:pt x="180610" y="49580"/>
                </a:lnTo>
                <a:cubicBezTo>
                  <a:pt x="180936" y="49974"/>
                  <a:pt x="181345" y="50511"/>
                  <a:pt x="181406" y="50594"/>
                </a:cubicBezTo>
                <a:lnTo>
                  <a:pt x="181406" y="50594"/>
                </a:lnTo>
                <a:lnTo>
                  <a:pt x="181348" y="50513"/>
                </a:lnTo>
                <a:lnTo>
                  <a:pt x="180930" y="49968"/>
                </a:lnTo>
                <a:lnTo>
                  <a:pt x="180930" y="49968"/>
                </a:lnTo>
                <a:cubicBezTo>
                  <a:pt x="181027" y="50089"/>
                  <a:pt x="181123" y="50211"/>
                  <a:pt x="181219" y="50334"/>
                </a:cubicBezTo>
                <a:lnTo>
                  <a:pt x="181348" y="50513"/>
                </a:lnTo>
                <a:lnTo>
                  <a:pt x="181467" y="50669"/>
                </a:lnTo>
                <a:cubicBezTo>
                  <a:pt x="181683" y="50939"/>
                  <a:pt x="181878" y="51220"/>
                  <a:pt x="182072" y="51479"/>
                </a:cubicBezTo>
                <a:cubicBezTo>
                  <a:pt x="182256" y="51727"/>
                  <a:pt x="182418" y="51954"/>
                  <a:pt x="182537" y="52116"/>
                </a:cubicBezTo>
                <a:lnTo>
                  <a:pt x="181813" y="51090"/>
                </a:lnTo>
                <a:lnTo>
                  <a:pt x="181813" y="51090"/>
                </a:lnTo>
                <a:cubicBezTo>
                  <a:pt x="182709" y="52267"/>
                  <a:pt x="183520" y="53499"/>
                  <a:pt x="184265" y="54784"/>
                </a:cubicBezTo>
                <a:cubicBezTo>
                  <a:pt x="184092" y="54460"/>
                  <a:pt x="184038" y="54384"/>
                  <a:pt x="183962" y="54266"/>
                </a:cubicBezTo>
                <a:cubicBezTo>
                  <a:pt x="183899" y="54149"/>
                  <a:pt x="183794" y="53991"/>
                  <a:pt x="183525" y="53526"/>
                </a:cubicBezTo>
                <a:lnTo>
                  <a:pt x="183525" y="53526"/>
                </a:lnTo>
                <a:cubicBezTo>
                  <a:pt x="183556" y="53581"/>
                  <a:pt x="183571" y="53606"/>
                  <a:pt x="183570" y="53606"/>
                </a:cubicBezTo>
                <a:cubicBezTo>
                  <a:pt x="183568" y="53606"/>
                  <a:pt x="183504" y="53502"/>
                  <a:pt x="183401" y="53337"/>
                </a:cubicBezTo>
                <a:cubicBezTo>
                  <a:pt x="183239" y="53067"/>
                  <a:pt x="182958" y="52667"/>
                  <a:pt x="182699" y="52278"/>
                </a:cubicBezTo>
                <a:cubicBezTo>
                  <a:pt x="182569" y="52084"/>
                  <a:pt x="182429" y="51900"/>
                  <a:pt x="182310" y="51738"/>
                </a:cubicBezTo>
                <a:cubicBezTo>
                  <a:pt x="182202" y="51576"/>
                  <a:pt x="182094" y="51436"/>
                  <a:pt x="182018" y="51349"/>
                </a:cubicBezTo>
                <a:cubicBezTo>
                  <a:pt x="181960" y="51262"/>
                  <a:pt x="181923" y="51211"/>
                  <a:pt x="181922" y="51211"/>
                </a:cubicBezTo>
                <a:lnTo>
                  <a:pt x="181922" y="51211"/>
                </a:lnTo>
                <a:cubicBezTo>
                  <a:pt x="181921" y="51211"/>
                  <a:pt x="181922" y="51213"/>
                  <a:pt x="181924" y="51215"/>
                </a:cubicBezTo>
                <a:lnTo>
                  <a:pt x="181924" y="51215"/>
                </a:lnTo>
                <a:cubicBezTo>
                  <a:pt x="181823" y="51070"/>
                  <a:pt x="181723" y="50927"/>
                  <a:pt x="181619" y="50788"/>
                </a:cubicBezTo>
                <a:lnTo>
                  <a:pt x="181122" y="50161"/>
                </a:lnTo>
                <a:cubicBezTo>
                  <a:pt x="180798" y="49729"/>
                  <a:pt x="180409" y="49286"/>
                  <a:pt x="179934" y="48703"/>
                </a:cubicBezTo>
                <a:lnTo>
                  <a:pt x="179934" y="48703"/>
                </a:lnTo>
                <a:cubicBezTo>
                  <a:pt x="179943" y="48722"/>
                  <a:pt x="180010" y="48806"/>
                  <a:pt x="180005" y="48806"/>
                </a:cubicBezTo>
                <a:cubicBezTo>
                  <a:pt x="180005" y="48806"/>
                  <a:pt x="180003" y="48805"/>
                  <a:pt x="179998" y="48800"/>
                </a:cubicBezTo>
                <a:lnTo>
                  <a:pt x="179858" y="48638"/>
                </a:lnTo>
                <a:lnTo>
                  <a:pt x="179394" y="48120"/>
                </a:lnTo>
                <a:lnTo>
                  <a:pt x="179199" y="47925"/>
                </a:lnTo>
                <a:lnTo>
                  <a:pt x="179637" y="48405"/>
                </a:lnTo>
                <a:lnTo>
                  <a:pt x="179637" y="48405"/>
                </a:lnTo>
                <a:cubicBezTo>
                  <a:pt x="179175" y="47900"/>
                  <a:pt x="177735" y="46408"/>
                  <a:pt x="177201" y="45949"/>
                </a:cubicBezTo>
                <a:cubicBezTo>
                  <a:pt x="177042" y="45799"/>
                  <a:pt x="176990" y="45749"/>
                  <a:pt x="176992" y="45749"/>
                </a:cubicBezTo>
                <a:lnTo>
                  <a:pt x="176992" y="45749"/>
                </a:lnTo>
                <a:cubicBezTo>
                  <a:pt x="176996" y="45749"/>
                  <a:pt x="177209" y="45943"/>
                  <a:pt x="177210" y="45943"/>
                </a:cubicBezTo>
                <a:cubicBezTo>
                  <a:pt x="177211" y="45943"/>
                  <a:pt x="177190" y="45924"/>
                  <a:pt x="177136" y="45873"/>
                </a:cubicBezTo>
                <a:cubicBezTo>
                  <a:pt x="177007" y="45755"/>
                  <a:pt x="176877" y="45625"/>
                  <a:pt x="176747" y="45506"/>
                </a:cubicBezTo>
                <a:lnTo>
                  <a:pt x="176337" y="45160"/>
                </a:lnTo>
                <a:cubicBezTo>
                  <a:pt x="176305" y="45117"/>
                  <a:pt x="175916" y="44772"/>
                  <a:pt x="175710" y="44577"/>
                </a:cubicBezTo>
                <a:cubicBezTo>
                  <a:pt x="175634" y="44509"/>
                  <a:pt x="175583" y="44461"/>
                  <a:pt x="175586" y="44461"/>
                </a:cubicBezTo>
                <a:lnTo>
                  <a:pt x="175586" y="44461"/>
                </a:lnTo>
                <a:cubicBezTo>
                  <a:pt x="175586" y="44461"/>
                  <a:pt x="175592" y="44465"/>
                  <a:pt x="175602" y="44474"/>
                </a:cubicBezTo>
                <a:lnTo>
                  <a:pt x="175602" y="44474"/>
                </a:lnTo>
                <a:cubicBezTo>
                  <a:pt x="175374" y="44281"/>
                  <a:pt x="175143" y="44093"/>
                  <a:pt x="174911" y="43908"/>
                </a:cubicBezTo>
                <a:lnTo>
                  <a:pt x="174620" y="43659"/>
                </a:lnTo>
                <a:lnTo>
                  <a:pt x="174296" y="43400"/>
                </a:lnTo>
                <a:lnTo>
                  <a:pt x="173637" y="42881"/>
                </a:lnTo>
                <a:cubicBezTo>
                  <a:pt x="173183" y="42536"/>
                  <a:pt x="172740" y="42212"/>
                  <a:pt x="172405" y="41963"/>
                </a:cubicBezTo>
                <a:cubicBezTo>
                  <a:pt x="172010" y="41682"/>
                  <a:pt x="171474" y="41318"/>
                  <a:pt x="171260" y="41174"/>
                </a:cubicBezTo>
                <a:lnTo>
                  <a:pt x="171260" y="41174"/>
                </a:lnTo>
                <a:cubicBezTo>
                  <a:pt x="170926" y="40938"/>
                  <a:pt x="170576" y="40726"/>
                  <a:pt x="170234" y="40505"/>
                </a:cubicBezTo>
                <a:cubicBezTo>
                  <a:pt x="169878" y="40268"/>
                  <a:pt x="169500" y="40041"/>
                  <a:pt x="169133" y="39814"/>
                </a:cubicBezTo>
                <a:lnTo>
                  <a:pt x="169111" y="39792"/>
                </a:lnTo>
                <a:cubicBezTo>
                  <a:pt x="166908" y="38431"/>
                  <a:pt x="164477" y="37179"/>
                  <a:pt x="161799" y="35936"/>
                </a:cubicBezTo>
                <a:lnTo>
                  <a:pt x="160524" y="35386"/>
                </a:lnTo>
                <a:cubicBezTo>
                  <a:pt x="160049" y="35191"/>
                  <a:pt x="159509" y="34954"/>
                  <a:pt x="158829" y="34684"/>
                </a:cubicBezTo>
                <a:lnTo>
                  <a:pt x="158569" y="34565"/>
                </a:lnTo>
                <a:lnTo>
                  <a:pt x="157640" y="34198"/>
                </a:lnTo>
                <a:lnTo>
                  <a:pt x="156560" y="33798"/>
                </a:lnTo>
                <a:cubicBezTo>
                  <a:pt x="155848" y="33528"/>
                  <a:pt x="155210" y="33312"/>
                  <a:pt x="154983" y="33236"/>
                </a:cubicBezTo>
                <a:cubicBezTo>
                  <a:pt x="154703" y="33128"/>
                  <a:pt x="154238" y="32966"/>
                  <a:pt x="153677" y="32783"/>
                </a:cubicBezTo>
                <a:cubicBezTo>
                  <a:pt x="153104" y="32588"/>
                  <a:pt x="152434" y="32372"/>
                  <a:pt x="151743" y="32167"/>
                </a:cubicBezTo>
                <a:cubicBezTo>
                  <a:pt x="150361" y="31735"/>
                  <a:pt x="148870" y="31335"/>
                  <a:pt x="147920" y="31076"/>
                </a:cubicBezTo>
                <a:lnTo>
                  <a:pt x="147844" y="31065"/>
                </a:lnTo>
                <a:cubicBezTo>
                  <a:pt x="147520" y="30979"/>
                  <a:pt x="147196" y="30903"/>
                  <a:pt x="146872" y="30817"/>
                </a:cubicBezTo>
                <a:cubicBezTo>
                  <a:pt x="146548" y="30730"/>
                  <a:pt x="146213" y="30644"/>
                  <a:pt x="145867" y="30568"/>
                </a:cubicBezTo>
                <a:lnTo>
                  <a:pt x="143642" y="30050"/>
                </a:lnTo>
                <a:lnTo>
                  <a:pt x="143740" y="30082"/>
                </a:lnTo>
                <a:cubicBezTo>
                  <a:pt x="142336" y="29769"/>
                  <a:pt x="140121" y="29261"/>
                  <a:pt x="137886" y="28808"/>
                </a:cubicBezTo>
                <a:lnTo>
                  <a:pt x="137886" y="28808"/>
                </a:lnTo>
                <a:cubicBezTo>
                  <a:pt x="138037" y="28829"/>
                  <a:pt x="138598" y="28948"/>
                  <a:pt x="138998" y="29035"/>
                </a:cubicBezTo>
                <a:cubicBezTo>
                  <a:pt x="136330" y="28451"/>
                  <a:pt x="133349" y="27922"/>
                  <a:pt x="130919" y="27436"/>
                </a:cubicBezTo>
                <a:cubicBezTo>
                  <a:pt x="130314" y="27328"/>
                  <a:pt x="129871" y="27242"/>
                  <a:pt x="129450" y="27155"/>
                </a:cubicBezTo>
                <a:lnTo>
                  <a:pt x="129450" y="27155"/>
                </a:lnTo>
                <a:lnTo>
                  <a:pt x="129601" y="27177"/>
                </a:lnTo>
                <a:lnTo>
                  <a:pt x="129601" y="27177"/>
                </a:lnTo>
                <a:lnTo>
                  <a:pt x="129353" y="27134"/>
                </a:lnTo>
                <a:lnTo>
                  <a:pt x="128847" y="27030"/>
                </a:lnTo>
                <a:lnTo>
                  <a:pt x="128847" y="27030"/>
                </a:lnTo>
                <a:lnTo>
                  <a:pt x="127344" y="26745"/>
                </a:lnTo>
                <a:lnTo>
                  <a:pt x="127052" y="26669"/>
                </a:lnTo>
                <a:lnTo>
                  <a:pt x="126890" y="26648"/>
                </a:lnTo>
                <a:cubicBezTo>
                  <a:pt x="126563" y="26579"/>
                  <a:pt x="126427" y="26552"/>
                  <a:pt x="126414" y="26552"/>
                </a:cubicBezTo>
                <a:lnTo>
                  <a:pt x="126414" y="26552"/>
                </a:lnTo>
                <a:cubicBezTo>
                  <a:pt x="126401" y="26552"/>
                  <a:pt x="126524" y="26582"/>
                  <a:pt x="126707" y="26626"/>
                </a:cubicBezTo>
                <a:lnTo>
                  <a:pt x="125788" y="26453"/>
                </a:lnTo>
                <a:cubicBezTo>
                  <a:pt x="125238" y="26313"/>
                  <a:pt x="123963" y="26086"/>
                  <a:pt x="123218" y="25913"/>
                </a:cubicBezTo>
                <a:cubicBezTo>
                  <a:pt x="122991" y="25870"/>
                  <a:pt x="122116" y="25676"/>
                  <a:pt x="121263" y="25503"/>
                </a:cubicBezTo>
                <a:lnTo>
                  <a:pt x="120064" y="25254"/>
                </a:lnTo>
                <a:cubicBezTo>
                  <a:pt x="119754" y="25187"/>
                  <a:pt x="119523" y="25128"/>
                  <a:pt x="119408" y="25108"/>
                </a:cubicBezTo>
                <a:lnTo>
                  <a:pt x="119408" y="25108"/>
                </a:lnTo>
                <a:cubicBezTo>
                  <a:pt x="118670" y="24935"/>
                  <a:pt x="117945" y="24771"/>
                  <a:pt x="117288" y="24617"/>
                </a:cubicBezTo>
                <a:cubicBezTo>
                  <a:pt x="117191" y="24595"/>
                  <a:pt x="117083" y="24563"/>
                  <a:pt x="116975" y="24531"/>
                </a:cubicBezTo>
                <a:lnTo>
                  <a:pt x="115301" y="24120"/>
                </a:lnTo>
                <a:cubicBezTo>
                  <a:pt x="114681" y="23956"/>
                  <a:pt x="114283" y="23851"/>
                  <a:pt x="114297" y="23851"/>
                </a:cubicBezTo>
                <a:lnTo>
                  <a:pt x="114297" y="23851"/>
                </a:lnTo>
                <a:cubicBezTo>
                  <a:pt x="114306" y="23851"/>
                  <a:pt x="114484" y="23894"/>
                  <a:pt x="114880" y="23991"/>
                </a:cubicBezTo>
                <a:cubicBezTo>
                  <a:pt x="114264" y="23839"/>
                  <a:pt x="113843" y="23721"/>
                  <a:pt x="113508" y="23634"/>
                </a:cubicBezTo>
                <a:lnTo>
                  <a:pt x="112719" y="23418"/>
                </a:lnTo>
                <a:lnTo>
                  <a:pt x="112006" y="23224"/>
                </a:lnTo>
                <a:lnTo>
                  <a:pt x="111510" y="23094"/>
                </a:lnTo>
                <a:cubicBezTo>
                  <a:pt x="111326" y="23040"/>
                  <a:pt x="111110" y="22975"/>
                  <a:pt x="110851" y="22900"/>
                </a:cubicBezTo>
                <a:lnTo>
                  <a:pt x="110851" y="22900"/>
                </a:lnTo>
                <a:lnTo>
                  <a:pt x="110959" y="22921"/>
                </a:lnTo>
                <a:cubicBezTo>
                  <a:pt x="110224" y="22695"/>
                  <a:pt x="109058" y="22349"/>
                  <a:pt x="108615" y="22208"/>
                </a:cubicBezTo>
                <a:lnTo>
                  <a:pt x="106628" y="21517"/>
                </a:lnTo>
                <a:lnTo>
                  <a:pt x="105926" y="21280"/>
                </a:lnTo>
                <a:cubicBezTo>
                  <a:pt x="105688" y="21204"/>
                  <a:pt x="105439" y="21096"/>
                  <a:pt x="105169" y="20999"/>
                </a:cubicBezTo>
                <a:lnTo>
                  <a:pt x="103539" y="20383"/>
                </a:lnTo>
                <a:lnTo>
                  <a:pt x="103106" y="20210"/>
                </a:lnTo>
                <a:cubicBezTo>
                  <a:pt x="102955" y="20156"/>
                  <a:pt x="102815" y="20092"/>
                  <a:pt x="102674" y="20038"/>
                </a:cubicBezTo>
                <a:lnTo>
                  <a:pt x="101800" y="19659"/>
                </a:lnTo>
                <a:lnTo>
                  <a:pt x="100914" y="19281"/>
                </a:lnTo>
                <a:cubicBezTo>
                  <a:pt x="100611" y="19163"/>
                  <a:pt x="100320" y="19033"/>
                  <a:pt x="100039" y="18893"/>
                </a:cubicBezTo>
                <a:lnTo>
                  <a:pt x="98343" y="18093"/>
                </a:lnTo>
                <a:cubicBezTo>
                  <a:pt x="98062" y="17975"/>
                  <a:pt x="97803" y="17823"/>
                  <a:pt x="97544" y="17705"/>
                </a:cubicBezTo>
                <a:lnTo>
                  <a:pt x="96788" y="17316"/>
                </a:lnTo>
                <a:lnTo>
                  <a:pt x="96788" y="17316"/>
                </a:lnTo>
                <a:cubicBezTo>
                  <a:pt x="96887" y="17369"/>
                  <a:pt x="96929" y="17393"/>
                  <a:pt x="96927" y="17393"/>
                </a:cubicBezTo>
                <a:cubicBezTo>
                  <a:pt x="96921" y="17393"/>
                  <a:pt x="96565" y="17207"/>
                  <a:pt x="96151" y="16992"/>
                </a:cubicBezTo>
                <a:cubicBezTo>
                  <a:pt x="95859" y="16851"/>
                  <a:pt x="95557" y="16678"/>
                  <a:pt x="95308" y="16549"/>
                </a:cubicBezTo>
                <a:cubicBezTo>
                  <a:pt x="95060" y="16408"/>
                  <a:pt x="94876" y="16311"/>
                  <a:pt x="94833" y="16300"/>
                </a:cubicBezTo>
                <a:cubicBezTo>
                  <a:pt x="94683" y="16207"/>
                  <a:pt x="94400" y="16053"/>
                  <a:pt x="94408" y="16053"/>
                </a:cubicBezTo>
                <a:lnTo>
                  <a:pt x="94408" y="16053"/>
                </a:lnTo>
                <a:cubicBezTo>
                  <a:pt x="94412" y="16053"/>
                  <a:pt x="94491" y="16094"/>
                  <a:pt x="94703" y="16203"/>
                </a:cubicBezTo>
                <a:cubicBezTo>
                  <a:pt x="94206" y="15933"/>
                  <a:pt x="93774" y="15717"/>
                  <a:pt x="93386" y="15490"/>
                </a:cubicBezTo>
                <a:lnTo>
                  <a:pt x="92327" y="14896"/>
                </a:lnTo>
                <a:lnTo>
                  <a:pt x="90426" y="13816"/>
                </a:lnTo>
                <a:cubicBezTo>
                  <a:pt x="90391" y="13793"/>
                  <a:pt x="90378" y="13784"/>
                  <a:pt x="90381" y="13784"/>
                </a:cubicBezTo>
                <a:lnTo>
                  <a:pt x="90381" y="13784"/>
                </a:lnTo>
                <a:cubicBezTo>
                  <a:pt x="90395" y="13784"/>
                  <a:pt x="90684" y="13948"/>
                  <a:pt x="90690" y="13948"/>
                </a:cubicBezTo>
                <a:cubicBezTo>
                  <a:pt x="90692" y="13948"/>
                  <a:pt x="90681" y="13941"/>
                  <a:pt x="90653" y="13924"/>
                </a:cubicBezTo>
                <a:cubicBezTo>
                  <a:pt x="90491" y="13838"/>
                  <a:pt x="90027" y="13579"/>
                  <a:pt x="89843" y="13460"/>
                </a:cubicBezTo>
                <a:cubicBezTo>
                  <a:pt x="89810" y="13439"/>
                  <a:pt x="89796" y="13431"/>
                  <a:pt x="89798" y="13431"/>
                </a:cubicBezTo>
                <a:lnTo>
                  <a:pt x="89798" y="13431"/>
                </a:lnTo>
                <a:cubicBezTo>
                  <a:pt x="89799" y="13431"/>
                  <a:pt x="89806" y="13434"/>
                  <a:pt x="89819" y="13441"/>
                </a:cubicBezTo>
                <a:lnTo>
                  <a:pt x="89819" y="13441"/>
                </a:lnTo>
                <a:cubicBezTo>
                  <a:pt x="89208" y="13086"/>
                  <a:pt x="88829" y="12867"/>
                  <a:pt x="88579" y="12725"/>
                </a:cubicBezTo>
                <a:cubicBezTo>
                  <a:pt x="88428" y="12628"/>
                  <a:pt x="88266" y="12552"/>
                  <a:pt x="88093" y="12477"/>
                </a:cubicBezTo>
                <a:cubicBezTo>
                  <a:pt x="87110" y="11872"/>
                  <a:pt x="86613" y="11580"/>
                  <a:pt x="85879" y="11170"/>
                </a:cubicBezTo>
                <a:cubicBezTo>
                  <a:pt x="85696" y="11052"/>
                  <a:pt x="85439" y="10895"/>
                  <a:pt x="85444" y="10895"/>
                </a:cubicBezTo>
                <a:lnTo>
                  <a:pt x="85444" y="10895"/>
                </a:lnTo>
                <a:cubicBezTo>
                  <a:pt x="85448" y="10895"/>
                  <a:pt x="85633" y="11004"/>
                  <a:pt x="86192" y="11332"/>
                </a:cubicBezTo>
                <a:lnTo>
                  <a:pt x="83827" y="9928"/>
                </a:lnTo>
                <a:cubicBezTo>
                  <a:pt x="83341" y="9647"/>
                  <a:pt x="82865" y="9366"/>
                  <a:pt x="82520" y="9172"/>
                </a:cubicBezTo>
                <a:cubicBezTo>
                  <a:pt x="82163" y="8967"/>
                  <a:pt x="81926" y="8837"/>
                  <a:pt x="81904" y="8826"/>
                </a:cubicBezTo>
                <a:cubicBezTo>
                  <a:pt x="81699" y="8697"/>
                  <a:pt x="80943" y="8275"/>
                  <a:pt x="80759" y="8167"/>
                </a:cubicBezTo>
                <a:lnTo>
                  <a:pt x="79128" y="7260"/>
                </a:lnTo>
                <a:lnTo>
                  <a:pt x="78459" y="6882"/>
                </a:lnTo>
                <a:lnTo>
                  <a:pt x="77508" y="6385"/>
                </a:lnTo>
                <a:lnTo>
                  <a:pt x="77940" y="6612"/>
                </a:lnTo>
                <a:cubicBezTo>
                  <a:pt x="77627" y="6461"/>
                  <a:pt x="77303" y="6299"/>
                  <a:pt x="76903" y="6072"/>
                </a:cubicBezTo>
                <a:lnTo>
                  <a:pt x="76223" y="5715"/>
                </a:lnTo>
                <a:lnTo>
                  <a:pt x="75370" y="5294"/>
                </a:lnTo>
                <a:lnTo>
                  <a:pt x="75413" y="5316"/>
                </a:lnTo>
                <a:cubicBezTo>
                  <a:pt x="74678" y="4949"/>
                  <a:pt x="74236" y="4733"/>
                  <a:pt x="73944" y="4581"/>
                </a:cubicBezTo>
                <a:lnTo>
                  <a:pt x="73317" y="4301"/>
                </a:lnTo>
                <a:lnTo>
                  <a:pt x="72702" y="4031"/>
                </a:lnTo>
                <a:lnTo>
                  <a:pt x="72129" y="3771"/>
                </a:lnTo>
                <a:lnTo>
                  <a:pt x="71730" y="3588"/>
                </a:lnTo>
                <a:lnTo>
                  <a:pt x="71222" y="3382"/>
                </a:lnTo>
                <a:lnTo>
                  <a:pt x="71384" y="3458"/>
                </a:lnTo>
                <a:cubicBezTo>
                  <a:pt x="71233" y="3415"/>
                  <a:pt x="70574" y="3145"/>
                  <a:pt x="69742" y="2799"/>
                </a:cubicBezTo>
                <a:lnTo>
                  <a:pt x="69418" y="2659"/>
                </a:lnTo>
                <a:lnTo>
                  <a:pt x="69073" y="2529"/>
                </a:lnTo>
                <a:lnTo>
                  <a:pt x="68381" y="2292"/>
                </a:lnTo>
                <a:cubicBezTo>
                  <a:pt x="67911" y="2121"/>
                  <a:pt x="67442" y="1939"/>
                  <a:pt x="67003" y="1799"/>
                </a:cubicBezTo>
                <a:lnTo>
                  <a:pt x="67003" y="1799"/>
                </a:lnTo>
                <a:cubicBezTo>
                  <a:pt x="67204" y="1864"/>
                  <a:pt x="67414" y="1948"/>
                  <a:pt x="67615" y="2022"/>
                </a:cubicBezTo>
                <a:cubicBezTo>
                  <a:pt x="67139" y="1849"/>
                  <a:pt x="66459" y="1644"/>
                  <a:pt x="65778" y="1428"/>
                </a:cubicBezTo>
                <a:lnTo>
                  <a:pt x="64785" y="1114"/>
                </a:lnTo>
                <a:cubicBezTo>
                  <a:pt x="64471" y="1017"/>
                  <a:pt x="64169" y="952"/>
                  <a:pt x="63921" y="877"/>
                </a:cubicBezTo>
                <a:lnTo>
                  <a:pt x="63921" y="877"/>
                </a:lnTo>
                <a:cubicBezTo>
                  <a:pt x="64042" y="907"/>
                  <a:pt x="64364" y="988"/>
                  <a:pt x="64569" y="1039"/>
                </a:cubicBezTo>
                <a:lnTo>
                  <a:pt x="63802" y="844"/>
                </a:lnTo>
                <a:cubicBezTo>
                  <a:pt x="63618" y="790"/>
                  <a:pt x="63478" y="769"/>
                  <a:pt x="63391" y="747"/>
                </a:cubicBezTo>
                <a:lnTo>
                  <a:pt x="63219" y="704"/>
                </a:lnTo>
                <a:lnTo>
                  <a:pt x="63175" y="704"/>
                </a:lnTo>
                <a:cubicBezTo>
                  <a:pt x="63175" y="704"/>
                  <a:pt x="63185" y="713"/>
                  <a:pt x="63163" y="713"/>
                </a:cubicBezTo>
                <a:cubicBezTo>
                  <a:pt x="63151" y="713"/>
                  <a:pt x="63132" y="711"/>
                  <a:pt x="63100" y="704"/>
                </a:cubicBezTo>
                <a:cubicBezTo>
                  <a:pt x="62992" y="682"/>
                  <a:pt x="62776" y="628"/>
                  <a:pt x="62290" y="542"/>
                </a:cubicBezTo>
                <a:cubicBezTo>
                  <a:pt x="62167" y="513"/>
                  <a:pt x="62179" y="513"/>
                  <a:pt x="62201" y="513"/>
                </a:cubicBezTo>
                <a:cubicBezTo>
                  <a:pt x="62212" y="513"/>
                  <a:pt x="62225" y="513"/>
                  <a:pt x="62225" y="509"/>
                </a:cubicBezTo>
                <a:cubicBezTo>
                  <a:pt x="62214" y="509"/>
                  <a:pt x="62214" y="509"/>
                  <a:pt x="62192" y="499"/>
                </a:cubicBezTo>
                <a:lnTo>
                  <a:pt x="62074" y="477"/>
                </a:lnTo>
                <a:cubicBezTo>
                  <a:pt x="61966" y="455"/>
                  <a:pt x="61771" y="412"/>
                  <a:pt x="61436" y="358"/>
                </a:cubicBezTo>
                <a:cubicBezTo>
                  <a:pt x="61102" y="304"/>
                  <a:pt x="60140" y="142"/>
                  <a:pt x="59028" y="67"/>
                </a:cubicBezTo>
                <a:cubicBezTo>
                  <a:pt x="58385" y="23"/>
                  <a:pt x="57742" y="0"/>
                  <a:pt x="57100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1"/>
          <p:cNvSpPr txBox="1"/>
          <p:nvPr>
            <p:ph hasCustomPrompt="1" type="title"/>
          </p:nvPr>
        </p:nvSpPr>
        <p:spPr>
          <a:xfrm>
            <a:off x="2010600" y="1534788"/>
            <a:ext cx="5122800" cy="15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9" name="Google Shape;809;p11"/>
          <p:cNvSpPr txBox="1"/>
          <p:nvPr>
            <p:ph idx="1" type="subTitle"/>
          </p:nvPr>
        </p:nvSpPr>
        <p:spPr>
          <a:xfrm>
            <a:off x="2010600" y="3082413"/>
            <a:ext cx="51228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810" name="Google Shape;810;p11"/>
          <p:cNvGrpSpPr/>
          <p:nvPr/>
        </p:nvGrpSpPr>
        <p:grpSpPr>
          <a:xfrm>
            <a:off x="139059" y="128159"/>
            <a:ext cx="1695356" cy="4887182"/>
            <a:chOff x="139059" y="128159"/>
            <a:chExt cx="1695356" cy="4887182"/>
          </a:xfrm>
        </p:grpSpPr>
        <p:grpSp>
          <p:nvGrpSpPr>
            <p:cNvPr id="811" name="Google Shape;811;p11"/>
            <p:cNvGrpSpPr/>
            <p:nvPr/>
          </p:nvGrpSpPr>
          <p:grpSpPr>
            <a:xfrm>
              <a:off x="139059" y="128159"/>
              <a:ext cx="1418616" cy="172800"/>
              <a:chOff x="134475" y="128159"/>
              <a:chExt cx="1418616" cy="172800"/>
            </a:xfrm>
          </p:grpSpPr>
          <p:sp>
            <p:nvSpPr>
              <p:cNvPr id="812" name="Google Shape;812;p11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p11"/>
            <p:cNvGrpSpPr/>
            <p:nvPr/>
          </p:nvGrpSpPr>
          <p:grpSpPr>
            <a:xfrm>
              <a:off x="139059" y="444849"/>
              <a:ext cx="795710" cy="172800"/>
              <a:chOff x="134475" y="444849"/>
              <a:chExt cx="795710" cy="172800"/>
            </a:xfrm>
          </p:grpSpPr>
          <p:sp>
            <p:nvSpPr>
              <p:cNvPr id="816" name="Google Shape;816;p11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8" name="Google Shape;818;p11"/>
            <p:cNvGrpSpPr/>
            <p:nvPr/>
          </p:nvGrpSpPr>
          <p:grpSpPr>
            <a:xfrm>
              <a:off x="139059" y="761513"/>
              <a:ext cx="1695322" cy="172800"/>
              <a:chOff x="134475" y="761513"/>
              <a:chExt cx="1695322" cy="172800"/>
            </a:xfrm>
          </p:grpSpPr>
          <p:sp>
            <p:nvSpPr>
              <p:cNvPr id="819" name="Google Shape;819;p11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3" name="Google Shape;823;p11"/>
            <p:cNvGrpSpPr/>
            <p:nvPr/>
          </p:nvGrpSpPr>
          <p:grpSpPr>
            <a:xfrm>
              <a:off x="139059" y="1078190"/>
              <a:ext cx="1002929" cy="174499"/>
              <a:chOff x="134475" y="1078190"/>
              <a:chExt cx="1002929" cy="174499"/>
            </a:xfrm>
          </p:grpSpPr>
          <p:sp>
            <p:nvSpPr>
              <p:cNvPr id="824" name="Google Shape;824;p11"/>
              <p:cNvSpPr/>
              <p:nvPr/>
            </p:nvSpPr>
            <p:spPr>
              <a:xfrm>
                <a:off x="134475" y="107819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8" name="Google Shape;828;p11"/>
            <p:cNvGrpSpPr/>
            <p:nvPr/>
          </p:nvGrpSpPr>
          <p:grpSpPr>
            <a:xfrm>
              <a:off x="139059" y="1394867"/>
              <a:ext cx="1695322" cy="172800"/>
              <a:chOff x="134475" y="1394867"/>
              <a:chExt cx="1695322" cy="172800"/>
            </a:xfrm>
          </p:grpSpPr>
          <p:sp>
            <p:nvSpPr>
              <p:cNvPr id="829" name="Google Shape;829;p11"/>
              <p:cNvSpPr/>
              <p:nvPr/>
            </p:nvSpPr>
            <p:spPr>
              <a:xfrm>
                <a:off x="134475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3" name="Google Shape;833;p11"/>
            <p:cNvGrpSpPr/>
            <p:nvPr/>
          </p:nvGrpSpPr>
          <p:grpSpPr>
            <a:xfrm>
              <a:off x="139059" y="1709845"/>
              <a:ext cx="1695322" cy="172800"/>
              <a:chOff x="134475" y="1709845"/>
              <a:chExt cx="1695322" cy="172800"/>
            </a:xfrm>
          </p:grpSpPr>
          <p:sp>
            <p:nvSpPr>
              <p:cNvPr id="834" name="Google Shape;834;p11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165699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11"/>
            <p:cNvGrpSpPr/>
            <p:nvPr/>
          </p:nvGrpSpPr>
          <p:grpSpPr>
            <a:xfrm>
              <a:off x="139059" y="2026522"/>
              <a:ext cx="1072416" cy="172800"/>
              <a:chOff x="134475" y="2026522"/>
              <a:chExt cx="1072416" cy="172800"/>
            </a:xfrm>
          </p:grpSpPr>
          <p:sp>
            <p:nvSpPr>
              <p:cNvPr id="839" name="Google Shape;839;p11"/>
              <p:cNvSpPr/>
              <p:nvPr/>
            </p:nvSpPr>
            <p:spPr>
              <a:xfrm>
                <a:off x="134475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2" name="Google Shape;842;p11"/>
            <p:cNvGrpSpPr/>
            <p:nvPr/>
          </p:nvGrpSpPr>
          <p:grpSpPr>
            <a:xfrm>
              <a:off x="139059" y="2344898"/>
              <a:ext cx="726220" cy="172800"/>
              <a:chOff x="134475" y="2344898"/>
              <a:chExt cx="726220" cy="172800"/>
            </a:xfrm>
          </p:grpSpPr>
          <p:sp>
            <p:nvSpPr>
              <p:cNvPr id="843" name="Google Shape;843;p11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6" name="Google Shape;846;p11"/>
            <p:cNvGrpSpPr/>
            <p:nvPr/>
          </p:nvGrpSpPr>
          <p:grpSpPr>
            <a:xfrm>
              <a:off x="139059" y="2942492"/>
              <a:ext cx="795710" cy="172800"/>
              <a:chOff x="134475" y="2942492"/>
              <a:chExt cx="795710" cy="172800"/>
            </a:xfrm>
          </p:grpSpPr>
          <p:sp>
            <p:nvSpPr>
              <p:cNvPr id="847" name="Google Shape;847;p11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9" name="Google Shape;849;p11"/>
            <p:cNvGrpSpPr/>
            <p:nvPr/>
          </p:nvGrpSpPr>
          <p:grpSpPr>
            <a:xfrm>
              <a:off x="139059" y="3259156"/>
              <a:ext cx="1695322" cy="172800"/>
              <a:chOff x="134475" y="3259156"/>
              <a:chExt cx="1695322" cy="172800"/>
            </a:xfrm>
          </p:grpSpPr>
          <p:sp>
            <p:nvSpPr>
              <p:cNvPr id="850" name="Google Shape;850;p11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4" name="Google Shape;854;p11"/>
            <p:cNvGrpSpPr/>
            <p:nvPr/>
          </p:nvGrpSpPr>
          <p:grpSpPr>
            <a:xfrm>
              <a:off x="139059" y="3575833"/>
              <a:ext cx="1002929" cy="174499"/>
              <a:chOff x="134475" y="3575833"/>
              <a:chExt cx="1002929" cy="174499"/>
            </a:xfrm>
          </p:grpSpPr>
          <p:sp>
            <p:nvSpPr>
              <p:cNvPr id="855" name="Google Shape;855;p11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9" name="Google Shape;859;p11"/>
            <p:cNvGrpSpPr/>
            <p:nvPr/>
          </p:nvGrpSpPr>
          <p:grpSpPr>
            <a:xfrm>
              <a:off x="139059" y="3892510"/>
              <a:ext cx="1695322" cy="172800"/>
              <a:chOff x="134475" y="3892510"/>
              <a:chExt cx="1695322" cy="172800"/>
            </a:xfrm>
          </p:grpSpPr>
          <p:sp>
            <p:nvSpPr>
              <p:cNvPr id="860" name="Google Shape;860;p11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4" name="Google Shape;864;p11"/>
            <p:cNvGrpSpPr/>
            <p:nvPr/>
          </p:nvGrpSpPr>
          <p:grpSpPr>
            <a:xfrm>
              <a:off x="139059" y="4207488"/>
              <a:ext cx="1695322" cy="172800"/>
              <a:chOff x="134475" y="4207488"/>
              <a:chExt cx="1695322" cy="172800"/>
            </a:xfrm>
          </p:grpSpPr>
          <p:sp>
            <p:nvSpPr>
              <p:cNvPr id="865" name="Google Shape;865;p11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9" name="Google Shape;869;p11"/>
            <p:cNvGrpSpPr/>
            <p:nvPr/>
          </p:nvGrpSpPr>
          <p:grpSpPr>
            <a:xfrm>
              <a:off x="139059" y="4524165"/>
              <a:ext cx="1072416" cy="172800"/>
              <a:chOff x="134475" y="4524165"/>
              <a:chExt cx="1072416" cy="1728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3" name="Google Shape;873;p11"/>
            <p:cNvGrpSpPr/>
            <p:nvPr/>
          </p:nvGrpSpPr>
          <p:grpSpPr>
            <a:xfrm>
              <a:off x="139059" y="4842541"/>
              <a:ext cx="726220" cy="172800"/>
              <a:chOff x="134475" y="4842541"/>
              <a:chExt cx="726220" cy="172800"/>
            </a:xfrm>
          </p:grpSpPr>
          <p:sp>
            <p:nvSpPr>
              <p:cNvPr id="874" name="Google Shape;874;p11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7" name="Google Shape;877;p11"/>
            <p:cNvGrpSpPr/>
            <p:nvPr/>
          </p:nvGrpSpPr>
          <p:grpSpPr>
            <a:xfrm>
              <a:off x="139059" y="2625802"/>
              <a:ext cx="1695356" cy="172800"/>
              <a:chOff x="134475" y="2625802"/>
              <a:chExt cx="1695356" cy="172800"/>
            </a:xfrm>
          </p:grpSpPr>
          <p:sp>
            <p:nvSpPr>
              <p:cNvPr id="878" name="Google Shape;878;p11"/>
              <p:cNvSpPr/>
              <p:nvPr/>
            </p:nvSpPr>
            <p:spPr>
              <a:xfrm>
                <a:off x="134475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1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1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2" name="Google Shape;882;p11"/>
          <p:cNvGrpSpPr/>
          <p:nvPr/>
        </p:nvGrpSpPr>
        <p:grpSpPr>
          <a:xfrm>
            <a:off x="7290869" y="128159"/>
            <a:ext cx="1718662" cy="4887182"/>
            <a:chOff x="7290869" y="128159"/>
            <a:chExt cx="1718662" cy="4887182"/>
          </a:xfrm>
        </p:grpSpPr>
        <p:grpSp>
          <p:nvGrpSpPr>
            <p:cNvPr id="883" name="Google Shape;883;p11"/>
            <p:cNvGrpSpPr/>
            <p:nvPr/>
          </p:nvGrpSpPr>
          <p:grpSpPr>
            <a:xfrm>
              <a:off x="8190481" y="128159"/>
              <a:ext cx="795710" cy="172800"/>
              <a:chOff x="757381" y="128159"/>
              <a:chExt cx="795710" cy="172800"/>
            </a:xfrm>
          </p:grpSpPr>
          <p:sp>
            <p:nvSpPr>
              <p:cNvPr id="884" name="Google Shape;884;p11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6" name="Google Shape;886;p11"/>
            <p:cNvGrpSpPr/>
            <p:nvPr/>
          </p:nvGrpSpPr>
          <p:grpSpPr>
            <a:xfrm flipH="1">
              <a:off x="8190481" y="444849"/>
              <a:ext cx="795710" cy="172800"/>
              <a:chOff x="134475" y="444849"/>
              <a:chExt cx="795710" cy="172800"/>
            </a:xfrm>
          </p:grpSpPr>
          <p:sp>
            <p:nvSpPr>
              <p:cNvPr id="887" name="Google Shape;887;p11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9" name="Google Shape;889;p11"/>
            <p:cNvGrpSpPr/>
            <p:nvPr/>
          </p:nvGrpSpPr>
          <p:grpSpPr>
            <a:xfrm>
              <a:off x="7913775" y="761513"/>
              <a:ext cx="1072416" cy="172800"/>
              <a:chOff x="757381" y="761513"/>
              <a:chExt cx="1072416" cy="172800"/>
            </a:xfrm>
          </p:grpSpPr>
          <p:sp>
            <p:nvSpPr>
              <p:cNvPr id="890" name="Google Shape;890;p11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1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1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3" name="Google Shape;893;p11"/>
            <p:cNvGrpSpPr/>
            <p:nvPr/>
          </p:nvGrpSpPr>
          <p:grpSpPr>
            <a:xfrm>
              <a:off x="8259971" y="1079889"/>
              <a:ext cx="726220" cy="172800"/>
              <a:chOff x="411185" y="1079889"/>
              <a:chExt cx="726220" cy="172800"/>
            </a:xfrm>
          </p:grpSpPr>
          <p:sp>
            <p:nvSpPr>
              <p:cNvPr id="894" name="Google Shape;894;p11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1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1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11"/>
            <p:cNvGrpSpPr/>
            <p:nvPr/>
          </p:nvGrpSpPr>
          <p:grpSpPr>
            <a:xfrm>
              <a:off x="7913775" y="1394867"/>
              <a:ext cx="1072416" cy="172800"/>
              <a:chOff x="757381" y="1394867"/>
              <a:chExt cx="1072416" cy="172800"/>
            </a:xfrm>
          </p:grpSpPr>
          <p:sp>
            <p:nvSpPr>
              <p:cNvPr id="898" name="Google Shape;898;p11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1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1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11"/>
            <p:cNvGrpSpPr/>
            <p:nvPr/>
          </p:nvGrpSpPr>
          <p:grpSpPr>
            <a:xfrm flipH="1">
              <a:off x="7590919" y="1709845"/>
              <a:ext cx="1418612" cy="172800"/>
              <a:chOff x="134475" y="1709845"/>
              <a:chExt cx="1418612" cy="172800"/>
            </a:xfrm>
          </p:grpSpPr>
          <p:sp>
            <p:nvSpPr>
              <p:cNvPr id="902" name="Google Shape;902;p11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1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1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5" name="Google Shape;905;p11"/>
            <p:cNvGrpSpPr/>
            <p:nvPr/>
          </p:nvGrpSpPr>
          <p:grpSpPr>
            <a:xfrm>
              <a:off x="8190484" y="2026522"/>
              <a:ext cx="795706" cy="172800"/>
              <a:chOff x="411185" y="2026522"/>
              <a:chExt cx="795706" cy="172800"/>
            </a:xfrm>
          </p:grpSpPr>
          <p:sp>
            <p:nvSpPr>
              <p:cNvPr id="906" name="Google Shape;906;p11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1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8" name="Google Shape;908;p11"/>
            <p:cNvGrpSpPr/>
            <p:nvPr/>
          </p:nvGrpSpPr>
          <p:grpSpPr>
            <a:xfrm>
              <a:off x="8259971" y="2344898"/>
              <a:ext cx="726220" cy="172800"/>
              <a:chOff x="134475" y="2344898"/>
              <a:chExt cx="726220" cy="172800"/>
            </a:xfrm>
          </p:grpSpPr>
          <p:sp>
            <p:nvSpPr>
              <p:cNvPr id="909" name="Google Shape;909;p11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11"/>
            <p:cNvGrpSpPr/>
            <p:nvPr/>
          </p:nvGrpSpPr>
          <p:grpSpPr>
            <a:xfrm>
              <a:off x="8190481" y="3892505"/>
              <a:ext cx="795710" cy="172800"/>
              <a:chOff x="134475" y="2942492"/>
              <a:chExt cx="795710" cy="172800"/>
            </a:xfrm>
          </p:grpSpPr>
          <p:sp>
            <p:nvSpPr>
              <p:cNvPr id="913" name="Google Shape;913;p11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11"/>
            <p:cNvGrpSpPr/>
            <p:nvPr/>
          </p:nvGrpSpPr>
          <p:grpSpPr>
            <a:xfrm>
              <a:off x="7290869" y="3259156"/>
              <a:ext cx="1695322" cy="172800"/>
              <a:chOff x="134475" y="3259156"/>
              <a:chExt cx="1695322" cy="172800"/>
            </a:xfrm>
          </p:grpSpPr>
          <p:sp>
            <p:nvSpPr>
              <p:cNvPr id="916" name="Google Shape;916;p11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1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1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0" name="Google Shape;920;p11"/>
            <p:cNvGrpSpPr/>
            <p:nvPr/>
          </p:nvGrpSpPr>
          <p:grpSpPr>
            <a:xfrm>
              <a:off x="7983261" y="3575833"/>
              <a:ext cx="1002929" cy="174499"/>
              <a:chOff x="134475" y="3575833"/>
              <a:chExt cx="1002929" cy="174499"/>
            </a:xfrm>
          </p:grpSpPr>
          <p:sp>
            <p:nvSpPr>
              <p:cNvPr id="921" name="Google Shape;921;p11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5" name="Google Shape;925;p11"/>
            <p:cNvGrpSpPr/>
            <p:nvPr/>
          </p:nvGrpSpPr>
          <p:grpSpPr>
            <a:xfrm flipH="1">
              <a:off x="7290869" y="2942485"/>
              <a:ext cx="1695322" cy="172800"/>
              <a:chOff x="134475" y="3892510"/>
              <a:chExt cx="1695322" cy="172800"/>
            </a:xfrm>
          </p:grpSpPr>
          <p:sp>
            <p:nvSpPr>
              <p:cNvPr id="926" name="Google Shape;926;p11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1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11"/>
            <p:cNvGrpSpPr/>
            <p:nvPr/>
          </p:nvGrpSpPr>
          <p:grpSpPr>
            <a:xfrm>
              <a:off x="7290869" y="4207488"/>
              <a:ext cx="1695322" cy="172800"/>
              <a:chOff x="134475" y="4207488"/>
              <a:chExt cx="1695322" cy="172800"/>
            </a:xfrm>
          </p:grpSpPr>
          <p:sp>
            <p:nvSpPr>
              <p:cNvPr id="931" name="Google Shape;931;p11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1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1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1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5" name="Google Shape;935;p11"/>
            <p:cNvGrpSpPr/>
            <p:nvPr/>
          </p:nvGrpSpPr>
          <p:grpSpPr>
            <a:xfrm>
              <a:off x="7913775" y="4524165"/>
              <a:ext cx="1072416" cy="172800"/>
              <a:chOff x="134475" y="4524165"/>
              <a:chExt cx="1072416" cy="172800"/>
            </a:xfrm>
          </p:grpSpPr>
          <p:sp>
            <p:nvSpPr>
              <p:cNvPr id="936" name="Google Shape;936;p11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1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1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9" name="Google Shape;939;p11"/>
            <p:cNvGrpSpPr/>
            <p:nvPr/>
          </p:nvGrpSpPr>
          <p:grpSpPr>
            <a:xfrm>
              <a:off x="8259971" y="4842541"/>
              <a:ext cx="726220" cy="172800"/>
              <a:chOff x="134475" y="4842541"/>
              <a:chExt cx="726220" cy="172800"/>
            </a:xfrm>
          </p:grpSpPr>
          <p:sp>
            <p:nvSpPr>
              <p:cNvPr id="940" name="Google Shape;940;p11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1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1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3" name="Google Shape;943;p11"/>
            <p:cNvGrpSpPr/>
            <p:nvPr/>
          </p:nvGrpSpPr>
          <p:grpSpPr>
            <a:xfrm>
              <a:off x="7913740" y="2625802"/>
              <a:ext cx="1072450" cy="172800"/>
              <a:chOff x="757381" y="2625802"/>
              <a:chExt cx="1072450" cy="172800"/>
            </a:xfrm>
          </p:grpSpPr>
          <p:sp>
            <p:nvSpPr>
              <p:cNvPr id="944" name="Google Shape;944;p11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1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1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7" name="Google Shape;947;p11"/>
            <p:cNvSpPr/>
            <p:nvPr/>
          </p:nvSpPr>
          <p:spPr>
            <a:xfrm>
              <a:off x="7639744" y="108319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1"/>
            <p:cNvSpPr/>
            <p:nvPr/>
          </p:nvSpPr>
          <p:spPr>
            <a:xfrm>
              <a:off x="7557009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11"/>
          <p:cNvSpPr/>
          <p:nvPr/>
        </p:nvSpPr>
        <p:spPr>
          <a:xfrm>
            <a:off x="-1895550" y="4202775"/>
            <a:ext cx="4606625" cy="1369625"/>
          </a:xfrm>
          <a:custGeom>
            <a:rect b="b" l="l" r="r" t="t"/>
            <a:pathLst>
              <a:path extrusionOk="0" h="54785" w="184265">
                <a:moveTo>
                  <a:pt x="58358" y="142"/>
                </a:moveTo>
                <a:cubicBezTo>
                  <a:pt x="58477" y="142"/>
                  <a:pt x="58596" y="142"/>
                  <a:pt x="58704" y="153"/>
                </a:cubicBezTo>
                <a:lnTo>
                  <a:pt x="59039" y="185"/>
                </a:lnTo>
                <a:cubicBezTo>
                  <a:pt x="59273" y="207"/>
                  <a:pt x="59539" y="218"/>
                  <a:pt x="59877" y="270"/>
                </a:cubicBezTo>
                <a:lnTo>
                  <a:pt x="59877" y="270"/>
                </a:lnTo>
                <a:cubicBezTo>
                  <a:pt x="59673" y="238"/>
                  <a:pt x="59377" y="217"/>
                  <a:pt x="59082" y="196"/>
                </a:cubicBezTo>
                <a:lnTo>
                  <a:pt x="58671" y="164"/>
                </a:lnTo>
                <a:lnTo>
                  <a:pt x="58358" y="142"/>
                </a:lnTo>
                <a:close/>
                <a:moveTo>
                  <a:pt x="61011" y="464"/>
                </a:moveTo>
                <a:lnTo>
                  <a:pt x="61544" y="553"/>
                </a:lnTo>
                <a:cubicBezTo>
                  <a:pt x="61361" y="521"/>
                  <a:pt x="61183" y="491"/>
                  <a:pt x="61011" y="464"/>
                </a:cubicBezTo>
                <a:close/>
                <a:moveTo>
                  <a:pt x="51321" y="997"/>
                </a:moveTo>
                <a:cubicBezTo>
                  <a:pt x="51328" y="997"/>
                  <a:pt x="51168" y="1054"/>
                  <a:pt x="50885" y="1146"/>
                </a:cubicBezTo>
                <a:lnTo>
                  <a:pt x="50885" y="1146"/>
                </a:lnTo>
                <a:cubicBezTo>
                  <a:pt x="50924" y="1132"/>
                  <a:pt x="50964" y="1118"/>
                  <a:pt x="51003" y="1103"/>
                </a:cubicBezTo>
                <a:cubicBezTo>
                  <a:pt x="51216" y="1029"/>
                  <a:pt x="51316" y="997"/>
                  <a:pt x="51321" y="997"/>
                </a:cubicBezTo>
                <a:close/>
                <a:moveTo>
                  <a:pt x="66988" y="1795"/>
                </a:moveTo>
                <a:lnTo>
                  <a:pt x="66988" y="1795"/>
                </a:lnTo>
                <a:cubicBezTo>
                  <a:pt x="66993" y="1796"/>
                  <a:pt x="66998" y="1798"/>
                  <a:pt x="67003" y="1799"/>
                </a:cubicBezTo>
                <a:lnTo>
                  <a:pt x="67003" y="1799"/>
                </a:lnTo>
                <a:cubicBezTo>
                  <a:pt x="66998" y="1798"/>
                  <a:pt x="66993" y="1796"/>
                  <a:pt x="66988" y="1795"/>
                </a:cubicBezTo>
                <a:close/>
                <a:moveTo>
                  <a:pt x="8123" y="3482"/>
                </a:moveTo>
                <a:lnTo>
                  <a:pt x="8090" y="3490"/>
                </a:lnTo>
                <a:cubicBezTo>
                  <a:pt x="8087" y="3492"/>
                  <a:pt x="8086" y="3493"/>
                  <a:pt x="8087" y="3493"/>
                </a:cubicBezTo>
                <a:cubicBezTo>
                  <a:pt x="8089" y="3493"/>
                  <a:pt x="8102" y="3489"/>
                  <a:pt x="8123" y="3482"/>
                </a:cubicBezTo>
                <a:close/>
                <a:moveTo>
                  <a:pt x="7803" y="3569"/>
                </a:moveTo>
                <a:cubicBezTo>
                  <a:pt x="7802" y="3569"/>
                  <a:pt x="7798" y="3570"/>
                  <a:pt x="7794" y="3572"/>
                </a:cubicBezTo>
                <a:lnTo>
                  <a:pt x="7794" y="3572"/>
                </a:lnTo>
                <a:cubicBezTo>
                  <a:pt x="7802" y="3570"/>
                  <a:pt x="7804" y="3569"/>
                  <a:pt x="7803" y="3569"/>
                </a:cubicBezTo>
                <a:close/>
                <a:moveTo>
                  <a:pt x="13491" y="3933"/>
                </a:moveTo>
                <a:cubicBezTo>
                  <a:pt x="13499" y="3936"/>
                  <a:pt x="13507" y="3940"/>
                  <a:pt x="13515" y="3943"/>
                </a:cubicBezTo>
                <a:lnTo>
                  <a:pt x="13515" y="3943"/>
                </a:lnTo>
                <a:cubicBezTo>
                  <a:pt x="13507" y="3939"/>
                  <a:pt x="13499" y="3936"/>
                  <a:pt x="13491" y="3933"/>
                </a:cubicBezTo>
                <a:close/>
                <a:moveTo>
                  <a:pt x="13515" y="3943"/>
                </a:moveTo>
                <a:cubicBezTo>
                  <a:pt x="13539" y="3954"/>
                  <a:pt x="13565" y="3968"/>
                  <a:pt x="13596" y="3976"/>
                </a:cubicBezTo>
                <a:lnTo>
                  <a:pt x="13596" y="3976"/>
                </a:lnTo>
                <a:cubicBezTo>
                  <a:pt x="13569" y="3965"/>
                  <a:pt x="13542" y="3954"/>
                  <a:pt x="13515" y="3943"/>
                </a:cubicBezTo>
                <a:close/>
                <a:moveTo>
                  <a:pt x="74452" y="4938"/>
                </a:moveTo>
                <a:cubicBezTo>
                  <a:pt x="74457" y="4940"/>
                  <a:pt x="74462" y="4943"/>
                  <a:pt x="74468" y="4946"/>
                </a:cubicBezTo>
                <a:lnTo>
                  <a:pt x="74468" y="4946"/>
                </a:lnTo>
                <a:cubicBezTo>
                  <a:pt x="74462" y="4943"/>
                  <a:pt x="74457" y="4940"/>
                  <a:pt x="74452" y="4938"/>
                </a:cubicBezTo>
                <a:close/>
                <a:moveTo>
                  <a:pt x="15662" y="5024"/>
                </a:moveTo>
                <a:cubicBezTo>
                  <a:pt x="15728" y="5070"/>
                  <a:pt x="15793" y="5115"/>
                  <a:pt x="15859" y="5162"/>
                </a:cubicBezTo>
                <a:lnTo>
                  <a:pt x="15859" y="5162"/>
                </a:lnTo>
                <a:cubicBezTo>
                  <a:pt x="15798" y="5110"/>
                  <a:pt x="15730" y="5062"/>
                  <a:pt x="15662" y="5024"/>
                </a:cubicBezTo>
                <a:close/>
                <a:moveTo>
                  <a:pt x="43353" y="9355"/>
                </a:moveTo>
                <a:cubicBezTo>
                  <a:pt x="43342" y="9397"/>
                  <a:pt x="43333" y="9438"/>
                  <a:pt x="43323" y="9480"/>
                </a:cubicBezTo>
                <a:lnTo>
                  <a:pt x="43323" y="9480"/>
                </a:lnTo>
                <a:cubicBezTo>
                  <a:pt x="43333" y="9439"/>
                  <a:pt x="43343" y="9397"/>
                  <a:pt x="43353" y="9355"/>
                </a:cubicBezTo>
                <a:close/>
                <a:moveTo>
                  <a:pt x="43323" y="9480"/>
                </a:moveTo>
                <a:lnTo>
                  <a:pt x="43323" y="9480"/>
                </a:lnTo>
                <a:cubicBezTo>
                  <a:pt x="43256" y="9776"/>
                  <a:pt x="43202" y="10073"/>
                  <a:pt x="43161" y="10371"/>
                </a:cubicBezTo>
                <a:cubicBezTo>
                  <a:pt x="43140" y="10446"/>
                  <a:pt x="43140" y="10511"/>
                  <a:pt x="43140" y="10587"/>
                </a:cubicBezTo>
                <a:cubicBezTo>
                  <a:pt x="43140" y="10544"/>
                  <a:pt x="43161" y="10371"/>
                  <a:pt x="43226" y="10047"/>
                </a:cubicBezTo>
                <a:cubicBezTo>
                  <a:pt x="43252" y="9857"/>
                  <a:pt x="43282" y="9667"/>
                  <a:pt x="43323" y="9480"/>
                </a:cubicBezTo>
                <a:close/>
                <a:moveTo>
                  <a:pt x="908" y="11105"/>
                </a:moveTo>
                <a:lnTo>
                  <a:pt x="908" y="11105"/>
                </a:lnTo>
                <a:cubicBezTo>
                  <a:pt x="891" y="11157"/>
                  <a:pt x="864" y="11242"/>
                  <a:pt x="832" y="11354"/>
                </a:cubicBezTo>
                <a:lnTo>
                  <a:pt x="832" y="11354"/>
                </a:lnTo>
                <a:lnTo>
                  <a:pt x="908" y="11105"/>
                </a:lnTo>
                <a:close/>
                <a:moveTo>
                  <a:pt x="87380" y="12088"/>
                </a:moveTo>
                <a:cubicBezTo>
                  <a:pt x="87426" y="12114"/>
                  <a:pt x="87469" y="12138"/>
                  <a:pt x="87509" y="12160"/>
                </a:cubicBezTo>
                <a:lnTo>
                  <a:pt x="87509" y="12160"/>
                </a:lnTo>
                <a:lnTo>
                  <a:pt x="87380" y="12088"/>
                </a:lnTo>
                <a:close/>
                <a:moveTo>
                  <a:pt x="699" y="11789"/>
                </a:moveTo>
                <a:lnTo>
                  <a:pt x="541" y="12455"/>
                </a:lnTo>
                <a:cubicBezTo>
                  <a:pt x="588" y="12232"/>
                  <a:pt x="641" y="12009"/>
                  <a:pt x="699" y="11789"/>
                </a:cubicBezTo>
                <a:close/>
                <a:moveTo>
                  <a:pt x="88212" y="12596"/>
                </a:moveTo>
                <a:lnTo>
                  <a:pt x="89346" y="13276"/>
                </a:lnTo>
                <a:cubicBezTo>
                  <a:pt x="89076" y="13125"/>
                  <a:pt x="88666" y="12876"/>
                  <a:pt x="88212" y="12596"/>
                </a:cubicBezTo>
                <a:close/>
                <a:moveTo>
                  <a:pt x="89819" y="13441"/>
                </a:moveTo>
                <a:lnTo>
                  <a:pt x="89819" y="13441"/>
                </a:lnTo>
                <a:cubicBezTo>
                  <a:pt x="90000" y="13546"/>
                  <a:pt x="90201" y="13664"/>
                  <a:pt x="90426" y="13795"/>
                </a:cubicBezTo>
                <a:cubicBezTo>
                  <a:pt x="90209" y="13662"/>
                  <a:pt x="89901" y="13486"/>
                  <a:pt x="89819" y="13441"/>
                </a:cubicBezTo>
                <a:close/>
                <a:moveTo>
                  <a:pt x="43676" y="14829"/>
                </a:moveTo>
                <a:cubicBezTo>
                  <a:pt x="43674" y="14829"/>
                  <a:pt x="43677" y="14835"/>
                  <a:pt x="43683" y="14848"/>
                </a:cubicBezTo>
                <a:lnTo>
                  <a:pt x="43683" y="14848"/>
                </a:lnTo>
                <a:cubicBezTo>
                  <a:pt x="43681" y="14840"/>
                  <a:pt x="43680" y="14834"/>
                  <a:pt x="43680" y="14831"/>
                </a:cubicBezTo>
                <a:cubicBezTo>
                  <a:pt x="43678" y="14830"/>
                  <a:pt x="43677" y="14829"/>
                  <a:pt x="43676" y="14829"/>
                </a:cubicBezTo>
                <a:close/>
                <a:moveTo>
                  <a:pt x="24584" y="19541"/>
                </a:moveTo>
                <a:cubicBezTo>
                  <a:pt x="24633" y="19667"/>
                  <a:pt x="24660" y="19735"/>
                  <a:pt x="24689" y="19804"/>
                </a:cubicBezTo>
                <a:lnTo>
                  <a:pt x="24689" y="19804"/>
                </a:lnTo>
                <a:cubicBezTo>
                  <a:pt x="24654" y="19717"/>
                  <a:pt x="24619" y="19629"/>
                  <a:pt x="24584" y="19541"/>
                </a:cubicBezTo>
                <a:close/>
                <a:moveTo>
                  <a:pt x="101682" y="19702"/>
                </a:moveTo>
                <a:lnTo>
                  <a:pt x="101682" y="19702"/>
                </a:lnTo>
                <a:cubicBezTo>
                  <a:pt x="101802" y="19757"/>
                  <a:pt x="101972" y="19825"/>
                  <a:pt x="102234" y="19939"/>
                </a:cubicBezTo>
                <a:lnTo>
                  <a:pt x="102234" y="19939"/>
                </a:lnTo>
                <a:cubicBezTo>
                  <a:pt x="102033" y="19852"/>
                  <a:pt x="101851" y="19774"/>
                  <a:pt x="101682" y="19702"/>
                </a:cubicBezTo>
                <a:close/>
                <a:moveTo>
                  <a:pt x="102234" y="19939"/>
                </a:moveTo>
                <a:cubicBezTo>
                  <a:pt x="102251" y="19947"/>
                  <a:pt x="102268" y="19954"/>
                  <a:pt x="102286" y="19962"/>
                </a:cubicBezTo>
                <a:cubicBezTo>
                  <a:pt x="102268" y="19954"/>
                  <a:pt x="102250" y="19947"/>
                  <a:pt x="102234" y="19939"/>
                </a:cubicBezTo>
                <a:close/>
                <a:moveTo>
                  <a:pt x="24672" y="19512"/>
                </a:moveTo>
                <a:cubicBezTo>
                  <a:pt x="24671" y="19512"/>
                  <a:pt x="24724" y="19644"/>
                  <a:pt x="24897" y="20059"/>
                </a:cubicBezTo>
                <a:lnTo>
                  <a:pt x="24756" y="19713"/>
                </a:lnTo>
                <a:cubicBezTo>
                  <a:pt x="24716" y="19613"/>
                  <a:pt x="24673" y="19512"/>
                  <a:pt x="24672" y="19512"/>
                </a:cubicBezTo>
                <a:close/>
                <a:moveTo>
                  <a:pt x="26194" y="22939"/>
                </a:moveTo>
                <a:cubicBezTo>
                  <a:pt x="26219" y="22988"/>
                  <a:pt x="26246" y="23041"/>
                  <a:pt x="26275" y="23097"/>
                </a:cubicBezTo>
                <a:lnTo>
                  <a:pt x="26275" y="23097"/>
                </a:lnTo>
                <a:cubicBezTo>
                  <a:pt x="26245" y="23036"/>
                  <a:pt x="26217" y="22983"/>
                  <a:pt x="26194" y="22939"/>
                </a:cubicBezTo>
                <a:close/>
                <a:moveTo>
                  <a:pt x="26106" y="22965"/>
                </a:moveTo>
                <a:lnTo>
                  <a:pt x="26106" y="22965"/>
                </a:lnTo>
                <a:cubicBezTo>
                  <a:pt x="26133" y="23017"/>
                  <a:pt x="26161" y="23069"/>
                  <a:pt x="26188" y="23122"/>
                </a:cubicBezTo>
                <a:lnTo>
                  <a:pt x="26188" y="23122"/>
                </a:lnTo>
                <a:cubicBezTo>
                  <a:pt x="26158" y="23064"/>
                  <a:pt x="26131" y="23011"/>
                  <a:pt x="26106" y="22965"/>
                </a:cubicBezTo>
                <a:close/>
                <a:moveTo>
                  <a:pt x="26171" y="22878"/>
                </a:moveTo>
                <a:lnTo>
                  <a:pt x="26279" y="23105"/>
                </a:lnTo>
                <a:cubicBezTo>
                  <a:pt x="26278" y="23102"/>
                  <a:pt x="26277" y="23100"/>
                  <a:pt x="26275" y="23097"/>
                </a:cubicBezTo>
                <a:lnTo>
                  <a:pt x="26275" y="23097"/>
                </a:lnTo>
                <a:cubicBezTo>
                  <a:pt x="26284" y="23114"/>
                  <a:pt x="26292" y="23131"/>
                  <a:pt x="26301" y="23148"/>
                </a:cubicBezTo>
                <a:lnTo>
                  <a:pt x="26485" y="23494"/>
                </a:lnTo>
                <a:cubicBezTo>
                  <a:pt x="26488" y="23500"/>
                  <a:pt x="26492" y="23506"/>
                  <a:pt x="26495" y="23512"/>
                </a:cubicBezTo>
                <a:lnTo>
                  <a:pt x="26495" y="23512"/>
                </a:lnTo>
                <a:cubicBezTo>
                  <a:pt x="26470" y="23465"/>
                  <a:pt x="26446" y="23416"/>
                  <a:pt x="26420" y="23364"/>
                </a:cubicBezTo>
                <a:lnTo>
                  <a:pt x="26171" y="22878"/>
                </a:lnTo>
                <a:close/>
                <a:moveTo>
                  <a:pt x="26495" y="23512"/>
                </a:moveTo>
                <a:cubicBezTo>
                  <a:pt x="26547" y="23611"/>
                  <a:pt x="26600" y="23704"/>
                  <a:pt x="26664" y="23809"/>
                </a:cubicBezTo>
                <a:lnTo>
                  <a:pt x="26664" y="23809"/>
                </a:lnTo>
                <a:cubicBezTo>
                  <a:pt x="26662" y="23804"/>
                  <a:pt x="26660" y="23800"/>
                  <a:pt x="26657" y="23796"/>
                </a:cubicBezTo>
                <a:cubicBezTo>
                  <a:pt x="26606" y="23715"/>
                  <a:pt x="26555" y="23614"/>
                  <a:pt x="26495" y="23512"/>
                </a:cubicBezTo>
                <a:close/>
                <a:moveTo>
                  <a:pt x="26664" y="23809"/>
                </a:moveTo>
                <a:lnTo>
                  <a:pt x="26664" y="23809"/>
                </a:lnTo>
                <a:cubicBezTo>
                  <a:pt x="26711" y="23896"/>
                  <a:pt x="26744" y="23953"/>
                  <a:pt x="26745" y="23953"/>
                </a:cubicBezTo>
                <a:cubicBezTo>
                  <a:pt x="26746" y="23953"/>
                  <a:pt x="26730" y="23922"/>
                  <a:pt x="26690" y="23850"/>
                </a:cubicBezTo>
                <a:cubicBezTo>
                  <a:pt x="26681" y="23836"/>
                  <a:pt x="26672" y="23822"/>
                  <a:pt x="26664" y="23809"/>
                </a:cubicBezTo>
                <a:close/>
                <a:moveTo>
                  <a:pt x="27122" y="24812"/>
                </a:moveTo>
                <a:cubicBezTo>
                  <a:pt x="27147" y="24847"/>
                  <a:pt x="27166" y="24875"/>
                  <a:pt x="27181" y="24896"/>
                </a:cubicBezTo>
                <a:lnTo>
                  <a:pt x="27181" y="24896"/>
                </a:lnTo>
                <a:cubicBezTo>
                  <a:pt x="27161" y="24867"/>
                  <a:pt x="27142" y="24839"/>
                  <a:pt x="27122" y="24812"/>
                </a:cubicBezTo>
                <a:close/>
                <a:moveTo>
                  <a:pt x="119298" y="25086"/>
                </a:moveTo>
                <a:cubicBezTo>
                  <a:pt x="119301" y="25086"/>
                  <a:pt x="119326" y="25091"/>
                  <a:pt x="119391" y="25105"/>
                </a:cubicBezTo>
                <a:lnTo>
                  <a:pt x="119391" y="25105"/>
                </a:lnTo>
                <a:cubicBezTo>
                  <a:pt x="119384" y="25105"/>
                  <a:pt x="119378" y="25104"/>
                  <a:pt x="119373" y="25103"/>
                </a:cubicBezTo>
                <a:cubicBezTo>
                  <a:pt x="119361" y="25103"/>
                  <a:pt x="119292" y="25086"/>
                  <a:pt x="119298" y="25086"/>
                </a:cubicBezTo>
                <a:close/>
                <a:moveTo>
                  <a:pt x="118962" y="25083"/>
                </a:moveTo>
                <a:cubicBezTo>
                  <a:pt x="118996" y="25091"/>
                  <a:pt x="119039" y="25101"/>
                  <a:pt x="119092" y="25114"/>
                </a:cubicBezTo>
                <a:lnTo>
                  <a:pt x="118962" y="25083"/>
                </a:lnTo>
                <a:close/>
                <a:moveTo>
                  <a:pt x="27381" y="25157"/>
                </a:moveTo>
                <a:lnTo>
                  <a:pt x="27381" y="25157"/>
                </a:lnTo>
                <a:cubicBezTo>
                  <a:pt x="27415" y="25210"/>
                  <a:pt x="27448" y="25263"/>
                  <a:pt x="27483" y="25316"/>
                </a:cubicBezTo>
                <a:lnTo>
                  <a:pt x="27483" y="25316"/>
                </a:lnTo>
                <a:cubicBezTo>
                  <a:pt x="27481" y="25313"/>
                  <a:pt x="27480" y="25311"/>
                  <a:pt x="27478" y="25308"/>
                </a:cubicBezTo>
                <a:lnTo>
                  <a:pt x="27381" y="25157"/>
                </a:lnTo>
                <a:close/>
                <a:moveTo>
                  <a:pt x="119848" y="25287"/>
                </a:moveTo>
                <a:lnTo>
                  <a:pt x="119848" y="25287"/>
                </a:lnTo>
                <a:cubicBezTo>
                  <a:pt x="119914" y="25302"/>
                  <a:pt x="119959" y="25311"/>
                  <a:pt x="119989" y="25316"/>
                </a:cubicBezTo>
                <a:lnTo>
                  <a:pt x="119989" y="25316"/>
                </a:lnTo>
                <a:lnTo>
                  <a:pt x="119848" y="25287"/>
                </a:lnTo>
                <a:close/>
                <a:moveTo>
                  <a:pt x="27483" y="25316"/>
                </a:moveTo>
                <a:cubicBezTo>
                  <a:pt x="27491" y="25329"/>
                  <a:pt x="27500" y="25343"/>
                  <a:pt x="27509" y="25356"/>
                </a:cubicBezTo>
                <a:lnTo>
                  <a:pt x="27509" y="25356"/>
                </a:lnTo>
                <a:cubicBezTo>
                  <a:pt x="27500" y="25343"/>
                  <a:pt x="27491" y="25329"/>
                  <a:pt x="27483" y="25316"/>
                </a:cubicBezTo>
                <a:close/>
                <a:moveTo>
                  <a:pt x="27509" y="25356"/>
                </a:moveTo>
                <a:cubicBezTo>
                  <a:pt x="27526" y="25382"/>
                  <a:pt x="27543" y="25408"/>
                  <a:pt x="27560" y="25434"/>
                </a:cubicBezTo>
                <a:lnTo>
                  <a:pt x="27560" y="25434"/>
                </a:lnTo>
                <a:cubicBezTo>
                  <a:pt x="27544" y="25407"/>
                  <a:pt x="27526" y="25381"/>
                  <a:pt x="27509" y="25356"/>
                </a:cubicBezTo>
                <a:close/>
                <a:moveTo>
                  <a:pt x="27560" y="25434"/>
                </a:moveTo>
                <a:lnTo>
                  <a:pt x="27560" y="25434"/>
                </a:lnTo>
                <a:cubicBezTo>
                  <a:pt x="27569" y="25449"/>
                  <a:pt x="27578" y="25465"/>
                  <a:pt x="27586" y="25481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613" y="25514"/>
                  <a:pt x="27586" y="25474"/>
                  <a:pt x="27560" y="25434"/>
                </a:cubicBezTo>
                <a:close/>
                <a:moveTo>
                  <a:pt x="27664" y="25459"/>
                </a:moveTo>
                <a:lnTo>
                  <a:pt x="27664" y="25459"/>
                </a:lnTo>
                <a:cubicBezTo>
                  <a:pt x="27701" y="25514"/>
                  <a:pt x="27737" y="25565"/>
                  <a:pt x="27770" y="25611"/>
                </a:cubicBezTo>
                <a:cubicBezTo>
                  <a:pt x="27733" y="25557"/>
                  <a:pt x="27697" y="25507"/>
                  <a:pt x="27664" y="25459"/>
                </a:cubicBezTo>
                <a:close/>
                <a:moveTo>
                  <a:pt x="128510" y="26961"/>
                </a:moveTo>
                <a:lnTo>
                  <a:pt x="128847" y="27030"/>
                </a:lnTo>
                <a:lnTo>
                  <a:pt x="128847" y="27030"/>
                </a:lnTo>
                <a:lnTo>
                  <a:pt x="129223" y="27101"/>
                </a:lnTo>
                <a:lnTo>
                  <a:pt x="128510" y="26961"/>
                </a:lnTo>
                <a:close/>
                <a:moveTo>
                  <a:pt x="53543" y="27760"/>
                </a:moveTo>
                <a:cubicBezTo>
                  <a:pt x="53564" y="28071"/>
                  <a:pt x="53563" y="28385"/>
                  <a:pt x="53541" y="28700"/>
                </a:cubicBezTo>
                <a:cubicBezTo>
                  <a:pt x="53570" y="28384"/>
                  <a:pt x="53573" y="28068"/>
                  <a:pt x="53543" y="27760"/>
                </a:cubicBezTo>
                <a:close/>
                <a:moveTo>
                  <a:pt x="30178" y="28592"/>
                </a:moveTo>
                <a:lnTo>
                  <a:pt x="30362" y="28754"/>
                </a:lnTo>
                <a:lnTo>
                  <a:pt x="30374" y="28762"/>
                </a:lnTo>
                <a:lnTo>
                  <a:pt x="30374" y="28762"/>
                </a:lnTo>
                <a:cubicBezTo>
                  <a:pt x="30309" y="28706"/>
                  <a:pt x="30243" y="28649"/>
                  <a:pt x="30178" y="28592"/>
                </a:cubicBezTo>
                <a:close/>
                <a:moveTo>
                  <a:pt x="32838" y="30542"/>
                </a:moveTo>
                <a:lnTo>
                  <a:pt x="32933" y="30601"/>
                </a:lnTo>
                <a:cubicBezTo>
                  <a:pt x="33030" y="30655"/>
                  <a:pt x="33149" y="30720"/>
                  <a:pt x="33278" y="30795"/>
                </a:cubicBezTo>
                <a:cubicBezTo>
                  <a:pt x="33408" y="30860"/>
                  <a:pt x="33548" y="30946"/>
                  <a:pt x="33721" y="31022"/>
                </a:cubicBezTo>
                <a:cubicBezTo>
                  <a:pt x="33422" y="30870"/>
                  <a:pt x="33127" y="30710"/>
                  <a:pt x="32838" y="30542"/>
                </a:cubicBezTo>
                <a:close/>
                <a:moveTo>
                  <a:pt x="151146" y="32109"/>
                </a:moveTo>
                <a:lnTo>
                  <a:pt x="151146" y="32109"/>
                </a:lnTo>
                <a:cubicBezTo>
                  <a:pt x="151265" y="32146"/>
                  <a:pt x="151316" y="32161"/>
                  <a:pt x="151316" y="32161"/>
                </a:cubicBezTo>
                <a:cubicBezTo>
                  <a:pt x="151316" y="32161"/>
                  <a:pt x="151250" y="32141"/>
                  <a:pt x="151146" y="32109"/>
                </a:cubicBezTo>
                <a:close/>
                <a:moveTo>
                  <a:pt x="51126" y="32122"/>
                </a:moveTo>
                <a:cubicBezTo>
                  <a:pt x="51090" y="32138"/>
                  <a:pt x="51054" y="32154"/>
                  <a:pt x="51018" y="32170"/>
                </a:cubicBezTo>
                <a:lnTo>
                  <a:pt x="51018" y="32170"/>
                </a:lnTo>
                <a:cubicBezTo>
                  <a:pt x="51054" y="32155"/>
                  <a:pt x="51091" y="32139"/>
                  <a:pt x="51126" y="32122"/>
                </a:cubicBezTo>
                <a:close/>
                <a:moveTo>
                  <a:pt x="51018" y="32170"/>
                </a:moveTo>
                <a:lnTo>
                  <a:pt x="51018" y="32170"/>
                </a:lnTo>
                <a:cubicBezTo>
                  <a:pt x="50851" y="32241"/>
                  <a:pt x="50680" y="32301"/>
                  <a:pt x="50506" y="32351"/>
                </a:cubicBezTo>
                <a:cubicBezTo>
                  <a:pt x="50419" y="32383"/>
                  <a:pt x="50085" y="32480"/>
                  <a:pt x="49998" y="32502"/>
                </a:cubicBezTo>
                <a:cubicBezTo>
                  <a:pt x="50348" y="32423"/>
                  <a:pt x="50690" y="32311"/>
                  <a:pt x="51018" y="32170"/>
                </a:cubicBezTo>
                <a:close/>
                <a:moveTo>
                  <a:pt x="39452" y="32872"/>
                </a:moveTo>
                <a:lnTo>
                  <a:pt x="39452" y="32872"/>
                </a:lnTo>
                <a:cubicBezTo>
                  <a:pt x="39648" y="32909"/>
                  <a:pt x="39954" y="32962"/>
                  <a:pt x="39956" y="32962"/>
                </a:cubicBezTo>
                <a:cubicBezTo>
                  <a:pt x="39958" y="32962"/>
                  <a:pt x="39829" y="32939"/>
                  <a:pt x="39452" y="32872"/>
                </a:cubicBezTo>
                <a:close/>
                <a:moveTo>
                  <a:pt x="47692" y="32849"/>
                </a:moveTo>
                <a:lnTo>
                  <a:pt x="47692" y="32849"/>
                </a:lnTo>
                <a:cubicBezTo>
                  <a:pt x="47500" y="32873"/>
                  <a:pt x="47213" y="32911"/>
                  <a:pt x="46801" y="32966"/>
                </a:cubicBezTo>
                <a:cubicBezTo>
                  <a:pt x="47100" y="32932"/>
                  <a:pt x="47397" y="32893"/>
                  <a:pt x="47692" y="32849"/>
                </a:cubicBezTo>
                <a:close/>
                <a:moveTo>
                  <a:pt x="5849" y="37121"/>
                </a:moveTo>
                <a:cubicBezTo>
                  <a:pt x="5848" y="37121"/>
                  <a:pt x="5857" y="37133"/>
                  <a:pt x="5876" y="37157"/>
                </a:cubicBezTo>
                <a:cubicBezTo>
                  <a:pt x="5885" y="37168"/>
                  <a:pt x="5895" y="37182"/>
                  <a:pt x="5906" y="37198"/>
                </a:cubicBezTo>
                <a:lnTo>
                  <a:pt x="5906" y="37198"/>
                </a:lnTo>
                <a:cubicBezTo>
                  <a:pt x="5898" y="37186"/>
                  <a:pt x="5890" y="37174"/>
                  <a:pt x="5882" y="37161"/>
                </a:cubicBezTo>
                <a:lnTo>
                  <a:pt x="5882" y="37161"/>
                </a:lnTo>
                <a:cubicBezTo>
                  <a:pt x="5861" y="37136"/>
                  <a:pt x="5849" y="37121"/>
                  <a:pt x="5849" y="37121"/>
                </a:cubicBezTo>
                <a:close/>
                <a:moveTo>
                  <a:pt x="5906" y="37198"/>
                </a:moveTo>
                <a:cubicBezTo>
                  <a:pt x="5924" y="37225"/>
                  <a:pt x="5941" y="37251"/>
                  <a:pt x="5958" y="37277"/>
                </a:cubicBezTo>
                <a:lnTo>
                  <a:pt x="5958" y="37277"/>
                </a:lnTo>
                <a:cubicBezTo>
                  <a:pt x="5938" y="37246"/>
                  <a:pt x="5921" y="37220"/>
                  <a:pt x="5906" y="37198"/>
                </a:cubicBezTo>
                <a:close/>
                <a:moveTo>
                  <a:pt x="5958" y="37277"/>
                </a:moveTo>
                <a:lnTo>
                  <a:pt x="5958" y="37277"/>
                </a:lnTo>
                <a:cubicBezTo>
                  <a:pt x="6003" y="37345"/>
                  <a:pt x="6063" y="37438"/>
                  <a:pt x="6146" y="37557"/>
                </a:cubicBezTo>
                <a:cubicBezTo>
                  <a:pt x="6083" y="37464"/>
                  <a:pt x="6020" y="37370"/>
                  <a:pt x="5958" y="37277"/>
                </a:cubicBezTo>
                <a:close/>
                <a:moveTo>
                  <a:pt x="171077" y="41110"/>
                </a:moveTo>
                <a:lnTo>
                  <a:pt x="171393" y="41329"/>
                </a:lnTo>
                <a:lnTo>
                  <a:pt x="171393" y="41329"/>
                </a:lnTo>
                <a:cubicBezTo>
                  <a:pt x="171290" y="41257"/>
                  <a:pt x="171185" y="41184"/>
                  <a:pt x="171077" y="41110"/>
                </a:cubicBezTo>
                <a:close/>
                <a:moveTo>
                  <a:pt x="170353" y="40646"/>
                </a:moveTo>
                <a:cubicBezTo>
                  <a:pt x="170569" y="40797"/>
                  <a:pt x="171023" y="41089"/>
                  <a:pt x="171606" y="41499"/>
                </a:cubicBezTo>
                <a:cubicBezTo>
                  <a:pt x="171898" y="41704"/>
                  <a:pt x="172233" y="41920"/>
                  <a:pt x="172567" y="42169"/>
                </a:cubicBezTo>
                <a:lnTo>
                  <a:pt x="173097" y="42557"/>
                </a:lnTo>
                <a:cubicBezTo>
                  <a:pt x="173138" y="42589"/>
                  <a:pt x="173179" y="42620"/>
                  <a:pt x="173221" y="42651"/>
                </a:cubicBezTo>
                <a:lnTo>
                  <a:pt x="173221" y="42651"/>
                </a:lnTo>
                <a:cubicBezTo>
                  <a:pt x="172749" y="42294"/>
                  <a:pt x="172352" y="42005"/>
                  <a:pt x="171966" y="41730"/>
                </a:cubicBezTo>
                <a:lnTo>
                  <a:pt x="171966" y="41730"/>
                </a:lnTo>
                <a:cubicBezTo>
                  <a:pt x="172066" y="41798"/>
                  <a:pt x="172156" y="41859"/>
                  <a:pt x="172233" y="41909"/>
                </a:cubicBezTo>
                <a:lnTo>
                  <a:pt x="171393" y="41329"/>
                </a:lnTo>
                <a:lnTo>
                  <a:pt x="171393" y="41329"/>
                </a:lnTo>
                <a:cubicBezTo>
                  <a:pt x="171587" y="41463"/>
                  <a:pt x="171775" y="41595"/>
                  <a:pt x="171966" y="41730"/>
                </a:cubicBezTo>
                <a:lnTo>
                  <a:pt x="171966" y="41730"/>
                </a:lnTo>
                <a:cubicBezTo>
                  <a:pt x="171485" y="41404"/>
                  <a:pt x="170782" y="40914"/>
                  <a:pt x="170353" y="40646"/>
                </a:cubicBezTo>
                <a:close/>
                <a:moveTo>
                  <a:pt x="173221" y="42651"/>
                </a:moveTo>
                <a:lnTo>
                  <a:pt x="173221" y="42651"/>
                </a:lnTo>
                <a:cubicBezTo>
                  <a:pt x="173343" y="42744"/>
                  <a:pt x="173471" y="42841"/>
                  <a:pt x="173604" y="42943"/>
                </a:cubicBezTo>
                <a:lnTo>
                  <a:pt x="173604" y="42943"/>
                </a:lnTo>
                <a:cubicBezTo>
                  <a:pt x="173476" y="42840"/>
                  <a:pt x="173349" y="42747"/>
                  <a:pt x="173221" y="42651"/>
                </a:cubicBezTo>
                <a:close/>
                <a:moveTo>
                  <a:pt x="173418" y="42718"/>
                </a:moveTo>
                <a:cubicBezTo>
                  <a:pt x="173421" y="42718"/>
                  <a:pt x="173626" y="42876"/>
                  <a:pt x="173907" y="43097"/>
                </a:cubicBezTo>
                <a:lnTo>
                  <a:pt x="173874" y="43076"/>
                </a:lnTo>
                <a:cubicBezTo>
                  <a:pt x="173547" y="42820"/>
                  <a:pt x="173417" y="42718"/>
                  <a:pt x="173418" y="42718"/>
                </a:cubicBezTo>
                <a:close/>
                <a:moveTo>
                  <a:pt x="173604" y="42943"/>
                </a:moveTo>
                <a:cubicBezTo>
                  <a:pt x="173619" y="42955"/>
                  <a:pt x="173633" y="42967"/>
                  <a:pt x="173647" y="42979"/>
                </a:cubicBezTo>
                <a:lnTo>
                  <a:pt x="174069" y="43303"/>
                </a:lnTo>
                <a:cubicBezTo>
                  <a:pt x="173905" y="43175"/>
                  <a:pt x="173751" y="43056"/>
                  <a:pt x="173604" y="42943"/>
                </a:cubicBezTo>
                <a:close/>
                <a:moveTo>
                  <a:pt x="175602" y="44474"/>
                </a:moveTo>
                <a:lnTo>
                  <a:pt x="175602" y="44474"/>
                </a:lnTo>
                <a:cubicBezTo>
                  <a:pt x="175620" y="44489"/>
                  <a:pt x="175638" y="44504"/>
                  <a:pt x="175656" y="44519"/>
                </a:cubicBezTo>
                <a:lnTo>
                  <a:pt x="175656" y="44519"/>
                </a:lnTo>
                <a:cubicBezTo>
                  <a:pt x="175631" y="44498"/>
                  <a:pt x="175613" y="44483"/>
                  <a:pt x="175602" y="44474"/>
                </a:cubicBezTo>
                <a:close/>
                <a:moveTo>
                  <a:pt x="175656" y="44519"/>
                </a:moveTo>
                <a:cubicBezTo>
                  <a:pt x="175739" y="44591"/>
                  <a:pt x="175904" y="44737"/>
                  <a:pt x="176186" y="44988"/>
                </a:cubicBezTo>
                <a:cubicBezTo>
                  <a:pt x="176012" y="44828"/>
                  <a:pt x="175835" y="44672"/>
                  <a:pt x="175656" y="44519"/>
                </a:cubicBezTo>
                <a:close/>
                <a:moveTo>
                  <a:pt x="179134" y="47850"/>
                </a:moveTo>
                <a:lnTo>
                  <a:pt x="179178" y="47904"/>
                </a:lnTo>
                <a:lnTo>
                  <a:pt x="179195" y="47921"/>
                </a:lnTo>
                <a:lnTo>
                  <a:pt x="179188" y="47915"/>
                </a:lnTo>
                <a:lnTo>
                  <a:pt x="179134" y="47850"/>
                </a:lnTo>
                <a:close/>
                <a:moveTo>
                  <a:pt x="180376" y="49308"/>
                </a:moveTo>
                <a:lnTo>
                  <a:pt x="180376" y="49308"/>
                </a:lnTo>
                <a:cubicBezTo>
                  <a:pt x="180441" y="49384"/>
                  <a:pt x="180520" y="49475"/>
                  <a:pt x="180610" y="49580"/>
                </a:cubicBezTo>
                <a:lnTo>
                  <a:pt x="180610" y="49580"/>
                </a:lnTo>
                <a:cubicBezTo>
                  <a:pt x="180524" y="49476"/>
                  <a:pt x="180443" y="49381"/>
                  <a:pt x="180376" y="49308"/>
                </a:cubicBezTo>
                <a:close/>
                <a:moveTo>
                  <a:pt x="180730" y="49721"/>
                </a:moveTo>
                <a:cubicBezTo>
                  <a:pt x="180773" y="49772"/>
                  <a:pt x="180817" y="49825"/>
                  <a:pt x="180863" y="49880"/>
                </a:cubicBezTo>
                <a:lnTo>
                  <a:pt x="180930" y="49968"/>
                </a:lnTo>
                <a:lnTo>
                  <a:pt x="180930" y="49968"/>
                </a:lnTo>
                <a:cubicBezTo>
                  <a:pt x="180863" y="49885"/>
                  <a:pt x="180797" y="49803"/>
                  <a:pt x="180730" y="49721"/>
                </a:cubicBezTo>
                <a:close/>
                <a:moveTo>
                  <a:pt x="181406" y="50594"/>
                </a:moveTo>
                <a:lnTo>
                  <a:pt x="181413" y="50604"/>
                </a:lnTo>
                <a:cubicBezTo>
                  <a:pt x="181412" y="50603"/>
                  <a:pt x="181410" y="50599"/>
                  <a:pt x="181406" y="50594"/>
                </a:cubicBezTo>
                <a:close/>
                <a:moveTo>
                  <a:pt x="183509" y="53499"/>
                </a:moveTo>
                <a:cubicBezTo>
                  <a:pt x="183514" y="53508"/>
                  <a:pt x="183519" y="53517"/>
                  <a:pt x="183525" y="53526"/>
                </a:cubicBezTo>
                <a:lnTo>
                  <a:pt x="183525" y="53526"/>
                </a:lnTo>
                <a:cubicBezTo>
                  <a:pt x="183520" y="53518"/>
                  <a:pt x="183514" y="53509"/>
                  <a:pt x="183509" y="53499"/>
                </a:cubicBezTo>
                <a:close/>
                <a:moveTo>
                  <a:pt x="57100" y="0"/>
                </a:moveTo>
                <a:cubicBezTo>
                  <a:pt x="56641" y="0"/>
                  <a:pt x="56182" y="12"/>
                  <a:pt x="55723" y="34"/>
                </a:cubicBezTo>
                <a:cubicBezTo>
                  <a:pt x="55906" y="29"/>
                  <a:pt x="56088" y="25"/>
                  <a:pt x="56149" y="25"/>
                </a:cubicBezTo>
                <a:cubicBezTo>
                  <a:pt x="56225" y="25"/>
                  <a:pt x="56117" y="32"/>
                  <a:pt x="55604" y="56"/>
                </a:cubicBezTo>
                <a:cubicBezTo>
                  <a:pt x="54740" y="121"/>
                  <a:pt x="53876" y="239"/>
                  <a:pt x="53022" y="423"/>
                </a:cubicBezTo>
                <a:lnTo>
                  <a:pt x="52677" y="488"/>
                </a:lnTo>
                <a:lnTo>
                  <a:pt x="52331" y="574"/>
                </a:lnTo>
                <a:cubicBezTo>
                  <a:pt x="52115" y="639"/>
                  <a:pt x="51899" y="693"/>
                  <a:pt x="51694" y="758"/>
                </a:cubicBezTo>
                <a:lnTo>
                  <a:pt x="51111" y="952"/>
                </a:lnTo>
                <a:cubicBezTo>
                  <a:pt x="50927" y="1006"/>
                  <a:pt x="50754" y="1071"/>
                  <a:pt x="50614" y="1136"/>
                </a:cubicBezTo>
                <a:cubicBezTo>
                  <a:pt x="50441" y="1201"/>
                  <a:pt x="50376" y="1233"/>
                  <a:pt x="50365" y="1233"/>
                </a:cubicBezTo>
                <a:lnTo>
                  <a:pt x="49944" y="1406"/>
                </a:lnTo>
                <a:cubicBezTo>
                  <a:pt x="49782" y="1482"/>
                  <a:pt x="49620" y="1568"/>
                  <a:pt x="49437" y="1654"/>
                </a:cubicBezTo>
                <a:cubicBezTo>
                  <a:pt x="49264" y="1741"/>
                  <a:pt x="49080" y="1838"/>
                  <a:pt x="48896" y="1935"/>
                </a:cubicBezTo>
                <a:cubicBezTo>
                  <a:pt x="48724" y="2032"/>
                  <a:pt x="48540" y="2140"/>
                  <a:pt x="48356" y="2259"/>
                </a:cubicBezTo>
                <a:cubicBezTo>
                  <a:pt x="47816" y="2605"/>
                  <a:pt x="47309" y="3004"/>
                  <a:pt x="46834" y="3436"/>
                </a:cubicBezTo>
                <a:cubicBezTo>
                  <a:pt x="46455" y="3761"/>
                  <a:pt x="46110" y="4106"/>
                  <a:pt x="45786" y="4484"/>
                </a:cubicBezTo>
                <a:cubicBezTo>
                  <a:pt x="45289" y="5057"/>
                  <a:pt x="44846" y="5672"/>
                  <a:pt x="44468" y="6331"/>
                </a:cubicBezTo>
                <a:cubicBezTo>
                  <a:pt x="44122" y="6936"/>
                  <a:pt x="43820" y="7562"/>
                  <a:pt x="43582" y="8211"/>
                </a:cubicBezTo>
                <a:cubicBezTo>
                  <a:pt x="43528" y="8340"/>
                  <a:pt x="43485" y="8459"/>
                  <a:pt x="43453" y="8567"/>
                </a:cubicBezTo>
                <a:cubicBezTo>
                  <a:pt x="43420" y="8675"/>
                  <a:pt x="43388" y="8761"/>
                  <a:pt x="43366" y="8837"/>
                </a:cubicBezTo>
                <a:cubicBezTo>
                  <a:pt x="43345" y="8913"/>
                  <a:pt x="43323" y="8988"/>
                  <a:pt x="43291" y="9064"/>
                </a:cubicBezTo>
                <a:cubicBezTo>
                  <a:pt x="42978" y="10144"/>
                  <a:pt x="42870" y="11267"/>
                  <a:pt x="42945" y="12380"/>
                </a:cubicBezTo>
                <a:lnTo>
                  <a:pt x="42934" y="12293"/>
                </a:lnTo>
                <a:lnTo>
                  <a:pt x="42934" y="12293"/>
                </a:lnTo>
                <a:cubicBezTo>
                  <a:pt x="42988" y="13082"/>
                  <a:pt x="43150" y="13849"/>
                  <a:pt x="43431" y="14583"/>
                </a:cubicBezTo>
                <a:cubicBezTo>
                  <a:pt x="43485" y="14713"/>
                  <a:pt x="43539" y="14831"/>
                  <a:pt x="43582" y="14939"/>
                </a:cubicBezTo>
                <a:lnTo>
                  <a:pt x="43647" y="15091"/>
                </a:lnTo>
                <a:cubicBezTo>
                  <a:pt x="43680" y="15145"/>
                  <a:pt x="43701" y="15188"/>
                  <a:pt x="43723" y="15242"/>
                </a:cubicBezTo>
                <a:lnTo>
                  <a:pt x="43863" y="15512"/>
                </a:lnTo>
                <a:cubicBezTo>
                  <a:pt x="43906" y="15598"/>
                  <a:pt x="43960" y="15674"/>
                  <a:pt x="44004" y="15750"/>
                </a:cubicBezTo>
                <a:cubicBezTo>
                  <a:pt x="44103" y="15922"/>
                  <a:pt x="44133" y="15976"/>
                  <a:pt x="44132" y="15976"/>
                </a:cubicBezTo>
                <a:cubicBezTo>
                  <a:pt x="44131" y="15976"/>
                  <a:pt x="44060" y="15855"/>
                  <a:pt x="44047" y="15836"/>
                </a:cubicBezTo>
                <a:lnTo>
                  <a:pt x="44047" y="15836"/>
                </a:lnTo>
                <a:cubicBezTo>
                  <a:pt x="44360" y="16387"/>
                  <a:pt x="44738" y="16894"/>
                  <a:pt x="45159" y="17370"/>
                </a:cubicBezTo>
                <a:cubicBezTo>
                  <a:pt x="45246" y="17467"/>
                  <a:pt x="45321" y="17553"/>
                  <a:pt x="45408" y="17640"/>
                </a:cubicBezTo>
                <a:lnTo>
                  <a:pt x="45645" y="17877"/>
                </a:lnTo>
                <a:cubicBezTo>
                  <a:pt x="45786" y="18039"/>
                  <a:pt x="45937" y="18180"/>
                  <a:pt x="46077" y="18309"/>
                </a:cubicBezTo>
                <a:cubicBezTo>
                  <a:pt x="46661" y="18849"/>
                  <a:pt x="47222" y="19325"/>
                  <a:pt x="48238" y="20135"/>
                </a:cubicBezTo>
                <a:lnTo>
                  <a:pt x="48443" y="20318"/>
                </a:lnTo>
                <a:cubicBezTo>
                  <a:pt x="48713" y="20545"/>
                  <a:pt x="49609" y="21236"/>
                  <a:pt x="50635" y="22208"/>
                </a:cubicBezTo>
                <a:cubicBezTo>
                  <a:pt x="50884" y="22457"/>
                  <a:pt x="51154" y="22716"/>
                  <a:pt x="51392" y="23008"/>
                </a:cubicBezTo>
                <a:cubicBezTo>
                  <a:pt x="51651" y="23310"/>
                  <a:pt x="51878" y="23623"/>
                  <a:pt x="52094" y="23958"/>
                </a:cubicBezTo>
                <a:cubicBezTo>
                  <a:pt x="52515" y="24617"/>
                  <a:pt x="52850" y="25330"/>
                  <a:pt x="53098" y="26075"/>
                </a:cubicBezTo>
                <a:cubicBezTo>
                  <a:pt x="53087" y="26054"/>
                  <a:pt x="53066" y="25989"/>
                  <a:pt x="52979" y="25762"/>
                </a:cubicBezTo>
                <a:lnTo>
                  <a:pt x="52979" y="25762"/>
                </a:lnTo>
                <a:cubicBezTo>
                  <a:pt x="53303" y="26615"/>
                  <a:pt x="53454" y="27533"/>
                  <a:pt x="53433" y="28441"/>
                </a:cubicBezTo>
                <a:cubicBezTo>
                  <a:pt x="53411" y="29370"/>
                  <a:pt x="53076" y="30266"/>
                  <a:pt x="52482" y="30990"/>
                </a:cubicBezTo>
                <a:cubicBezTo>
                  <a:pt x="52212" y="31303"/>
                  <a:pt x="51888" y="31573"/>
                  <a:pt x="51521" y="31789"/>
                </a:cubicBezTo>
                <a:cubicBezTo>
                  <a:pt x="51208" y="31973"/>
                  <a:pt x="50862" y="32113"/>
                  <a:pt x="50517" y="32232"/>
                </a:cubicBezTo>
                <a:cubicBezTo>
                  <a:pt x="49869" y="32437"/>
                  <a:pt x="49350" y="32545"/>
                  <a:pt x="49037" y="32610"/>
                </a:cubicBezTo>
                <a:cubicBezTo>
                  <a:pt x="48593" y="32701"/>
                  <a:pt x="48144" y="32781"/>
                  <a:pt x="47692" y="32849"/>
                </a:cubicBezTo>
                <a:lnTo>
                  <a:pt x="47692" y="32849"/>
                </a:lnTo>
                <a:cubicBezTo>
                  <a:pt x="47914" y="32820"/>
                  <a:pt x="48009" y="32809"/>
                  <a:pt x="48025" y="32809"/>
                </a:cubicBezTo>
                <a:cubicBezTo>
                  <a:pt x="48081" y="32809"/>
                  <a:pt x="47249" y="32932"/>
                  <a:pt x="47303" y="32932"/>
                </a:cubicBezTo>
                <a:cubicBezTo>
                  <a:pt x="47317" y="32932"/>
                  <a:pt x="47394" y="32923"/>
                  <a:pt x="47568" y="32901"/>
                </a:cubicBezTo>
                <a:lnTo>
                  <a:pt x="47568" y="32901"/>
                </a:lnTo>
                <a:cubicBezTo>
                  <a:pt x="47006" y="32988"/>
                  <a:pt x="46261" y="33053"/>
                  <a:pt x="45840" y="33085"/>
                </a:cubicBezTo>
                <a:cubicBezTo>
                  <a:pt x="45677" y="33093"/>
                  <a:pt x="45560" y="33099"/>
                  <a:pt x="45520" y="33099"/>
                </a:cubicBezTo>
                <a:cubicBezTo>
                  <a:pt x="45456" y="33099"/>
                  <a:pt x="45583" y="33086"/>
                  <a:pt x="46013" y="33053"/>
                </a:cubicBezTo>
                <a:lnTo>
                  <a:pt x="46239" y="33042"/>
                </a:lnTo>
                <a:cubicBezTo>
                  <a:pt x="46286" y="33034"/>
                  <a:pt x="46295" y="33031"/>
                  <a:pt x="46273" y="33031"/>
                </a:cubicBezTo>
                <a:cubicBezTo>
                  <a:pt x="46173" y="33031"/>
                  <a:pt x="45418" y="33100"/>
                  <a:pt x="44619" y="33117"/>
                </a:cubicBezTo>
                <a:cubicBezTo>
                  <a:pt x="44311" y="33128"/>
                  <a:pt x="43999" y="33131"/>
                  <a:pt x="43717" y="33131"/>
                </a:cubicBezTo>
                <a:cubicBezTo>
                  <a:pt x="43110" y="33131"/>
                  <a:pt x="42646" y="33114"/>
                  <a:pt x="42675" y="33107"/>
                </a:cubicBezTo>
                <a:cubicBezTo>
                  <a:pt x="39791" y="32999"/>
                  <a:pt x="36961" y="32405"/>
                  <a:pt x="34412" y="31227"/>
                </a:cubicBezTo>
                <a:cubicBezTo>
                  <a:pt x="33149" y="30655"/>
                  <a:pt x="31971" y="29920"/>
                  <a:pt x="30891" y="29045"/>
                </a:cubicBezTo>
                <a:cubicBezTo>
                  <a:pt x="29833" y="28181"/>
                  <a:pt x="28904" y="27188"/>
                  <a:pt x="28094" y="26086"/>
                </a:cubicBezTo>
                <a:lnTo>
                  <a:pt x="28094" y="26086"/>
                </a:lnTo>
                <a:cubicBezTo>
                  <a:pt x="28213" y="26259"/>
                  <a:pt x="28342" y="26421"/>
                  <a:pt x="28461" y="26594"/>
                </a:cubicBezTo>
                <a:lnTo>
                  <a:pt x="28169" y="26216"/>
                </a:lnTo>
                <a:cubicBezTo>
                  <a:pt x="28072" y="26097"/>
                  <a:pt x="27997" y="25967"/>
                  <a:pt x="27899" y="25838"/>
                </a:cubicBezTo>
                <a:cubicBezTo>
                  <a:pt x="27727" y="25578"/>
                  <a:pt x="27532" y="25330"/>
                  <a:pt x="27381" y="25060"/>
                </a:cubicBezTo>
                <a:cubicBezTo>
                  <a:pt x="27316" y="24963"/>
                  <a:pt x="27251" y="24855"/>
                  <a:pt x="27197" y="24758"/>
                </a:cubicBezTo>
                <a:lnTo>
                  <a:pt x="27197" y="24758"/>
                </a:lnTo>
                <a:cubicBezTo>
                  <a:pt x="27219" y="24779"/>
                  <a:pt x="27273" y="24855"/>
                  <a:pt x="27359" y="24995"/>
                </a:cubicBezTo>
                <a:lnTo>
                  <a:pt x="27521" y="25254"/>
                </a:lnTo>
                <a:cubicBezTo>
                  <a:pt x="27561" y="25314"/>
                  <a:pt x="27610" y="25383"/>
                  <a:pt x="27664" y="25459"/>
                </a:cubicBezTo>
                <a:lnTo>
                  <a:pt x="27664" y="25459"/>
                </a:lnTo>
                <a:cubicBezTo>
                  <a:pt x="27471" y="25175"/>
                  <a:pt x="27231" y="24779"/>
                  <a:pt x="27014" y="24444"/>
                </a:cubicBezTo>
                <a:lnTo>
                  <a:pt x="26560" y="23667"/>
                </a:lnTo>
                <a:cubicBezTo>
                  <a:pt x="26485" y="23526"/>
                  <a:pt x="26420" y="23397"/>
                  <a:pt x="26366" y="23299"/>
                </a:cubicBezTo>
                <a:cubicBezTo>
                  <a:pt x="26312" y="23191"/>
                  <a:pt x="26268" y="23105"/>
                  <a:pt x="26225" y="23029"/>
                </a:cubicBezTo>
                <a:cubicBezTo>
                  <a:pt x="26160" y="22900"/>
                  <a:pt x="26128" y="22824"/>
                  <a:pt x="26117" y="22813"/>
                </a:cubicBezTo>
                <a:cubicBezTo>
                  <a:pt x="26117" y="22812"/>
                  <a:pt x="26118" y="22811"/>
                  <a:pt x="26118" y="22811"/>
                </a:cubicBezTo>
                <a:cubicBezTo>
                  <a:pt x="26124" y="22811"/>
                  <a:pt x="26151" y="22859"/>
                  <a:pt x="26194" y="22939"/>
                </a:cubicBezTo>
                <a:lnTo>
                  <a:pt x="26194" y="22939"/>
                </a:lnTo>
                <a:cubicBezTo>
                  <a:pt x="26041" y="22642"/>
                  <a:pt x="25945" y="22455"/>
                  <a:pt x="25826" y="22198"/>
                </a:cubicBezTo>
                <a:cubicBezTo>
                  <a:pt x="25750" y="22046"/>
                  <a:pt x="25664" y="21874"/>
                  <a:pt x="25566" y="21658"/>
                </a:cubicBezTo>
                <a:cubicBezTo>
                  <a:pt x="25458" y="21431"/>
                  <a:pt x="25340" y="21150"/>
                  <a:pt x="25178" y="20772"/>
                </a:cubicBezTo>
                <a:cubicBezTo>
                  <a:pt x="24778" y="19832"/>
                  <a:pt x="24983" y="20286"/>
                  <a:pt x="24832" y="19919"/>
                </a:cubicBezTo>
                <a:lnTo>
                  <a:pt x="24778" y="19800"/>
                </a:lnTo>
                <a:cubicBezTo>
                  <a:pt x="24746" y="19713"/>
                  <a:pt x="24681" y="19573"/>
                  <a:pt x="24594" y="19346"/>
                </a:cubicBezTo>
                <a:cubicBezTo>
                  <a:pt x="24303" y="18612"/>
                  <a:pt x="24011" y="17867"/>
                  <a:pt x="23730" y="17132"/>
                </a:cubicBezTo>
                <a:lnTo>
                  <a:pt x="23730" y="17132"/>
                </a:lnTo>
                <a:lnTo>
                  <a:pt x="24054" y="18029"/>
                </a:lnTo>
                <a:cubicBezTo>
                  <a:pt x="23776" y="17324"/>
                  <a:pt x="23481" y="16559"/>
                  <a:pt x="23475" y="16559"/>
                </a:cubicBezTo>
                <a:lnTo>
                  <a:pt x="23475" y="16559"/>
                </a:lnTo>
                <a:cubicBezTo>
                  <a:pt x="23473" y="16559"/>
                  <a:pt x="23488" y="16601"/>
                  <a:pt x="23522" y="16695"/>
                </a:cubicBezTo>
                <a:lnTo>
                  <a:pt x="23522" y="16695"/>
                </a:lnTo>
                <a:cubicBezTo>
                  <a:pt x="23466" y="16546"/>
                  <a:pt x="23400" y="16371"/>
                  <a:pt x="23331" y="16182"/>
                </a:cubicBezTo>
                <a:cubicBezTo>
                  <a:pt x="23201" y="15847"/>
                  <a:pt x="23050" y="15458"/>
                  <a:pt x="22866" y="15037"/>
                </a:cubicBezTo>
                <a:cubicBezTo>
                  <a:pt x="22693" y="14605"/>
                  <a:pt x="22499" y="14140"/>
                  <a:pt x="22294" y="13665"/>
                </a:cubicBezTo>
                <a:cubicBezTo>
                  <a:pt x="22089" y="13179"/>
                  <a:pt x="21862" y="12693"/>
                  <a:pt x="21624" y="12218"/>
                </a:cubicBezTo>
                <a:cubicBezTo>
                  <a:pt x="21181" y="11332"/>
                  <a:pt x="20674" y="10468"/>
                  <a:pt x="20123" y="9647"/>
                </a:cubicBezTo>
                <a:cubicBezTo>
                  <a:pt x="19648" y="8945"/>
                  <a:pt x="19248" y="8448"/>
                  <a:pt x="19097" y="8254"/>
                </a:cubicBezTo>
                <a:cubicBezTo>
                  <a:pt x="18621" y="7681"/>
                  <a:pt x="18125" y="7130"/>
                  <a:pt x="17595" y="6612"/>
                </a:cubicBezTo>
                <a:cubicBezTo>
                  <a:pt x="17048" y="6084"/>
                  <a:pt x="16475" y="5601"/>
                  <a:pt x="15859" y="5162"/>
                </a:cubicBezTo>
                <a:lnTo>
                  <a:pt x="15859" y="5162"/>
                </a:lnTo>
                <a:cubicBezTo>
                  <a:pt x="15885" y="5184"/>
                  <a:pt x="15909" y="5207"/>
                  <a:pt x="15932" y="5229"/>
                </a:cubicBezTo>
                <a:cubicBezTo>
                  <a:pt x="15900" y="5208"/>
                  <a:pt x="15824" y="5154"/>
                  <a:pt x="15662" y="5046"/>
                </a:cubicBezTo>
                <a:lnTo>
                  <a:pt x="15370" y="4851"/>
                </a:lnTo>
                <a:lnTo>
                  <a:pt x="14938" y="4592"/>
                </a:lnTo>
                <a:lnTo>
                  <a:pt x="14938" y="4592"/>
                </a:lnTo>
                <a:cubicBezTo>
                  <a:pt x="14973" y="4610"/>
                  <a:pt x="14992" y="4618"/>
                  <a:pt x="14997" y="4618"/>
                </a:cubicBezTo>
                <a:cubicBezTo>
                  <a:pt x="15012" y="4618"/>
                  <a:pt x="14921" y="4557"/>
                  <a:pt x="14755" y="4463"/>
                </a:cubicBezTo>
                <a:cubicBezTo>
                  <a:pt x="14636" y="4398"/>
                  <a:pt x="14495" y="4311"/>
                  <a:pt x="14323" y="4225"/>
                </a:cubicBezTo>
                <a:lnTo>
                  <a:pt x="14042" y="4095"/>
                </a:lnTo>
                <a:cubicBezTo>
                  <a:pt x="13945" y="4041"/>
                  <a:pt x="13837" y="4009"/>
                  <a:pt x="13729" y="3955"/>
                </a:cubicBezTo>
                <a:cubicBezTo>
                  <a:pt x="12886" y="3599"/>
                  <a:pt x="11990" y="3350"/>
                  <a:pt x="11082" y="3231"/>
                </a:cubicBezTo>
                <a:lnTo>
                  <a:pt x="11082" y="3231"/>
                </a:lnTo>
                <a:cubicBezTo>
                  <a:pt x="11195" y="3249"/>
                  <a:pt x="11241" y="3255"/>
                  <a:pt x="11233" y="3255"/>
                </a:cubicBezTo>
                <a:cubicBezTo>
                  <a:pt x="11211" y="3255"/>
                  <a:pt x="10750" y="3202"/>
                  <a:pt x="10184" y="3202"/>
                </a:cubicBezTo>
                <a:cubicBezTo>
                  <a:pt x="9967" y="3202"/>
                  <a:pt x="9735" y="3210"/>
                  <a:pt x="9505" y="3231"/>
                </a:cubicBezTo>
                <a:cubicBezTo>
                  <a:pt x="9084" y="3274"/>
                  <a:pt x="8663" y="3339"/>
                  <a:pt x="8253" y="3436"/>
                </a:cubicBezTo>
                <a:cubicBezTo>
                  <a:pt x="8196" y="3457"/>
                  <a:pt x="8151" y="3473"/>
                  <a:pt x="8123" y="3482"/>
                </a:cubicBezTo>
                <a:lnTo>
                  <a:pt x="8123" y="3482"/>
                </a:lnTo>
                <a:lnTo>
                  <a:pt x="8177" y="3469"/>
                </a:lnTo>
                <a:lnTo>
                  <a:pt x="8219" y="3461"/>
                </a:lnTo>
                <a:lnTo>
                  <a:pt x="8219" y="3461"/>
                </a:lnTo>
                <a:cubicBezTo>
                  <a:pt x="8165" y="3476"/>
                  <a:pt x="8111" y="3493"/>
                  <a:pt x="8058" y="3512"/>
                </a:cubicBezTo>
                <a:lnTo>
                  <a:pt x="7864" y="3555"/>
                </a:lnTo>
                <a:cubicBezTo>
                  <a:pt x="7788" y="3577"/>
                  <a:pt x="7788" y="3577"/>
                  <a:pt x="7788" y="3577"/>
                </a:cubicBezTo>
                <a:cubicBezTo>
                  <a:pt x="7790" y="3575"/>
                  <a:pt x="7792" y="3573"/>
                  <a:pt x="7794" y="3572"/>
                </a:cubicBezTo>
                <a:lnTo>
                  <a:pt x="7794" y="3572"/>
                </a:lnTo>
                <a:cubicBezTo>
                  <a:pt x="7790" y="3573"/>
                  <a:pt x="7785" y="3575"/>
                  <a:pt x="7777" y="3577"/>
                </a:cubicBezTo>
                <a:cubicBezTo>
                  <a:pt x="7648" y="3609"/>
                  <a:pt x="7518" y="3642"/>
                  <a:pt x="7399" y="3696"/>
                </a:cubicBezTo>
                <a:cubicBezTo>
                  <a:pt x="5930" y="4214"/>
                  <a:pt x="4494" y="5229"/>
                  <a:pt x="3306" y="6590"/>
                </a:cubicBezTo>
                <a:cubicBezTo>
                  <a:pt x="2074" y="8005"/>
                  <a:pt x="1178" y="9679"/>
                  <a:pt x="670" y="11494"/>
                </a:cubicBezTo>
                <a:cubicBezTo>
                  <a:pt x="670" y="11496"/>
                  <a:pt x="670" y="11497"/>
                  <a:pt x="670" y="11497"/>
                </a:cubicBezTo>
                <a:cubicBezTo>
                  <a:pt x="673" y="11497"/>
                  <a:pt x="731" y="11323"/>
                  <a:pt x="737" y="11323"/>
                </a:cubicBezTo>
                <a:lnTo>
                  <a:pt x="737" y="11323"/>
                </a:lnTo>
                <a:cubicBezTo>
                  <a:pt x="741" y="11323"/>
                  <a:pt x="718" y="11415"/>
                  <a:pt x="627" y="11732"/>
                </a:cubicBezTo>
                <a:cubicBezTo>
                  <a:pt x="443" y="12380"/>
                  <a:pt x="303" y="13039"/>
                  <a:pt x="206" y="13697"/>
                </a:cubicBezTo>
                <a:cubicBezTo>
                  <a:pt x="152" y="14075"/>
                  <a:pt x="152" y="14248"/>
                  <a:pt x="119" y="14497"/>
                </a:cubicBezTo>
                <a:cubicBezTo>
                  <a:pt x="109" y="14626"/>
                  <a:pt x="109" y="14767"/>
                  <a:pt x="87" y="14972"/>
                </a:cubicBezTo>
                <a:cubicBezTo>
                  <a:pt x="87" y="15069"/>
                  <a:pt x="76" y="15188"/>
                  <a:pt x="65" y="15318"/>
                </a:cubicBezTo>
                <a:cubicBezTo>
                  <a:pt x="55" y="15447"/>
                  <a:pt x="44" y="15598"/>
                  <a:pt x="44" y="15771"/>
                </a:cubicBezTo>
                <a:cubicBezTo>
                  <a:pt x="50" y="15657"/>
                  <a:pt x="56" y="15510"/>
                  <a:pt x="58" y="15510"/>
                </a:cubicBezTo>
                <a:lnTo>
                  <a:pt x="58" y="15510"/>
                </a:lnTo>
                <a:cubicBezTo>
                  <a:pt x="60" y="15510"/>
                  <a:pt x="59" y="15583"/>
                  <a:pt x="55" y="15793"/>
                </a:cubicBezTo>
                <a:cubicBezTo>
                  <a:pt x="1" y="17683"/>
                  <a:pt x="130" y="19573"/>
                  <a:pt x="422" y="21442"/>
                </a:cubicBezTo>
                <a:cubicBezTo>
                  <a:pt x="703" y="23332"/>
                  <a:pt x="1081" y="25211"/>
                  <a:pt x="1567" y="27069"/>
                </a:cubicBezTo>
                <a:cubicBezTo>
                  <a:pt x="2042" y="28927"/>
                  <a:pt x="2658" y="30752"/>
                  <a:pt x="3403" y="32534"/>
                </a:cubicBezTo>
                <a:cubicBezTo>
                  <a:pt x="4087" y="34149"/>
                  <a:pt x="4916" y="35692"/>
                  <a:pt x="5882" y="37161"/>
                </a:cubicBezTo>
                <a:lnTo>
                  <a:pt x="5882" y="37161"/>
                </a:lnTo>
                <a:cubicBezTo>
                  <a:pt x="5884" y="37163"/>
                  <a:pt x="5885" y="37166"/>
                  <a:pt x="5887" y="37168"/>
                </a:cubicBezTo>
                <a:cubicBezTo>
                  <a:pt x="5963" y="37287"/>
                  <a:pt x="6179" y="37589"/>
                  <a:pt x="6406" y="37913"/>
                </a:cubicBezTo>
                <a:cubicBezTo>
                  <a:pt x="6305" y="37767"/>
                  <a:pt x="6276" y="37722"/>
                  <a:pt x="6280" y="37722"/>
                </a:cubicBezTo>
                <a:lnTo>
                  <a:pt x="6280" y="37722"/>
                </a:lnTo>
                <a:cubicBezTo>
                  <a:pt x="6286" y="37722"/>
                  <a:pt x="6375" y="37839"/>
                  <a:pt x="6379" y="37839"/>
                </a:cubicBezTo>
                <a:cubicBezTo>
                  <a:pt x="6380" y="37839"/>
                  <a:pt x="6378" y="37835"/>
                  <a:pt x="6373" y="37827"/>
                </a:cubicBezTo>
                <a:lnTo>
                  <a:pt x="6373" y="37827"/>
                </a:lnTo>
                <a:cubicBezTo>
                  <a:pt x="6989" y="38691"/>
                  <a:pt x="7669" y="39512"/>
                  <a:pt x="8415" y="40268"/>
                </a:cubicBezTo>
                <a:lnTo>
                  <a:pt x="8976" y="40808"/>
                </a:lnTo>
                <a:lnTo>
                  <a:pt x="9408" y="41186"/>
                </a:lnTo>
                <a:cubicBezTo>
                  <a:pt x="9549" y="41326"/>
                  <a:pt x="9721" y="41456"/>
                  <a:pt x="9873" y="41585"/>
                </a:cubicBezTo>
                <a:cubicBezTo>
                  <a:pt x="10035" y="41715"/>
                  <a:pt x="10197" y="41845"/>
                  <a:pt x="10348" y="41963"/>
                </a:cubicBezTo>
                <a:cubicBezTo>
                  <a:pt x="10499" y="42071"/>
                  <a:pt x="10640" y="42190"/>
                  <a:pt x="10780" y="42277"/>
                </a:cubicBezTo>
                <a:cubicBezTo>
                  <a:pt x="11050" y="42460"/>
                  <a:pt x="11244" y="42601"/>
                  <a:pt x="11309" y="42644"/>
                </a:cubicBezTo>
                <a:lnTo>
                  <a:pt x="10899" y="42352"/>
                </a:lnTo>
                <a:lnTo>
                  <a:pt x="10683" y="42212"/>
                </a:lnTo>
                <a:lnTo>
                  <a:pt x="10488" y="42061"/>
                </a:lnTo>
                <a:lnTo>
                  <a:pt x="10488" y="42061"/>
                </a:lnTo>
                <a:cubicBezTo>
                  <a:pt x="10672" y="42193"/>
                  <a:pt x="10750" y="42247"/>
                  <a:pt x="10755" y="42247"/>
                </a:cubicBezTo>
                <a:cubicBezTo>
                  <a:pt x="10765" y="42247"/>
                  <a:pt x="10496" y="42040"/>
                  <a:pt x="10175" y="41791"/>
                </a:cubicBezTo>
                <a:cubicBezTo>
                  <a:pt x="9937" y="41596"/>
                  <a:pt x="9689" y="41369"/>
                  <a:pt x="9495" y="41207"/>
                </a:cubicBezTo>
                <a:cubicBezTo>
                  <a:pt x="9325" y="41048"/>
                  <a:pt x="9211" y="40935"/>
                  <a:pt x="9228" y="40935"/>
                </a:cubicBezTo>
                <a:cubicBezTo>
                  <a:pt x="9230" y="40935"/>
                  <a:pt x="9232" y="40936"/>
                  <a:pt x="9235" y="40937"/>
                </a:cubicBezTo>
                <a:cubicBezTo>
                  <a:pt x="8533" y="40311"/>
                  <a:pt x="7874" y="39620"/>
                  <a:pt x="7291" y="38874"/>
                </a:cubicBezTo>
                <a:cubicBezTo>
                  <a:pt x="6546" y="37945"/>
                  <a:pt x="5855" y="36973"/>
                  <a:pt x="5239" y="35969"/>
                </a:cubicBezTo>
                <a:cubicBezTo>
                  <a:pt x="5177" y="35863"/>
                  <a:pt x="5155" y="35824"/>
                  <a:pt x="5156" y="35824"/>
                </a:cubicBezTo>
                <a:lnTo>
                  <a:pt x="5156" y="35824"/>
                </a:lnTo>
                <a:cubicBezTo>
                  <a:pt x="5158" y="35824"/>
                  <a:pt x="5197" y="35886"/>
                  <a:pt x="5239" y="35958"/>
                </a:cubicBezTo>
                <a:cubicBezTo>
                  <a:pt x="5294" y="36045"/>
                  <a:pt x="5361" y="36148"/>
                  <a:pt x="5363" y="36148"/>
                </a:cubicBezTo>
                <a:cubicBezTo>
                  <a:pt x="5365" y="36148"/>
                  <a:pt x="5357" y="36134"/>
                  <a:pt x="5336" y="36098"/>
                </a:cubicBezTo>
                <a:cubicBezTo>
                  <a:pt x="4850" y="35321"/>
                  <a:pt x="4407" y="34511"/>
                  <a:pt x="4019" y="33668"/>
                </a:cubicBezTo>
                <a:lnTo>
                  <a:pt x="4019" y="33668"/>
                </a:lnTo>
                <a:lnTo>
                  <a:pt x="4094" y="33809"/>
                </a:lnTo>
                <a:cubicBezTo>
                  <a:pt x="3662" y="32923"/>
                  <a:pt x="3338" y="32156"/>
                  <a:pt x="3057" y="31432"/>
                </a:cubicBezTo>
                <a:cubicBezTo>
                  <a:pt x="2776" y="30709"/>
                  <a:pt x="2539" y="30028"/>
                  <a:pt x="2323" y="29337"/>
                </a:cubicBezTo>
                <a:cubicBezTo>
                  <a:pt x="2096" y="28635"/>
                  <a:pt x="1891" y="27922"/>
                  <a:pt x="1675" y="27112"/>
                </a:cubicBezTo>
                <a:cubicBezTo>
                  <a:pt x="1459" y="26302"/>
                  <a:pt x="1243" y="25395"/>
                  <a:pt x="1027" y="24315"/>
                </a:cubicBezTo>
                <a:lnTo>
                  <a:pt x="1027" y="24315"/>
                </a:lnTo>
                <a:lnTo>
                  <a:pt x="1069" y="24566"/>
                </a:lnTo>
                <a:lnTo>
                  <a:pt x="1069" y="24566"/>
                </a:lnTo>
                <a:cubicBezTo>
                  <a:pt x="1030" y="24374"/>
                  <a:pt x="979" y="24118"/>
                  <a:pt x="929" y="23861"/>
                </a:cubicBezTo>
                <a:cubicBezTo>
                  <a:pt x="929" y="23859"/>
                  <a:pt x="928" y="23856"/>
                  <a:pt x="928" y="23854"/>
                </a:cubicBezTo>
                <a:lnTo>
                  <a:pt x="928" y="23854"/>
                </a:lnTo>
                <a:cubicBezTo>
                  <a:pt x="965" y="24047"/>
                  <a:pt x="1012" y="24292"/>
                  <a:pt x="1081" y="24639"/>
                </a:cubicBezTo>
                <a:lnTo>
                  <a:pt x="1069" y="24566"/>
                </a:lnTo>
                <a:lnTo>
                  <a:pt x="1069" y="24566"/>
                </a:lnTo>
                <a:cubicBezTo>
                  <a:pt x="1107" y="24758"/>
                  <a:pt x="1132" y="24885"/>
                  <a:pt x="1130" y="24885"/>
                </a:cubicBezTo>
                <a:cubicBezTo>
                  <a:pt x="1129" y="24885"/>
                  <a:pt x="1117" y="24837"/>
                  <a:pt x="1091" y="24725"/>
                </a:cubicBezTo>
                <a:cubicBezTo>
                  <a:pt x="1048" y="24501"/>
                  <a:pt x="978" y="24142"/>
                  <a:pt x="895" y="23698"/>
                </a:cubicBezTo>
                <a:lnTo>
                  <a:pt x="895" y="23698"/>
                </a:lnTo>
                <a:cubicBezTo>
                  <a:pt x="906" y="23750"/>
                  <a:pt x="917" y="23802"/>
                  <a:pt x="928" y="23854"/>
                </a:cubicBezTo>
                <a:lnTo>
                  <a:pt x="928" y="23854"/>
                </a:lnTo>
                <a:cubicBezTo>
                  <a:pt x="867" y="23531"/>
                  <a:pt x="836" y="23354"/>
                  <a:pt x="789" y="23083"/>
                </a:cubicBezTo>
                <a:cubicBezTo>
                  <a:pt x="764" y="22944"/>
                  <a:pt x="752" y="22884"/>
                  <a:pt x="750" y="22884"/>
                </a:cubicBezTo>
                <a:lnTo>
                  <a:pt x="750" y="22884"/>
                </a:lnTo>
                <a:cubicBezTo>
                  <a:pt x="750" y="22884"/>
                  <a:pt x="750" y="22888"/>
                  <a:pt x="751" y="22895"/>
                </a:cubicBezTo>
                <a:lnTo>
                  <a:pt x="751" y="22895"/>
                </a:lnTo>
                <a:cubicBezTo>
                  <a:pt x="641" y="22271"/>
                  <a:pt x="527" y="21566"/>
                  <a:pt x="433" y="20869"/>
                </a:cubicBezTo>
                <a:cubicBezTo>
                  <a:pt x="260" y="19670"/>
                  <a:pt x="163" y="18471"/>
                  <a:pt x="141" y="17272"/>
                </a:cubicBezTo>
                <a:cubicBezTo>
                  <a:pt x="134" y="16810"/>
                  <a:pt x="132" y="16687"/>
                  <a:pt x="131" y="16687"/>
                </a:cubicBezTo>
                <a:cubicBezTo>
                  <a:pt x="130" y="16687"/>
                  <a:pt x="130" y="16726"/>
                  <a:pt x="130" y="16765"/>
                </a:cubicBezTo>
                <a:cubicBezTo>
                  <a:pt x="126" y="16799"/>
                  <a:pt x="124" y="16835"/>
                  <a:pt x="123" y="16835"/>
                </a:cubicBezTo>
                <a:cubicBezTo>
                  <a:pt x="121" y="16835"/>
                  <a:pt x="123" y="16715"/>
                  <a:pt x="130" y="16246"/>
                </a:cubicBezTo>
                <a:cubicBezTo>
                  <a:pt x="130" y="16117"/>
                  <a:pt x="141" y="15987"/>
                  <a:pt x="141" y="15858"/>
                </a:cubicBezTo>
                <a:lnTo>
                  <a:pt x="141" y="15490"/>
                </a:lnTo>
                <a:cubicBezTo>
                  <a:pt x="163" y="15004"/>
                  <a:pt x="206" y="14518"/>
                  <a:pt x="281" y="14032"/>
                </a:cubicBezTo>
                <a:lnTo>
                  <a:pt x="281" y="14032"/>
                </a:lnTo>
                <a:cubicBezTo>
                  <a:pt x="249" y="14259"/>
                  <a:pt x="206" y="14680"/>
                  <a:pt x="195" y="14929"/>
                </a:cubicBezTo>
                <a:cubicBezTo>
                  <a:pt x="217" y="14626"/>
                  <a:pt x="260" y="14259"/>
                  <a:pt x="303" y="13870"/>
                </a:cubicBezTo>
                <a:cubicBezTo>
                  <a:pt x="335" y="13676"/>
                  <a:pt x="368" y="13481"/>
                  <a:pt x="389" y="13276"/>
                </a:cubicBezTo>
                <a:cubicBezTo>
                  <a:pt x="422" y="13082"/>
                  <a:pt x="465" y="12887"/>
                  <a:pt x="497" y="12704"/>
                </a:cubicBezTo>
                <a:cubicBezTo>
                  <a:pt x="541" y="12509"/>
                  <a:pt x="573" y="12326"/>
                  <a:pt x="616" y="12164"/>
                </a:cubicBezTo>
                <a:cubicBezTo>
                  <a:pt x="659" y="11991"/>
                  <a:pt x="692" y="11829"/>
                  <a:pt x="735" y="11699"/>
                </a:cubicBezTo>
                <a:cubicBezTo>
                  <a:pt x="770" y="11568"/>
                  <a:pt x="803" y="11451"/>
                  <a:pt x="832" y="11354"/>
                </a:cubicBezTo>
                <a:lnTo>
                  <a:pt x="832" y="11354"/>
                </a:lnTo>
                <a:lnTo>
                  <a:pt x="705" y="11766"/>
                </a:lnTo>
                <a:lnTo>
                  <a:pt x="705" y="11766"/>
                </a:lnTo>
                <a:cubicBezTo>
                  <a:pt x="911" y="10994"/>
                  <a:pt x="1182" y="10243"/>
                  <a:pt x="1524" y="9517"/>
                </a:cubicBezTo>
                <a:cubicBezTo>
                  <a:pt x="1977" y="8535"/>
                  <a:pt x="2571" y="7616"/>
                  <a:pt x="3262" y="6785"/>
                </a:cubicBezTo>
                <a:cubicBezTo>
                  <a:pt x="3954" y="5953"/>
                  <a:pt x="4764" y="5240"/>
                  <a:pt x="5671" y="4646"/>
                </a:cubicBezTo>
                <a:cubicBezTo>
                  <a:pt x="6514" y="4106"/>
                  <a:pt x="7453" y="3717"/>
                  <a:pt x="8447" y="3490"/>
                </a:cubicBezTo>
                <a:lnTo>
                  <a:pt x="8447" y="3490"/>
                </a:lnTo>
                <a:lnTo>
                  <a:pt x="8296" y="3512"/>
                </a:lnTo>
                <a:lnTo>
                  <a:pt x="8425" y="3490"/>
                </a:lnTo>
                <a:lnTo>
                  <a:pt x="8663" y="3436"/>
                </a:lnTo>
                <a:cubicBezTo>
                  <a:pt x="8825" y="3415"/>
                  <a:pt x="8965" y="3382"/>
                  <a:pt x="9095" y="3361"/>
                </a:cubicBezTo>
                <a:cubicBezTo>
                  <a:pt x="9365" y="3328"/>
                  <a:pt x="9592" y="3307"/>
                  <a:pt x="9797" y="3296"/>
                </a:cubicBezTo>
                <a:cubicBezTo>
                  <a:pt x="9894" y="3296"/>
                  <a:pt x="9991" y="3285"/>
                  <a:pt x="10078" y="3285"/>
                </a:cubicBezTo>
                <a:lnTo>
                  <a:pt x="10575" y="3285"/>
                </a:lnTo>
                <a:lnTo>
                  <a:pt x="10812" y="3307"/>
                </a:lnTo>
                <a:lnTo>
                  <a:pt x="11050" y="3318"/>
                </a:lnTo>
                <a:cubicBezTo>
                  <a:pt x="11126" y="3328"/>
                  <a:pt x="11212" y="3339"/>
                  <a:pt x="11298" y="3350"/>
                </a:cubicBezTo>
                <a:lnTo>
                  <a:pt x="11568" y="3393"/>
                </a:lnTo>
                <a:lnTo>
                  <a:pt x="11871" y="3447"/>
                </a:lnTo>
                <a:cubicBezTo>
                  <a:pt x="12454" y="3566"/>
                  <a:pt x="13037" y="3739"/>
                  <a:pt x="13599" y="3977"/>
                </a:cubicBezTo>
                <a:cubicBezTo>
                  <a:pt x="13598" y="3976"/>
                  <a:pt x="13597" y="3976"/>
                  <a:pt x="13596" y="3976"/>
                </a:cubicBezTo>
                <a:lnTo>
                  <a:pt x="13596" y="3976"/>
                </a:lnTo>
                <a:cubicBezTo>
                  <a:pt x="14293" y="4261"/>
                  <a:pt x="14959" y="4624"/>
                  <a:pt x="15586" y="5046"/>
                </a:cubicBezTo>
                <a:cubicBezTo>
                  <a:pt x="15482" y="4977"/>
                  <a:pt x="15438" y="4949"/>
                  <a:pt x="15437" y="4949"/>
                </a:cubicBezTo>
                <a:lnTo>
                  <a:pt x="15437" y="4949"/>
                </a:lnTo>
                <a:cubicBezTo>
                  <a:pt x="15433" y="4949"/>
                  <a:pt x="15650" y="5097"/>
                  <a:pt x="15846" y="5240"/>
                </a:cubicBezTo>
                <a:cubicBezTo>
                  <a:pt x="15993" y="5348"/>
                  <a:pt x="16134" y="5453"/>
                  <a:pt x="16171" y="5483"/>
                </a:cubicBezTo>
                <a:lnTo>
                  <a:pt x="16171" y="5483"/>
                </a:lnTo>
                <a:lnTo>
                  <a:pt x="15943" y="5327"/>
                </a:lnTo>
                <a:lnTo>
                  <a:pt x="15943" y="5327"/>
                </a:lnTo>
                <a:cubicBezTo>
                  <a:pt x="16110" y="5445"/>
                  <a:pt x="16177" y="5491"/>
                  <a:pt x="16181" y="5491"/>
                </a:cubicBezTo>
                <a:cubicBezTo>
                  <a:pt x="16182" y="5491"/>
                  <a:pt x="16178" y="5488"/>
                  <a:pt x="16171" y="5483"/>
                </a:cubicBezTo>
                <a:lnTo>
                  <a:pt x="16171" y="5483"/>
                </a:lnTo>
                <a:lnTo>
                  <a:pt x="16180" y="5489"/>
                </a:lnTo>
                <a:lnTo>
                  <a:pt x="16375" y="5651"/>
                </a:lnTo>
                <a:cubicBezTo>
                  <a:pt x="16515" y="5748"/>
                  <a:pt x="16623" y="5845"/>
                  <a:pt x="16720" y="5932"/>
                </a:cubicBezTo>
                <a:lnTo>
                  <a:pt x="16990" y="6158"/>
                </a:lnTo>
                <a:lnTo>
                  <a:pt x="17196" y="6342"/>
                </a:lnTo>
                <a:cubicBezTo>
                  <a:pt x="17444" y="6558"/>
                  <a:pt x="17563" y="6677"/>
                  <a:pt x="17649" y="6763"/>
                </a:cubicBezTo>
                <a:cubicBezTo>
                  <a:pt x="17747" y="6850"/>
                  <a:pt x="17822" y="6914"/>
                  <a:pt x="17952" y="7055"/>
                </a:cubicBezTo>
                <a:cubicBezTo>
                  <a:pt x="18092" y="7195"/>
                  <a:pt x="18297" y="7400"/>
                  <a:pt x="18643" y="7789"/>
                </a:cubicBezTo>
                <a:cubicBezTo>
                  <a:pt x="18751" y="7919"/>
                  <a:pt x="18848" y="8038"/>
                  <a:pt x="18945" y="8167"/>
                </a:cubicBezTo>
                <a:lnTo>
                  <a:pt x="19237" y="8513"/>
                </a:lnTo>
                <a:lnTo>
                  <a:pt x="19485" y="8837"/>
                </a:lnTo>
                <a:cubicBezTo>
                  <a:pt x="19634" y="9029"/>
                  <a:pt x="19833" y="9286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2" y="9732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3" y="9734"/>
                  <a:pt x="20136" y="9738"/>
                </a:cubicBezTo>
                <a:lnTo>
                  <a:pt x="20136" y="9738"/>
                </a:lnTo>
                <a:cubicBezTo>
                  <a:pt x="20135" y="9736"/>
                  <a:pt x="20134" y="9734"/>
                  <a:pt x="20132" y="9732"/>
                </a:cubicBezTo>
                <a:lnTo>
                  <a:pt x="20132" y="9732"/>
                </a:lnTo>
                <a:cubicBezTo>
                  <a:pt x="20133" y="9733"/>
                  <a:pt x="20133" y="9733"/>
                  <a:pt x="20134" y="9733"/>
                </a:cubicBezTo>
                <a:lnTo>
                  <a:pt x="20137" y="9739"/>
                </a:lnTo>
                <a:lnTo>
                  <a:pt x="20137" y="9739"/>
                </a:lnTo>
                <a:cubicBezTo>
                  <a:pt x="20136" y="9738"/>
                  <a:pt x="20136" y="9738"/>
                  <a:pt x="20136" y="9738"/>
                </a:cubicBezTo>
                <a:lnTo>
                  <a:pt x="20136" y="9738"/>
                </a:lnTo>
                <a:cubicBezTo>
                  <a:pt x="20136" y="9738"/>
                  <a:pt x="20137" y="9739"/>
                  <a:pt x="20137" y="9739"/>
                </a:cubicBezTo>
                <a:lnTo>
                  <a:pt x="20137" y="9739"/>
                </a:lnTo>
                <a:lnTo>
                  <a:pt x="20263" y="9949"/>
                </a:lnTo>
                <a:cubicBezTo>
                  <a:pt x="20326" y="10044"/>
                  <a:pt x="20387" y="10136"/>
                  <a:pt x="20384" y="10136"/>
                </a:cubicBezTo>
                <a:cubicBezTo>
                  <a:pt x="20381" y="10136"/>
                  <a:pt x="20307" y="10033"/>
                  <a:pt x="20090" y="9723"/>
                </a:cubicBezTo>
                <a:lnTo>
                  <a:pt x="20090" y="9723"/>
                </a:lnTo>
                <a:cubicBezTo>
                  <a:pt x="20825" y="10814"/>
                  <a:pt x="21462" y="11969"/>
                  <a:pt x="22002" y="13179"/>
                </a:cubicBezTo>
                <a:cubicBezTo>
                  <a:pt x="22434" y="14108"/>
                  <a:pt x="22737" y="14842"/>
                  <a:pt x="23017" y="15566"/>
                </a:cubicBezTo>
                <a:cubicBezTo>
                  <a:pt x="23104" y="15778"/>
                  <a:pt x="23142" y="15867"/>
                  <a:pt x="23145" y="15867"/>
                </a:cubicBezTo>
                <a:cubicBezTo>
                  <a:pt x="23151" y="15867"/>
                  <a:pt x="22960" y="15373"/>
                  <a:pt x="22747" y="14842"/>
                </a:cubicBezTo>
                <a:cubicBezTo>
                  <a:pt x="22491" y="14223"/>
                  <a:pt x="22198" y="13560"/>
                  <a:pt x="22201" y="13560"/>
                </a:cubicBezTo>
                <a:lnTo>
                  <a:pt x="22201" y="13560"/>
                </a:lnTo>
                <a:cubicBezTo>
                  <a:pt x="22202" y="13560"/>
                  <a:pt x="22217" y="13593"/>
                  <a:pt x="22251" y="13665"/>
                </a:cubicBezTo>
                <a:cubicBezTo>
                  <a:pt x="22206" y="13566"/>
                  <a:pt x="22187" y="13521"/>
                  <a:pt x="22189" y="13521"/>
                </a:cubicBezTo>
                <a:lnTo>
                  <a:pt x="22189" y="13521"/>
                </a:lnTo>
                <a:cubicBezTo>
                  <a:pt x="22194" y="13521"/>
                  <a:pt x="22311" y="13769"/>
                  <a:pt x="22456" y="14119"/>
                </a:cubicBezTo>
                <a:cubicBezTo>
                  <a:pt x="22661" y="14615"/>
                  <a:pt x="22963" y="15328"/>
                  <a:pt x="23158" y="15814"/>
                </a:cubicBezTo>
                <a:cubicBezTo>
                  <a:pt x="23352" y="16311"/>
                  <a:pt x="23514" y="16743"/>
                  <a:pt x="23752" y="17370"/>
                </a:cubicBezTo>
                <a:cubicBezTo>
                  <a:pt x="23979" y="17985"/>
                  <a:pt x="24281" y="18806"/>
                  <a:pt x="24800" y="20059"/>
                </a:cubicBezTo>
                <a:cubicBezTo>
                  <a:pt x="24747" y="19937"/>
                  <a:pt x="24717" y="19870"/>
                  <a:pt x="24689" y="19804"/>
                </a:cubicBezTo>
                <a:lnTo>
                  <a:pt x="24689" y="19804"/>
                </a:lnTo>
                <a:cubicBezTo>
                  <a:pt x="25035" y="20658"/>
                  <a:pt x="25400" y="21482"/>
                  <a:pt x="25880" y="22511"/>
                </a:cubicBezTo>
                <a:cubicBezTo>
                  <a:pt x="26042" y="22824"/>
                  <a:pt x="26225" y="23191"/>
                  <a:pt x="26387" y="23483"/>
                </a:cubicBezTo>
                <a:cubicBezTo>
                  <a:pt x="26549" y="23785"/>
                  <a:pt x="26690" y="24023"/>
                  <a:pt x="26755" y="24109"/>
                </a:cubicBezTo>
                <a:lnTo>
                  <a:pt x="26441" y="23569"/>
                </a:lnTo>
                <a:cubicBezTo>
                  <a:pt x="26344" y="23386"/>
                  <a:pt x="26258" y="23202"/>
                  <a:pt x="26160" y="23019"/>
                </a:cubicBezTo>
                <a:cubicBezTo>
                  <a:pt x="26074" y="22855"/>
                  <a:pt x="25987" y="22691"/>
                  <a:pt x="25908" y="22527"/>
                </a:cubicBezTo>
                <a:lnTo>
                  <a:pt x="25908" y="22527"/>
                </a:lnTo>
                <a:cubicBezTo>
                  <a:pt x="25961" y="22633"/>
                  <a:pt x="26015" y="22740"/>
                  <a:pt x="26074" y="22846"/>
                </a:cubicBezTo>
                <a:cubicBezTo>
                  <a:pt x="26247" y="23159"/>
                  <a:pt x="26409" y="23494"/>
                  <a:pt x="26603" y="23839"/>
                </a:cubicBezTo>
                <a:lnTo>
                  <a:pt x="26917" y="24379"/>
                </a:lnTo>
                <a:lnTo>
                  <a:pt x="27273" y="24952"/>
                </a:lnTo>
                <a:lnTo>
                  <a:pt x="27467" y="25265"/>
                </a:lnTo>
                <a:cubicBezTo>
                  <a:pt x="27532" y="25373"/>
                  <a:pt x="27597" y="25470"/>
                  <a:pt x="27683" y="25578"/>
                </a:cubicBezTo>
                <a:cubicBezTo>
                  <a:pt x="27835" y="25794"/>
                  <a:pt x="27975" y="26021"/>
                  <a:pt x="28159" y="26259"/>
                </a:cubicBezTo>
                <a:cubicBezTo>
                  <a:pt x="28094" y="26194"/>
                  <a:pt x="27975" y="26010"/>
                  <a:pt x="27824" y="25805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923" y="25978"/>
                  <a:pt x="28226" y="26392"/>
                  <a:pt x="28547" y="26788"/>
                </a:cubicBezTo>
                <a:cubicBezTo>
                  <a:pt x="28515" y="26756"/>
                  <a:pt x="28385" y="26583"/>
                  <a:pt x="28180" y="26334"/>
                </a:cubicBezTo>
                <a:cubicBezTo>
                  <a:pt x="28083" y="26216"/>
                  <a:pt x="27975" y="26064"/>
                  <a:pt x="27867" y="25902"/>
                </a:cubicBezTo>
                <a:lnTo>
                  <a:pt x="27489" y="25362"/>
                </a:lnTo>
                <a:cubicBezTo>
                  <a:pt x="27024" y="24634"/>
                  <a:pt x="26587" y="23888"/>
                  <a:pt x="26188" y="23122"/>
                </a:cubicBezTo>
                <a:lnTo>
                  <a:pt x="26188" y="23122"/>
                </a:lnTo>
                <a:cubicBezTo>
                  <a:pt x="26262" y="23268"/>
                  <a:pt x="26352" y="23446"/>
                  <a:pt x="26452" y="23623"/>
                </a:cubicBezTo>
                <a:lnTo>
                  <a:pt x="26873" y="24379"/>
                </a:lnTo>
                <a:cubicBezTo>
                  <a:pt x="27073" y="24702"/>
                  <a:pt x="27223" y="24942"/>
                  <a:pt x="27216" y="24942"/>
                </a:cubicBezTo>
                <a:cubicBezTo>
                  <a:pt x="27215" y="24942"/>
                  <a:pt x="27203" y="24928"/>
                  <a:pt x="27181" y="24896"/>
                </a:cubicBezTo>
                <a:lnTo>
                  <a:pt x="27181" y="24896"/>
                </a:lnTo>
                <a:cubicBezTo>
                  <a:pt x="27321" y="25102"/>
                  <a:pt x="27459" y="25331"/>
                  <a:pt x="27629" y="25568"/>
                </a:cubicBezTo>
                <a:lnTo>
                  <a:pt x="27921" y="25989"/>
                </a:lnTo>
                <a:cubicBezTo>
                  <a:pt x="27975" y="26064"/>
                  <a:pt x="28029" y="26140"/>
                  <a:pt x="28083" y="26216"/>
                </a:cubicBezTo>
                <a:lnTo>
                  <a:pt x="28256" y="26432"/>
                </a:lnTo>
                <a:lnTo>
                  <a:pt x="28623" y="26896"/>
                </a:lnTo>
                <a:lnTo>
                  <a:pt x="28710" y="27015"/>
                </a:lnTo>
                <a:lnTo>
                  <a:pt x="28818" y="27134"/>
                </a:lnTo>
                <a:lnTo>
                  <a:pt x="29023" y="27371"/>
                </a:lnTo>
                <a:cubicBezTo>
                  <a:pt x="29163" y="27523"/>
                  <a:pt x="29314" y="27695"/>
                  <a:pt x="29466" y="27847"/>
                </a:cubicBezTo>
                <a:cubicBezTo>
                  <a:pt x="29617" y="28009"/>
                  <a:pt x="29779" y="28171"/>
                  <a:pt x="29952" y="28322"/>
                </a:cubicBezTo>
                <a:cubicBezTo>
                  <a:pt x="29919" y="28300"/>
                  <a:pt x="29887" y="28279"/>
                  <a:pt x="29854" y="28246"/>
                </a:cubicBezTo>
                <a:lnTo>
                  <a:pt x="29854" y="28246"/>
                </a:lnTo>
                <a:cubicBezTo>
                  <a:pt x="29952" y="28354"/>
                  <a:pt x="30124" y="28495"/>
                  <a:pt x="30308" y="28667"/>
                </a:cubicBezTo>
                <a:cubicBezTo>
                  <a:pt x="30502" y="28840"/>
                  <a:pt x="30718" y="29024"/>
                  <a:pt x="30935" y="29186"/>
                </a:cubicBezTo>
                <a:cubicBezTo>
                  <a:pt x="30794" y="29089"/>
                  <a:pt x="30675" y="28991"/>
                  <a:pt x="30556" y="28883"/>
                </a:cubicBezTo>
                <a:lnTo>
                  <a:pt x="30374" y="28762"/>
                </a:lnTo>
                <a:lnTo>
                  <a:pt x="30374" y="28762"/>
                </a:lnTo>
                <a:cubicBezTo>
                  <a:pt x="30856" y="29175"/>
                  <a:pt x="31362" y="29571"/>
                  <a:pt x="31885" y="29942"/>
                </a:cubicBezTo>
                <a:cubicBezTo>
                  <a:pt x="32194" y="30154"/>
                  <a:pt x="32512" y="30353"/>
                  <a:pt x="32838" y="30542"/>
                </a:cubicBezTo>
                <a:lnTo>
                  <a:pt x="32838" y="30542"/>
                </a:lnTo>
                <a:lnTo>
                  <a:pt x="32511" y="30342"/>
                </a:lnTo>
                <a:cubicBezTo>
                  <a:pt x="32317" y="30223"/>
                  <a:pt x="32295" y="30212"/>
                  <a:pt x="32317" y="30212"/>
                </a:cubicBezTo>
                <a:cubicBezTo>
                  <a:pt x="32337" y="30222"/>
                  <a:pt x="32396" y="30257"/>
                  <a:pt x="32402" y="30257"/>
                </a:cubicBezTo>
                <a:cubicBezTo>
                  <a:pt x="32408" y="30257"/>
                  <a:pt x="32343" y="30209"/>
                  <a:pt x="32058" y="30018"/>
                </a:cubicBezTo>
                <a:lnTo>
                  <a:pt x="32058" y="30018"/>
                </a:lnTo>
                <a:cubicBezTo>
                  <a:pt x="32598" y="30374"/>
                  <a:pt x="33170" y="30709"/>
                  <a:pt x="33743" y="31000"/>
                </a:cubicBezTo>
                <a:cubicBezTo>
                  <a:pt x="34132" y="31206"/>
                  <a:pt x="34391" y="31324"/>
                  <a:pt x="34650" y="31443"/>
                </a:cubicBezTo>
                <a:cubicBezTo>
                  <a:pt x="34790" y="31508"/>
                  <a:pt x="34920" y="31562"/>
                  <a:pt x="35082" y="31638"/>
                </a:cubicBezTo>
                <a:lnTo>
                  <a:pt x="35341" y="31746"/>
                </a:lnTo>
                <a:lnTo>
                  <a:pt x="35665" y="31865"/>
                </a:lnTo>
                <a:cubicBezTo>
                  <a:pt x="36346" y="32135"/>
                  <a:pt x="37048" y="32351"/>
                  <a:pt x="37761" y="32523"/>
                </a:cubicBezTo>
                <a:lnTo>
                  <a:pt x="37231" y="32383"/>
                </a:lnTo>
                <a:lnTo>
                  <a:pt x="36659" y="32210"/>
                </a:lnTo>
                <a:cubicBezTo>
                  <a:pt x="36461" y="32146"/>
                  <a:pt x="36327" y="32097"/>
                  <a:pt x="36336" y="32097"/>
                </a:cubicBezTo>
                <a:lnTo>
                  <a:pt x="36336" y="32097"/>
                </a:lnTo>
                <a:cubicBezTo>
                  <a:pt x="36342" y="32097"/>
                  <a:pt x="36416" y="32120"/>
                  <a:pt x="36583" y="32178"/>
                </a:cubicBezTo>
                <a:lnTo>
                  <a:pt x="37188" y="32361"/>
                </a:lnTo>
                <a:lnTo>
                  <a:pt x="37804" y="32534"/>
                </a:lnTo>
                <a:cubicBezTo>
                  <a:pt x="38214" y="32631"/>
                  <a:pt x="38582" y="32718"/>
                  <a:pt x="38819" y="32761"/>
                </a:cubicBezTo>
                <a:cubicBezTo>
                  <a:pt x="39082" y="32807"/>
                  <a:pt x="39290" y="32844"/>
                  <a:pt x="39452" y="32872"/>
                </a:cubicBezTo>
                <a:lnTo>
                  <a:pt x="39452" y="32872"/>
                </a:lnTo>
                <a:cubicBezTo>
                  <a:pt x="39351" y="32854"/>
                  <a:pt x="39280" y="32840"/>
                  <a:pt x="39290" y="32840"/>
                </a:cubicBezTo>
                <a:cubicBezTo>
                  <a:pt x="39300" y="32840"/>
                  <a:pt x="39375" y="32851"/>
                  <a:pt x="39554" y="32880"/>
                </a:cubicBezTo>
                <a:cubicBezTo>
                  <a:pt x="39791" y="32923"/>
                  <a:pt x="39986" y="32955"/>
                  <a:pt x="40169" y="32977"/>
                </a:cubicBezTo>
                <a:cubicBezTo>
                  <a:pt x="40353" y="33009"/>
                  <a:pt x="40537" y="33031"/>
                  <a:pt x="40709" y="33053"/>
                </a:cubicBezTo>
                <a:cubicBezTo>
                  <a:pt x="41077" y="33085"/>
                  <a:pt x="41476" y="33128"/>
                  <a:pt x="42081" y="33161"/>
                </a:cubicBezTo>
                <a:lnTo>
                  <a:pt x="42081" y="33171"/>
                </a:lnTo>
                <a:cubicBezTo>
                  <a:pt x="42859" y="33225"/>
                  <a:pt x="43291" y="33225"/>
                  <a:pt x="43561" y="33225"/>
                </a:cubicBezTo>
                <a:cubicBezTo>
                  <a:pt x="43831" y="33225"/>
                  <a:pt x="43928" y="33225"/>
                  <a:pt x="44004" y="33215"/>
                </a:cubicBezTo>
                <a:cubicBezTo>
                  <a:pt x="44176" y="33193"/>
                  <a:pt x="44306" y="33215"/>
                  <a:pt x="45710" y="33128"/>
                </a:cubicBezTo>
                <a:lnTo>
                  <a:pt x="45710" y="33128"/>
                </a:lnTo>
                <a:lnTo>
                  <a:pt x="45116" y="33182"/>
                </a:lnTo>
                <a:lnTo>
                  <a:pt x="44522" y="33215"/>
                </a:lnTo>
                <a:cubicBezTo>
                  <a:pt x="45008" y="33193"/>
                  <a:pt x="45494" y="33171"/>
                  <a:pt x="45980" y="33128"/>
                </a:cubicBezTo>
                <a:lnTo>
                  <a:pt x="45980" y="33128"/>
                </a:lnTo>
                <a:cubicBezTo>
                  <a:pt x="45883" y="33139"/>
                  <a:pt x="45786" y="33150"/>
                  <a:pt x="45689" y="33161"/>
                </a:cubicBezTo>
                <a:cubicBezTo>
                  <a:pt x="46477" y="33096"/>
                  <a:pt x="46996" y="33042"/>
                  <a:pt x="47514" y="32966"/>
                </a:cubicBezTo>
                <a:cubicBezTo>
                  <a:pt x="48022" y="32891"/>
                  <a:pt x="48529" y="32815"/>
                  <a:pt x="49296" y="32664"/>
                </a:cubicBezTo>
                <a:lnTo>
                  <a:pt x="49296" y="32664"/>
                </a:lnTo>
                <a:cubicBezTo>
                  <a:pt x="49234" y="32675"/>
                  <a:pt x="49200" y="32681"/>
                  <a:pt x="49194" y="32681"/>
                </a:cubicBezTo>
                <a:cubicBezTo>
                  <a:pt x="49184" y="32681"/>
                  <a:pt x="49263" y="32662"/>
                  <a:pt x="49437" y="32621"/>
                </a:cubicBezTo>
                <a:cubicBezTo>
                  <a:pt x="49566" y="32599"/>
                  <a:pt x="49750" y="32556"/>
                  <a:pt x="49987" y="32491"/>
                </a:cubicBezTo>
                <a:cubicBezTo>
                  <a:pt x="50268" y="32415"/>
                  <a:pt x="50549" y="32329"/>
                  <a:pt x="50830" y="32221"/>
                </a:cubicBezTo>
                <a:cubicBezTo>
                  <a:pt x="51046" y="32135"/>
                  <a:pt x="51121" y="32102"/>
                  <a:pt x="51154" y="32081"/>
                </a:cubicBezTo>
                <a:cubicBezTo>
                  <a:pt x="51158" y="32078"/>
                  <a:pt x="51160" y="32078"/>
                  <a:pt x="51161" y="32078"/>
                </a:cubicBezTo>
                <a:lnTo>
                  <a:pt x="51161" y="32078"/>
                </a:lnTo>
                <a:cubicBezTo>
                  <a:pt x="51164" y="32078"/>
                  <a:pt x="51143" y="32091"/>
                  <a:pt x="51143" y="32091"/>
                </a:cubicBezTo>
                <a:lnTo>
                  <a:pt x="51165" y="32081"/>
                </a:lnTo>
                <a:cubicBezTo>
                  <a:pt x="51197" y="32070"/>
                  <a:pt x="51240" y="32048"/>
                  <a:pt x="51305" y="32016"/>
                </a:cubicBezTo>
                <a:cubicBezTo>
                  <a:pt x="51586" y="31886"/>
                  <a:pt x="51845" y="31713"/>
                  <a:pt x="52083" y="31519"/>
                </a:cubicBezTo>
                <a:lnTo>
                  <a:pt x="52083" y="31519"/>
                </a:lnTo>
                <a:cubicBezTo>
                  <a:pt x="51790" y="31764"/>
                  <a:pt x="51468" y="31966"/>
                  <a:pt x="51126" y="32122"/>
                </a:cubicBezTo>
                <a:lnTo>
                  <a:pt x="51126" y="32122"/>
                </a:lnTo>
                <a:cubicBezTo>
                  <a:pt x="51298" y="32044"/>
                  <a:pt x="51466" y="31958"/>
                  <a:pt x="51629" y="31865"/>
                </a:cubicBezTo>
                <a:cubicBezTo>
                  <a:pt x="52072" y="31595"/>
                  <a:pt x="52460" y="31249"/>
                  <a:pt x="52763" y="30839"/>
                </a:cubicBezTo>
                <a:lnTo>
                  <a:pt x="52763" y="30839"/>
                </a:lnTo>
                <a:cubicBezTo>
                  <a:pt x="52612" y="31044"/>
                  <a:pt x="52428" y="31238"/>
                  <a:pt x="52234" y="31411"/>
                </a:cubicBezTo>
                <a:cubicBezTo>
                  <a:pt x="52590" y="31087"/>
                  <a:pt x="52882" y="30698"/>
                  <a:pt x="53098" y="30266"/>
                </a:cubicBezTo>
                <a:cubicBezTo>
                  <a:pt x="53303" y="29823"/>
                  <a:pt x="53433" y="29370"/>
                  <a:pt x="53498" y="28883"/>
                </a:cubicBezTo>
                <a:cubicBezTo>
                  <a:pt x="53512" y="28739"/>
                  <a:pt x="53517" y="28682"/>
                  <a:pt x="53518" y="28682"/>
                </a:cubicBezTo>
                <a:cubicBezTo>
                  <a:pt x="53519" y="28682"/>
                  <a:pt x="53519" y="28696"/>
                  <a:pt x="53519" y="28721"/>
                </a:cubicBezTo>
                <a:cubicBezTo>
                  <a:pt x="53508" y="28797"/>
                  <a:pt x="53487" y="28970"/>
                  <a:pt x="53465" y="29153"/>
                </a:cubicBezTo>
                <a:cubicBezTo>
                  <a:pt x="53508" y="28883"/>
                  <a:pt x="53541" y="28613"/>
                  <a:pt x="53541" y="28343"/>
                </a:cubicBezTo>
                <a:cubicBezTo>
                  <a:pt x="53552" y="27998"/>
                  <a:pt x="53530" y="27663"/>
                  <a:pt x="53476" y="27328"/>
                </a:cubicBezTo>
                <a:lnTo>
                  <a:pt x="53476" y="27328"/>
                </a:lnTo>
                <a:cubicBezTo>
                  <a:pt x="53498" y="27436"/>
                  <a:pt x="53508" y="27469"/>
                  <a:pt x="53530" y="27641"/>
                </a:cubicBezTo>
                <a:cubicBezTo>
                  <a:pt x="53535" y="27681"/>
                  <a:pt x="53539" y="27720"/>
                  <a:pt x="53543" y="27760"/>
                </a:cubicBezTo>
                <a:lnTo>
                  <a:pt x="53543" y="27760"/>
                </a:lnTo>
                <a:cubicBezTo>
                  <a:pt x="53504" y="27164"/>
                  <a:pt x="53387" y="26578"/>
                  <a:pt x="53195" y="26010"/>
                </a:cubicBezTo>
                <a:cubicBezTo>
                  <a:pt x="53184" y="25967"/>
                  <a:pt x="53152" y="25859"/>
                  <a:pt x="53109" y="25730"/>
                </a:cubicBezTo>
                <a:cubicBezTo>
                  <a:pt x="53066" y="25600"/>
                  <a:pt x="53012" y="25460"/>
                  <a:pt x="52958" y="25330"/>
                </a:cubicBezTo>
                <a:cubicBezTo>
                  <a:pt x="52877" y="25128"/>
                  <a:pt x="52808" y="24968"/>
                  <a:pt x="52810" y="24968"/>
                </a:cubicBezTo>
                <a:lnTo>
                  <a:pt x="52810" y="24968"/>
                </a:lnTo>
                <a:cubicBezTo>
                  <a:pt x="52811" y="24968"/>
                  <a:pt x="52820" y="24987"/>
                  <a:pt x="52839" y="25028"/>
                </a:cubicBezTo>
                <a:cubicBezTo>
                  <a:pt x="52472" y="24217"/>
                  <a:pt x="51986" y="23472"/>
                  <a:pt x="51402" y="22813"/>
                </a:cubicBezTo>
                <a:cubicBezTo>
                  <a:pt x="50711" y="22079"/>
                  <a:pt x="49966" y="21398"/>
                  <a:pt x="49188" y="20761"/>
                </a:cubicBezTo>
                <a:lnTo>
                  <a:pt x="48616" y="20308"/>
                </a:lnTo>
                <a:cubicBezTo>
                  <a:pt x="47892" y="19713"/>
                  <a:pt x="47201" y="19163"/>
                  <a:pt x="46520" y="18547"/>
                </a:cubicBezTo>
                <a:cubicBezTo>
                  <a:pt x="45775" y="17899"/>
                  <a:pt x="45105" y="17154"/>
                  <a:pt x="44522" y="16354"/>
                </a:cubicBezTo>
                <a:cubicBezTo>
                  <a:pt x="44403" y="16182"/>
                  <a:pt x="44284" y="16009"/>
                  <a:pt x="44187" y="15836"/>
                </a:cubicBezTo>
                <a:cubicBezTo>
                  <a:pt x="44090" y="15652"/>
                  <a:pt x="43982" y="15469"/>
                  <a:pt x="43896" y="15296"/>
                </a:cubicBezTo>
                <a:cubicBezTo>
                  <a:pt x="43842" y="15199"/>
                  <a:pt x="43809" y="15123"/>
                  <a:pt x="43777" y="15058"/>
                </a:cubicBezTo>
                <a:cubicBezTo>
                  <a:pt x="43744" y="14993"/>
                  <a:pt x="43723" y="14939"/>
                  <a:pt x="43712" y="14907"/>
                </a:cubicBezTo>
                <a:cubicBezTo>
                  <a:pt x="43699" y="14880"/>
                  <a:pt x="43689" y="14861"/>
                  <a:pt x="43683" y="14848"/>
                </a:cubicBezTo>
                <a:lnTo>
                  <a:pt x="43683" y="14848"/>
                </a:lnTo>
                <a:cubicBezTo>
                  <a:pt x="43697" y="14900"/>
                  <a:pt x="43753" y="15052"/>
                  <a:pt x="43809" y="15155"/>
                </a:cubicBezTo>
                <a:cubicBezTo>
                  <a:pt x="43855" y="15240"/>
                  <a:pt x="43891" y="15314"/>
                  <a:pt x="43888" y="15314"/>
                </a:cubicBezTo>
                <a:cubicBezTo>
                  <a:pt x="43886" y="15314"/>
                  <a:pt x="43879" y="15302"/>
                  <a:pt x="43863" y="15274"/>
                </a:cubicBezTo>
                <a:cubicBezTo>
                  <a:pt x="43842" y="15231"/>
                  <a:pt x="43777" y="15134"/>
                  <a:pt x="43712" y="14961"/>
                </a:cubicBezTo>
                <a:lnTo>
                  <a:pt x="43572" y="14659"/>
                </a:lnTo>
                <a:cubicBezTo>
                  <a:pt x="43528" y="14529"/>
                  <a:pt x="43474" y="14389"/>
                  <a:pt x="43420" y="14216"/>
                </a:cubicBezTo>
                <a:cubicBezTo>
                  <a:pt x="43345" y="13978"/>
                  <a:pt x="43280" y="13784"/>
                  <a:pt x="43248" y="13622"/>
                </a:cubicBezTo>
                <a:cubicBezTo>
                  <a:pt x="43215" y="13471"/>
                  <a:pt x="43194" y="13352"/>
                  <a:pt x="43172" y="13265"/>
                </a:cubicBezTo>
                <a:cubicBezTo>
                  <a:pt x="43161" y="13190"/>
                  <a:pt x="43150" y="13103"/>
                  <a:pt x="43140" y="13028"/>
                </a:cubicBezTo>
                <a:cubicBezTo>
                  <a:pt x="43140" y="13024"/>
                  <a:pt x="43140" y="13022"/>
                  <a:pt x="43141" y="13022"/>
                </a:cubicBezTo>
                <a:cubicBezTo>
                  <a:pt x="43143" y="13022"/>
                  <a:pt x="43146" y="13030"/>
                  <a:pt x="43148" y="13030"/>
                </a:cubicBezTo>
                <a:cubicBezTo>
                  <a:pt x="43152" y="13030"/>
                  <a:pt x="43150" y="12997"/>
                  <a:pt x="43118" y="12790"/>
                </a:cubicBezTo>
                <a:cubicBezTo>
                  <a:pt x="43032" y="12131"/>
                  <a:pt x="43010" y="11462"/>
                  <a:pt x="43075" y="10803"/>
                </a:cubicBezTo>
                <a:cubicBezTo>
                  <a:pt x="43161" y="9928"/>
                  <a:pt x="43366" y="9064"/>
                  <a:pt x="43680" y="8243"/>
                </a:cubicBezTo>
                <a:lnTo>
                  <a:pt x="43680" y="8243"/>
                </a:lnTo>
                <a:cubicBezTo>
                  <a:pt x="43485" y="8761"/>
                  <a:pt x="43334" y="9301"/>
                  <a:pt x="43226" y="9852"/>
                </a:cubicBezTo>
                <a:cubicBezTo>
                  <a:pt x="43323" y="9388"/>
                  <a:pt x="43453" y="8923"/>
                  <a:pt x="43604" y="8481"/>
                </a:cubicBezTo>
                <a:lnTo>
                  <a:pt x="43604" y="8481"/>
                </a:lnTo>
                <a:cubicBezTo>
                  <a:pt x="43508" y="8768"/>
                  <a:pt x="43424" y="9060"/>
                  <a:pt x="43353" y="9355"/>
                </a:cubicBezTo>
                <a:lnTo>
                  <a:pt x="43353" y="9355"/>
                </a:lnTo>
                <a:cubicBezTo>
                  <a:pt x="43373" y="9275"/>
                  <a:pt x="43395" y="9196"/>
                  <a:pt x="43420" y="9118"/>
                </a:cubicBezTo>
                <a:cubicBezTo>
                  <a:pt x="43582" y="8513"/>
                  <a:pt x="43809" y="7919"/>
                  <a:pt x="44090" y="7346"/>
                </a:cubicBezTo>
                <a:cubicBezTo>
                  <a:pt x="44360" y="6763"/>
                  <a:pt x="44673" y="6212"/>
                  <a:pt x="45030" y="5683"/>
                </a:cubicBezTo>
                <a:cubicBezTo>
                  <a:pt x="45321" y="5251"/>
                  <a:pt x="45559" y="4959"/>
                  <a:pt x="45581" y="4916"/>
                </a:cubicBezTo>
                <a:lnTo>
                  <a:pt x="45883" y="4560"/>
                </a:lnTo>
                <a:lnTo>
                  <a:pt x="46196" y="4214"/>
                </a:lnTo>
                <a:lnTo>
                  <a:pt x="46196" y="4214"/>
                </a:lnTo>
                <a:cubicBezTo>
                  <a:pt x="46023" y="4409"/>
                  <a:pt x="45991" y="4441"/>
                  <a:pt x="45818" y="4646"/>
                </a:cubicBezTo>
                <a:cubicBezTo>
                  <a:pt x="46121" y="4301"/>
                  <a:pt x="46337" y="4074"/>
                  <a:pt x="46509" y="3901"/>
                </a:cubicBezTo>
                <a:cubicBezTo>
                  <a:pt x="46682" y="3728"/>
                  <a:pt x="46823" y="3599"/>
                  <a:pt x="46963" y="3458"/>
                </a:cubicBezTo>
                <a:lnTo>
                  <a:pt x="47212" y="3242"/>
                </a:lnTo>
                <a:lnTo>
                  <a:pt x="47352" y="3112"/>
                </a:lnTo>
                <a:lnTo>
                  <a:pt x="47525" y="2983"/>
                </a:lnTo>
                <a:cubicBezTo>
                  <a:pt x="47644" y="2886"/>
                  <a:pt x="47795" y="2767"/>
                  <a:pt x="47968" y="2648"/>
                </a:cubicBezTo>
                <a:cubicBezTo>
                  <a:pt x="48140" y="2529"/>
                  <a:pt x="48346" y="2389"/>
                  <a:pt x="48594" y="2227"/>
                </a:cubicBezTo>
                <a:cubicBezTo>
                  <a:pt x="48778" y="2130"/>
                  <a:pt x="48940" y="2032"/>
                  <a:pt x="49080" y="1957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356" y="1824"/>
                  <a:pt x="49342" y="1831"/>
                  <a:pt x="49329" y="1838"/>
                </a:cubicBezTo>
                <a:cubicBezTo>
                  <a:pt x="49467" y="1772"/>
                  <a:pt x="49528" y="1743"/>
                  <a:pt x="49527" y="1743"/>
                </a:cubicBezTo>
                <a:lnTo>
                  <a:pt x="49527" y="1743"/>
                </a:lnTo>
                <a:cubicBezTo>
                  <a:pt x="49527" y="1743"/>
                  <a:pt x="49487" y="1761"/>
                  <a:pt x="49415" y="1795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860" y="1564"/>
                  <a:pt x="50368" y="1338"/>
                  <a:pt x="50885" y="1146"/>
                </a:cubicBezTo>
                <a:lnTo>
                  <a:pt x="50885" y="1146"/>
                </a:lnTo>
                <a:cubicBezTo>
                  <a:pt x="51327" y="1006"/>
                  <a:pt x="51759" y="833"/>
                  <a:pt x="52212" y="725"/>
                </a:cubicBezTo>
                <a:lnTo>
                  <a:pt x="52547" y="639"/>
                </a:lnTo>
                <a:lnTo>
                  <a:pt x="52709" y="596"/>
                </a:lnTo>
                <a:lnTo>
                  <a:pt x="52882" y="553"/>
                </a:lnTo>
                <a:lnTo>
                  <a:pt x="53563" y="423"/>
                </a:lnTo>
                <a:lnTo>
                  <a:pt x="53541" y="423"/>
                </a:lnTo>
                <a:cubicBezTo>
                  <a:pt x="53930" y="347"/>
                  <a:pt x="54826" y="207"/>
                  <a:pt x="55258" y="175"/>
                </a:cubicBezTo>
                <a:cubicBezTo>
                  <a:pt x="55439" y="158"/>
                  <a:pt x="55506" y="152"/>
                  <a:pt x="55508" y="152"/>
                </a:cubicBezTo>
                <a:lnTo>
                  <a:pt x="55508" y="152"/>
                </a:lnTo>
                <a:cubicBezTo>
                  <a:pt x="55513" y="152"/>
                  <a:pt x="55034" y="197"/>
                  <a:pt x="55068" y="197"/>
                </a:cubicBezTo>
                <a:cubicBezTo>
                  <a:pt x="55070" y="197"/>
                  <a:pt x="55076" y="197"/>
                  <a:pt x="55085" y="196"/>
                </a:cubicBezTo>
                <a:lnTo>
                  <a:pt x="55474" y="164"/>
                </a:lnTo>
                <a:lnTo>
                  <a:pt x="55669" y="142"/>
                </a:lnTo>
                <a:lnTo>
                  <a:pt x="55863" y="131"/>
                </a:lnTo>
                <a:lnTo>
                  <a:pt x="56630" y="99"/>
                </a:lnTo>
                <a:lnTo>
                  <a:pt x="56781" y="99"/>
                </a:lnTo>
                <a:cubicBezTo>
                  <a:pt x="56727" y="110"/>
                  <a:pt x="56598" y="99"/>
                  <a:pt x="56414" y="121"/>
                </a:cubicBezTo>
                <a:lnTo>
                  <a:pt x="55723" y="153"/>
                </a:lnTo>
                <a:cubicBezTo>
                  <a:pt x="55463" y="175"/>
                  <a:pt x="55183" y="196"/>
                  <a:pt x="54923" y="229"/>
                </a:cubicBezTo>
                <a:cubicBezTo>
                  <a:pt x="55280" y="196"/>
                  <a:pt x="55539" y="175"/>
                  <a:pt x="55777" y="164"/>
                </a:cubicBezTo>
                <a:lnTo>
                  <a:pt x="56490" y="131"/>
                </a:lnTo>
                <a:cubicBezTo>
                  <a:pt x="56724" y="123"/>
                  <a:pt x="56959" y="119"/>
                  <a:pt x="57194" y="119"/>
                </a:cubicBezTo>
                <a:cubicBezTo>
                  <a:pt x="57898" y="119"/>
                  <a:pt x="58601" y="156"/>
                  <a:pt x="59298" y="229"/>
                </a:cubicBezTo>
                <a:cubicBezTo>
                  <a:pt x="59060" y="207"/>
                  <a:pt x="58823" y="185"/>
                  <a:pt x="58574" y="175"/>
                </a:cubicBezTo>
                <a:lnTo>
                  <a:pt x="57850" y="142"/>
                </a:lnTo>
                <a:lnTo>
                  <a:pt x="58596" y="185"/>
                </a:lnTo>
                <a:cubicBezTo>
                  <a:pt x="58866" y="207"/>
                  <a:pt x="59136" y="229"/>
                  <a:pt x="59438" y="261"/>
                </a:cubicBezTo>
                <a:cubicBezTo>
                  <a:pt x="59906" y="303"/>
                  <a:pt x="60425" y="370"/>
                  <a:pt x="61011" y="464"/>
                </a:cubicBezTo>
                <a:lnTo>
                  <a:pt x="61011" y="464"/>
                </a:lnTo>
                <a:lnTo>
                  <a:pt x="60896" y="445"/>
                </a:lnTo>
                <a:cubicBezTo>
                  <a:pt x="60605" y="391"/>
                  <a:pt x="60259" y="347"/>
                  <a:pt x="59978" y="304"/>
                </a:cubicBezTo>
                <a:cubicBezTo>
                  <a:pt x="59697" y="261"/>
                  <a:pt x="59481" y="239"/>
                  <a:pt x="59438" y="239"/>
                </a:cubicBezTo>
                <a:cubicBezTo>
                  <a:pt x="59424" y="236"/>
                  <a:pt x="59419" y="235"/>
                  <a:pt x="59422" y="235"/>
                </a:cubicBezTo>
                <a:cubicBezTo>
                  <a:pt x="59427" y="235"/>
                  <a:pt x="59463" y="239"/>
                  <a:pt x="59514" y="239"/>
                </a:cubicBezTo>
                <a:cubicBezTo>
                  <a:pt x="59600" y="239"/>
                  <a:pt x="59741" y="250"/>
                  <a:pt x="59946" y="283"/>
                </a:cubicBezTo>
                <a:lnTo>
                  <a:pt x="60778" y="391"/>
                </a:lnTo>
                <a:cubicBezTo>
                  <a:pt x="61102" y="445"/>
                  <a:pt x="61480" y="488"/>
                  <a:pt x="61922" y="574"/>
                </a:cubicBezTo>
                <a:cubicBezTo>
                  <a:pt x="61976" y="585"/>
                  <a:pt x="62020" y="596"/>
                  <a:pt x="62074" y="607"/>
                </a:cubicBezTo>
                <a:lnTo>
                  <a:pt x="62495" y="693"/>
                </a:lnTo>
                <a:cubicBezTo>
                  <a:pt x="62668" y="725"/>
                  <a:pt x="62884" y="769"/>
                  <a:pt x="63111" y="823"/>
                </a:cubicBezTo>
                <a:cubicBezTo>
                  <a:pt x="63348" y="877"/>
                  <a:pt x="63607" y="931"/>
                  <a:pt x="63867" y="1006"/>
                </a:cubicBezTo>
                <a:lnTo>
                  <a:pt x="63791" y="1006"/>
                </a:lnTo>
                <a:cubicBezTo>
                  <a:pt x="64958" y="1287"/>
                  <a:pt x="64860" y="1276"/>
                  <a:pt x="65541" y="1460"/>
                </a:cubicBezTo>
                <a:cubicBezTo>
                  <a:pt x="66815" y="1849"/>
                  <a:pt x="67074" y="1924"/>
                  <a:pt x="67366" y="2054"/>
                </a:cubicBezTo>
                <a:cubicBezTo>
                  <a:pt x="67860" y="2229"/>
                  <a:pt x="68027" y="2287"/>
                  <a:pt x="68035" y="2287"/>
                </a:cubicBezTo>
                <a:cubicBezTo>
                  <a:pt x="68048" y="2287"/>
                  <a:pt x="67460" y="2070"/>
                  <a:pt x="67475" y="2070"/>
                </a:cubicBezTo>
                <a:lnTo>
                  <a:pt x="67475" y="2070"/>
                </a:lnTo>
                <a:cubicBezTo>
                  <a:pt x="67484" y="2070"/>
                  <a:pt x="67699" y="2144"/>
                  <a:pt x="68360" y="2378"/>
                </a:cubicBezTo>
                <a:cubicBezTo>
                  <a:pt x="68781" y="2529"/>
                  <a:pt x="69170" y="2659"/>
                  <a:pt x="69537" y="2810"/>
                </a:cubicBezTo>
                <a:lnTo>
                  <a:pt x="70639" y="3253"/>
                </a:lnTo>
                <a:cubicBezTo>
                  <a:pt x="71017" y="3404"/>
                  <a:pt x="71395" y="3555"/>
                  <a:pt x="71805" y="3728"/>
                </a:cubicBezTo>
                <a:lnTo>
                  <a:pt x="73123" y="4311"/>
                </a:lnTo>
                <a:cubicBezTo>
                  <a:pt x="73486" y="4477"/>
                  <a:pt x="73597" y="4529"/>
                  <a:pt x="73593" y="4529"/>
                </a:cubicBezTo>
                <a:cubicBezTo>
                  <a:pt x="73586" y="4529"/>
                  <a:pt x="73255" y="4383"/>
                  <a:pt x="73251" y="4383"/>
                </a:cubicBezTo>
                <a:lnTo>
                  <a:pt x="73251" y="4383"/>
                </a:lnTo>
                <a:cubicBezTo>
                  <a:pt x="73249" y="4383"/>
                  <a:pt x="73271" y="4393"/>
                  <a:pt x="73328" y="4419"/>
                </a:cubicBezTo>
                <a:cubicBezTo>
                  <a:pt x="73663" y="4571"/>
                  <a:pt x="74009" y="4711"/>
                  <a:pt x="74333" y="4873"/>
                </a:cubicBezTo>
                <a:cubicBezTo>
                  <a:pt x="74466" y="4940"/>
                  <a:pt x="74501" y="4959"/>
                  <a:pt x="74498" y="4959"/>
                </a:cubicBezTo>
                <a:cubicBezTo>
                  <a:pt x="74496" y="4959"/>
                  <a:pt x="74482" y="4953"/>
                  <a:pt x="74468" y="4946"/>
                </a:cubicBezTo>
                <a:lnTo>
                  <a:pt x="74468" y="4946"/>
                </a:lnTo>
                <a:cubicBezTo>
                  <a:pt x="75284" y="5343"/>
                  <a:pt x="74536" y="4964"/>
                  <a:pt x="75845" y="5597"/>
                </a:cubicBezTo>
                <a:cubicBezTo>
                  <a:pt x="76028" y="5672"/>
                  <a:pt x="76687" y="6029"/>
                  <a:pt x="77497" y="6472"/>
                </a:cubicBezTo>
                <a:cubicBezTo>
                  <a:pt x="78318" y="6904"/>
                  <a:pt x="79280" y="7444"/>
                  <a:pt x="80068" y="7876"/>
                </a:cubicBezTo>
                <a:cubicBezTo>
                  <a:pt x="80171" y="7933"/>
                  <a:pt x="80206" y="7953"/>
                  <a:pt x="80204" y="7953"/>
                </a:cubicBezTo>
                <a:cubicBezTo>
                  <a:pt x="80198" y="7953"/>
                  <a:pt x="79987" y="7842"/>
                  <a:pt x="79977" y="7842"/>
                </a:cubicBezTo>
                <a:lnTo>
                  <a:pt x="79977" y="7842"/>
                </a:lnTo>
                <a:cubicBezTo>
                  <a:pt x="79975" y="7842"/>
                  <a:pt x="79979" y="7846"/>
                  <a:pt x="79992" y="7854"/>
                </a:cubicBezTo>
                <a:cubicBezTo>
                  <a:pt x="80532" y="8146"/>
                  <a:pt x="80921" y="8362"/>
                  <a:pt x="81224" y="8535"/>
                </a:cubicBezTo>
                <a:lnTo>
                  <a:pt x="81947" y="8945"/>
                </a:lnTo>
                <a:cubicBezTo>
                  <a:pt x="82358" y="9183"/>
                  <a:pt x="82725" y="9388"/>
                  <a:pt x="83611" y="9895"/>
                </a:cubicBezTo>
                <a:lnTo>
                  <a:pt x="85090" y="10781"/>
                </a:lnTo>
                <a:cubicBezTo>
                  <a:pt x="84809" y="10611"/>
                  <a:pt x="84694" y="10539"/>
                  <a:pt x="84700" y="10539"/>
                </a:cubicBezTo>
                <a:lnTo>
                  <a:pt x="84700" y="10539"/>
                </a:lnTo>
                <a:cubicBezTo>
                  <a:pt x="84719" y="10539"/>
                  <a:pt x="85733" y="11127"/>
                  <a:pt x="86646" y="11656"/>
                </a:cubicBezTo>
                <a:lnTo>
                  <a:pt x="85706" y="11084"/>
                </a:lnTo>
                <a:lnTo>
                  <a:pt x="87672" y="12239"/>
                </a:lnTo>
                <a:cubicBezTo>
                  <a:pt x="87747" y="12280"/>
                  <a:pt x="87778" y="12299"/>
                  <a:pt x="87775" y="12299"/>
                </a:cubicBezTo>
                <a:cubicBezTo>
                  <a:pt x="87769" y="12299"/>
                  <a:pt x="87663" y="12245"/>
                  <a:pt x="87509" y="12160"/>
                </a:cubicBezTo>
                <a:lnTo>
                  <a:pt x="87509" y="12160"/>
                </a:lnTo>
                <a:lnTo>
                  <a:pt x="87748" y="12293"/>
                </a:lnTo>
                <a:cubicBezTo>
                  <a:pt x="88030" y="12465"/>
                  <a:pt x="88135" y="12533"/>
                  <a:pt x="88127" y="12533"/>
                </a:cubicBezTo>
                <a:cubicBezTo>
                  <a:pt x="88116" y="12533"/>
                  <a:pt x="87864" y="12390"/>
                  <a:pt x="87564" y="12218"/>
                </a:cubicBezTo>
                <a:lnTo>
                  <a:pt x="86862" y="11796"/>
                </a:lnTo>
                <a:cubicBezTo>
                  <a:pt x="86425" y="11554"/>
                  <a:pt x="86015" y="11311"/>
                  <a:pt x="86006" y="11311"/>
                </a:cubicBezTo>
                <a:lnTo>
                  <a:pt x="86006" y="11311"/>
                </a:lnTo>
                <a:cubicBezTo>
                  <a:pt x="86005" y="11311"/>
                  <a:pt x="86009" y="11315"/>
                  <a:pt x="86019" y="11321"/>
                </a:cubicBezTo>
                <a:lnTo>
                  <a:pt x="86657" y="11699"/>
                </a:lnTo>
                <a:cubicBezTo>
                  <a:pt x="86562" y="11644"/>
                  <a:pt x="86497" y="11606"/>
                  <a:pt x="86489" y="11606"/>
                </a:cubicBezTo>
                <a:lnTo>
                  <a:pt x="86489" y="11606"/>
                </a:lnTo>
                <a:cubicBezTo>
                  <a:pt x="86486" y="11606"/>
                  <a:pt x="86491" y="11612"/>
                  <a:pt x="86505" y="11624"/>
                </a:cubicBezTo>
                <a:cubicBezTo>
                  <a:pt x="86559" y="11656"/>
                  <a:pt x="86775" y="11775"/>
                  <a:pt x="87099" y="11969"/>
                </a:cubicBezTo>
                <a:lnTo>
                  <a:pt x="87531" y="12239"/>
                </a:lnTo>
                <a:lnTo>
                  <a:pt x="87650" y="12304"/>
                </a:lnTo>
                <a:cubicBezTo>
                  <a:pt x="88504" y="12812"/>
                  <a:pt x="89357" y="13319"/>
                  <a:pt x="90210" y="13816"/>
                </a:cubicBezTo>
                <a:cubicBezTo>
                  <a:pt x="90675" y="14086"/>
                  <a:pt x="91128" y="14335"/>
                  <a:pt x="91582" y="14594"/>
                </a:cubicBezTo>
                <a:lnTo>
                  <a:pt x="93018" y="15382"/>
                </a:lnTo>
                <a:cubicBezTo>
                  <a:pt x="93526" y="15674"/>
                  <a:pt x="94066" y="15955"/>
                  <a:pt x="94671" y="16279"/>
                </a:cubicBezTo>
                <a:lnTo>
                  <a:pt x="95611" y="16786"/>
                </a:lnTo>
                <a:cubicBezTo>
                  <a:pt x="95945" y="16959"/>
                  <a:pt x="96313" y="17132"/>
                  <a:pt x="96680" y="17326"/>
                </a:cubicBezTo>
                <a:cubicBezTo>
                  <a:pt x="96398" y="17183"/>
                  <a:pt x="96306" y="17139"/>
                  <a:pt x="96298" y="17139"/>
                </a:cubicBezTo>
                <a:lnTo>
                  <a:pt x="96298" y="17139"/>
                </a:lnTo>
                <a:cubicBezTo>
                  <a:pt x="96285" y="17139"/>
                  <a:pt x="96486" y="17251"/>
                  <a:pt x="96466" y="17251"/>
                </a:cubicBezTo>
                <a:cubicBezTo>
                  <a:pt x="96466" y="17251"/>
                  <a:pt x="96465" y="17251"/>
                  <a:pt x="96464" y="17251"/>
                </a:cubicBezTo>
                <a:lnTo>
                  <a:pt x="95729" y="16873"/>
                </a:lnTo>
                <a:lnTo>
                  <a:pt x="94811" y="16376"/>
                </a:lnTo>
                <a:lnTo>
                  <a:pt x="93742" y="15814"/>
                </a:lnTo>
                <a:cubicBezTo>
                  <a:pt x="93375" y="15609"/>
                  <a:pt x="92997" y="15393"/>
                  <a:pt x="92619" y="15177"/>
                </a:cubicBezTo>
                <a:lnTo>
                  <a:pt x="92619" y="15177"/>
                </a:lnTo>
                <a:cubicBezTo>
                  <a:pt x="93070" y="15437"/>
                  <a:pt x="93206" y="15516"/>
                  <a:pt x="93200" y="15516"/>
                </a:cubicBezTo>
                <a:cubicBezTo>
                  <a:pt x="93195" y="15516"/>
                  <a:pt x="93111" y="15472"/>
                  <a:pt x="93018" y="15426"/>
                </a:cubicBezTo>
                <a:lnTo>
                  <a:pt x="93018" y="15426"/>
                </a:lnTo>
                <a:cubicBezTo>
                  <a:pt x="93472" y="15685"/>
                  <a:pt x="93936" y="15933"/>
                  <a:pt x="94401" y="16171"/>
                </a:cubicBezTo>
                <a:lnTo>
                  <a:pt x="95773" y="16905"/>
                </a:lnTo>
                <a:cubicBezTo>
                  <a:pt x="95771" y="16905"/>
                  <a:pt x="95769" y="16904"/>
                  <a:pt x="95769" y="16904"/>
                </a:cubicBezTo>
                <a:lnTo>
                  <a:pt x="95769" y="16904"/>
                </a:lnTo>
                <a:cubicBezTo>
                  <a:pt x="95748" y="16904"/>
                  <a:pt x="96389" y="17230"/>
                  <a:pt x="97090" y="17597"/>
                </a:cubicBezTo>
                <a:cubicBezTo>
                  <a:pt x="97037" y="17566"/>
                  <a:pt x="97014" y="17553"/>
                  <a:pt x="97018" y="17553"/>
                </a:cubicBezTo>
                <a:lnTo>
                  <a:pt x="97018" y="17553"/>
                </a:lnTo>
                <a:cubicBezTo>
                  <a:pt x="97035" y="17553"/>
                  <a:pt x="97485" y="17778"/>
                  <a:pt x="98073" y="18072"/>
                </a:cubicBezTo>
                <a:cubicBezTo>
                  <a:pt x="98818" y="18417"/>
                  <a:pt x="99769" y="18871"/>
                  <a:pt x="100352" y="19130"/>
                </a:cubicBezTo>
                <a:cubicBezTo>
                  <a:pt x="100360" y="19135"/>
                  <a:pt x="100363" y="19138"/>
                  <a:pt x="100360" y="19138"/>
                </a:cubicBezTo>
                <a:cubicBezTo>
                  <a:pt x="100336" y="19138"/>
                  <a:pt x="99972" y="18976"/>
                  <a:pt x="98732" y="18385"/>
                </a:cubicBezTo>
                <a:lnTo>
                  <a:pt x="98732" y="18385"/>
                </a:lnTo>
                <a:cubicBezTo>
                  <a:pt x="99110" y="18579"/>
                  <a:pt x="99434" y="18731"/>
                  <a:pt x="99715" y="18860"/>
                </a:cubicBezTo>
                <a:cubicBezTo>
                  <a:pt x="100007" y="18990"/>
                  <a:pt x="100255" y="19109"/>
                  <a:pt x="100503" y="19206"/>
                </a:cubicBezTo>
                <a:cubicBezTo>
                  <a:pt x="100865" y="19360"/>
                  <a:pt x="101227" y="19508"/>
                  <a:pt x="101682" y="19702"/>
                </a:cubicBezTo>
                <a:lnTo>
                  <a:pt x="101682" y="19702"/>
                </a:lnTo>
                <a:cubicBezTo>
                  <a:pt x="101658" y="19691"/>
                  <a:pt x="101636" y="19680"/>
                  <a:pt x="101616" y="19670"/>
                </a:cubicBezTo>
                <a:lnTo>
                  <a:pt x="101616" y="19670"/>
                </a:lnTo>
                <a:lnTo>
                  <a:pt x="102394" y="20005"/>
                </a:lnTo>
                <a:cubicBezTo>
                  <a:pt x="102685" y="20124"/>
                  <a:pt x="102998" y="20275"/>
                  <a:pt x="103268" y="20362"/>
                </a:cubicBezTo>
                <a:cubicBezTo>
                  <a:pt x="103481" y="20445"/>
                  <a:pt x="103670" y="20519"/>
                  <a:pt x="103808" y="20572"/>
                </a:cubicBezTo>
                <a:lnTo>
                  <a:pt x="103808" y="20572"/>
                </a:lnTo>
                <a:lnTo>
                  <a:pt x="103614" y="20502"/>
                </a:lnTo>
                <a:lnTo>
                  <a:pt x="103614" y="20502"/>
                </a:lnTo>
                <a:lnTo>
                  <a:pt x="105731" y="21312"/>
                </a:lnTo>
                <a:lnTo>
                  <a:pt x="108151" y="22133"/>
                </a:lnTo>
                <a:cubicBezTo>
                  <a:pt x="108539" y="22262"/>
                  <a:pt x="108917" y="22381"/>
                  <a:pt x="109263" y="22489"/>
                </a:cubicBezTo>
                <a:lnTo>
                  <a:pt x="110213" y="22770"/>
                </a:lnTo>
                <a:cubicBezTo>
                  <a:pt x="110764" y="22932"/>
                  <a:pt x="111132" y="23040"/>
                  <a:pt x="111229" y="23062"/>
                </a:cubicBezTo>
                <a:cubicBezTo>
                  <a:pt x="111230" y="23062"/>
                  <a:pt x="111230" y="23063"/>
                  <a:pt x="111228" y="23063"/>
                </a:cubicBezTo>
                <a:cubicBezTo>
                  <a:pt x="111206" y="23063"/>
                  <a:pt x="110895" y="22994"/>
                  <a:pt x="110754" y="22954"/>
                </a:cubicBezTo>
                <a:lnTo>
                  <a:pt x="110754" y="22954"/>
                </a:lnTo>
                <a:cubicBezTo>
                  <a:pt x="111477" y="23170"/>
                  <a:pt x="112201" y="23343"/>
                  <a:pt x="112925" y="23537"/>
                </a:cubicBezTo>
                <a:lnTo>
                  <a:pt x="114005" y="23807"/>
                </a:lnTo>
                <a:cubicBezTo>
                  <a:pt x="114372" y="23904"/>
                  <a:pt x="114739" y="23980"/>
                  <a:pt x="115096" y="24077"/>
                </a:cubicBezTo>
                <a:cubicBezTo>
                  <a:pt x="115057" y="24069"/>
                  <a:pt x="115037" y="24065"/>
                  <a:pt x="115030" y="24065"/>
                </a:cubicBezTo>
                <a:cubicBezTo>
                  <a:pt x="114991" y="24065"/>
                  <a:pt x="115305" y="24162"/>
                  <a:pt x="115241" y="24162"/>
                </a:cubicBezTo>
                <a:cubicBezTo>
                  <a:pt x="115192" y="24162"/>
                  <a:pt x="114930" y="24107"/>
                  <a:pt x="114145" y="23915"/>
                </a:cubicBezTo>
                <a:lnTo>
                  <a:pt x="114145" y="23915"/>
                </a:lnTo>
                <a:cubicBezTo>
                  <a:pt x="114728" y="24066"/>
                  <a:pt x="115441" y="24250"/>
                  <a:pt x="116672" y="24552"/>
                </a:cubicBezTo>
                <a:cubicBezTo>
                  <a:pt x="116374" y="24472"/>
                  <a:pt x="115973" y="24355"/>
                  <a:pt x="116014" y="24355"/>
                </a:cubicBezTo>
                <a:cubicBezTo>
                  <a:pt x="116028" y="24355"/>
                  <a:pt x="116093" y="24368"/>
                  <a:pt x="116230" y="24401"/>
                </a:cubicBezTo>
                <a:cubicBezTo>
                  <a:pt x="116975" y="24606"/>
                  <a:pt x="117223" y="24671"/>
                  <a:pt x="117526" y="24736"/>
                </a:cubicBezTo>
                <a:lnTo>
                  <a:pt x="118962" y="25083"/>
                </a:lnTo>
                <a:lnTo>
                  <a:pt x="118962" y="25083"/>
                </a:lnTo>
                <a:cubicBezTo>
                  <a:pt x="118887" y="25064"/>
                  <a:pt x="118859" y="25055"/>
                  <a:pt x="118870" y="25055"/>
                </a:cubicBezTo>
                <a:cubicBezTo>
                  <a:pt x="118907" y="25055"/>
                  <a:pt x="119441" y="25165"/>
                  <a:pt x="120118" y="25319"/>
                </a:cubicBezTo>
                <a:cubicBezTo>
                  <a:pt x="120088" y="25313"/>
                  <a:pt x="120073" y="25311"/>
                  <a:pt x="120064" y="25311"/>
                </a:cubicBezTo>
                <a:cubicBezTo>
                  <a:pt x="120046" y="25311"/>
                  <a:pt x="120063" y="25322"/>
                  <a:pt x="120039" y="25322"/>
                </a:cubicBezTo>
                <a:cubicBezTo>
                  <a:pt x="120029" y="25322"/>
                  <a:pt x="120014" y="25320"/>
                  <a:pt x="119989" y="25316"/>
                </a:cubicBezTo>
                <a:lnTo>
                  <a:pt x="119989" y="25316"/>
                </a:lnTo>
                <a:lnTo>
                  <a:pt x="121944" y="25719"/>
                </a:lnTo>
                <a:lnTo>
                  <a:pt x="121944" y="25719"/>
                </a:lnTo>
                <a:cubicBezTo>
                  <a:pt x="121941" y="25719"/>
                  <a:pt x="121938" y="25719"/>
                  <a:pt x="121937" y="25719"/>
                </a:cubicBezTo>
                <a:cubicBezTo>
                  <a:pt x="121905" y="25719"/>
                  <a:pt x="122251" y="25808"/>
                  <a:pt x="122624" y="25892"/>
                </a:cubicBezTo>
                <a:lnTo>
                  <a:pt x="125292" y="26432"/>
                </a:lnTo>
                <a:lnTo>
                  <a:pt x="125292" y="26432"/>
                </a:lnTo>
                <a:lnTo>
                  <a:pt x="124287" y="26226"/>
                </a:lnTo>
                <a:lnTo>
                  <a:pt x="124287" y="26226"/>
                </a:lnTo>
                <a:cubicBezTo>
                  <a:pt x="125626" y="26496"/>
                  <a:pt x="126285" y="26615"/>
                  <a:pt x="126944" y="26734"/>
                </a:cubicBezTo>
                <a:cubicBezTo>
                  <a:pt x="127603" y="26853"/>
                  <a:pt x="128251" y="26972"/>
                  <a:pt x="129580" y="27231"/>
                </a:cubicBezTo>
                <a:cubicBezTo>
                  <a:pt x="129439" y="27207"/>
                  <a:pt x="129269" y="27182"/>
                  <a:pt x="129234" y="27182"/>
                </a:cubicBezTo>
                <a:cubicBezTo>
                  <a:pt x="129188" y="27182"/>
                  <a:pt x="129368" y="27225"/>
                  <a:pt x="130130" y="27371"/>
                </a:cubicBezTo>
                <a:cubicBezTo>
                  <a:pt x="130746" y="27479"/>
                  <a:pt x="132874" y="27836"/>
                  <a:pt x="135218" y="28279"/>
                </a:cubicBezTo>
                <a:lnTo>
                  <a:pt x="135671" y="28376"/>
                </a:lnTo>
                <a:lnTo>
                  <a:pt x="137464" y="28721"/>
                </a:lnTo>
                <a:lnTo>
                  <a:pt x="137464" y="28721"/>
                </a:lnTo>
                <a:lnTo>
                  <a:pt x="131470" y="27641"/>
                </a:lnTo>
                <a:lnTo>
                  <a:pt x="131470" y="27641"/>
                </a:lnTo>
                <a:cubicBezTo>
                  <a:pt x="132474" y="27847"/>
                  <a:pt x="131740" y="27706"/>
                  <a:pt x="133241" y="27998"/>
                </a:cubicBezTo>
                <a:cubicBezTo>
                  <a:pt x="133330" y="28016"/>
                  <a:pt x="133366" y="28024"/>
                  <a:pt x="133363" y="28024"/>
                </a:cubicBezTo>
                <a:cubicBezTo>
                  <a:pt x="133345" y="28024"/>
                  <a:pt x="132357" y="27834"/>
                  <a:pt x="131988" y="27771"/>
                </a:cubicBezTo>
                <a:lnTo>
                  <a:pt x="131988" y="27771"/>
                </a:lnTo>
                <a:cubicBezTo>
                  <a:pt x="133144" y="27998"/>
                  <a:pt x="134310" y="28214"/>
                  <a:pt x="135466" y="28451"/>
                </a:cubicBezTo>
                <a:cubicBezTo>
                  <a:pt x="135460" y="28450"/>
                  <a:pt x="135459" y="28449"/>
                  <a:pt x="135461" y="28449"/>
                </a:cubicBezTo>
                <a:cubicBezTo>
                  <a:pt x="135522" y="28449"/>
                  <a:pt x="137976" y="28928"/>
                  <a:pt x="138008" y="28928"/>
                </a:cubicBezTo>
                <a:cubicBezTo>
                  <a:pt x="138009" y="28928"/>
                  <a:pt x="138008" y="28928"/>
                  <a:pt x="138004" y="28927"/>
                </a:cubicBezTo>
                <a:cubicBezTo>
                  <a:pt x="136741" y="28678"/>
                  <a:pt x="135477" y="28430"/>
                  <a:pt x="134224" y="28192"/>
                </a:cubicBezTo>
                <a:cubicBezTo>
                  <a:pt x="134216" y="28190"/>
                  <a:pt x="134215" y="28189"/>
                  <a:pt x="134220" y="28189"/>
                </a:cubicBezTo>
                <a:cubicBezTo>
                  <a:pt x="134264" y="28189"/>
                  <a:pt x="134788" y="28273"/>
                  <a:pt x="135574" y="28419"/>
                </a:cubicBezTo>
                <a:cubicBezTo>
                  <a:pt x="136449" y="28592"/>
                  <a:pt x="137648" y="28819"/>
                  <a:pt x="138879" y="29078"/>
                </a:cubicBezTo>
                <a:cubicBezTo>
                  <a:pt x="139040" y="29114"/>
                  <a:pt x="139087" y="29127"/>
                  <a:pt x="139069" y="29127"/>
                </a:cubicBezTo>
                <a:cubicBezTo>
                  <a:pt x="139018" y="29127"/>
                  <a:pt x="138459" y="29023"/>
                  <a:pt x="138456" y="29023"/>
                </a:cubicBezTo>
                <a:lnTo>
                  <a:pt x="138456" y="29023"/>
                </a:lnTo>
                <a:cubicBezTo>
                  <a:pt x="138456" y="29023"/>
                  <a:pt x="138457" y="29024"/>
                  <a:pt x="138458" y="29024"/>
                </a:cubicBezTo>
                <a:cubicBezTo>
                  <a:pt x="138782" y="29089"/>
                  <a:pt x="140791" y="29499"/>
                  <a:pt x="141018" y="29564"/>
                </a:cubicBezTo>
                <a:cubicBezTo>
                  <a:pt x="140672" y="29488"/>
                  <a:pt x="140327" y="29413"/>
                  <a:pt x="139981" y="29348"/>
                </a:cubicBezTo>
                <a:lnTo>
                  <a:pt x="139981" y="29348"/>
                </a:lnTo>
                <a:lnTo>
                  <a:pt x="141817" y="29737"/>
                </a:lnTo>
                <a:lnTo>
                  <a:pt x="142746" y="29942"/>
                </a:lnTo>
                <a:cubicBezTo>
                  <a:pt x="143081" y="30018"/>
                  <a:pt x="143448" y="30093"/>
                  <a:pt x="143848" y="30201"/>
                </a:cubicBezTo>
                <a:cubicBezTo>
                  <a:pt x="144409" y="30331"/>
                  <a:pt x="145533" y="30622"/>
                  <a:pt x="145630" y="30633"/>
                </a:cubicBezTo>
                <a:cubicBezTo>
                  <a:pt x="144992" y="30468"/>
                  <a:pt x="144719" y="30365"/>
                  <a:pt x="144819" y="30365"/>
                </a:cubicBezTo>
                <a:cubicBezTo>
                  <a:pt x="144862" y="30365"/>
                  <a:pt x="144978" y="30385"/>
                  <a:pt x="145165" y="30428"/>
                </a:cubicBezTo>
                <a:lnTo>
                  <a:pt x="145727" y="30558"/>
                </a:lnTo>
                <a:lnTo>
                  <a:pt x="146224" y="30687"/>
                </a:lnTo>
                <a:lnTo>
                  <a:pt x="146796" y="30838"/>
                </a:lnTo>
                <a:cubicBezTo>
                  <a:pt x="147596" y="31033"/>
                  <a:pt x="148438" y="31281"/>
                  <a:pt x="148751" y="31378"/>
                </a:cubicBezTo>
                <a:cubicBezTo>
                  <a:pt x="148922" y="31429"/>
                  <a:pt x="148981" y="31448"/>
                  <a:pt x="148969" y="31448"/>
                </a:cubicBezTo>
                <a:cubicBezTo>
                  <a:pt x="148926" y="31448"/>
                  <a:pt x="148011" y="31208"/>
                  <a:pt x="147980" y="31208"/>
                </a:cubicBezTo>
                <a:lnTo>
                  <a:pt x="147980" y="31208"/>
                </a:lnTo>
                <a:cubicBezTo>
                  <a:pt x="147973" y="31208"/>
                  <a:pt x="148019" y="31223"/>
                  <a:pt x="148146" y="31260"/>
                </a:cubicBezTo>
                <a:cubicBezTo>
                  <a:pt x="148179" y="31260"/>
                  <a:pt x="148686" y="31400"/>
                  <a:pt x="148903" y="31454"/>
                </a:cubicBezTo>
                <a:cubicBezTo>
                  <a:pt x="149486" y="31616"/>
                  <a:pt x="148654" y="31400"/>
                  <a:pt x="149929" y="31757"/>
                </a:cubicBezTo>
                <a:cubicBezTo>
                  <a:pt x="150046" y="31774"/>
                  <a:pt x="150801" y="32003"/>
                  <a:pt x="151146" y="32109"/>
                </a:cubicBezTo>
                <a:lnTo>
                  <a:pt x="151146" y="32109"/>
                </a:lnTo>
                <a:cubicBezTo>
                  <a:pt x="151022" y="32071"/>
                  <a:pt x="150825" y="32009"/>
                  <a:pt x="150533" y="31919"/>
                </a:cubicBezTo>
                <a:lnTo>
                  <a:pt x="150533" y="31919"/>
                </a:lnTo>
                <a:cubicBezTo>
                  <a:pt x="151776" y="32286"/>
                  <a:pt x="151851" y="32307"/>
                  <a:pt x="153299" y="32772"/>
                </a:cubicBezTo>
                <a:cubicBezTo>
                  <a:pt x="153245" y="32754"/>
                  <a:pt x="153223" y="32746"/>
                  <a:pt x="153227" y="32746"/>
                </a:cubicBezTo>
                <a:lnTo>
                  <a:pt x="153227" y="32746"/>
                </a:lnTo>
                <a:cubicBezTo>
                  <a:pt x="153239" y="32746"/>
                  <a:pt x="153530" y="32834"/>
                  <a:pt x="153936" y="32966"/>
                </a:cubicBezTo>
                <a:lnTo>
                  <a:pt x="154865" y="33258"/>
                </a:lnTo>
                <a:lnTo>
                  <a:pt x="155837" y="33593"/>
                </a:lnTo>
                <a:cubicBezTo>
                  <a:pt x="155830" y="33591"/>
                  <a:pt x="155826" y="33590"/>
                  <a:pt x="155825" y="33590"/>
                </a:cubicBezTo>
                <a:lnTo>
                  <a:pt x="155825" y="33590"/>
                </a:lnTo>
                <a:cubicBezTo>
                  <a:pt x="155810" y="33590"/>
                  <a:pt x="156053" y="33684"/>
                  <a:pt x="156172" y="33733"/>
                </a:cubicBezTo>
                <a:cubicBezTo>
                  <a:pt x="156787" y="33960"/>
                  <a:pt x="157338" y="34165"/>
                  <a:pt x="157846" y="34360"/>
                </a:cubicBezTo>
                <a:cubicBezTo>
                  <a:pt x="158364" y="34565"/>
                  <a:pt x="158829" y="34748"/>
                  <a:pt x="159293" y="34943"/>
                </a:cubicBezTo>
                <a:cubicBezTo>
                  <a:pt x="159747" y="35137"/>
                  <a:pt x="160200" y="35321"/>
                  <a:pt x="160686" y="35526"/>
                </a:cubicBezTo>
                <a:lnTo>
                  <a:pt x="161432" y="35861"/>
                </a:lnTo>
                <a:cubicBezTo>
                  <a:pt x="161680" y="35969"/>
                  <a:pt x="161950" y="36088"/>
                  <a:pt x="162242" y="36228"/>
                </a:cubicBezTo>
                <a:cubicBezTo>
                  <a:pt x="162413" y="36309"/>
                  <a:pt x="163193" y="36676"/>
                  <a:pt x="163177" y="36676"/>
                </a:cubicBezTo>
                <a:cubicBezTo>
                  <a:pt x="163174" y="36676"/>
                  <a:pt x="163139" y="36662"/>
                  <a:pt x="163063" y="36628"/>
                </a:cubicBezTo>
                <a:lnTo>
                  <a:pt x="163063" y="36628"/>
                </a:lnTo>
                <a:cubicBezTo>
                  <a:pt x="163387" y="36779"/>
                  <a:pt x="163678" y="36919"/>
                  <a:pt x="164369" y="37254"/>
                </a:cubicBezTo>
                <a:cubicBezTo>
                  <a:pt x="164628" y="37383"/>
                  <a:pt x="164721" y="37437"/>
                  <a:pt x="164716" y="37437"/>
                </a:cubicBezTo>
                <a:cubicBezTo>
                  <a:pt x="164714" y="37437"/>
                  <a:pt x="164707" y="37434"/>
                  <a:pt x="164694" y="37427"/>
                </a:cubicBezTo>
                <a:cubicBezTo>
                  <a:pt x="164629" y="37395"/>
                  <a:pt x="164423" y="37297"/>
                  <a:pt x="164218" y="37189"/>
                </a:cubicBezTo>
                <a:cubicBezTo>
                  <a:pt x="163932" y="37050"/>
                  <a:pt x="163625" y="36905"/>
                  <a:pt x="163618" y="36905"/>
                </a:cubicBezTo>
                <a:lnTo>
                  <a:pt x="163618" y="36905"/>
                </a:lnTo>
                <a:cubicBezTo>
                  <a:pt x="163615" y="36905"/>
                  <a:pt x="163678" y="36937"/>
                  <a:pt x="163840" y="37017"/>
                </a:cubicBezTo>
                <a:cubicBezTo>
                  <a:pt x="163927" y="37049"/>
                  <a:pt x="165612" y="37881"/>
                  <a:pt x="166562" y="38410"/>
                </a:cubicBezTo>
                <a:cubicBezTo>
                  <a:pt x="166292" y="38226"/>
                  <a:pt x="164348" y="37222"/>
                  <a:pt x="163365" y="36768"/>
                </a:cubicBezTo>
                <a:cubicBezTo>
                  <a:pt x="163387" y="36768"/>
                  <a:pt x="163419" y="36779"/>
                  <a:pt x="163441" y="36801"/>
                </a:cubicBezTo>
                <a:lnTo>
                  <a:pt x="163667" y="36898"/>
                </a:lnTo>
                <a:lnTo>
                  <a:pt x="164510" y="37297"/>
                </a:lnTo>
                <a:cubicBezTo>
                  <a:pt x="164866" y="37470"/>
                  <a:pt x="165298" y="37686"/>
                  <a:pt x="165784" y="37935"/>
                </a:cubicBezTo>
                <a:cubicBezTo>
                  <a:pt x="166260" y="38183"/>
                  <a:pt x="166789" y="38475"/>
                  <a:pt x="167361" y="38788"/>
                </a:cubicBezTo>
                <a:cubicBezTo>
                  <a:pt x="168159" y="39252"/>
                  <a:pt x="168394" y="39394"/>
                  <a:pt x="168439" y="39424"/>
                </a:cubicBezTo>
                <a:lnTo>
                  <a:pt x="168439" y="39424"/>
                </a:lnTo>
                <a:cubicBezTo>
                  <a:pt x="168391" y="39398"/>
                  <a:pt x="168374" y="39390"/>
                  <a:pt x="168373" y="39390"/>
                </a:cubicBezTo>
                <a:lnTo>
                  <a:pt x="168373" y="39390"/>
                </a:lnTo>
                <a:cubicBezTo>
                  <a:pt x="168370" y="39390"/>
                  <a:pt x="168444" y="39431"/>
                  <a:pt x="168448" y="39431"/>
                </a:cubicBezTo>
                <a:cubicBezTo>
                  <a:pt x="168449" y="39431"/>
                  <a:pt x="168447" y="39429"/>
                  <a:pt x="168439" y="39424"/>
                </a:cubicBezTo>
                <a:lnTo>
                  <a:pt x="168439" y="39424"/>
                </a:lnTo>
                <a:cubicBezTo>
                  <a:pt x="168440" y="39424"/>
                  <a:pt x="168441" y="39425"/>
                  <a:pt x="168441" y="39425"/>
                </a:cubicBezTo>
                <a:cubicBezTo>
                  <a:pt x="169262" y="39933"/>
                  <a:pt x="169856" y="40289"/>
                  <a:pt x="170299" y="40592"/>
                </a:cubicBezTo>
                <a:cubicBezTo>
                  <a:pt x="170753" y="40883"/>
                  <a:pt x="171088" y="41089"/>
                  <a:pt x="171390" y="41294"/>
                </a:cubicBezTo>
                <a:cubicBezTo>
                  <a:pt x="171693" y="41510"/>
                  <a:pt x="171995" y="41704"/>
                  <a:pt x="172362" y="41963"/>
                </a:cubicBezTo>
                <a:lnTo>
                  <a:pt x="172999" y="42428"/>
                </a:lnTo>
                <a:lnTo>
                  <a:pt x="173388" y="42719"/>
                </a:lnTo>
                <a:cubicBezTo>
                  <a:pt x="173529" y="42827"/>
                  <a:pt x="173669" y="42935"/>
                  <a:pt x="173831" y="43065"/>
                </a:cubicBezTo>
                <a:cubicBezTo>
                  <a:pt x="174195" y="43358"/>
                  <a:pt x="174295" y="43443"/>
                  <a:pt x="174287" y="43443"/>
                </a:cubicBezTo>
                <a:cubicBezTo>
                  <a:pt x="174275" y="43443"/>
                  <a:pt x="174046" y="43272"/>
                  <a:pt x="174037" y="43272"/>
                </a:cubicBezTo>
                <a:lnTo>
                  <a:pt x="174037" y="43272"/>
                </a:lnTo>
                <a:cubicBezTo>
                  <a:pt x="174034" y="43272"/>
                  <a:pt x="174043" y="43281"/>
                  <a:pt x="174069" y="43303"/>
                </a:cubicBezTo>
                <a:lnTo>
                  <a:pt x="174209" y="43411"/>
                </a:lnTo>
                <a:cubicBezTo>
                  <a:pt x="174393" y="43562"/>
                  <a:pt x="174587" y="43713"/>
                  <a:pt x="174771" y="43864"/>
                </a:cubicBezTo>
                <a:lnTo>
                  <a:pt x="175332" y="44329"/>
                </a:lnTo>
                <a:cubicBezTo>
                  <a:pt x="175516" y="44491"/>
                  <a:pt x="175700" y="44642"/>
                  <a:pt x="175872" y="44804"/>
                </a:cubicBezTo>
                <a:cubicBezTo>
                  <a:pt x="176218" y="45117"/>
                  <a:pt x="176575" y="45420"/>
                  <a:pt x="176888" y="45722"/>
                </a:cubicBezTo>
                <a:lnTo>
                  <a:pt x="177773" y="46565"/>
                </a:lnTo>
                <a:cubicBezTo>
                  <a:pt x="178082" y="46864"/>
                  <a:pt x="178562" y="47350"/>
                  <a:pt x="178565" y="47350"/>
                </a:cubicBezTo>
                <a:cubicBezTo>
                  <a:pt x="178566" y="47350"/>
                  <a:pt x="178542" y="47325"/>
                  <a:pt x="178486" y="47267"/>
                </a:cubicBezTo>
                <a:lnTo>
                  <a:pt x="177827" y="46597"/>
                </a:lnTo>
                <a:cubicBezTo>
                  <a:pt x="177735" y="46508"/>
                  <a:pt x="177699" y="46471"/>
                  <a:pt x="177701" y="46471"/>
                </a:cubicBezTo>
                <a:lnTo>
                  <a:pt x="177701" y="46471"/>
                </a:lnTo>
                <a:cubicBezTo>
                  <a:pt x="177707" y="46471"/>
                  <a:pt x="177932" y="46680"/>
                  <a:pt x="178130" y="46878"/>
                </a:cubicBezTo>
                <a:cubicBezTo>
                  <a:pt x="178303" y="47058"/>
                  <a:pt x="178468" y="47221"/>
                  <a:pt x="178470" y="47221"/>
                </a:cubicBezTo>
                <a:cubicBezTo>
                  <a:pt x="178472" y="47221"/>
                  <a:pt x="178410" y="47158"/>
                  <a:pt x="178249" y="46997"/>
                </a:cubicBezTo>
                <a:lnTo>
                  <a:pt x="178249" y="46997"/>
                </a:lnTo>
                <a:cubicBezTo>
                  <a:pt x="179131" y="47861"/>
                  <a:pt x="179954" y="48769"/>
                  <a:pt x="180730" y="49721"/>
                </a:cubicBezTo>
                <a:lnTo>
                  <a:pt x="180730" y="49721"/>
                </a:lnTo>
                <a:cubicBezTo>
                  <a:pt x="180689" y="49672"/>
                  <a:pt x="180649" y="49625"/>
                  <a:pt x="180610" y="49580"/>
                </a:cubicBezTo>
                <a:lnTo>
                  <a:pt x="180610" y="49580"/>
                </a:lnTo>
                <a:cubicBezTo>
                  <a:pt x="180936" y="49974"/>
                  <a:pt x="181345" y="50511"/>
                  <a:pt x="181406" y="50594"/>
                </a:cubicBezTo>
                <a:lnTo>
                  <a:pt x="181406" y="50594"/>
                </a:lnTo>
                <a:lnTo>
                  <a:pt x="181348" y="50513"/>
                </a:lnTo>
                <a:lnTo>
                  <a:pt x="180930" y="49968"/>
                </a:lnTo>
                <a:lnTo>
                  <a:pt x="180930" y="49968"/>
                </a:lnTo>
                <a:cubicBezTo>
                  <a:pt x="181027" y="50089"/>
                  <a:pt x="181123" y="50211"/>
                  <a:pt x="181219" y="50334"/>
                </a:cubicBezTo>
                <a:lnTo>
                  <a:pt x="181348" y="50513"/>
                </a:lnTo>
                <a:lnTo>
                  <a:pt x="181467" y="50669"/>
                </a:lnTo>
                <a:cubicBezTo>
                  <a:pt x="181683" y="50939"/>
                  <a:pt x="181878" y="51220"/>
                  <a:pt x="182072" y="51479"/>
                </a:cubicBezTo>
                <a:cubicBezTo>
                  <a:pt x="182256" y="51727"/>
                  <a:pt x="182418" y="51954"/>
                  <a:pt x="182537" y="52116"/>
                </a:cubicBezTo>
                <a:lnTo>
                  <a:pt x="181813" y="51090"/>
                </a:lnTo>
                <a:lnTo>
                  <a:pt x="181813" y="51090"/>
                </a:lnTo>
                <a:cubicBezTo>
                  <a:pt x="182709" y="52267"/>
                  <a:pt x="183520" y="53499"/>
                  <a:pt x="184265" y="54784"/>
                </a:cubicBezTo>
                <a:cubicBezTo>
                  <a:pt x="184092" y="54460"/>
                  <a:pt x="184038" y="54384"/>
                  <a:pt x="183962" y="54266"/>
                </a:cubicBezTo>
                <a:cubicBezTo>
                  <a:pt x="183899" y="54149"/>
                  <a:pt x="183794" y="53991"/>
                  <a:pt x="183525" y="53526"/>
                </a:cubicBezTo>
                <a:lnTo>
                  <a:pt x="183525" y="53526"/>
                </a:lnTo>
                <a:cubicBezTo>
                  <a:pt x="183556" y="53581"/>
                  <a:pt x="183571" y="53606"/>
                  <a:pt x="183570" y="53606"/>
                </a:cubicBezTo>
                <a:cubicBezTo>
                  <a:pt x="183568" y="53606"/>
                  <a:pt x="183504" y="53502"/>
                  <a:pt x="183401" y="53337"/>
                </a:cubicBezTo>
                <a:cubicBezTo>
                  <a:pt x="183239" y="53067"/>
                  <a:pt x="182958" y="52667"/>
                  <a:pt x="182699" y="52278"/>
                </a:cubicBezTo>
                <a:cubicBezTo>
                  <a:pt x="182569" y="52084"/>
                  <a:pt x="182429" y="51900"/>
                  <a:pt x="182310" y="51738"/>
                </a:cubicBezTo>
                <a:cubicBezTo>
                  <a:pt x="182202" y="51576"/>
                  <a:pt x="182094" y="51436"/>
                  <a:pt x="182018" y="51349"/>
                </a:cubicBezTo>
                <a:cubicBezTo>
                  <a:pt x="181960" y="51262"/>
                  <a:pt x="181923" y="51211"/>
                  <a:pt x="181922" y="51211"/>
                </a:cubicBezTo>
                <a:lnTo>
                  <a:pt x="181922" y="51211"/>
                </a:lnTo>
                <a:cubicBezTo>
                  <a:pt x="181921" y="51211"/>
                  <a:pt x="181922" y="51213"/>
                  <a:pt x="181924" y="51215"/>
                </a:cubicBezTo>
                <a:lnTo>
                  <a:pt x="181924" y="51215"/>
                </a:lnTo>
                <a:cubicBezTo>
                  <a:pt x="181823" y="51070"/>
                  <a:pt x="181723" y="50927"/>
                  <a:pt x="181619" y="50788"/>
                </a:cubicBezTo>
                <a:lnTo>
                  <a:pt x="181122" y="50161"/>
                </a:lnTo>
                <a:cubicBezTo>
                  <a:pt x="180798" y="49729"/>
                  <a:pt x="180409" y="49286"/>
                  <a:pt x="179934" y="48703"/>
                </a:cubicBezTo>
                <a:lnTo>
                  <a:pt x="179934" y="48703"/>
                </a:lnTo>
                <a:cubicBezTo>
                  <a:pt x="179943" y="48722"/>
                  <a:pt x="180010" y="48806"/>
                  <a:pt x="180005" y="48806"/>
                </a:cubicBezTo>
                <a:cubicBezTo>
                  <a:pt x="180005" y="48806"/>
                  <a:pt x="180003" y="48805"/>
                  <a:pt x="179998" y="48800"/>
                </a:cubicBezTo>
                <a:lnTo>
                  <a:pt x="179858" y="48638"/>
                </a:lnTo>
                <a:lnTo>
                  <a:pt x="179394" y="48120"/>
                </a:lnTo>
                <a:lnTo>
                  <a:pt x="179199" y="47925"/>
                </a:lnTo>
                <a:lnTo>
                  <a:pt x="179637" y="48405"/>
                </a:lnTo>
                <a:lnTo>
                  <a:pt x="179637" y="48405"/>
                </a:lnTo>
                <a:cubicBezTo>
                  <a:pt x="179175" y="47900"/>
                  <a:pt x="177735" y="46408"/>
                  <a:pt x="177201" y="45949"/>
                </a:cubicBezTo>
                <a:cubicBezTo>
                  <a:pt x="177042" y="45799"/>
                  <a:pt x="176990" y="45749"/>
                  <a:pt x="176992" y="45749"/>
                </a:cubicBezTo>
                <a:lnTo>
                  <a:pt x="176992" y="45749"/>
                </a:lnTo>
                <a:cubicBezTo>
                  <a:pt x="176996" y="45749"/>
                  <a:pt x="177209" y="45943"/>
                  <a:pt x="177210" y="45943"/>
                </a:cubicBezTo>
                <a:cubicBezTo>
                  <a:pt x="177211" y="45943"/>
                  <a:pt x="177190" y="45924"/>
                  <a:pt x="177136" y="45873"/>
                </a:cubicBezTo>
                <a:cubicBezTo>
                  <a:pt x="177007" y="45755"/>
                  <a:pt x="176877" y="45625"/>
                  <a:pt x="176747" y="45506"/>
                </a:cubicBezTo>
                <a:lnTo>
                  <a:pt x="176337" y="45160"/>
                </a:lnTo>
                <a:cubicBezTo>
                  <a:pt x="176305" y="45117"/>
                  <a:pt x="175916" y="44772"/>
                  <a:pt x="175710" y="44577"/>
                </a:cubicBezTo>
                <a:cubicBezTo>
                  <a:pt x="175634" y="44509"/>
                  <a:pt x="175583" y="44461"/>
                  <a:pt x="175586" y="44461"/>
                </a:cubicBezTo>
                <a:lnTo>
                  <a:pt x="175586" y="44461"/>
                </a:lnTo>
                <a:cubicBezTo>
                  <a:pt x="175586" y="44461"/>
                  <a:pt x="175592" y="44465"/>
                  <a:pt x="175602" y="44474"/>
                </a:cubicBezTo>
                <a:lnTo>
                  <a:pt x="175602" y="44474"/>
                </a:lnTo>
                <a:cubicBezTo>
                  <a:pt x="175374" y="44281"/>
                  <a:pt x="175143" y="44093"/>
                  <a:pt x="174911" y="43908"/>
                </a:cubicBezTo>
                <a:lnTo>
                  <a:pt x="174620" y="43659"/>
                </a:lnTo>
                <a:lnTo>
                  <a:pt x="174296" y="43400"/>
                </a:lnTo>
                <a:lnTo>
                  <a:pt x="173637" y="42881"/>
                </a:lnTo>
                <a:cubicBezTo>
                  <a:pt x="173183" y="42536"/>
                  <a:pt x="172740" y="42212"/>
                  <a:pt x="172405" y="41963"/>
                </a:cubicBezTo>
                <a:cubicBezTo>
                  <a:pt x="172010" y="41682"/>
                  <a:pt x="171474" y="41318"/>
                  <a:pt x="171260" y="41174"/>
                </a:cubicBezTo>
                <a:lnTo>
                  <a:pt x="171260" y="41174"/>
                </a:lnTo>
                <a:cubicBezTo>
                  <a:pt x="170926" y="40938"/>
                  <a:pt x="170576" y="40726"/>
                  <a:pt x="170234" y="40505"/>
                </a:cubicBezTo>
                <a:cubicBezTo>
                  <a:pt x="169878" y="40268"/>
                  <a:pt x="169500" y="40041"/>
                  <a:pt x="169133" y="39814"/>
                </a:cubicBezTo>
                <a:lnTo>
                  <a:pt x="169111" y="39792"/>
                </a:lnTo>
                <a:cubicBezTo>
                  <a:pt x="166908" y="38431"/>
                  <a:pt x="164477" y="37179"/>
                  <a:pt x="161799" y="35936"/>
                </a:cubicBezTo>
                <a:lnTo>
                  <a:pt x="160524" y="35386"/>
                </a:lnTo>
                <a:cubicBezTo>
                  <a:pt x="160049" y="35191"/>
                  <a:pt x="159509" y="34954"/>
                  <a:pt x="158829" y="34684"/>
                </a:cubicBezTo>
                <a:lnTo>
                  <a:pt x="158569" y="34565"/>
                </a:lnTo>
                <a:lnTo>
                  <a:pt x="157640" y="34198"/>
                </a:lnTo>
                <a:lnTo>
                  <a:pt x="156560" y="33798"/>
                </a:lnTo>
                <a:cubicBezTo>
                  <a:pt x="155848" y="33528"/>
                  <a:pt x="155210" y="33312"/>
                  <a:pt x="154983" y="33236"/>
                </a:cubicBezTo>
                <a:cubicBezTo>
                  <a:pt x="154703" y="33128"/>
                  <a:pt x="154238" y="32966"/>
                  <a:pt x="153677" y="32783"/>
                </a:cubicBezTo>
                <a:cubicBezTo>
                  <a:pt x="153104" y="32588"/>
                  <a:pt x="152434" y="32372"/>
                  <a:pt x="151743" y="32167"/>
                </a:cubicBezTo>
                <a:cubicBezTo>
                  <a:pt x="150361" y="31735"/>
                  <a:pt x="148870" y="31335"/>
                  <a:pt x="147920" y="31076"/>
                </a:cubicBezTo>
                <a:lnTo>
                  <a:pt x="147844" y="31065"/>
                </a:lnTo>
                <a:cubicBezTo>
                  <a:pt x="147520" y="30979"/>
                  <a:pt x="147196" y="30903"/>
                  <a:pt x="146872" y="30817"/>
                </a:cubicBezTo>
                <a:cubicBezTo>
                  <a:pt x="146548" y="30730"/>
                  <a:pt x="146213" y="30644"/>
                  <a:pt x="145867" y="30568"/>
                </a:cubicBezTo>
                <a:lnTo>
                  <a:pt x="143642" y="30050"/>
                </a:lnTo>
                <a:lnTo>
                  <a:pt x="143740" y="30082"/>
                </a:lnTo>
                <a:cubicBezTo>
                  <a:pt x="142336" y="29769"/>
                  <a:pt x="140121" y="29261"/>
                  <a:pt x="137886" y="28808"/>
                </a:cubicBezTo>
                <a:lnTo>
                  <a:pt x="137886" y="28808"/>
                </a:lnTo>
                <a:cubicBezTo>
                  <a:pt x="138037" y="28829"/>
                  <a:pt x="138598" y="28948"/>
                  <a:pt x="138998" y="29035"/>
                </a:cubicBezTo>
                <a:cubicBezTo>
                  <a:pt x="136330" y="28451"/>
                  <a:pt x="133349" y="27922"/>
                  <a:pt x="130919" y="27436"/>
                </a:cubicBezTo>
                <a:cubicBezTo>
                  <a:pt x="130314" y="27328"/>
                  <a:pt x="129871" y="27242"/>
                  <a:pt x="129450" y="27155"/>
                </a:cubicBezTo>
                <a:lnTo>
                  <a:pt x="129450" y="27155"/>
                </a:lnTo>
                <a:lnTo>
                  <a:pt x="129601" y="27177"/>
                </a:lnTo>
                <a:lnTo>
                  <a:pt x="129601" y="27177"/>
                </a:lnTo>
                <a:lnTo>
                  <a:pt x="129353" y="27134"/>
                </a:lnTo>
                <a:lnTo>
                  <a:pt x="128847" y="27030"/>
                </a:lnTo>
                <a:lnTo>
                  <a:pt x="128847" y="27030"/>
                </a:lnTo>
                <a:lnTo>
                  <a:pt x="127344" y="26745"/>
                </a:lnTo>
                <a:lnTo>
                  <a:pt x="127052" y="26669"/>
                </a:lnTo>
                <a:lnTo>
                  <a:pt x="126890" y="26648"/>
                </a:lnTo>
                <a:cubicBezTo>
                  <a:pt x="126563" y="26579"/>
                  <a:pt x="126427" y="26552"/>
                  <a:pt x="126414" y="26552"/>
                </a:cubicBezTo>
                <a:lnTo>
                  <a:pt x="126414" y="26552"/>
                </a:lnTo>
                <a:cubicBezTo>
                  <a:pt x="126401" y="26552"/>
                  <a:pt x="126524" y="26582"/>
                  <a:pt x="126707" y="26626"/>
                </a:cubicBezTo>
                <a:lnTo>
                  <a:pt x="125788" y="26453"/>
                </a:lnTo>
                <a:cubicBezTo>
                  <a:pt x="125238" y="26313"/>
                  <a:pt x="123963" y="26086"/>
                  <a:pt x="123218" y="25913"/>
                </a:cubicBezTo>
                <a:cubicBezTo>
                  <a:pt x="122991" y="25870"/>
                  <a:pt x="122116" y="25676"/>
                  <a:pt x="121263" y="25503"/>
                </a:cubicBezTo>
                <a:lnTo>
                  <a:pt x="120064" y="25254"/>
                </a:lnTo>
                <a:cubicBezTo>
                  <a:pt x="119754" y="25187"/>
                  <a:pt x="119523" y="25128"/>
                  <a:pt x="119408" y="25108"/>
                </a:cubicBezTo>
                <a:lnTo>
                  <a:pt x="119408" y="25108"/>
                </a:lnTo>
                <a:cubicBezTo>
                  <a:pt x="118670" y="24935"/>
                  <a:pt x="117945" y="24771"/>
                  <a:pt x="117288" y="24617"/>
                </a:cubicBezTo>
                <a:cubicBezTo>
                  <a:pt x="117191" y="24595"/>
                  <a:pt x="117083" y="24563"/>
                  <a:pt x="116975" y="24531"/>
                </a:cubicBezTo>
                <a:lnTo>
                  <a:pt x="115301" y="24120"/>
                </a:lnTo>
                <a:cubicBezTo>
                  <a:pt x="114681" y="23956"/>
                  <a:pt x="114283" y="23851"/>
                  <a:pt x="114297" y="23851"/>
                </a:cubicBezTo>
                <a:lnTo>
                  <a:pt x="114297" y="23851"/>
                </a:lnTo>
                <a:cubicBezTo>
                  <a:pt x="114306" y="23851"/>
                  <a:pt x="114484" y="23894"/>
                  <a:pt x="114880" y="23991"/>
                </a:cubicBezTo>
                <a:cubicBezTo>
                  <a:pt x="114264" y="23839"/>
                  <a:pt x="113843" y="23721"/>
                  <a:pt x="113508" y="23634"/>
                </a:cubicBezTo>
                <a:lnTo>
                  <a:pt x="112719" y="23418"/>
                </a:lnTo>
                <a:lnTo>
                  <a:pt x="112006" y="23224"/>
                </a:lnTo>
                <a:lnTo>
                  <a:pt x="111510" y="23094"/>
                </a:lnTo>
                <a:cubicBezTo>
                  <a:pt x="111326" y="23040"/>
                  <a:pt x="111110" y="22975"/>
                  <a:pt x="110851" y="22900"/>
                </a:cubicBezTo>
                <a:lnTo>
                  <a:pt x="110851" y="22900"/>
                </a:lnTo>
                <a:lnTo>
                  <a:pt x="110959" y="22921"/>
                </a:lnTo>
                <a:cubicBezTo>
                  <a:pt x="110224" y="22695"/>
                  <a:pt x="109058" y="22349"/>
                  <a:pt x="108615" y="22208"/>
                </a:cubicBezTo>
                <a:lnTo>
                  <a:pt x="106628" y="21517"/>
                </a:lnTo>
                <a:lnTo>
                  <a:pt x="105926" y="21280"/>
                </a:lnTo>
                <a:cubicBezTo>
                  <a:pt x="105688" y="21204"/>
                  <a:pt x="105439" y="21096"/>
                  <a:pt x="105169" y="20999"/>
                </a:cubicBezTo>
                <a:lnTo>
                  <a:pt x="103539" y="20383"/>
                </a:lnTo>
                <a:lnTo>
                  <a:pt x="103106" y="20210"/>
                </a:lnTo>
                <a:cubicBezTo>
                  <a:pt x="102955" y="20156"/>
                  <a:pt x="102815" y="20092"/>
                  <a:pt x="102674" y="20038"/>
                </a:cubicBezTo>
                <a:lnTo>
                  <a:pt x="101800" y="19659"/>
                </a:lnTo>
                <a:lnTo>
                  <a:pt x="100914" y="19281"/>
                </a:lnTo>
                <a:cubicBezTo>
                  <a:pt x="100611" y="19163"/>
                  <a:pt x="100320" y="19033"/>
                  <a:pt x="100039" y="18893"/>
                </a:cubicBezTo>
                <a:lnTo>
                  <a:pt x="98343" y="18093"/>
                </a:lnTo>
                <a:cubicBezTo>
                  <a:pt x="98062" y="17975"/>
                  <a:pt x="97803" y="17823"/>
                  <a:pt x="97544" y="17705"/>
                </a:cubicBezTo>
                <a:lnTo>
                  <a:pt x="96788" y="17316"/>
                </a:lnTo>
                <a:lnTo>
                  <a:pt x="96788" y="17316"/>
                </a:lnTo>
                <a:cubicBezTo>
                  <a:pt x="96887" y="17369"/>
                  <a:pt x="96929" y="17393"/>
                  <a:pt x="96927" y="17393"/>
                </a:cubicBezTo>
                <a:cubicBezTo>
                  <a:pt x="96921" y="17393"/>
                  <a:pt x="96565" y="17207"/>
                  <a:pt x="96151" y="16992"/>
                </a:cubicBezTo>
                <a:cubicBezTo>
                  <a:pt x="95859" y="16851"/>
                  <a:pt x="95557" y="16678"/>
                  <a:pt x="95308" y="16549"/>
                </a:cubicBezTo>
                <a:cubicBezTo>
                  <a:pt x="95060" y="16408"/>
                  <a:pt x="94876" y="16311"/>
                  <a:pt x="94833" y="16300"/>
                </a:cubicBezTo>
                <a:cubicBezTo>
                  <a:pt x="94683" y="16207"/>
                  <a:pt x="94400" y="16053"/>
                  <a:pt x="94408" y="16053"/>
                </a:cubicBezTo>
                <a:lnTo>
                  <a:pt x="94408" y="16053"/>
                </a:lnTo>
                <a:cubicBezTo>
                  <a:pt x="94412" y="16053"/>
                  <a:pt x="94491" y="16094"/>
                  <a:pt x="94703" y="16203"/>
                </a:cubicBezTo>
                <a:cubicBezTo>
                  <a:pt x="94206" y="15933"/>
                  <a:pt x="93774" y="15717"/>
                  <a:pt x="93386" y="15490"/>
                </a:cubicBezTo>
                <a:lnTo>
                  <a:pt x="92327" y="14896"/>
                </a:lnTo>
                <a:lnTo>
                  <a:pt x="90426" y="13816"/>
                </a:lnTo>
                <a:cubicBezTo>
                  <a:pt x="90391" y="13793"/>
                  <a:pt x="90378" y="13784"/>
                  <a:pt x="90381" y="13784"/>
                </a:cubicBezTo>
                <a:lnTo>
                  <a:pt x="90381" y="13784"/>
                </a:lnTo>
                <a:cubicBezTo>
                  <a:pt x="90395" y="13784"/>
                  <a:pt x="90684" y="13948"/>
                  <a:pt x="90690" y="13948"/>
                </a:cubicBezTo>
                <a:cubicBezTo>
                  <a:pt x="90692" y="13948"/>
                  <a:pt x="90681" y="13941"/>
                  <a:pt x="90653" y="13924"/>
                </a:cubicBezTo>
                <a:cubicBezTo>
                  <a:pt x="90491" y="13838"/>
                  <a:pt x="90027" y="13579"/>
                  <a:pt x="89843" y="13460"/>
                </a:cubicBezTo>
                <a:cubicBezTo>
                  <a:pt x="89810" y="13439"/>
                  <a:pt x="89796" y="13431"/>
                  <a:pt x="89798" y="13431"/>
                </a:cubicBezTo>
                <a:lnTo>
                  <a:pt x="89798" y="13431"/>
                </a:lnTo>
                <a:cubicBezTo>
                  <a:pt x="89799" y="13431"/>
                  <a:pt x="89806" y="13434"/>
                  <a:pt x="89819" y="13441"/>
                </a:cubicBezTo>
                <a:lnTo>
                  <a:pt x="89819" y="13441"/>
                </a:lnTo>
                <a:cubicBezTo>
                  <a:pt x="89208" y="13086"/>
                  <a:pt x="88829" y="12867"/>
                  <a:pt x="88579" y="12725"/>
                </a:cubicBezTo>
                <a:cubicBezTo>
                  <a:pt x="88428" y="12628"/>
                  <a:pt x="88266" y="12552"/>
                  <a:pt x="88093" y="12477"/>
                </a:cubicBezTo>
                <a:cubicBezTo>
                  <a:pt x="87110" y="11872"/>
                  <a:pt x="86613" y="11580"/>
                  <a:pt x="85879" y="11170"/>
                </a:cubicBezTo>
                <a:cubicBezTo>
                  <a:pt x="85696" y="11052"/>
                  <a:pt x="85439" y="10895"/>
                  <a:pt x="85444" y="10895"/>
                </a:cubicBezTo>
                <a:lnTo>
                  <a:pt x="85444" y="10895"/>
                </a:lnTo>
                <a:cubicBezTo>
                  <a:pt x="85448" y="10895"/>
                  <a:pt x="85633" y="11004"/>
                  <a:pt x="86192" y="11332"/>
                </a:cubicBezTo>
                <a:lnTo>
                  <a:pt x="83827" y="9928"/>
                </a:lnTo>
                <a:cubicBezTo>
                  <a:pt x="83341" y="9647"/>
                  <a:pt x="82865" y="9366"/>
                  <a:pt x="82520" y="9172"/>
                </a:cubicBezTo>
                <a:cubicBezTo>
                  <a:pt x="82163" y="8967"/>
                  <a:pt x="81926" y="8837"/>
                  <a:pt x="81904" y="8826"/>
                </a:cubicBezTo>
                <a:cubicBezTo>
                  <a:pt x="81699" y="8697"/>
                  <a:pt x="80943" y="8275"/>
                  <a:pt x="80759" y="8167"/>
                </a:cubicBezTo>
                <a:lnTo>
                  <a:pt x="79128" y="7260"/>
                </a:lnTo>
                <a:lnTo>
                  <a:pt x="78459" y="6882"/>
                </a:lnTo>
                <a:lnTo>
                  <a:pt x="77508" y="6385"/>
                </a:lnTo>
                <a:lnTo>
                  <a:pt x="77940" y="6612"/>
                </a:lnTo>
                <a:cubicBezTo>
                  <a:pt x="77627" y="6461"/>
                  <a:pt x="77303" y="6299"/>
                  <a:pt x="76903" y="6072"/>
                </a:cubicBezTo>
                <a:lnTo>
                  <a:pt x="76223" y="5715"/>
                </a:lnTo>
                <a:lnTo>
                  <a:pt x="75370" y="5294"/>
                </a:lnTo>
                <a:lnTo>
                  <a:pt x="75413" y="5316"/>
                </a:lnTo>
                <a:cubicBezTo>
                  <a:pt x="74678" y="4949"/>
                  <a:pt x="74236" y="4733"/>
                  <a:pt x="73944" y="4581"/>
                </a:cubicBezTo>
                <a:lnTo>
                  <a:pt x="73317" y="4301"/>
                </a:lnTo>
                <a:lnTo>
                  <a:pt x="72702" y="4031"/>
                </a:lnTo>
                <a:lnTo>
                  <a:pt x="72129" y="3771"/>
                </a:lnTo>
                <a:lnTo>
                  <a:pt x="71730" y="3588"/>
                </a:lnTo>
                <a:lnTo>
                  <a:pt x="71222" y="3382"/>
                </a:lnTo>
                <a:lnTo>
                  <a:pt x="71384" y="3458"/>
                </a:lnTo>
                <a:cubicBezTo>
                  <a:pt x="71233" y="3415"/>
                  <a:pt x="70574" y="3145"/>
                  <a:pt x="69742" y="2799"/>
                </a:cubicBezTo>
                <a:lnTo>
                  <a:pt x="69418" y="2659"/>
                </a:lnTo>
                <a:lnTo>
                  <a:pt x="69073" y="2529"/>
                </a:lnTo>
                <a:lnTo>
                  <a:pt x="68381" y="2292"/>
                </a:lnTo>
                <a:cubicBezTo>
                  <a:pt x="67911" y="2121"/>
                  <a:pt x="67442" y="1939"/>
                  <a:pt x="67003" y="1799"/>
                </a:cubicBezTo>
                <a:lnTo>
                  <a:pt x="67003" y="1799"/>
                </a:lnTo>
                <a:cubicBezTo>
                  <a:pt x="67204" y="1864"/>
                  <a:pt x="67414" y="1948"/>
                  <a:pt x="67615" y="2022"/>
                </a:cubicBezTo>
                <a:cubicBezTo>
                  <a:pt x="67139" y="1849"/>
                  <a:pt x="66459" y="1644"/>
                  <a:pt x="65778" y="1428"/>
                </a:cubicBezTo>
                <a:lnTo>
                  <a:pt x="64785" y="1114"/>
                </a:lnTo>
                <a:cubicBezTo>
                  <a:pt x="64471" y="1017"/>
                  <a:pt x="64169" y="952"/>
                  <a:pt x="63921" y="877"/>
                </a:cubicBezTo>
                <a:lnTo>
                  <a:pt x="63921" y="877"/>
                </a:lnTo>
                <a:cubicBezTo>
                  <a:pt x="64042" y="907"/>
                  <a:pt x="64364" y="988"/>
                  <a:pt x="64569" y="1039"/>
                </a:cubicBezTo>
                <a:lnTo>
                  <a:pt x="63802" y="844"/>
                </a:lnTo>
                <a:cubicBezTo>
                  <a:pt x="63618" y="790"/>
                  <a:pt x="63478" y="769"/>
                  <a:pt x="63391" y="747"/>
                </a:cubicBezTo>
                <a:lnTo>
                  <a:pt x="63219" y="704"/>
                </a:lnTo>
                <a:lnTo>
                  <a:pt x="63175" y="704"/>
                </a:lnTo>
                <a:cubicBezTo>
                  <a:pt x="63175" y="704"/>
                  <a:pt x="63185" y="713"/>
                  <a:pt x="63163" y="713"/>
                </a:cubicBezTo>
                <a:cubicBezTo>
                  <a:pt x="63151" y="713"/>
                  <a:pt x="63132" y="711"/>
                  <a:pt x="63100" y="704"/>
                </a:cubicBezTo>
                <a:cubicBezTo>
                  <a:pt x="62992" y="682"/>
                  <a:pt x="62776" y="628"/>
                  <a:pt x="62290" y="542"/>
                </a:cubicBezTo>
                <a:cubicBezTo>
                  <a:pt x="62167" y="513"/>
                  <a:pt x="62179" y="513"/>
                  <a:pt x="62201" y="513"/>
                </a:cubicBezTo>
                <a:cubicBezTo>
                  <a:pt x="62212" y="513"/>
                  <a:pt x="62225" y="513"/>
                  <a:pt x="62225" y="509"/>
                </a:cubicBezTo>
                <a:cubicBezTo>
                  <a:pt x="62214" y="509"/>
                  <a:pt x="62214" y="509"/>
                  <a:pt x="62192" y="499"/>
                </a:cubicBezTo>
                <a:lnTo>
                  <a:pt x="62074" y="477"/>
                </a:lnTo>
                <a:cubicBezTo>
                  <a:pt x="61966" y="455"/>
                  <a:pt x="61771" y="412"/>
                  <a:pt x="61436" y="358"/>
                </a:cubicBezTo>
                <a:cubicBezTo>
                  <a:pt x="61102" y="304"/>
                  <a:pt x="60140" y="142"/>
                  <a:pt x="59028" y="67"/>
                </a:cubicBezTo>
                <a:cubicBezTo>
                  <a:pt x="58385" y="23"/>
                  <a:pt x="57742" y="0"/>
                  <a:pt x="57100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0" name="Google Shape;950;p11"/>
          <p:cNvGrpSpPr/>
          <p:nvPr/>
        </p:nvGrpSpPr>
        <p:grpSpPr>
          <a:xfrm>
            <a:off x="6795850" y="-132150"/>
            <a:ext cx="2643375" cy="1054400"/>
            <a:chOff x="428375" y="4336500"/>
            <a:chExt cx="2643375" cy="1054400"/>
          </a:xfrm>
        </p:grpSpPr>
        <p:sp>
          <p:nvSpPr>
            <p:cNvPr id="951" name="Google Shape;951;p11"/>
            <p:cNvSpPr/>
            <p:nvPr/>
          </p:nvSpPr>
          <p:spPr>
            <a:xfrm>
              <a:off x="3020375" y="4946700"/>
              <a:ext cx="27450" cy="3475"/>
            </a:xfrm>
            <a:custGeom>
              <a:rect b="b" l="l" r="r" t="t"/>
              <a:pathLst>
                <a:path extrusionOk="0" h="139" w="1098">
                  <a:moveTo>
                    <a:pt x="64" y="0"/>
                  </a:moveTo>
                  <a:cubicBezTo>
                    <a:pt x="1" y="0"/>
                    <a:pt x="366" y="51"/>
                    <a:pt x="429" y="63"/>
                  </a:cubicBezTo>
                  <a:lnTo>
                    <a:pt x="1044" y="133"/>
                  </a:lnTo>
                  <a:lnTo>
                    <a:pt x="1044" y="133"/>
                  </a:lnTo>
                  <a:cubicBezTo>
                    <a:pt x="694" y="92"/>
                    <a:pt x="100" y="12"/>
                    <a:pt x="64" y="0"/>
                  </a:cubicBezTo>
                  <a:close/>
                  <a:moveTo>
                    <a:pt x="1044" y="133"/>
                  </a:moveTo>
                  <a:lnTo>
                    <a:pt x="1044" y="133"/>
                  </a:lnTo>
                  <a:cubicBezTo>
                    <a:pt x="1063" y="135"/>
                    <a:pt x="1080" y="137"/>
                    <a:pt x="1097" y="139"/>
                  </a:cubicBezTo>
                  <a:lnTo>
                    <a:pt x="1044" y="13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3005900" y="4945425"/>
              <a:ext cx="25625" cy="2975"/>
            </a:xfrm>
            <a:custGeom>
              <a:rect b="b" l="l" r="r" t="t"/>
              <a:pathLst>
                <a:path extrusionOk="0" h="119" w="1025">
                  <a:moveTo>
                    <a:pt x="0" y="1"/>
                  </a:moveTo>
                  <a:lnTo>
                    <a:pt x="0" y="1"/>
                  </a:lnTo>
                  <a:cubicBezTo>
                    <a:pt x="732" y="92"/>
                    <a:pt x="980" y="118"/>
                    <a:pt x="1016" y="118"/>
                  </a:cubicBezTo>
                  <a:cubicBezTo>
                    <a:pt x="1024" y="118"/>
                    <a:pt x="1021" y="117"/>
                    <a:pt x="1008" y="1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2914850" y="4934400"/>
              <a:ext cx="25550" cy="2550"/>
            </a:xfrm>
            <a:custGeom>
              <a:rect b="b" l="l" r="r" t="t"/>
              <a:pathLst>
                <a:path extrusionOk="0" h="102" w="1022">
                  <a:moveTo>
                    <a:pt x="1" y="1"/>
                  </a:moveTo>
                  <a:lnTo>
                    <a:pt x="442" y="51"/>
                  </a:lnTo>
                  <a:lnTo>
                    <a:pt x="1021" y="102"/>
                  </a:lnTo>
                  <a:lnTo>
                    <a:pt x="1021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2813425" y="4924325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2791050" y="4922750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>
              <a:off x="2943525" y="4937875"/>
              <a:ext cx="19550" cy="2550"/>
            </a:xfrm>
            <a:custGeom>
              <a:rect b="b" l="l" r="r" t="t"/>
              <a:pathLst>
                <a:path extrusionOk="0" h="102" w="782">
                  <a:moveTo>
                    <a:pt x="0" y="0"/>
                  </a:moveTo>
                  <a:lnTo>
                    <a:pt x="391" y="51"/>
                  </a:lnTo>
                  <a:lnTo>
                    <a:pt x="782" y="101"/>
                  </a:lnTo>
                  <a:cubicBezTo>
                    <a:pt x="706" y="89"/>
                    <a:pt x="555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1"/>
            <p:cNvSpPr/>
            <p:nvPr/>
          </p:nvSpPr>
          <p:spPr>
            <a:xfrm>
              <a:off x="2931875" y="4936925"/>
              <a:ext cx="21750" cy="2550"/>
            </a:xfrm>
            <a:custGeom>
              <a:rect b="b" l="l" r="r" t="t"/>
              <a:pathLst>
                <a:path extrusionOk="0" h="102" w="870">
                  <a:moveTo>
                    <a:pt x="0" y="1"/>
                  </a:moveTo>
                  <a:lnTo>
                    <a:pt x="857" y="101"/>
                  </a:lnTo>
                  <a:lnTo>
                    <a:pt x="870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2963375" y="4940400"/>
              <a:ext cx="2525" cy="325"/>
            </a:xfrm>
            <a:custGeom>
              <a:rect b="b" l="l" r="r" t="t"/>
              <a:pathLst>
                <a:path extrusionOk="0" h="13" w="101">
                  <a:moveTo>
                    <a:pt x="0" y="0"/>
                  </a:moveTo>
                  <a:lnTo>
                    <a:pt x="36" y="5"/>
                  </a:lnTo>
                  <a:lnTo>
                    <a:pt x="36" y="5"/>
                  </a:lnTo>
                  <a:cubicBezTo>
                    <a:pt x="22" y="2"/>
                    <a:pt x="10" y="0"/>
                    <a:pt x="0" y="0"/>
                  </a:cubicBezTo>
                  <a:close/>
                  <a:moveTo>
                    <a:pt x="36" y="5"/>
                  </a:moveTo>
                  <a:cubicBezTo>
                    <a:pt x="56" y="8"/>
                    <a:pt x="78" y="13"/>
                    <a:pt x="101" y="13"/>
                  </a:cubicBezTo>
                  <a:lnTo>
                    <a:pt x="36" y="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3043000" y="4950825"/>
              <a:ext cx="28750" cy="3150"/>
            </a:xfrm>
            <a:custGeom>
              <a:rect b="b" l="l" r="r" t="t"/>
              <a:pathLst>
                <a:path extrusionOk="0" h="126" w="1150">
                  <a:moveTo>
                    <a:pt x="24" y="1"/>
                  </a:moveTo>
                  <a:cubicBezTo>
                    <a:pt x="1" y="1"/>
                    <a:pt x="130" y="21"/>
                    <a:pt x="520" y="75"/>
                  </a:cubicBezTo>
                  <a:cubicBezTo>
                    <a:pt x="621" y="75"/>
                    <a:pt x="723" y="80"/>
                    <a:pt x="823" y="89"/>
                  </a:cubicBezTo>
                  <a:lnTo>
                    <a:pt x="823" y="89"/>
                  </a:lnTo>
                  <a:cubicBezTo>
                    <a:pt x="459" y="48"/>
                    <a:pt x="61" y="1"/>
                    <a:pt x="24" y="1"/>
                  </a:cubicBezTo>
                  <a:close/>
                  <a:moveTo>
                    <a:pt x="823" y="89"/>
                  </a:moveTo>
                  <a:cubicBezTo>
                    <a:pt x="940" y="102"/>
                    <a:pt x="1053" y="115"/>
                    <a:pt x="1150" y="125"/>
                  </a:cubicBezTo>
                  <a:cubicBezTo>
                    <a:pt x="1044" y="112"/>
                    <a:pt x="934" y="99"/>
                    <a:pt x="823" y="8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1"/>
            <p:cNvSpPr/>
            <p:nvPr/>
          </p:nvSpPr>
          <p:spPr>
            <a:xfrm>
              <a:off x="2977850" y="4942600"/>
              <a:ext cx="28700" cy="3175"/>
            </a:xfrm>
            <a:custGeom>
              <a:rect b="b" l="l" r="r" t="t"/>
              <a:pathLst>
                <a:path extrusionOk="0" h="127" w="1148">
                  <a:moveTo>
                    <a:pt x="1" y="0"/>
                  </a:moveTo>
                  <a:lnTo>
                    <a:pt x="1046" y="123"/>
                  </a:lnTo>
                  <a:lnTo>
                    <a:pt x="1046" y="123"/>
                  </a:lnTo>
                  <a:cubicBezTo>
                    <a:pt x="1015" y="118"/>
                    <a:pt x="973" y="110"/>
                    <a:pt x="993" y="110"/>
                  </a:cubicBezTo>
                  <a:cubicBezTo>
                    <a:pt x="994" y="110"/>
                    <a:pt x="994" y="110"/>
                    <a:pt x="995" y="110"/>
                  </a:cubicBezTo>
                  <a:lnTo>
                    <a:pt x="995" y="110"/>
                  </a:lnTo>
                  <a:lnTo>
                    <a:pt x="1" y="0"/>
                  </a:lnTo>
                  <a:close/>
                  <a:moveTo>
                    <a:pt x="1046" y="123"/>
                  </a:moveTo>
                  <a:cubicBezTo>
                    <a:pt x="1057" y="125"/>
                    <a:pt x="1067" y="126"/>
                    <a:pt x="1072" y="126"/>
                  </a:cubicBezTo>
                  <a:lnTo>
                    <a:pt x="1046" y="123"/>
                  </a:lnTo>
                  <a:close/>
                  <a:moveTo>
                    <a:pt x="995" y="110"/>
                  </a:moveTo>
                  <a:lnTo>
                    <a:pt x="1147" y="126"/>
                  </a:lnTo>
                  <a:cubicBezTo>
                    <a:pt x="1053" y="114"/>
                    <a:pt x="1010" y="110"/>
                    <a:pt x="995" y="1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2964950" y="4941025"/>
              <a:ext cx="12925" cy="1600"/>
            </a:xfrm>
            <a:custGeom>
              <a:rect b="b" l="l" r="r" t="t"/>
              <a:pathLst>
                <a:path extrusionOk="0" h="64" w="517">
                  <a:moveTo>
                    <a:pt x="0" y="0"/>
                  </a:moveTo>
                  <a:lnTo>
                    <a:pt x="517" y="63"/>
                  </a:lnTo>
                  <a:lnTo>
                    <a:pt x="1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2798600" y="4924000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2891225" y="4932525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2657475" y="4914250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2843350" y="4928100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2751675" y="4919925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2885875" y="4931975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2872000" y="4930625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2584575" y="4912750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2660325" y="4914250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2721125" y="4918025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3024075" y="4949375"/>
              <a:ext cx="4525" cy="500"/>
            </a:xfrm>
            <a:custGeom>
              <a:rect b="b" l="l" r="r" t="t"/>
              <a:pathLst>
                <a:path extrusionOk="0" h="20" w="181">
                  <a:moveTo>
                    <a:pt x="3" y="0"/>
                  </a:moveTo>
                  <a:cubicBezTo>
                    <a:pt x="1" y="0"/>
                    <a:pt x="48" y="7"/>
                    <a:pt x="118" y="19"/>
                  </a:cubicBezTo>
                  <a:lnTo>
                    <a:pt x="181" y="19"/>
                  </a:lnTo>
                  <a:cubicBezTo>
                    <a:pt x="55" y="7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2981725" y="4943525"/>
              <a:ext cx="59225" cy="7750"/>
            </a:xfrm>
            <a:custGeom>
              <a:rect b="b" l="l" r="r" t="t"/>
              <a:pathLst>
                <a:path extrusionOk="0" h="310" w="2369">
                  <a:moveTo>
                    <a:pt x="11" y="0"/>
                  </a:moveTo>
                  <a:cubicBezTo>
                    <a:pt x="0" y="0"/>
                    <a:pt x="73" y="11"/>
                    <a:pt x="201" y="28"/>
                  </a:cubicBezTo>
                  <a:lnTo>
                    <a:pt x="201" y="28"/>
                  </a:lnTo>
                  <a:cubicBezTo>
                    <a:pt x="139" y="19"/>
                    <a:pt x="82" y="11"/>
                    <a:pt x="22" y="1"/>
                  </a:cubicBezTo>
                  <a:cubicBezTo>
                    <a:pt x="16" y="1"/>
                    <a:pt x="13" y="0"/>
                    <a:pt x="11" y="0"/>
                  </a:cubicBezTo>
                  <a:close/>
                  <a:moveTo>
                    <a:pt x="201" y="28"/>
                  </a:moveTo>
                  <a:lnTo>
                    <a:pt x="201" y="28"/>
                  </a:lnTo>
                  <a:cubicBezTo>
                    <a:pt x="389" y="55"/>
                    <a:pt x="613" y="86"/>
                    <a:pt x="1030" y="152"/>
                  </a:cubicBezTo>
                  <a:cubicBezTo>
                    <a:pt x="1181" y="165"/>
                    <a:pt x="1295" y="178"/>
                    <a:pt x="1786" y="241"/>
                  </a:cubicBezTo>
                  <a:cubicBezTo>
                    <a:pt x="1931" y="258"/>
                    <a:pt x="1975" y="264"/>
                    <a:pt x="1972" y="264"/>
                  </a:cubicBezTo>
                  <a:cubicBezTo>
                    <a:pt x="1967" y="264"/>
                    <a:pt x="1852" y="251"/>
                    <a:pt x="1819" y="251"/>
                  </a:cubicBezTo>
                  <a:cubicBezTo>
                    <a:pt x="1812" y="251"/>
                    <a:pt x="1809" y="252"/>
                    <a:pt x="1812" y="253"/>
                  </a:cubicBezTo>
                  <a:cubicBezTo>
                    <a:pt x="1994" y="269"/>
                    <a:pt x="2349" y="310"/>
                    <a:pt x="2361" y="310"/>
                  </a:cubicBezTo>
                  <a:cubicBezTo>
                    <a:pt x="2368" y="310"/>
                    <a:pt x="2255" y="295"/>
                    <a:pt x="1912" y="253"/>
                  </a:cubicBezTo>
                  <a:lnTo>
                    <a:pt x="1774" y="228"/>
                  </a:lnTo>
                  <a:cubicBezTo>
                    <a:pt x="1203" y="159"/>
                    <a:pt x="525" y="72"/>
                    <a:pt x="201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2844300" y="4929050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2633550" y="4912975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2583775" y="4910775"/>
              <a:ext cx="14825" cy="6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1402125" y="4886525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1324625" y="4939550"/>
              <a:ext cx="2875" cy="3375"/>
            </a:xfrm>
            <a:custGeom>
              <a:rect b="b" l="l" r="r" t="t"/>
              <a:pathLst>
                <a:path extrusionOk="0" h="135" w="115">
                  <a:moveTo>
                    <a:pt x="109" y="0"/>
                  </a:moveTo>
                  <a:cubicBezTo>
                    <a:pt x="106" y="0"/>
                    <a:pt x="88" y="18"/>
                    <a:pt x="51" y="59"/>
                  </a:cubicBezTo>
                  <a:lnTo>
                    <a:pt x="0" y="135"/>
                  </a:lnTo>
                  <a:cubicBezTo>
                    <a:pt x="73" y="55"/>
                    <a:pt x="114" y="0"/>
                    <a:pt x="1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2754200" y="5165000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1959700" y="4867300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1922850" y="4871725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1839675" y="5039275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2109975" y="5092225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1370625" y="4902900"/>
              <a:ext cx="9475" cy="5375"/>
            </a:xfrm>
            <a:custGeom>
              <a:rect b="b" l="l" r="r" t="t"/>
              <a:pathLst>
                <a:path extrusionOk="0" h="215" w="379">
                  <a:moveTo>
                    <a:pt x="366" y="1"/>
                  </a:moveTo>
                  <a:cubicBezTo>
                    <a:pt x="240" y="64"/>
                    <a:pt x="114" y="127"/>
                    <a:pt x="0" y="215"/>
                  </a:cubicBezTo>
                  <a:cubicBezTo>
                    <a:pt x="265" y="51"/>
                    <a:pt x="378" y="1"/>
                    <a:pt x="3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2122575" y="5130350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700575" y="4898450"/>
              <a:ext cx="1800" cy="3850"/>
            </a:xfrm>
            <a:custGeom>
              <a:rect b="b" l="l" r="r" t="t"/>
              <a:pathLst>
                <a:path extrusionOk="0" h="154" w="72">
                  <a:moveTo>
                    <a:pt x="65" y="1"/>
                  </a:moveTo>
                  <a:cubicBezTo>
                    <a:pt x="65" y="1"/>
                    <a:pt x="64" y="1"/>
                    <a:pt x="63" y="2"/>
                  </a:cubicBezTo>
                  <a:lnTo>
                    <a:pt x="0" y="153"/>
                  </a:lnTo>
                  <a:cubicBezTo>
                    <a:pt x="46" y="61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547150" y="4434775"/>
              <a:ext cx="15775" cy="14850"/>
            </a:xfrm>
            <a:custGeom>
              <a:rect b="b" l="l" r="r" t="t"/>
              <a:pathLst>
                <a:path extrusionOk="0" h="594" w="631">
                  <a:moveTo>
                    <a:pt x="0" y="1"/>
                  </a:moveTo>
                  <a:lnTo>
                    <a:pt x="631" y="593"/>
                  </a:lnTo>
                  <a:cubicBezTo>
                    <a:pt x="404" y="366"/>
                    <a:pt x="152" y="139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2371125" y="4911625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2424050" y="4910475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2245050" y="5236400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2373650" y="4910775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2386550" y="4910150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2354425" y="4911725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1158850" y="5388975"/>
              <a:ext cx="10500" cy="500"/>
            </a:xfrm>
            <a:custGeom>
              <a:rect b="b" l="l" r="r" t="t"/>
              <a:pathLst>
                <a:path extrusionOk="0" h="20" w="420">
                  <a:moveTo>
                    <a:pt x="306" y="1"/>
                  </a:moveTo>
                  <a:cubicBezTo>
                    <a:pt x="66" y="13"/>
                    <a:pt x="0" y="20"/>
                    <a:pt x="41" y="20"/>
                  </a:cubicBezTo>
                  <a:cubicBezTo>
                    <a:pt x="82" y="20"/>
                    <a:pt x="230" y="13"/>
                    <a:pt x="4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2577775" y="4970325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2539025" y="4953950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453575" y="4356350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1942050" y="4871400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1839050" y="5037100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2392550" y="5302025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2468475" y="4908575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2708975" y="4918925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2518250" y="4910150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2558250" y="4911100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2314900" y="4914525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2516025" y="4911100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2389700" y="4911100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2426575" y="4910475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2464375" y="4910775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2111725" y="5034800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2172975" y="4967475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2115300" y="5022875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2431300" y="5314000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2750575" y="5170125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2752300" y="5197450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461775" y="4362025"/>
              <a:ext cx="18625" cy="15450"/>
            </a:xfrm>
            <a:custGeom>
              <a:rect b="b" l="l" r="r" t="t"/>
              <a:pathLst>
                <a:path extrusionOk="0" h="618" w="745">
                  <a:moveTo>
                    <a:pt x="1" y="0"/>
                  </a:moveTo>
                  <a:lnTo>
                    <a:pt x="479" y="403"/>
                  </a:lnTo>
                  <a:lnTo>
                    <a:pt x="744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428375" y="4336500"/>
              <a:ext cx="15775" cy="12625"/>
            </a:xfrm>
            <a:custGeom>
              <a:rect b="b" l="l" r="r" t="t"/>
              <a:pathLst>
                <a:path extrusionOk="0" h="505" w="631">
                  <a:moveTo>
                    <a:pt x="1" y="0"/>
                  </a:moveTo>
                  <a:cubicBezTo>
                    <a:pt x="177" y="139"/>
                    <a:pt x="505" y="391"/>
                    <a:pt x="631" y="504"/>
                  </a:cubicBezTo>
                  <a:lnTo>
                    <a:pt x="480" y="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1421325" y="5032375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1425750" y="4881800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1668300" y="4893450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3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3"/>
          <p:cNvSpPr txBox="1"/>
          <p:nvPr>
            <p:ph type="title"/>
          </p:nvPr>
        </p:nvSpPr>
        <p:spPr>
          <a:xfrm>
            <a:off x="1431269" y="449975"/>
            <a:ext cx="64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2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24" name="Google Shape;1024;p13"/>
          <p:cNvSpPr txBox="1"/>
          <p:nvPr>
            <p:ph idx="1" type="subTitle"/>
          </p:nvPr>
        </p:nvSpPr>
        <p:spPr>
          <a:xfrm>
            <a:off x="2131790" y="1297900"/>
            <a:ext cx="49818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12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5" name="Google Shape;1025;p13"/>
          <p:cNvSpPr txBox="1"/>
          <p:nvPr>
            <p:ph hasCustomPrompt="1" idx="2" type="title"/>
          </p:nvPr>
        </p:nvSpPr>
        <p:spPr>
          <a:xfrm>
            <a:off x="1417019" y="1297900"/>
            <a:ext cx="8382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6" name="Google Shape;1026;p13"/>
          <p:cNvSpPr txBox="1"/>
          <p:nvPr>
            <p:ph idx="3" type="subTitle"/>
          </p:nvPr>
        </p:nvSpPr>
        <p:spPr>
          <a:xfrm>
            <a:off x="2131801" y="1636919"/>
            <a:ext cx="49818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7" name="Google Shape;1027;p13"/>
          <p:cNvSpPr/>
          <p:nvPr/>
        </p:nvSpPr>
        <p:spPr>
          <a:xfrm>
            <a:off x="8702025" y="1821425"/>
            <a:ext cx="1075" cy="2125"/>
          </a:xfrm>
          <a:custGeom>
            <a:rect b="b" l="l" r="r" t="t"/>
            <a:pathLst>
              <a:path extrusionOk="0" h="85" w="43">
                <a:moveTo>
                  <a:pt x="43" y="1"/>
                </a:moveTo>
                <a:lnTo>
                  <a:pt x="43" y="1"/>
                </a:lnTo>
                <a:cubicBezTo>
                  <a:pt x="22" y="43"/>
                  <a:pt x="1" y="64"/>
                  <a:pt x="1" y="85"/>
                </a:cubicBezTo>
                <a:cubicBezTo>
                  <a:pt x="43" y="64"/>
                  <a:pt x="43" y="43"/>
                  <a:pt x="43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3"/>
          <p:cNvSpPr/>
          <p:nvPr/>
        </p:nvSpPr>
        <p:spPr>
          <a:xfrm>
            <a:off x="8703075" y="1821425"/>
            <a:ext cx="25" cy="25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3"/>
          <p:cNvSpPr/>
          <p:nvPr/>
        </p:nvSpPr>
        <p:spPr>
          <a:xfrm>
            <a:off x="8774500" y="1182450"/>
            <a:ext cx="25" cy="550"/>
          </a:xfrm>
          <a:custGeom>
            <a:rect b="b" l="l" r="r" t="t"/>
            <a:pathLst>
              <a:path extrusionOk="0" h="22" w="1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3"/>
          <p:cNvSpPr/>
          <p:nvPr/>
        </p:nvSpPr>
        <p:spPr>
          <a:xfrm>
            <a:off x="9012875" y="1248600"/>
            <a:ext cx="25" cy="550"/>
          </a:xfrm>
          <a:custGeom>
            <a:rect b="b" l="l" r="r" t="t"/>
            <a:pathLst>
              <a:path extrusionOk="0" h="22" w="1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3"/>
          <p:cNvSpPr/>
          <p:nvPr/>
        </p:nvSpPr>
        <p:spPr>
          <a:xfrm>
            <a:off x="8675775" y="1988925"/>
            <a:ext cx="25" cy="550"/>
          </a:xfrm>
          <a:custGeom>
            <a:rect b="b" l="l" r="r" t="t"/>
            <a:pathLst>
              <a:path extrusionOk="0" h="22" w="1">
                <a:moveTo>
                  <a:pt x="1" y="0"/>
                </a:moveTo>
                <a:lnTo>
                  <a:pt x="1" y="21"/>
                </a:lnTo>
                <a:cubicBezTo>
                  <a:pt x="1" y="21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3"/>
          <p:cNvSpPr txBox="1"/>
          <p:nvPr>
            <p:ph idx="4" type="subTitle"/>
          </p:nvPr>
        </p:nvSpPr>
        <p:spPr>
          <a:xfrm>
            <a:off x="2131790" y="2060825"/>
            <a:ext cx="49818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12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3" name="Google Shape;1033;p13"/>
          <p:cNvSpPr txBox="1"/>
          <p:nvPr>
            <p:ph hasCustomPrompt="1" idx="5" type="title"/>
          </p:nvPr>
        </p:nvSpPr>
        <p:spPr>
          <a:xfrm>
            <a:off x="1417019" y="2060825"/>
            <a:ext cx="8382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4" name="Google Shape;1034;p13"/>
          <p:cNvSpPr txBox="1"/>
          <p:nvPr>
            <p:ph idx="6" type="subTitle"/>
          </p:nvPr>
        </p:nvSpPr>
        <p:spPr>
          <a:xfrm>
            <a:off x="2131801" y="2399844"/>
            <a:ext cx="49818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5" name="Google Shape;1035;p13"/>
          <p:cNvSpPr txBox="1"/>
          <p:nvPr>
            <p:ph idx="7" type="subTitle"/>
          </p:nvPr>
        </p:nvSpPr>
        <p:spPr>
          <a:xfrm>
            <a:off x="2131790" y="2823750"/>
            <a:ext cx="49818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12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6" name="Google Shape;1036;p13"/>
          <p:cNvSpPr txBox="1"/>
          <p:nvPr>
            <p:ph hasCustomPrompt="1" idx="8" type="title"/>
          </p:nvPr>
        </p:nvSpPr>
        <p:spPr>
          <a:xfrm>
            <a:off x="1417019" y="2823750"/>
            <a:ext cx="8382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7" name="Google Shape;1037;p13"/>
          <p:cNvSpPr txBox="1"/>
          <p:nvPr>
            <p:ph idx="9" type="subTitle"/>
          </p:nvPr>
        </p:nvSpPr>
        <p:spPr>
          <a:xfrm>
            <a:off x="2131801" y="3162769"/>
            <a:ext cx="49818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8" name="Google Shape;1038;p13"/>
          <p:cNvSpPr txBox="1"/>
          <p:nvPr>
            <p:ph idx="13" type="subTitle"/>
          </p:nvPr>
        </p:nvSpPr>
        <p:spPr>
          <a:xfrm>
            <a:off x="2131790" y="3586700"/>
            <a:ext cx="49818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12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9" name="Google Shape;1039;p13"/>
          <p:cNvSpPr txBox="1"/>
          <p:nvPr>
            <p:ph hasCustomPrompt="1" idx="14" type="title"/>
          </p:nvPr>
        </p:nvSpPr>
        <p:spPr>
          <a:xfrm>
            <a:off x="1417019" y="3586700"/>
            <a:ext cx="8382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0" name="Google Shape;1040;p13"/>
          <p:cNvSpPr txBox="1"/>
          <p:nvPr>
            <p:ph idx="15" type="subTitle"/>
          </p:nvPr>
        </p:nvSpPr>
        <p:spPr>
          <a:xfrm>
            <a:off x="2131801" y="3925719"/>
            <a:ext cx="49818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041" name="Google Shape;1041;p13"/>
          <p:cNvGrpSpPr/>
          <p:nvPr/>
        </p:nvGrpSpPr>
        <p:grpSpPr>
          <a:xfrm>
            <a:off x="7554988" y="128159"/>
            <a:ext cx="1449684" cy="4887182"/>
            <a:chOff x="7554988" y="128159"/>
            <a:chExt cx="1449684" cy="4887182"/>
          </a:xfrm>
        </p:grpSpPr>
        <p:grpSp>
          <p:nvGrpSpPr>
            <p:cNvPr id="1042" name="Google Shape;1042;p13"/>
            <p:cNvGrpSpPr/>
            <p:nvPr/>
          </p:nvGrpSpPr>
          <p:grpSpPr>
            <a:xfrm flipH="1">
              <a:off x="7862763" y="128159"/>
              <a:ext cx="1141909" cy="4887182"/>
              <a:chOff x="134466" y="128159"/>
              <a:chExt cx="1141909" cy="4887182"/>
            </a:xfrm>
          </p:grpSpPr>
          <p:sp>
            <p:nvSpPr>
              <p:cNvPr id="1043" name="Google Shape;1043;p13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3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3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3"/>
              <p:cNvSpPr/>
              <p:nvPr/>
            </p:nvSpPr>
            <p:spPr>
              <a:xfrm>
                <a:off x="1034068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3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3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3"/>
              <p:cNvSpPr/>
              <p:nvPr/>
            </p:nvSpPr>
            <p:spPr>
              <a:xfrm>
                <a:off x="7573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3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3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3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3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3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3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3"/>
              <p:cNvSpPr/>
              <p:nvPr/>
            </p:nvSpPr>
            <p:spPr>
              <a:xfrm>
                <a:off x="411185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3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3"/>
              <p:cNvSpPr/>
              <p:nvPr/>
            </p:nvSpPr>
            <p:spPr>
              <a:xfrm>
                <a:off x="41117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3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3"/>
              <p:cNvSpPr/>
              <p:nvPr/>
            </p:nvSpPr>
            <p:spPr>
              <a:xfrm>
                <a:off x="7573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3"/>
              <p:cNvSpPr/>
              <p:nvPr/>
            </p:nvSpPr>
            <p:spPr>
              <a:xfrm>
                <a:off x="10340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3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3"/>
              <p:cNvSpPr/>
              <p:nvPr/>
            </p:nvSpPr>
            <p:spPr>
              <a:xfrm>
                <a:off x="411163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3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3"/>
              <p:cNvSpPr/>
              <p:nvPr/>
            </p:nvSpPr>
            <p:spPr>
              <a:xfrm>
                <a:off x="411163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3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3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3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3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6" name="Google Shape;1076;p13"/>
            <p:cNvSpPr/>
            <p:nvPr/>
          </p:nvSpPr>
          <p:spPr>
            <a:xfrm flipH="1">
              <a:off x="793225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 flipH="1">
              <a:off x="7554988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9" name="Google Shape;1079;p13"/>
          <p:cNvSpPr/>
          <p:nvPr/>
        </p:nvSpPr>
        <p:spPr>
          <a:xfrm flipH="1">
            <a:off x="9185463" y="4606725"/>
            <a:ext cx="2875" cy="3375"/>
          </a:xfrm>
          <a:custGeom>
            <a:rect b="b" l="l" r="r" t="t"/>
            <a:pathLst>
              <a:path extrusionOk="0" h="135" w="115">
                <a:moveTo>
                  <a:pt x="109" y="0"/>
                </a:moveTo>
                <a:cubicBezTo>
                  <a:pt x="106" y="0"/>
                  <a:pt x="88" y="18"/>
                  <a:pt x="51" y="59"/>
                </a:cubicBezTo>
                <a:lnTo>
                  <a:pt x="0" y="135"/>
                </a:lnTo>
                <a:cubicBezTo>
                  <a:pt x="73" y="55"/>
                  <a:pt x="114" y="0"/>
                  <a:pt x="109" y="0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3"/>
          <p:cNvSpPr/>
          <p:nvPr/>
        </p:nvSpPr>
        <p:spPr>
          <a:xfrm flipH="1">
            <a:off x="9132863" y="4570075"/>
            <a:ext cx="9475" cy="5375"/>
          </a:xfrm>
          <a:custGeom>
            <a:rect b="b" l="l" r="r" t="t"/>
            <a:pathLst>
              <a:path extrusionOk="0" h="215" w="379">
                <a:moveTo>
                  <a:pt x="366" y="1"/>
                </a:moveTo>
                <a:cubicBezTo>
                  <a:pt x="240" y="64"/>
                  <a:pt x="114" y="127"/>
                  <a:pt x="0" y="215"/>
                </a:cubicBezTo>
                <a:cubicBezTo>
                  <a:pt x="265" y="51"/>
                  <a:pt x="378" y="1"/>
                  <a:pt x="366" y="1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3"/>
          <p:cNvSpPr/>
          <p:nvPr/>
        </p:nvSpPr>
        <p:spPr>
          <a:xfrm flipH="1">
            <a:off x="9810588" y="4565625"/>
            <a:ext cx="1800" cy="3850"/>
          </a:xfrm>
          <a:custGeom>
            <a:rect b="b" l="l" r="r" t="t"/>
            <a:pathLst>
              <a:path extrusionOk="0" h="154" w="72">
                <a:moveTo>
                  <a:pt x="65" y="1"/>
                </a:moveTo>
                <a:cubicBezTo>
                  <a:pt x="65" y="1"/>
                  <a:pt x="64" y="1"/>
                  <a:pt x="63" y="2"/>
                </a:cubicBezTo>
                <a:lnTo>
                  <a:pt x="0" y="153"/>
                </a:lnTo>
                <a:cubicBezTo>
                  <a:pt x="46" y="61"/>
                  <a:pt x="71" y="1"/>
                  <a:pt x="65" y="1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3"/>
          <p:cNvSpPr/>
          <p:nvPr/>
        </p:nvSpPr>
        <p:spPr>
          <a:xfrm flipH="1">
            <a:off x="9950038" y="4101950"/>
            <a:ext cx="15775" cy="14850"/>
          </a:xfrm>
          <a:custGeom>
            <a:rect b="b" l="l" r="r" t="t"/>
            <a:pathLst>
              <a:path extrusionOk="0" h="594" w="631">
                <a:moveTo>
                  <a:pt x="0" y="1"/>
                </a:moveTo>
                <a:lnTo>
                  <a:pt x="631" y="593"/>
                </a:lnTo>
                <a:cubicBezTo>
                  <a:pt x="404" y="366"/>
                  <a:pt x="152" y="139"/>
                  <a:pt x="0" y="1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13"/>
          <p:cNvSpPr/>
          <p:nvPr/>
        </p:nvSpPr>
        <p:spPr>
          <a:xfrm flipH="1">
            <a:off x="9343613" y="5056150"/>
            <a:ext cx="10500" cy="500"/>
          </a:xfrm>
          <a:custGeom>
            <a:rect b="b" l="l" r="r" t="t"/>
            <a:pathLst>
              <a:path extrusionOk="0" h="20" w="420">
                <a:moveTo>
                  <a:pt x="306" y="1"/>
                </a:moveTo>
                <a:cubicBezTo>
                  <a:pt x="66" y="13"/>
                  <a:pt x="0" y="20"/>
                  <a:pt x="41" y="20"/>
                </a:cubicBezTo>
                <a:cubicBezTo>
                  <a:pt x="82" y="20"/>
                  <a:pt x="230" y="13"/>
                  <a:pt x="419" y="1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3"/>
          <p:cNvSpPr/>
          <p:nvPr/>
        </p:nvSpPr>
        <p:spPr>
          <a:xfrm flipH="1">
            <a:off x="10032563" y="4029200"/>
            <a:ext cx="18625" cy="15450"/>
          </a:xfrm>
          <a:custGeom>
            <a:rect b="b" l="l" r="r" t="t"/>
            <a:pathLst>
              <a:path extrusionOk="0" h="618" w="745">
                <a:moveTo>
                  <a:pt x="1" y="0"/>
                </a:moveTo>
                <a:lnTo>
                  <a:pt x="479" y="403"/>
                </a:lnTo>
                <a:lnTo>
                  <a:pt x="744" y="618"/>
                </a:lnTo>
                <a:lnTo>
                  <a:pt x="1" y="0"/>
                </a:ln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3"/>
          <p:cNvSpPr/>
          <p:nvPr/>
        </p:nvSpPr>
        <p:spPr>
          <a:xfrm flipH="1">
            <a:off x="10068813" y="4003675"/>
            <a:ext cx="15775" cy="12625"/>
          </a:xfrm>
          <a:custGeom>
            <a:rect b="b" l="l" r="r" t="t"/>
            <a:pathLst>
              <a:path extrusionOk="0" h="505" w="631">
                <a:moveTo>
                  <a:pt x="1" y="0"/>
                </a:moveTo>
                <a:cubicBezTo>
                  <a:pt x="177" y="139"/>
                  <a:pt x="505" y="391"/>
                  <a:pt x="631" y="504"/>
                </a:cubicBezTo>
                <a:lnTo>
                  <a:pt x="480" y="341"/>
                </a:lnTo>
                <a:lnTo>
                  <a:pt x="1" y="0"/>
                </a:ln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6" name="Google Shape;1086;p13"/>
          <p:cNvGrpSpPr/>
          <p:nvPr/>
        </p:nvGrpSpPr>
        <p:grpSpPr>
          <a:xfrm>
            <a:off x="7619188" y="4022100"/>
            <a:ext cx="2440200" cy="1034550"/>
            <a:chOff x="7619188" y="4023525"/>
            <a:chExt cx="2440200" cy="1034550"/>
          </a:xfrm>
        </p:grpSpPr>
        <p:sp>
          <p:nvSpPr>
            <p:cNvPr id="1087" name="Google Shape;1087;p13"/>
            <p:cNvSpPr/>
            <p:nvPr/>
          </p:nvSpPr>
          <p:spPr>
            <a:xfrm flipH="1">
              <a:off x="7647488" y="4591500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 flipH="1">
              <a:off x="7699513" y="4589925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 flipH="1">
              <a:off x="7665038" y="4591175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 flipH="1">
              <a:off x="7619188" y="4599700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 flipH="1">
              <a:off x="7852613" y="4581425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 flipH="1">
              <a:off x="7640938" y="4595275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 flipH="1">
              <a:off x="7741113" y="4587100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 flipH="1">
              <a:off x="7623913" y="4599150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 flipH="1">
              <a:off x="7621713" y="4597800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 flipH="1">
              <a:off x="7821338" y="4579925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 flipH="1">
              <a:off x="7791813" y="4581425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 flipH="1">
              <a:off x="7714638" y="4585200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 flipH="1">
              <a:off x="7625488" y="4596225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 flipH="1">
              <a:off x="7854513" y="4580150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 rot="10387873">
              <a:off x="7914389" y="4578451"/>
              <a:ext cx="31250" cy="6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 flipH="1">
              <a:off x="9098538" y="4553700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 flipH="1">
              <a:off x="7756238" y="4832175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 flipH="1">
              <a:off x="8535263" y="4534475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 flipH="1">
              <a:off x="8565838" y="4538900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 flipH="1">
              <a:off x="8669788" y="4706450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 flipH="1">
              <a:off x="8390363" y="4759400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 flipH="1">
              <a:off x="8362338" y="4797525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 flipH="1">
              <a:off x="8135788" y="4578800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 flipH="1">
              <a:off x="8084163" y="4577650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 flipH="1">
              <a:off x="8265613" y="4903575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 flipH="1">
              <a:off x="8124163" y="4577950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 flipH="1">
              <a:off x="8115988" y="4577325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 flipH="1">
              <a:off x="8139288" y="4578900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 flipH="1">
              <a:off x="7933588" y="4637500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 flipH="1">
              <a:off x="7934838" y="4621125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 flipH="1">
              <a:off x="7757163" y="4023525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 flipH="1">
              <a:off x="8564263" y="4538575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 flipH="1">
              <a:off x="8673263" y="4704275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 flipH="1">
              <a:off x="8105188" y="4969200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 flipH="1">
              <a:off x="8018963" y="4575750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 flipH="1">
              <a:off x="7783638" y="4586100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 flipH="1">
              <a:off x="7958463" y="4577325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 flipH="1">
              <a:off x="7935788" y="4578275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 flipH="1">
              <a:off x="8169213" y="4581700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 flipH="1">
              <a:off x="7980513" y="4578275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 flipH="1">
              <a:off x="8086063" y="4578275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 flipH="1">
              <a:off x="8063063" y="4577650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 flipH="1">
              <a:off x="8019888" y="4577950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 flipH="1">
              <a:off x="8391613" y="4701975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 flipH="1">
              <a:off x="8327988" y="4634650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 flipH="1">
              <a:off x="8383813" y="4690050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 flipH="1">
              <a:off x="8074088" y="4981175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 flipH="1">
              <a:off x="7760163" y="4837300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 flipH="1">
              <a:off x="7760313" y="4864625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 flipH="1">
              <a:off x="9071138" y="4699550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 flipH="1">
              <a:off x="9076788" y="4548975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 flipH="1">
              <a:off x="8810213" y="4560625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13"/>
          <p:cNvSpPr/>
          <p:nvPr/>
        </p:nvSpPr>
        <p:spPr>
          <a:xfrm rot="-10066051">
            <a:off x="-2615724" y="95794"/>
            <a:ext cx="3639606" cy="544814"/>
          </a:xfrm>
          <a:custGeom>
            <a:rect b="b" l="l" r="r" t="t"/>
            <a:pathLst>
              <a:path extrusionOk="0" h="14677" w="98049">
                <a:moveTo>
                  <a:pt x="13023" y="160"/>
                </a:moveTo>
                <a:cubicBezTo>
                  <a:pt x="13017" y="160"/>
                  <a:pt x="13014" y="160"/>
                  <a:pt x="13017" y="160"/>
                </a:cubicBezTo>
                <a:cubicBezTo>
                  <a:pt x="13019" y="160"/>
                  <a:pt x="13021" y="160"/>
                  <a:pt x="13023" y="160"/>
                </a:cubicBezTo>
                <a:close/>
                <a:moveTo>
                  <a:pt x="19116" y="186"/>
                </a:moveTo>
                <a:cubicBezTo>
                  <a:pt x="19125" y="187"/>
                  <a:pt x="19134" y="189"/>
                  <a:pt x="19143" y="190"/>
                </a:cubicBezTo>
                <a:lnTo>
                  <a:pt x="19143" y="190"/>
                </a:lnTo>
                <a:cubicBezTo>
                  <a:pt x="19162" y="192"/>
                  <a:pt x="19174" y="193"/>
                  <a:pt x="19177" y="193"/>
                </a:cubicBezTo>
                <a:cubicBezTo>
                  <a:pt x="19182" y="193"/>
                  <a:pt x="19164" y="191"/>
                  <a:pt x="19116" y="186"/>
                </a:cubicBezTo>
                <a:close/>
                <a:moveTo>
                  <a:pt x="13219" y="286"/>
                </a:moveTo>
                <a:lnTo>
                  <a:pt x="13219" y="286"/>
                </a:lnTo>
                <a:cubicBezTo>
                  <a:pt x="13212" y="287"/>
                  <a:pt x="13204" y="288"/>
                  <a:pt x="13197" y="289"/>
                </a:cubicBezTo>
                <a:lnTo>
                  <a:pt x="13197" y="289"/>
                </a:lnTo>
                <a:cubicBezTo>
                  <a:pt x="13205" y="288"/>
                  <a:pt x="13213" y="287"/>
                  <a:pt x="13219" y="286"/>
                </a:cubicBezTo>
                <a:close/>
                <a:moveTo>
                  <a:pt x="12778" y="332"/>
                </a:moveTo>
                <a:cubicBezTo>
                  <a:pt x="12727" y="337"/>
                  <a:pt x="12676" y="343"/>
                  <a:pt x="12627" y="349"/>
                </a:cubicBezTo>
                <a:cubicBezTo>
                  <a:pt x="12677" y="343"/>
                  <a:pt x="12727" y="337"/>
                  <a:pt x="12778" y="332"/>
                </a:cubicBezTo>
                <a:close/>
                <a:moveTo>
                  <a:pt x="28320" y="2432"/>
                </a:moveTo>
                <a:cubicBezTo>
                  <a:pt x="28326" y="2432"/>
                  <a:pt x="28366" y="2443"/>
                  <a:pt x="28403" y="2454"/>
                </a:cubicBezTo>
                <a:lnTo>
                  <a:pt x="28567" y="2517"/>
                </a:lnTo>
                <a:cubicBezTo>
                  <a:pt x="28365" y="2452"/>
                  <a:pt x="28311" y="2432"/>
                  <a:pt x="28320" y="2432"/>
                </a:cubicBezTo>
                <a:close/>
                <a:moveTo>
                  <a:pt x="30570" y="3424"/>
                </a:moveTo>
                <a:cubicBezTo>
                  <a:pt x="30572" y="3424"/>
                  <a:pt x="30574" y="3425"/>
                  <a:pt x="30576" y="3425"/>
                </a:cubicBezTo>
                <a:lnTo>
                  <a:pt x="30576" y="3425"/>
                </a:lnTo>
                <a:cubicBezTo>
                  <a:pt x="30574" y="3425"/>
                  <a:pt x="30572" y="3424"/>
                  <a:pt x="30570" y="3424"/>
                </a:cubicBezTo>
                <a:close/>
                <a:moveTo>
                  <a:pt x="87549" y="4652"/>
                </a:moveTo>
                <a:cubicBezTo>
                  <a:pt x="87563" y="4654"/>
                  <a:pt x="87576" y="4657"/>
                  <a:pt x="87589" y="4659"/>
                </a:cubicBezTo>
                <a:cubicBezTo>
                  <a:pt x="87577" y="4657"/>
                  <a:pt x="87564" y="4654"/>
                  <a:pt x="87549" y="4652"/>
                </a:cubicBezTo>
                <a:close/>
                <a:moveTo>
                  <a:pt x="89379" y="4785"/>
                </a:moveTo>
                <a:lnTo>
                  <a:pt x="89426" y="4796"/>
                </a:lnTo>
                <a:lnTo>
                  <a:pt x="89426" y="4796"/>
                </a:lnTo>
                <a:lnTo>
                  <a:pt x="89442" y="4797"/>
                </a:lnTo>
                <a:lnTo>
                  <a:pt x="89379" y="4785"/>
                </a:lnTo>
                <a:close/>
                <a:moveTo>
                  <a:pt x="78441" y="5881"/>
                </a:moveTo>
                <a:lnTo>
                  <a:pt x="78441" y="5881"/>
                </a:lnTo>
                <a:cubicBezTo>
                  <a:pt x="78411" y="5894"/>
                  <a:pt x="78380" y="5906"/>
                  <a:pt x="78350" y="5919"/>
                </a:cubicBezTo>
                <a:lnTo>
                  <a:pt x="78350" y="5919"/>
                </a:lnTo>
                <a:lnTo>
                  <a:pt x="78441" y="5881"/>
                </a:lnTo>
                <a:close/>
                <a:moveTo>
                  <a:pt x="28" y="6229"/>
                </a:moveTo>
                <a:lnTo>
                  <a:pt x="1" y="6259"/>
                </a:lnTo>
                <a:cubicBezTo>
                  <a:pt x="7" y="6253"/>
                  <a:pt x="17" y="6242"/>
                  <a:pt x="28" y="6229"/>
                </a:cubicBezTo>
                <a:close/>
                <a:moveTo>
                  <a:pt x="76848" y="6753"/>
                </a:moveTo>
                <a:cubicBezTo>
                  <a:pt x="76814" y="6777"/>
                  <a:pt x="76778" y="6801"/>
                  <a:pt x="76740" y="6826"/>
                </a:cubicBezTo>
                <a:cubicBezTo>
                  <a:pt x="76727" y="6836"/>
                  <a:pt x="76714" y="6846"/>
                  <a:pt x="76700" y="6856"/>
                </a:cubicBezTo>
                <a:lnTo>
                  <a:pt x="76700" y="6856"/>
                </a:lnTo>
                <a:cubicBezTo>
                  <a:pt x="76760" y="6814"/>
                  <a:pt x="76809" y="6780"/>
                  <a:pt x="76848" y="6753"/>
                </a:cubicBezTo>
                <a:close/>
                <a:moveTo>
                  <a:pt x="76700" y="6856"/>
                </a:moveTo>
                <a:cubicBezTo>
                  <a:pt x="76613" y="6916"/>
                  <a:pt x="76502" y="6993"/>
                  <a:pt x="76362" y="7091"/>
                </a:cubicBezTo>
                <a:cubicBezTo>
                  <a:pt x="76494" y="7003"/>
                  <a:pt x="76606" y="6925"/>
                  <a:pt x="76700" y="6856"/>
                </a:cubicBezTo>
                <a:close/>
                <a:moveTo>
                  <a:pt x="42478" y="8855"/>
                </a:moveTo>
                <a:cubicBezTo>
                  <a:pt x="42542" y="8884"/>
                  <a:pt x="42605" y="8912"/>
                  <a:pt x="42639" y="8927"/>
                </a:cubicBezTo>
                <a:lnTo>
                  <a:pt x="42639" y="8927"/>
                </a:lnTo>
                <a:lnTo>
                  <a:pt x="42478" y="8855"/>
                </a:lnTo>
                <a:close/>
                <a:moveTo>
                  <a:pt x="42642" y="8956"/>
                </a:moveTo>
                <a:lnTo>
                  <a:pt x="42642" y="8956"/>
                </a:lnTo>
                <a:cubicBezTo>
                  <a:pt x="42727" y="8998"/>
                  <a:pt x="42811" y="9037"/>
                  <a:pt x="42897" y="9072"/>
                </a:cubicBezTo>
                <a:lnTo>
                  <a:pt x="42897" y="9072"/>
                </a:lnTo>
                <a:lnTo>
                  <a:pt x="42642" y="8956"/>
                </a:lnTo>
                <a:close/>
                <a:moveTo>
                  <a:pt x="97408" y="9140"/>
                </a:moveTo>
                <a:cubicBezTo>
                  <a:pt x="97438" y="9191"/>
                  <a:pt x="97467" y="9243"/>
                  <a:pt x="97494" y="9296"/>
                </a:cubicBezTo>
                <a:lnTo>
                  <a:pt x="97494" y="9296"/>
                </a:lnTo>
                <a:cubicBezTo>
                  <a:pt x="97486" y="9281"/>
                  <a:pt x="97467" y="9243"/>
                  <a:pt x="97443" y="9195"/>
                </a:cubicBezTo>
                <a:cubicBezTo>
                  <a:pt x="97432" y="9177"/>
                  <a:pt x="97420" y="9158"/>
                  <a:pt x="97408" y="9140"/>
                </a:cubicBezTo>
                <a:close/>
                <a:moveTo>
                  <a:pt x="43832" y="9308"/>
                </a:moveTo>
                <a:cubicBezTo>
                  <a:pt x="43852" y="9317"/>
                  <a:pt x="43871" y="9325"/>
                  <a:pt x="43890" y="9334"/>
                </a:cubicBezTo>
                <a:cubicBezTo>
                  <a:pt x="43869" y="9323"/>
                  <a:pt x="43850" y="9315"/>
                  <a:pt x="43832" y="9308"/>
                </a:cubicBezTo>
                <a:close/>
                <a:moveTo>
                  <a:pt x="72985" y="10115"/>
                </a:moveTo>
                <a:lnTo>
                  <a:pt x="72985" y="10115"/>
                </a:lnTo>
                <a:cubicBezTo>
                  <a:pt x="72897" y="10216"/>
                  <a:pt x="72758" y="10354"/>
                  <a:pt x="72582" y="10506"/>
                </a:cubicBezTo>
                <a:lnTo>
                  <a:pt x="72985" y="10115"/>
                </a:lnTo>
                <a:close/>
                <a:moveTo>
                  <a:pt x="71788" y="11110"/>
                </a:moveTo>
                <a:lnTo>
                  <a:pt x="71788" y="11110"/>
                </a:lnTo>
                <a:cubicBezTo>
                  <a:pt x="71692" y="11193"/>
                  <a:pt x="71626" y="11251"/>
                  <a:pt x="71584" y="11288"/>
                </a:cubicBezTo>
                <a:lnTo>
                  <a:pt x="71584" y="11288"/>
                </a:lnTo>
                <a:cubicBezTo>
                  <a:pt x="71675" y="11211"/>
                  <a:pt x="71746" y="11148"/>
                  <a:pt x="71788" y="11110"/>
                </a:cubicBezTo>
                <a:close/>
                <a:moveTo>
                  <a:pt x="91269" y="12194"/>
                </a:moveTo>
                <a:lnTo>
                  <a:pt x="91269" y="12207"/>
                </a:lnTo>
                <a:cubicBezTo>
                  <a:pt x="91244" y="12294"/>
                  <a:pt x="91231" y="12370"/>
                  <a:pt x="91231" y="12457"/>
                </a:cubicBezTo>
                <a:lnTo>
                  <a:pt x="91231" y="12457"/>
                </a:lnTo>
                <a:cubicBezTo>
                  <a:pt x="91231" y="12369"/>
                  <a:pt x="91244" y="12282"/>
                  <a:pt x="91269" y="12194"/>
                </a:cubicBezTo>
                <a:close/>
                <a:moveTo>
                  <a:pt x="95186" y="13425"/>
                </a:moveTo>
                <a:cubicBezTo>
                  <a:pt x="95179" y="13425"/>
                  <a:pt x="95149" y="13434"/>
                  <a:pt x="95087" y="13454"/>
                </a:cubicBezTo>
                <a:cubicBezTo>
                  <a:pt x="95037" y="13479"/>
                  <a:pt x="94986" y="13503"/>
                  <a:pt x="94936" y="13526"/>
                </a:cubicBezTo>
                <a:lnTo>
                  <a:pt x="94936" y="13526"/>
                </a:lnTo>
                <a:cubicBezTo>
                  <a:pt x="95069" y="13480"/>
                  <a:pt x="95204" y="13425"/>
                  <a:pt x="95186" y="13425"/>
                </a:cubicBezTo>
                <a:close/>
                <a:moveTo>
                  <a:pt x="94936" y="13526"/>
                </a:moveTo>
                <a:lnTo>
                  <a:pt x="94936" y="13526"/>
                </a:lnTo>
                <a:cubicBezTo>
                  <a:pt x="94932" y="13527"/>
                  <a:pt x="94927" y="13528"/>
                  <a:pt x="94923" y="13530"/>
                </a:cubicBezTo>
                <a:cubicBezTo>
                  <a:pt x="94850" y="13559"/>
                  <a:pt x="94779" y="13588"/>
                  <a:pt x="94737" y="13607"/>
                </a:cubicBezTo>
                <a:lnTo>
                  <a:pt x="94737" y="13607"/>
                </a:lnTo>
                <a:cubicBezTo>
                  <a:pt x="94803" y="13582"/>
                  <a:pt x="94870" y="13555"/>
                  <a:pt x="94936" y="13526"/>
                </a:cubicBezTo>
                <a:close/>
                <a:moveTo>
                  <a:pt x="95238" y="13422"/>
                </a:moveTo>
                <a:cubicBezTo>
                  <a:pt x="95094" y="13480"/>
                  <a:pt x="94913" y="13550"/>
                  <a:pt x="94731" y="13617"/>
                </a:cubicBezTo>
                <a:lnTo>
                  <a:pt x="94731" y="13617"/>
                </a:lnTo>
                <a:cubicBezTo>
                  <a:pt x="94758" y="13608"/>
                  <a:pt x="94803" y="13593"/>
                  <a:pt x="94873" y="13568"/>
                </a:cubicBezTo>
                <a:cubicBezTo>
                  <a:pt x="95036" y="13506"/>
                  <a:pt x="95148" y="13460"/>
                  <a:pt x="95238" y="13422"/>
                </a:cubicBezTo>
                <a:close/>
                <a:moveTo>
                  <a:pt x="94737" y="13607"/>
                </a:moveTo>
                <a:cubicBezTo>
                  <a:pt x="94702" y="13620"/>
                  <a:pt x="94668" y="13632"/>
                  <a:pt x="94633" y="13643"/>
                </a:cubicBezTo>
                <a:cubicBezTo>
                  <a:pt x="94369" y="13731"/>
                  <a:pt x="94117" y="13794"/>
                  <a:pt x="93852" y="13857"/>
                </a:cubicBezTo>
                <a:cubicBezTo>
                  <a:pt x="94066" y="13820"/>
                  <a:pt x="94280" y="13769"/>
                  <a:pt x="94482" y="13706"/>
                </a:cubicBezTo>
                <a:cubicBezTo>
                  <a:pt x="94563" y="13678"/>
                  <a:pt x="94647" y="13648"/>
                  <a:pt x="94731" y="13617"/>
                </a:cubicBezTo>
                <a:lnTo>
                  <a:pt x="94731" y="13617"/>
                </a:lnTo>
                <a:cubicBezTo>
                  <a:pt x="94713" y="13623"/>
                  <a:pt x="94703" y="13625"/>
                  <a:pt x="94701" y="13625"/>
                </a:cubicBezTo>
                <a:cubicBezTo>
                  <a:pt x="94696" y="13625"/>
                  <a:pt x="94711" y="13618"/>
                  <a:pt x="94737" y="13607"/>
                </a:cubicBezTo>
                <a:close/>
                <a:moveTo>
                  <a:pt x="55860" y="13895"/>
                </a:moveTo>
                <a:cubicBezTo>
                  <a:pt x="55915" y="13907"/>
                  <a:pt x="55943" y="13913"/>
                  <a:pt x="55950" y="13913"/>
                </a:cubicBezTo>
                <a:lnTo>
                  <a:pt x="55950" y="13913"/>
                </a:lnTo>
                <a:cubicBezTo>
                  <a:pt x="55920" y="13907"/>
                  <a:pt x="55890" y="13901"/>
                  <a:pt x="55860" y="13895"/>
                </a:cubicBezTo>
                <a:close/>
                <a:moveTo>
                  <a:pt x="66928" y="13968"/>
                </a:moveTo>
                <a:cubicBezTo>
                  <a:pt x="66923" y="13969"/>
                  <a:pt x="66917" y="13970"/>
                  <a:pt x="66911" y="13971"/>
                </a:cubicBezTo>
                <a:cubicBezTo>
                  <a:pt x="66917" y="13971"/>
                  <a:pt x="66923" y="13970"/>
                  <a:pt x="66928" y="13968"/>
                </a:cubicBezTo>
                <a:close/>
                <a:moveTo>
                  <a:pt x="56566" y="14046"/>
                </a:moveTo>
                <a:cubicBezTo>
                  <a:pt x="56673" y="14070"/>
                  <a:pt x="56741" y="14083"/>
                  <a:pt x="56759" y="14084"/>
                </a:cubicBezTo>
                <a:lnTo>
                  <a:pt x="56759" y="14084"/>
                </a:lnTo>
                <a:lnTo>
                  <a:pt x="56566" y="14046"/>
                </a:lnTo>
                <a:close/>
                <a:moveTo>
                  <a:pt x="58385" y="14360"/>
                </a:moveTo>
                <a:cubicBezTo>
                  <a:pt x="58384" y="14360"/>
                  <a:pt x="58386" y="14360"/>
                  <a:pt x="58393" y="14361"/>
                </a:cubicBezTo>
                <a:lnTo>
                  <a:pt x="58465" y="14370"/>
                </a:lnTo>
                <a:lnTo>
                  <a:pt x="58465" y="14370"/>
                </a:lnTo>
                <a:cubicBezTo>
                  <a:pt x="58425" y="14365"/>
                  <a:pt x="58388" y="14360"/>
                  <a:pt x="58385" y="14360"/>
                </a:cubicBezTo>
                <a:close/>
                <a:moveTo>
                  <a:pt x="58465" y="14370"/>
                </a:moveTo>
                <a:cubicBezTo>
                  <a:pt x="58508" y="14375"/>
                  <a:pt x="58553" y="14381"/>
                  <a:pt x="58562" y="14381"/>
                </a:cubicBezTo>
                <a:lnTo>
                  <a:pt x="58562" y="14381"/>
                </a:lnTo>
                <a:lnTo>
                  <a:pt x="58465" y="14370"/>
                </a:lnTo>
                <a:close/>
                <a:moveTo>
                  <a:pt x="60319" y="14585"/>
                </a:moveTo>
                <a:cubicBezTo>
                  <a:pt x="60362" y="14587"/>
                  <a:pt x="60401" y="14588"/>
                  <a:pt x="60435" y="14588"/>
                </a:cubicBezTo>
                <a:cubicBezTo>
                  <a:pt x="60432" y="14588"/>
                  <a:pt x="60429" y="14588"/>
                  <a:pt x="60426" y="14588"/>
                </a:cubicBezTo>
                <a:lnTo>
                  <a:pt x="60426" y="14588"/>
                </a:lnTo>
                <a:cubicBezTo>
                  <a:pt x="60382" y="14586"/>
                  <a:pt x="60347" y="14585"/>
                  <a:pt x="60319" y="14585"/>
                </a:cubicBezTo>
                <a:close/>
                <a:moveTo>
                  <a:pt x="15954" y="1"/>
                </a:moveTo>
                <a:cubicBezTo>
                  <a:pt x="14974" y="1"/>
                  <a:pt x="13996" y="54"/>
                  <a:pt x="13023" y="160"/>
                </a:cubicBezTo>
                <a:lnTo>
                  <a:pt x="13023" y="160"/>
                </a:lnTo>
                <a:cubicBezTo>
                  <a:pt x="13034" y="159"/>
                  <a:pt x="13056" y="158"/>
                  <a:pt x="13073" y="158"/>
                </a:cubicBezTo>
                <a:cubicBezTo>
                  <a:pt x="13113" y="158"/>
                  <a:pt x="13128" y="163"/>
                  <a:pt x="12917" y="186"/>
                </a:cubicBezTo>
                <a:cubicBezTo>
                  <a:pt x="12639" y="198"/>
                  <a:pt x="12350" y="249"/>
                  <a:pt x="12060" y="274"/>
                </a:cubicBezTo>
                <a:cubicBezTo>
                  <a:pt x="11909" y="299"/>
                  <a:pt x="11833" y="312"/>
                  <a:pt x="11732" y="337"/>
                </a:cubicBezTo>
                <a:cubicBezTo>
                  <a:pt x="11619" y="362"/>
                  <a:pt x="11480" y="375"/>
                  <a:pt x="11203" y="425"/>
                </a:cubicBezTo>
                <a:cubicBezTo>
                  <a:pt x="11241" y="419"/>
                  <a:pt x="11291" y="412"/>
                  <a:pt x="11307" y="412"/>
                </a:cubicBezTo>
                <a:cubicBezTo>
                  <a:pt x="11323" y="412"/>
                  <a:pt x="11304" y="419"/>
                  <a:pt x="11203" y="438"/>
                </a:cubicBezTo>
                <a:cubicBezTo>
                  <a:pt x="7977" y="992"/>
                  <a:pt x="4928" y="2252"/>
                  <a:pt x="2282" y="4155"/>
                </a:cubicBezTo>
                <a:cubicBezTo>
                  <a:pt x="2403" y="4068"/>
                  <a:pt x="2458" y="4035"/>
                  <a:pt x="2465" y="4035"/>
                </a:cubicBezTo>
                <a:cubicBezTo>
                  <a:pt x="2468" y="4035"/>
                  <a:pt x="2461" y="4042"/>
                  <a:pt x="2445" y="4054"/>
                </a:cubicBezTo>
                <a:cubicBezTo>
                  <a:pt x="2395" y="4079"/>
                  <a:pt x="2269" y="4167"/>
                  <a:pt x="2130" y="4281"/>
                </a:cubicBezTo>
                <a:cubicBezTo>
                  <a:pt x="2187" y="4237"/>
                  <a:pt x="2207" y="4222"/>
                  <a:pt x="2210" y="4222"/>
                </a:cubicBezTo>
                <a:cubicBezTo>
                  <a:pt x="2217" y="4222"/>
                  <a:pt x="2155" y="4282"/>
                  <a:pt x="2176" y="4282"/>
                </a:cubicBezTo>
                <a:cubicBezTo>
                  <a:pt x="2177" y="4282"/>
                  <a:pt x="2179" y="4281"/>
                  <a:pt x="2181" y="4281"/>
                </a:cubicBezTo>
                <a:lnTo>
                  <a:pt x="2181" y="4281"/>
                </a:lnTo>
                <a:lnTo>
                  <a:pt x="1639" y="4697"/>
                </a:lnTo>
                <a:cubicBezTo>
                  <a:pt x="1462" y="4835"/>
                  <a:pt x="1286" y="4974"/>
                  <a:pt x="1122" y="5125"/>
                </a:cubicBezTo>
                <a:cubicBezTo>
                  <a:pt x="1034" y="5226"/>
                  <a:pt x="769" y="5465"/>
                  <a:pt x="517" y="5705"/>
                </a:cubicBezTo>
                <a:cubicBezTo>
                  <a:pt x="404" y="5818"/>
                  <a:pt x="291" y="5932"/>
                  <a:pt x="177" y="6058"/>
                </a:cubicBezTo>
                <a:cubicBezTo>
                  <a:pt x="112" y="6132"/>
                  <a:pt x="61" y="6192"/>
                  <a:pt x="28" y="6229"/>
                </a:cubicBezTo>
                <a:lnTo>
                  <a:pt x="28" y="6229"/>
                </a:lnTo>
                <a:lnTo>
                  <a:pt x="291" y="5944"/>
                </a:lnTo>
                <a:lnTo>
                  <a:pt x="291" y="5944"/>
                </a:lnTo>
                <a:cubicBezTo>
                  <a:pt x="221" y="6028"/>
                  <a:pt x="197" y="6062"/>
                  <a:pt x="205" y="6062"/>
                </a:cubicBezTo>
                <a:cubicBezTo>
                  <a:pt x="218" y="6062"/>
                  <a:pt x="323" y="5963"/>
                  <a:pt x="442" y="5843"/>
                </a:cubicBezTo>
                <a:cubicBezTo>
                  <a:pt x="568" y="5717"/>
                  <a:pt x="706" y="5617"/>
                  <a:pt x="858" y="5516"/>
                </a:cubicBezTo>
                <a:cubicBezTo>
                  <a:pt x="971" y="5402"/>
                  <a:pt x="1110" y="5276"/>
                  <a:pt x="1261" y="5138"/>
                </a:cubicBezTo>
                <a:cubicBezTo>
                  <a:pt x="1336" y="5062"/>
                  <a:pt x="1412" y="4986"/>
                  <a:pt x="1500" y="4923"/>
                </a:cubicBezTo>
                <a:lnTo>
                  <a:pt x="1765" y="4722"/>
                </a:lnTo>
                <a:lnTo>
                  <a:pt x="2345" y="4268"/>
                </a:lnTo>
                <a:cubicBezTo>
                  <a:pt x="2559" y="4117"/>
                  <a:pt x="2773" y="3966"/>
                  <a:pt x="2975" y="3815"/>
                </a:cubicBezTo>
                <a:cubicBezTo>
                  <a:pt x="3015" y="3788"/>
                  <a:pt x="3031" y="3777"/>
                  <a:pt x="3033" y="3777"/>
                </a:cubicBezTo>
                <a:lnTo>
                  <a:pt x="3033" y="3777"/>
                </a:lnTo>
                <a:cubicBezTo>
                  <a:pt x="3037" y="3777"/>
                  <a:pt x="2899" y="3876"/>
                  <a:pt x="2905" y="3876"/>
                </a:cubicBezTo>
                <a:cubicBezTo>
                  <a:pt x="2906" y="3876"/>
                  <a:pt x="2912" y="3873"/>
                  <a:pt x="2924" y="3865"/>
                </a:cubicBezTo>
                <a:cubicBezTo>
                  <a:pt x="3038" y="3802"/>
                  <a:pt x="3151" y="3701"/>
                  <a:pt x="3302" y="3588"/>
                </a:cubicBezTo>
                <a:cubicBezTo>
                  <a:pt x="3453" y="3487"/>
                  <a:pt x="3655" y="3374"/>
                  <a:pt x="3907" y="3222"/>
                </a:cubicBezTo>
                <a:lnTo>
                  <a:pt x="3907" y="3222"/>
                </a:lnTo>
                <a:lnTo>
                  <a:pt x="3857" y="3260"/>
                </a:lnTo>
                <a:lnTo>
                  <a:pt x="4348" y="2958"/>
                </a:lnTo>
                <a:cubicBezTo>
                  <a:pt x="4512" y="2870"/>
                  <a:pt x="4663" y="2807"/>
                  <a:pt x="4814" y="2718"/>
                </a:cubicBezTo>
                <a:lnTo>
                  <a:pt x="5230" y="2504"/>
                </a:lnTo>
                <a:cubicBezTo>
                  <a:pt x="5369" y="2429"/>
                  <a:pt x="5507" y="2353"/>
                  <a:pt x="5659" y="2302"/>
                </a:cubicBezTo>
                <a:lnTo>
                  <a:pt x="6553" y="1912"/>
                </a:lnTo>
                <a:cubicBezTo>
                  <a:pt x="6881" y="1773"/>
                  <a:pt x="7259" y="1647"/>
                  <a:pt x="7687" y="1483"/>
                </a:cubicBezTo>
                <a:lnTo>
                  <a:pt x="7687" y="1483"/>
                </a:lnTo>
                <a:lnTo>
                  <a:pt x="7561" y="1521"/>
                </a:lnTo>
                <a:cubicBezTo>
                  <a:pt x="7738" y="1446"/>
                  <a:pt x="7864" y="1408"/>
                  <a:pt x="7952" y="1383"/>
                </a:cubicBezTo>
                <a:lnTo>
                  <a:pt x="8191" y="1307"/>
                </a:lnTo>
                <a:cubicBezTo>
                  <a:pt x="8256" y="1286"/>
                  <a:pt x="8279" y="1276"/>
                  <a:pt x="8274" y="1276"/>
                </a:cubicBezTo>
                <a:cubicBezTo>
                  <a:pt x="8261" y="1276"/>
                  <a:pt x="8062" y="1336"/>
                  <a:pt x="7864" y="1408"/>
                </a:cubicBezTo>
                <a:cubicBezTo>
                  <a:pt x="7671" y="1472"/>
                  <a:pt x="7472" y="1543"/>
                  <a:pt x="7455" y="1543"/>
                </a:cubicBezTo>
                <a:cubicBezTo>
                  <a:pt x="7449" y="1543"/>
                  <a:pt x="7468" y="1533"/>
                  <a:pt x="7523" y="1509"/>
                </a:cubicBezTo>
                <a:cubicBezTo>
                  <a:pt x="7586" y="1496"/>
                  <a:pt x="7675" y="1458"/>
                  <a:pt x="7776" y="1420"/>
                </a:cubicBezTo>
                <a:lnTo>
                  <a:pt x="8154" y="1307"/>
                </a:lnTo>
                <a:cubicBezTo>
                  <a:pt x="8443" y="1231"/>
                  <a:pt x="8771" y="1118"/>
                  <a:pt x="9099" y="1030"/>
                </a:cubicBezTo>
                <a:lnTo>
                  <a:pt x="10031" y="790"/>
                </a:lnTo>
                <a:cubicBezTo>
                  <a:pt x="10157" y="765"/>
                  <a:pt x="10283" y="740"/>
                  <a:pt x="10384" y="715"/>
                </a:cubicBezTo>
                <a:cubicBezTo>
                  <a:pt x="10472" y="702"/>
                  <a:pt x="10548" y="690"/>
                  <a:pt x="10598" y="690"/>
                </a:cubicBezTo>
                <a:cubicBezTo>
                  <a:pt x="10826" y="642"/>
                  <a:pt x="10855" y="632"/>
                  <a:pt x="10836" y="632"/>
                </a:cubicBezTo>
                <a:cubicBezTo>
                  <a:pt x="10822" y="632"/>
                  <a:pt x="10782" y="637"/>
                  <a:pt x="10773" y="637"/>
                </a:cubicBezTo>
                <a:cubicBezTo>
                  <a:pt x="10761" y="637"/>
                  <a:pt x="10801" y="629"/>
                  <a:pt x="11014" y="589"/>
                </a:cubicBezTo>
                <a:lnTo>
                  <a:pt x="11178" y="564"/>
                </a:lnTo>
                <a:lnTo>
                  <a:pt x="11329" y="526"/>
                </a:lnTo>
                <a:cubicBezTo>
                  <a:pt x="11543" y="475"/>
                  <a:pt x="11745" y="450"/>
                  <a:pt x="11959" y="450"/>
                </a:cubicBezTo>
                <a:lnTo>
                  <a:pt x="11568" y="501"/>
                </a:lnTo>
                <a:cubicBezTo>
                  <a:pt x="11833" y="475"/>
                  <a:pt x="12198" y="412"/>
                  <a:pt x="12513" y="362"/>
                </a:cubicBezTo>
                <a:cubicBezTo>
                  <a:pt x="12727" y="328"/>
                  <a:pt x="12935" y="311"/>
                  <a:pt x="13074" y="300"/>
                </a:cubicBezTo>
                <a:lnTo>
                  <a:pt x="13074" y="300"/>
                </a:lnTo>
                <a:cubicBezTo>
                  <a:pt x="12975" y="310"/>
                  <a:pt x="12876" y="321"/>
                  <a:pt x="12778" y="332"/>
                </a:cubicBezTo>
                <a:lnTo>
                  <a:pt x="12778" y="332"/>
                </a:lnTo>
                <a:cubicBezTo>
                  <a:pt x="12915" y="317"/>
                  <a:pt x="13056" y="306"/>
                  <a:pt x="13197" y="289"/>
                </a:cubicBezTo>
                <a:lnTo>
                  <a:pt x="13197" y="289"/>
                </a:lnTo>
                <a:cubicBezTo>
                  <a:pt x="13168" y="292"/>
                  <a:pt x="13126" y="296"/>
                  <a:pt x="13074" y="300"/>
                </a:cubicBezTo>
                <a:lnTo>
                  <a:pt x="13074" y="300"/>
                </a:lnTo>
                <a:cubicBezTo>
                  <a:pt x="13354" y="271"/>
                  <a:pt x="13643" y="243"/>
                  <a:pt x="13937" y="211"/>
                </a:cubicBezTo>
                <a:cubicBezTo>
                  <a:pt x="14391" y="186"/>
                  <a:pt x="14857" y="160"/>
                  <a:pt x="15323" y="148"/>
                </a:cubicBezTo>
                <a:lnTo>
                  <a:pt x="16697" y="148"/>
                </a:lnTo>
                <a:lnTo>
                  <a:pt x="17352" y="173"/>
                </a:lnTo>
                <a:cubicBezTo>
                  <a:pt x="17566" y="173"/>
                  <a:pt x="17781" y="186"/>
                  <a:pt x="17982" y="211"/>
                </a:cubicBezTo>
                <a:lnTo>
                  <a:pt x="17856" y="186"/>
                </a:lnTo>
                <a:lnTo>
                  <a:pt x="17856" y="186"/>
                </a:lnTo>
                <a:cubicBezTo>
                  <a:pt x="18474" y="236"/>
                  <a:pt x="18726" y="261"/>
                  <a:pt x="18990" y="286"/>
                </a:cubicBezTo>
                <a:cubicBezTo>
                  <a:pt x="19255" y="312"/>
                  <a:pt x="19532" y="362"/>
                  <a:pt x="20200" y="450"/>
                </a:cubicBezTo>
                <a:lnTo>
                  <a:pt x="20162" y="450"/>
                </a:lnTo>
                <a:cubicBezTo>
                  <a:pt x="20427" y="475"/>
                  <a:pt x="20792" y="538"/>
                  <a:pt x="21158" y="601"/>
                </a:cubicBezTo>
                <a:cubicBezTo>
                  <a:pt x="21114" y="595"/>
                  <a:pt x="21092" y="592"/>
                  <a:pt x="21086" y="592"/>
                </a:cubicBezTo>
                <a:cubicBezTo>
                  <a:pt x="21050" y="592"/>
                  <a:pt x="21510" y="678"/>
                  <a:pt x="21460" y="678"/>
                </a:cubicBezTo>
                <a:cubicBezTo>
                  <a:pt x="21449" y="678"/>
                  <a:pt x="21415" y="674"/>
                  <a:pt x="21347" y="664"/>
                </a:cubicBezTo>
                <a:lnTo>
                  <a:pt x="21347" y="664"/>
                </a:lnTo>
                <a:cubicBezTo>
                  <a:pt x="22014" y="778"/>
                  <a:pt x="22178" y="816"/>
                  <a:pt x="22279" y="828"/>
                </a:cubicBezTo>
                <a:cubicBezTo>
                  <a:pt x="22393" y="841"/>
                  <a:pt x="22443" y="841"/>
                  <a:pt x="22884" y="929"/>
                </a:cubicBezTo>
                <a:lnTo>
                  <a:pt x="23073" y="992"/>
                </a:lnTo>
                <a:cubicBezTo>
                  <a:pt x="23347" y="1049"/>
                  <a:pt x="23394" y="1044"/>
                  <a:pt x="23898" y="1165"/>
                </a:cubicBezTo>
                <a:lnTo>
                  <a:pt x="23898" y="1165"/>
                </a:lnTo>
                <a:cubicBezTo>
                  <a:pt x="23897" y="1165"/>
                  <a:pt x="23896" y="1165"/>
                  <a:pt x="23896" y="1165"/>
                </a:cubicBezTo>
                <a:cubicBezTo>
                  <a:pt x="23879" y="1165"/>
                  <a:pt x="24119" y="1235"/>
                  <a:pt x="24078" y="1235"/>
                </a:cubicBezTo>
                <a:cubicBezTo>
                  <a:pt x="24063" y="1235"/>
                  <a:pt x="24003" y="1224"/>
                  <a:pt x="23867" y="1194"/>
                </a:cubicBezTo>
                <a:lnTo>
                  <a:pt x="23867" y="1194"/>
                </a:lnTo>
                <a:cubicBezTo>
                  <a:pt x="24560" y="1383"/>
                  <a:pt x="25076" y="1509"/>
                  <a:pt x="25492" y="1635"/>
                </a:cubicBezTo>
                <a:cubicBezTo>
                  <a:pt x="25908" y="1761"/>
                  <a:pt x="26236" y="1836"/>
                  <a:pt x="26538" y="1962"/>
                </a:cubicBezTo>
                <a:cubicBezTo>
                  <a:pt x="26622" y="1986"/>
                  <a:pt x="26663" y="1996"/>
                  <a:pt x="26672" y="1996"/>
                </a:cubicBezTo>
                <a:cubicBezTo>
                  <a:pt x="26696" y="1996"/>
                  <a:pt x="26476" y="1919"/>
                  <a:pt x="26236" y="1836"/>
                </a:cubicBezTo>
                <a:cubicBezTo>
                  <a:pt x="26023" y="1771"/>
                  <a:pt x="25794" y="1705"/>
                  <a:pt x="25708" y="1681"/>
                </a:cubicBezTo>
                <a:lnTo>
                  <a:pt x="25708" y="1681"/>
                </a:lnTo>
                <a:cubicBezTo>
                  <a:pt x="25667" y="1667"/>
                  <a:pt x="25653" y="1660"/>
                  <a:pt x="25660" y="1660"/>
                </a:cubicBezTo>
                <a:cubicBezTo>
                  <a:pt x="25701" y="1660"/>
                  <a:pt x="26322" y="1835"/>
                  <a:pt x="26677" y="1950"/>
                </a:cubicBezTo>
                <a:cubicBezTo>
                  <a:pt x="26891" y="2025"/>
                  <a:pt x="27067" y="2088"/>
                  <a:pt x="27332" y="2189"/>
                </a:cubicBezTo>
                <a:cubicBezTo>
                  <a:pt x="27597" y="2290"/>
                  <a:pt x="27937" y="2416"/>
                  <a:pt x="28491" y="2605"/>
                </a:cubicBezTo>
                <a:lnTo>
                  <a:pt x="28265" y="2529"/>
                </a:lnTo>
                <a:lnTo>
                  <a:pt x="28265" y="2529"/>
                </a:lnTo>
                <a:cubicBezTo>
                  <a:pt x="28668" y="2681"/>
                  <a:pt x="29058" y="2807"/>
                  <a:pt x="29550" y="3008"/>
                </a:cubicBezTo>
                <a:cubicBezTo>
                  <a:pt x="29840" y="3084"/>
                  <a:pt x="30180" y="3260"/>
                  <a:pt x="30281" y="3260"/>
                </a:cubicBezTo>
                <a:cubicBezTo>
                  <a:pt x="30094" y="3188"/>
                  <a:pt x="29908" y="3117"/>
                  <a:pt x="29719" y="3047"/>
                </a:cubicBezTo>
                <a:lnTo>
                  <a:pt x="29719" y="3047"/>
                </a:lnTo>
                <a:cubicBezTo>
                  <a:pt x="30150" y="3199"/>
                  <a:pt x="30621" y="3369"/>
                  <a:pt x="31289" y="3651"/>
                </a:cubicBezTo>
                <a:lnTo>
                  <a:pt x="30759" y="3449"/>
                </a:lnTo>
                <a:lnTo>
                  <a:pt x="30759" y="3449"/>
                </a:lnTo>
                <a:cubicBezTo>
                  <a:pt x="31024" y="3563"/>
                  <a:pt x="31276" y="3651"/>
                  <a:pt x="31541" y="3777"/>
                </a:cubicBezTo>
                <a:cubicBezTo>
                  <a:pt x="31503" y="3777"/>
                  <a:pt x="31201" y="3651"/>
                  <a:pt x="30848" y="3500"/>
                </a:cubicBezTo>
                <a:cubicBezTo>
                  <a:pt x="30482" y="3361"/>
                  <a:pt x="30054" y="3185"/>
                  <a:pt x="29751" y="3084"/>
                </a:cubicBezTo>
                <a:lnTo>
                  <a:pt x="29751" y="3084"/>
                </a:lnTo>
                <a:cubicBezTo>
                  <a:pt x="29994" y="3194"/>
                  <a:pt x="30682" y="3440"/>
                  <a:pt x="30637" y="3440"/>
                </a:cubicBezTo>
                <a:cubicBezTo>
                  <a:pt x="30631" y="3440"/>
                  <a:pt x="30611" y="3435"/>
                  <a:pt x="30576" y="3425"/>
                </a:cubicBezTo>
                <a:lnTo>
                  <a:pt x="30576" y="3425"/>
                </a:lnTo>
                <a:cubicBezTo>
                  <a:pt x="31029" y="3552"/>
                  <a:pt x="31632" y="3853"/>
                  <a:pt x="32347" y="4130"/>
                </a:cubicBezTo>
                <a:lnTo>
                  <a:pt x="32297" y="4130"/>
                </a:lnTo>
                <a:cubicBezTo>
                  <a:pt x="32410" y="4167"/>
                  <a:pt x="32650" y="4268"/>
                  <a:pt x="32864" y="4356"/>
                </a:cubicBezTo>
                <a:lnTo>
                  <a:pt x="32473" y="4205"/>
                </a:lnTo>
                <a:lnTo>
                  <a:pt x="32473" y="4205"/>
                </a:lnTo>
                <a:cubicBezTo>
                  <a:pt x="33065" y="4445"/>
                  <a:pt x="33582" y="4709"/>
                  <a:pt x="34137" y="4949"/>
                </a:cubicBezTo>
                <a:cubicBezTo>
                  <a:pt x="33575" y="4696"/>
                  <a:pt x="33503" y="4657"/>
                  <a:pt x="33520" y="4657"/>
                </a:cubicBezTo>
                <a:cubicBezTo>
                  <a:pt x="33527" y="4657"/>
                  <a:pt x="33551" y="4665"/>
                  <a:pt x="33558" y="4665"/>
                </a:cubicBezTo>
                <a:cubicBezTo>
                  <a:pt x="33569" y="4665"/>
                  <a:pt x="33548" y="4650"/>
                  <a:pt x="33406" y="4583"/>
                </a:cubicBezTo>
                <a:lnTo>
                  <a:pt x="33406" y="4583"/>
                </a:lnTo>
                <a:cubicBezTo>
                  <a:pt x="34842" y="5201"/>
                  <a:pt x="34212" y="4986"/>
                  <a:pt x="35800" y="5705"/>
                </a:cubicBezTo>
                <a:cubicBezTo>
                  <a:pt x="35630" y="5625"/>
                  <a:pt x="35222" y="5434"/>
                  <a:pt x="35231" y="5434"/>
                </a:cubicBezTo>
                <a:lnTo>
                  <a:pt x="35231" y="5434"/>
                </a:lnTo>
                <a:cubicBezTo>
                  <a:pt x="35233" y="5434"/>
                  <a:pt x="35263" y="5447"/>
                  <a:pt x="35334" y="5478"/>
                </a:cubicBezTo>
                <a:cubicBezTo>
                  <a:pt x="35636" y="5617"/>
                  <a:pt x="36027" y="5806"/>
                  <a:pt x="36216" y="5894"/>
                </a:cubicBezTo>
                <a:cubicBezTo>
                  <a:pt x="36546" y="6049"/>
                  <a:pt x="36651" y="6097"/>
                  <a:pt x="36655" y="6097"/>
                </a:cubicBezTo>
                <a:cubicBezTo>
                  <a:pt x="36662" y="6097"/>
                  <a:pt x="36387" y="5963"/>
                  <a:pt x="36400" y="5963"/>
                </a:cubicBezTo>
                <a:cubicBezTo>
                  <a:pt x="36403" y="5963"/>
                  <a:pt x="36433" y="5975"/>
                  <a:pt x="36505" y="6007"/>
                </a:cubicBezTo>
                <a:cubicBezTo>
                  <a:pt x="36858" y="6196"/>
                  <a:pt x="37022" y="6247"/>
                  <a:pt x="37488" y="6461"/>
                </a:cubicBezTo>
                <a:lnTo>
                  <a:pt x="37488" y="6473"/>
                </a:lnTo>
                <a:cubicBezTo>
                  <a:pt x="38673" y="7053"/>
                  <a:pt x="37816" y="6599"/>
                  <a:pt x="38887" y="7116"/>
                </a:cubicBezTo>
                <a:lnTo>
                  <a:pt x="38421" y="6914"/>
                </a:lnTo>
                <a:lnTo>
                  <a:pt x="38988" y="7179"/>
                </a:lnTo>
                <a:lnTo>
                  <a:pt x="38862" y="7141"/>
                </a:lnTo>
                <a:lnTo>
                  <a:pt x="38862" y="7141"/>
                </a:lnTo>
                <a:cubicBezTo>
                  <a:pt x="39479" y="7418"/>
                  <a:pt x="39668" y="7519"/>
                  <a:pt x="40261" y="7809"/>
                </a:cubicBezTo>
                <a:cubicBezTo>
                  <a:pt x="40229" y="7792"/>
                  <a:pt x="40216" y="7783"/>
                  <a:pt x="40222" y="7783"/>
                </a:cubicBezTo>
                <a:cubicBezTo>
                  <a:pt x="40243" y="7783"/>
                  <a:pt x="40471" y="7880"/>
                  <a:pt x="40878" y="8074"/>
                </a:cubicBezTo>
                <a:cubicBezTo>
                  <a:pt x="41054" y="8174"/>
                  <a:pt x="41231" y="8263"/>
                  <a:pt x="41420" y="8338"/>
                </a:cubicBezTo>
                <a:cubicBezTo>
                  <a:pt x="41193" y="8250"/>
                  <a:pt x="40954" y="8149"/>
                  <a:pt x="40739" y="8023"/>
                </a:cubicBezTo>
                <a:lnTo>
                  <a:pt x="40525" y="7948"/>
                </a:lnTo>
                <a:lnTo>
                  <a:pt x="40525" y="7948"/>
                </a:lnTo>
                <a:cubicBezTo>
                  <a:pt x="40916" y="8137"/>
                  <a:pt x="41508" y="8414"/>
                  <a:pt x="41773" y="8540"/>
                </a:cubicBezTo>
                <a:lnTo>
                  <a:pt x="41483" y="8401"/>
                </a:lnTo>
                <a:lnTo>
                  <a:pt x="42592" y="8893"/>
                </a:lnTo>
                <a:cubicBezTo>
                  <a:pt x="42650" y="8924"/>
                  <a:pt x="42670" y="8936"/>
                  <a:pt x="42665" y="8936"/>
                </a:cubicBezTo>
                <a:cubicBezTo>
                  <a:pt x="42663" y="8936"/>
                  <a:pt x="42654" y="8933"/>
                  <a:pt x="42639" y="8927"/>
                </a:cubicBezTo>
                <a:lnTo>
                  <a:pt x="42639" y="8927"/>
                </a:lnTo>
                <a:lnTo>
                  <a:pt x="43184" y="9170"/>
                </a:lnTo>
                <a:cubicBezTo>
                  <a:pt x="43085" y="9144"/>
                  <a:pt x="42990" y="9111"/>
                  <a:pt x="42897" y="9072"/>
                </a:cubicBezTo>
                <a:lnTo>
                  <a:pt x="42897" y="9072"/>
                </a:lnTo>
                <a:lnTo>
                  <a:pt x="43688" y="9435"/>
                </a:lnTo>
                <a:cubicBezTo>
                  <a:pt x="43756" y="9468"/>
                  <a:pt x="44127" y="9644"/>
                  <a:pt x="44104" y="9644"/>
                </a:cubicBezTo>
                <a:cubicBezTo>
                  <a:pt x="44101" y="9644"/>
                  <a:pt x="44093" y="9641"/>
                  <a:pt x="44079" y="9636"/>
                </a:cubicBezTo>
                <a:lnTo>
                  <a:pt x="44079" y="9636"/>
                </a:lnTo>
                <a:cubicBezTo>
                  <a:pt x="44658" y="9901"/>
                  <a:pt x="45515" y="10266"/>
                  <a:pt x="46284" y="10594"/>
                </a:cubicBezTo>
                <a:lnTo>
                  <a:pt x="46574" y="10720"/>
                </a:lnTo>
                <a:cubicBezTo>
                  <a:pt x="46939" y="10871"/>
                  <a:pt x="47279" y="11022"/>
                  <a:pt x="47645" y="11173"/>
                </a:cubicBezTo>
                <a:cubicBezTo>
                  <a:pt x="48010" y="11325"/>
                  <a:pt x="48388" y="11476"/>
                  <a:pt x="48829" y="11640"/>
                </a:cubicBezTo>
                <a:lnTo>
                  <a:pt x="49308" y="11867"/>
                </a:lnTo>
                <a:cubicBezTo>
                  <a:pt x="49451" y="11918"/>
                  <a:pt x="49507" y="11937"/>
                  <a:pt x="49516" y="11937"/>
                </a:cubicBezTo>
                <a:cubicBezTo>
                  <a:pt x="49538" y="11937"/>
                  <a:pt x="49296" y="11834"/>
                  <a:pt x="49318" y="11834"/>
                </a:cubicBezTo>
                <a:cubicBezTo>
                  <a:pt x="49331" y="11834"/>
                  <a:pt x="49449" y="11874"/>
                  <a:pt x="49799" y="12005"/>
                </a:cubicBezTo>
                <a:cubicBezTo>
                  <a:pt x="50606" y="12308"/>
                  <a:pt x="50089" y="12131"/>
                  <a:pt x="50379" y="12245"/>
                </a:cubicBezTo>
                <a:cubicBezTo>
                  <a:pt x="50782" y="12383"/>
                  <a:pt x="51501" y="12623"/>
                  <a:pt x="52257" y="12875"/>
                </a:cubicBezTo>
                <a:lnTo>
                  <a:pt x="51589" y="12660"/>
                </a:lnTo>
                <a:lnTo>
                  <a:pt x="52156" y="12862"/>
                </a:lnTo>
                <a:cubicBezTo>
                  <a:pt x="51664" y="12722"/>
                  <a:pt x="51277" y="12581"/>
                  <a:pt x="51266" y="12581"/>
                </a:cubicBezTo>
                <a:lnTo>
                  <a:pt x="51266" y="12581"/>
                </a:lnTo>
                <a:cubicBezTo>
                  <a:pt x="51261" y="12581"/>
                  <a:pt x="51327" y="12608"/>
                  <a:pt x="51488" y="12673"/>
                </a:cubicBezTo>
                <a:cubicBezTo>
                  <a:pt x="51538" y="12673"/>
                  <a:pt x="52093" y="12849"/>
                  <a:pt x="52660" y="13026"/>
                </a:cubicBezTo>
                <a:cubicBezTo>
                  <a:pt x="53214" y="13215"/>
                  <a:pt x="53794" y="13366"/>
                  <a:pt x="53832" y="13366"/>
                </a:cubicBezTo>
                <a:cubicBezTo>
                  <a:pt x="53958" y="13404"/>
                  <a:pt x="54084" y="13442"/>
                  <a:pt x="54222" y="13479"/>
                </a:cubicBezTo>
                <a:lnTo>
                  <a:pt x="53983" y="13416"/>
                </a:lnTo>
                <a:lnTo>
                  <a:pt x="53983" y="13416"/>
                </a:lnTo>
                <a:cubicBezTo>
                  <a:pt x="54348" y="13530"/>
                  <a:pt x="54500" y="13555"/>
                  <a:pt x="54663" y="13593"/>
                </a:cubicBezTo>
                <a:cubicBezTo>
                  <a:pt x="54840" y="13631"/>
                  <a:pt x="55029" y="13681"/>
                  <a:pt x="55520" y="13794"/>
                </a:cubicBezTo>
                <a:cubicBezTo>
                  <a:pt x="55777" y="13861"/>
                  <a:pt x="55969" y="13913"/>
                  <a:pt x="55951" y="13913"/>
                </a:cubicBezTo>
                <a:cubicBezTo>
                  <a:pt x="55950" y="13913"/>
                  <a:pt x="55950" y="13913"/>
                  <a:pt x="55950" y="13913"/>
                </a:cubicBezTo>
                <a:lnTo>
                  <a:pt x="55950" y="13913"/>
                </a:lnTo>
                <a:cubicBezTo>
                  <a:pt x="56172" y="13958"/>
                  <a:pt x="56394" y="14002"/>
                  <a:pt x="56616" y="14046"/>
                </a:cubicBezTo>
                <a:cubicBezTo>
                  <a:pt x="56730" y="14072"/>
                  <a:pt x="56774" y="14084"/>
                  <a:pt x="56761" y="14084"/>
                </a:cubicBezTo>
                <a:cubicBezTo>
                  <a:pt x="56761" y="14084"/>
                  <a:pt x="56760" y="14084"/>
                  <a:pt x="56759" y="14084"/>
                </a:cubicBezTo>
                <a:lnTo>
                  <a:pt x="56759" y="14084"/>
                </a:lnTo>
                <a:lnTo>
                  <a:pt x="57146" y="14160"/>
                </a:lnTo>
                <a:cubicBezTo>
                  <a:pt x="57347" y="14198"/>
                  <a:pt x="57536" y="14235"/>
                  <a:pt x="57738" y="14261"/>
                </a:cubicBezTo>
                <a:lnTo>
                  <a:pt x="57725" y="14261"/>
                </a:lnTo>
                <a:cubicBezTo>
                  <a:pt x="57889" y="14286"/>
                  <a:pt x="58280" y="14349"/>
                  <a:pt x="58456" y="14361"/>
                </a:cubicBezTo>
                <a:cubicBezTo>
                  <a:pt x="58545" y="14376"/>
                  <a:pt x="58570" y="14381"/>
                  <a:pt x="58562" y="14381"/>
                </a:cubicBezTo>
                <a:cubicBezTo>
                  <a:pt x="58562" y="14381"/>
                  <a:pt x="58562" y="14381"/>
                  <a:pt x="58562" y="14381"/>
                </a:cubicBezTo>
                <a:lnTo>
                  <a:pt x="58562" y="14381"/>
                </a:lnTo>
                <a:lnTo>
                  <a:pt x="59036" y="14437"/>
                </a:lnTo>
                <a:cubicBezTo>
                  <a:pt x="59103" y="14450"/>
                  <a:pt x="59118" y="14455"/>
                  <a:pt x="59096" y="14455"/>
                </a:cubicBezTo>
                <a:cubicBezTo>
                  <a:pt x="59031" y="14455"/>
                  <a:pt x="58646" y="14408"/>
                  <a:pt x="58318" y="14361"/>
                </a:cubicBezTo>
                <a:lnTo>
                  <a:pt x="58318" y="14361"/>
                </a:lnTo>
                <a:cubicBezTo>
                  <a:pt x="58532" y="14412"/>
                  <a:pt x="58746" y="14437"/>
                  <a:pt x="58973" y="14462"/>
                </a:cubicBezTo>
                <a:cubicBezTo>
                  <a:pt x="59200" y="14487"/>
                  <a:pt x="59515" y="14513"/>
                  <a:pt x="60170" y="14588"/>
                </a:cubicBezTo>
                <a:lnTo>
                  <a:pt x="59552" y="14538"/>
                </a:lnTo>
                <a:lnTo>
                  <a:pt x="59552" y="14538"/>
                </a:lnTo>
                <a:cubicBezTo>
                  <a:pt x="59754" y="14563"/>
                  <a:pt x="59968" y="14588"/>
                  <a:pt x="60233" y="14614"/>
                </a:cubicBezTo>
                <a:lnTo>
                  <a:pt x="61140" y="14677"/>
                </a:lnTo>
                <a:cubicBezTo>
                  <a:pt x="60994" y="14665"/>
                  <a:pt x="59991" y="14584"/>
                  <a:pt x="60277" y="14584"/>
                </a:cubicBezTo>
                <a:cubicBezTo>
                  <a:pt x="60289" y="14584"/>
                  <a:pt x="60302" y="14584"/>
                  <a:pt x="60319" y="14585"/>
                </a:cubicBezTo>
                <a:lnTo>
                  <a:pt x="60319" y="14585"/>
                </a:lnTo>
                <a:cubicBezTo>
                  <a:pt x="60133" y="14575"/>
                  <a:pt x="59882" y="14548"/>
                  <a:pt x="59779" y="14538"/>
                </a:cubicBezTo>
                <a:cubicBezTo>
                  <a:pt x="59979" y="14538"/>
                  <a:pt x="60129" y="14563"/>
                  <a:pt x="60426" y="14588"/>
                </a:cubicBezTo>
                <a:lnTo>
                  <a:pt x="60426" y="14588"/>
                </a:lnTo>
                <a:cubicBezTo>
                  <a:pt x="60433" y="14588"/>
                  <a:pt x="60440" y="14588"/>
                  <a:pt x="60447" y="14588"/>
                </a:cubicBezTo>
                <a:cubicBezTo>
                  <a:pt x="60649" y="14601"/>
                  <a:pt x="60926" y="14626"/>
                  <a:pt x="61304" y="14626"/>
                </a:cubicBezTo>
                <a:cubicBezTo>
                  <a:pt x="61348" y="14641"/>
                  <a:pt x="61397" y="14647"/>
                  <a:pt x="61447" y="14647"/>
                </a:cubicBezTo>
                <a:cubicBezTo>
                  <a:pt x="61483" y="14647"/>
                  <a:pt x="61519" y="14644"/>
                  <a:pt x="61556" y="14639"/>
                </a:cubicBezTo>
                <a:lnTo>
                  <a:pt x="62148" y="14639"/>
                </a:lnTo>
                <a:lnTo>
                  <a:pt x="62123" y="14664"/>
                </a:lnTo>
                <a:cubicBezTo>
                  <a:pt x="62274" y="14664"/>
                  <a:pt x="62425" y="14664"/>
                  <a:pt x="62589" y="14639"/>
                </a:cubicBezTo>
                <a:lnTo>
                  <a:pt x="62892" y="14614"/>
                </a:lnTo>
                <a:cubicBezTo>
                  <a:pt x="63459" y="14601"/>
                  <a:pt x="63572" y="14588"/>
                  <a:pt x="63711" y="14588"/>
                </a:cubicBezTo>
                <a:cubicBezTo>
                  <a:pt x="63973" y="14566"/>
                  <a:pt x="64031" y="14560"/>
                  <a:pt x="64007" y="14560"/>
                </a:cubicBezTo>
                <a:cubicBezTo>
                  <a:pt x="63977" y="14560"/>
                  <a:pt x="63820" y="14570"/>
                  <a:pt x="63770" y="14570"/>
                </a:cubicBezTo>
                <a:cubicBezTo>
                  <a:pt x="63721" y="14570"/>
                  <a:pt x="63775" y="14561"/>
                  <a:pt x="64152" y="14525"/>
                </a:cubicBezTo>
                <a:cubicBezTo>
                  <a:pt x="64341" y="14513"/>
                  <a:pt x="64517" y="14475"/>
                  <a:pt x="64681" y="14450"/>
                </a:cubicBezTo>
                <a:lnTo>
                  <a:pt x="65185" y="14374"/>
                </a:lnTo>
                <a:cubicBezTo>
                  <a:pt x="65349" y="14349"/>
                  <a:pt x="65525" y="14311"/>
                  <a:pt x="65714" y="14261"/>
                </a:cubicBezTo>
                <a:lnTo>
                  <a:pt x="66307" y="14122"/>
                </a:lnTo>
                <a:cubicBezTo>
                  <a:pt x="66455" y="14086"/>
                  <a:pt x="66512" y="14074"/>
                  <a:pt x="66522" y="14074"/>
                </a:cubicBezTo>
                <a:cubicBezTo>
                  <a:pt x="66543" y="14074"/>
                  <a:pt x="66355" y="14128"/>
                  <a:pt x="66375" y="14128"/>
                </a:cubicBezTo>
                <a:cubicBezTo>
                  <a:pt x="66378" y="14128"/>
                  <a:pt x="66388" y="14126"/>
                  <a:pt x="66407" y="14122"/>
                </a:cubicBezTo>
                <a:lnTo>
                  <a:pt x="66861" y="13983"/>
                </a:lnTo>
                <a:cubicBezTo>
                  <a:pt x="66910" y="13967"/>
                  <a:pt x="66930" y="13963"/>
                  <a:pt x="66936" y="13963"/>
                </a:cubicBezTo>
                <a:cubicBezTo>
                  <a:pt x="66941" y="13963"/>
                  <a:pt x="66936" y="13966"/>
                  <a:pt x="66928" y="13968"/>
                </a:cubicBezTo>
                <a:lnTo>
                  <a:pt x="66928" y="13968"/>
                </a:lnTo>
                <a:cubicBezTo>
                  <a:pt x="67009" y="13954"/>
                  <a:pt x="67080" y="13919"/>
                  <a:pt x="67151" y="13895"/>
                </a:cubicBezTo>
                <a:cubicBezTo>
                  <a:pt x="67176" y="13883"/>
                  <a:pt x="67239" y="13857"/>
                  <a:pt x="67529" y="13744"/>
                </a:cubicBezTo>
                <a:cubicBezTo>
                  <a:pt x="67604" y="13706"/>
                  <a:pt x="67907" y="13618"/>
                  <a:pt x="68285" y="13479"/>
                </a:cubicBezTo>
                <a:lnTo>
                  <a:pt x="68852" y="13227"/>
                </a:lnTo>
                <a:cubicBezTo>
                  <a:pt x="68953" y="13177"/>
                  <a:pt x="69054" y="13139"/>
                  <a:pt x="69142" y="13089"/>
                </a:cubicBezTo>
                <a:lnTo>
                  <a:pt x="69406" y="12925"/>
                </a:lnTo>
                <a:cubicBezTo>
                  <a:pt x="69445" y="12908"/>
                  <a:pt x="69463" y="12902"/>
                  <a:pt x="69468" y="12902"/>
                </a:cubicBezTo>
                <a:cubicBezTo>
                  <a:pt x="69486" y="12902"/>
                  <a:pt x="69374" y="12966"/>
                  <a:pt x="69384" y="12966"/>
                </a:cubicBezTo>
                <a:cubicBezTo>
                  <a:pt x="69385" y="12966"/>
                  <a:pt x="69388" y="12965"/>
                  <a:pt x="69394" y="12963"/>
                </a:cubicBezTo>
                <a:cubicBezTo>
                  <a:pt x="69671" y="12812"/>
                  <a:pt x="69948" y="12648"/>
                  <a:pt x="70213" y="12471"/>
                </a:cubicBezTo>
                <a:cubicBezTo>
                  <a:pt x="70377" y="12358"/>
                  <a:pt x="70528" y="12257"/>
                  <a:pt x="70868" y="11993"/>
                </a:cubicBezTo>
                <a:lnTo>
                  <a:pt x="71170" y="11778"/>
                </a:lnTo>
                <a:lnTo>
                  <a:pt x="71460" y="11552"/>
                </a:lnTo>
                <a:lnTo>
                  <a:pt x="71460" y="11552"/>
                </a:lnTo>
                <a:cubicBezTo>
                  <a:pt x="71356" y="11631"/>
                  <a:pt x="71308" y="11666"/>
                  <a:pt x="71303" y="11666"/>
                </a:cubicBezTo>
                <a:cubicBezTo>
                  <a:pt x="71285" y="11666"/>
                  <a:pt x="71669" y="11337"/>
                  <a:pt x="72002" y="11022"/>
                </a:cubicBezTo>
                <a:lnTo>
                  <a:pt x="72002" y="11022"/>
                </a:lnTo>
                <a:cubicBezTo>
                  <a:pt x="71851" y="11148"/>
                  <a:pt x="71725" y="11249"/>
                  <a:pt x="71637" y="11312"/>
                </a:cubicBezTo>
                <a:cubicBezTo>
                  <a:pt x="71889" y="11098"/>
                  <a:pt x="72116" y="10884"/>
                  <a:pt x="72355" y="10657"/>
                </a:cubicBezTo>
                <a:cubicBezTo>
                  <a:pt x="72380" y="10636"/>
                  <a:pt x="72391" y="10626"/>
                  <a:pt x="72394" y="10626"/>
                </a:cubicBezTo>
                <a:lnTo>
                  <a:pt x="72394" y="10626"/>
                </a:lnTo>
                <a:cubicBezTo>
                  <a:pt x="72399" y="10626"/>
                  <a:pt x="72339" y="10689"/>
                  <a:pt x="72267" y="10770"/>
                </a:cubicBezTo>
                <a:lnTo>
                  <a:pt x="72393" y="10644"/>
                </a:lnTo>
                <a:cubicBezTo>
                  <a:pt x="72489" y="10553"/>
                  <a:pt x="72530" y="10516"/>
                  <a:pt x="72535" y="10516"/>
                </a:cubicBezTo>
                <a:lnTo>
                  <a:pt x="72535" y="10516"/>
                </a:lnTo>
                <a:cubicBezTo>
                  <a:pt x="72543" y="10516"/>
                  <a:pt x="72456" y="10611"/>
                  <a:pt x="72355" y="10720"/>
                </a:cubicBezTo>
                <a:cubicBezTo>
                  <a:pt x="72254" y="10795"/>
                  <a:pt x="72179" y="10871"/>
                  <a:pt x="72090" y="10947"/>
                </a:cubicBezTo>
                <a:cubicBezTo>
                  <a:pt x="71927" y="11110"/>
                  <a:pt x="71785" y="11252"/>
                  <a:pt x="71795" y="11252"/>
                </a:cubicBezTo>
                <a:cubicBezTo>
                  <a:pt x="71796" y="11252"/>
                  <a:pt x="71798" y="11251"/>
                  <a:pt x="71801" y="11249"/>
                </a:cubicBezTo>
                <a:lnTo>
                  <a:pt x="72040" y="11035"/>
                </a:lnTo>
                <a:lnTo>
                  <a:pt x="72040" y="11035"/>
                </a:lnTo>
                <a:cubicBezTo>
                  <a:pt x="72017" y="11058"/>
                  <a:pt x="72000" y="11075"/>
                  <a:pt x="71990" y="11085"/>
                </a:cubicBezTo>
                <a:lnTo>
                  <a:pt x="71990" y="11085"/>
                </a:lnTo>
                <a:cubicBezTo>
                  <a:pt x="72015" y="11073"/>
                  <a:pt x="72090" y="10997"/>
                  <a:pt x="72204" y="10884"/>
                </a:cubicBezTo>
                <a:lnTo>
                  <a:pt x="72380" y="10758"/>
                </a:lnTo>
                <a:lnTo>
                  <a:pt x="72405" y="10707"/>
                </a:lnTo>
                <a:cubicBezTo>
                  <a:pt x="72720" y="10430"/>
                  <a:pt x="73023" y="10128"/>
                  <a:pt x="73325" y="9838"/>
                </a:cubicBezTo>
                <a:cubicBezTo>
                  <a:pt x="73640" y="9510"/>
                  <a:pt x="73917" y="9208"/>
                  <a:pt x="74270" y="8842"/>
                </a:cubicBezTo>
                <a:cubicBezTo>
                  <a:pt x="74611" y="8490"/>
                  <a:pt x="75001" y="8111"/>
                  <a:pt x="75543" y="7645"/>
                </a:cubicBezTo>
                <a:lnTo>
                  <a:pt x="75543" y="7645"/>
                </a:lnTo>
                <a:cubicBezTo>
                  <a:pt x="75438" y="7745"/>
                  <a:pt x="75414" y="7773"/>
                  <a:pt x="75422" y="7773"/>
                </a:cubicBezTo>
                <a:cubicBezTo>
                  <a:pt x="75431" y="7773"/>
                  <a:pt x="75489" y="7731"/>
                  <a:pt x="75502" y="7731"/>
                </a:cubicBezTo>
                <a:cubicBezTo>
                  <a:pt x="75504" y="7731"/>
                  <a:pt x="75505" y="7732"/>
                  <a:pt x="75505" y="7733"/>
                </a:cubicBezTo>
                <a:cubicBezTo>
                  <a:pt x="75026" y="8137"/>
                  <a:pt x="74573" y="8553"/>
                  <a:pt x="74144" y="8994"/>
                </a:cubicBezTo>
                <a:cubicBezTo>
                  <a:pt x="74296" y="8848"/>
                  <a:pt x="74350" y="8802"/>
                  <a:pt x="74357" y="8802"/>
                </a:cubicBezTo>
                <a:lnTo>
                  <a:pt x="74357" y="8802"/>
                </a:lnTo>
                <a:cubicBezTo>
                  <a:pt x="74362" y="8802"/>
                  <a:pt x="74337" y="8833"/>
                  <a:pt x="74308" y="8868"/>
                </a:cubicBezTo>
                <a:cubicBezTo>
                  <a:pt x="74623" y="8553"/>
                  <a:pt x="74938" y="8250"/>
                  <a:pt x="75266" y="7948"/>
                </a:cubicBezTo>
                <a:lnTo>
                  <a:pt x="75266" y="7948"/>
                </a:lnTo>
                <a:cubicBezTo>
                  <a:pt x="75265" y="7951"/>
                  <a:pt x="75265" y="7952"/>
                  <a:pt x="75267" y="7952"/>
                </a:cubicBezTo>
                <a:cubicBezTo>
                  <a:pt x="75289" y="7952"/>
                  <a:pt x="75502" y="7755"/>
                  <a:pt x="75757" y="7557"/>
                </a:cubicBezTo>
                <a:lnTo>
                  <a:pt x="75757" y="7557"/>
                </a:lnTo>
                <a:cubicBezTo>
                  <a:pt x="75738" y="7570"/>
                  <a:pt x="75727" y="7576"/>
                  <a:pt x="75724" y="7576"/>
                </a:cubicBezTo>
                <a:cubicBezTo>
                  <a:pt x="75707" y="7576"/>
                  <a:pt x="75870" y="7435"/>
                  <a:pt x="76110" y="7267"/>
                </a:cubicBezTo>
                <a:cubicBezTo>
                  <a:pt x="76387" y="7053"/>
                  <a:pt x="76753" y="6801"/>
                  <a:pt x="76979" y="6650"/>
                </a:cubicBezTo>
                <a:cubicBezTo>
                  <a:pt x="76994" y="6650"/>
                  <a:pt x="76968" y="6670"/>
                  <a:pt x="76848" y="6753"/>
                </a:cubicBezTo>
                <a:lnTo>
                  <a:pt x="76848" y="6753"/>
                </a:lnTo>
                <a:cubicBezTo>
                  <a:pt x="76914" y="6708"/>
                  <a:pt x="76976" y="6666"/>
                  <a:pt x="77043" y="6625"/>
                </a:cubicBezTo>
                <a:cubicBezTo>
                  <a:pt x="77269" y="6461"/>
                  <a:pt x="77509" y="6322"/>
                  <a:pt x="77748" y="6209"/>
                </a:cubicBezTo>
                <a:lnTo>
                  <a:pt x="77748" y="6209"/>
                </a:lnTo>
                <a:cubicBezTo>
                  <a:pt x="77610" y="6284"/>
                  <a:pt x="77534" y="6322"/>
                  <a:pt x="77484" y="6360"/>
                </a:cubicBezTo>
                <a:cubicBezTo>
                  <a:pt x="77759" y="6199"/>
                  <a:pt x="78045" y="6049"/>
                  <a:pt x="78350" y="5919"/>
                </a:cubicBezTo>
                <a:lnTo>
                  <a:pt x="78350" y="5919"/>
                </a:lnTo>
                <a:lnTo>
                  <a:pt x="78290" y="5944"/>
                </a:lnTo>
                <a:cubicBezTo>
                  <a:pt x="78907" y="5654"/>
                  <a:pt x="79537" y="5402"/>
                  <a:pt x="80180" y="5201"/>
                </a:cubicBezTo>
                <a:lnTo>
                  <a:pt x="80659" y="5062"/>
                </a:lnTo>
                <a:cubicBezTo>
                  <a:pt x="80798" y="5012"/>
                  <a:pt x="80936" y="4986"/>
                  <a:pt x="81062" y="4949"/>
                </a:cubicBezTo>
                <a:cubicBezTo>
                  <a:pt x="81289" y="4886"/>
                  <a:pt x="81453" y="4848"/>
                  <a:pt x="81491" y="4835"/>
                </a:cubicBezTo>
                <a:lnTo>
                  <a:pt x="81491" y="4835"/>
                </a:lnTo>
                <a:cubicBezTo>
                  <a:pt x="81428" y="4860"/>
                  <a:pt x="81365" y="4886"/>
                  <a:pt x="81302" y="4911"/>
                </a:cubicBezTo>
                <a:cubicBezTo>
                  <a:pt x="81906" y="4747"/>
                  <a:pt x="82536" y="4608"/>
                  <a:pt x="83154" y="4508"/>
                </a:cubicBezTo>
                <a:lnTo>
                  <a:pt x="83154" y="4508"/>
                </a:lnTo>
                <a:cubicBezTo>
                  <a:pt x="83078" y="4533"/>
                  <a:pt x="83204" y="4533"/>
                  <a:pt x="83230" y="4545"/>
                </a:cubicBezTo>
                <a:cubicBezTo>
                  <a:pt x="83255" y="4571"/>
                  <a:pt x="83204" y="4583"/>
                  <a:pt x="82763" y="4646"/>
                </a:cubicBezTo>
                <a:cubicBezTo>
                  <a:pt x="83015" y="4621"/>
                  <a:pt x="83330" y="4583"/>
                  <a:pt x="83860" y="4533"/>
                </a:cubicBezTo>
                <a:cubicBezTo>
                  <a:pt x="83683" y="4533"/>
                  <a:pt x="83431" y="4533"/>
                  <a:pt x="83658" y="4520"/>
                </a:cubicBezTo>
                <a:cubicBezTo>
                  <a:pt x="84313" y="4495"/>
                  <a:pt x="84112" y="4495"/>
                  <a:pt x="84918" y="4495"/>
                </a:cubicBezTo>
                <a:cubicBezTo>
                  <a:pt x="84683" y="4495"/>
                  <a:pt x="84886" y="4455"/>
                  <a:pt x="85217" y="4455"/>
                </a:cubicBezTo>
                <a:cubicBezTo>
                  <a:pt x="85258" y="4455"/>
                  <a:pt x="85302" y="4456"/>
                  <a:pt x="85346" y="4457"/>
                </a:cubicBezTo>
                <a:cubicBezTo>
                  <a:pt x="85283" y="4457"/>
                  <a:pt x="85384" y="4495"/>
                  <a:pt x="85233" y="4495"/>
                </a:cubicBezTo>
                <a:cubicBezTo>
                  <a:pt x="85351" y="4495"/>
                  <a:pt x="85463" y="4489"/>
                  <a:pt x="85577" y="4489"/>
                </a:cubicBezTo>
                <a:cubicBezTo>
                  <a:pt x="85633" y="4489"/>
                  <a:pt x="85691" y="4491"/>
                  <a:pt x="85750" y="4495"/>
                </a:cubicBezTo>
                <a:cubicBezTo>
                  <a:pt x="85804" y="4499"/>
                  <a:pt x="85860" y="4501"/>
                  <a:pt x="85917" y="4501"/>
                </a:cubicBezTo>
                <a:cubicBezTo>
                  <a:pt x="85991" y="4501"/>
                  <a:pt x="86066" y="4498"/>
                  <a:pt x="86140" y="4497"/>
                </a:cubicBezTo>
                <a:lnTo>
                  <a:pt x="86140" y="4497"/>
                </a:lnTo>
                <a:cubicBezTo>
                  <a:pt x="86142" y="4506"/>
                  <a:pt x="86290" y="4528"/>
                  <a:pt x="86443" y="4545"/>
                </a:cubicBezTo>
                <a:lnTo>
                  <a:pt x="86443" y="4545"/>
                </a:lnTo>
                <a:cubicBezTo>
                  <a:pt x="86434" y="4544"/>
                  <a:pt x="86432" y="4544"/>
                  <a:pt x="86435" y="4544"/>
                </a:cubicBezTo>
                <a:cubicBezTo>
                  <a:pt x="86471" y="4544"/>
                  <a:pt x="87254" y="4606"/>
                  <a:pt x="87549" y="4652"/>
                </a:cubicBezTo>
                <a:lnTo>
                  <a:pt x="87549" y="4652"/>
                </a:lnTo>
                <a:cubicBezTo>
                  <a:pt x="87450" y="4635"/>
                  <a:pt x="87356" y="4619"/>
                  <a:pt x="87263" y="4607"/>
                </a:cubicBezTo>
                <a:lnTo>
                  <a:pt x="87263" y="4607"/>
                </a:lnTo>
                <a:lnTo>
                  <a:pt x="88295" y="4722"/>
                </a:lnTo>
                <a:cubicBezTo>
                  <a:pt x="88673" y="4760"/>
                  <a:pt x="89051" y="4823"/>
                  <a:pt x="89417" y="4911"/>
                </a:cubicBezTo>
                <a:cubicBezTo>
                  <a:pt x="89369" y="4902"/>
                  <a:pt x="89313" y="4895"/>
                  <a:pt x="89285" y="4895"/>
                </a:cubicBezTo>
                <a:cubicBezTo>
                  <a:pt x="89230" y="4895"/>
                  <a:pt x="89272" y="4921"/>
                  <a:pt x="89643" y="5012"/>
                </a:cubicBezTo>
                <a:cubicBezTo>
                  <a:pt x="90362" y="5112"/>
                  <a:pt x="91080" y="5276"/>
                  <a:pt x="91786" y="5491"/>
                </a:cubicBezTo>
                <a:lnTo>
                  <a:pt x="91962" y="5566"/>
                </a:lnTo>
                <a:cubicBezTo>
                  <a:pt x="92214" y="5642"/>
                  <a:pt x="92453" y="5717"/>
                  <a:pt x="92705" y="5818"/>
                </a:cubicBezTo>
                <a:lnTo>
                  <a:pt x="92214" y="5667"/>
                </a:lnTo>
                <a:lnTo>
                  <a:pt x="91559" y="5478"/>
                </a:lnTo>
                <a:cubicBezTo>
                  <a:pt x="91080" y="5352"/>
                  <a:pt x="90563" y="5226"/>
                  <a:pt x="90210" y="5150"/>
                </a:cubicBezTo>
                <a:lnTo>
                  <a:pt x="90210" y="5150"/>
                </a:lnTo>
                <a:cubicBezTo>
                  <a:pt x="90626" y="5264"/>
                  <a:pt x="90324" y="5188"/>
                  <a:pt x="90941" y="5352"/>
                </a:cubicBezTo>
                <a:cubicBezTo>
                  <a:pt x="90983" y="5367"/>
                  <a:pt x="90995" y="5373"/>
                  <a:pt x="90987" y="5373"/>
                </a:cubicBezTo>
                <a:cubicBezTo>
                  <a:pt x="90954" y="5373"/>
                  <a:pt x="90564" y="5267"/>
                  <a:pt x="90412" y="5226"/>
                </a:cubicBezTo>
                <a:lnTo>
                  <a:pt x="90412" y="5226"/>
                </a:lnTo>
                <a:cubicBezTo>
                  <a:pt x="90903" y="5364"/>
                  <a:pt x="91382" y="5503"/>
                  <a:pt x="91849" y="5667"/>
                </a:cubicBezTo>
                <a:cubicBezTo>
                  <a:pt x="91846" y="5664"/>
                  <a:pt x="91847" y="5663"/>
                  <a:pt x="91852" y="5663"/>
                </a:cubicBezTo>
                <a:cubicBezTo>
                  <a:pt x="91927" y="5663"/>
                  <a:pt x="92877" y="5996"/>
                  <a:pt x="92896" y="5996"/>
                </a:cubicBezTo>
                <a:cubicBezTo>
                  <a:pt x="92896" y="5996"/>
                  <a:pt x="92896" y="5995"/>
                  <a:pt x="92894" y="5995"/>
                </a:cubicBezTo>
                <a:cubicBezTo>
                  <a:pt x="92378" y="5806"/>
                  <a:pt x="91861" y="5629"/>
                  <a:pt x="91344" y="5478"/>
                </a:cubicBezTo>
                <a:cubicBezTo>
                  <a:pt x="91340" y="5475"/>
                  <a:pt x="91341" y="5474"/>
                  <a:pt x="91345" y="5474"/>
                </a:cubicBezTo>
                <a:cubicBezTo>
                  <a:pt x="91412" y="5474"/>
                  <a:pt x="92329" y="5720"/>
                  <a:pt x="93247" y="6108"/>
                </a:cubicBezTo>
                <a:cubicBezTo>
                  <a:pt x="93317" y="6139"/>
                  <a:pt x="93333" y="6150"/>
                  <a:pt x="93320" y="6150"/>
                </a:cubicBezTo>
                <a:cubicBezTo>
                  <a:pt x="93287" y="6150"/>
                  <a:pt x="93078" y="6082"/>
                  <a:pt x="93070" y="6082"/>
                </a:cubicBezTo>
                <a:lnTo>
                  <a:pt x="93070" y="6082"/>
                </a:lnTo>
                <a:cubicBezTo>
                  <a:pt x="93070" y="6082"/>
                  <a:pt x="93070" y="6082"/>
                  <a:pt x="93071" y="6083"/>
                </a:cubicBezTo>
                <a:cubicBezTo>
                  <a:pt x="93197" y="6121"/>
                  <a:pt x="94016" y="6461"/>
                  <a:pt x="94091" y="6511"/>
                </a:cubicBezTo>
                <a:cubicBezTo>
                  <a:pt x="93953" y="6448"/>
                  <a:pt x="93814" y="6398"/>
                  <a:pt x="93676" y="6335"/>
                </a:cubicBezTo>
                <a:lnTo>
                  <a:pt x="93676" y="6335"/>
                </a:lnTo>
                <a:cubicBezTo>
                  <a:pt x="94205" y="6587"/>
                  <a:pt x="94570" y="6700"/>
                  <a:pt x="95175" y="7078"/>
                </a:cubicBezTo>
                <a:cubicBezTo>
                  <a:pt x="95389" y="7204"/>
                  <a:pt x="95767" y="7494"/>
                  <a:pt x="95805" y="7519"/>
                </a:cubicBezTo>
                <a:cubicBezTo>
                  <a:pt x="95587" y="7345"/>
                  <a:pt x="95508" y="7243"/>
                  <a:pt x="95559" y="7243"/>
                </a:cubicBezTo>
                <a:cubicBezTo>
                  <a:pt x="95582" y="7243"/>
                  <a:pt x="95631" y="7262"/>
                  <a:pt x="95704" y="7305"/>
                </a:cubicBezTo>
                <a:cubicBezTo>
                  <a:pt x="95742" y="7318"/>
                  <a:pt x="95994" y="7519"/>
                  <a:pt x="96259" y="7746"/>
                </a:cubicBezTo>
                <a:cubicBezTo>
                  <a:pt x="96473" y="7935"/>
                  <a:pt x="96687" y="8137"/>
                  <a:pt x="96876" y="8363"/>
                </a:cubicBezTo>
                <a:cubicBezTo>
                  <a:pt x="96920" y="8416"/>
                  <a:pt x="96935" y="8437"/>
                  <a:pt x="96931" y="8437"/>
                </a:cubicBezTo>
                <a:cubicBezTo>
                  <a:pt x="96923" y="8437"/>
                  <a:pt x="96849" y="8366"/>
                  <a:pt x="96775" y="8300"/>
                </a:cubicBezTo>
                <a:cubicBezTo>
                  <a:pt x="96699" y="8224"/>
                  <a:pt x="96612" y="8154"/>
                  <a:pt x="96601" y="8154"/>
                </a:cubicBezTo>
                <a:lnTo>
                  <a:pt x="96601" y="8154"/>
                </a:lnTo>
                <a:cubicBezTo>
                  <a:pt x="96595" y="8154"/>
                  <a:pt x="96608" y="8171"/>
                  <a:pt x="96649" y="8212"/>
                </a:cubicBezTo>
                <a:cubicBezTo>
                  <a:pt x="96725" y="8275"/>
                  <a:pt x="96813" y="8363"/>
                  <a:pt x="96889" y="8439"/>
                </a:cubicBezTo>
                <a:cubicBezTo>
                  <a:pt x="96964" y="8540"/>
                  <a:pt x="96952" y="8515"/>
                  <a:pt x="96952" y="8527"/>
                </a:cubicBezTo>
                <a:cubicBezTo>
                  <a:pt x="96952" y="8540"/>
                  <a:pt x="96990" y="8578"/>
                  <a:pt x="97153" y="8792"/>
                </a:cubicBezTo>
                <a:cubicBezTo>
                  <a:pt x="97252" y="8901"/>
                  <a:pt x="97331" y="9020"/>
                  <a:pt x="97408" y="9140"/>
                </a:cubicBezTo>
                <a:lnTo>
                  <a:pt x="97408" y="9140"/>
                </a:lnTo>
                <a:cubicBezTo>
                  <a:pt x="97381" y="9093"/>
                  <a:pt x="97354" y="9048"/>
                  <a:pt x="97330" y="9006"/>
                </a:cubicBezTo>
                <a:lnTo>
                  <a:pt x="97330" y="9006"/>
                </a:lnTo>
                <a:cubicBezTo>
                  <a:pt x="97431" y="9157"/>
                  <a:pt x="97532" y="9321"/>
                  <a:pt x="97607" y="9498"/>
                </a:cubicBezTo>
                <a:cubicBezTo>
                  <a:pt x="97695" y="9699"/>
                  <a:pt x="97758" y="9901"/>
                  <a:pt x="97809" y="10115"/>
                </a:cubicBezTo>
                <a:cubicBezTo>
                  <a:pt x="97806" y="10091"/>
                  <a:pt x="97806" y="10080"/>
                  <a:pt x="97809" y="10080"/>
                </a:cubicBezTo>
                <a:cubicBezTo>
                  <a:pt x="97819" y="10080"/>
                  <a:pt x="97855" y="10197"/>
                  <a:pt x="97884" y="10380"/>
                </a:cubicBezTo>
                <a:cubicBezTo>
                  <a:pt x="97922" y="10657"/>
                  <a:pt x="97910" y="10947"/>
                  <a:pt x="97834" y="11224"/>
                </a:cubicBezTo>
                <a:cubicBezTo>
                  <a:pt x="97834" y="11221"/>
                  <a:pt x="97834" y="11220"/>
                  <a:pt x="97833" y="11220"/>
                </a:cubicBezTo>
                <a:cubicBezTo>
                  <a:pt x="97827" y="11220"/>
                  <a:pt x="97794" y="11317"/>
                  <a:pt x="97771" y="11362"/>
                </a:cubicBezTo>
                <a:cubicBezTo>
                  <a:pt x="97620" y="11816"/>
                  <a:pt x="97330" y="12207"/>
                  <a:pt x="96964" y="12509"/>
                </a:cubicBezTo>
                <a:cubicBezTo>
                  <a:pt x="96612" y="12786"/>
                  <a:pt x="96221" y="13026"/>
                  <a:pt x="95793" y="13202"/>
                </a:cubicBezTo>
                <a:cubicBezTo>
                  <a:pt x="95721" y="13233"/>
                  <a:pt x="95398" y="13364"/>
                  <a:pt x="95390" y="13364"/>
                </a:cubicBezTo>
                <a:cubicBezTo>
                  <a:pt x="95388" y="13364"/>
                  <a:pt x="95402" y="13357"/>
                  <a:pt x="95440" y="13341"/>
                </a:cubicBezTo>
                <a:lnTo>
                  <a:pt x="95440" y="13341"/>
                </a:lnTo>
                <a:cubicBezTo>
                  <a:pt x="95376" y="13364"/>
                  <a:pt x="95315" y="13390"/>
                  <a:pt x="95238" y="13422"/>
                </a:cubicBezTo>
                <a:lnTo>
                  <a:pt x="95238" y="13422"/>
                </a:lnTo>
                <a:cubicBezTo>
                  <a:pt x="95265" y="13411"/>
                  <a:pt x="95290" y="13401"/>
                  <a:pt x="95314" y="13391"/>
                </a:cubicBezTo>
                <a:lnTo>
                  <a:pt x="95314" y="13391"/>
                </a:lnTo>
                <a:cubicBezTo>
                  <a:pt x="95150" y="13479"/>
                  <a:pt x="94986" y="13555"/>
                  <a:pt x="94822" y="13618"/>
                </a:cubicBezTo>
                <a:cubicBezTo>
                  <a:pt x="94394" y="13782"/>
                  <a:pt x="93953" y="13908"/>
                  <a:pt x="93499" y="13971"/>
                </a:cubicBezTo>
                <a:cubicBezTo>
                  <a:pt x="93361" y="13983"/>
                  <a:pt x="93209" y="13996"/>
                  <a:pt x="93071" y="13996"/>
                </a:cubicBezTo>
                <a:cubicBezTo>
                  <a:pt x="93052" y="14002"/>
                  <a:pt x="93033" y="14006"/>
                  <a:pt x="93014" y="14006"/>
                </a:cubicBezTo>
                <a:cubicBezTo>
                  <a:pt x="92995" y="14006"/>
                  <a:pt x="92976" y="14002"/>
                  <a:pt x="92957" y="13996"/>
                </a:cubicBezTo>
                <a:cubicBezTo>
                  <a:pt x="92642" y="13996"/>
                  <a:pt x="92327" y="13933"/>
                  <a:pt x="92038" y="13807"/>
                </a:cubicBezTo>
                <a:cubicBezTo>
                  <a:pt x="91949" y="13769"/>
                  <a:pt x="91861" y="13719"/>
                  <a:pt x="91773" y="13656"/>
                </a:cubicBezTo>
                <a:cubicBezTo>
                  <a:pt x="91697" y="13605"/>
                  <a:pt x="91634" y="13542"/>
                  <a:pt x="91584" y="13479"/>
                </a:cubicBezTo>
                <a:cubicBezTo>
                  <a:pt x="91521" y="13416"/>
                  <a:pt x="91471" y="13353"/>
                  <a:pt x="91433" y="13290"/>
                </a:cubicBezTo>
                <a:cubicBezTo>
                  <a:pt x="91382" y="13215"/>
                  <a:pt x="91344" y="13127"/>
                  <a:pt x="91307" y="13038"/>
                </a:cubicBezTo>
                <a:cubicBezTo>
                  <a:pt x="91231" y="12786"/>
                  <a:pt x="91218" y="12509"/>
                  <a:pt x="91269" y="12257"/>
                </a:cubicBezTo>
                <a:cubicBezTo>
                  <a:pt x="91294" y="12182"/>
                  <a:pt x="91319" y="12093"/>
                  <a:pt x="91344" y="12030"/>
                </a:cubicBezTo>
                <a:cubicBezTo>
                  <a:pt x="91351" y="12018"/>
                  <a:pt x="91354" y="12011"/>
                  <a:pt x="91356" y="12011"/>
                </a:cubicBezTo>
                <a:cubicBezTo>
                  <a:pt x="91357" y="12011"/>
                  <a:pt x="91357" y="12018"/>
                  <a:pt x="91357" y="12030"/>
                </a:cubicBezTo>
                <a:cubicBezTo>
                  <a:pt x="91357" y="12051"/>
                  <a:pt x="91341" y="12136"/>
                  <a:pt x="91348" y="12136"/>
                </a:cubicBezTo>
                <a:cubicBezTo>
                  <a:pt x="91349" y="12136"/>
                  <a:pt x="91352" y="12131"/>
                  <a:pt x="91357" y="12119"/>
                </a:cubicBezTo>
                <a:lnTo>
                  <a:pt x="91357" y="12119"/>
                </a:lnTo>
                <a:cubicBezTo>
                  <a:pt x="91269" y="12408"/>
                  <a:pt x="91269" y="12698"/>
                  <a:pt x="91344" y="12988"/>
                </a:cubicBezTo>
                <a:cubicBezTo>
                  <a:pt x="91382" y="13101"/>
                  <a:pt x="91433" y="13215"/>
                  <a:pt x="91496" y="13316"/>
                </a:cubicBezTo>
                <a:cubicBezTo>
                  <a:pt x="91559" y="13416"/>
                  <a:pt x="91634" y="13505"/>
                  <a:pt x="91723" y="13580"/>
                </a:cubicBezTo>
                <a:cubicBezTo>
                  <a:pt x="91571" y="13442"/>
                  <a:pt x="91458" y="13278"/>
                  <a:pt x="91382" y="13089"/>
                </a:cubicBezTo>
                <a:lnTo>
                  <a:pt x="91382" y="13089"/>
                </a:lnTo>
                <a:cubicBezTo>
                  <a:pt x="91407" y="13139"/>
                  <a:pt x="91445" y="13202"/>
                  <a:pt x="91483" y="13278"/>
                </a:cubicBezTo>
                <a:cubicBezTo>
                  <a:pt x="91534" y="13353"/>
                  <a:pt x="91584" y="13416"/>
                  <a:pt x="91634" y="13479"/>
                </a:cubicBezTo>
                <a:cubicBezTo>
                  <a:pt x="91748" y="13593"/>
                  <a:pt x="91886" y="13681"/>
                  <a:pt x="92038" y="13757"/>
                </a:cubicBezTo>
                <a:cubicBezTo>
                  <a:pt x="91836" y="13656"/>
                  <a:pt x="91672" y="13517"/>
                  <a:pt x="91546" y="13341"/>
                </a:cubicBezTo>
                <a:cubicBezTo>
                  <a:pt x="91496" y="13278"/>
                  <a:pt x="91458" y="13202"/>
                  <a:pt x="91433" y="13127"/>
                </a:cubicBezTo>
                <a:cubicBezTo>
                  <a:pt x="91407" y="13089"/>
                  <a:pt x="91395" y="13051"/>
                  <a:pt x="91382" y="13013"/>
                </a:cubicBezTo>
                <a:cubicBezTo>
                  <a:pt x="91370" y="12975"/>
                  <a:pt x="91357" y="12925"/>
                  <a:pt x="91344" y="12887"/>
                </a:cubicBezTo>
                <a:cubicBezTo>
                  <a:pt x="91294" y="12698"/>
                  <a:pt x="91294" y="12509"/>
                  <a:pt x="91332" y="12320"/>
                </a:cubicBezTo>
                <a:cubicBezTo>
                  <a:pt x="91407" y="11917"/>
                  <a:pt x="91571" y="11539"/>
                  <a:pt x="91823" y="11224"/>
                </a:cubicBezTo>
                <a:cubicBezTo>
                  <a:pt x="91924" y="11060"/>
                  <a:pt x="92050" y="10909"/>
                  <a:pt x="92189" y="10770"/>
                </a:cubicBezTo>
                <a:cubicBezTo>
                  <a:pt x="92315" y="10632"/>
                  <a:pt x="92428" y="10493"/>
                  <a:pt x="92542" y="10392"/>
                </a:cubicBezTo>
                <a:cubicBezTo>
                  <a:pt x="92667" y="10256"/>
                  <a:pt x="92880" y="10050"/>
                  <a:pt x="92869" y="10050"/>
                </a:cubicBezTo>
                <a:lnTo>
                  <a:pt x="92869" y="10050"/>
                </a:lnTo>
                <a:cubicBezTo>
                  <a:pt x="92866" y="10050"/>
                  <a:pt x="92855" y="10058"/>
                  <a:pt x="92831" y="10077"/>
                </a:cubicBezTo>
                <a:lnTo>
                  <a:pt x="92554" y="10354"/>
                </a:lnTo>
                <a:cubicBezTo>
                  <a:pt x="92516" y="10387"/>
                  <a:pt x="92499" y="10401"/>
                  <a:pt x="92495" y="10401"/>
                </a:cubicBezTo>
                <a:cubicBezTo>
                  <a:pt x="92480" y="10401"/>
                  <a:pt x="92815" y="10072"/>
                  <a:pt x="92808" y="10072"/>
                </a:cubicBezTo>
                <a:lnTo>
                  <a:pt x="92808" y="10072"/>
                </a:lnTo>
                <a:cubicBezTo>
                  <a:pt x="92806" y="10072"/>
                  <a:pt x="92777" y="10098"/>
                  <a:pt x="92705" y="10165"/>
                </a:cubicBezTo>
                <a:cubicBezTo>
                  <a:pt x="92907" y="9964"/>
                  <a:pt x="93121" y="9762"/>
                  <a:pt x="93348" y="9586"/>
                </a:cubicBezTo>
                <a:cubicBezTo>
                  <a:pt x="93625" y="9372"/>
                  <a:pt x="93915" y="9170"/>
                  <a:pt x="94205" y="9006"/>
                </a:cubicBezTo>
                <a:lnTo>
                  <a:pt x="94295" y="8965"/>
                </a:lnTo>
                <a:lnTo>
                  <a:pt x="94295" y="8965"/>
                </a:lnTo>
                <a:cubicBezTo>
                  <a:pt x="94248" y="8990"/>
                  <a:pt x="94172" y="9033"/>
                  <a:pt x="94091" y="9082"/>
                </a:cubicBezTo>
                <a:cubicBezTo>
                  <a:pt x="94028" y="9120"/>
                  <a:pt x="93965" y="9157"/>
                  <a:pt x="93902" y="9208"/>
                </a:cubicBezTo>
                <a:lnTo>
                  <a:pt x="93739" y="9321"/>
                </a:lnTo>
                <a:cubicBezTo>
                  <a:pt x="93940" y="9183"/>
                  <a:pt x="94154" y="9044"/>
                  <a:pt x="94369" y="8931"/>
                </a:cubicBezTo>
                <a:cubicBezTo>
                  <a:pt x="94633" y="8779"/>
                  <a:pt x="94898" y="8653"/>
                  <a:pt x="95049" y="8565"/>
                </a:cubicBezTo>
                <a:lnTo>
                  <a:pt x="95049" y="8565"/>
                </a:lnTo>
                <a:cubicBezTo>
                  <a:pt x="94885" y="8641"/>
                  <a:pt x="94734" y="8716"/>
                  <a:pt x="94570" y="8792"/>
                </a:cubicBezTo>
                <a:cubicBezTo>
                  <a:pt x="95125" y="8477"/>
                  <a:pt x="95704" y="8225"/>
                  <a:pt x="96309" y="8036"/>
                </a:cubicBezTo>
                <a:lnTo>
                  <a:pt x="96309" y="8036"/>
                </a:lnTo>
                <a:cubicBezTo>
                  <a:pt x="96007" y="8111"/>
                  <a:pt x="96158" y="8086"/>
                  <a:pt x="95704" y="8225"/>
                </a:cubicBezTo>
                <a:cubicBezTo>
                  <a:pt x="95733" y="8218"/>
                  <a:pt x="95748" y="8215"/>
                  <a:pt x="95753" y="8215"/>
                </a:cubicBezTo>
                <a:cubicBezTo>
                  <a:pt x="95766" y="8215"/>
                  <a:pt x="95711" y="8235"/>
                  <a:pt x="95629" y="8263"/>
                </a:cubicBezTo>
                <a:lnTo>
                  <a:pt x="95125" y="8490"/>
                </a:lnTo>
                <a:cubicBezTo>
                  <a:pt x="94852" y="8612"/>
                  <a:pt x="94607" y="8741"/>
                  <a:pt x="94627" y="8741"/>
                </a:cubicBezTo>
                <a:cubicBezTo>
                  <a:pt x="94632" y="8741"/>
                  <a:pt x="94654" y="8733"/>
                  <a:pt x="94698" y="8713"/>
                </a:cubicBezTo>
                <a:lnTo>
                  <a:pt x="94698" y="8713"/>
                </a:lnTo>
                <a:cubicBezTo>
                  <a:pt x="94604" y="8756"/>
                  <a:pt x="94518" y="8799"/>
                  <a:pt x="94432" y="8842"/>
                </a:cubicBezTo>
                <a:lnTo>
                  <a:pt x="94142" y="9019"/>
                </a:lnTo>
                <a:cubicBezTo>
                  <a:pt x="93928" y="9132"/>
                  <a:pt x="93726" y="9283"/>
                  <a:pt x="93461" y="9460"/>
                </a:cubicBezTo>
                <a:cubicBezTo>
                  <a:pt x="93472" y="9460"/>
                  <a:pt x="93511" y="9432"/>
                  <a:pt x="93514" y="9432"/>
                </a:cubicBezTo>
                <a:lnTo>
                  <a:pt x="93514" y="9432"/>
                </a:lnTo>
                <a:cubicBezTo>
                  <a:pt x="93514" y="9432"/>
                  <a:pt x="93514" y="9433"/>
                  <a:pt x="93512" y="9435"/>
                </a:cubicBezTo>
                <a:cubicBezTo>
                  <a:pt x="93499" y="9447"/>
                  <a:pt x="93411" y="9498"/>
                  <a:pt x="93197" y="9674"/>
                </a:cubicBezTo>
                <a:lnTo>
                  <a:pt x="93096" y="9762"/>
                </a:lnTo>
                <a:lnTo>
                  <a:pt x="93109" y="9762"/>
                </a:lnTo>
                <a:cubicBezTo>
                  <a:pt x="93209" y="9674"/>
                  <a:pt x="93298" y="9598"/>
                  <a:pt x="93335" y="9586"/>
                </a:cubicBezTo>
                <a:lnTo>
                  <a:pt x="93335" y="9586"/>
                </a:lnTo>
                <a:cubicBezTo>
                  <a:pt x="93285" y="9624"/>
                  <a:pt x="93197" y="9699"/>
                  <a:pt x="93096" y="9787"/>
                </a:cubicBezTo>
                <a:cubicBezTo>
                  <a:pt x="93008" y="9863"/>
                  <a:pt x="92882" y="9964"/>
                  <a:pt x="92781" y="10065"/>
                </a:cubicBezTo>
                <a:lnTo>
                  <a:pt x="92466" y="10367"/>
                </a:lnTo>
                <a:cubicBezTo>
                  <a:pt x="92378" y="10468"/>
                  <a:pt x="92315" y="10556"/>
                  <a:pt x="92252" y="10606"/>
                </a:cubicBezTo>
                <a:cubicBezTo>
                  <a:pt x="92190" y="10675"/>
                  <a:pt x="92169" y="10698"/>
                  <a:pt x="92167" y="10698"/>
                </a:cubicBezTo>
                <a:cubicBezTo>
                  <a:pt x="92164" y="10698"/>
                  <a:pt x="92247" y="10599"/>
                  <a:pt x="92245" y="10599"/>
                </a:cubicBezTo>
                <a:lnTo>
                  <a:pt x="92245" y="10599"/>
                </a:lnTo>
                <a:cubicBezTo>
                  <a:pt x="92244" y="10599"/>
                  <a:pt x="92235" y="10608"/>
                  <a:pt x="92214" y="10632"/>
                </a:cubicBezTo>
                <a:cubicBezTo>
                  <a:pt x="92126" y="10745"/>
                  <a:pt x="92012" y="10858"/>
                  <a:pt x="91924" y="10984"/>
                </a:cubicBezTo>
                <a:cubicBezTo>
                  <a:pt x="91890" y="10993"/>
                  <a:pt x="91655" y="11326"/>
                  <a:pt x="91651" y="11326"/>
                </a:cubicBezTo>
                <a:cubicBezTo>
                  <a:pt x="91649" y="11326"/>
                  <a:pt x="91696" y="11255"/>
                  <a:pt x="91836" y="11047"/>
                </a:cubicBezTo>
                <a:lnTo>
                  <a:pt x="91836" y="11047"/>
                </a:lnTo>
                <a:cubicBezTo>
                  <a:pt x="91697" y="11236"/>
                  <a:pt x="91559" y="11438"/>
                  <a:pt x="91458" y="11652"/>
                </a:cubicBezTo>
                <a:cubicBezTo>
                  <a:pt x="91344" y="11867"/>
                  <a:pt x="91269" y="12106"/>
                  <a:pt x="91231" y="12345"/>
                </a:cubicBezTo>
                <a:cubicBezTo>
                  <a:pt x="91193" y="12572"/>
                  <a:pt x="91218" y="12799"/>
                  <a:pt x="91281" y="13013"/>
                </a:cubicBezTo>
                <a:cubicBezTo>
                  <a:pt x="91319" y="13114"/>
                  <a:pt x="91357" y="13190"/>
                  <a:pt x="91407" y="13278"/>
                </a:cubicBezTo>
                <a:cubicBezTo>
                  <a:pt x="91445" y="13353"/>
                  <a:pt x="91496" y="13416"/>
                  <a:pt x="91559" y="13492"/>
                </a:cubicBezTo>
                <a:cubicBezTo>
                  <a:pt x="91569" y="13502"/>
                  <a:pt x="91578" y="13511"/>
                  <a:pt x="91587" y="13520"/>
                </a:cubicBezTo>
                <a:lnTo>
                  <a:pt x="91587" y="13520"/>
                </a:lnTo>
                <a:cubicBezTo>
                  <a:pt x="91586" y="13519"/>
                  <a:pt x="91585" y="13518"/>
                  <a:pt x="91584" y="13517"/>
                </a:cubicBezTo>
                <a:lnTo>
                  <a:pt x="91584" y="13517"/>
                </a:lnTo>
                <a:cubicBezTo>
                  <a:pt x="91874" y="13794"/>
                  <a:pt x="92239" y="13958"/>
                  <a:pt x="92630" y="13996"/>
                </a:cubicBezTo>
                <a:lnTo>
                  <a:pt x="92642" y="13996"/>
                </a:lnTo>
                <a:cubicBezTo>
                  <a:pt x="92767" y="14007"/>
                  <a:pt x="92894" y="14014"/>
                  <a:pt x="93022" y="14014"/>
                </a:cubicBezTo>
                <a:cubicBezTo>
                  <a:pt x="93178" y="14014"/>
                  <a:pt x="93334" y="14004"/>
                  <a:pt x="93487" y="13983"/>
                </a:cubicBezTo>
                <a:cubicBezTo>
                  <a:pt x="93776" y="13946"/>
                  <a:pt x="94054" y="13895"/>
                  <a:pt x="94343" y="13807"/>
                </a:cubicBezTo>
                <a:cubicBezTo>
                  <a:pt x="94621" y="13731"/>
                  <a:pt x="94911" y="13631"/>
                  <a:pt x="95188" y="13517"/>
                </a:cubicBezTo>
                <a:cubicBezTo>
                  <a:pt x="95478" y="13416"/>
                  <a:pt x="95755" y="13290"/>
                  <a:pt x="96045" y="13164"/>
                </a:cubicBezTo>
                <a:cubicBezTo>
                  <a:pt x="96208" y="13076"/>
                  <a:pt x="96385" y="12988"/>
                  <a:pt x="96561" y="12875"/>
                </a:cubicBezTo>
                <a:cubicBezTo>
                  <a:pt x="96788" y="12723"/>
                  <a:pt x="97002" y="12572"/>
                  <a:pt x="97191" y="12383"/>
                </a:cubicBezTo>
                <a:cubicBezTo>
                  <a:pt x="97229" y="12358"/>
                  <a:pt x="97254" y="12333"/>
                  <a:pt x="97292" y="12308"/>
                </a:cubicBezTo>
                <a:cubicBezTo>
                  <a:pt x="97506" y="12081"/>
                  <a:pt x="97683" y="11804"/>
                  <a:pt x="97809" y="11514"/>
                </a:cubicBezTo>
                <a:cubicBezTo>
                  <a:pt x="97985" y="11098"/>
                  <a:pt x="98048" y="10644"/>
                  <a:pt x="97985" y="10191"/>
                </a:cubicBezTo>
                <a:cubicBezTo>
                  <a:pt x="97947" y="9901"/>
                  <a:pt x="97847" y="9624"/>
                  <a:pt x="97721" y="9359"/>
                </a:cubicBezTo>
                <a:cubicBezTo>
                  <a:pt x="97456" y="8842"/>
                  <a:pt x="97103" y="8376"/>
                  <a:pt x="96687" y="7985"/>
                </a:cubicBezTo>
                <a:lnTo>
                  <a:pt x="96649" y="7973"/>
                </a:lnTo>
                <a:cubicBezTo>
                  <a:pt x="96208" y="7544"/>
                  <a:pt x="95704" y="7179"/>
                  <a:pt x="95163" y="6877"/>
                </a:cubicBezTo>
                <a:lnTo>
                  <a:pt x="95163" y="6877"/>
                </a:lnTo>
                <a:lnTo>
                  <a:pt x="95200" y="6902"/>
                </a:lnTo>
                <a:cubicBezTo>
                  <a:pt x="94860" y="6713"/>
                  <a:pt x="94520" y="6536"/>
                  <a:pt x="94180" y="6385"/>
                </a:cubicBezTo>
                <a:cubicBezTo>
                  <a:pt x="93776" y="6196"/>
                  <a:pt x="93335" y="6007"/>
                  <a:pt x="92882" y="5831"/>
                </a:cubicBezTo>
                <a:lnTo>
                  <a:pt x="92882" y="5831"/>
                </a:lnTo>
                <a:cubicBezTo>
                  <a:pt x="92945" y="5843"/>
                  <a:pt x="93172" y="5944"/>
                  <a:pt x="93335" y="6007"/>
                </a:cubicBezTo>
                <a:cubicBezTo>
                  <a:pt x="92781" y="5768"/>
                  <a:pt x="92227" y="5566"/>
                  <a:pt x="91647" y="5390"/>
                </a:cubicBezTo>
                <a:cubicBezTo>
                  <a:pt x="91080" y="5213"/>
                  <a:pt x="90513" y="5062"/>
                  <a:pt x="89996" y="4923"/>
                </a:cubicBezTo>
                <a:lnTo>
                  <a:pt x="89426" y="4796"/>
                </a:lnTo>
                <a:lnTo>
                  <a:pt x="89426" y="4796"/>
                </a:lnTo>
                <a:lnTo>
                  <a:pt x="89341" y="4785"/>
                </a:lnTo>
                <a:cubicBezTo>
                  <a:pt x="89228" y="4747"/>
                  <a:pt x="89102" y="4722"/>
                  <a:pt x="88976" y="4697"/>
                </a:cubicBezTo>
                <a:lnTo>
                  <a:pt x="88976" y="4697"/>
                </a:lnTo>
                <a:cubicBezTo>
                  <a:pt x="89089" y="4722"/>
                  <a:pt x="89190" y="4747"/>
                  <a:pt x="89278" y="4772"/>
                </a:cubicBezTo>
                <a:cubicBezTo>
                  <a:pt x="89076" y="4722"/>
                  <a:pt x="88774" y="4671"/>
                  <a:pt x="88484" y="4621"/>
                </a:cubicBezTo>
                <a:lnTo>
                  <a:pt x="88358" y="4583"/>
                </a:lnTo>
                <a:lnTo>
                  <a:pt x="88282" y="4583"/>
                </a:lnTo>
                <a:cubicBezTo>
                  <a:pt x="88148" y="4560"/>
                  <a:pt x="88089" y="4550"/>
                  <a:pt x="88080" y="4550"/>
                </a:cubicBezTo>
                <a:cubicBezTo>
                  <a:pt x="88070" y="4550"/>
                  <a:pt x="88126" y="4563"/>
                  <a:pt x="88207" y="4583"/>
                </a:cubicBezTo>
                <a:cubicBezTo>
                  <a:pt x="88043" y="4558"/>
                  <a:pt x="87917" y="4545"/>
                  <a:pt x="87804" y="4533"/>
                </a:cubicBezTo>
                <a:cubicBezTo>
                  <a:pt x="87640" y="4495"/>
                  <a:pt x="87463" y="4470"/>
                  <a:pt x="87287" y="4457"/>
                </a:cubicBezTo>
                <a:cubicBezTo>
                  <a:pt x="87085" y="4445"/>
                  <a:pt x="86859" y="4419"/>
                  <a:pt x="86695" y="4394"/>
                </a:cubicBezTo>
                <a:cubicBezTo>
                  <a:pt x="86594" y="4394"/>
                  <a:pt x="86229" y="4356"/>
                  <a:pt x="85851" y="4356"/>
                </a:cubicBezTo>
                <a:cubicBezTo>
                  <a:pt x="85736" y="4351"/>
                  <a:pt x="85621" y="4348"/>
                  <a:pt x="85507" y="4348"/>
                </a:cubicBezTo>
                <a:cubicBezTo>
                  <a:pt x="85346" y="4348"/>
                  <a:pt x="85186" y="4354"/>
                  <a:pt x="85031" y="4369"/>
                </a:cubicBezTo>
                <a:lnTo>
                  <a:pt x="84590" y="4369"/>
                </a:lnTo>
                <a:cubicBezTo>
                  <a:pt x="84427" y="4369"/>
                  <a:pt x="84275" y="4369"/>
                  <a:pt x="84112" y="4394"/>
                </a:cubicBezTo>
                <a:lnTo>
                  <a:pt x="83973" y="4382"/>
                </a:lnTo>
                <a:cubicBezTo>
                  <a:pt x="83734" y="4407"/>
                  <a:pt x="83482" y="4432"/>
                  <a:pt x="83242" y="4470"/>
                </a:cubicBezTo>
                <a:cubicBezTo>
                  <a:pt x="83010" y="4490"/>
                  <a:pt x="82847" y="4506"/>
                  <a:pt x="82810" y="4506"/>
                </a:cubicBezTo>
                <a:cubicBezTo>
                  <a:pt x="82777" y="4506"/>
                  <a:pt x="82845" y="4493"/>
                  <a:pt x="83053" y="4457"/>
                </a:cubicBezTo>
                <a:lnTo>
                  <a:pt x="83053" y="4457"/>
                </a:lnTo>
                <a:lnTo>
                  <a:pt x="82461" y="4545"/>
                </a:lnTo>
                <a:lnTo>
                  <a:pt x="82121" y="4608"/>
                </a:lnTo>
                <a:cubicBezTo>
                  <a:pt x="81932" y="4634"/>
                  <a:pt x="81755" y="4671"/>
                  <a:pt x="81314" y="4785"/>
                </a:cubicBezTo>
                <a:lnTo>
                  <a:pt x="81352" y="4760"/>
                </a:lnTo>
                <a:lnTo>
                  <a:pt x="81352" y="4760"/>
                </a:lnTo>
                <a:cubicBezTo>
                  <a:pt x="81188" y="4797"/>
                  <a:pt x="80987" y="4848"/>
                  <a:pt x="80798" y="4898"/>
                </a:cubicBezTo>
                <a:cubicBezTo>
                  <a:pt x="80609" y="4949"/>
                  <a:pt x="80445" y="5012"/>
                  <a:pt x="80344" y="5024"/>
                </a:cubicBezTo>
                <a:cubicBezTo>
                  <a:pt x="79600" y="5238"/>
                  <a:pt x="78882" y="5503"/>
                  <a:pt x="78202" y="5843"/>
                </a:cubicBezTo>
                <a:cubicBezTo>
                  <a:pt x="77710" y="6083"/>
                  <a:pt x="77232" y="6347"/>
                  <a:pt x="76778" y="6637"/>
                </a:cubicBezTo>
                <a:cubicBezTo>
                  <a:pt x="76551" y="6788"/>
                  <a:pt x="76324" y="6927"/>
                  <a:pt x="76123" y="7091"/>
                </a:cubicBezTo>
                <a:cubicBezTo>
                  <a:pt x="75908" y="7242"/>
                  <a:pt x="75719" y="7393"/>
                  <a:pt x="75530" y="7544"/>
                </a:cubicBezTo>
                <a:cubicBezTo>
                  <a:pt x="75571" y="7520"/>
                  <a:pt x="75590" y="7509"/>
                  <a:pt x="75592" y="7509"/>
                </a:cubicBezTo>
                <a:lnTo>
                  <a:pt x="75592" y="7509"/>
                </a:lnTo>
                <a:cubicBezTo>
                  <a:pt x="75601" y="7509"/>
                  <a:pt x="75456" y="7613"/>
                  <a:pt x="75304" y="7746"/>
                </a:cubicBezTo>
                <a:cubicBezTo>
                  <a:pt x="75140" y="7872"/>
                  <a:pt x="74976" y="8011"/>
                  <a:pt x="74825" y="8162"/>
                </a:cubicBezTo>
                <a:cubicBezTo>
                  <a:pt x="74776" y="8211"/>
                  <a:pt x="74674" y="8302"/>
                  <a:pt x="74666" y="8302"/>
                </a:cubicBezTo>
                <a:cubicBezTo>
                  <a:pt x="74662" y="8302"/>
                  <a:pt x="74686" y="8275"/>
                  <a:pt x="74762" y="8200"/>
                </a:cubicBezTo>
                <a:lnTo>
                  <a:pt x="74762" y="8200"/>
                </a:lnTo>
                <a:cubicBezTo>
                  <a:pt x="74081" y="8855"/>
                  <a:pt x="73728" y="9183"/>
                  <a:pt x="73287" y="9661"/>
                </a:cubicBezTo>
                <a:cubicBezTo>
                  <a:pt x="73275" y="9672"/>
                  <a:pt x="73268" y="9677"/>
                  <a:pt x="73266" y="9677"/>
                </a:cubicBezTo>
                <a:cubicBezTo>
                  <a:pt x="73257" y="9677"/>
                  <a:pt x="73364" y="9562"/>
                  <a:pt x="73362" y="9562"/>
                </a:cubicBezTo>
                <a:lnTo>
                  <a:pt x="73362" y="9562"/>
                </a:lnTo>
                <a:cubicBezTo>
                  <a:pt x="73362" y="9562"/>
                  <a:pt x="73358" y="9565"/>
                  <a:pt x="73350" y="9573"/>
                </a:cubicBezTo>
                <a:cubicBezTo>
                  <a:pt x="73275" y="9649"/>
                  <a:pt x="73136" y="9787"/>
                  <a:pt x="73061" y="9863"/>
                </a:cubicBezTo>
                <a:cubicBezTo>
                  <a:pt x="73051" y="9872"/>
                  <a:pt x="73047" y="9876"/>
                  <a:pt x="73047" y="9876"/>
                </a:cubicBezTo>
                <a:cubicBezTo>
                  <a:pt x="73044" y="9876"/>
                  <a:pt x="73176" y="9735"/>
                  <a:pt x="73262" y="9649"/>
                </a:cubicBezTo>
                <a:lnTo>
                  <a:pt x="73262" y="9649"/>
                </a:lnTo>
                <a:cubicBezTo>
                  <a:pt x="72582" y="10329"/>
                  <a:pt x="72519" y="10417"/>
                  <a:pt x="72494" y="10480"/>
                </a:cubicBezTo>
                <a:cubicBezTo>
                  <a:pt x="72128" y="10808"/>
                  <a:pt x="71952" y="10972"/>
                  <a:pt x="71687" y="11224"/>
                </a:cubicBezTo>
                <a:cubicBezTo>
                  <a:pt x="71620" y="11277"/>
                  <a:pt x="71525" y="11352"/>
                  <a:pt x="71518" y="11352"/>
                </a:cubicBezTo>
                <a:cubicBezTo>
                  <a:pt x="71515" y="11352"/>
                  <a:pt x="71532" y="11335"/>
                  <a:pt x="71584" y="11288"/>
                </a:cubicBezTo>
                <a:lnTo>
                  <a:pt x="71584" y="11288"/>
                </a:lnTo>
                <a:cubicBezTo>
                  <a:pt x="71402" y="11443"/>
                  <a:pt x="71141" y="11656"/>
                  <a:pt x="70881" y="11841"/>
                </a:cubicBezTo>
                <a:cubicBezTo>
                  <a:pt x="70503" y="12131"/>
                  <a:pt x="70125" y="12358"/>
                  <a:pt x="70125" y="12383"/>
                </a:cubicBezTo>
                <a:cubicBezTo>
                  <a:pt x="70074" y="12408"/>
                  <a:pt x="69986" y="12484"/>
                  <a:pt x="69873" y="12534"/>
                </a:cubicBezTo>
                <a:lnTo>
                  <a:pt x="69646" y="12673"/>
                </a:lnTo>
                <a:cubicBezTo>
                  <a:pt x="69192" y="12938"/>
                  <a:pt x="68713" y="13164"/>
                  <a:pt x="68234" y="13366"/>
                </a:cubicBezTo>
                <a:lnTo>
                  <a:pt x="68423" y="13290"/>
                </a:lnTo>
                <a:lnTo>
                  <a:pt x="68423" y="13290"/>
                </a:lnTo>
                <a:cubicBezTo>
                  <a:pt x="68360" y="13316"/>
                  <a:pt x="68297" y="13353"/>
                  <a:pt x="68222" y="13391"/>
                </a:cubicBezTo>
                <a:cubicBezTo>
                  <a:pt x="68146" y="13429"/>
                  <a:pt x="68058" y="13454"/>
                  <a:pt x="67970" y="13492"/>
                </a:cubicBezTo>
                <a:lnTo>
                  <a:pt x="67289" y="13731"/>
                </a:lnTo>
                <a:lnTo>
                  <a:pt x="67302" y="13731"/>
                </a:lnTo>
                <a:cubicBezTo>
                  <a:pt x="65979" y="14097"/>
                  <a:pt x="66748" y="13933"/>
                  <a:pt x="65412" y="14198"/>
                </a:cubicBezTo>
                <a:lnTo>
                  <a:pt x="65487" y="14198"/>
                </a:lnTo>
                <a:cubicBezTo>
                  <a:pt x="65374" y="14273"/>
                  <a:pt x="64303" y="14399"/>
                  <a:pt x="63522" y="14462"/>
                </a:cubicBezTo>
                <a:lnTo>
                  <a:pt x="63799" y="14450"/>
                </a:lnTo>
                <a:lnTo>
                  <a:pt x="63799" y="14450"/>
                </a:lnTo>
                <a:cubicBezTo>
                  <a:pt x="63698" y="14462"/>
                  <a:pt x="63560" y="14462"/>
                  <a:pt x="63421" y="14475"/>
                </a:cubicBezTo>
                <a:cubicBezTo>
                  <a:pt x="63375" y="14479"/>
                  <a:pt x="63327" y="14480"/>
                  <a:pt x="63279" y="14480"/>
                </a:cubicBezTo>
                <a:cubicBezTo>
                  <a:pt x="63182" y="14480"/>
                  <a:pt x="63081" y="14475"/>
                  <a:pt x="62980" y="14475"/>
                </a:cubicBezTo>
                <a:lnTo>
                  <a:pt x="62161" y="14475"/>
                </a:lnTo>
                <a:cubicBezTo>
                  <a:pt x="62073" y="14475"/>
                  <a:pt x="62312" y="14475"/>
                  <a:pt x="62451" y="14462"/>
                </a:cubicBezTo>
                <a:cubicBezTo>
                  <a:pt x="62289" y="14460"/>
                  <a:pt x="62170" y="14460"/>
                  <a:pt x="62083" y="14460"/>
                </a:cubicBezTo>
                <a:cubicBezTo>
                  <a:pt x="61560" y="14460"/>
                  <a:pt x="62179" y="14487"/>
                  <a:pt x="61455" y="14487"/>
                </a:cubicBezTo>
                <a:cubicBezTo>
                  <a:pt x="61380" y="14487"/>
                  <a:pt x="61430" y="14475"/>
                  <a:pt x="61430" y="14475"/>
                </a:cubicBezTo>
                <a:cubicBezTo>
                  <a:pt x="61317" y="14462"/>
                  <a:pt x="61203" y="14450"/>
                  <a:pt x="61090" y="14450"/>
                </a:cubicBezTo>
                <a:cubicBezTo>
                  <a:pt x="60951" y="14437"/>
                  <a:pt x="60535" y="14437"/>
                  <a:pt x="60069" y="14399"/>
                </a:cubicBezTo>
                <a:lnTo>
                  <a:pt x="59338" y="14336"/>
                </a:lnTo>
                <a:cubicBezTo>
                  <a:pt x="59099" y="14311"/>
                  <a:pt x="58872" y="14273"/>
                  <a:pt x="58683" y="14248"/>
                </a:cubicBezTo>
                <a:lnTo>
                  <a:pt x="58683" y="14248"/>
                </a:lnTo>
                <a:cubicBezTo>
                  <a:pt x="58788" y="14264"/>
                  <a:pt x="58893" y="14286"/>
                  <a:pt x="58852" y="14286"/>
                </a:cubicBezTo>
                <a:cubicBezTo>
                  <a:pt x="58829" y="14286"/>
                  <a:pt x="58760" y="14279"/>
                  <a:pt x="58620" y="14261"/>
                </a:cubicBezTo>
                <a:cubicBezTo>
                  <a:pt x="58028" y="14198"/>
                  <a:pt x="57032" y="13971"/>
                  <a:pt x="56490" y="13883"/>
                </a:cubicBezTo>
                <a:cubicBezTo>
                  <a:pt x="56415" y="13870"/>
                  <a:pt x="56390" y="13857"/>
                  <a:pt x="56390" y="13857"/>
                </a:cubicBezTo>
                <a:cubicBezTo>
                  <a:pt x="55936" y="13769"/>
                  <a:pt x="54928" y="13517"/>
                  <a:pt x="54651" y="13454"/>
                </a:cubicBezTo>
                <a:cubicBezTo>
                  <a:pt x="54550" y="13416"/>
                  <a:pt x="54336" y="13353"/>
                  <a:pt x="54059" y="13278"/>
                </a:cubicBezTo>
                <a:lnTo>
                  <a:pt x="53139" y="13013"/>
                </a:lnTo>
                <a:cubicBezTo>
                  <a:pt x="52824" y="12925"/>
                  <a:pt x="52509" y="12824"/>
                  <a:pt x="52294" y="12749"/>
                </a:cubicBezTo>
                <a:cubicBezTo>
                  <a:pt x="52168" y="12711"/>
                  <a:pt x="52055" y="12673"/>
                  <a:pt x="51942" y="12610"/>
                </a:cubicBezTo>
                <a:cubicBezTo>
                  <a:pt x="51488" y="12471"/>
                  <a:pt x="51047" y="12295"/>
                  <a:pt x="50593" y="12156"/>
                </a:cubicBezTo>
                <a:lnTo>
                  <a:pt x="50631" y="12156"/>
                </a:lnTo>
                <a:cubicBezTo>
                  <a:pt x="49787" y="11841"/>
                  <a:pt x="49484" y="11741"/>
                  <a:pt x="49182" y="11627"/>
                </a:cubicBezTo>
                <a:cubicBezTo>
                  <a:pt x="49101" y="11595"/>
                  <a:pt x="49080" y="11585"/>
                  <a:pt x="49085" y="11585"/>
                </a:cubicBezTo>
                <a:cubicBezTo>
                  <a:pt x="49091" y="11585"/>
                  <a:pt x="49142" y="11602"/>
                  <a:pt x="49157" y="11602"/>
                </a:cubicBezTo>
                <a:cubicBezTo>
                  <a:pt x="47922" y="11110"/>
                  <a:pt x="47808" y="11060"/>
                  <a:pt x="46775" y="10644"/>
                </a:cubicBezTo>
                <a:lnTo>
                  <a:pt x="46674" y="10594"/>
                </a:lnTo>
                <a:cubicBezTo>
                  <a:pt x="46397" y="10480"/>
                  <a:pt x="44935" y="9800"/>
                  <a:pt x="43751" y="9283"/>
                </a:cubicBezTo>
                <a:lnTo>
                  <a:pt x="43751" y="9283"/>
                </a:lnTo>
                <a:cubicBezTo>
                  <a:pt x="43781" y="9291"/>
                  <a:pt x="43806" y="9298"/>
                  <a:pt x="43832" y="9308"/>
                </a:cubicBezTo>
                <a:lnTo>
                  <a:pt x="43832" y="9308"/>
                </a:lnTo>
                <a:cubicBezTo>
                  <a:pt x="42503" y="8715"/>
                  <a:pt x="40732" y="7806"/>
                  <a:pt x="40235" y="7620"/>
                </a:cubicBezTo>
                <a:lnTo>
                  <a:pt x="39366" y="7217"/>
                </a:lnTo>
                <a:lnTo>
                  <a:pt x="39366" y="7217"/>
                </a:lnTo>
                <a:cubicBezTo>
                  <a:pt x="39743" y="7399"/>
                  <a:pt x="39847" y="7453"/>
                  <a:pt x="39835" y="7453"/>
                </a:cubicBezTo>
                <a:cubicBezTo>
                  <a:pt x="39819" y="7453"/>
                  <a:pt x="39559" y="7339"/>
                  <a:pt x="39544" y="7339"/>
                </a:cubicBezTo>
                <a:cubicBezTo>
                  <a:pt x="39538" y="7339"/>
                  <a:pt x="39564" y="7354"/>
                  <a:pt x="39643" y="7393"/>
                </a:cubicBezTo>
                <a:cubicBezTo>
                  <a:pt x="39314" y="7233"/>
                  <a:pt x="38844" y="6996"/>
                  <a:pt x="38853" y="6996"/>
                </a:cubicBezTo>
                <a:lnTo>
                  <a:pt x="38853" y="6996"/>
                </a:lnTo>
                <a:cubicBezTo>
                  <a:pt x="38855" y="6996"/>
                  <a:pt x="38913" y="7024"/>
                  <a:pt x="39051" y="7091"/>
                </a:cubicBezTo>
                <a:lnTo>
                  <a:pt x="39139" y="7129"/>
                </a:lnTo>
                <a:cubicBezTo>
                  <a:pt x="39149" y="7132"/>
                  <a:pt x="39156" y="7134"/>
                  <a:pt x="39158" y="7134"/>
                </a:cubicBezTo>
                <a:cubicBezTo>
                  <a:pt x="39201" y="7134"/>
                  <a:pt x="37742" y="6460"/>
                  <a:pt x="37778" y="6448"/>
                </a:cubicBezTo>
                <a:cubicBezTo>
                  <a:pt x="36682" y="5932"/>
                  <a:pt x="35586" y="5415"/>
                  <a:pt x="34502" y="4923"/>
                </a:cubicBezTo>
                <a:cubicBezTo>
                  <a:pt x="33406" y="4432"/>
                  <a:pt x="32335" y="3953"/>
                  <a:pt x="31276" y="3525"/>
                </a:cubicBezTo>
                <a:lnTo>
                  <a:pt x="31276" y="3525"/>
                </a:lnTo>
                <a:lnTo>
                  <a:pt x="31516" y="3651"/>
                </a:lnTo>
                <a:cubicBezTo>
                  <a:pt x="31264" y="3550"/>
                  <a:pt x="31024" y="3437"/>
                  <a:pt x="30772" y="3348"/>
                </a:cubicBezTo>
                <a:cubicBezTo>
                  <a:pt x="30680" y="3308"/>
                  <a:pt x="30617" y="3278"/>
                  <a:pt x="30627" y="3278"/>
                </a:cubicBezTo>
                <a:cubicBezTo>
                  <a:pt x="30639" y="3278"/>
                  <a:pt x="30755" y="3320"/>
                  <a:pt x="31049" y="3437"/>
                </a:cubicBezTo>
                <a:cubicBezTo>
                  <a:pt x="30911" y="3374"/>
                  <a:pt x="30684" y="3285"/>
                  <a:pt x="30495" y="3222"/>
                </a:cubicBezTo>
                <a:cubicBezTo>
                  <a:pt x="30293" y="3147"/>
                  <a:pt x="30142" y="3096"/>
                  <a:pt x="30129" y="3096"/>
                </a:cubicBezTo>
                <a:cubicBezTo>
                  <a:pt x="29833" y="2977"/>
                  <a:pt x="29741" y="2937"/>
                  <a:pt x="29753" y="2937"/>
                </a:cubicBezTo>
                <a:cubicBezTo>
                  <a:pt x="29778" y="2937"/>
                  <a:pt x="30265" y="3116"/>
                  <a:pt x="30276" y="3116"/>
                </a:cubicBezTo>
                <a:cubicBezTo>
                  <a:pt x="30278" y="3116"/>
                  <a:pt x="30265" y="3110"/>
                  <a:pt x="30230" y="3096"/>
                </a:cubicBezTo>
                <a:lnTo>
                  <a:pt x="29789" y="2933"/>
                </a:lnTo>
                <a:lnTo>
                  <a:pt x="29789" y="2933"/>
                </a:lnTo>
                <a:lnTo>
                  <a:pt x="29890" y="2970"/>
                </a:lnTo>
                <a:cubicBezTo>
                  <a:pt x="29537" y="2844"/>
                  <a:pt x="29499" y="2844"/>
                  <a:pt x="28857" y="2605"/>
                </a:cubicBezTo>
                <a:cubicBezTo>
                  <a:pt x="28454" y="2454"/>
                  <a:pt x="28655" y="2517"/>
                  <a:pt x="28491" y="2454"/>
                </a:cubicBezTo>
                <a:lnTo>
                  <a:pt x="28441" y="2441"/>
                </a:lnTo>
                <a:lnTo>
                  <a:pt x="28239" y="2365"/>
                </a:lnTo>
                <a:cubicBezTo>
                  <a:pt x="27924" y="2265"/>
                  <a:pt x="27609" y="2139"/>
                  <a:pt x="27282" y="2038"/>
                </a:cubicBezTo>
                <a:lnTo>
                  <a:pt x="27282" y="2038"/>
                </a:lnTo>
                <a:cubicBezTo>
                  <a:pt x="27408" y="2088"/>
                  <a:pt x="27534" y="2139"/>
                  <a:pt x="27660" y="2189"/>
                </a:cubicBezTo>
                <a:cubicBezTo>
                  <a:pt x="27358" y="2091"/>
                  <a:pt x="27037" y="1988"/>
                  <a:pt x="27024" y="1988"/>
                </a:cubicBezTo>
                <a:cubicBezTo>
                  <a:pt x="27018" y="1988"/>
                  <a:pt x="27067" y="2006"/>
                  <a:pt x="27193" y="2050"/>
                </a:cubicBezTo>
                <a:cubicBezTo>
                  <a:pt x="27030" y="2000"/>
                  <a:pt x="26727" y="1899"/>
                  <a:pt x="26362" y="1773"/>
                </a:cubicBezTo>
                <a:cubicBezTo>
                  <a:pt x="25984" y="1635"/>
                  <a:pt x="25543" y="1521"/>
                  <a:pt x="25102" y="1395"/>
                </a:cubicBezTo>
                <a:lnTo>
                  <a:pt x="23879" y="1068"/>
                </a:lnTo>
                <a:lnTo>
                  <a:pt x="23161" y="904"/>
                </a:lnTo>
                <a:lnTo>
                  <a:pt x="22708" y="803"/>
                </a:lnTo>
                <a:lnTo>
                  <a:pt x="22229" y="702"/>
                </a:lnTo>
                <a:cubicBezTo>
                  <a:pt x="21914" y="652"/>
                  <a:pt x="21573" y="564"/>
                  <a:pt x="21195" y="513"/>
                </a:cubicBezTo>
                <a:lnTo>
                  <a:pt x="21195" y="513"/>
                </a:lnTo>
                <a:cubicBezTo>
                  <a:pt x="21288" y="526"/>
                  <a:pt x="21362" y="546"/>
                  <a:pt x="21320" y="546"/>
                </a:cubicBezTo>
                <a:cubicBezTo>
                  <a:pt x="21281" y="546"/>
                  <a:pt x="21143" y="530"/>
                  <a:pt x="20830" y="475"/>
                </a:cubicBezTo>
                <a:cubicBezTo>
                  <a:pt x="20956" y="475"/>
                  <a:pt x="20654" y="412"/>
                  <a:pt x="20263" y="349"/>
                </a:cubicBezTo>
                <a:cubicBezTo>
                  <a:pt x="19885" y="288"/>
                  <a:pt x="19413" y="239"/>
                  <a:pt x="19143" y="190"/>
                </a:cubicBezTo>
                <a:lnTo>
                  <a:pt x="19143" y="190"/>
                </a:lnTo>
                <a:cubicBezTo>
                  <a:pt x="18945" y="174"/>
                  <a:pt x="17979" y="84"/>
                  <a:pt x="17850" y="84"/>
                </a:cubicBezTo>
                <a:cubicBezTo>
                  <a:pt x="17813" y="84"/>
                  <a:pt x="17844" y="91"/>
                  <a:pt x="17982" y="110"/>
                </a:cubicBezTo>
                <a:cubicBezTo>
                  <a:pt x="17440" y="60"/>
                  <a:pt x="17957" y="85"/>
                  <a:pt x="17541" y="47"/>
                </a:cubicBezTo>
                <a:cubicBezTo>
                  <a:pt x="17012" y="16"/>
                  <a:pt x="16483" y="1"/>
                  <a:pt x="1595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4"/>
          <p:cNvSpPr txBox="1"/>
          <p:nvPr>
            <p:ph type="title"/>
          </p:nvPr>
        </p:nvSpPr>
        <p:spPr>
          <a:xfrm>
            <a:off x="1447800" y="2754725"/>
            <a:ext cx="3056100" cy="4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2" name="Google Shape;1142;p14"/>
          <p:cNvSpPr txBox="1"/>
          <p:nvPr>
            <p:ph idx="1" type="subTitle"/>
          </p:nvPr>
        </p:nvSpPr>
        <p:spPr>
          <a:xfrm>
            <a:off x="1447800" y="1224325"/>
            <a:ext cx="53166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3" name="Google Shape;1143;p14"/>
          <p:cNvSpPr/>
          <p:nvPr/>
        </p:nvSpPr>
        <p:spPr>
          <a:xfrm>
            <a:off x="-74175" y="2702400"/>
            <a:ext cx="1600" cy="1600"/>
          </a:xfrm>
          <a:custGeom>
            <a:rect b="b" l="l" r="r" t="t"/>
            <a:pathLst>
              <a:path extrusionOk="0" h="64" w="64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14"/>
          <p:cNvSpPr/>
          <p:nvPr/>
        </p:nvSpPr>
        <p:spPr>
          <a:xfrm>
            <a:off x="-72600" y="2702400"/>
            <a:ext cx="25" cy="25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5" name="Google Shape;1145;p14"/>
          <p:cNvGrpSpPr/>
          <p:nvPr/>
        </p:nvGrpSpPr>
        <p:grpSpPr>
          <a:xfrm flipH="1" rot="10800000">
            <a:off x="7554988" y="128159"/>
            <a:ext cx="1449684" cy="4887182"/>
            <a:chOff x="7554988" y="128159"/>
            <a:chExt cx="1449684" cy="4887182"/>
          </a:xfrm>
        </p:grpSpPr>
        <p:grpSp>
          <p:nvGrpSpPr>
            <p:cNvPr id="1146" name="Google Shape;1146;p14"/>
            <p:cNvGrpSpPr/>
            <p:nvPr/>
          </p:nvGrpSpPr>
          <p:grpSpPr>
            <a:xfrm flipH="1">
              <a:off x="7862763" y="128159"/>
              <a:ext cx="1141909" cy="4887182"/>
              <a:chOff x="134466" y="128159"/>
              <a:chExt cx="1141909" cy="4887182"/>
            </a:xfrm>
          </p:grpSpPr>
          <p:sp>
            <p:nvSpPr>
              <p:cNvPr id="1147" name="Google Shape;1147;p14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4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4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034068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7573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411185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41117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573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10340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411163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411163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14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14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14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0" name="Google Shape;1180;p14"/>
            <p:cNvSpPr/>
            <p:nvPr/>
          </p:nvSpPr>
          <p:spPr>
            <a:xfrm flipH="1">
              <a:off x="793225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 flipH="1">
              <a:off x="7554988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3" name="Google Shape;1183;p14"/>
          <p:cNvSpPr/>
          <p:nvPr/>
        </p:nvSpPr>
        <p:spPr>
          <a:xfrm flipH="1">
            <a:off x="-2482112" y="4135525"/>
            <a:ext cx="4606625" cy="1369625"/>
          </a:xfrm>
          <a:custGeom>
            <a:rect b="b" l="l" r="r" t="t"/>
            <a:pathLst>
              <a:path extrusionOk="0" h="54785" w="184265">
                <a:moveTo>
                  <a:pt x="58358" y="142"/>
                </a:moveTo>
                <a:cubicBezTo>
                  <a:pt x="58477" y="142"/>
                  <a:pt x="58596" y="142"/>
                  <a:pt x="58704" y="153"/>
                </a:cubicBezTo>
                <a:lnTo>
                  <a:pt x="59039" y="185"/>
                </a:lnTo>
                <a:cubicBezTo>
                  <a:pt x="59273" y="207"/>
                  <a:pt x="59539" y="218"/>
                  <a:pt x="59877" y="270"/>
                </a:cubicBezTo>
                <a:lnTo>
                  <a:pt x="59877" y="270"/>
                </a:lnTo>
                <a:cubicBezTo>
                  <a:pt x="59673" y="238"/>
                  <a:pt x="59377" y="217"/>
                  <a:pt x="59082" y="196"/>
                </a:cubicBezTo>
                <a:lnTo>
                  <a:pt x="58671" y="164"/>
                </a:lnTo>
                <a:lnTo>
                  <a:pt x="58358" y="142"/>
                </a:lnTo>
                <a:close/>
                <a:moveTo>
                  <a:pt x="61011" y="464"/>
                </a:moveTo>
                <a:lnTo>
                  <a:pt x="61544" y="553"/>
                </a:lnTo>
                <a:cubicBezTo>
                  <a:pt x="61361" y="521"/>
                  <a:pt x="61183" y="491"/>
                  <a:pt x="61011" y="464"/>
                </a:cubicBezTo>
                <a:close/>
                <a:moveTo>
                  <a:pt x="51321" y="997"/>
                </a:moveTo>
                <a:cubicBezTo>
                  <a:pt x="51328" y="997"/>
                  <a:pt x="51168" y="1054"/>
                  <a:pt x="50885" y="1146"/>
                </a:cubicBezTo>
                <a:lnTo>
                  <a:pt x="50885" y="1146"/>
                </a:lnTo>
                <a:cubicBezTo>
                  <a:pt x="50924" y="1132"/>
                  <a:pt x="50964" y="1118"/>
                  <a:pt x="51003" y="1103"/>
                </a:cubicBezTo>
                <a:cubicBezTo>
                  <a:pt x="51216" y="1029"/>
                  <a:pt x="51316" y="997"/>
                  <a:pt x="51321" y="997"/>
                </a:cubicBezTo>
                <a:close/>
                <a:moveTo>
                  <a:pt x="66988" y="1795"/>
                </a:moveTo>
                <a:lnTo>
                  <a:pt x="66988" y="1795"/>
                </a:lnTo>
                <a:cubicBezTo>
                  <a:pt x="66993" y="1796"/>
                  <a:pt x="66998" y="1798"/>
                  <a:pt x="67003" y="1799"/>
                </a:cubicBezTo>
                <a:lnTo>
                  <a:pt x="67003" y="1799"/>
                </a:lnTo>
                <a:cubicBezTo>
                  <a:pt x="66998" y="1798"/>
                  <a:pt x="66993" y="1796"/>
                  <a:pt x="66988" y="1795"/>
                </a:cubicBezTo>
                <a:close/>
                <a:moveTo>
                  <a:pt x="8123" y="3482"/>
                </a:moveTo>
                <a:lnTo>
                  <a:pt x="8090" y="3490"/>
                </a:lnTo>
                <a:cubicBezTo>
                  <a:pt x="8087" y="3492"/>
                  <a:pt x="8086" y="3493"/>
                  <a:pt x="8087" y="3493"/>
                </a:cubicBezTo>
                <a:cubicBezTo>
                  <a:pt x="8089" y="3493"/>
                  <a:pt x="8102" y="3489"/>
                  <a:pt x="8123" y="3482"/>
                </a:cubicBezTo>
                <a:close/>
                <a:moveTo>
                  <a:pt x="7803" y="3569"/>
                </a:moveTo>
                <a:cubicBezTo>
                  <a:pt x="7802" y="3569"/>
                  <a:pt x="7798" y="3570"/>
                  <a:pt x="7794" y="3572"/>
                </a:cubicBezTo>
                <a:lnTo>
                  <a:pt x="7794" y="3572"/>
                </a:lnTo>
                <a:cubicBezTo>
                  <a:pt x="7802" y="3570"/>
                  <a:pt x="7804" y="3569"/>
                  <a:pt x="7803" y="3569"/>
                </a:cubicBezTo>
                <a:close/>
                <a:moveTo>
                  <a:pt x="13491" y="3933"/>
                </a:moveTo>
                <a:cubicBezTo>
                  <a:pt x="13499" y="3936"/>
                  <a:pt x="13507" y="3940"/>
                  <a:pt x="13515" y="3943"/>
                </a:cubicBezTo>
                <a:lnTo>
                  <a:pt x="13515" y="3943"/>
                </a:lnTo>
                <a:cubicBezTo>
                  <a:pt x="13507" y="3939"/>
                  <a:pt x="13499" y="3936"/>
                  <a:pt x="13491" y="3933"/>
                </a:cubicBezTo>
                <a:close/>
                <a:moveTo>
                  <a:pt x="13515" y="3943"/>
                </a:moveTo>
                <a:cubicBezTo>
                  <a:pt x="13539" y="3954"/>
                  <a:pt x="13565" y="3968"/>
                  <a:pt x="13596" y="3976"/>
                </a:cubicBezTo>
                <a:lnTo>
                  <a:pt x="13596" y="3976"/>
                </a:lnTo>
                <a:cubicBezTo>
                  <a:pt x="13569" y="3965"/>
                  <a:pt x="13542" y="3954"/>
                  <a:pt x="13515" y="3943"/>
                </a:cubicBezTo>
                <a:close/>
                <a:moveTo>
                  <a:pt x="74452" y="4938"/>
                </a:moveTo>
                <a:cubicBezTo>
                  <a:pt x="74457" y="4940"/>
                  <a:pt x="74462" y="4943"/>
                  <a:pt x="74468" y="4946"/>
                </a:cubicBezTo>
                <a:lnTo>
                  <a:pt x="74468" y="4946"/>
                </a:lnTo>
                <a:cubicBezTo>
                  <a:pt x="74462" y="4943"/>
                  <a:pt x="74457" y="4940"/>
                  <a:pt x="74452" y="4938"/>
                </a:cubicBezTo>
                <a:close/>
                <a:moveTo>
                  <a:pt x="15662" y="5024"/>
                </a:moveTo>
                <a:cubicBezTo>
                  <a:pt x="15728" y="5070"/>
                  <a:pt x="15793" y="5115"/>
                  <a:pt x="15859" y="5162"/>
                </a:cubicBezTo>
                <a:lnTo>
                  <a:pt x="15859" y="5162"/>
                </a:lnTo>
                <a:cubicBezTo>
                  <a:pt x="15798" y="5110"/>
                  <a:pt x="15730" y="5062"/>
                  <a:pt x="15662" y="5024"/>
                </a:cubicBezTo>
                <a:close/>
                <a:moveTo>
                  <a:pt x="43353" y="9355"/>
                </a:moveTo>
                <a:cubicBezTo>
                  <a:pt x="43342" y="9397"/>
                  <a:pt x="43333" y="9438"/>
                  <a:pt x="43323" y="9480"/>
                </a:cubicBezTo>
                <a:lnTo>
                  <a:pt x="43323" y="9480"/>
                </a:lnTo>
                <a:cubicBezTo>
                  <a:pt x="43333" y="9439"/>
                  <a:pt x="43343" y="9397"/>
                  <a:pt x="43353" y="9355"/>
                </a:cubicBezTo>
                <a:close/>
                <a:moveTo>
                  <a:pt x="43323" y="9480"/>
                </a:moveTo>
                <a:lnTo>
                  <a:pt x="43323" y="9480"/>
                </a:lnTo>
                <a:cubicBezTo>
                  <a:pt x="43256" y="9776"/>
                  <a:pt x="43202" y="10073"/>
                  <a:pt x="43161" y="10371"/>
                </a:cubicBezTo>
                <a:cubicBezTo>
                  <a:pt x="43140" y="10446"/>
                  <a:pt x="43140" y="10511"/>
                  <a:pt x="43140" y="10587"/>
                </a:cubicBezTo>
                <a:cubicBezTo>
                  <a:pt x="43140" y="10544"/>
                  <a:pt x="43161" y="10371"/>
                  <a:pt x="43226" y="10047"/>
                </a:cubicBezTo>
                <a:cubicBezTo>
                  <a:pt x="43252" y="9857"/>
                  <a:pt x="43282" y="9667"/>
                  <a:pt x="43323" y="9480"/>
                </a:cubicBezTo>
                <a:close/>
                <a:moveTo>
                  <a:pt x="908" y="11105"/>
                </a:moveTo>
                <a:lnTo>
                  <a:pt x="908" y="11105"/>
                </a:lnTo>
                <a:cubicBezTo>
                  <a:pt x="891" y="11157"/>
                  <a:pt x="864" y="11242"/>
                  <a:pt x="832" y="11354"/>
                </a:cubicBezTo>
                <a:lnTo>
                  <a:pt x="832" y="11354"/>
                </a:lnTo>
                <a:lnTo>
                  <a:pt x="908" y="11105"/>
                </a:lnTo>
                <a:close/>
                <a:moveTo>
                  <a:pt x="87380" y="12088"/>
                </a:moveTo>
                <a:cubicBezTo>
                  <a:pt x="87426" y="12114"/>
                  <a:pt x="87469" y="12138"/>
                  <a:pt x="87509" y="12160"/>
                </a:cubicBezTo>
                <a:lnTo>
                  <a:pt x="87509" y="12160"/>
                </a:lnTo>
                <a:lnTo>
                  <a:pt x="87380" y="12088"/>
                </a:lnTo>
                <a:close/>
                <a:moveTo>
                  <a:pt x="699" y="11789"/>
                </a:moveTo>
                <a:lnTo>
                  <a:pt x="541" y="12455"/>
                </a:lnTo>
                <a:cubicBezTo>
                  <a:pt x="588" y="12232"/>
                  <a:pt x="641" y="12009"/>
                  <a:pt x="699" y="11789"/>
                </a:cubicBezTo>
                <a:close/>
                <a:moveTo>
                  <a:pt x="88212" y="12596"/>
                </a:moveTo>
                <a:lnTo>
                  <a:pt x="89346" y="13276"/>
                </a:lnTo>
                <a:cubicBezTo>
                  <a:pt x="89076" y="13125"/>
                  <a:pt x="88666" y="12876"/>
                  <a:pt x="88212" y="12596"/>
                </a:cubicBezTo>
                <a:close/>
                <a:moveTo>
                  <a:pt x="89819" y="13441"/>
                </a:moveTo>
                <a:lnTo>
                  <a:pt x="89819" y="13441"/>
                </a:lnTo>
                <a:cubicBezTo>
                  <a:pt x="90000" y="13546"/>
                  <a:pt x="90201" y="13664"/>
                  <a:pt x="90426" y="13795"/>
                </a:cubicBezTo>
                <a:cubicBezTo>
                  <a:pt x="90209" y="13662"/>
                  <a:pt x="89901" y="13486"/>
                  <a:pt x="89819" y="13441"/>
                </a:cubicBezTo>
                <a:close/>
                <a:moveTo>
                  <a:pt x="43676" y="14829"/>
                </a:moveTo>
                <a:cubicBezTo>
                  <a:pt x="43674" y="14829"/>
                  <a:pt x="43677" y="14835"/>
                  <a:pt x="43683" y="14848"/>
                </a:cubicBezTo>
                <a:lnTo>
                  <a:pt x="43683" y="14848"/>
                </a:lnTo>
                <a:cubicBezTo>
                  <a:pt x="43681" y="14840"/>
                  <a:pt x="43680" y="14834"/>
                  <a:pt x="43680" y="14831"/>
                </a:cubicBezTo>
                <a:cubicBezTo>
                  <a:pt x="43678" y="14830"/>
                  <a:pt x="43677" y="14829"/>
                  <a:pt x="43676" y="14829"/>
                </a:cubicBezTo>
                <a:close/>
                <a:moveTo>
                  <a:pt x="24584" y="19541"/>
                </a:moveTo>
                <a:cubicBezTo>
                  <a:pt x="24633" y="19667"/>
                  <a:pt x="24660" y="19735"/>
                  <a:pt x="24689" y="19804"/>
                </a:cubicBezTo>
                <a:lnTo>
                  <a:pt x="24689" y="19804"/>
                </a:lnTo>
                <a:cubicBezTo>
                  <a:pt x="24654" y="19717"/>
                  <a:pt x="24619" y="19629"/>
                  <a:pt x="24584" y="19541"/>
                </a:cubicBezTo>
                <a:close/>
                <a:moveTo>
                  <a:pt x="101682" y="19702"/>
                </a:moveTo>
                <a:lnTo>
                  <a:pt x="101682" y="19702"/>
                </a:lnTo>
                <a:cubicBezTo>
                  <a:pt x="101802" y="19757"/>
                  <a:pt x="101972" y="19825"/>
                  <a:pt x="102234" y="19939"/>
                </a:cubicBezTo>
                <a:lnTo>
                  <a:pt x="102234" y="19939"/>
                </a:lnTo>
                <a:cubicBezTo>
                  <a:pt x="102033" y="19852"/>
                  <a:pt x="101851" y="19774"/>
                  <a:pt x="101682" y="19702"/>
                </a:cubicBezTo>
                <a:close/>
                <a:moveTo>
                  <a:pt x="102234" y="19939"/>
                </a:moveTo>
                <a:cubicBezTo>
                  <a:pt x="102251" y="19947"/>
                  <a:pt x="102268" y="19954"/>
                  <a:pt x="102286" y="19962"/>
                </a:cubicBezTo>
                <a:cubicBezTo>
                  <a:pt x="102268" y="19954"/>
                  <a:pt x="102250" y="19947"/>
                  <a:pt x="102234" y="19939"/>
                </a:cubicBezTo>
                <a:close/>
                <a:moveTo>
                  <a:pt x="24672" y="19512"/>
                </a:moveTo>
                <a:cubicBezTo>
                  <a:pt x="24671" y="19512"/>
                  <a:pt x="24724" y="19644"/>
                  <a:pt x="24897" y="20059"/>
                </a:cubicBezTo>
                <a:lnTo>
                  <a:pt x="24756" y="19713"/>
                </a:lnTo>
                <a:cubicBezTo>
                  <a:pt x="24716" y="19613"/>
                  <a:pt x="24673" y="19512"/>
                  <a:pt x="24672" y="19512"/>
                </a:cubicBezTo>
                <a:close/>
                <a:moveTo>
                  <a:pt x="26194" y="22939"/>
                </a:moveTo>
                <a:cubicBezTo>
                  <a:pt x="26219" y="22988"/>
                  <a:pt x="26246" y="23041"/>
                  <a:pt x="26275" y="23097"/>
                </a:cubicBezTo>
                <a:lnTo>
                  <a:pt x="26275" y="23097"/>
                </a:lnTo>
                <a:cubicBezTo>
                  <a:pt x="26245" y="23036"/>
                  <a:pt x="26217" y="22983"/>
                  <a:pt x="26194" y="22939"/>
                </a:cubicBezTo>
                <a:close/>
                <a:moveTo>
                  <a:pt x="26106" y="22965"/>
                </a:moveTo>
                <a:lnTo>
                  <a:pt x="26106" y="22965"/>
                </a:lnTo>
                <a:cubicBezTo>
                  <a:pt x="26133" y="23017"/>
                  <a:pt x="26161" y="23069"/>
                  <a:pt x="26188" y="23122"/>
                </a:cubicBezTo>
                <a:lnTo>
                  <a:pt x="26188" y="23122"/>
                </a:lnTo>
                <a:cubicBezTo>
                  <a:pt x="26158" y="23064"/>
                  <a:pt x="26131" y="23011"/>
                  <a:pt x="26106" y="22965"/>
                </a:cubicBezTo>
                <a:close/>
                <a:moveTo>
                  <a:pt x="26171" y="22878"/>
                </a:moveTo>
                <a:lnTo>
                  <a:pt x="26279" y="23105"/>
                </a:lnTo>
                <a:cubicBezTo>
                  <a:pt x="26278" y="23102"/>
                  <a:pt x="26277" y="23100"/>
                  <a:pt x="26275" y="23097"/>
                </a:cubicBezTo>
                <a:lnTo>
                  <a:pt x="26275" y="23097"/>
                </a:lnTo>
                <a:cubicBezTo>
                  <a:pt x="26284" y="23114"/>
                  <a:pt x="26292" y="23131"/>
                  <a:pt x="26301" y="23148"/>
                </a:cubicBezTo>
                <a:lnTo>
                  <a:pt x="26485" y="23494"/>
                </a:lnTo>
                <a:cubicBezTo>
                  <a:pt x="26488" y="23500"/>
                  <a:pt x="26492" y="23506"/>
                  <a:pt x="26495" y="23512"/>
                </a:cubicBezTo>
                <a:lnTo>
                  <a:pt x="26495" y="23512"/>
                </a:lnTo>
                <a:cubicBezTo>
                  <a:pt x="26470" y="23465"/>
                  <a:pt x="26446" y="23416"/>
                  <a:pt x="26420" y="23364"/>
                </a:cubicBezTo>
                <a:lnTo>
                  <a:pt x="26171" y="22878"/>
                </a:lnTo>
                <a:close/>
                <a:moveTo>
                  <a:pt x="26495" y="23512"/>
                </a:moveTo>
                <a:cubicBezTo>
                  <a:pt x="26547" y="23611"/>
                  <a:pt x="26600" y="23704"/>
                  <a:pt x="26664" y="23809"/>
                </a:cubicBezTo>
                <a:lnTo>
                  <a:pt x="26664" y="23809"/>
                </a:lnTo>
                <a:cubicBezTo>
                  <a:pt x="26662" y="23804"/>
                  <a:pt x="26660" y="23800"/>
                  <a:pt x="26657" y="23796"/>
                </a:cubicBezTo>
                <a:cubicBezTo>
                  <a:pt x="26606" y="23715"/>
                  <a:pt x="26555" y="23614"/>
                  <a:pt x="26495" y="23512"/>
                </a:cubicBezTo>
                <a:close/>
                <a:moveTo>
                  <a:pt x="26664" y="23809"/>
                </a:moveTo>
                <a:lnTo>
                  <a:pt x="26664" y="23809"/>
                </a:lnTo>
                <a:cubicBezTo>
                  <a:pt x="26711" y="23896"/>
                  <a:pt x="26744" y="23953"/>
                  <a:pt x="26745" y="23953"/>
                </a:cubicBezTo>
                <a:cubicBezTo>
                  <a:pt x="26746" y="23953"/>
                  <a:pt x="26730" y="23922"/>
                  <a:pt x="26690" y="23850"/>
                </a:cubicBezTo>
                <a:cubicBezTo>
                  <a:pt x="26681" y="23836"/>
                  <a:pt x="26672" y="23822"/>
                  <a:pt x="26664" y="23809"/>
                </a:cubicBezTo>
                <a:close/>
                <a:moveTo>
                  <a:pt x="27122" y="24812"/>
                </a:moveTo>
                <a:cubicBezTo>
                  <a:pt x="27147" y="24847"/>
                  <a:pt x="27166" y="24875"/>
                  <a:pt x="27181" y="24896"/>
                </a:cubicBezTo>
                <a:lnTo>
                  <a:pt x="27181" y="24896"/>
                </a:lnTo>
                <a:cubicBezTo>
                  <a:pt x="27161" y="24867"/>
                  <a:pt x="27142" y="24839"/>
                  <a:pt x="27122" y="24812"/>
                </a:cubicBezTo>
                <a:close/>
                <a:moveTo>
                  <a:pt x="119298" y="25086"/>
                </a:moveTo>
                <a:cubicBezTo>
                  <a:pt x="119301" y="25086"/>
                  <a:pt x="119326" y="25091"/>
                  <a:pt x="119391" y="25105"/>
                </a:cubicBezTo>
                <a:lnTo>
                  <a:pt x="119391" y="25105"/>
                </a:lnTo>
                <a:cubicBezTo>
                  <a:pt x="119384" y="25105"/>
                  <a:pt x="119378" y="25104"/>
                  <a:pt x="119373" y="25103"/>
                </a:cubicBezTo>
                <a:cubicBezTo>
                  <a:pt x="119361" y="25103"/>
                  <a:pt x="119292" y="25086"/>
                  <a:pt x="119298" y="25086"/>
                </a:cubicBezTo>
                <a:close/>
                <a:moveTo>
                  <a:pt x="118962" y="25083"/>
                </a:moveTo>
                <a:cubicBezTo>
                  <a:pt x="118996" y="25091"/>
                  <a:pt x="119039" y="25101"/>
                  <a:pt x="119092" y="25114"/>
                </a:cubicBezTo>
                <a:lnTo>
                  <a:pt x="118962" y="25083"/>
                </a:lnTo>
                <a:close/>
                <a:moveTo>
                  <a:pt x="27381" y="25157"/>
                </a:moveTo>
                <a:lnTo>
                  <a:pt x="27381" y="25157"/>
                </a:lnTo>
                <a:cubicBezTo>
                  <a:pt x="27415" y="25210"/>
                  <a:pt x="27448" y="25263"/>
                  <a:pt x="27483" y="25316"/>
                </a:cubicBezTo>
                <a:lnTo>
                  <a:pt x="27483" y="25316"/>
                </a:lnTo>
                <a:cubicBezTo>
                  <a:pt x="27481" y="25313"/>
                  <a:pt x="27480" y="25311"/>
                  <a:pt x="27478" y="25308"/>
                </a:cubicBezTo>
                <a:lnTo>
                  <a:pt x="27381" y="25157"/>
                </a:lnTo>
                <a:close/>
                <a:moveTo>
                  <a:pt x="119848" y="25287"/>
                </a:moveTo>
                <a:lnTo>
                  <a:pt x="119848" y="25287"/>
                </a:lnTo>
                <a:cubicBezTo>
                  <a:pt x="119914" y="25302"/>
                  <a:pt x="119959" y="25311"/>
                  <a:pt x="119989" y="25316"/>
                </a:cubicBezTo>
                <a:lnTo>
                  <a:pt x="119989" y="25316"/>
                </a:lnTo>
                <a:lnTo>
                  <a:pt x="119848" y="25287"/>
                </a:lnTo>
                <a:close/>
                <a:moveTo>
                  <a:pt x="27483" y="25316"/>
                </a:moveTo>
                <a:cubicBezTo>
                  <a:pt x="27491" y="25329"/>
                  <a:pt x="27500" y="25343"/>
                  <a:pt x="27509" y="25356"/>
                </a:cubicBezTo>
                <a:lnTo>
                  <a:pt x="27509" y="25356"/>
                </a:lnTo>
                <a:cubicBezTo>
                  <a:pt x="27500" y="25343"/>
                  <a:pt x="27491" y="25329"/>
                  <a:pt x="27483" y="25316"/>
                </a:cubicBezTo>
                <a:close/>
                <a:moveTo>
                  <a:pt x="27509" y="25356"/>
                </a:moveTo>
                <a:cubicBezTo>
                  <a:pt x="27526" y="25382"/>
                  <a:pt x="27543" y="25408"/>
                  <a:pt x="27560" y="25434"/>
                </a:cubicBezTo>
                <a:lnTo>
                  <a:pt x="27560" y="25434"/>
                </a:lnTo>
                <a:cubicBezTo>
                  <a:pt x="27544" y="25407"/>
                  <a:pt x="27526" y="25381"/>
                  <a:pt x="27509" y="25356"/>
                </a:cubicBezTo>
                <a:close/>
                <a:moveTo>
                  <a:pt x="27560" y="25434"/>
                </a:moveTo>
                <a:lnTo>
                  <a:pt x="27560" y="25434"/>
                </a:lnTo>
                <a:cubicBezTo>
                  <a:pt x="27569" y="25449"/>
                  <a:pt x="27578" y="25465"/>
                  <a:pt x="27586" y="25481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613" y="25514"/>
                  <a:pt x="27586" y="25474"/>
                  <a:pt x="27560" y="25434"/>
                </a:cubicBezTo>
                <a:close/>
                <a:moveTo>
                  <a:pt x="27664" y="25459"/>
                </a:moveTo>
                <a:lnTo>
                  <a:pt x="27664" y="25459"/>
                </a:lnTo>
                <a:cubicBezTo>
                  <a:pt x="27701" y="25514"/>
                  <a:pt x="27737" y="25565"/>
                  <a:pt x="27770" y="25611"/>
                </a:cubicBezTo>
                <a:cubicBezTo>
                  <a:pt x="27733" y="25557"/>
                  <a:pt x="27697" y="25507"/>
                  <a:pt x="27664" y="25459"/>
                </a:cubicBezTo>
                <a:close/>
                <a:moveTo>
                  <a:pt x="128510" y="26961"/>
                </a:moveTo>
                <a:lnTo>
                  <a:pt x="128847" y="27030"/>
                </a:lnTo>
                <a:lnTo>
                  <a:pt x="128847" y="27030"/>
                </a:lnTo>
                <a:lnTo>
                  <a:pt x="129223" y="27101"/>
                </a:lnTo>
                <a:lnTo>
                  <a:pt x="128510" y="26961"/>
                </a:lnTo>
                <a:close/>
                <a:moveTo>
                  <a:pt x="53543" y="27760"/>
                </a:moveTo>
                <a:cubicBezTo>
                  <a:pt x="53564" y="28071"/>
                  <a:pt x="53563" y="28385"/>
                  <a:pt x="53541" y="28700"/>
                </a:cubicBezTo>
                <a:cubicBezTo>
                  <a:pt x="53570" y="28384"/>
                  <a:pt x="53573" y="28068"/>
                  <a:pt x="53543" y="27760"/>
                </a:cubicBezTo>
                <a:close/>
                <a:moveTo>
                  <a:pt x="30178" y="28592"/>
                </a:moveTo>
                <a:lnTo>
                  <a:pt x="30362" y="28754"/>
                </a:lnTo>
                <a:lnTo>
                  <a:pt x="30374" y="28762"/>
                </a:lnTo>
                <a:lnTo>
                  <a:pt x="30374" y="28762"/>
                </a:lnTo>
                <a:cubicBezTo>
                  <a:pt x="30309" y="28706"/>
                  <a:pt x="30243" y="28649"/>
                  <a:pt x="30178" y="28592"/>
                </a:cubicBezTo>
                <a:close/>
                <a:moveTo>
                  <a:pt x="32838" y="30542"/>
                </a:moveTo>
                <a:lnTo>
                  <a:pt x="32933" y="30601"/>
                </a:lnTo>
                <a:cubicBezTo>
                  <a:pt x="33030" y="30655"/>
                  <a:pt x="33149" y="30720"/>
                  <a:pt x="33278" y="30795"/>
                </a:cubicBezTo>
                <a:cubicBezTo>
                  <a:pt x="33408" y="30860"/>
                  <a:pt x="33548" y="30946"/>
                  <a:pt x="33721" y="31022"/>
                </a:cubicBezTo>
                <a:cubicBezTo>
                  <a:pt x="33422" y="30870"/>
                  <a:pt x="33127" y="30710"/>
                  <a:pt x="32838" y="30542"/>
                </a:cubicBezTo>
                <a:close/>
                <a:moveTo>
                  <a:pt x="151146" y="32109"/>
                </a:moveTo>
                <a:lnTo>
                  <a:pt x="151146" y="32109"/>
                </a:lnTo>
                <a:cubicBezTo>
                  <a:pt x="151265" y="32146"/>
                  <a:pt x="151316" y="32161"/>
                  <a:pt x="151316" y="32161"/>
                </a:cubicBezTo>
                <a:cubicBezTo>
                  <a:pt x="151316" y="32161"/>
                  <a:pt x="151250" y="32141"/>
                  <a:pt x="151146" y="32109"/>
                </a:cubicBezTo>
                <a:close/>
                <a:moveTo>
                  <a:pt x="51126" y="32122"/>
                </a:moveTo>
                <a:cubicBezTo>
                  <a:pt x="51090" y="32138"/>
                  <a:pt x="51054" y="32154"/>
                  <a:pt x="51018" y="32170"/>
                </a:cubicBezTo>
                <a:lnTo>
                  <a:pt x="51018" y="32170"/>
                </a:lnTo>
                <a:cubicBezTo>
                  <a:pt x="51054" y="32155"/>
                  <a:pt x="51091" y="32139"/>
                  <a:pt x="51126" y="32122"/>
                </a:cubicBezTo>
                <a:close/>
                <a:moveTo>
                  <a:pt x="51018" y="32170"/>
                </a:moveTo>
                <a:lnTo>
                  <a:pt x="51018" y="32170"/>
                </a:lnTo>
                <a:cubicBezTo>
                  <a:pt x="50851" y="32241"/>
                  <a:pt x="50680" y="32301"/>
                  <a:pt x="50506" y="32351"/>
                </a:cubicBezTo>
                <a:cubicBezTo>
                  <a:pt x="50419" y="32383"/>
                  <a:pt x="50085" y="32480"/>
                  <a:pt x="49998" y="32502"/>
                </a:cubicBezTo>
                <a:cubicBezTo>
                  <a:pt x="50348" y="32423"/>
                  <a:pt x="50690" y="32311"/>
                  <a:pt x="51018" y="32170"/>
                </a:cubicBezTo>
                <a:close/>
                <a:moveTo>
                  <a:pt x="39452" y="32872"/>
                </a:moveTo>
                <a:lnTo>
                  <a:pt x="39452" y="32872"/>
                </a:lnTo>
                <a:cubicBezTo>
                  <a:pt x="39648" y="32909"/>
                  <a:pt x="39954" y="32962"/>
                  <a:pt x="39956" y="32962"/>
                </a:cubicBezTo>
                <a:cubicBezTo>
                  <a:pt x="39958" y="32962"/>
                  <a:pt x="39829" y="32939"/>
                  <a:pt x="39452" y="32872"/>
                </a:cubicBezTo>
                <a:close/>
                <a:moveTo>
                  <a:pt x="47692" y="32849"/>
                </a:moveTo>
                <a:lnTo>
                  <a:pt x="47692" y="32849"/>
                </a:lnTo>
                <a:cubicBezTo>
                  <a:pt x="47500" y="32873"/>
                  <a:pt x="47213" y="32911"/>
                  <a:pt x="46801" y="32966"/>
                </a:cubicBezTo>
                <a:cubicBezTo>
                  <a:pt x="47100" y="32932"/>
                  <a:pt x="47397" y="32893"/>
                  <a:pt x="47692" y="32849"/>
                </a:cubicBezTo>
                <a:close/>
                <a:moveTo>
                  <a:pt x="5849" y="37121"/>
                </a:moveTo>
                <a:cubicBezTo>
                  <a:pt x="5848" y="37121"/>
                  <a:pt x="5857" y="37133"/>
                  <a:pt x="5876" y="37157"/>
                </a:cubicBezTo>
                <a:cubicBezTo>
                  <a:pt x="5885" y="37168"/>
                  <a:pt x="5895" y="37182"/>
                  <a:pt x="5906" y="37198"/>
                </a:cubicBezTo>
                <a:lnTo>
                  <a:pt x="5906" y="37198"/>
                </a:lnTo>
                <a:cubicBezTo>
                  <a:pt x="5898" y="37186"/>
                  <a:pt x="5890" y="37174"/>
                  <a:pt x="5882" y="37161"/>
                </a:cubicBezTo>
                <a:lnTo>
                  <a:pt x="5882" y="37161"/>
                </a:lnTo>
                <a:cubicBezTo>
                  <a:pt x="5861" y="37136"/>
                  <a:pt x="5849" y="37121"/>
                  <a:pt x="5849" y="37121"/>
                </a:cubicBezTo>
                <a:close/>
                <a:moveTo>
                  <a:pt x="5906" y="37198"/>
                </a:moveTo>
                <a:cubicBezTo>
                  <a:pt x="5924" y="37225"/>
                  <a:pt x="5941" y="37251"/>
                  <a:pt x="5958" y="37277"/>
                </a:cubicBezTo>
                <a:lnTo>
                  <a:pt x="5958" y="37277"/>
                </a:lnTo>
                <a:cubicBezTo>
                  <a:pt x="5938" y="37246"/>
                  <a:pt x="5921" y="37220"/>
                  <a:pt x="5906" y="37198"/>
                </a:cubicBezTo>
                <a:close/>
                <a:moveTo>
                  <a:pt x="5958" y="37277"/>
                </a:moveTo>
                <a:lnTo>
                  <a:pt x="5958" y="37277"/>
                </a:lnTo>
                <a:cubicBezTo>
                  <a:pt x="6003" y="37345"/>
                  <a:pt x="6063" y="37438"/>
                  <a:pt x="6146" y="37557"/>
                </a:cubicBezTo>
                <a:cubicBezTo>
                  <a:pt x="6083" y="37464"/>
                  <a:pt x="6020" y="37370"/>
                  <a:pt x="5958" y="37277"/>
                </a:cubicBezTo>
                <a:close/>
                <a:moveTo>
                  <a:pt x="171077" y="41110"/>
                </a:moveTo>
                <a:lnTo>
                  <a:pt x="171393" y="41329"/>
                </a:lnTo>
                <a:lnTo>
                  <a:pt x="171393" y="41329"/>
                </a:lnTo>
                <a:cubicBezTo>
                  <a:pt x="171290" y="41257"/>
                  <a:pt x="171185" y="41184"/>
                  <a:pt x="171077" y="41110"/>
                </a:cubicBezTo>
                <a:close/>
                <a:moveTo>
                  <a:pt x="170353" y="40646"/>
                </a:moveTo>
                <a:cubicBezTo>
                  <a:pt x="170569" y="40797"/>
                  <a:pt x="171023" y="41089"/>
                  <a:pt x="171606" y="41499"/>
                </a:cubicBezTo>
                <a:cubicBezTo>
                  <a:pt x="171898" y="41704"/>
                  <a:pt x="172233" y="41920"/>
                  <a:pt x="172567" y="42169"/>
                </a:cubicBezTo>
                <a:lnTo>
                  <a:pt x="173097" y="42557"/>
                </a:lnTo>
                <a:cubicBezTo>
                  <a:pt x="173138" y="42589"/>
                  <a:pt x="173179" y="42620"/>
                  <a:pt x="173221" y="42651"/>
                </a:cubicBezTo>
                <a:lnTo>
                  <a:pt x="173221" y="42651"/>
                </a:lnTo>
                <a:cubicBezTo>
                  <a:pt x="172749" y="42294"/>
                  <a:pt x="172352" y="42005"/>
                  <a:pt x="171966" y="41730"/>
                </a:cubicBezTo>
                <a:lnTo>
                  <a:pt x="171966" y="41730"/>
                </a:lnTo>
                <a:cubicBezTo>
                  <a:pt x="172066" y="41798"/>
                  <a:pt x="172156" y="41859"/>
                  <a:pt x="172233" y="41909"/>
                </a:cubicBezTo>
                <a:lnTo>
                  <a:pt x="171393" y="41329"/>
                </a:lnTo>
                <a:lnTo>
                  <a:pt x="171393" y="41329"/>
                </a:lnTo>
                <a:cubicBezTo>
                  <a:pt x="171587" y="41463"/>
                  <a:pt x="171775" y="41595"/>
                  <a:pt x="171966" y="41730"/>
                </a:cubicBezTo>
                <a:lnTo>
                  <a:pt x="171966" y="41730"/>
                </a:lnTo>
                <a:cubicBezTo>
                  <a:pt x="171485" y="41404"/>
                  <a:pt x="170782" y="40914"/>
                  <a:pt x="170353" y="40646"/>
                </a:cubicBezTo>
                <a:close/>
                <a:moveTo>
                  <a:pt x="173221" y="42651"/>
                </a:moveTo>
                <a:lnTo>
                  <a:pt x="173221" y="42651"/>
                </a:lnTo>
                <a:cubicBezTo>
                  <a:pt x="173343" y="42744"/>
                  <a:pt x="173471" y="42841"/>
                  <a:pt x="173604" y="42943"/>
                </a:cubicBezTo>
                <a:lnTo>
                  <a:pt x="173604" y="42943"/>
                </a:lnTo>
                <a:cubicBezTo>
                  <a:pt x="173476" y="42840"/>
                  <a:pt x="173349" y="42747"/>
                  <a:pt x="173221" y="42651"/>
                </a:cubicBezTo>
                <a:close/>
                <a:moveTo>
                  <a:pt x="173418" y="42718"/>
                </a:moveTo>
                <a:cubicBezTo>
                  <a:pt x="173421" y="42718"/>
                  <a:pt x="173626" y="42876"/>
                  <a:pt x="173907" y="43097"/>
                </a:cubicBezTo>
                <a:lnTo>
                  <a:pt x="173874" y="43076"/>
                </a:lnTo>
                <a:cubicBezTo>
                  <a:pt x="173547" y="42820"/>
                  <a:pt x="173417" y="42718"/>
                  <a:pt x="173418" y="42718"/>
                </a:cubicBezTo>
                <a:close/>
                <a:moveTo>
                  <a:pt x="173604" y="42943"/>
                </a:moveTo>
                <a:cubicBezTo>
                  <a:pt x="173619" y="42955"/>
                  <a:pt x="173633" y="42967"/>
                  <a:pt x="173647" y="42979"/>
                </a:cubicBezTo>
                <a:lnTo>
                  <a:pt x="174069" y="43303"/>
                </a:lnTo>
                <a:cubicBezTo>
                  <a:pt x="173905" y="43175"/>
                  <a:pt x="173751" y="43056"/>
                  <a:pt x="173604" y="42943"/>
                </a:cubicBezTo>
                <a:close/>
                <a:moveTo>
                  <a:pt x="175602" y="44474"/>
                </a:moveTo>
                <a:lnTo>
                  <a:pt x="175602" y="44474"/>
                </a:lnTo>
                <a:cubicBezTo>
                  <a:pt x="175620" y="44489"/>
                  <a:pt x="175638" y="44504"/>
                  <a:pt x="175656" y="44519"/>
                </a:cubicBezTo>
                <a:lnTo>
                  <a:pt x="175656" y="44519"/>
                </a:lnTo>
                <a:cubicBezTo>
                  <a:pt x="175631" y="44498"/>
                  <a:pt x="175613" y="44483"/>
                  <a:pt x="175602" y="44474"/>
                </a:cubicBezTo>
                <a:close/>
                <a:moveTo>
                  <a:pt x="175656" y="44519"/>
                </a:moveTo>
                <a:cubicBezTo>
                  <a:pt x="175739" y="44591"/>
                  <a:pt x="175904" y="44737"/>
                  <a:pt x="176186" y="44988"/>
                </a:cubicBezTo>
                <a:cubicBezTo>
                  <a:pt x="176012" y="44828"/>
                  <a:pt x="175835" y="44672"/>
                  <a:pt x="175656" y="44519"/>
                </a:cubicBezTo>
                <a:close/>
                <a:moveTo>
                  <a:pt x="179134" y="47850"/>
                </a:moveTo>
                <a:lnTo>
                  <a:pt x="179178" y="47904"/>
                </a:lnTo>
                <a:lnTo>
                  <a:pt x="179195" y="47921"/>
                </a:lnTo>
                <a:lnTo>
                  <a:pt x="179188" y="47915"/>
                </a:lnTo>
                <a:lnTo>
                  <a:pt x="179134" y="47850"/>
                </a:lnTo>
                <a:close/>
                <a:moveTo>
                  <a:pt x="180376" y="49308"/>
                </a:moveTo>
                <a:lnTo>
                  <a:pt x="180376" y="49308"/>
                </a:lnTo>
                <a:cubicBezTo>
                  <a:pt x="180441" y="49384"/>
                  <a:pt x="180520" y="49475"/>
                  <a:pt x="180610" y="49580"/>
                </a:cubicBezTo>
                <a:lnTo>
                  <a:pt x="180610" y="49580"/>
                </a:lnTo>
                <a:cubicBezTo>
                  <a:pt x="180524" y="49476"/>
                  <a:pt x="180443" y="49381"/>
                  <a:pt x="180376" y="49308"/>
                </a:cubicBezTo>
                <a:close/>
                <a:moveTo>
                  <a:pt x="180730" y="49721"/>
                </a:moveTo>
                <a:cubicBezTo>
                  <a:pt x="180773" y="49772"/>
                  <a:pt x="180817" y="49825"/>
                  <a:pt x="180863" y="49880"/>
                </a:cubicBezTo>
                <a:lnTo>
                  <a:pt x="180930" y="49968"/>
                </a:lnTo>
                <a:lnTo>
                  <a:pt x="180930" y="49968"/>
                </a:lnTo>
                <a:cubicBezTo>
                  <a:pt x="180863" y="49885"/>
                  <a:pt x="180797" y="49803"/>
                  <a:pt x="180730" y="49721"/>
                </a:cubicBezTo>
                <a:close/>
                <a:moveTo>
                  <a:pt x="181406" y="50594"/>
                </a:moveTo>
                <a:lnTo>
                  <a:pt x="181413" y="50604"/>
                </a:lnTo>
                <a:cubicBezTo>
                  <a:pt x="181412" y="50603"/>
                  <a:pt x="181410" y="50599"/>
                  <a:pt x="181406" y="50594"/>
                </a:cubicBezTo>
                <a:close/>
                <a:moveTo>
                  <a:pt x="183509" y="53499"/>
                </a:moveTo>
                <a:cubicBezTo>
                  <a:pt x="183514" y="53508"/>
                  <a:pt x="183519" y="53517"/>
                  <a:pt x="183525" y="53526"/>
                </a:cubicBezTo>
                <a:lnTo>
                  <a:pt x="183525" y="53526"/>
                </a:lnTo>
                <a:cubicBezTo>
                  <a:pt x="183520" y="53518"/>
                  <a:pt x="183514" y="53509"/>
                  <a:pt x="183509" y="53499"/>
                </a:cubicBezTo>
                <a:close/>
                <a:moveTo>
                  <a:pt x="57100" y="0"/>
                </a:moveTo>
                <a:cubicBezTo>
                  <a:pt x="56641" y="0"/>
                  <a:pt x="56182" y="12"/>
                  <a:pt x="55723" y="34"/>
                </a:cubicBezTo>
                <a:cubicBezTo>
                  <a:pt x="55906" y="29"/>
                  <a:pt x="56088" y="25"/>
                  <a:pt x="56149" y="25"/>
                </a:cubicBezTo>
                <a:cubicBezTo>
                  <a:pt x="56225" y="25"/>
                  <a:pt x="56117" y="32"/>
                  <a:pt x="55604" y="56"/>
                </a:cubicBezTo>
                <a:cubicBezTo>
                  <a:pt x="54740" y="121"/>
                  <a:pt x="53876" y="239"/>
                  <a:pt x="53022" y="423"/>
                </a:cubicBezTo>
                <a:lnTo>
                  <a:pt x="52677" y="488"/>
                </a:lnTo>
                <a:lnTo>
                  <a:pt x="52331" y="574"/>
                </a:lnTo>
                <a:cubicBezTo>
                  <a:pt x="52115" y="639"/>
                  <a:pt x="51899" y="693"/>
                  <a:pt x="51694" y="758"/>
                </a:cubicBezTo>
                <a:lnTo>
                  <a:pt x="51111" y="952"/>
                </a:lnTo>
                <a:cubicBezTo>
                  <a:pt x="50927" y="1006"/>
                  <a:pt x="50754" y="1071"/>
                  <a:pt x="50614" y="1136"/>
                </a:cubicBezTo>
                <a:cubicBezTo>
                  <a:pt x="50441" y="1201"/>
                  <a:pt x="50376" y="1233"/>
                  <a:pt x="50365" y="1233"/>
                </a:cubicBezTo>
                <a:lnTo>
                  <a:pt x="49944" y="1406"/>
                </a:lnTo>
                <a:cubicBezTo>
                  <a:pt x="49782" y="1482"/>
                  <a:pt x="49620" y="1568"/>
                  <a:pt x="49437" y="1654"/>
                </a:cubicBezTo>
                <a:cubicBezTo>
                  <a:pt x="49264" y="1741"/>
                  <a:pt x="49080" y="1838"/>
                  <a:pt x="48896" y="1935"/>
                </a:cubicBezTo>
                <a:cubicBezTo>
                  <a:pt x="48724" y="2032"/>
                  <a:pt x="48540" y="2140"/>
                  <a:pt x="48356" y="2259"/>
                </a:cubicBezTo>
                <a:cubicBezTo>
                  <a:pt x="47816" y="2605"/>
                  <a:pt x="47309" y="3004"/>
                  <a:pt x="46834" y="3436"/>
                </a:cubicBezTo>
                <a:cubicBezTo>
                  <a:pt x="46455" y="3761"/>
                  <a:pt x="46110" y="4106"/>
                  <a:pt x="45786" y="4484"/>
                </a:cubicBezTo>
                <a:cubicBezTo>
                  <a:pt x="45289" y="5057"/>
                  <a:pt x="44846" y="5672"/>
                  <a:pt x="44468" y="6331"/>
                </a:cubicBezTo>
                <a:cubicBezTo>
                  <a:pt x="44122" y="6936"/>
                  <a:pt x="43820" y="7562"/>
                  <a:pt x="43582" y="8211"/>
                </a:cubicBezTo>
                <a:cubicBezTo>
                  <a:pt x="43528" y="8340"/>
                  <a:pt x="43485" y="8459"/>
                  <a:pt x="43453" y="8567"/>
                </a:cubicBezTo>
                <a:cubicBezTo>
                  <a:pt x="43420" y="8675"/>
                  <a:pt x="43388" y="8761"/>
                  <a:pt x="43366" y="8837"/>
                </a:cubicBezTo>
                <a:cubicBezTo>
                  <a:pt x="43345" y="8913"/>
                  <a:pt x="43323" y="8988"/>
                  <a:pt x="43291" y="9064"/>
                </a:cubicBezTo>
                <a:cubicBezTo>
                  <a:pt x="42978" y="10144"/>
                  <a:pt x="42870" y="11267"/>
                  <a:pt x="42945" y="12380"/>
                </a:cubicBezTo>
                <a:lnTo>
                  <a:pt x="42934" y="12293"/>
                </a:lnTo>
                <a:lnTo>
                  <a:pt x="42934" y="12293"/>
                </a:lnTo>
                <a:cubicBezTo>
                  <a:pt x="42988" y="13082"/>
                  <a:pt x="43150" y="13849"/>
                  <a:pt x="43431" y="14583"/>
                </a:cubicBezTo>
                <a:cubicBezTo>
                  <a:pt x="43485" y="14713"/>
                  <a:pt x="43539" y="14831"/>
                  <a:pt x="43582" y="14939"/>
                </a:cubicBezTo>
                <a:lnTo>
                  <a:pt x="43647" y="15091"/>
                </a:lnTo>
                <a:cubicBezTo>
                  <a:pt x="43680" y="15145"/>
                  <a:pt x="43701" y="15188"/>
                  <a:pt x="43723" y="15242"/>
                </a:cubicBezTo>
                <a:lnTo>
                  <a:pt x="43863" y="15512"/>
                </a:lnTo>
                <a:cubicBezTo>
                  <a:pt x="43906" y="15598"/>
                  <a:pt x="43960" y="15674"/>
                  <a:pt x="44004" y="15750"/>
                </a:cubicBezTo>
                <a:cubicBezTo>
                  <a:pt x="44103" y="15922"/>
                  <a:pt x="44133" y="15976"/>
                  <a:pt x="44132" y="15976"/>
                </a:cubicBezTo>
                <a:cubicBezTo>
                  <a:pt x="44131" y="15976"/>
                  <a:pt x="44060" y="15855"/>
                  <a:pt x="44047" y="15836"/>
                </a:cubicBezTo>
                <a:lnTo>
                  <a:pt x="44047" y="15836"/>
                </a:lnTo>
                <a:cubicBezTo>
                  <a:pt x="44360" y="16387"/>
                  <a:pt x="44738" y="16894"/>
                  <a:pt x="45159" y="17370"/>
                </a:cubicBezTo>
                <a:cubicBezTo>
                  <a:pt x="45246" y="17467"/>
                  <a:pt x="45321" y="17553"/>
                  <a:pt x="45408" y="17640"/>
                </a:cubicBezTo>
                <a:lnTo>
                  <a:pt x="45645" y="17877"/>
                </a:lnTo>
                <a:cubicBezTo>
                  <a:pt x="45786" y="18039"/>
                  <a:pt x="45937" y="18180"/>
                  <a:pt x="46077" y="18309"/>
                </a:cubicBezTo>
                <a:cubicBezTo>
                  <a:pt x="46661" y="18849"/>
                  <a:pt x="47222" y="19325"/>
                  <a:pt x="48238" y="20135"/>
                </a:cubicBezTo>
                <a:lnTo>
                  <a:pt x="48443" y="20318"/>
                </a:lnTo>
                <a:cubicBezTo>
                  <a:pt x="48713" y="20545"/>
                  <a:pt x="49609" y="21236"/>
                  <a:pt x="50635" y="22208"/>
                </a:cubicBezTo>
                <a:cubicBezTo>
                  <a:pt x="50884" y="22457"/>
                  <a:pt x="51154" y="22716"/>
                  <a:pt x="51392" y="23008"/>
                </a:cubicBezTo>
                <a:cubicBezTo>
                  <a:pt x="51651" y="23310"/>
                  <a:pt x="51878" y="23623"/>
                  <a:pt x="52094" y="23958"/>
                </a:cubicBezTo>
                <a:cubicBezTo>
                  <a:pt x="52515" y="24617"/>
                  <a:pt x="52850" y="25330"/>
                  <a:pt x="53098" y="26075"/>
                </a:cubicBezTo>
                <a:cubicBezTo>
                  <a:pt x="53087" y="26054"/>
                  <a:pt x="53066" y="25989"/>
                  <a:pt x="52979" y="25762"/>
                </a:cubicBezTo>
                <a:lnTo>
                  <a:pt x="52979" y="25762"/>
                </a:lnTo>
                <a:cubicBezTo>
                  <a:pt x="53303" y="26615"/>
                  <a:pt x="53454" y="27533"/>
                  <a:pt x="53433" y="28441"/>
                </a:cubicBezTo>
                <a:cubicBezTo>
                  <a:pt x="53411" y="29370"/>
                  <a:pt x="53076" y="30266"/>
                  <a:pt x="52482" y="30990"/>
                </a:cubicBezTo>
                <a:cubicBezTo>
                  <a:pt x="52212" y="31303"/>
                  <a:pt x="51888" y="31573"/>
                  <a:pt x="51521" y="31789"/>
                </a:cubicBezTo>
                <a:cubicBezTo>
                  <a:pt x="51208" y="31973"/>
                  <a:pt x="50862" y="32113"/>
                  <a:pt x="50517" y="32232"/>
                </a:cubicBezTo>
                <a:cubicBezTo>
                  <a:pt x="49869" y="32437"/>
                  <a:pt x="49350" y="32545"/>
                  <a:pt x="49037" y="32610"/>
                </a:cubicBezTo>
                <a:cubicBezTo>
                  <a:pt x="48593" y="32701"/>
                  <a:pt x="48144" y="32781"/>
                  <a:pt x="47692" y="32849"/>
                </a:cubicBezTo>
                <a:lnTo>
                  <a:pt x="47692" y="32849"/>
                </a:lnTo>
                <a:cubicBezTo>
                  <a:pt x="47914" y="32820"/>
                  <a:pt x="48009" y="32809"/>
                  <a:pt x="48025" y="32809"/>
                </a:cubicBezTo>
                <a:cubicBezTo>
                  <a:pt x="48081" y="32809"/>
                  <a:pt x="47249" y="32932"/>
                  <a:pt x="47303" y="32932"/>
                </a:cubicBezTo>
                <a:cubicBezTo>
                  <a:pt x="47317" y="32932"/>
                  <a:pt x="47394" y="32923"/>
                  <a:pt x="47568" y="32901"/>
                </a:cubicBezTo>
                <a:lnTo>
                  <a:pt x="47568" y="32901"/>
                </a:lnTo>
                <a:cubicBezTo>
                  <a:pt x="47006" y="32988"/>
                  <a:pt x="46261" y="33053"/>
                  <a:pt x="45840" y="33085"/>
                </a:cubicBezTo>
                <a:cubicBezTo>
                  <a:pt x="45677" y="33093"/>
                  <a:pt x="45560" y="33099"/>
                  <a:pt x="45520" y="33099"/>
                </a:cubicBezTo>
                <a:cubicBezTo>
                  <a:pt x="45456" y="33099"/>
                  <a:pt x="45583" y="33086"/>
                  <a:pt x="46013" y="33053"/>
                </a:cubicBezTo>
                <a:lnTo>
                  <a:pt x="46239" y="33042"/>
                </a:lnTo>
                <a:cubicBezTo>
                  <a:pt x="46286" y="33034"/>
                  <a:pt x="46295" y="33031"/>
                  <a:pt x="46273" y="33031"/>
                </a:cubicBezTo>
                <a:cubicBezTo>
                  <a:pt x="46173" y="33031"/>
                  <a:pt x="45418" y="33100"/>
                  <a:pt x="44619" y="33117"/>
                </a:cubicBezTo>
                <a:cubicBezTo>
                  <a:pt x="44311" y="33128"/>
                  <a:pt x="43999" y="33131"/>
                  <a:pt x="43717" y="33131"/>
                </a:cubicBezTo>
                <a:cubicBezTo>
                  <a:pt x="43110" y="33131"/>
                  <a:pt x="42646" y="33114"/>
                  <a:pt x="42675" y="33107"/>
                </a:cubicBezTo>
                <a:cubicBezTo>
                  <a:pt x="39791" y="32999"/>
                  <a:pt x="36961" y="32405"/>
                  <a:pt x="34412" y="31227"/>
                </a:cubicBezTo>
                <a:cubicBezTo>
                  <a:pt x="33149" y="30655"/>
                  <a:pt x="31971" y="29920"/>
                  <a:pt x="30891" y="29045"/>
                </a:cubicBezTo>
                <a:cubicBezTo>
                  <a:pt x="29833" y="28181"/>
                  <a:pt x="28904" y="27188"/>
                  <a:pt x="28094" y="26086"/>
                </a:cubicBezTo>
                <a:lnTo>
                  <a:pt x="28094" y="26086"/>
                </a:lnTo>
                <a:cubicBezTo>
                  <a:pt x="28213" y="26259"/>
                  <a:pt x="28342" y="26421"/>
                  <a:pt x="28461" y="26594"/>
                </a:cubicBezTo>
                <a:lnTo>
                  <a:pt x="28169" y="26216"/>
                </a:lnTo>
                <a:cubicBezTo>
                  <a:pt x="28072" y="26097"/>
                  <a:pt x="27997" y="25967"/>
                  <a:pt x="27899" y="25838"/>
                </a:cubicBezTo>
                <a:cubicBezTo>
                  <a:pt x="27727" y="25578"/>
                  <a:pt x="27532" y="25330"/>
                  <a:pt x="27381" y="25060"/>
                </a:cubicBezTo>
                <a:cubicBezTo>
                  <a:pt x="27316" y="24963"/>
                  <a:pt x="27251" y="24855"/>
                  <a:pt x="27197" y="24758"/>
                </a:cubicBezTo>
                <a:lnTo>
                  <a:pt x="27197" y="24758"/>
                </a:lnTo>
                <a:cubicBezTo>
                  <a:pt x="27219" y="24779"/>
                  <a:pt x="27273" y="24855"/>
                  <a:pt x="27359" y="24995"/>
                </a:cubicBezTo>
                <a:lnTo>
                  <a:pt x="27521" y="25254"/>
                </a:lnTo>
                <a:cubicBezTo>
                  <a:pt x="27561" y="25314"/>
                  <a:pt x="27610" y="25383"/>
                  <a:pt x="27664" y="25459"/>
                </a:cubicBezTo>
                <a:lnTo>
                  <a:pt x="27664" y="25459"/>
                </a:lnTo>
                <a:cubicBezTo>
                  <a:pt x="27471" y="25175"/>
                  <a:pt x="27231" y="24779"/>
                  <a:pt x="27014" y="24444"/>
                </a:cubicBezTo>
                <a:lnTo>
                  <a:pt x="26560" y="23667"/>
                </a:lnTo>
                <a:cubicBezTo>
                  <a:pt x="26485" y="23526"/>
                  <a:pt x="26420" y="23397"/>
                  <a:pt x="26366" y="23299"/>
                </a:cubicBezTo>
                <a:cubicBezTo>
                  <a:pt x="26312" y="23191"/>
                  <a:pt x="26268" y="23105"/>
                  <a:pt x="26225" y="23029"/>
                </a:cubicBezTo>
                <a:cubicBezTo>
                  <a:pt x="26160" y="22900"/>
                  <a:pt x="26128" y="22824"/>
                  <a:pt x="26117" y="22813"/>
                </a:cubicBezTo>
                <a:cubicBezTo>
                  <a:pt x="26117" y="22812"/>
                  <a:pt x="26118" y="22811"/>
                  <a:pt x="26118" y="22811"/>
                </a:cubicBezTo>
                <a:cubicBezTo>
                  <a:pt x="26124" y="22811"/>
                  <a:pt x="26151" y="22859"/>
                  <a:pt x="26194" y="22939"/>
                </a:cubicBezTo>
                <a:lnTo>
                  <a:pt x="26194" y="22939"/>
                </a:lnTo>
                <a:cubicBezTo>
                  <a:pt x="26041" y="22642"/>
                  <a:pt x="25945" y="22455"/>
                  <a:pt x="25826" y="22198"/>
                </a:cubicBezTo>
                <a:cubicBezTo>
                  <a:pt x="25750" y="22046"/>
                  <a:pt x="25664" y="21874"/>
                  <a:pt x="25566" y="21658"/>
                </a:cubicBezTo>
                <a:cubicBezTo>
                  <a:pt x="25458" y="21431"/>
                  <a:pt x="25340" y="21150"/>
                  <a:pt x="25178" y="20772"/>
                </a:cubicBezTo>
                <a:cubicBezTo>
                  <a:pt x="24778" y="19832"/>
                  <a:pt x="24983" y="20286"/>
                  <a:pt x="24832" y="19919"/>
                </a:cubicBezTo>
                <a:lnTo>
                  <a:pt x="24778" y="19800"/>
                </a:lnTo>
                <a:cubicBezTo>
                  <a:pt x="24746" y="19713"/>
                  <a:pt x="24681" y="19573"/>
                  <a:pt x="24594" y="19346"/>
                </a:cubicBezTo>
                <a:cubicBezTo>
                  <a:pt x="24303" y="18612"/>
                  <a:pt x="24011" y="17867"/>
                  <a:pt x="23730" y="17132"/>
                </a:cubicBezTo>
                <a:lnTo>
                  <a:pt x="23730" y="17132"/>
                </a:lnTo>
                <a:lnTo>
                  <a:pt x="24054" y="18029"/>
                </a:lnTo>
                <a:cubicBezTo>
                  <a:pt x="23776" y="17324"/>
                  <a:pt x="23481" y="16559"/>
                  <a:pt x="23475" y="16559"/>
                </a:cubicBezTo>
                <a:lnTo>
                  <a:pt x="23475" y="16559"/>
                </a:lnTo>
                <a:cubicBezTo>
                  <a:pt x="23473" y="16559"/>
                  <a:pt x="23488" y="16601"/>
                  <a:pt x="23522" y="16695"/>
                </a:cubicBezTo>
                <a:lnTo>
                  <a:pt x="23522" y="16695"/>
                </a:lnTo>
                <a:cubicBezTo>
                  <a:pt x="23466" y="16546"/>
                  <a:pt x="23400" y="16371"/>
                  <a:pt x="23331" y="16182"/>
                </a:cubicBezTo>
                <a:cubicBezTo>
                  <a:pt x="23201" y="15847"/>
                  <a:pt x="23050" y="15458"/>
                  <a:pt x="22866" y="15037"/>
                </a:cubicBezTo>
                <a:cubicBezTo>
                  <a:pt x="22693" y="14605"/>
                  <a:pt x="22499" y="14140"/>
                  <a:pt x="22294" y="13665"/>
                </a:cubicBezTo>
                <a:cubicBezTo>
                  <a:pt x="22089" y="13179"/>
                  <a:pt x="21862" y="12693"/>
                  <a:pt x="21624" y="12218"/>
                </a:cubicBezTo>
                <a:cubicBezTo>
                  <a:pt x="21181" y="11332"/>
                  <a:pt x="20674" y="10468"/>
                  <a:pt x="20123" y="9647"/>
                </a:cubicBezTo>
                <a:cubicBezTo>
                  <a:pt x="19648" y="8945"/>
                  <a:pt x="19248" y="8448"/>
                  <a:pt x="19097" y="8254"/>
                </a:cubicBezTo>
                <a:cubicBezTo>
                  <a:pt x="18621" y="7681"/>
                  <a:pt x="18125" y="7130"/>
                  <a:pt x="17595" y="6612"/>
                </a:cubicBezTo>
                <a:cubicBezTo>
                  <a:pt x="17048" y="6084"/>
                  <a:pt x="16475" y="5601"/>
                  <a:pt x="15859" y="5162"/>
                </a:cubicBezTo>
                <a:lnTo>
                  <a:pt x="15859" y="5162"/>
                </a:lnTo>
                <a:cubicBezTo>
                  <a:pt x="15885" y="5184"/>
                  <a:pt x="15909" y="5207"/>
                  <a:pt x="15932" y="5229"/>
                </a:cubicBezTo>
                <a:cubicBezTo>
                  <a:pt x="15900" y="5208"/>
                  <a:pt x="15824" y="5154"/>
                  <a:pt x="15662" y="5046"/>
                </a:cubicBezTo>
                <a:lnTo>
                  <a:pt x="15370" y="4851"/>
                </a:lnTo>
                <a:lnTo>
                  <a:pt x="14938" y="4592"/>
                </a:lnTo>
                <a:lnTo>
                  <a:pt x="14938" y="4592"/>
                </a:lnTo>
                <a:cubicBezTo>
                  <a:pt x="14973" y="4610"/>
                  <a:pt x="14992" y="4618"/>
                  <a:pt x="14997" y="4618"/>
                </a:cubicBezTo>
                <a:cubicBezTo>
                  <a:pt x="15012" y="4618"/>
                  <a:pt x="14921" y="4557"/>
                  <a:pt x="14755" y="4463"/>
                </a:cubicBezTo>
                <a:cubicBezTo>
                  <a:pt x="14636" y="4398"/>
                  <a:pt x="14495" y="4311"/>
                  <a:pt x="14323" y="4225"/>
                </a:cubicBezTo>
                <a:lnTo>
                  <a:pt x="14042" y="4095"/>
                </a:lnTo>
                <a:cubicBezTo>
                  <a:pt x="13945" y="4041"/>
                  <a:pt x="13837" y="4009"/>
                  <a:pt x="13729" y="3955"/>
                </a:cubicBezTo>
                <a:cubicBezTo>
                  <a:pt x="12886" y="3599"/>
                  <a:pt x="11990" y="3350"/>
                  <a:pt x="11082" y="3231"/>
                </a:cubicBezTo>
                <a:lnTo>
                  <a:pt x="11082" y="3231"/>
                </a:lnTo>
                <a:cubicBezTo>
                  <a:pt x="11195" y="3249"/>
                  <a:pt x="11241" y="3255"/>
                  <a:pt x="11233" y="3255"/>
                </a:cubicBezTo>
                <a:cubicBezTo>
                  <a:pt x="11211" y="3255"/>
                  <a:pt x="10750" y="3202"/>
                  <a:pt x="10184" y="3202"/>
                </a:cubicBezTo>
                <a:cubicBezTo>
                  <a:pt x="9967" y="3202"/>
                  <a:pt x="9735" y="3210"/>
                  <a:pt x="9505" y="3231"/>
                </a:cubicBezTo>
                <a:cubicBezTo>
                  <a:pt x="9084" y="3274"/>
                  <a:pt x="8663" y="3339"/>
                  <a:pt x="8253" y="3436"/>
                </a:cubicBezTo>
                <a:cubicBezTo>
                  <a:pt x="8196" y="3457"/>
                  <a:pt x="8151" y="3473"/>
                  <a:pt x="8123" y="3482"/>
                </a:cubicBezTo>
                <a:lnTo>
                  <a:pt x="8123" y="3482"/>
                </a:lnTo>
                <a:lnTo>
                  <a:pt x="8177" y="3469"/>
                </a:lnTo>
                <a:lnTo>
                  <a:pt x="8219" y="3461"/>
                </a:lnTo>
                <a:lnTo>
                  <a:pt x="8219" y="3461"/>
                </a:lnTo>
                <a:cubicBezTo>
                  <a:pt x="8165" y="3476"/>
                  <a:pt x="8111" y="3493"/>
                  <a:pt x="8058" y="3512"/>
                </a:cubicBezTo>
                <a:lnTo>
                  <a:pt x="7864" y="3555"/>
                </a:lnTo>
                <a:cubicBezTo>
                  <a:pt x="7788" y="3577"/>
                  <a:pt x="7788" y="3577"/>
                  <a:pt x="7788" y="3577"/>
                </a:cubicBezTo>
                <a:cubicBezTo>
                  <a:pt x="7790" y="3575"/>
                  <a:pt x="7792" y="3573"/>
                  <a:pt x="7794" y="3572"/>
                </a:cubicBezTo>
                <a:lnTo>
                  <a:pt x="7794" y="3572"/>
                </a:lnTo>
                <a:cubicBezTo>
                  <a:pt x="7790" y="3573"/>
                  <a:pt x="7785" y="3575"/>
                  <a:pt x="7777" y="3577"/>
                </a:cubicBezTo>
                <a:cubicBezTo>
                  <a:pt x="7648" y="3609"/>
                  <a:pt x="7518" y="3642"/>
                  <a:pt x="7399" y="3696"/>
                </a:cubicBezTo>
                <a:cubicBezTo>
                  <a:pt x="5930" y="4214"/>
                  <a:pt x="4494" y="5229"/>
                  <a:pt x="3306" y="6590"/>
                </a:cubicBezTo>
                <a:cubicBezTo>
                  <a:pt x="2074" y="8005"/>
                  <a:pt x="1178" y="9679"/>
                  <a:pt x="670" y="11494"/>
                </a:cubicBezTo>
                <a:cubicBezTo>
                  <a:pt x="670" y="11496"/>
                  <a:pt x="670" y="11497"/>
                  <a:pt x="670" y="11497"/>
                </a:cubicBezTo>
                <a:cubicBezTo>
                  <a:pt x="673" y="11497"/>
                  <a:pt x="731" y="11323"/>
                  <a:pt x="737" y="11323"/>
                </a:cubicBezTo>
                <a:lnTo>
                  <a:pt x="737" y="11323"/>
                </a:lnTo>
                <a:cubicBezTo>
                  <a:pt x="741" y="11323"/>
                  <a:pt x="718" y="11415"/>
                  <a:pt x="627" y="11732"/>
                </a:cubicBezTo>
                <a:cubicBezTo>
                  <a:pt x="443" y="12380"/>
                  <a:pt x="303" y="13039"/>
                  <a:pt x="206" y="13697"/>
                </a:cubicBezTo>
                <a:cubicBezTo>
                  <a:pt x="152" y="14075"/>
                  <a:pt x="152" y="14248"/>
                  <a:pt x="119" y="14497"/>
                </a:cubicBezTo>
                <a:cubicBezTo>
                  <a:pt x="109" y="14626"/>
                  <a:pt x="109" y="14767"/>
                  <a:pt x="87" y="14972"/>
                </a:cubicBezTo>
                <a:cubicBezTo>
                  <a:pt x="87" y="15069"/>
                  <a:pt x="76" y="15188"/>
                  <a:pt x="65" y="15318"/>
                </a:cubicBezTo>
                <a:cubicBezTo>
                  <a:pt x="55" y="15447"/>
                  <a:pt x="44" y="15598"/>
                  <a:pt x="44" y="15771"/>
                </a:cubicBezTo>
                <a:cubicBezTo>
                  <a:pt x="50" y="15657"/>
                  <a:pt x="56" y="15510"/>
                  <a:pt x="58" y="15510"/>
                </a:cubicBezTo>
                <a:lnTo>
                  <a:pt x="58" y="15510"/>
                </a:lnTo>
                <a:cubicBezTo>
                  <a:pt x="60" y="15510"/>
                  <a:pt x="59" y="15583"/>
                  <a:pt x="55" y="15793"/>
                </a:cubicBezTo>
                <a:cubicBezTo>
                  <a:pt x="1" y="17683"/>
                  <a:pt x="130" y="19573"/>
                  <a:pt x="422" y="21442"/>
                </a:cubicBezTo>
                <a:cubicBezTo>
                  <a:pt x="703" y="23332"/>
                  <a:pt x="1081" y="25211"/>
                  <a:pt x="1567" y="27069"/>
                </a:cubicBezTo>
                <a:cubicBezTo>
                  <a:pt x="2042" y="28927"/>
                  <a:pt x="2658" y="30752"/>
                  <a:pt x="3403" y="32534"/>
                </a:cubicBezTo>
                <a:cubicBezTo>
                  <a:pt x="4087" y="34149"/>
                  <a:pt x="4916" y="35692"/>
                  <a:pt x="5882" y="37161"/>
                </a:cubicBezTo>
                <a:lnTo>
                  <a:pt x="5882" y="37161"/>
                </a:lnTo>
                <a:cubicBezTo>
                  <a:pt x="5884" y="37163"/>
                  <a:pt x="5885" y="37166"/>
                  <a:pt x="5887" y="37168"/>
                </a:cubicBezTo>
                <a:cubicBezTo>
                  <a:pt x="5963" y="37287"/>
                  <a:pt x="6179" y="37589"/>
                  <a:pt x="6406" y="37913"/>
                </a:cubicBezTo>
                <a:cubicBezTo>
                  <a:pt x="6305" y="37767"/>
                  <a:pt x="6276" y="37722"/>
                  <a:pt x="6280" y="37722"/>
                </a:cubicBezTo>
                <a:lnTo>
                  <a:pt x="6280" y="37722"/>
                </a:lnTo>
                <a:cubicBezTo>
                  <a:pt x="6286" y="37722"/>
                  <a:pt x="6375" y="37839"/>
                  <a:pt x="6379" y="37839"/>
                </a:cubicBezTo>
                <a:cubicBezTo>
                  <a:pt x="6380" y="37839"/>
                  <a:pt x="6378" y="37835"/>
                  <a:pt x="6373" y="37827"/>
                </a:cubicBezTo>
                <a:lnTo>
                  <a:pt x="6373" y="37827"/>
                </a:lnTo>
                <a:cubicBezTo>
                  <a:pt x="6989" y="38691"/>
                  <a:pt x="7669" y="39512"/>
                  <a:pt x="8415" y="40268"/>
                </a:cubicBezTo>
                <a:lnTo>
                  <a:pt x="8976" y="40808"/>
                </a:lnTo>
                <a:lnTo>
                  <a:pt x="9408" y="41186"/>
                </a:lnTo>
                <a:cubicBezTo>
                  <a:pt x="9549" y="41326"/>
                  <a:pt x="9721" y="41456"/>
                  <a:pt x="9873" y="41585"/>
                </a:cubicBezTo>
                <a:cubicBezTo>
                  <a:pt x="10035" y="41715"/>
                  <a:pt x="10197" y="41845"/>
                  <a:pt x="10348" y="41963"/>
                </a:cubicBezTo>
                <a:cubicBezTo>
                  <a:pt x="10499" y="42071"/>
                  <a:pt x="10640" y="42190"/>
                  <a:pt x="10780" y="42277"/>
                </a:cubicBezTo>
                <a:cubicBezTo>
                  <a:pt x="11050" y="42460"/>
                  <a:pt x="11244" y="42601"/>
                  <a:pt x="11309" y="42644"/>
                </a:cubicBezTo>
                <a:lnTo>
                  <a:pt x="10899" y="42352"/>
                </a:lnTo>
                <a:lnTo>
                  <a:pt x="10683" y="42212"/>
                </a:lnTo>
                <a:lnTo>
                  <a:pt x="10488" y="42061"/>
                </a:lnTo>
                <a:lnTo>
                  <a:pt x="10488" y="42061"/>
                </a:lnTo>
                <a:cubicBezTo>
                  <a:pt x="10672" y="42193"/>
                  <a:pt x="10750" y="42247"/>
                  <a:pt x="10755" y="42247"/>
                </a:cubicBezTo>
                <a:cubicBezTo>
                  <a:pt x="10765" y="42247"/>
                  <a:pt x="10496" y="42040"/>
                  <a:pt x="10175" y="41791"/>
                </a:cubicBezTo>
                <a:cubicBezTo>
                  <a:pt x="9937" y="41596"/>
                  <a:pt x="9689" y="41369"/>
                  <a:pt x="9495" y="41207"/>
                </a:cubicBezTo>
                <a:cubicBezTo>
                  <a:pt x="9325" y="41048"/>
                  <a:pt x="9211" y="40935"/>
                  <a:pt x="9228" y="40935"/>
                </a:cubicBezTo>
                <a:cubicBezTo>
                  <a:pt x="9230" y="40935"/>
                  <a:pt x="9232" y="40936"/>
                  <a:pt x="9235" y="40937"/>
                </a:cubicBezTo>
                <a:cubicBezTo>
                  <a:pt x="8533" y="40311"/>
                  <a:pt x="7874" y="39620"/>
                  <a:pt x="7291" y="38874"/>
                </a:cubicBezTo>
                <a:cubicBezTo>
                  <a:pt x="6546" y="37945"/>
                  <a:pt x="5855" y="36973"/>
                  <a:pt x="5239" y="35969"/>
                </a:cubicBezTo>
                <a:cubicBezTo>
                  <a:pt x="5177" y="35863"/>
                  <a:pt x="5155" y="35824"/>
                  <a:pt x="5156" y="35824"/>
                </a:cubicBezTo>
                <a:lnTo>
                  <a:pt x="5156" y="35824"/>
                </a:lnTo>
                <a:cubicBezTo>
                  <a:pt x="5158" y="35824"/>
                  <a:pt x="5197" y="35886"/>
                  <a:pt x="5239" y="35958"/>
                </a:cubicBezTo>
                <a:cubicBezTo>
                  <a:pt x="5294" y="36045"/>
                  <a:pt x="5361" y="36148"/>
                  <a:pt x="5363" y="36148"/>
                </a:cubicBezTo>
                <a:cubicBezTo>
                  <a:pt x="5365" y="36148"/>
                  <a:pt x="5357" y="36134"/>
                  <a:pt x="5336" y="36098"/>
                </a:cubicBezTo>
                <a:cubicBezTo>
                  <a:pt x="4850" y="35321"/>
                  <a:pt x="4407" y="34511"/>
                  <a:pt x="4019" y="33668"/>
                </a:cubicBezTo>
                <a:lnTo>
                  <a:pt x="4019" y="33668"/>
                </a:lnTo>
                <a:lnTo>
                  <a:pt x="4094" y="33809"/>
                </a:lnTo>
                <a:cubicBezTo>
                  <a:pt x="3662" y="32923"/>
                  <a:pt x="3338" y="32156"/>
                  <a:pt x="3057" y="31432"/>
                </a:cubicBezTo>
                <a:cubicBezTo>
                  <a:pt x="2776" y="30709"/>
                  <a:pt x="2539" y="30028"/>
                  <a:pt x="2323" y="29337"/>
                </a:cubicBezTo>
                <a:cubicBezTo>
                  <a:pt x="2096" y="28635"/>
                  <a:pt x="1891" y="27922"/>
                  <a:pt x="1675" y="27112"/>
                </a:cubicBezTo>
                <a:cubicBezTo>
                  <a:pt x="1459" y="26302"/>
                  <a:pt x="1243" y="25395"/>
                  <a:pt x="1027" y="24315"/>
                </a:cubicBezTo>
                <a:lnTo>
                  <a:pt x="1027" y="24315"/>
                </a:lnTo>
                <a:lnTo>
                  <a:pt x="1069" y="24566"/>
                </a:lnTo>
                <a:lnTo>
                  <a:pt x="1069" y="24566"/>
                </a:lnTo>
                <a:cubicBezTo>
                  <a:pt x="1030" y="24374"/>
                  <a:pt x="979" y="24118"/>
                  <a:pt x="929" y="23861"/>
                </a:cubicBezTo>
                <a:cubicBezTo>
                  <a:pt x="929" y="23859"/>
                  <a:pt x="928" y="23856"/>
                  <a:pt x="928" y="23854"/>
                </a:cubicBezTo>
                <a:lnTo>
                  <a:pt x="928" y="23854"/>
                </a:lnTo>
                <a:cubicBezTo>
                  <a:pt x="965" y="24047"/>
                  <a:pt x="1012" y="24292"/>
                  <a:pt x="1081" y="24639"/>
                </a:cubicBezTo>
                <a:lnTo>
                  <a:pt x="1069" y="24566"/>
                </a:lnTo>
                <a:lnTo>
                  <a:pt x="1069" y="24566"/>
                </a:lnTo>
                <a:cubicBezTo>
                  <a:pt x="1107" y="24758"/>
                  <a:pt x="1132" y="24885"/>
                  <a:pt x="1130" y="24885"/>
                </a:cubicBezTo>
                <a:cubicBezTo>
                  <a:pt x="1129" y="24885"/>
                  <a:pt x="1117" y="24837"/>
                  <a:pt x="1091" y="24725"/>
                </a:cubicBezTo>
                <a:cubicBezTo>
                  <a:pt x="1048" y="24501"/>
                  <a:pt x="978" y="24142"/>
                  <a:pt x="895" y="23698"/>
                </a:cubicBezTo>
                <a:lnTo>
                  <a:pt x="895" y="23698"/>
                </a:lnTo>
                <a:cubicBezTo>
                  <a:pt x="906" y="23750"/>
                  <a:pt x="917" y="23802"/>
                  <a:pt x="928" y="23854"/>
                </a:cubicBezTo>
                <a:lnTo>
                  <a:pt x="928" y="23854"/>
                </a:lnTo>
                <a:cubicBezTo>
                  <a:pt x="867" y="23531"/>
                  <a:pt x="836" y="23354"/>
                  <a:pt x="789" y="23083"/>
                </a:cubicBezTo>
                <a:cubicBezTo>
                  <a:pt x="764" y="22944"/>
                  <a:pt x="752" y="22884"/>
                  <a:pt x="750" y="22884"/>
                </a:cubicBezTo>
                <a:lnTo>
                  <a:pt x="750" y="22884"/>
                </a:lnTo>
                <a:cubicBezTo>
                  <a:pt x="750" y="22884"/>
                  <a:pt x="750" y="22888"/>
                  <a:pt x="751" y="22895"/>
                </a:cubicBezTo>
                <a:lnTo>
                  <a:pt x="751" y="22895"/>
                </a:lnTo>
                <a:cubicBezTo>
                  <a:pt x="641" y="22271"/>
                  <a:pt x="527" y="21566"/>
                  <a:pt x="433" y="20869"/>
                </a:cubicBezTo>
                <a:cubicBezTo>
                  <a:pt x="260" y="19670"/>
                  <a:pt x="163" y="18471"/>
                  <a:pt x="141" y="17272"/>
                </a:cubicBezTo>
                <a:cubicBezTo>
                  <a:pt x="134" y="16810"/>
                  <a:pt x="132" y="16687"/>
                  <a:pt x="131" y="16687"/>
                </a:cubicBezTo>
                <a:cubicBezTo>
                  <a:pt x="130" y="16687"/>
                  <a:pt x="130" y="16726"/>
                  <a:pt x="130" y="16765"/>
                </a:cubicBezTo>
                <a:cubicBezTo>
                  <a:pt x="126" y="16799"/>
                  <a:pt x="124" y="16835"/>
                  <a:pt x="123" y="16835"/>
                </a:cubicBezTo>
                <a:cubicBezTo>
                  <a:pt x="121" y="16835"/>
                  <a:pt x="123" y="16715"/>
                  <a:pt x="130" y="16246"/>
                </a:cubicBezTo>
                <a:cubicBezTo>
                  <a:pt x="130" y="16117"/>
                  <a:pt x="141" y="15987"/>
                  <a:pt x="141" y="15858"/>
                </a:cubicBezTo>
                <a:lnTo>
                  <a:pt x="141" y="15490"/>
                </a:lnTo>
                <a:cubicBezTo>
                  <a:pt x="163" y="15004"/>
                  <a:pt x="206" y="14518"/>
                  <a:pt x="281" y="14032"/>
                </a:cubicBezTo>
                <a:lnTo>
                  <a:pt x="281" y="14032"/>
                </a:lnTo>
                <a:cubicBezTo>
                  <a:pt x="249" y="14259"/>
                  <a:pt x="206" y="14680"/>
                  <a:pt x="195" y="14929"/>
                </a:cubicBezTo>
                <a:cubicBezTo>
                  <a:pt x="217" y="14626"/>
                  <a:pt x="260" y="14259"/>
                  <a:pt x="303" y="13870"/>
                </a:cubicBezTo>
                <a:cubicBezTo>
                  <a:pt x="335" y="13676"/>
                  <a:pt x="368" y="13481"/>
                  <a:pt x="389" y="13276"/>
                </a:cubicBezTo>
                <a:cubicBezTo>
                  <a:pt x="422" y="13082"/>
                  <a:pt x="465" y="12887"/>
                  <a:pt x="497" y="12704"/>
                </a:cubicBezTo>
                <a:cubicBezTo>
                  <a:pt x="541" y="12509"/>
                  <a:pt x="573" y="12326"/>
                  <a:pt x="616" y="12164"/>
                </a:cubicBezTo>
                <a:cubicBezTo>
                  <a:pt x="659" y="11991"/>
                  <a:pt x="692" y="11829"/>
                  <a:pt x="735" y="11699"/>
                </a:cubicBezTo>
                <a:cubicBezTo>
                  <a:pt x="770" y="11568"/>
                  <a:pt x="803" y="11451"/>
                  <a:pt x="832" y="11354"/>
                </a:cubicBezTo>
                <a:lnTo>
                  <a:pt x="832" y="11354"/>
                </a:lnTo>
                <a:lnTo>
                  <a:pt x="705" y="11766"/>
                </a:lnTo>
                <a:lnTo>
                  <a:pt x="705" y="11766"/>
                </a:lnTo>
                <a:cubicBezTo>
                  <a:pt x="911" y="10994"/>
                  <a:pt x="1182" y="10243"/>
                  <a:pt x="1524" y="9517"/>
                </a:cubicBezTo>
                <a:cubicBezTo>
                  <a:pt x="1977" y="8535"/>
                  <a:pt x="2571" y="7616"/>
                  <a:pt x="3262" y="6785"/>
                </a:cubicBezTo>
                <a:cubicBezTo>
                  <a:pt x="3954" y="5953"/>
                  <a:pt x="4764" y="5240"/>
                  <a:pt x="5671" y="4646"/>
                </a:cubicBezTo>
                <a:cubicBezTo>
                  <a:pt x="6514" y="4106"/>
                  <a:pt x="7453" y="3717"/>
                  <a:pt x="8447" y="3490"/>
                </a:cubicBezTo>
                <a:lnTo>
                  <a:pt x="8447" y="3490"/>
                </a:lnTo>
                <a:lnTo>
                  <a:pt x="8296" y="3512"/>
                </a:lnTo>
                <a:lnTo>
                  <a:pt x="8425" y="3490"/>
                </a:lnTo>
                <a:lnTo>
                  <a:pt x="8663" y="3436"/>
                </a:lnTo>
                <a:cubicBezTo>
                  <a:pt x="8825" y="3415"/>
                  <a:pt x="8965" y="3382"/>
                  <a:pt x="9095" y="3361"/>
                </a:cubicBezTo>
                <a:cubicBezTo>
                  <a:pt x="9365" y="3328"/>
                  <a:pt x="9592" y="3307"/>
                  <a:pt x="9797" y="3296"/>
                </a:cubicBezTo>
                <a:cubicBezTo>
                  <a:pt x="9894" y="3296"/>
                  <a:pt x="9991" y="3285"/>
                  <a:pt x="10078" y="3285"/>
                </a:cubicBezTo>
                <a:lnTo>
                  <a:pt x="10575" y="3285"/>
                </a:lnTo>
                <a:lnTo>
                  <a:pt x="10812" y="3307"/>
                </a:lnTo>
                <a:lnTo>
                  <a:pt x="11050" y="3318"/>
                </a:lnTo>
                <a:cubicBezTo>
                  <a:pt x="11126" y="3328"/>
                  <a:pt x="11212" y="3339"/>
                  <a:pt x="11298" y="3350"/>
                </a:cubicBezTo>
                <a:lnTo>
                  <a:pt x="11568" y="3393"/>
                </a:lnTo>
                <a:lnTo>
                  <a:pt x="11871" y="3447"/>
                </a:lnTo>
                <a:cubicBezTo>
                  <a:pt x="12454" y="3566"/>
                  <a:pt x="13037" y="3739"/>
                  <a:pt x="13599" y="3977"/>
                </a:cubicBezTo>
                <a:cubicBezTo>
                  <a:pt x="13598" y="3976"/>
                  <a:pt x="13597" y="3976"/>
                  <a:pt x="13596" y="3976"/>
                </a:cubicBezTo>
                <a:lnTo>
                  <a:pt x="13596" y="3976"/>
                </a:lnTo>
                <a:cubicBezTo>
                  <a:pt x="14293" y="4261"/>
                  <a:pt x="14959" y="4624"/>
                  <a:pt x="15586" y="5046"/>
                </a:cubicBezTo>
                <a:cubicBezTo>
                  <a:pt x="15482" y="4977"/>
                  <a:pt x="15438" y="4949"/>
                  <a:pt x="15437" y="4949"/>
                </a:cubicBezTo>
                <a:lnTo>
                  <a:pt x="15437" y="4949"/>
                </a:lnTo>
                <a:cubicBezTo>
                  <a:pt x="15433" y="4949"/>
                  <a:pt x="15650" y="5097"/>
                  <a:pt x="15846" y="5240"/>
                </a:cubicBezTo>
                <a:cubicBezTo>
                  <a:pt x="15993" y="5348"/>
                  <a:pt x="16134" y="5453"/>
                  <a:pt x="16171" y="5483"/>
                </a:cubicBezTo>
                <a:lnTo>
                  <a:pt x="16171" y="5483"/>
                </a:lnTo>
                <a:lnTo>
                  <a:pt x="15943" y="5327"/>
                </a:lnTo>
                <a:lnTo>
                  <a:pt x="15943" y="5327"/>
                </a:lnTo>
                <a:cubicBezTo>
                  <a:pt x="16110" y="5445"/>
                  <a:pt x="16177" y="5491"/>
                  <a:pt x="16181" y="5491"/>
                </a:cubicBezTo>
                <a:cubicBezTo>
                  <a:pt x="16182" y="5491"/>
                  <a:pt x="16178" y="5488"/>
                  <a:pt x="16171" y="5483"/>
                </a:cubicBezTo>
                <a:lnTo>
                  <a:pt x="16171" y="5483"/>
                </a:lnTo>
                <a:lnTo>
                  <a:pt x="16180" y="5489"/>
                </a:lnTo>
                <a:lnTo>
                  <a:pt x="16375" y="5651"/>
                </a:lnTo>
                <a:cubicBezTo>
                  <a:pt x="16515" y="5748"/>
                  <a:pt x="16623" y="5845"/>
                  <a:pt x="16720" y="5932"/>
                </a:cubicBezTo>
                <a:lnTo>
                  <a:pt x="16990" y="6158"/>
                </a:lnTo>
                <a:lnTo>
                  <a:pt x="17196" y="6342"/>
                </a:lnTo>
                <a:cubicBezTo>
                  <a:pt x="17444" y="6558"/>
                  <a:pt x="17563" y="6677"/>
                  <a:pt x="17649" y="6763"/>
                </a:cubicBezTo>
                <a:cubicBezTo>
                  <a:pt x="17747" y="6850"/>
                  <a:pt x="17822" y="6914"/>
                  <a:pt x="17952" y="7055"/>
                </a:cubicBezTo>
                <a:cubicBezTo>
                  <a:pt x="18092" y="7195"/>
                  <a:pt x="18297" y="7400"/>
                  <a:pt x="18643" y="7789"/>
                </a:cubicBezTo>
                <a:cubicBezTo>
                  <a:pt x="18751" y="7919"/>
                  <a:pt x="18848" y="8038"/>
                  <a:pt x="18945" y="8167"/>
                </a:cubicBezTo>
                <a:lnTo>
                  <a:pt x="19237" y="8513"/>
                </a:lnTo>
                <a:lnTo>
                  <a:pt x="19485" y="8837"/>
                </a:lnTo>
                <a:cubicBezTo>
                  <a:pt x="19634" y="9029"/>
                  <a:pt x="19833" y="9286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2" y="9732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3" y="9734"/>
                  <a:pt x="20136" y="9738"/>
                </a:cubicBezTo>
                <a:lnTo>
                  <a:pt x="20136" y="9738"/>
                </a:lnTo>
                <a:cubicBezTo>
                  <a:pt x="20135" y="9736"/>
                  <a:pt x="20134" y="9734"/>
                  <a:pt x="20132" y="9732"/>
                </a:cubicBezTo>
                <a:lnTo>
                  <a:pt x="20132" y="9732"/>
                </a:lnTo>
                <a:cubicBezTo>
                  <a:pt x="20133" y="9733"/>
                  <a:pt x="20133" y="9733"/>
                  <a:pt x="20134" y="9733"/>
                </a:cubicBezTo>
                <a:lnTo>
                  <a:pt x="20137" y="9739"/>
                </a:lnTo>
                <a:lnTo>
                  <a:pt x="20137" y="9739"/>
                </a:lnTo>
                <a:cubicBezTo>
                  <a:pt x="20136" y="9738"/>
                  <a:pt x="20136" y="9738"/>
                  <a:pt x="20136" y="9738"/>
                </a:cubicBezTo>
                <a:lnTo>
                  <a:pt x="20136" y="9738"/>
                </a:lnTo>
                <a:cubicBezTo>
                  <a:pt x="20136" y="9738"/>
                  <a:pt x="20137" y="9739"/>
                  <a:pt x="20137" y="9739"/>
                </a:cubicBezTo>
                <a:lnTo>
                  <a:pt x="20137" y="9739"/>
                </a:lnTo>
                <a:lnTo>
                  <a:pt x="20263" y="9949"/>
                </a:lnTo>
                <a:cubicBezTo>
                  <a:pt x="20326" y="10044"/>
                  <a:pt x="20387" y="10136"/>
                  <a:pt x="20384" y="10136"/>
                </a:cubicBezTo>
                <a:cubicBezTo>
                  <a:pt x="20381" y="10136"/>
                  <a:pt x="20307" y="10033"/>
                  <a:pt x="20090" y="9723"/>
                </a:cubicBezTo>
                <a:lnTo>
                  <a:pt x="20090" y="9723"/>
                </a:lnTo>
                <a:cubicBezTo>
                  <a:pt x="20825" y="10814"/>
                  <a:pt x="21462" y="11969"/>
                  <a:pt x="22002" y="13179"/>
                </a:cubicBezTo>
                <a:cubicBezTo>
                  <a:pt x="22434" y="14108"/>
                  <a:pt x="22737" y="14842"/>
                  <a:pt x="23017" y="15566"/>
                </a:cubicBezTo>
                <a:cubicBezTo>
                  <a:pt x="23104" y="15778"/>
                  <a:pt x="23142" y="15867"/>
                  <a:pt x="23145" y="15867"/>
                </a:cubicBezTo>
                <a:cubicBezTo>
                  <a:pt x="23151" y="15867"/>
                  <a:pt x="22960" y="15373"/>
                  <a:pt x="22747" y="14842"/>
                </a:cubicBezTo>
                <a:cubicBezTo>
                  <a:pt x="22491" y="14223"/>
                  <a:pt x="22198" y="13560"/>
                  <a:pt x="22201" y="13560"/>
                </a:cubicBezTo>
                <a:lnTo>
                  <a:pt x="22201" y="13560"/>
                </a:lnTo>
                <a:cubicBezTo>
                  <a:pt x="22202" y="13560"/>
                  <a:pt x="22217" y="13593"/>
                  <a:pt x="22251" y="13665"/>
                </a:cubicBezTo>
                <a:cubicBezTo>
                  <a:pt x="22206" y="13566"/>
                  <a:pt x="22187" y="13521"/>
                  <a:pt x="22189" y="13521"/>
                </a:cubicBezTo>
                <a:lnTo>
                  <a:pt x="22189" y="13521"/>
                </a:lnTo>
                <a:cubicBezTo>
                  <a:pt x="22194" y="13521"/>
                  <a:pt x="22311" y="13769"/>
                  <a:pt x="22456" y="14119"/>
                </a:cubicBezTo>
                <a:cubicBezTo>
                  <a:pt x="22661" y="14615"/>
                  <a:pt x="22963" y="15328"/>
                  <a:pt x="23158" y="15814"/>
                </a:cubicBezTo>
                <a:cubicBezTo>
                  <a:pt x="23352" y="16311"/>
                  <a:pt x="23514" y="16743"/>
                  <a:pt x="23752" y="17370"/>
                </a:cubicBezTo>
                <a:cubicBezTo>
                  <a:pt x="23979" y="17985"/>
                  <a:pt x="24281" y="18806"/>
                  <a:pt x="24800" y="20059"/>
                </a:cubicBezTo>
                <a:cubicBezTo>
                  <a:pt x="24747" y="19937"/>
                  <a:pt x="24717" y="19870"/>
                  <a:pt x="24689" y="19804"/>
                </a:cubicBezTo>
                <a:lnTo>
                  <a:pt x="24689" y="19804"/>
                </a:lnTo>
                <a:cubicBezTo>
                  <a:pt x="25035" y="20658"/>
                  <a:pt x="25400" y="21482"/>
                  <a:pt x="25880" y="22511"/>
                </a:cubicBezTo>
                <a:cubicBezTo>
                  <a:pt x="26042" y="22824"/>
                  <a:pt x="26225" y="23191"/>
                  <a:pt x="26387" y="23483"/>
                </a:cubicBezTo>
                <a:cubicBezTo>
                  <a:pt x="26549" y="23785"/>
                  <a:pt x="26690" y="24023"/>
                  <a:pt x="26755" y="24109"/>
                </a:cubicBezTo>
                <a:lnTo>
                  <a:pt x="26441" y="23569"/>
                </a:lnTo>
                <a:cubicBezTo>
                  <a:pt x="26344" y="23386"/>
                  <a:pt x="26258" y="23202"/>
                  <a:pt x="26160" y="23019"/>
                </a:cubicBezTo>
                <a:cubicBezTo>
                  <a:pt x="26074" y="22855"/>
                  <a:pt x="25987" y="22691"/>
                  <a:pt x="25908" y="22527"/>
                </a:cubicBezTo>
                <a:lnTo>
                  <a:pt x="25908" y="22527"/>
                </a:lnTo>
                <a:cubicBezTo>
                  <a:pt x="25961" y="22633"/>
                  <a:pt x="26015" y="22740"/>
                  <a:pt x="26074" y="22846"/>
                </a:cubicBezTo>
                <a:cubicBezTo>
                  <a:pt x="26247" y="23159"/>
                  <a:pt x="26409" y="23494"/>
                  <a:pt x="26603" y="23839"/>
                </a:cubicBezTo>
                <a:lnTo>
                  <a:pt x="26917" y="24379"/>
                </a:lnTo>
                <a:lnTo>
                  <a:pt x="27273" y="24952"/>
                </a:lnTo>
                <a:lnTo>
                  <a:pt x="27467" y="25265"/>
                </a:lnTo>
                <a:cubicBezTo>
                  <a:pt x="27532" y="25373"/>
                  <a:pt x="27597" y="25470"/>
                  <a:pt x="27683" y="25578"/>
                </a:cubicBezTo>
                <a:cubicBezTo>
                  <a:pt x="27835" y="25794"/>
                  <a:pt x="27975" y="26021"/>
                  <a:pt x="28159" y="26259"/>
                </a:cubicBezTo>
                <a:cubicBezTo>
                  <a:pt x="28094" y="26194"/>
                  <a:pt x="27975" y="26010"/>
                  <a:pt x="27824" y="25805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923" y="25978"/>
                  <a:pt x="28226" y="26392"/>
                  <a:pt x="28547" y="26788"/>
                </a:cubicBezTo>
                <a:cubicBezTo>
                  <a:pt x="28515" y="26756"/>
                  <a:pt x="28385" y="26583"/>
                  <a:pt x="28180" y="26334"/>
                </a:cubicBezTo>
                <a:cubicBezTo>
                  <a:pt x="28083" y="26216"/>
                  <a:pt x="27975" y="26064"/>
                  <a:pt x="27867" y="25902"/>
                </a:cubicBezTo>
                <a:lnTo>
                  <a:pt x="27489" y="25362"/>
                </a:lnTo>
                <a:cubicBezTo>
                  <a:pt x="27024" y="24634"/>
                  <a:pt x="26587" y="23888"/>
                  <a:pt x="26188" y="23122"/>
                </a:cubicBezTo>
                <a:lnTo>
                  <a:pt x="26188" y="23122"/>
                </a:lnTo>
                <a:cubicBezTo>
                  <a:pt x="26262" y="23268"/>
                  <a:pt x="26352" y="23446"/>
                  <a:pt x="26452" y="23623"/>
                </a:cubicBezTo>
                <a:lnTo>
                  <a:pt x="26873" y="24379"/>
                </a:lnTo>
                <a:cubicBezTo>
                  <a:pt x="27073" y="24702"/>
                  <a:pt x="27223" y="24942"/>
                  <a:pt x="27216" y="24942"/>
                </a:cubicBezTo>
                <a:cubicBezTo>
                  <a:pt x="27215" y="24942"/>
                  <a:pt x="27203" y="24928"/>
                  <a:pt x="27181" y="24896"/>
                </a:cubicBezTo>
                <a:lnTo>
                  <a:pt x="27181" y="24896"/>
                </a:lnTo>
                <a:cubicBezTo>
                  <a:pt x="27321" y="25102"/>
                  <a:pt x="27459" y="25331"/>
                  <a:pt x="27629" y="25568"/>
                </a:cubicBezTo>
                <a:lnTo>
                  <a:pt x="27921" y="25989"/>
                </a:lnTo>
                <a:cubicBezTo>
                  <a:pt x="27975" y="26064"/>
                  <a:pt x="28029" y="26140"/>
                  <a:pt x="28083" y="26216"/>
                </a:cubicBezTo>
                <a:lnTo>
                  <a:pt x="28256" y="26432"/>
                </a:lnTo>
                <a:lnTo>
                  <a:pt x="28623" y="26896"/>
                </a:lnTo>
                <a:lnTo>
                  <a:pt x="28710" y="27015"/>
                </a:lnTo>
                <a:lnTo>
                  <a:pt x="28818" y="27134"/>
                </a:lnTo>
                <a:lnTo>
                  <a:pt x="29023" y="27371"/>
                </a:lnTo>
                <a:cubicBezTo>
                  <a:pt x="29163" y="27523"/>
                  <a:pt x="29314" y="27695"/>
                  <a:pt x="29466" y="27847"/>
                </a:cubicBezTo>
                <a:cubicBezTo>
                  <a:pt x="29617" y="28009"/>
                  <a:pt x="29779" y="28171"/>
                  <a:pt x="29952" y="28322"/>
                </a:cubicBezTo>
                <a:cubicBezTo>
                  <a:pt x="29919" y="28300"/>
                  <a:pt x="29887" y="28279"/>
                  <a:pt x="29854" y="28246"/>
                </a:cubicBezTo>
                <a:lnTo>
                  <a:pt x="29854" y="28246"/>
                </a:lnTo>
                <a:cubicBezTo>
                  <a:pt x="29952" y="28354"/>
                  <a:pt x="30124" y="28495"/>
                  <a:pt x="30308" y="28667"/>
                </a:cubicBezTo>
                <a:cubicBezTo>
                  <a:pt x="30502" y="28840"/>
                  <a:pt x="30718" y="29024"/>
                  <a:pt x="30935" y="29186"/>
                </a:cubicBezTo>
                <a:cubicBezTo>
                  <a:pt x="30794" y="29089"/>
                  <a:pt x="30675" y="28991"/>
                  <a:pt x="30556" y="28883"/>
                </a:cubicBezTo>
                <a:lnTo>
                  <a:pt x="30374" y="28762"/>
                </a:lnTo>
                <a:lnTo>
                  <a:pt x="30374" y="28762"/>
                </a:lnTo>
                <a:cubicBezTo>
                  <a:pt x="30856" y="29175"/>
                  <a:pt x="31362" y="29571"/>
                  <a:pt x="31885" y="29942"/>
                </a:cubicBezTo>
                <a:cubicBezTo>
                  <a:pt x="32194" y="30154"/>
                  <a:pt x="32512" y="30353"/>
                  <a:pt x="32838" y="30542"/>
                </a:cubicBezTo>
                <a:lnTo>
                  <a:pt x="32838" y="30542"/>
                </a:lnTo>
                <a:lnTo>
                  <a:pt x="32511" y="30342"/>
                </a:lnTo>
                <a:cubicBezTo>
                  <a:pt x="32317" y="30223"/>
                  <a:pt x="32295" y="30212"/>
                  <a:pt x="32317" y="30212"/>
                </a:cubicBezTo>
                <a:cubicBezTo>
                  <a:pt x="32337" y="30222"/>
                  <a:pt x="32396" y="30257"/>
                  <a:pt x="32402" y="30257"/>
                </a:cubicBezTo>
                <a:cubicBezTo>
                  <a:pt x="32408" y="30257"/>
                  <a:pt x="32343" y="30209"/>
                  <a:pt x="32058" y="30018"/>
                </a:cubicBezTo>
                <a:lnTo>
                  <a:pt x="32058" y="30018"/>
                </a:lnTo>
                <a:cubicBezTo>
                  <a:pt x="32598" y="30374"/>
                  <a:pt x="33170" y="30709"/>
                  <a:pt x="33743" y="31000"/>
                </a:cubicBezTo>
                <a:cubicBezTo>
                  <a:pt x="34132" y="31206"/>
                  <a:pt x="34391" y="31324"/>
                  <a:pt x="34650" y="31443"/>
                </a:cubicBezTo>
                <a:cubicBezTo>
                  <a:pt x="34790" y="31508"/>
                  <a:pt x="34920" y="31562"/>
                  <a:pt x="35082" y="31638"/>
                </a:cubicBezTo>
                <a:lnTo>
                  <a:pt x="35341" y="31746"/>
                </a:lnTo>
                <a:lnTo>
                  <a:pt x="35665" y="31865"/>
                </a:lnTo>
                <a:cubicBezTo>
                  <a:pt x="36346" y="32135"/>
                  <a:pt x="37048" y="32351"/>
                  <a:pt x="37761" y="32523"/>
                </a:cubicBezTo>
                <a:lnTo>
                  <a:pt x="37231" y="32383"/>
                </a:lnTo>
                <a:lnTo>
                  <a:pt x="36659" y="32210"/>
                </a:lnTo>
                <a:cubicBezTo>
                  <a:pt x="36461" y="32146"/>
                  <a:pt x="36327" y="32097"/>
                  <a:pt x="36336" y="32097"/>
                </a:cubicBezTo>
                <a:lnTo>
                  <a:pt x="36336" y="32097"/>
                </a:lnTo>
                <a:cubicBezTo>
                  <a:pt x="36342" y="32097"/>
                  <a:pt x="36416" y="32120"/>
                  <a:pt x="36583" y="32178"/>
                </a:cubicBezTo>
                <a:lnTo>
                  <a:pt x="37188" y="32361"/>
                </a:lnTo>
                <a:lnTo>
                  <a:pt x="37804" y="32534"/>
                </a:lnTo>
                <a:cubicBezTo>
                  <a:pt x="38214" y="32631"/>
                  <a:pt x="38582" y="32718"/>
                  <a:pt x="38819" y="32761"/>
                </a:cubicBezTo>
                <a:cubicBezTo>
                  <a:pt x="39082" y="32807"/>
                  <a:pt x="39290" y="32844"/>
                  <a:pt x="39452" y="32872"/>
                </a:cubicBezTo>
                <a:lnTo>
                  <a:pt x="39452" y="32872"/>
                </a:lnTo>
                <a:cubicBezTo>
                  <a:pt x="39351" y="32854"/>
                  <a:pt x="39280" y="32840"/>
                  <a:pt x="39290" y="32840"/>
                </a:cubicBezTo>
                <a:cubicBezTo>
                  <a:pt x="39300" y="32840"/>
                  <a:pt x="39375" y="32851"/>
                  <a:pt x="39554" y="32880"/>
                </a:cubicBezTo>
                <a:cubicBezTo>
                  <a:pt x="39791" y="32923"/>
                  <a:pt x="39986" y="32955"/>
                  <a:pt x="40169" y="32977"/>
                </a:cubicBezTo>
                <a:cubicBezTo>
                  <a:pt x="40353" y="33009"/>
                  <a:pt x="40537" y="33031"/>
                  <a:pt x="40709" y="33053"/>
                </a:cubicBezTo>
                <a:cubicBezTo>
                  <a:pt x="41077" y="33085"/>
                  <a:pt x="41476" y="33128"/>
                  <a:pt x="42081" y="33161"/>
                </a:cubicBezTo>
                <a:lnTo>
                  <a:pt x="42081" y="33171"/>
                </a:lnTo>
                <a:cubicBezTo>
                  <a:pt x="42859" y="33225"/>
                  <a:pt x="43291" y="33225"/>
                  <a:pt x="43561" y="33225"/>
                </a:cubicBezTo>
                <a:cubicBezTo>
                  <a:pt x="43831" y="33225"/>
                  <a:pt x="43928" y="33225"/>
                  <a:pt x="44004" y="33215"/>
                </a:cubicBezTo>
                <a:cubicBezTo>
                  <a:pt x="44176" y="33193"/>
                  <a:pt x="44306" y="33215"/>
                  <a:pt x="45710" y="33128"/>
                </a:cubicBezTo>
                <a:lnTo>
                  <a:pt x="45710" y="33128"/>
                </a:lnTo>
                <a:lnTo>
                  <a:pt x="45116" y="33182"/>
                </a:lnTo>
                <a:lnTo>
                  <a:pt x="44522" y="33215"/>
                </a:lnTo>
                <a:cubicBezTo>
                  <a:pt x="45008" y="33193"/>
                  <a:pt x="45494" y="33171"/>
                  <a:pt x="45980" y="33128"/>
                </a:cubicBezTo>
                <a:lnTo>
                  <a:pt x="45980" y="33128"/>
                </a:lnTo>
                <a:cubicBezTo>
                  <a:pt x="45883" y="33139"/>
                  <a:pt x="45786" y="33150"/>
                  <a:pt x="45689" y="33161"/>
                </a:cubicBezTo>
                <a:cubicBezTo>
                  <a:pt x="46477" y="33096"/>
                  <a:pt x="46996" y="33042"/>
                  <a:pt x="47514" y="32966"/>
                </a:cubicBezTo>
                <a:cubicBezTo>
                  <a:pt x="48022" y="32891"/>
                  <a:pt x="48529" y="32815"/>
                  <a:pt x="49296" y="32664"/>
                </a:cubicBezTo>
                <a:lnTo>
                  <a:pt x="49296" y="32664"/>
                </a:lnTo>
                <a:cubicBezTo>
                  <a:pt x="49234" y="32675"/>
                  <a:pt x="49200" y="32681"/>
                  <a:pt x="49194" y="32681"/>
                </a:cubicBezTo>
                <a:cubicBezTo>
                  <a:pt x="49184" y="32681"/>
                  <a:pt x="49263" y="32662"/>
                  <a:pt x="49437" y="32621"/>
                </a:cubicBezTo>
                <a:cubicBezTo>
                  <a:pt x="49566" y="32599"/>
                  <a:pt x="49750" y="32556"/>
                  <a:pt x="49987" y="32491"/>
                </a:cubicBezTo>
                <a:cubicBezTo>
                  <a:pt x="50268" y="32415"/>
                  <a:pt x="50549" y="32329"/>
                  <a:pt x="50830" y="32221"/>
                </a:cubicBezTo>
                <a:cubicBezTo>
                  <a:pt x="51046" y="32135"/>
                  <a:pt x="51121" y="32102"/>
                  <a:pt x="51154" y="32081"/>
                </a:cubicBezTo>
                <a:cubicBezTo>
                  <a:pt x="51158" y="32078"/>
                  <a:pt x="51160" y="32078"/>
                  <a:pt x="51161" y="32078"/>
                </a:cubicBezTo>
                <a:lnTo>
                  <a:pt x="51161" y="32078"/>
                </a:lnTo>
                <a:cubicBezTo>
                  <a:pt x="51164" y="32078"/>
                  <a:pt x="51143" y="32091"/>
                  <a:pt x="51143" y="32091"/>
                </a:cubicBezTo>
                <a:lnTo>
                  <a:pt x="51165" y="32081"/>
                </a:lnTo>
                <a:cubicBezTo>
                  <a:pt x="51197" y="32070"/>
                  <a:pt x="51240" y="32048"/>
                  <a:pt x="51305" y="32016"/>
                </a:cubicBezTo>
                <a:cubicBezTo>
                  <a:pt x="51586" y="31886"/>
                  <a:pt x="51845" y="31713"/>
                  <a:pt x="52083" y="31519"/>
                </a:cubicBezTo>
                <a:lnTo>
                  <a:pt x="52083" y="31519"/>
                </a:lnTo>
                <a:cubicBezTo>
                  <a:pt x="51790" y="31764"/>
                  <a:pt x="51468" y="31966"/>
                  <a:pt x="51126" y="32122"/>
                </a:cubicBezTo>
                <a:lnTo>
                  <a:pt x="51126" y="32122"/>
                </a:lnTo>
                <a:cubicBezTo>
                  <a:pt x="51298" y="32044"/>
                  <a:pt x="51466" y="31958"/>
                  <a:pt x="51629" y="31865"/>
                </a:cubicBezTo>
                <a:cubicBezTo>
                  <a:pt x="52072" y="31595"/>
                  <a:pt x="52460" y="31249"/>
                  <a:pt x="52763" y="30839"/>
                </a:cubicBezTo>
                <a:lnTo>
                  <a:pt x="52763" y="30839"/>
                </a:lnTo>
                <a:cubicBezTo>
                  <a:pt x="52612" y="31044"/>
                  <a:pt x="52428" y="31238"/>
                  <a:pt x="52234" y="31411"/>
                </a:cubicBezTo>
                <a:cubicBezTo>
                  <a:pt x="52590" y="31087"/>
                  <a:pt x="52882" y="30698"/>
                  <a:pt x="53098" y="30266"/>
                </a:cubicBezTo>
                <a:cubicBezTo>
                  <a:pt x="53303" y="29823"/>
                  <a:pt x="53433" y="29370"/>
                  <a:pt x="53498" y="28883"/>
                </a:cubicBezTo>
                <a:cubicBezTo>
                  <a:pt x="53512" y="28739"/>
                  <a:pt x="53517" y="28682"/>
                  <a:pt x="53518" y="28682"/>
                </a:cubicBezTo>
                <a:cubicBezTo>
                  <a:pt x="53519" y="28682"/>
                  <a:pt x="53519" y="28696"/>
                  <a:pt x="53519" y="28721"/>
                </a:cubicBezTo>
                <a:cubicBezTo>
                  <a:pt x="53508" y="28797"/>
                  <a:pt x="53487" y="28970"/>
                  <a:pt x="53465" y="29153"/>
                </a:cubicBezTo>
                <a:cubicBezTo>
                  <a:pt x="53508" y="28883"/>
                  <a:pt x="53541" y="28613"/>
                  <a:pt x="53541" y="28343"/>
                </a:cubicBezTo>
                <a:cubicBezTo>
                  <a:pt x="53552" y="27998"/>
                  <a:pt x="53530" y="27663"/>
                  <a:pt x="53476" y="27328"/>
                </a:cubicBezTo>
                <a:lnTo>
                  <a:pt x="53476" y="27328"/>
                </a:lnTo>
                <a:cubicBezTo>
                  <a:pt x="53498" y="27436"/>
                  <a:pt x="53508" y="27469"/>
                  <a:pt x="53530" y="27641"/>
                </a:cubicBezTo>
                <a:cubicBezTo>
                  <a:pt x="53535" y="27681"/>
                  <a:pt x="53539" y="27720"/>
                  <a:pt x="53543" y="27760"/>
                </a:cubicBezTo>
                <a:lnTo>
                  <a:pt x="53543" y="27760"/>
                </a:lnTo>
                <a:cubicBezTo>
                  <a:pt x="53504" y="27164"/>
                  <a:pt x="53387" y="26578"/>
                  <a:pt x="53195" y="26010"/>
                </a:cubicBezTo>
                <a:cubicBezTo>
                  <a:pt x="53184" y="25967"/>
                  <a:pt x="53152" y="25859"/>
                  <a:pt x="53109" y="25730"/>
                </a:cubicBezTo>
                <a:cubicBezTo>
                  <a:pt x="53066" y="25600"/>
                  <a:pt x="53012" y="25460"/>
                  <a:pt x="52958" y="25330"/>
                </a:cubicBezTo>
                <a:cubicBezTo>
                  <a:pt x="52877" y="25128"/>
                  <a:pt x="52808" y="24968"/>
                  <a:pt x="52810" y="24968"/>
                </a:cubicBezTo>
                <a:lnTo>
                  <a:pt x="52810" y="24968"/>
                </a:lnTo>
                <a:cubicBezTo>
                  <a:pt x="52811" y="24968"/>
                  <a:pt x="52820" y="24987"/>
                  <a:pt x="52839" y="25028"/>
                </a:cubicBezTo>
                <a:cubicBezTo>
                  <a:pt x="52472" y="24217"/>
                  <a:pt x="51986" y="23472"/>
                  <a:pt x="51402" y="22813"/>
                </a:cubicBezTo>
                <a:cubicBezTo>
                  <a:pt x="50711" y="22079"/>
                  <a:pt x="49966" y="21398"/>
                  <a:pt x="49188" y="20761"/>
                </a:cubicBezTo>
                <a:lnTo>
                  <a:pt x="48616" y="20308"/>
                </a:lnTo>
                <a:cubicBezTo>
                  <a:pt x="47892" y="19713"/>
                  <a:pt x="47201" y="19163"/>
                  <a:pt x="46520" y="18547"/>
                </a:cubicBezTo>
                <a:cubicBezTo>
                  <a:pt x="45775" y="17899"/>
                  <a:pt x="45105" y="17154"/>
                  <a:pt x="44522" y="16354"/>
                </a:cubicBezTo>
                <a:cubicBezTo>
                  <a:pt x="44403" y="16182"/>
                  <a:pt x="44284" y="16009"/>
                  <a:pt x="44187" y="15836"/>
                </a:cubicBezTo>
                <a:cubicBezTo>
                  <a:pt x="44090" y="15652"/>
                  <a:pt x="43982" y="15469"/>
                  <a:pt x="43896" y="15296"/>
                </a:cubicBezTo>
                <a:cubicBezTo>
                  <a:pt x="43842" y="15199"/>
                  <a:pt x="43809" y="15123"/>
                  <a:pt x="43777" y="15058"/>
                </a:cubicBezTo>
                <a:cubicBezTo>
                  <a:pt x="43744" y="14993"/>
                  <a:pt x="43723" y="14939"/>
                  <a:pt x="43712" y="14907"/>
                </a:cubicBezTo>
                <a:cubicBezTo>
                  <a:pt x="43699" y="14880"/>
                  <a:pt x="43689" y="14861"/>
                  <a:pt x="43683" y="14848"/>
                </a:cubicBezTo>
                <a:lnTo>
                  <a:pt x="43683" y="14848"/>
                </a:lnTo>
                <a:cubicBezTo>
                  <a:pt x="43697" y="14900"/>
                  <a:pt x="43753" y="15052"/>
                  <a:pt x="43809" y="15155"/>
                </a:cubicBezTo>
                <a:cubicBezTo>
                  <a:pt x="43855" y="15240"/>
                  <a:pt x="43891" y="15314"/>
                  <a:pt x="43888" y="15314"/>
                </a:cubicBezTo>
                <a:cubicBezTo>
                  <a:pt x="43886" y="15314"/>
                  <a:pt x="43879" y="15302"/>
                  <a:pt x="43863" y="15274"/>
                </a:cubicBezTo>
                <a:cubicBezTo>
                  <a:pt x="43842" y="15231"/>
                  <a:pt x="43777" y="15134"/>
                  <a:pt x="43712" y="14961"/>
                </a:cubicBezTo>
                <a:lnTo>
                  <a:pt x="43572" y="14659"/>
                </a:lnTo>
                <a:cubicBezTo>
                  <a:pt x="43528" y="14529"/>
                  <a:pt x="43474" y="14389"/>
                  <a:pt x="43420" y="14216"/>
                </a:cubicBezTo>
                <a:cubicBezTo>
                  <a:pt x="43345" y="13978"/>
                  <a:pt x="43280" y="13784"/>
                  <a:pt x="43248" y="13622"/>
                </a:cubicBezTo>
                <a:cubicBezTo>
                  <a:pt x="43215" y="13471"/>
                  <a:pt x="43194" y="13352"/>
                  <a:pt x="43172" y="13265"/>
                </a:cubicBezTo>
                <a:cubicBezTo>
                  <a:pt x="43161" y="13190"/>
                  <a:pt x="43150" y="13103"/>
                  <a:pt x="43140" y="13028"/>
                </a:cubicBezTo>
                <a:cubicBezTo>
                  <a:pt x="43140" y="13024"/>
                  <a:pt x="43140" y="13022"/>
                  <a:pt x="43141" y="13022"/>
                </a:cubicBezTo>
                <a:cubicBezTo>
                  <a:pt x="43143" y="13022"/>
                  <a:pt x="43146" y="13030"/>
                  <a:pt x="43148" y="13030"/>
                </a:cubicBezTo>
                <a:cubicBezTo>
                  <a:pt x="43152" y="13030"/>
                  <a:pt x="43150" y="12997"/>
                  <a:pt x="43118" y="12790"/>
                </a:cubicBezTo>
                <a:cubicBezTo>
                  <a:pt x="43032" y="12131"/>
                  <a:pt x="43010" y="11462"/>
                  <a:pt x="43075" y="10803"/>
                </a:cubicBezTo>
                <a:cubicBezTo>
                  <a:pt x="43161" y="9928"/>
                  <a:pt x="43366" y="9064"/>
                  <a:pt x="43680" y="8243"/>
                </a:cubicBezTo>
                <a:lnTo>
                  <a:pt x="43680" y="8243"/>
                </a:lnTo>
                <a:cubicBezTo>
                  <a:pt x="43485" y="8761"/>
                  <a:pt x="43334" y="9301"/>
                  <a:pt x="43226" y="9852"/>
                </a:cubicBezTo>
                <a:cubicBezTo>
                  <a:pt x="43323" y="9388"/>
                  <a:pt x="43453" y="8923"/>
                  <a:pt x="43604" y="8481"/>
                </a:cubicBezTo>
                <a:lnTo>
                  <a:pt x="43604" y="8481"/>
                </a:lnTo>
                <a:cubicBezTo>
                  <a:pt x="43508" y="8768"/>
                  <a:pt x="43424" y="9060"/>
                  <a:pt x="43353" y="9355"/>
                </a:cubicBezTo>
                <a:lnTo>
                  <a:pt x="43353" y="9355"/>
                </a:lnTo>
                <a:cubicBezTo>
                  <a:pt x="43373" y="9275"/>
                  <a:pt x="43395" y="9196"/>
                  <a:pt x="43420" y="9118"/>
                </a:cubicBezTo>
                <a:cubicBezTo>
                  <a:pt x="43582" y="8513"/>
                  <a:pt x="43809" y="7919"/>
                  <a:pt x="44090" y="7346"/>
                </a:cubicBezTo>
                <a:cubicBezTo>
                  <a:pt x="44360" y="6763"/>
                  <a:pt x="44673" y="6212"/>
                  <a:pt x="45030" y="5683"/>
                </a:cubicBezTo>
                <a:cubicBezTo>
                  <a:pt x="45321" y="5251"/>
                  <a:pt x="45559" y="4959"/>
                  <a:pt x="45581" y="4916"/>
                </a:cubicBezTo>
                <a:lnTo>
                  <a:pt x="45883" y="4560"/>
                </a:lnTo>
                <a:lnTo>
                  <a:pt x="46196" y="4214"/>
                </a:lnTo>
                <a:lnTo>
                  <a:pt x="46196" y="4214"/>
                </a:lnTo>
                <a:cubicBezTo>
                  <a:pt x="46023" y="4409"/>
                  <a:pt x="45991" y="4441"/>
                  <a:pt x="45818" y="4646"/>
                </a:cubicBezTo>
                <a:cubicBezTo>
                  <a:pt x="46121" y="4301"/>
                  <a:pt x="46337" y="4074"/>
                  <a:pt x="46509" y="3901"/>
                </a:cubicBezTo>
                <a:cubicBezTo>
                  <a:pt x="46682" y="3728"/>
                  <a:pt x="46823" y="3599"/>
                  <a:pt x="46963" y="3458"/>
                </a:cubicBezTo>
                <a:lnTo>
                  <a:pt x="47212" y="3242"/>
                </a:lnTo>
                <a:lnTo>
                  <a:pt x="47352" y="3112"/>
                </a:lnTo>
                <a:lnTo>
                  <a:pt x="47525" y="2983"/>
                </a:lnTo>
                <a:cubicBezTo>
                  <a:pt x="47644" y="2886"/>
                  <a:pt x="47795" y="2767"/>
                  <a:pt x="47968" y="2648"/>
                </a:cubicBezTo>
                <a:cubicBezTo>
                  <a:pt x="48140" y="2529"/>
                  <a:pt x="48346" y="2389"/>
                  <a:pt x="48594" y="2227"/>
                </a:cubicBezTo>
                <a:cubicBezTo>
                  <a:pt x="48778" y="2130"/>
                  <a:pt x="48940" y="2032"/>
                  <a:pt x="49080" y="1957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356" y="1824"/>
                  <a:pt x="49342" y="1831"/>
                  <a:pt x="49329" y="1838"/>
                </a:cubicBezTo>
                <a:cubicBezTo>
                  <a:pt x="49467" y="1772"/>
                  <a:pt x="49528" y="1743"/>
                  <a:pt x="49527" y="1743"/>
                </a:cubicBezTo>
                <a:lnTo>
                  <a:pt x="49527" y="1743"/>
                </a:lnTo>
                <a:cubicBezTo>
                  <a:pt x="49527" y="1743"/>
                  <a:pt x="49487" y="1761"/>
                  <a:pt x="49415" y="1795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860" y="1564"/>
                  <a:pt x="50368" y="1338"/>
                  <a:pt x="50885" y="1146"/>
                </a:cubicBezTo>
                <a:lnTo>
                  <a:pt x="50885" y="1146"/>
                </a:lnTo>
                <a:cubicBezTo>
                  <a:pt x="51327" y="1006"/>
                  <a:pt x="51759" y="833"/>
                  <a:pt x="52212" y="725"/>
                </a:cubicBezTo>
                <a:lnTo>
                  <a:pt x="52547" y="639"/>
                </a:lnTo>
                <a:lnTo>
                  <a:pt x="52709" y="596"/>
                </a:lnTo>
                <a:lnTo>
                  <a:pt x="52882" y="553"/>
                </a:lnTo>
                <a:lnTo>
                  <a:pt x="53563" y="423"/>
                </a:lnTo>
                <a:lnTo>
                  <a:pt x="53541" y="423"/>
                </a:lnTo>
                <a:cubicBezTo>
                  <a:pt x="53930" y="347"/>
                  <a:pt x="54826" y="207"/>
                  <a:pt x="55258" y="175"/>
                </a:cubicBezTo>
                <a:cubicBezTo>
                  <a:pt x="55439" y="158"/>
                  <a:pt x="55506" y="152"/>
                  <a:pt x="55508" y="152"/>
                </a:cubicBezTo>
                <a:lnTo>
                  <a:pt x="55508" y="152"/>
                </a:lnTo>
                <a:cubicBezTo>
                  <a:pt x="55513" y="152"/>
                  <a:pt x="55034" y="197"/>
                  <a:pt x="55068" y="197"/>
                </a:cubicBezTo>
                <a:cubicBezTo>
                  <a:pt x="55070" y="197"/>
                  <a:pt x="55076" y="197"/>
                  <a:pt x="55085" y="196"/>
                </a:cubicBezTo>
                <a:lnTo>
                  <a:pt x="55474" y="164"/>
                </a:lnTo>
                <a:lnTo>
                  <a:pt x="55669" y="142"/>
                </a:lnTo>
                <a:lnTo>
                  <a:pt x="55863" y="131"/>
                </a:lnTo>
                <a:lnTo>
                  <a:pt x="56630" y="99"/>
                </a:lnTo>
                <a:lnTo>
                  <a:pt x="56781" y="99"/>
                </a:lnTo>
                <a:cubicBezTo>
                  <a:pt x="56727" y="110"/>
                  <a:pt x="56598" y="99"/>
                  <a:pt x="56414" y="121"/>
                </a:cubicBezTo>
                <a:lnTo>
                  <a:pt x="55723" y="153"/>
                </a:lnTo>
                <a:cubicBezTo>
                  <a:pt x="55463" y="175"/>
                  <a:pt x="55183" y="196"/>
                  <a:pt x="54923" y="229"/>
                </a:cubicBezTo>
                <a:cubicBezTo>
                  <a:pt x="55280" y="196"/>
                  <a:pt x="55539" y="175"/>
                  <a:pt x="55777" y="164"/>
                </a:cubicBezTo>
                <a:lnTo>
                  <a:pt x="56490" y="131"/>
                </a:lnTo>
                <a:cubicBezTo>
                  <a:pt x="56724" y="123"/>
                  <a:pt x="56959" y="119"/>
                  <a:pt x="57194" y="119"/>
                </a:cubicBezTo>
                <a:cubicBezTo>
                  <a:pt x="57898" y="119"/>
                  <a:pt x="58601" y="156"/>
                  <a:pt x="59298" y="229"/>
                </a:cubicBezTo>
                <a:cubicBezTo>
                  <a:pt x="59060" y="207"/>
                  <a:pt x="58823" y="185"/>
                  <a:pt x="58574" y="175"/>
                </a:cubicBezTo>
                <a:lnTo>
                  <a:pt x="57850" y="142"/>
                </a:lnTo>
                <a:lnTo>
                  <a:pt x="58596" y="185"/>
                </a:lnTo>
                <a:cubicBezTo>
                  <a:pt x="58866" y="207"/>
                  <a:pt x="59136" y="229"/>
                  <a:pt x="59438" y="261"/>
                </a:cubicBezTo>
                <a:cubicBezTo>
                  <a:pt x="59906" y="303"/>
                  <a:pt x="60425" y="370"/>
                  <a:pt x="61011" y="464"/>
                </a:cubicBezTo>
                <a:lnTo>
                  <a:pt x="61011" y="464"/>
                </a:lnTo>
                <a:lnTo>
                  <a:pt x="60896" y="445"/>
                </a:lnTo>
                <a:cubicBezTo>
                  <a:pt x="60605" y="391"/>
                  <a:pt x="60259" y="347"/>
                  <a:pt x="59978" y="304"/>
                </a:cubicBezTo>
                <a:cubicBezTo>
                  <a:pt x="59697" y="261"/>
                  <a:pt x="59481" y="239"/>
                  <a:pt x="59438" y="239"/>
                </a:cubicBezTo>
                <a:cubicBezTo>
                  <a:pt x="59424" y="236"/>
                  <a:pt x="59419" y="235"/>
                  <a:pt x="59422" y="235"/>
                </a:cubicBezTo>
                <a:cubicBezTo>
                  <a:pt x="59427" y="235"/>
                  <a:pt x="59463" y="239"/>
                  <a:pt x="59514" y="239"/>
                </a:cubicBezTo>
                <a:cubicBezTo>
                  <a:pt x="59600" y="239"/>
                  <a:pt x="59741" y="250"/>
                  <a:pt x="59946" y="283"/>
                </a:cubicBezTo>
                <a:lnTo>
                  <a:pt x="60778" y="391"/>
                </a:lnTo>
                <a:cubicBezTo>
                  <a:pt x="61102" y="445"/>
                  <a:pt x="61480" y="488"/>
                  <a:pt x="61922" y="574"/>
                </a:cubicBezTo>
                <a:cubicBezTo>
                  <a:pt x="61976" y="585"/>
                  <a:pt x="62020" y="596"/>
                  <a:pt x="62074" y="607"/>
                </a:cubicBezTo>
                <a:lnTo>
                  <a:pt x="62495" y="693"/>
                </a:lnTo>
                <a:cubicBezTo>
                  <a:pt x="62668" y="725"/>
                  <a:pt x="62884" y="769"/>
                  <a:pt x="63111" y="823"/>
                </a:cubicBezTo>
                <a:cubicBezTo>
                  <a:pt x="63348" y="877"/>
                  <a:pt x="63607" y="931"/>
                  <a:pt x="63867" y="1006"/>
                </a:cubicBezTo>
                <a:lnTo>
                  <a:pt x="63791" y="1006"/>
                </a:lnTo>
                <a:cubicBezTo>
                  <a:pt x="64958" y="1287"/>
                  <a:pt x="64860" y="1276"/>
                  <a:pt x="65541" y="1460"/>
                </a:cubicBezTo>
                <a:cubicBezTo>
                  <a:pt x="66815" y="1849"/>
                  <a:pt x="67074" y="1924"/>
                  <a:pt x="67366" y="2054"/>
                </a:cubicBezTo>
                <a:cubicBezTo>
                  <a:pt x="67860" y="2229"/>
                  <a:pt x="68027" y="2287"/>
                  <a:pt x="68035" y="2287"/>
                </a:cubicBezTo>
                <a:cubicBezTo>
                  <a:pt x="68048" y="2287"/>
                  <a:pt x="67460" y="2070"/>
                  <a:pt x="67475" y="2070"/>
                </a:cubicBezTo>
                <a:lnTo>
                  <a:pt x="67475" y="2070"/>
                </a:lnTo>
                <a:cubicBezTo>
                  <a:pt x="67484" y="2070"/>
                  <a:pt x="67699" y="2144"/>
                  <a:pt x="68360" y="2378"/>
                </a:cubicBezTo>
                <a:cubicBezTo>
                  <a:pt x="68781" y="2529"/>
                  <a:pt x="69170" y="2659"/>
                  <a:pt x="69537" y="2810"/>
                </a:cubicBezTo>
                <a:lnTo>
                  <a:pt x="70639" y="3253"/>
                </a:lnTo>
                <a:cubicBezTo>
                  <a:pt x="71017" y="3404"/>
                  <a:pt x="71395" y="3555"/>
                  <a:pt x="71805" y="3728"/>
                </a:cubicBezTo>
                <a:lnTo>
                  <a:pt x="73123" y="4311"/>
                </a:lnTo>
                <a:cubicBezTo>
                  <a:pt x="73486" y="4477"/>
                  <a:pt x="73597" y="4529"/>
                  <a:pt x="73593" y="4529"/>
                </a:cubicBezTo>
                <a:cubicBezTo>
                  <a:pt x="73586" y="4529"/>
                  <a:pt x="73255" y="4383"/>
                  <a:pt x="73251" y="4383"/>
                </a:cubicBezTo>
                <a:lnTo>
                  <a:pt x="73251" y="4383"/>
                </a:lnTo>
                <a:cubicBezTo>
                  <a:pt x="73249" y="4383"/>
                  <a:pt x="73271" y="4393"/>
                  <a:pt x="73328" y="4419"/>
                </a:cubicBezTo>
                <a:cubicBezTo>
                  <a:pt x="73663" y="4571"/>
                  <a:pt x="74009" y="4711"/>
                  <a:pt x="74333" y="4873"/>
                </a:cubicBezTo>
                <a:cubicBezTo>
                  <a:pt x="74466" y="4940"/>
                  <a:pt x="74501" y="4959"/>
                  <a:pt x="74498" y="4959"/>
                </a:cubicBezTo>
                <a:cubicBezTo>
                  <a:pt x="74496" y="4959"/>
                  <a:pt x="74482" y="4953"/>
                  <a:pt x="74468" y="4946"/>
                </a:cubicBezTo>
                <a:lnTo>
                  <a:pt x="74468" y="4946"/>
                </a:lnTo>
                <a:cubicBezTo>
                  <a:pt x="75284" y="5343"/>
                  <a:pt x="74536" y="4964"/>
                  <a:pt x="75845" y="5597"/>
                </a:cubicBezTo>
                <a:cubicBezTo>
                  <a:pt x="76028" y="5672"/>
                  <a:pt x="76687" y="6029"/>
                  <a:pt x="77497" y="6472"/>
                </a:cubicBezTo>
                <a:cubicBezTo>
                  <a:pt x="78318" y="6904"/>
                  <a:pt x="79280" y="7444"/>
                  <a:pt x="80068" y="7876"/>
                </a:cubicBezTo>
                <a:cubicBezTo>
                  <a:pt x="80171" y="7933"/>
                  <a:pt x="80206" y="7953"/>
                  <a:pt x="80204" y="7953"/>
                </a:cubicBezTo>
                <a:cubicBezTo>
                  <a:pt x="80198" y="7953"/>
                  <a:pt x="79987" y="7842"/>
                  <a:pt x="79977" y="7842"/>
                </a:cubicBezTo>
                <a:lnTo>
                  <a:pt x="79977" y="7842"/>
                </a:lnTo>
                <a:cubicBezTo>
                  <a:pt x="79975" y="7842"/>
                  <a:pt x="79979" y="7846"/>
                  <a:pt x="79992" y="7854"/>
                </a:cubicBezTo>
                <a:cubicBezTo>
                  <a:pt x="80532" y="8146"/>
                  <a:pt x="80921" y="8362"/>
                  <a:pt x="81224" y="8535"/>
                </a:cubicBezTo>
                <a:lnTo>
                  <a:pt x="81947" y="8945"/>
                </a:lnTo>
                <a:cubicBezTo>
                  <a:pt x="82358" y="9183"/>
                  <a:pt x="82725" y="9388"/>
                  <a:pt x="83611" y="9895"/>
                </a:cubicBezTo>
                <a:lnTo>
                  <a:pt x="85090" y="10781"/>
                </a:lnTo>
                <a:cubicBezTo>
                  <a:pt x="84809" y="10611"/>
                  <a:pt x="84694" y="10539"/>
                  <a:pt x="84700" y="10539"/>
                </a:cubicBezTo>
                <a:lnTo>
                  <a:pt x="84700" y="10539"/>
                </a:lnTo>
                <a:cubicBezTo>
                  <a:pt x="84719" y="10539"/>
                  <a:pt x="85733" y="11127"/>
                  <a:pt x="86646" y="11656"/>
                </a:cubicBezTo>
                <a:lnTo>
                  <a:pt x="85706" y="11084"/>
                </a:lnTo>
                <a:lnTo>
                  <a:pt x="87672" y="12239"/>
                </a:lnTo>
                <a:cubicBezTo>
                  <a:pt x="87747" y="12280"/>
                  <a:pt x="87778" y="12299"/>
                  <a:pt x="87775" y="12299"/>
                </a:cubicBezTo>
                <a:cubicBezTo>
                  <a:pt x="87769" y="12299"/>
                  <a:pt x="87663" y="12245"/>
                  <a:pt x="87509" y="12160"/>
                </a:cubicBezTo>
                <a:lnTo>
                  <a:pt x="87509" y="12160"/>
                </a:lnTo>
                <a:lnTo>
                  <a:pt x="87748" y="12293"/>
                </a:lnTo>
                <a:cubicBezTo>
                  <a:pt x="88030" y="12465"/>
                  <a:pt x="88135" y="12533"/>
                  <a:pt x="88127" y="12533"/>
                </a:cubicBezTo>
                <a:cubicBezTo>
                  <a:pt x="88116" y="12533"/>
                  <a:pt x="87864" y="12390"/>
                  <a:pt x="87564" y="12218"/>
                </a:cubicBezTo>
                <a:lnTo>
                  <a:pt x="86862" y="11796"/>
                </a:lnTo>
                <a:cubicBezTo>
                  <a:pt x="86425" y="11554"/>
                  <a:pt x="86015" y="11311"/>
                  <a:pt x="86006" y="11311"/>
                </a:cubicBezTo>
                <a:lnTo>
                  <a:pt x="86006" y="11311"/>
                </a:lnTo>
                <a:cubicBezTo>
                  <a:pt x="86005" y="11311"/>
                  <a:pt x="86009" y="11315"/>
                  <a:pt x="86019" y="11321"/>
                </a:cubicBezTo>
                <a:lnTo>
                  <a:pt x="86657" y="11699"/>
                </a:lnTo>
                <a:cubicBezTo>
                  <a:pt x="86562" y="11644"/>
                  <a:pt x="86497" y="11606"/>
                  <a:pt x="86489" y="11606"/>
                </a:cubicBezTo>
                <a:lnTo>
                  <a:pt x="86489" y="11606"/>
                </a:lnTo>
                <a:cubicBezTo>
                  <a:pt x="86486" y="11606"/>
                  <a:pt x="86491" y="11612"/>
                  <a:pt x="86505" y="11624"/>
                </a:cubicBezTo>
                <a:cubicBezTo>
                  <a:pt x="86559" y="11656"/>
                  <a:pt x="86775" y="11775"/>
                  <a:pt x="87099" y="11969"/>
                </a:cubicBezTo>
                <a:lnTo>
                  <a:pt x="87531" y="12239"/>
                </a:lnTo>
                <a:lnTo>
                  <a:pt x="87650" y="12304"/>
                </a:lnTo>
                <a:cubicBezTo>
                  <a:pt x="88504" y="12812"/>
                  <a:pt x="89357" y="13319"/>
                  <a:pt x="90210" y="13816"/>
                </a:cubicBezTo>
                <a:cubicBezTo>
                  <a:pt x="90675" y="14086"/>
                  <a:pt x="91128" y="14335"/>
                  <a:pt x="91582" y="14594"/>
                </a:cubicBezTo>
                <a:lnTo>
                  <a:pt x="93018" y="15382"/>
                </a:lnTo>
                <a:cubicBezTo>
                  <a:pt x="93526" y="15674"/>
                  <a:pt x="94066" y="15955"/>
                  <a:pt x="94671" y="16279"/>
                </a:cubicBezTo>
                <a:lnTo>
                  <a:pt x="95611" y="16786"/>
                </a:lnTo>
                <a:cubicBezTo>
                  <a:pt x="95945" y="16959"/>
                  <a:pt x="96313" y="17132"/>
                  <a:pt x="96680" y="17326"/>
                </a:cubicBezTo>
                <a:cubicBezTo>
                  <a:pt x="96398" y="17183"/>
                  <a:pt x="96306" y="17139"/>
                  <a:pt x="96298" y="17139"/>
                </a:cubicBezTo>
                <a:lnTo>
                  <a:pt x="96298" y="17139"/>
                </a:lnTo>
                <a:cubicBezTo>
                  <a:pt x="96285" y="17139"/>
                  <a:pt x="96486" y="17251"/>
                  <a:pt x="96466" y="17251"/>
                </a:cubicBezTo>
                <a:cubicBezTo>
                  <a:pt x="96466" y="17251"/>
                  <a:pt x="96465" y="17251"/>
                  <a:pt x="96464" y="17251"/>
                </a:cubicBezTo>
                <a:lnTo>
                  <a:pt x="95729" y="16873"/>
                </a:lnTo>
                <a:lnTo>
                  <a:pt x="94811" y="16376"/>
                </a:lnTo>
                <a:lnTo>
                  <a:pt x="93742" y="15814"/>
                </a:lnTo>
                <a:cubicBezTo>
                  <a:pt x="93375" y="15609"/>
                  <a:pt x="92997" y="15393"/>
                  <a:pt x="92619" y="15177"/>
                </a:cubicBezTo>
                <a:lnTo>
                  <a:pt x="92619" y="15177"/>
                </a:lnTo>
                <a:cubicBezTo>
                  <a:pt x="93070" y="15437"/>
                  <a:pt x="93206" y="15516"/>
                  <a:pt x="93200" y="15516"/>
                </a:cubicBezTo>
                <a:cubicBezTo>
                  <a:pt x="93195" y="15516"/>
                  <a:pt x="93111" y="15472"/>
                  <a:pt x="93018" y="15426"/>
                </a:cubicBezTo>
                <a:lnTo>
                  <a:pt x="93018" y="15426"/>
                </a:lnTo>
                <a:cubicBezTo>
                  <a:pt x="93472" y="15685"/>
                  <a:pt x="93936" y="15933"/>
                  <a:pt x="94401" y="16171"/>
                </a:cubicBezTo>
                <a:lnTo>
                  <a:pt x="95773" y="16905"/>
                </a:lnTo>
                <a:cubicBezTo>
                  <a:pt x="95771" y="16905"/>
                  <a:pt x="95769" y="16904"/>
                  <a:pt x="95769" y="16904"/>
                </a:cubicBezTo>
                <a:lnTo>
                  <a:pt x="95769" y="16904"/>
                </a:lnTo>
                <a:cubicBezTo>
                  <a:pt x="95748" y="16904"/>
                  <a:pt x="96389" y="17230"/>
                  <a:pt x="97090" y="17597"/>
                </a:cubicBezTo>
                <a:cubicBezTo>
                  <a:pt x="97037" y="17566"/>
                  <a:pt x="97014" y="17553"/>
                  <a:pt x="97018" y="17553"/>
                </a:cubicBezTo>
                <a:lnTo>
                  <a:pt x="97018" y="17553"/>
                </a:lnTo>
                <a:cubicBezTo>
                  <a:pt x="97035" y="17553"/>
                  <a:pt x="97485" y="17778"/>
                  <a:pt x="98073" y="18072"/>
                </a:cubicBezTo>
                <a:cubicBezTo>
                  <a:pt x="98818" y="18417"/>
                  <a:pt x="99769" y="18871"/>
                  <a:pt x="100352" y="19130"/>
                </a:cubicBezTo>
                <a:cubicBezTo>
                  <a:pt x="100360" y="19135"/>
                  <a:pt x="100363" y="19138"/>
                  <a:pt x="100360" y="19138"/>
                </a:cubicBezTo>
                <a:cubicBezTo>
                  <a:pt x="100336" y="19138"/>
                  <a:pt x="99972" y="18976"/>
                  <a:pt x="98732" y="18385"/>
                </a:cubicBezTo>
                <a:lnTo>
                  <a:pt x="98732" y="18385"/>
                </a:lnTo>
                <a:cubicBezTo>
                  <a:pt x="99110" y="18579"/>
                  <a:pt x="99434" y="18731"/>
                  <a:pt x="99715" y="18860"/>
                </a:cubicBezTo>
                <a:cubicBezTo>
                  <a:pt x="100007" y="18990"/>
                  <a:pt x="100255" y="19109"/>
                  <a:pt x="100503" y="19206"/>
                </a:cubicBezTo>
                <a:cubicBezTo>
                  <a:pt x="100865" y="19360"/>
                  <a:pt x="101227" y="19508"/>
                  <a:pt x="101682" y="19702"/>
                </a:cubicBezTo>
                <a:lnTo>
                  <a:pt x="101682" y="19702"/>
                </a:lnTo>
                <a:cubicBezTo>
                  <a:pt x="101658" y="19691"/>
                  <a:pt x="101636" y="19680"/>
                  <a:pt x="101616" y="19670"/>
                </a:cubicBezTo>
                <a:lnTo>
                  <a:pt x="101616" y="19670"/>
                </a:lnTo>
                <a:lnTo>
                  <a:pt x="102394" y="20005"/>
                </a:lnTo>
                <a:cubicBezTo>
                  <a:pt x="102685" y="20124"/>
                  <a:pt x="102998" y="20275"/>
                  <a:pt x="103268" y="20362"/>
                </a:cubicBezTo>
                <a:cubicBezTo>
                  <a:pt x="103481" y="20445"/>
                  <a:pt x="103670" y="20519"/>
                  <a:pt x="103808" y="20572"/>
                </a:cubicBezTo>
                <a:lnTo>
                  <a:pt x="103808" y="20572"/>
                </a:lnTo>
                <a:lnTo>
                  <a:pt x="103614" y="20502"/>
                </a:lnTo>
                <a:lnTo>
                  <a:pt x="103614" y="20502"/>
                </a:lnTo>
                <a:lnTo>
                  <a:pt x="105731" y="21312"/>
                </a:lnTo>
                <a:lnTo>
                  <a:pt x="108151" y="22133"/>
                </a:lnTo>
                <a:cubicBezTo>
                  <a:pt x="108539" y="22262"/>
                  <a:pt x="108917" y="22381"/>
                  <a:pt x="109263" y="22489"/>
                </a:cubicBezTo>
                <a:lnTo>
                  <a:pt x="110213" y="22770"/>
                </a:lnTo>
                <a:cubicBezTo>
                  <a:pt x="110764" y="22932"/>
                  <a:pt x="111132" y="23040"/>
                  <a:pt x="111229" y="23062"/>
                </a:cubicBezTo>
                <a:cubicBezTo>
                  <a:pt x="111230" y="23062"/>
                  <a:pt x="111230" y="23063"/>
                  <a:pt x="111228" y="23063"/>
                </a:cubicBezTo>
                <a:cubicBezTo>
                  <a:pt x="111206" y="23063"/>
                  <a:pt x="110895" y="22994"/>
                  <a:pt x="110754" y="22954"/>
                </a:cubicBezTo>
                <a:lnTo>
                  <a:pt x="110754" y="22954"/>
                </a:lnTo>
                <a:cubicBezTo>
                  <a:pt x="111477" y="23170"/>
                  <a:pt x="112201" y="23343"/>
                  <a:pt x="112925" y="23537"/>
                </a:cubicBezTo>
                <a:lnTo>
                  <a:pt x="114005" y="23807"/>
                </a:lnTo>
                <a:cubicBezTo>
                  <a:pt x="114372" y="23904"/>
                  <a:pt x="114739" y="23980"/>
                  <a:pt x="115096" y="24077"/>
                </a:cubicBezTo>
                <a:cubicBezTo>
                  <a:pt x="115057" y="24069"/>
                  <a:pt x="115037" y="24065"/>
                  <a:pt x="115030" y="24065"/>
                </a:cubicBezTo>
                <a:cubicBezTo>
                  <a:pt x="114991" y="24065"/>
                  <a:pt x="115305" y="24162"/>
                  <a:pt x="115241" y="24162"/>
                </a:cubicBezTo>
                <a:cubicBezTo>
                  <a:pt x="115192" y="24162"/>
                  <a:pt x="114930" y="24107"/>
                  <a:pt x="114145" y="23915"/>
                </a:cubicBezTo>
                <a:lnTo>
                  <a:pt x="114145" y="23915"/>
                </a:lnTo>
                <a:cubicBezTo>
                  <a:pt x="114728" y="24066"/>
                  <a:pt x="115441" y="24250"/>
                  <a:pt x="116672" y="24552"/>
                </a:cubicBezTo>
                <a:cubicBezTo>
                  <a:pt x="116374" y="24472"/>
                  <a:pt x="115973" y="24355"/>
                  <a:pt x="116014" y="24355"/>
                </a:cubicBezTo>
                <a:cubicBezTo>
                  <a:pt x="116028" y="24355"/>
                  <a:pt x="116093" y="24368"/>
                  <a:pt x="116230" y="24401"/>
                </a:cubicBezTo>
                <a:cubicBezTo>
                  <a:pt x="116975" y="24606"/>
                  <a:pt x="117223" y="24671"/>
                  <a:pt x="117526" y="24736"/>
                </a:cubicBezTo>
                <a:lnTo>
                  <a:pt x="118962" y="25083"/>
                </a:lnTo>
                <a:lnTo>
                  <a:pt x="118962" y="25083"/>
                </a:lnTo>
                <a:cubicBezTo>
                  <a:pt x="118887" y="25064"/>
                  <a:pt x="118859" y="25055"/>
                  <a:pt x="118870" y="25055"/>
                </a:cubicBezTo>
                <a:cubicBezTo>
                  <a:pt x="118907" y="25055"/>
                  <a:pt x="119441" y="25165"/>
                  <a:pt x="120118" y="25319"/>
                </a:cubicBezTo>
                <a:cubicBezTo>
                  <a:pt x="120088" y="25313"/>
                  <a:pt x="120073" y="25311"/>
                  <a:pt x="120064" y="25311"/>
                </a:cubicBezTo>
                <a:cubicBezTo>
                  <a:pt x="120046" y="25311"/>
                  <a:pt x="120063" y="25322"/>
                  <a:pt x="120039" y="25322"/>
                </a:cubicBezTo>
                <a:cubicBezTo>
                  <a:pt x="120029" y="25322"/>
                  <a:pt x="120014" y="25320"/>
                  <a:pt x="119989" y="25316"/>
                </a:cubicBezTo>
                <a:lnTo>
                  <a:pt x="119989" y="25316"/>
                </a:lnTo>
                <a:lnTo>
                  <a:pt x="121944" y="25719"/>
                </a:lnTo>
                <a:lnTo>
                  <a:pt x="121944" y="25719"/>
                </a:lnTo>
                <a:cubicBezTo>
                  <a:pt x="121941" y="25719"/>
                  <a:pt x="121938" y="25719"/>
                  <a:pt x="121937" y="25719"/>
                </a:cubicBezTo>
                <a:cubicBezTo>
                  <a:pt x="121905" y="25719"/>
                  <a:pt x="122251" y="25808"/>
                  <a:pt x="122624" y="25892"/>
                </a:cubicBezTo>
                <a:lnTo>
                  <a:pt x="125292" y="26432"/>
                </a:lnTo>
                <a:lnTo>
                  <a:pt x="125292" y="26432"/>
                </a:lnTo>
                <a:lnTo>
                  <a:pt x="124287" y="26226"/>
                </a:lnTo>
                <a:lnTo>
                  <a:pt x="124287" y="26226"/>
                </a:lnTo>
                <a:cubicBezTo>
                  <a:pt x="125626" y="26496"/>
                  <a:pt x="126285" y="26615"/>
                  <a:pt x="126944" y="26734"/>
                </a:cubicBezTo>
                <a:cubicBezTo>
                  <a:pt x="127603" y="26853"/>
                  <a:pt x="128251" y="26972"/>
                  <a:pt x="129580" y="27231"/>
                </a:cubicBezTo>
                <a:cubicBezTo>
                  <a:pt x="129439" y="27207"/>
                  <a:pt x="129269" y="27182"/>
                  <a:pt x="129234" y="27182"/>
                </a:cubicBezTo>
                <a:cubicBezTo>
                  <a:pt x="129188" y="27182"/>
                  <a:pt x="129368" y="27225"/>
                  <a:pt x="130130" y="27371"/>
                </a:cubicBezTo>
                <a:cubicBezTo>
                  <a:pt x="130746" y="27479"/>
                  <a:pt x="132874" y="27836"/>
                  <a:pt x="135218" y="28279"/>
                </a:cubicBezTo>
                <a:lnTo>
                  <a:pt x="135671" y="28376"/>
                </a:lnTo>
                <a:lnTo>
                  <a:pt x="137464" y="28721"/>
                </a:lnTo>
                <a:lnTo>
                  <a:pt x="137464" y="28721"/>
                </a:lnTo>
                <a:lnTo>
                  <a:pt x="131470" y="27641"/>
                </a:lnTo>
                <a:lnTo>
                  <a:pt x="131470" y="27641"/>
                </a:lnTo>
                <a:cubicBezTo>
                  <a:pt x="132474" y="27847"/>
                  <a:pt x="131740" y="27706"/>
                  <a:pt x="133241" y="27998"/>
                </a:cubicBezTo>
                <a:cubicBezTo>
                  <a:pt x="133330" y="28016"/>
                  <a:pt x="133366" y="28024"/>
                  <a:pt x="133363" y="28024"/>
                </a:cubicBezTo>
                <a:cubicBezTo>
                  <a:pt x="133345" y="28024"/>
                  <a:pt x="132357" y="27834"/>
                  <a:pt x="131988" y="27771"/>
                </a:cubicBezTo>
                <a:lnTo>
                  <a:pt x="131988" y="27771"/>
                </a:lnTo>
                <a:cubicBezTo>
                  <a:pt x="133144" y="27998"/>
                  <a:pt x="134310" y="28214"/>
                  <a:pt x="135466" y="28451"/>
                </a:cubicBezTo>
                <a:cubicBezTo>
                  <a:pt x="135460" y="28450"/>
                  <a:pt x="135459" y="28449"/>
                  <a:pt x="135461" y="28449"/>
                </a:cubicBezTo>
                <a:cubicBezTo>
                  <a:pt x="135522" y="28449"/>
                  <a:pt x="137976" y="28928"/>
                  <a:pt x="138008" y="28928"/>
                </a:cubicBezTo>
                <a:cubicBezTo>
                  <a:pt x="138009" y="28928"/>
                  <a:pt x="138008" y="28928"/>
                  <a:pt x="138004" y="28927"/>
                </a:cubicBezTo>
                <a:cubicBezTo>
                  <a:pt x="136741" y="28678"/>
                  <a:pt x="135477" y="28430"/>
                  <a:pt x="134224" y="28192"/>
                </a:cubicBezTo>
                <a:cubicBezTo>
                  <a:pt x="134216" y="28190"/>
                  <a:pt x="134215" y="28189"/>
                  <a:pt x="134220" y="28189"/>
                </a:cubicBezTo>
                <a:cubicBezTo>
                  <a:pt x="134264" y="28189"/>
                  <a:pt x="134788" y="28273"/>
                  <a:pt x="135574" y="28419"/>
                </a:cubicBezTo>
                <a:cubicBezTo>
                  <a:pt x="136449" y="28592"/>
                  <a:pt x="137648" y="28819"/>
                  <a:pt x="138879" y="29078"/>
                </a:cubicBezTo>
                <a:cubicBezTo>
                  <a:pt x="139040" y="29114"/>
                  <a:pt x="139087" y="29127"/>
                  <a:pt x="139069" y="29127"/>
                </a:cubicBezTo>
                <a:cubicBezTo>
                  <a:pt x="139018" y="29127"/>
                  <a:pt x="138459" y="29023"/>
                  <a:pt x="138456" y="29023"/>
                </a:cubicBezTo>
                <a:lnTo>
                  <a:pt x="138456" y="29023"/>
                </a:lnTo>
                <a:cubicBezTo>
                  <a:pt x="138456" y="29023"/>
                  <a:pt x="138457" y="29024"/>
                  <a:pt x="138458" y="29024"/>
                </a:cubicBezTo>
                <a:cubicBezTo>
                  <a:pt x="138782" y="29089"/>
                  <a:pt x="140791" y="29499"/>
                  <a:pt x="141018" y="29564"/>
                </a:cubicBezTo>
                <a:cubicBezTo>
                  <a:pt x="140672" y="29488"/>
                  <a:pt x="140327" y="29413"/>
                  <a:pt x="139981" y="29348"/>
                </a:cubicBezTo>
                <a:lnTo>
                  <a:pt x="139981" y="29348"/>
                </a:lnTo>
                <a:lnTo>
                  <a:pt x="141817" y="29737"/>
                </a:lnTo>
                <a:lnTo>
                  <a:pt x="142746" y="29942"/>
                </a:lnTo>
                <a:cubicBezTo>
                  <a:pt x="143081" y="30018"/>
                  <a:pt x="143448" y="30093"/>
                  <a:pt x="143848" y="30201"/>
                </a:cubicBezTo>
                <a:cubicBezTo>
                  <a:pt x="144409" y="30331"/>
                  <a:pt x="145533" y="30622"/>
                  <a:pt x="145630" y="30633"/>
                </a:cubicBezTo>
                <a:cubicBezTo>
                  <a:pt x="144992" y="30468"/>
                  <a:pt x="144719" y="30365"/>
                  <a:pt x="144819" y="30365"/>
                </a:cubicBezTo>
                <a:cubicBezTo>
                  <a:pt x="144862" y="30365"/>
                  <a:pt x="144978" y="30385"/>
                  <a:pt x="145165" y="30428"/>
                </a:cubicBezTo>
                <a:lnTo>
                  <a:pt x="145727" y="30558"/>
                </a:lnTo>
                <a:lnTo>
                  <a:pt x="146224" y="30687"/>
                </a:lnTo>
                <a:lnTo>
                  <a:pt x="146796" y="30838"/>
                </a:lnTo>
                <a:cubicBezTo>
                  <a:pt x="147596" y="31033"/>
                  <a:pt x="148438" y="31281"/>
                  <a:pt x="148751" y="31378"/>
                </a:cubicBezTo>
                <a:cubicBezTo>
                  <a:pt x="148922" y="31429"/>
                  <a:pt x="148981" y="31448"/>
                  <a:pt x="148969" y="31448"/>
                </a:cubicBezTo>
                <a:cubicBezTo>
                  <a:pt x="148926" y="31448"/>
                  <a:pt x="148011" y="31208"/>
                  <a:pt x="147980" y="31208"/>
                </a:cubicBezTo>
                <a:lnTo>
                  <a:pt x="147980" y="31208"/>
                </a:lnTo>
                <a:cubicBezTo>
                  <a:pt x="147973" y="31208"/>
                  <a:pt x="148019" y="31223"/>
                  <a:pt x="148146" y="31260"/>
                </a:cubicBezTo>
                <a:cubicBezTo>
                  <a:pt x="148179" y="31260"/>
                  <a:pt x="148686" y="31400"/>
                  <a:pt x="148903" y="31454"/>
                </a:cubicBezTo>
                <a:cubicBezTo>
                  <a:pt x="149486" y="31616"/>
                  <a:pt x="148654" y="31400"/>
                  <a:pt x="149929" y="31757"/>
                </a:cubicBezTo>
                <a:cubicBezTo>
                  <a:pt x="150046" y="31774"/>
                  <a:pt x="150801" y="32003"/>
                  <a:pt x="151146" y="32109"/>
                </a:cubicBezTo>
                <a:lnTo>
                  <a:pt x="151146" y="32109"/>
                </a:lnTo>
                <a:cubicBezTo>
                  <a:pt x="151022" y="32071"/>
                  <a:pt x="150825" y="32009"/>
                  <a:pt x="150533" y="31919"/>
                </a:cubicBezTo>
                <a:lnTo>
                  <a:pt x="150533" y="31919"/>
                </a:lnTo>
                <a:cubicBezTo>
                  <a:pt x="151776" y="32286"/>
                  <a:pt x="151851" y="32307"/>
                  <a:pt x="153299" y="32772"/>
                </a:cubicBezTo>
                <a:cubicBezTo>
                  <a:pt x="153245" y="32754"/>
                  <a:pt x="153223" y="32746"/>
                  <a:pt x="153227" y="32746"/>
                </a:cubicBezTo>
                <a:lnTo>
                  <a:pt x="153227" y="32746"/>
                </a:lnTo>
                <a:cubicBezTo>
                  <a:pt x="153239" y="32746"/>
                  <a:pt x="153530" y="32834"/>
                  <a:pt x="153936" y="32966"/>
                </a:cubicBezTo>
                <a:lnTo>
                  <a:pt x="154865" y="33258"/>
                </a:lnTo>
                <a:lnTo>
                  <a:pt x="155837" y="33593"/>
                </a:lnTo>
                <a:cubicBezTo>
                  <a:pt x="155830" y="33591"/>
                  <a:pt x="155826" y="33590"/>
                  <a:pt x="155825" y="33590"/>
                </a:cubicBezTo>
                <a:lnTo>
                  <a:pt x="155825" y="33590"/>
                </a:lnTo>
                <a:cubicBezTo>
                  <a:pt x="155810" y="33590"/>
                  <a:pt x="156053" y="33684"/>
                  <a:pt x="156172" y="33733"/>
                </a:cubicBezTo>
                <a:cubicBezTo>
                  <a:pt x="156787" y="33960"/>
                  <a:pt x="157338" y="34165"/>
                  <a:pt x="157846" y="34360"/>
                </a:cubicBezTo>
                <a:cubicBezTo>
                  <a:pt x="158364" y="34565"/>
                  <a:pt x="158829" y="34748"/>
                  <a:pt x="159293" y="34943"/>
                </a:cubicBezTo>
                <a:cubicBezTo>
                  <a:pt x="159747" y="35137"/>
                  <a:pt x="160200" y="35321"/>
                  <a:pt x="160686" y="35526"/>
                </a:cubicBezTo>
                <a:lnTo>
                  <a:pt x="161432" y="35861"/>
                </a:lnTo>
                <a:cubicBezTo>
                  <a:pt x="161680" y="35969"/>
                  <a:pt x="161950" y="36088"/>
                  <a:pt x="162242" y="36228"/>
                </a:cubicBezTo>
                <a:cubicBezTo>
                  <a:pt x="162413" y="36309"/>
                  <a:pt x="163193" y="36676"/>
                  <a:pt x="163177" y="36676"/>
                </a:cubicBezTo>
                <a:cubicBezTo>
                  <a:pt x="163174" y="36676"/>
                  <a:pt x="163139" y="36662"/>
                  <a:pt x="163063" y="36628"/>
                </a:cubicBezTo>
                <a:lnTo>
                  <a:pt x="163063" y="36628"/>
                </a:lnTo>
                <a:cubicBezTo>
                  <a:pt x="163387" y="36779"/>
                  <a:pt x="163678" y="36919"/>
                  <a:pt x="164369" y="37254"/>
                </a:cubicBezTo>
                <a:cubicBezTo>
                  <a:pt x="164628" y="37383"/>
                  <a:pt x="164721" y="37437"/>
                  <a:pt x="164716" y="37437"/>
                </a:cubicBezTo>
                <a:cubicBezTo>
                  <a:pt x="164714" y="37437"/>
                  <a:pt x="164707" y="37434"/>
                  <a:pt x="164694" y="37427"/>
                </a:cubicBezTo>
                <a:cubicBezTo>
                  <a:pt x="164629" y="37395"/>
                  <a:pt x="164423" y="37297"/>
                  <a:pt x="164218" y="37189"/>
                </a:cubicBezTo>
                <a:cubicBezTo>
                  <a:pt x="163932" y="37050"/>
                  <a:pt x="163625" y="36905"/>
                  <a:pt x="163618" y="36905"/>
                </a:cubicBezTo>
                <a:lnTo>
                  <a:pt x="163618" y="36905"/>
                </a:lnTo>
                <a:cubicBezTo>
                  <a:pt x="163615" y="36905"/>
                  <a:pt x="163678" y="36937"/>
                  <a:pt x="163840" y="37017"/>
                </a:cubicBezTo>
                <a:cubicBezTo>
                  <a:pt x="163927" y="37049"/>
                  <a:pt x="165612" y="37881"/>
                  <a:pt x="166562" y="38410"/>
                </a:cubicBezTo>
                <a:cubicBezTo>
                  <a:pt x="166292" y="38226"/>
                  <a:pt x="164348" y="37222"/>
                  <a:pt x="163365" y="36768"/>
                </a:cubicBezTo>
                <a:cubicBezTo>
                  <a:pt x="163387" y="36768"/>
                  <a:pt x="163419" y="36779"/>
                  <a:pt x="163441" y="36801"/>
                </a:cubicBezTo>
                <a:lnTo>
                  <a:pt x="163667" y="36898"/>
                </a:lnTo>
                <a:lnTo>
                  <a:pt x="164510" y="37297"/>
                </a:lnTo>
                <a:cubicBezTo>
                  <a:pt x="164866" y="37470"/>
                  <a:pt x="165298" y="37686"/>
                  <a:pt x="165784" y="37935"/>
                </a:cubicBezTo>
                <a:cubicBezTo>
                  <a:pt x="166260" y="38183"/>
                  <a:pt x="166789" y="38475"/>
                  <a:pt x="167361" y="38788"/>
                </a:cubicBezTo>
                <a:cubicBezTo>
                  <a:pt x="168159" y="39252"/>
                  <a:pt x="168394" y="39394"/>
                  <a:pt x="168439" y="39424"/>
                </a:cubicBezTo>
                <a:lnTo>
                  <a:pt x="168439" y="39424"/>
                </a:lnTo>
                <a:cubicBezTo>
                  <a:pt x="168391" y="39398"/>
                  <a:pt x="168374" y="39390"/>
                  <a:pt x="168373" y="39390"/>
                </a:cubicBezTo>
                <a:lnTo>
                  <a:pt x="168373" y="39390"/>
                </a:lnTo>
                <a:cubicBezTo>
                  <a:pt x="168370" y="39390"/>
                  <a:pt x="168444" y="39431"/>
                  <a:pt x="168448" y="39431"/>
                </a:cubicBezTo>
                <a:cubicBezTo>
                  <a:pt x="168449" y="39431"/>
                  <a:pt x="168447" y="39429"/>
                  <a:pt x="168439" y="39424"/>
                </a:cubicBezTo>
                <a:lnTo>
                  <a:pt x="168439" y="39424"/>
                </a:lnTo>
                <a:cubicBezTo>
                  <a:pt x="168440" y="39424"/>
                  <a:pt x="168441" y="39425"/>
                  <a:pt x="168441" y="39425"/>
                </a:cubicBezTo>
                <a:cubicBezTo>
                  <a:pt x="169262" y="39933"/>
                  <a:pt x="169856" y="40289"/>
                  <a:pt x="170299" y="40592"/>
                </a:cubicBezTo>
                <a:cubicBezTo>
                  <a:pt x="170753" y="40883"/>
                  <a:pt x="171088" y="41089"/>
                  <a:pt x="171390" y="41294"/>
                </a:cubicBezTo>
                <a:cubicBezTo>
                  <a:pt x="171693" y="41510"/>
                  <a:pt x="171995" y="41704"/>
                  <a:pt x="172362" y="41963"/>
                </a:cubicBezTo>
                <a:lnTo>
                  <a:pt x="172999" y="42428"/>
                </a:lnTo>
                <a:lnTo>
                  <a:pt x="173388" y="42719"/>
                </a:lnTo>
                <a:cubicBezTo>
                  <a:pt x="173529" y="42827"/>
                  <a:pt x="173669" y="42935"/>
                  <a:pt x="173831" y="43065"/>
                </a:cubicBezTo>
                <a:cubicBezTo>
                  <a:pt x="174195" y="43358"/>
                  <a:pt x="174295" y="43443"/>
                  <a:pt x="174287" y="43443"/>
                </a:cubicBezTo>
                <a:cubicBezTo>
                  <a:pt x="174275" y="43443"/>
                  <a:pt x="174046" y="43272"/>
                  <a:pt x="174037" y="43272"/>
                </a:cubicBezTo>
                <a:lnTo>
                  <a:pt x="174037" y="43272"/>
                </a:lnTo>
                <a:cubicBezTo>
                  <a:pt x="174034" y="43272"/>
                  <a:pt x="174043" y="43281"/>
                  <a:pt x="174069" y="43303"/>
                </a:cubicBezTo>
                <a:lnTo>
                  <a:pt x="174209" y="43411"/>
                </a:lnTo>
                <a:cubicBezTo>
                  <a:pt x="174393" y="43562"/>
                  <a:pt x="174587" y="43713"/>
                  <a:pt x="174771" y="43864"/>
                </a:cubicBezTo>
                <a:lnTo>
                  <a:pt x="175332" y="44329"/>
                </a:lnTo>
                <a:cubicBezTo>
                  <a:pt x="175516" y="44491"/>
                  <a:pt x="175700" y="44642"/>
                  <a:pt x="175872" y="44804"/>
                </a:cubicBezTo>
                <a:cubicBezTo>
                  <a:pt x="176218" y="45117"/>
                  <a:pt x="176575" y="45420"/>
                  <a:pt x="176888" y="45722"/>
                </a:cubicBezTo>
                <a:lnTo>
                  <a:pt x="177773" y="46565"/>
                </a:lnTo>
                <a:cubicBezTo>
                  <a:pt x="178082" y="46864"/>
                  <a:pt x="178562" y="47350"/>
                  <a:pt x="178565" y="47350"/>
                </a:cubicBezTo>
                <a:cubicBezTo>
                  <a:pt x="178566" y="47350"/>
                  <a:pt x="178542" y="47325"/>
                  <a:pt x="178486" y="47267"/>
                </a:cubicBezTo>
                <a:lnTo>
                  <a:pt x="177827" y="46597"/>
                </a:lnTo>
                <a:cubicBezTo>
                  <a:pt x="177735" y="46508"/>
                  <a:pt x="177699" y="46471"/>
                  <a:pt x="177701" y="46471"/>
                </a:cubicBezTo>
                <a:lnTo>
                  <a:pt x="177701" y="46471"/>
                </a:lnTo>
                <a:cubicBezTo>
                  <a:pt x="177707" y="46471"/>
                  <a:pt x="177932" y="46680"/>
                  <a:pt x="178130" y="46878"/>
                </a:cubicBezTo>
                <a:cubicBezTo>
                  <a:pt x="178303" y="47058"/>
                  <a:pt x="178468" y="47221"/>
                  <a:pt x="178470" y="47221"/>
                </a:cubicBezTo>
                <a:cubicBezTo>
                  <a:pt x="178472" y="47221"/>
                  <a:pt x="178410" y="47158"/>
                  <a:pt x="178249" y="46997"/>
                </a:cubicBezTo>
                <a:lnTo>
                  <a:pt x="178249" y="46997"/>
                </a:lnTo>
                <a:cubicBezTo>
                  <a:pt x="179131" y="47861"/>
                  <a:pt x="179954" y="48769"/>
                  <a:pt x="180730" y="49721"/>
                </a:cubicBezTo>
                <a:lnTo>
                  <a:pt x="180730" y="49721"/>
                </a:lnTo>
                <a:cubicBezTo>
                  <a:pt x="180689" y="49672"/>
                  <a:pt x="180649" y="49625"/>
                  <a:pt x="180610" y="49580"/>
                </a:cubicBezTo>
                <a:lnTo>
                  <a:pt x="180610" y="49580"/>
                </a:lnTo>
                <a:cubicBezTo>
                  <a:pt x="180936" y="49974"/>
                  <a:pt x="181345" y="50511"/>
                  <a:pt x="181406" y="50594"/>
                </a:cubicBezTo>
                <a:lnTo>
                  <a:pt x="181406" y="50594"/>
                </a:lnTo>
                <a:lnTo>
                  <a:pt x="181348" y="50513"/>
                </a:lnTo>
                <a:lnTo>
                  <a:pt x="180930" y="49968"/>
                </a:lnTo>
                <a:lnTo>
                  <a:pt x="180930" y="49968"/>
                </a:lnTo>
                <a:cubicBezTo>
                  <a:pt x="181027" y="50089"/>
                  <a:pt x="181123" y="50211"/>
                  <a:pt x="181219" y="50334"/>
                </a:cubicBezTo>
                <a:lnTo>
                  <a:pt x="181348" y="50513"/>
                </a:lnTo>
                <a:lnTo>
                  <a:pt x="181467" y="50669"/>
                </a:lnTo>
                <a:cubicBezTo>
                  <a:pt x="181683" y="50939"/>
                  <a:pt x="181878" y="51220"/>
                  <a:pt x="182072" y="51479"/>
                </a:cubicBezTo>
                <a:cubicBezTo>
                  <a:pt x="182256" y="51727"/>
                  <a:pt x="182418" y="51954"/>
                  <a:pt x="182537" y="52116"/>
                </a:cubicBezTo>
                <a:lnTo>
                  <a:pt x="181813" y="51090"/>
                </a:lnTo>
                <a:lnTo>
                  <a:pt x="181813" y="51090"/>
                </a:lnTo>
                <a:cubicBezTo>
                  <a:pt x="182709" y="52267"/>
                  <a:pt x="183520" y="53499"/>
                  <a:pt x="184265" y="54784"/>
                </a:cubicBezTo>
                <a:cubicBezTo>
                  <a:pt x="184092" y="54460"/>
                  <a:pt x="184038" y="54384"/>
                  <a:pt x="183962" y="54266"/>
                </a:cubicBezTo>
                <a:cubicBezTo>
                  <a:pt x="183899" y="54149"/>
                  <a:pt x="183794" y="53991"/>
                  <a:pt x="183525" y="53526"/>
                </a:cubicBezTo>
                <a:lnTo>
                  <a:pt x="183525" y="53526"/>
                </a:lnTo>
                <a:cubicBezTo>
                  <a:pt x="183556" y="53581"/>
                  <a:pt x="183571" y="53606"/>
                  <a:pt x="183570" y="53606"/>
                </a:cubicBezTo>
                <a:cubicBezTo>
                  <a:pt x="183568" y="53606"/>
                  <a:pt x="183504" y="53502"/>
                  <a:pt x="183401" y="53337"/>
                </a:cubicBezTo>
                <a:cubicBezTo>
                  <a:pt x="183239" y="53067"/>
                  <a:pt x="182958" y="52667"/>
                  <a:pt x="182699" y="52278"/>
                </a:cubicBezTo>
                <a:cubicBezTo>
                  <a:pt x="182569" y="52084"/>
                  <a:pt x="182429" y="51900"/>
                  <a:pt x="182310" y="51738"/>
                </a:cubicBezTo>
                <a:cubicBezTo>
                  <a:pt x="182202" y="51576"/>
                  <a:pt x="182094" y="51436"/>
                  <a:pt x="182018" y="51349"/>
                </a:cubicBezTo>
                <a:cubicBezTo>
                  <a:pt x="181960" y="51262"/>
                  <a:pt x="181923" y="51211"/>
                  <a:pt x="181922" y="51211"/>
                </a:cubicBezTo>
                <a:lnTo>
                  <a:pt x="181922" y="51211"/>
                </a:lnTo>
                <a:cubicBezTo>
                  <a:pt x="181921" y="51211"/>
                  <a:pt x="181922" y="51213"/>
                  <a:pt x="181924" y="51215"/>
                </a:cubicBezTo>
                <a:lnTo>
                  <a:pt x="181924" y="51215"/>
                </a:lnTo>
                <a:cubicBezTo>
                  <a:pt x="181823" y="51070"/>
                  <a:pt x="181723" y="50927"/>
                  <a:pt x="181619" y="50788"/>
                </a:cubicBezTo>
                <a:lnTo>
                  <a:pt x="181122" y="50161"/>
                </a:lnTo>
                <a:cubicBezTo>
                  <a:pt x="180798" y="49729"/>
                  <a:pt x="180409" y="49286"/>
                  <a:pt x="179934" y="48703"/>
                </a:cubicBezTo>
                <a:lnTo>
                  <a:pt x="179934" y="48703"/>
                </a:lnTo>
                <a:cubicBezTo>
                  <a:pt x="179943" y="48722"/>
                  <a:pt x="180010" y="48806"/>
                  <a:pt x="180005" y="48806"/>
                </a:cubicBezTo>
                <a:cubicBezTo>
                  <a:pt x="180005" y="48806"/>
                  <a:pt x="180003" y="48805"/>
                  <a:pt x="179998" y="48800"/>
                </a:cubicBezTo>
                <a:lnTo>
                  <a:pt x="179858" y="48638"/>
                </a:lnTo>
                <a:lnTo>
                  <a:pt x="179394" y="48120"/>
                </a:lnTo>
                <a:lnTo>
                  <a:pt x="179199" y="47925"/>
                </a:lnTo>
                <a:lnTo>
                  <a:pt x="179637" y="48405"/>
                </a:lnTo>
                <a:lnTo>
                  <a:pt x="179637" y="48405"/>
                </a:lnTo>
                <a:cubicBezTo>
                  <a:pt x="179175" y="47900"/>
                  <a:pt x="177735" y="46408"/>
                  <a:pt x="177201" y="45949"/>
                </a:cubicBezTo>
                <a:cubicBezTo>
                  <a:pt x="177042" y="45799"/>
                  <a:pt x="176990" y="45749"/>
                  <a:pt x="176992" y="45749"/>
                </a:cubicBezTo>
                <a:lnTo>
                  <a:pt x="176992" y="45749"/>
                </a:lnTo>
                <a:cubicBezTo>
                  <a:pt x="176996" y="45749"/>
                  <a:pt x="177209" y="45943"/>
                  <a:pt x="177210" y="45943"/>
                </a:cubicBezTo>
                <a:cubicBezTo>
                  <a:pt x="177211" y="45943"/>
                  <a:pt x="177190" y="45924"/>
                  <a:pt x="177136" y="45873"/>
                </a:cubicBezTo>
                <a:cubicBezTo>
                  <a:pt x="177007" y="45755"/>
                  <a:pt x="176877" y="45625"/>
                  <a:pt x="176747" y="45506"/>
                </a:cubicBezTo>
                <a:lnTo>
                  <a:pt x="176337" y="45160"/>
                </a:lnTo>
                <a:cubicBezTo>
                  <a:pt x="176305" y="45117"/>
                  <a:pt x="175916" y="44772"/>
                  <a:pt x="175710" y="44577"/>
                </a:cubicBezTo>
                <a:cubicBezTo>
                  <a:pt x="175634" y="44509"/>
                  <a:pt x="175583" y="44461"/>
                  <a:pt x="175586" y="44461"/>
                </a:cubicBezTo>
                <a:lnTo>
                  <a:pt x="175586" y="44461"/>
                </a:lnTo>
                <a:cubicBezTo>
                  <a:pt x="175586" y="44461"/>
                  <a:pt x="175592" y="44465"/>
                  <a:pt x="175602" y="44474"/>
                </a:cubicBezTo>
                <a:lnTo>
                  <a:pt x="175602" y="44474"/>
                </a:lnTo>
                <a:cubicBezTo>
                  <a:pt x="175374" y="44281"/>
                  <a:pt x="175143" y="44093"/>
                  <a:pt x="174911" y="43908"/>
                </a:cubicBezTo>
                <a:lnTo>
                  <a:pt x="174620" y="43659"/>
                </a:lnTo>
                <a:lnTo>
                  <a:pt x="174296" y="43400"/>
                </a:lnTo>
                <a:lnTo>
                  <a:pt x="173637" y="42881"/>
                </a:lnTo>
                <a:cubicBezTo>
                  <a:pt x="173183" y="42536"/>
                  <a:pt x="172740" y="42212"/>
                  <a:pt x="172405" y="41963"/>
                </a:cubicBezTo>
                <a:cubicBezTo>
                  <a:pt x="172010" y="41682"/>
                  <a:pt x="171474" y="41318"/>
                  <a:pt x="171260" y="41174"/>
                </a:cubicBezTo>
                <a:lnTo>
                  <a:pt x="171260" y="41174"/>
                </a:lnTo>
                <a:cubicBezTo>
                  <a:pt x="170926" y="40938"/>
                  <a:pt x="170576" y="40726"/>
                  <a:pt x="170234" y="40505"/>
                </a:cubicBezTo>
                <a:cubicBezTo>
                  <a:pt x="169878" y="40268"/>
                  <a:pt x="169500" y="40041"/>
                  <a:pt x="169133" y="39814"/>
                </a:cubicBezTo>
                <a:lnTo>
                  <a:pt x="169111" y="39792"/>
                </a:lnTo>
                <a:cubicBezTo>
                  <a:pt x="166908" y="38431"/>
                  <a:pt x="164477" y="37179"/>
                  <a:pt x="161799" y="35936"/>
                </a:cubicBezTo>
                <a:lnTo>
                  <a:pt x="160524" y="35386"/>
                </a:lnTo>
                <a:cubicBezTo>
                  <a:pt x="160049" y="35191"/>
                  <a:pt x="159509" y="34954"/>
                  <a:pt x="158829" y="34684"/>
                </a:cubicBezTo>
                <a:lnTo>
                  <a:pt x="158569" y="34565"/>
                </a:lnTo>
                <a:lnTo>
                  <a:pt x="157640" y="34198"/>
                </a:lnTo>
                <a:lnTo>
                  <a:pt x="156560" y="33798"/>
                </a:lnTo>
                <a:cubicBezTo>
                  <a:pt x="155848" y="33528"/>
                  <a:pt x="155210" y="33312"/>
                  <a:pt x="154983" y="33236"/>
                </a:cubicBezTo>
                <a:cubicBezTo>
                  <a:pt x="154703" y="33128"/>
                  <a:pt x="154238" y="32966"/>
                  <a:pt x="153677" y="32783"/>
                </a:cubicBezTo>
                <a:cubicBezTo>
                  <a:pt x="153104" y="32588"/>
                  <a:pt x="152434" y="32372"/>
                  <a:pt x="151743" y="32167"/>
                </a:cubicBezTo>
                <a:cubicBezTo>
                  <a:pt x="150361" y="31735"/>
                  <a:pt x="148870" y="31335"/>
                  <a:pt x="147920" y="31076"/>
                </a:cubicBezTo>
                <a:lnTo>
                  <a:pt x="147844" y="31065"/>
                </a:lnTo>
                <a:cubicBezTo>
                  <a:pt x="147520" y="30979"/>
                  <a:pt x="147196" y="30903"/>
                  <a:pt x="146872" y="30817"/>
                </a:cubicBezTo>
                <a:cubicBezTo>
                  <a:pt x="146548" y="30730"/>
                  <a:pt x="146213" y="30644"/>
                  <a:pt x="145867" y="30568"/>
                </a:cubicBezTo>
                <a:lnTo>
                  <a:pt x="143642" y="30050"/>
                </a:lnTo>
                <a:lnTo>
                  <a:pt x="143740" y="30082"/>
                </a:lnTo>
                <a:cubicBezTo>
                  <a:pt x="142336" y="29769"/>
                  <a:pt x="140121" y="29261"/>
                  <a:pt x="137886" y="28808"/>
                </a:cubicBezTo>
                <a:lnTo>
                  <a:pt x="137886" y="28808"/>
                </a:lnTo>
                <a:cubicBezTo>
                  <a:pt x="138037" y="28829"/>
                  <a:pt x="138598" y="28948"/>
                  <a:pt x="138998" y="29035"/>
                </a:cubicBezTo>
                <a:cubicBezTo>
                  <a:pt x="136330" y="28451"/>
                  <a:pt x="133349" y="27922"/>
                  <a:pt x="130919" y="27436"/>
                </a:cubicBezTo>
                <a:cubicBezTo>
                  <a:pt x="130314" y="27328"/>
                  <a:pt x="129871" y="27242"/>
                  <a:pt x="129450" y="27155"/>
                </a:cubicBezTo>
                <a:lnTo>
                  <a:pt x="129450" y="27155"/>
                </a:lnTo>
                <a:lnTo>
                  <a:pt x="129601" y="27177"/>
                </a:lnTo>
                <a:lnTo>
                  <a:pt x="129601" y="27177"/>
                </a:lnTo>
                <a:lnTo>
                  <a:pt x="129353" y="27134"/>
                </a:lnTo>
                <a:lnTo>
                  <a:pt x="128847" y="27030"/>
                </a:lnTo>
                <a:lnTo>
                  <a:pt x="128847" y="27030"/>
                </a:lnTo>
                <a:lnTo>
                  <a:pt x="127344" y="26745"/>
                </a:lnTo>
                <a:lnTo>
                  <a:pt x="127052" y="26669"/>
                </a:lnTo>
                <a:lnTo>
                  <a:pt x="126890" y="26648"/>
                </a:lnTo>
                <a:cubicBezTo>
                  <a:pt x="126563" y="26579"/>
                  <a:pt x="126427" y="26552"/>
                  <a:pt x="126414" y="26552"/>
                </a:cubicBezTo>
                <a:lnTo>
                  <a:pt x="126414" y="26552"/>
                </a:lnTo>
                <a:cubicBezTo>
                  <a:pt x="126401" y="26552"/>
                  <a:pt x="126524" y="26582"/>
                  <a:pt x="126707" y="26626"/>
                </a:cubicBezTo>
                <a:lnTo>
                  <a:pt x="125788" y="26453"/>
                </a:lnTo>
                <a:cubicBezTo>
                  <a:pt x="125238" y="26313"/>
                  <a:pt x="123963" y="26086"/>
                  <a:pt x="123218" y="25913"/>
                </a:cubicBezTo>
                <a:cubicBezTo>
                  <a:pt x="122991" y="25870"/>
                  <a:pt x="122116" y="25676"/>
                  <a:pt x="121263" y="25503"/>
                </a:cubicBezTo>
                <a:lnTo>
                  <a:pt x="120064" y="25254"/>
                </a:lnTo>
                <a:cubicBezTo>
                  <a:pt x="119754" y="25187"/>
                  <a:pt x="119523" y="25128"/>
                  <a:pt x="119408" y="25108"/>
                </a:cubicBezTo>
                <a:lnTo>
                  <a:pt x="119408" y="25108"/>
                </a:lnTo>
                <a:cubicBezTo>
                  <a:pt x="118670" y="24935"/>
                  <a:pt x="117945" y="24771"/>
                  <a:pt x="117288" y="24617"/>
                </a:cubicBezTo>
                <a:cubicBezTo>
                  <a:pt x="117191" y="24595"/>
                  <a:pt x="117083" y="24563"/>
                  <a:pt x="116975" y="24531"/>
                </a:cubicBezTo>
                <a:lnTo>
                  <a:pt x="115301" y="24120"/>
                </a:lnTo>
                <a:cubicBezTo>
                  <a:pt x="114681" y="23956"/>
                  <a:pt x="114283" y="23851"/>
                  <a:pt x="114297" y="23851"/>
                </a:cubicBezTo>
                <a:lnTo>
                  <a:pt x="114297" y="23851"/>
                </a:lnTo>
                <a:cubicBezTo>
                  <a:pt x="114306" y="23851"/>
                  <a:pt x="114484" y="23894"/>
                  <a:pt x="114880" y="23991"/>
                </a:cubicBezTo>
                <a:cubicBezTo>
                  <a:pt x="114264" y="23839"/>
                  <a:pt x="113843" y="23721"/>
                  <a:pt x="113508" y="23634"/>
                </a:cubicBezTo>
                <a:lnTo>
                  <a:pt x="112719" y="23418"/>
                </a:lnTo>
                <a:lnTo>
                  <a:pt x="112006" y="23224"/>
                </a:lnTo>
                <a:lnTo>
                  <a:pt x="111510" y="23094"/>
                </a:lnTo>
                <a:cubicBezTo>
                  <a:pt x="111326" y="23040"/>
                  <a:pt x="111110" y="22975"/>
                  <a:pt x="110851" y="22900"/>
                </a:cubicBezTo>
                <a:lnTo>
                  <a:pt x="110851" y="22900"/>
                </a:lnTo>
                <a:lnTo>
                  <a:pt x="110959" y="22921"/>
                </a:lnTo>
                <a:cubicBezTo>
                  <a:pt x="110224" y="22695"/>
                  <a:pt x="109058" y="22349"/>
                  <a:pt x="108615" y="22208"/>
                </a:cubicBezTo>
                <a:lnTo>
                  <a:pt x="106628" y="21517"/>
                </a:lnTo>
                <a:lnTo>
                  <a:pt x="105926" y="21280"/>
                </a:lnTo>
                <a:cubicBezTo>
                  <a:pt x="105688" y="21204"/>
                  <a:pt x="105439" y="21096"/>
                  <a:pt x="105169" y="20999"/>
                </a:cubicBezTo>
                <a:lnTo>
                  <a:pt x="103539" y="20383"/>
                </a:lnTo>
                <a:lnTo>
                  <a:pt x="103106" y="20210"/>
                </a:lnTo>
                <a:cubicBezTo>
                  <a:pt x="102955" y="20156"/>
                  <a:pt x="102815" y="20092"/>
                  <a:pt x="102674" y="20038"/>
                </a:cubicBezTo>
                <a:lnTo>
                  <a:pt x="101800" y="19659"/>
                </a:lnTo>
                <a:lnTo>
                  <a:pt x="100914" y="19281"/>
                </a:lnTo>
                <a:cubicBezTo>
                  <a:pt x="100611" y="19163"/>
                  <a:pt x="100320" y="19033"/>
                  <a:pt x="100039" y="18893"/>
                </a:cubicBezTo>
                <a:lnTo>
                  <a:pt x="98343" y="18093"/>
                </a:lnTo>
                <a:cubicBezTo>
                  <a:pt x="98062" y="17975"/>
                  <a:pt x="97803" y="17823"/>
                  <a:pt x="97544" y="17705"/>
                </a:cubicBezTo>
                <a:lnTo>
                  <a:pt x="96788" y="17316"/>
                </a:lnTo>
                <a:lnTo>
                  <a:pt x="96788" y="17316"/>
                </a:lnTo>
                <a:cubicBezTo>
                  <a:pt x="96887" y="17369"/>
                  <a:pt x="96929" y="17393"/>
                  <a:pt x="96927" y="17393"/>
                </a:cubicBezTo>
                <a:cubicBezTo>
                  <a:pt x="96921" y="17393"/>
                  <a:pt x="96565" y="17207"/>
                  <a:pt x="96151" y="16992"/>
                </a:cubicBezTo>
                <a:cubicBezTo>
                  <a:pt x="95859" y="16851"/>
                  <a:pt x="95557" y="16678"/>
                  <a:pt x="95308" y="16549"/>
                </a:cubicBezTo>
                <a:cubicBezTo>
                  <a:pt x="95060" y="16408"/>
                  <a:pt x="94876" y="16311"/>
                  <a:pt x="94833" y="16300"/>
                </a:cubicBezTo>
                <a:cubicBezTo>
                  <a:pt x="94683" y="16207"/>
                  <a:pt x="94400" y="16053"/>
                  <a:pt x="94408" y="16053"/>
                </a:cubicBezTo>
                <a:lnTo>
                  <a:pt x="94408" y="16053"/>
                </a:lnTo>
                <a:cubicBezTo>
                  <a:pt x="94412" y="16053"/>
                  <a:pt x="94491" y="16094"/>
                  <a:pt x="94703" y="16203"/>
                </a:cubicBezTo>
                <a:cubicBezTo>
                  <a:pt x="94206" y="15933"/>
                  <a:pt x="93774" y="15717"/>
                  <a:pt x="93386" y="15490"/>
                </a:cubicBezTo>
                <a:lnTo>
                  <a:pt x="92327" y="14896"/>
                </a:lnTo>
                <a:lnTo>
                  <a:pt x="90426" y="13816"/>
                </a:lnTo>
                <a:cubicBezTo>
                  <a:pt x="90391" y="13793"/>
                  <a:pt x="90378" y="13784"/>
                  <a:pt x="90381" y="13784"/>
                </a:cubicBezTo>
                <a:lnTo>
                  <a:pt x="90381" y="13784"/>
                </a:lnTo>
                <a:cubicBezTo>
                  <a:pt x="90395" y="13784"/>
                  <a:pt x="90684" y="13948"/>
                  <a:pt x="90690" y="13948"/>
                </a:cubicBezTo>
                <a:cubicBezTo>
                  <a:pt x="90692" y="13948"/>
                  <a:pt x="90681" y="13941"/>
                  <a:pt x="90653" y="13924"/>
                </a:cubicBezTo>
                <a:cubicBezTo>
                  <a:pt x="90491" y="13838"/>
                  <a:pt x="90027" y="13579"/>
                  <a:pt x="89843" y="13460"/>
                </a:cubicBezTo>
                <a:cubicBezTo>
                  <a:pt x="89810" y="13439"/>
                  <a:pt x="89796" y="13431"/>
                  <a:pt x="89798" y="13431"/>
                </a:cubicBezTo>
                <a:lnTo>
                  <a:pt x="89798" y="13431"/>
                </a:lnTo>
                <a:cubicBezTo>
                  <a:pt x="89799" y="13431"/>
                  <a:pt x="89806" y="13434"/>
                  <a:pt x="89819" y="13441"/>
                </a:cubicBezTo>
                <a:lnTo>
                  <a:pt x="89819" y="13441"/>
                </a:lnTo>
                <a:cubicBezTo>
                  <a:pt x="89208" y="13086"/>
                  <a:pt x="88829" y="12867"/>
                  <a:pt x="88579" y="12725"/>
                </a:cubicBezTo>
                <a:cubicBezTo>
                  <a:pt x="88428" y="12628"/>
                  <a:pt x="88266" y="12552"/>
                  <a:pt x="88093" y="12477"/>
                </a:cubicBezTo>
                <a:cubicBezTo>
                  <a:pt x="87110" y="11872"/>
                  <a:pt x="86613" y="11580"/>
                  <a:pt x="85879" y="11170"/>
                </a:cubicBezTo>
                <a:cubicBezTo>
                  <a:pt x="85696" y="11052"/>
                  <a:pt x="85439" y="10895"/>
                  <a:pt x="85444" y="10895"/>
                </a:cubicBezTo>
                <a:lnTo>
                  <a:pt x="85444" y="10895"/>
                </a:lnTo>
                <a:cubicBezTo>
                  <a:pt x="85448" y="10895"/>
                  <a:pt x="85633" y="11004"/>
                  <a:pt x="86192" y="11332"/>
                </a:cubicBezTo>
                <a:lnTo>
                  <a:pt x="83827" y="9928"/>
                </a:lnTo>
                <a:cubicBezTo>
                  <a:pt x="83341" y="9647"/>
                  <a:pt x="82865" y="9366"/>
                  <a:pt x="82520" y="9172"/>
                </a:cubicBezTo>
                <a:cubicBezTo>
                  <a:pt x="82163" y="8967"/>
                  <a:pt x="81926" y="8837"/>
                  <a:pt x="81904" y="8826"/>
                </a:cubicBezTo>
                <a:cubicBezTo>
                  <a:pt x="81699" y="8697"/>
                  <a:pt x="80943" y="8275"/>
                  <a:pt x="80759" y="8167"/>
                </a:cubicBezTo>
                <a:lnTo>
                  <a:pt x="79128" y="7260"/>
                </a:lnTo>
                <a:lnTo>
                  <a:pt x="78459" y="6882"/>
                </a:lnTo>
                <a:lnTo>
                  <a:pt x="77508" y="6385"/>
                </a:lnTo>
                <a:lnTo>
                  <a:pt x="77940" y="6612"/>
                </a:lnTo>
                <a:cubicBezTo>
                  <a:pt x="77627" y="6461"/>
                  <a:pt x="77303" y="6299"/>
                  <a:pt x="76903" y="6072"/>
                </a:cubicBezTo>
                <a:lnTo>
                  <a:pt x="76223" y="5715"/>
                </a:lnTo>
                <a:lnTo>
                  <a:pt x="75370" y="5294"/>
                </a:lnTo>
                <a:lnTo>
                  <a:pt x="75413" y="5316"/>
                </a:lnTo>
                <a:cubicBezTo>
                  <a:pt x="74678" y="4949"/>
                  <a:pt x="74236" y="4733"/>
                  <a:pt x="73944" y="4581"/>
                </a:cubicBezTo>
                <a:lnTo>
                  <a:pt x="73317" y="4301"/>
                </a:lnTo>
                <a:lnTo>
                  <a:pt x="72702" y="4031"/>
                </a:lnTo>
                <a:lnTo>
                  <a:pt x="72129" y="3771"/>
                </a:lnTo>
                <a:lnTo>
                  <a:pt x="71730" y="3588"/>
                </a:lnTo>
                <a:lnTo>
                  <a:pt x="71222" y="3382"/>
                </a:lnTo>
                <a:lnTo>
                  <a:pt x="71384" y="3458"/>
                </a:lnTo>
                <a:cubicBezTo>
                  <a:pt x="71233" y="3415"/>
                  <a:pt x="70574" y="3145"/>
                  <a:pt x="69742" y="2799"/>
                </a:cubicBezTo>
                <a:lnTo>
                  <a:pt x="69418" y="2659"/>
                </a:lnTo>
                <a:lnTo>
                  <a:pt x="69073" y="2529"/>
                </a:lnTo>
                <a:lnTo>
                  <a:pt x="68381" y="2292"/>
                </a:lnTo>
                <a:cubicBezTo>
                  <a:pt x="67911" y="2121"/>
                  <a:pt x="67442" y="1939"/>
                  <a:pt x="67003" y="1799"/>
                </a:cubicBezTo>
                <a:lnTo>
                  <a:pt x="67003" y="1799"/>
                </a:lnTo>
                <a:cubicBezTo>
                  <a:pt x="67204" y="1864"/>
                  <a:pt x="67414" y="1948"/>
                  <a:pt x="67615" y="2022"/>
                </a:cubicBezTo>
                <a:cubicBezTo>
                  <a:pt x="67139" y="1849"/>
                  <a:pt x="66459" y="1644"/>
                  <a:pt x="65778" y="1428"/>
                </a:cubicBezTo>
                <a:lnTo>
                  <a:pt x="64785" y="1114"/>
                </a:lnTo>
                <a:cubicBezTo>
                  <a:pt x="64471" y="1017"/>
                  <a:pt x="64169" y="952"/>
                  <a:pt x="63921" y="877"/>
                </a:cubicBezTo>
                <a:lnTo>
                  <a:pt x="63921" y="877"/>
                </a:lnTo>
                <a:cubicBezTo>
                  <a:pt x="64042" y="907"/>
                  <a:pt x="64364" y="988"/>
                  <a:pt x="64569" y="1039"/>
                </a:cubicBezTo>
                <a:lnTo>
                  <a:pt x="63802" y="844"/>
                </a:lnTo>
                <a:cubicBezTo>
                  <a:pt x="63618" y="790"/>
                  <a:pt x="63478" y="769"/>
                  <a:pt x="63391" y="747"/>
                </a:cubicBezTo>
                <a:lnTo>
                  <a:pt x="63219" y="704"/>
                </a:lnTo>
                <a:lnTo>
                  <a:pt x="63175" y="704"/>
                </a:lnTo>
                <a:cubicBezTo>
                  <a:pt x="63175" y="704"/>
                  <a:pt x="63185" y="713"/>
                  <a:pt x="63163" y="713"/>
                </a:cubicBezTo>
                <a:cubicBezTo>
                  <a:pt x="63151" y="713"/>
                  <a:pt x="63132" y="711"/>
                  <a:pt x="63100" y="704"/>
                </a:cubicBezTo>
                <a:cubicBezTo>
                  <a:pt x="62992" y="682"/>
                  <a:pt x="62776" y="628"/>
                  <a:pt x="62290" y="542"/>
                </a:cubicBezTo>
                <a:cubicBezTo>
                  <a:pt x="62167" y="513"/>
                  <a:pt x="62179" y="513"/>
                  <a:pt x="62201" y="513"/>
                </a:cubicBezTo>
                <a:cubicBezTo>
                  <a:pt x="62212" y="513"/>
                  <a:pt x="62225" y="513"/>
                  <a:pt x="62225" y="509"/>
                </a:cubicBezTo>
                <a:cubicBezTo>
                  <a:pt x="62214" y="509"/>
                  <a:pt x="62214" y="509"/>
                  <a:pt x="62192" y="499"/>
                </a:cubicBezTo>
                <a:lnTo>
                  <a:pt x="62074" y="477"/>
                </a:lnTo>
                <a:cubicBezTo>
                  <a:pt x="61966" y="455"/>
                  <a:pt x="61771" y="412"/>
                  <a:pt x="61436" y="358"/>
                </a:cubicBezTo>
                <a:cubicBezTo>
                  <a:pt x="61102" y="304"/>
                  <a:pt x="60140" y="142"/>
                  <a:pt x="59028" y="67"/>
                </a:cubicBezTo>
                <a:cubicBezTo>
                  <a:pt x="58385" y="23"/>
                  <a:pt x="57742" y="0"/>
                  <a:pt x="57100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5"/>
          <p:cNvSpPr txBox="1"/>
          <p:nvPr>
            <p:ph type="title"/>
          </p:nvPr>
        </p:nvSpPr>
        <p:spPr>
          <a:xfrm>
            <a:off x="1431275" y="454150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86" name="Google Shape;1186;p15"/>
          <p:cNvSpPr/>
          <p:nvPr/>
        </p:nvSpPr>
        <p:spPr>
          <a:xfrm rot="-9978169">
            <a:off x="-516365" y="31766"/>
            <a:ext cx="2066658" cy="469769"/>
          </a:xfrm>
          <a:custGeom>
            <a:rect b="b" l="l" r="r" t="t"/>
            <a:pathLst>
              <a:path extrusionOk="0" h="18790" w="82663">
                <a:moveTo>
                  <a:pt x="78807" y="568"/>
                </a:moveTo>
                <a:cubicBezTo>
                  <a:pt x="78807" y="569"/>
                  <a:pt x="78811" y="570"/>
                  <a:pt x="78816" y="573"/>
                </a:cubicBezTo>
                <a:lnTo>
                  <a:pt x="78816" y="573"/>
                </a:lnTo>
                <a:lnTo>
                  <a:pt x="78807" y="568"/>
                </a:lnTo>
                <a:close/>
                <a:moveTo>
                  <a:pt x="79978" y="1103"/>
                </a:moveTo>
                <a:lnTo>
                  <a:pt x="80016" y="1122"/>
                </a:lnTo>
                <a:cubicBezTo>
                  <a:pt x="80035" y="1129"/>
                  <a:pt x="80045" y="1132"/>
                  <a:pt x="80046" y="1132"/>
                </a:cubicBezTo>
                <a:cubicBezTo>
                  <a:pt x="80048" y="1132"/>
                  <a:pt x="80042" y="1129"/>
                  <a:pt x="80030" y="1123"/>
                </a:cubicBezTo>
                <a:lnTo>
                  <a:pt x="80030" y="1123"/>
                </a:lnTo>
                <a:lnTo>
                  <a:pt x="80029" y="1122"/>
                </a:lnTo>
                <a:lnTo>
                  <a:pt x="79978" y="1103"/>
                </a:lnTo>
                <a:close/>
                <a:moveTo>
                  <a:pt x="80390" y="1240"/>
                </a:moveTo>
                <a:cubicBezTo>
                  <a:pt x="80390" y="1240"/>
                  <a:pt x="80392" y="1241"/>
                  <a:pt x="80396" y="1244"/>
                </a:cubicBezTo>
                <a:lnTo>
                  <a:pt x="80396" y="1244"/>
                </a:lnTo>
                <a:cubicBezTo>
                  <a:pt x="80392" y="1241"/>
                  <a:pt x="80390" y="1240"/>
                  <a:pt x="80390" y="1240"/>
                </a:cubicBezTo>
                <a:close/>
                <a:moveTo>
                  <a:pt x="82171" y="2597"/>
                </a:moveTo>
                <a:cubicBezTo>
                  <a:pt x="82173" y="2599"/>
                  <a:pt x="82174" y="2602"/>
                  <a:pt x="82175" y="2604"/>
                </a:cubicBezTo>
                <a:lnTo>
                  <a:pt x="82175" y="2604"/>
                </a:lnTo>
                <a:cubicBezTo>
                  <a:pt x="82218" y="2659"/>
                  <a:pt x="82259" y="2716"/>
                  <a:pt x="82297" y="2773"/>
                </a:cubicBezTo>
                <a:lnTo>
                  <a:pt x="82357" y="2858"/>
                </a:lnTo>
                <a:lnTo>
                  <a:pt x="82357" y="2858"/>
                </a:lnTo>
                <a:cubicBezTo>
                  <a:pt x="82300" y="2766"/>
                  <a:pt x="82237" y="2678"/>
                  <a:pt x="82171" y="2597"/>
                </a:cubicBezTo>
                <a:close/>
                <a:moveTo>
                  <a:pt x="9078" y="3424"/>
                </a:moveTo>
                <a:cubicBezTo>
                  <a:pt x="9071" y="3424"/>
                  <a:pt x="9036" y="3426"/>
                  <a:pt x="8988" y="3432"/>
                </a:cubicBezTo>
                <a:lnTo>
                  <a:pt x="8988" y="3432"/>
                </a:lnTo>
                <a:cubicBezTo>
                  <a:pt x="9003" y="3431"/>
                  <a:pt x="9019" y="3429"/>
                  <a:pt x="9035" y="3428"/>
                </a:cubicBezTo>
                <a:cubicBezTo>
                  <a:pt x="9071" y="3425"/>
                  <a:pt x="9083" y="3424"/>
                  <a:pt x="9078" y="3424"/>
                </a:cubicBezTo>
                <a:close/>
                <a:moveTo>
                  <a:pt x="14123" y="3420"/>
                </a:moveTo>
                <a:cubicBezTo>
                  <a:pt x="14253" y="3430"/>
                  <a:pt x="14477" y="3441"/>
                  <a:pt x="14592" y="3441"/>
                </a:cubicBezTo>
                <a:cubicBezTo>
                  <a:pt x="14409" y="3432"/>
                  <a:pt x="14254" y="3425"/>
                  <a:pt x="14123" y="3420"/>
                </a:cubicBezTo>
                <a:close/>
                <a:moveTo>
                  <a:pt x="82357" y="2858"/>
                </a:moveTo>
                <a:cubicBezTo>
                  <a:pt x="82441" y="2992"/>
                  <a:pt x="82514" y="3135"/>
                  <a:pt x="82574" y="3277"/>
                </a:cubicBezTo>
                <a:lnTo>
                  <a:pt x="82637" y="3428"/>
                </a:lnTo>
                <a:lnTo>
                  <a:pt x="82612" y="3365"/>
                </a:lnTo>
                <a:lnTo>
                  <a:pt x="82650" y="3453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1" y="3398"/>
                  <a:pt x="82592" y="3306"/>
                  <a:pt x="82562" y="3214"/>
                </a:cubicBezTo>
                <a:lnTo>
                  <a:pt x="82448" y="2987"/>
                </a:lnTo>
                <a:lnTo>
                  <a:pt x="82357" y="2858"/>
                </a:lnTo>
                <a:close/>
                <a:moveTo>
                  <a:pt x="82637" y="3428"/>
                </a:moveTo>
                <a:lnTo>
                  <a:pt x="82659" y="3493"/>
                </a:lnTo>
                <a:lnTo>
                  <a:pt x="82659" y="3493"/>
                </a:lnTo>
                <a:cubicBezTo>
                  <a:pt x="82659" y="3489"/>
                  <a:pt x="82659" y="3485"/>
                  <a:pt x="82658" y="3481"/>
                </a:cubicBezTo>
                <a:lnTo>
                  <a:pt x="82658" y="3481"/>
                </a:lnTo>
                <a:lnTo>
                  <a:pt x="82662" y="3491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8" y="3479"/>
                  <a:pt x="82658" y="3480"/>
                  <a:pt x="82658" y="3481"/>
                </a:cubicBezTo>
                <a:lnTo>
                  <a:pt x="82658" y="3481"/>
                </a:lnTo>
                <a:lnTo>
                  <a:pt x="82637" y="3428"/>
                </a:lnTo>
                <a:close/>
                <a:moveTo>
                  <a:pt x="82662" y="3491"/>
                </a:moveTo>
                <a:cubicBezTo>
                  <a:pt x="82662" y="3493"/>
                  <a:pt x="82661" y="3495"/>
                  <a:pt x="82660" y="3497"/>
                </a:cubicBezTo>
                <a:lnTo>
                  <a:pt x="82660" y="3497"/>
                </a:lnTo>
                <a:lnTo>
                  <a:pt x="82659" y="3493"/>
                </a:lnTo>
                <a:lnTo>
                  <a:pt x="82659" y="3493"/>
                </a:lnTo>
                <a:cubicBezTo>
                  <a:pt x="82659" y="3496"/>
                  <a:pt x="82659" y="3498"/>
                  <a:pt x="82659" y="3500"/>
                </a:cubicBezTo>
                <a:lnTo>
                  <a:pt x="82659" y="3500"/>
                </a:lnTo>
                <a:cubicBezTo>
                  <a:pt x="82656" y="3506"/>
                  <a:pt x="82654" y="3510"/>
                  <a:pt x="82651" y="3515"/>
                </a:cubicBezTo>
                <a:lnTo>
                  <a:pt x="82651" y="3515"/>
                </a:lnTo>
                <a:cubicBezTo>
                  <a:pt x="82654" y="3511"/>
                  <a:pt x="82656" y="3508"/>
                  <a:pt x="82659" y="3504"/>
                </a:cubicBezTo>
                <a:lnTo>
                  <a:pt x="82659" y="3504"/>
                </a:lnTo>
                <a:cubicBezTo>
                  <a:pt x="82658" y="3505"/>
                  <a:pt x="82658" y="3507"/>
                  <a:pt x="82658" y="3508"/>
                </a:cubicBezTo>
                <a:lnTo>
                  <a:pt x="82658" y="3508"/>
                </a:lnTo>
                <a:cubicBezTo>
                  <a:pt x="82660" y="3507"/>
                  <a:pt x="82661" y="3505"/>
                  <a:pt x="82662" y="3504"/>
                </a:cubicBezTo>
                <a:lnTo>
                  <a:pt x="82661" y="3499"/>
                </a:lnTo>
                <a:lnTo>
                  <a:pt x="82661" y="3499"/>
                </a:lnTo>
                <a:cubicBezTo>
                  <a:pt x="82662" y="3497"/>
                  <a:pt x="82662" y="3494"/>
                  <a:pt x="82662" y="3491"/>
                </a:cubicBezTo>
                <a:close/>
                <a:moveTo>
                  <a:pt x="7423" y="3668"/>
                </a:moveTo>
                <a:cubicBezTo>
                  <a:pt x="7276" y="3697"/>
                  <a:pt x="7217" y="3707"/>
                  <a:pt x="7204" y="3707"/>
                </a:cubicBezTo>
                <a:cubicBezTo>
                  <a:pt x="7190" y="3707"/>
                  <a:pt x="7237" y="3694"/>
                  <a:pt x="7284" y="3680"/>
                </a:cubicBezTo>
                <a:lnTo>
                  <a:pt x="7423" y="3668"/>
                </a:lnTo>
                <a:close/>
                <a:moveTo>
                  <a:pt x="82658" y="3508"/>
                </a:moveTo>
                <a:lnTo>
                  <a:pt x="82658" y="3508"/>
                </a:lnTo>
                <a:cubicBezTo>
                  <a:pt x="82655" y="3511"/>
                  <a:pt x="82652" y="3514"/>
                  <a:pt x="82649" y="3517"/>
                </a:cubicBezTo>
                <a:lnTo>
                  <a:pt x="82649" y="3517"/>
                </a:lnTo>
                <a:cubicBezTo>
                  <a:pt x="82650" y="3516"/>
                  <a:pt x="82650" y="3516"/>
                  <a:pt x="82651" y="3515"/>
                </a:cubicBezTo>
                <a:lnTo>
                  <a:pt x="82651" y="3515"/>
                </a:lnTo>
                <a:cubicBezTo>
                  <a:pt x="82647" y="3520"/>
                  <a:pt x="82642" y="3524"/>
                  <a:pt x="82637" y="3529"/>
                </a:cubicBezTo>
                <a:lnTo>
                  <a:pt x="82637" y="3529"/>
                </a:lnTo>
                <a:lnTo>
                  <a:pt x="82637" y="3529"/>
                </a:lnTo>
                <a:cubicBezTo>
                  <a:pt x="82630" y="3536"/>
                  <a:pt x="82622" y="3544"/>
                  <a:pt x="82612" y="3554"/>
                </a:cubicBezTo>
                <a:cubicBezTo>
                  <a:pt x="82549" y="3630"/>
                  <a:pt x="82486" y="3705"/>
                  <a:pt x="82410" y="3794"/>
                </a:cubicBezTo>
                <a:cubicBezTo>
                  <a:pt x="82473" y="3731"/>
                  <a:pt x="82524" y="3655"/>
                  <a:pt x="82587" y="3592"/>
                </a:cubicBezTo>
                <a:cubicBezTo>
                  <a:pt x="82597" y="3576"/>
                  <a:pt x="82610" y="3563"/>
                  <a:pt x="82622" y="3549"/>
                </a:cubicBezTo>
                <a:lnTo>
                  <a:pt x="82622" y="3549"/>
                </a:lnTo>
                <a:lnTo>
                  <a:pt x="82499" y="3718"/>
                </a:lnTo>
                <a:cubicBezTo>
                  <a:pt x="82398" y="3831"/>
                  <a:pt x="82297" y="3945"/>
                  <a:pt x="82196" y="4046"/>
                </a:cubicBezTo>
                <a:cubicBezTo>
                  <a:pt x="82234" y="4008"/>
                  <a:pt x="82284" y="3957"/>
                  <a:pt x="82360" y="3882"/>
                </a:cubicBezTo>
                <a:lnTo>
                  <a:pt x="82461" y="3768"/>
                </a:lnTo>
                <a:lnTo>
                  <a:pt x="82587" y="3617"/>
                </a:lnTo>
                <a:cubicBezTo>
                  <a:pt x="82635" y="3585"/>
                  <a:pt x="82655" y="3548"/>
                  <a:pt x="82658" y="3508"/>
                </a:cubicBezTo>
                <a:close/>
                <a:moveTo>
                  <a:pt x="20362" y="4044"/>
                </a:moveTo>
                <a:lnTo>
                  <a:pt x="20515" y="4071"/>
                </a:lnTo>
                <a:cubicBezTo>
                  <a:pt x="20472" y="4063"/>
                  <a:pt x="20420" y="4054"/>
                  <a:pt x="20362" y="4044"/>
                </a:cubicBezTo>
                <a:close/>
                <a:moveTo>
                  <a:pt x="21372" y="4222"/>
                </a:moveTo>
                <a:lnTo>
                  <a:pt x="21372" y="4222"/>
                </a:lnTo>
                <a:cubicBezTo>
                  <a:pt x="21472" y="4251"/>
                  <a:pt x="21568" y="4267"/>
                  <a:pt x="21664" y="4276"/>
                </a:cubicBezTo>
                <a:lnTo>
                  <a:pt x="21664" y="4276"/>
                </a:lnTo>
                <a:cubicBezTo>
                  <a:pt x="21567" y="4258"/>
                  <a:pt x="21469" y="4240"/>
                  <a:pt x="21372" y="4222"/>
                </a:cubicBezTo>
                <a:close/>
                <a:moveTo>
                  <a:pt x="22418" y="4272"/>
                </a:moveTo>
                <a:cubicBezTo>
                  <a:pt x="22453" y="4279"/>
                  <a:pt x="22489" y="4285"/>
                  <a:pt x="22524" y="4291"/>
                </a:cubicBezTo>
                <a:lnTo>
                  <a:pt x="22524" y="4291"/>
                </a:lnTo>
                <a:cubicBezTo>
                  <a:pt x="22493" y="4281"/>
                  <a:pt x="22459" y="4272"/>
                  <a:pt x="22418" y="4272"/>
                </a:cubicBezTo>
                <a:close/>
                <a:moveTo>
                  <a:pt x="80835" y="5029"/>
                </a:moveTo>
                <a:lnTo>
                  <a:pt x="80835" y="5029"/>
                </a:lnTo>
                <a:cubicBezTo>
                  <a:pt x="80810" y="5041"/>
                  <a:pt x="80734" y="5066"/>
                  <a:pt x="80646" y="5117"/>
                </a:cubicBezTo>
                <a:lnTo>
                  <a:pt x="80306" y="5281"/>
                </a:lnTo>
                <a:cubicBezTo>
                  <a:pt x="80126" y="5362"/>
                  <a:pt x="79926" y="5443"/>
                  <a:pt x="79754" y="5515"/>
                </a:cubicBezTo>
                <a:lnTo>
                  <a:pt x="79754" y="5515"/>
                </a:lnTo>
                <a:lnTo>
                  <a:pt x="79966" y="5432"/>
                </a:lnTo>
                <a:cubicBezTo>
                  <a:pt x="80066" y="5393"/>
                  <a:pt x="80107" y="5379"/>
                  <a:pt x="80109" y="5379"/>
                </a:cubicBezTo>
                <a:lnTo>
                  <a:pt x="80109" y="5379"/>
                </a:lnTo>
                <a:cubicBezTo>
                  <a:pt x="80114" y="5379"/>
                  <a:pt x="80017" y="5418"/>
                  <a:pt x="79915" y="5457"/>
                </a:cubicBezTo>
                <a:cubicBezTo>
                  <a:pt x="79799" y="5511"/>
                  <a:pt x="79669" y="5558"/>
                  <a:pt x="79677" y="5558"/>
                </a:cubicBezTo>
                <a:cubicBezTo>
                  <a:pt x="79681" y="5558"/>
                  <a:pt x="79706" y="5551"/>
                  <a:pt x="79764" y="5533"/>
                </a:cubicBezTo>
                <a:cubicBezTo>
                  <a:pt x="79802" y="5507"/>
                  <a:pt x="80470" y="5243"/>
                  <a:pt x="80835" y="5029"/>
                </a:cubicBezTo>
                <a:close/>
                <a:moveTo>
                  <a:pt x="79491" y="5617"/>
                </a:moveTo>
                <a:lnTo>
                  <a:pt x="79491" y="5617"/>
                </a:lnTo>
                <a:cubicBezTo>
                  <a:pt x="79491" y="5617"/>
                  <a:pt x="79491" y="5617"/>
                  <a:pt x="79491" y="5617"/>
                </a:cubicBezTo>
                <a:lnTo>
                  <a:pt x="79491" y="5617"/>
                </a:lnTo>
                <a:lnTo>
                  <a:pt x="79449" y="5633"/>
                </a:lnTo>
                <a:cubicBezTo>
                  <a:pt x="79481" y="5622"/>
                  <a:pt x="79493" y="5617"/>
                  <a:pt x="79491" y="5617"/>
                </a:cubicBezTo>
                <a:close/>
                <a:moveTo>
                  <a:pt x="1301" y="6297"/>
                </a:moveTo>
                <a:cubicBezTo>
                  <a:pt x="1284" y="6313"/>
                  <a:pt x="1260" y="6341"/>
                  <a:pt x="1236" y="6377"/>
                </a:cubicBezTo>
                <a:cubicBezTo>
                  <a:pt x="1257" y="6350"/>
                  <a:pt x="1279" y="6323"/>
                  <a:pt x="1301" y="6297"/>
                </a:cubicBezTo>
                <a:close/>
                <a:moveTo>
                  <a:pt x="70038" y="8094"/>
                </a:moveTo>
                <a:lnTo>
                  <a:pt x="70038" y="8094"/>
                </a:lnTo>
                <a:cubicBezTo>
                  <a:pt x="69926" y="8113"/>
                  <a:pt x="69797" y="8140"/>
                  <a:pt x="69713" y="8160"/>
                </a:cubicBezTo>
                <a:lnTo>
                  <a:pt x="69713" y="8160"/>
                </a:lnTo>
                <a:cubicBezTo>
                  <a:pt x="69802" y="8142"/>
                  <a:pt x="69891" y="8124"/>
                  <a:pt x="69979" y="8107"/>
                </a:cubicBezTo>
                <a:lnTo>
                  <a:pt x="69979" y="8107"/>
                </a:lnTo>
                <a:cubicBezTo>
                  <a:pt x="69998" y="8103"/>
                  <a:pt x="70018" y="8098"/>
                  <a:pt x="70038" y="8094"/>
                </a:cubicBezTo>
                <a:close/>
                <a:moveTo>
                  <a:pt x="37236" y="8078"/>
                </a:moveTo>
                <a:lnTo>
                  <a:pt x="37236" y="8078"/>
                </a:lnTo>
                <a:cubicBezTo>
                  <a:pt x="37438" y="8116"/>
                  <a:pt x="37627" y="8154"/>
                  <a:pt x="37816" y="8217"/>
                </a:cubicBezTo>
                <a:cubicBezTo>
                  <a:pt x="37665" y="8179"/>
                  <a:pt x="37350" y="8116"/>
                  <a:pt x="37236" y="8078"/>
                </a:cubicBezTo>
                <a:close/>
                <a:moveTo>
                  <a:pt x="38344" y="8410"/>
                </a:moveTo>
                <a:cubicBezTo>
                  <a:pt x="38378" y="8420"/>
                  <a:pt x="38405" y="8427"/>
                  <a:pt x="38421" y="8431"/>
                </a:cubicBezTo>
                <a:cubicBezTo>
                  <a:pt x="38395" y="8424"/>
                  <a:pt x="38369" y="8417"/>
                  <a:pt x="38344" y="8410"/>
                </a:cubicBezTo>
                <a:close/>
                <a:moveTo>
                  <a:pt x="67677" y="8735"/>
                </a:moveTo>
                <a:cubicBezTo>
                  <a:pt x="67594" y="8751"/>
                  <a:pt x="67511" y="8767"/>
                  <a:pt x="67428" y="8784"/>
                </a:cubicBezTo>
                <a:cubicBezTo>
                  <a:pt x="67481" y="8775"/>
                  <a:pt x="67580" y="8755"/>
                  <a:pt x="67677" y="8735"/>
                </a:cubicBezTo>
                <a:close/>
                <a:moveTo>
                  <a:pt x="202" y="9061"/>
                </a:moveTo>
                <a:lnTo>
                  <a:pt x="202" y="9061"/>
                </a:lnTo>
                <a:cubicBezTo>
                  <a:pt x="201" y="9070"/>
                  <a:pt x="200" y="9079"/>
                  <a:pt x="199" y="9088"/>
                </a:cubicBezTo>
                <a:lnTo>
                  <a:pt x="199" y="9088"/>
                </a:lnTo>
                <a:cubicBezTo>
                  <a:pt x="201" y="9079"/>
                  <a:pt x="202" y="9070"/>
                  <a:pt x="202" y="9061"/>
                </a:cubicBezTo>
                <a:close/>
                <a:moveTo>
                  <a:pt x="43077" y="9384"/>
                </a:moveTo>
                <a:cubicBezTo>
                  <a:pt x="43076" y="9384"/>
                  <a:pt x="43115" y="9390"/>
                  <a:pt x="43152" y="9395"/>
                </a:cubicBezTo>
                <a:lnTo>
                  <a:pt x="43152" y="9395"/>
                </a:lnTo>
                <a:lnTo>
                  <a:pt x="43108" y="9388"/>
                </a:lnTo>
                <a:cubicBezTo>
                  <a:pt x="43086" y="9385"/>
                  <a:pt x="43077" y="9384"/>
                  <a:pt x="43077" y="9384"/>
                </a:cubicBezTo>
                <a:close/>
                <a:moveTo>
                  <a:pt x="62425" y="9603"/>
                </a:moveTo>
                <a:lnTo>
                  <a:pt x="62425" y="9603"/>
                </a:lnTo>
                <a:cubicBezTo>
                  <a:pt x="62418" y="9603"/>
                  <a:pt x="62410" y="9604"/>
                  <a:pt x="62403" y="9605"/>
                </a:cubicBezTo>
                <a:lnTo>
                  <a:pt x="62403" y="9605"/>
                </a:lnTo>
                <a:cubicBezTo>
                  <a:pt x="62410" y="9604"/>
                  <a:pt x="62417" y="9603"/>
                  <a:pt x="62425" y="9603"/>
                </a:cubicBezTo>
                <a:close/>
                <a:moveTo>
                  <a:pt x="76954" y="1"/>
                </a:moveTo>
                <a:cubicBezTo>
                  <a:pt x="77219" y="102"/>
                  <a:pt x="77093" y="39"/>
                  <a:pt x="77496" y="177"/>
                </a:cubicBezTo>
                <a:cubicBezTo>
                  <a:pt x="77461" y="165"/>
                  <a:pt x="77448" y="159"/>
                  <a:pt x="77452" y="159"/>
                </a:cubicBezTo>
                <a:cubicBezTo>
                  <a:pt x="77468" y="159"/>
                  <a:pt x="77765" y="250"/>
                  <a:pt x="78038" y="341"/>
                </a:cubicBezTo>
                <a:cubicBezTo>
                  <a:pt x="78224" y="403"/>
                  <a:pt x="78398" y="469"/>
                  <a:pt x="78473" y="497"/>
                </a:cubicBezTo>
                <a:lnTo>
                  <a:pt x="78473" y="497"/>
                </a:lnTo>
                <a:cubicBezTo>
                  <a:pt x="78647" y="570"/>
                  <a:pt x="78805" y="627"/>
                  <a:pt x="78983" y="694"/>
                </a:cubicBezTo>
                <a:cubicBezTo>
                  <a:pt x="79172" y="769"/>
                  <a:pt x="79386" y="845"/>
                  <a:pt x="79638" y="971"/>
                </a:cubicBezTo>
                <a:cubicBezTo>
                  <a:pt x="79632" y="965"/>
                  <a:pt x="79593" y="942"/>
                  <a:pt x="79601" y="942"/>
                </a:cubicBezTo>
                <a:cubicBezTo>
                  <a:pt x="79611" y="942"/>
                  <a:pt x="79681" y="971"/>
                  <a:pt x="79928" y="1084"/>
                </a:cubicBezTo>
                <a:lnTo>
                  <a:pt x="79978" y="1103"/>
                </a:lnTo>
                <a:lnTo>
                  <a:pt x="79789" y="1009"/>
                </a:lnTo>
                <a:lnTo>
                  <a:pt x="79789" y="1009"/>
                </a:lnTo>
                <a:cubicBezTo>
                  <a:pt x="79915" y="1059"/>
                  <a:pt x="80155" y="1173"/>
                  <a:pt x="80394" y="1286"/>
                </a:cubicBezTo>
                <a:cubicBezTo>
                  <a:pt x="80621" y="1399"/>
                  <a:pt x="80860" y="1538"/>
                  <a:pt x="80974" y="1614"/>
                </a:cubicBezTo>
                <a:cubicBezTo>
                  <a:pt x="81044" y="1656"/>
                  <a:pt x="81067" y="1670"/>
                  <a:pt x="81065" y="1670"/>
                </a:cubicBezTo>
                <a:cubicBezTo>
                  <a:pt x="81062" y="1670"/>
                  <a:pt x="80979" y="1623"/>
                  <a:pt x="80968" y="1623"/>
                </a:cubicBezTo>
                <a:cubicBezTo>
                  <a:pt x="80963" y="1623"/>
                  <a:pt x="80971" y="1631"/>
                  <a:pt x="80999" y="1651"/>
                </a:cubicBezTo>
                <a:cubicBezTo>
                  <a:pt x="81112" y="1714"/>
                  <a:pt x="81226" y="1790"/>
                  <a:pt x="81339" y="1866"/>
                </a:cubicBezTo>
                <a:cubicBezTo>
                  <a:pt x="81357" y="1892"/>
                  <a:pt x="81635" y="2137"/>
                  <a:pt x="81623" y="2137"/>
                </a:cubicBezTo>
                <a:cubicBezTo>
                  <a:pt x="81618" y="2137"/>
                  <a:pt x="81556" y="2089"/>
                  <a:pt x="81390" y="1954"/>
                </a:cubicBezTo>
                <a:lnTo>
                  <a:pt x="81390" y="1954"/>
                </a:lnTo>
                <a:cubicBezTo>
                  <a:pt x="81465" y="2017"/>
                  <a:pt x="81541" y="2080"/>
                  <a:pt x="81629" y="2156"/>
                </a:cubicBezTo>
                <a:cubicBezTo>
                  <a:pt x="81705" y="2219"/>
                  <a:pt x="81780" y="2294"/>
                  <a:pt x="81856" y="2370"/>
                </a:cubicBezTo>
                <a:cubicBezTo>
                  <a:pt x="81919" y="2445"/>
                  <a:pt x="81982" y="2521"/>
                  <a:pt x="82045" y="2597"/>
                </a:cubicBezTo>
                <a:cubicBezTo>
                  <a:pt x="82121" y="2672"/>
                  <a:pt x="82171" y="2760"/>
                  <a:pt x="82234" y="2849"/>
                </a:cubicBezTo>
                <a:cubicBezTo>
                  <a:pt x="82335" y="3012"/>
                  <a:pt x="82423" y="3176"/>
                  <a:pt x="82511" y="3353"/>
                </a:cubicBezTo>
                <a:lnTo>
                  <a:pt x="82549" y="3453"/>
                </a:lnTo>
                <a:lnTo>
                  <a:pt x="82562" y="3491"/>
                </a:lnTo>
                <a:cubicBezTo>
                  <a:pt x="82562" y="3491"/>
                  <a:pt x="82562" y="3504"/>
                  <a:pt x="82562" y="3504"/>
                </a:cubicBezTo>
                <a:lnTo>
                  <a:pt x="82448" y="3655"/>
                </a:lnTo>
                <a:cubicBezTo>
                  <a:pt x="82412" y="3706"/>
                  <a:pt x="82384" y="3740"/>
                  <a:pt x="82381" y="3740"/>
                </a:cubicBezTo>
                <a:cubicBezTo>
                  <a:pt x="82379" y="3740"/>
                  <a:pt x="82391" y="3723"/>
                  <a:pt x="82423" y="3680"/>
                </a:cubicBezTo>
                <a:lnTo>
                  <a:pt x="82423" y="3680"/>
                </a:lnTo>
                <a:cubicBezTo>
                  <a:pt x="82209" y="3932"/>
                  <a:pt x="81982" y="4159"/>
                  <a:pt x="81717" y="4373"/>
                </a:cubicBezTo>
                <a:cubicBezTo>
                  <a:pt x="80873" y="4991"/>
                  <a:pt x="79915" y="5444"/>
                  <a:pt x="78895" y="5722"/>
                </a:cubicBezTo>
                <a:cubicBezTo>
                  <a:pt x="78580" y="5835"/>
                  <a:pt x="78252" y="5936"/>
                  <a:pt x="77723" y="6087"/>
                </a:cubicBezTo>
                <a:lnTo>
                  <a:pt x="77609" y="6112"/>
                </a:lnTo>
                <a:cubicBezTo>
                  <a:pt x="77206" y="6226"/>
                  <a:pt x="76375" y="6452"/>
                  <a:pt x="76198" y="6515"/>
                </a:cubicBezTo>
                <a:cubicBezTo>
                  <a:pt x="75745" y="6604"/>
                  <a:pt x="74195" y="7057"/>
                  <a:pt x="73464" y="7234"/>
                </a:cubicBezTo>
                <a:lnTo>
                  <a:pt x="73439" y="7259"/>
                </a:lnTo>
                <a:cubicBezTo>
                  <a:pt x="72935" y="7385"/>
                  <a:pt x="72456" y="7523"/>
                  <a:pt x="71826" y="7675"/>
                </a:cubicBezTo>
                <a:lnTo>
                  <a:pt x="71876" y="7675"/>
                </a:lnTo>
                <a:cubicBezTo>
                  <a:pt x="71420" y="7791"/>
                  <a:pt x="70749" y="7944"/>
                  <a:pt x="70038" y="8094"/>
                </a:cubicBezTo>
                <a:lnTo>
                  <a:pt x="70038" y="8094"/>
                </a:lnTo>
                <a:cubicBezTo>
                  <a:pt x="70046" y="8093"/>
                  <a:pt x="70054" y="8092"/>
                  <a:pt x="70062" y="8091"/>
                </a:cubicBezTo>
                <a:lnTo>
                  <a:pt x="70062" y="8091"/>
                </a:lnTo>
                <a:cubicBezTo>
                  <a:pt x="70034" y="8096"/>
                  <a:pt x="70006" y="8101"/>
                  <a:pt x="69979" y="8107"/>
                </a:cubicBezTo>
                <a:lnTo>
                  <a:pt x="69979" y="8107"/>
                </a:lnTo>
                <a:cubicBezTo>
                  <a:pt x="69864" y="8131"/>
                  <a:pt x="69749" y="8155"/>
                  <a:pt x="69633" y="8179"/>
                </a:cubicBezTo>
                <a:cubicBezTo>
                  <a:pt x="69648" y="8175"/>
                  <a:pt x="69676" y="8168"/>
                  <a:pt x="69713" y="8160"/>
                </a:cubicBezTo>
                <a:lnTo>
                  <a:pt x="69713" y="8160"/>
                </a:lnTo>
                <a:cubicBezTo>
                  <a:pt x="69305" y="8242"/>
                  <a:pt x="68888" y="8333"/>
                  <a:pt x="68486" y="8431"/>
                </a:cubicBezTo>
                <a:cubicBezTo>
                  <a:pt x="67957" y="8557"/>
                  <a:pt x="67441" y="8658"/>
                  <a:pt x="66974" y="8733"/>
                </a:cubicBezTo>
                <a:cubicBezTo>
                  <a:pt x="66735" y="8784"/>
                  <a:pt x="66571" y="8821"/>
                  <a:pt x="66407" y="8847"/>
                </a:cubicBezTo>
                <a:lnTo>
                  <a:pt x="66458" y="8834"/>
                </a:lnTo>
                <a:lnTo>
                  <a:pt x="66369" y="8847"/>
                </a:lnTo>
                <a:lnTo>
                  <a:pt x="66042" y="8897"/>
                </a:lnTo>
                <a:lnTo>
                  <a:pt x="66042" y="8897"/>
                </a:lnTo>
                <a:lnTo>
                  <a:pt x="66319" y="8859"/>
                </a:lnTo>
                <a:lnTo>
                  <a:pt x="66319" y="8859"/>
                </a:lnTo>
                <a:lnTo>
                  <a:pt x="65601" y="8998"/>
                </a:lnTo>
                <a:lnTo>
                  <a:pt x="65475" y="8998"/>
                </a:lnTo>
                <a:lnTo>
                  <a:pt x="65412" y="9010"/>
                </a:lnTo>
                <a:cubicBezTo>
                  <a:pt x="65252" y="9034"/>
                  <a:pt x="65214" y="9043"/>
                  <a:pt x="65243" y="9043"/>
                </a:cubicBezTo>
                <a:cubicBezTo>
                  <a:pt x="65259" y="9043"/>
                  <a:pt x="65298" y="9040"/>
                  <a:pt x="65349" y="9036"/>
                </a:cubicBezTo>
                <a:lnTo>
                  <a:pt x="65349" y="9036"/>
                </a:lnTo>
                <a:lnTo>
                  <a:pt x="64996" y="9111"/>
                </a:lnTo>
                <a:cubicBezTo>
                  <a:pt x="64895" y="9111"/>
                  <a:pt x="64719" y="9149"/>
                  <a:pt x="64530" y="9187"/>
                </a:cubicBezTo>
                <a:cubicBezTo>
                  <a:pt x="64341" y="9212"/>
                  <a:pt x="64152" y="9237"/>
                  <a:pt x="64001" y="9250"/>
                </a:cubicBezTo>
                <a:cubicBezTo>
                  <a:pt x="63836" y="9285"/>
                  <a:pt x="62805" y="9441"/>
                  <a:pt x="62555" y="9503"/>
                </a:cubicBezTo>
                <a:lnTo>
                  <a:pt x="62555" y="9503"/>
                </a:lnTo>
                <a:cubicBezTo>
                  <a:pt x="62558" y="9502"/>
                  <a:pt x="62561" y="9502"/>
                  <a:pt x="62564" y="9502"/>
                </a:cubicBezTo>
                <a:lnTo>
                  <a:pt x="62564" y="9502"/>
                </a:lnTo>
                <a:cubicBezTo>
                  <a:pt x="62560" y="9502"/>
                  <a:pt x="62556" y="9503"/>
                  <a:pt x="62552" y="9503"/>
                </a:cubicBezTo>
                <a:lnTo>
                  <a:pt x="62552" y="9503"/>
                </a:lnTo>
                <a:cubicBezTo>
                  <a:pt x="62553" y="9503"/>
                  <a:pt x="62554" y="9503"/>
                  <a:pt x="62555" y="9503"/>
                </a:cubicBezTo>
                <a:lnTo>
                  <a:pt x="62555" y="9503"/>
                </a:lnTo>
                <a:cubicBezTo>
                  <a:pt x="62506" y="9507"/>
                  <a:pt x="62487" y="9510"/>
                  <a:pt x="62483" y="9512"/>
                </a:cubicBezTo>
                <a:lnTo>
                  <a:pt x="62483" y="9512"/>
                </a:lnTo>
                <a:cubicBezTo>
                  <a:pt x="62506" y="9509"/>
                  <a:pt x="62529" y="9506"/>
                  <a:pt x="62552" y="9503"/>
                </a:cubicBezTo>
                <a:lnTo>
                  <a:pt x="62552" y="9503"/>
                </a:lnTo>
                <a:cubicBezTo>
                  <a:pt x="62536" y="9507"/>
                  <a:pt x="62522" y="9511"/>
                  <a:pt x="62514" y="9514"/>
                </a:cubicBezTo>
                <a:cubicBezTo>
                  <a:pt x="62506" y="9514"/>
                  <a:pt x="62476" y="9514"/>
                  <a:pt x="62483" y="9512"/>
                </a:cubicBezTo>
                <a:lnTo>
                  <a:pt x="62483" y="9512"/>
                </a:lnTo>
                <a:cubicBezTo>
                  <a:pt x="62209" y="9544"/>
                  <a:pt x="61947" y="9569"/>
                  <a:pt x="61695" y="9615"/>
                </a:cubicBezTo>
                <a:lnTo>
                  <a:pt x="61569" y="9615"/>
                </a:lnTo>
                <a:lnTo>
                  <a:pt x="60913" y="9716"/>
                </a:lnTo>
                <a:cubicBezTo>
                  <a:pt x="60882" y="9720"/>
                  <a:pt x="60852" y="9724"/>
                  <a:pt x="60824" y="9727"/>
                </a:cubicBezTo>
                <a:lnTo>
                  <a:pt x="60824" y="9727"/>
                </a:lnTo>
                <a:cubicBezTo>
                  <a:pt x="60826" y="9724"/>
                  <a:pt x="60834" y="9720"/>
                  <a:pt x="60850" y="9716"/>
                </a:cubicBezTo>
                <a:lnTo>
                  <a:pt x="60850" y="9716"/>
                </a:lnTo>
                <a:cubicBezTo>
                  <a:pt x="60809" y="9723"/>
                  <a:pt x="60768" y="9731"/>
                  <a:pt x="60726" y="9738"/>
                </a:cubicBezTo>
                <a:lnTo>
                  <a:pt x="60726" y="9738"/>
                </a:lnTo>
                <a:cubicBezTo>
                  <a:pt x="60756" y="9735"/>
                  <a:pt x="60789" y="9731"/>
                  <a:pt x="60824" y="9727"/>
                </a:cubicBezTo>
                <a:lnTo>
                  <a:pt x="60824" y="9727"/>
                </a:lnTo>
                <a:cubicBezTo>
                  <a:pt x="60809" y="9753"/>
                  <a:pt x="61192" y="9754"/>
                  <a:pt x="60485" y="9855"/>
                </a:cubicBezTo>
                <a:cubicBezTo>
                  <a:pt x="60724" y="9829"/>
                  <a:pt x="61001" y="9792"/>
                  <a:pt x="61480" y="9729"/>
                </a:cubicBezTo>
                <a:lnTo>
                  <a:pt x="61480" y="9729"/>
                </a:lnTo>
                <a:cubicBezTo>
                  <a:pt x="61418" y="9734"/>
                  <a:pt x="61340" y="9737"/>
                  <a:pt x="61286" y="9737"/>
                </a:cubicBezTo>
                <a:cubicBezTo>
                  <a:pt x="61209" y="9737"/>
                  <a:pt x="61178" y="9731"/>
                  <a:pt x="61304" y="9716"/>
                </a:cubicBezTo>
                <a:cubicBezTo>
                  <a:pt x="61878" y="9666"/>
                  <a:pt x="61711" y="9678"/>
                  <a:pt x="62403" y="9605"/>
                </a:cubicBezTo>
                <a:lnTo>
                  <a:pt x="62403" y="9605"/>
                </a:lnTo>
                <a:cubicBezTo>
                  <a:pt x="62380" y="9607"/>
                  <a:pt x="62363" y="9608"/>
                  <a:pt x="62353" y="9608"/>
                </a:cubicBezTo>
                <a:cubicBezTo>
                  <a:pt x="62280" y="9608"/>
                  <a:pt x="62508" y="9557"/>
                  <a:pt x="62816" y="9514"/>
                </a:cubicBezTo>
                <a:lnTo>
                  <a:pt x="62816" y="9514"/>
                </a:lnTo>
                <a:cubicBezTo>
                  <a:pt x="62766" y="9527"/>
                  <a:pt x="62854" y="9540"/>
                  <a:pt x="62728" y="9565"/>
                </a:cubicBezTo>
                <a:lnTo>
                  <a:pt x="63635" y="9388"/>
                </a:lnTo>
                <a:lnTo>
                  <a:pt x="63635" y="9388"/>
                </a:lnTo>
                <a:cubicBezTo>
                  <a:pt x="63510" y="9416"/>
                  <a:pt x="63511" y="9425"/>
                  <a:pt x="63572" y="9425"/>
                </a:cubicBezTo>
                <a:cubicBezTo>
                  <a:pt x="63621" y="9425"/>
                  <a:pt x="63709" y="9419"/>
                  <a:pt x="63799" y="9414"/>
                </a:cubicBezTo>
                <a:cubicBezTo>
                  <a:pt x="63711" y="9414"/>
                  <a:pt x="64593" y="9300"/>
                  <a:pt x="64832" y="9237"/>
                </a:cubicBezTo>
                <a:lnTo>
                  <a:pt x="64832" y="9237"/>
                </a:lnTo>
                <a:cubicBezTo>
                  <a:pt x="64706" y="9262"/>
                  <a:pt x="64580" y="9288"/>
                  <a:pt x="64442" y="9300"/>
                </a:cubicBezTo>
                <a:cubicBezTo>
                  <a:pt x="65475" y="9124"/>
                  <a:pt x="65450" y="9073"/>
                  <a:pt x="66470" y="8897"/>
                </a:cubicBezTo>
                <a:lnTo>
                  <a:pt x="66470" y="8897"/>
                </a:lnTo>
                <a:cubicBezTo>
                  <a:pt x="66400" y="8913"/>
                  <a:pt x="66305" y="8948"/>
                  <a:pt x="66368" y="8948"/>
                </a:cubicBezTo>
                <a:cubicBezTo>
                  <a:pt x="66406" y="8948"/>
                  <a:pt x="66502" y="8935"/>
                  <a:pt x="66697" y="8897"/>
                </a:cubicBezTo>
                <a:cubicBezTo>
                  <a:pt x="66937" y="8834"/>
                  <a:pt x="67730" y="8607"/>
                  <a:pt x="68625" y="8406"/>
                </a:cubicBezTo>
                <a:lnTo>
                  <a:pt x="68801" y="8380"/>
                </a:lnTo>
                <a:lnTo>
                  <a:pt x="69482" y="8217"/>
                </a:lnTo>
                <a:lnTo>
                  <a:pt x="69482" y="8217"/>
                </a:lnTo>
                <a:cubicBezTo>
                  <a:pt x="69268" y="8280"/>
                  <a:pt x="68864" y="8393"/>
                  <a:pt x="68436" y="8506"/>
                </a:cubicBezTo>
                <a:lnTo>
                  <a:pt x="67214" y="8796"/>
                </a:lnTo>
                <a:cubicBezTo>
                  <a:pt x="67604" y="8733"/>
                  <a:pt x="67327" y="8796"/>
                  <a:pt x="67894" y="8683"/>
                </a:cubicBezTo>
                <a:cubicBezTo>
                  <a:pt x="67924" y="8677"/>
                  <a:pt x="67940" y="8675"/>
                  <a:pt x="67944" y="8675"/>
                </a:cubicBezTo>
                <a:cubicBezTo>
                  <a:pt x="67957" y="8675"/>
                  <a:pt x="67819" y="8706"/>
                  <a:pt x="67677" y="8735"/>
                </a:cubicBezTo>
                <a:lnTo>
                  <a:pt x="67677" y="8735"/>
                </a:lnTo>
                <a:cubicBezTo>
                  <a:pt x="68039" y="8666"/>
                  <a:pt x="68405" y="8601"/>
                  <a:pt x="68764" y="8519"/>
                </a:cubicBezTo>
                <a:cubicBezTo>
                  <a:pt x="68701" y="8519"/>
                  <a:pt x="69772" y="8280"/>
                  <a:pt x="69721" y="8280"/>
                </a:cubicBezTo>
                <a:cubicBezTo>
                  <a:pt x="69255" y="8380"/>
                  <a:pt x="68764" y="8506"/>
                  <a:pt x="68285" y="8607"/>
                </a:cubicBezTo>
                <a:cubicBezTo>
                  <a:pt x="68222" y="8607"/>
                  <a:pt x="69104" y="8368"/>
                  <a:pt x="70049" y="8166"/>
                </a:cubicBezTo>
                <a:cubicBezTo>
                  <a:pt x="70083" y="8161"/>
                  <a:pt x="70104" y="8158"/>
                  <a:pt x="70115" y="8158"/>
                </a:cubicBezTo>
                <a:cubicBezTo>
                  <a:pt x="70178" y="8158"/>
                  <a:pt x="69874" y="8242"/>
                  <a:pt x="69885" y="8242"/>
                </a:cubicBezTo>
                <a:cubicBezTo>
                  <a:pt x="69948" y="8229"/>
                  <a:pt x="70175" y="8179"/>
                  <a:pt x="70389" y="8128"/>
                </a:cubicBezTo>
                <a:cubicBezTo>
                  <a:pt x="70616" y="8078"/>
                  <a:pt x="70830" y="8015"/>
                  <a:pt x="70868" y="8015"/>
                </a:cubicBezTo>
                <a:lnTo>
                  <a:pt x="70465" y="8116"/>
                </a:lnTo>
                <a:cubicBezTo>
                  <a:pt x="70994" y="8002"/>
                  <a:pt x="71322" y="7889"/>
                  <a:pt x="71952" y="7750"/>
                </a:cubicBezTo>
                <a:cubicBezTo>
                  <a:pt x="72166" y="7712"/>
                  <a:pt x="72607" y="7624"/>
                  <a:pt x="72632" y="7599"/>
                </a:cubicBezTo>
                <a:lnTo>
                  <a:pt x="72632" y="7599"/>
                </a:lnTo>
                <a:cubicBezTo>
                  <a:pt x="72520" y="7619"/>
                  <a:pt x="72435" y="7628"/>
                  <a:pt x="72378" y="7628"/>
                </a:cubicBezTo>
                <a:cubicBezTo>
                  <a:pt x="72255" y="7628"/>
                  <a:pt x="72263" y="7588"/>
                  <a:pt x="72418" y="7536"/>
                </a:cubicBezTo>
                <a:cubicBezTo>
                  <a:pt x="72493" y="7511"/>
                  <a:pt x="73565" y="7259"/>
                  <a:pt x="73817" y="7221"/>
                </a:cubicBezTo>
                <a:cubicBezTo>
                  <a:pt x="73863" y="7211"/>
                  <a:pt x="73888" y="7207"/>
                  <a:pt x="73897" y="7207"/>
                </a:cubicBezTo>
                <a:cubicBezTo>
                  <a:pt x="73949" y="7207"/>
                  <a:pt x="73480" y="7345"/>
                  <a:pt x="73529" y="7345"/>
                </a:cubicBezTo>
                <a:cubicBezTo>
                  <a:pt x="73537" y="7345"/>
                  <a:pt x="73556" y="7342"/>
                  <a:pt x="73590" y="7334"/>
                </a:cubicBezTo>
                <a:cubicBezTo>
                  <a:pt x="73602" y="7322"/>
                  <a:pt x="73804" y="7271"/>
                  <a:pt x="73880" y="7246"/>
                </a:cubicBezTo>
                <a:cubicBezTo>
                  <a:pt x="74018" y="7234"/>
                  <a:pt x="74157" y="7196"/>
                  <a:pt x="74283" y="7158"/>
                </a:cubicBezTo>
                <a:cubicBezTo>
                  <a:pt x="74337" y="7131"/>
                  <a:pt x="74819" y="7008"/>
                  <a:pt x="74814" y="7008"/>
                </a:cubicBezTo>
                <a:lnTo>
                  <a:pt x="74814" y="7008"/>
                </a:lnTo>
                <a:cubicBezTo>
                  <a:pt x="74812" y="7008"/>
                  <a:pt x="74730" y="7028"/>
                  <a:pt x="74510" y="7082"/>
                </a:cubicBezTo>
                <a:cubicBezTo>
                  <a:pt x="74988" y="6944"/>
                  <a:pt x="75026" y="6944"/>
                  <a:pt x="75593" y="6793"/>
                </a:cubicBezTo>
                <a:lnTo>
                  <a:pt x="75593" y="6793"/>
                </a:lnTo>
                <a:cubicBezTo>
                  <a:pt x="75582" y="6794"/>
                  <a:pt x="75574" y="6795"/>
                  <a:pt x="75569" y="6795"/>
                </a:cubicBezTo>
                <a:cubicBezTo>
                  <a:pt x="75482" y="6795"/>
                  <a:pt x="76112" y="6608"/>
                  <a:pt x="76564" y="6465"/>
                </a:cubicBezTo>
                <a:lnTo>
                  <a:pt x="76564" y="6465"/>
                </a:lnTo>
                <a:cubicBezTo>
                  <a:pt x="76556" y="6467"/>
                  <a:pt x="76555" y="6468"/>
                  <a:pt x="76557" y="6468"/>
                </a:cubicBezTo>
                <a:cubicBezTo>
                  <a:pt x="76567" y="6468"/>
                  <a:pt x="76649" y="6450"/>
                  <a:pt x="76690" y="6440"/>
                </a:cubicBezTo>
                <a:cubicBezTo>
                  <a:pt x="77672" y="6163"/>
                  <a:pt x="78202" y="6037"/>
                  <a:pt x="79109" y="5734"/>
                </a:cubicBezTo>
                <a:cubicBezTo>
                  <a:pt x="79181" y="5714"/>
                  <a:pt x="79476" y="5618"/>
                  <a:pt x="79491" y="5617"/>
                </a:cubicBezTo>
                <a:lnTo>
                  <a:pt x="79491" y="5617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581" y="5584"/>
                  <a:pt x="79572" y="5590"/>
                  <a:pt x="79563" y="5596"/>
                </a:cubicBezTo>
                <a:cubicBezTo>
                  <a:pt x="79620" y="5570"/>
                  <a:pt x="79685" y="5543"/>
                  <a:pt x="79754" y="5515"/>
                </a:cubicBezTo>
                <a:lnTo>
                  <a:pt x="79754" y="5515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721" y="5499"/>
                  <a:pt x="79863" y="5440"/>
                  <a:pt x="80004" y="5381"/>
                </a:cubicBezTo>
                <a:cubicBezTo>
                  <a:pt x="80382" y="5218"/>
                  <a:pt x="80747" y="5029"/>
                  <a:pt x="81100" y="4814"/>
                </a:cubicBezTo>
                <a:cubicBezTo>
                  <a:pt x="81264" y="4713"/>
                  <a:pt x="81365" y="4638"/>
                  <a:pt x="81428" y="4613"/>
                </a:cubicBezTo>
                <a:cubicBezTo>
                  <a:pt x="81453" y="4587"/>
                  <a:pt x="81478" y="4575"/>
                  <a:pt x="81503" y="4562"/>
                </a:cubicBezTo>
                <a:cubicBezTo>
                  <a:pt x="81881" y="4323"/>
                  <a:pt x="82209" y="4008"/>
                  <a:pt x="82473" y="3655"/>
                </a:cubicBezTo>
                <a:lnTo>
                  <a:pt x="82599" y="3504"/>
                </a:lnTo>
                <a:cubicBezTo>
                  <a:pt x="82612" y="3479"/>
                  <a:pt x="82599" y="3466"/>
                  <a:pt x="82599" y="3441"/>
                </a:cubicBezTo>
                <a:lnTo>
                  <a:pt x="82549" y="3327"/>
                </a:lnTo>
                <a:cubicBezTo>
                  <a:pt x="82461" y="3126"/>
                  <a:pt x="82347" y="2924"/>
                  <a:pt x="82209" y="2735"/>
                </a:cubicBezTo>
                <a:cubicBezTo>
                  <a:pt x="82105" y="2584"/>
                  <a:pt x="82082" y="2541"/>
                  <a:pt x="82092" y="2541"/>
                </a:cubicBezTo>
                <a:cubicBezTo>
                  <a:pt x="82104" y="2541"/>
                  <a:pt x="82171" y="2615"/>
                  <a:pt x="82179" y="2615"/>
                </a:cubicBezTo>
                <a:cubicBezTo>
                  <a:pt x="82181" y="2615"/>
                  <a:pt x="82180" y="2612"/>
                  <a:pt x="82175" y="2604"/>
                </a:cubicBezTo>
                <a:lnTo>
                  <a:pt x="82175" y="2604"/>
                </a:lnTo>
                <a:cubicBezTo>
                  <a:pt x="81769" y="2077"/>
                  <a:pt x="81179" y="1649"/>
                  <a:pt x="80734" y="1387"/>
                </a:cubicBezTo>
                <a:cubicBezTo>
                  <a:pt x="80591" y="1305"/>
                  <a:pt x="80357" y="1190"/>
                  <a:pt x="80354" y="1190"/>
                </a:cubicBezTo>
                <a:lnTo>
                  <a:pt x="80354" y="1190"/>
                </a:lnTo>
                <a:cubicBezTo>
                  <a:pt x="80354" y="1190"/>
                  <a:pt x="80366" y="1196"/>
                  <a:pt x="80394" y="1210"/>
                </a:cubicBezTo>
                <a:cubicBezTo>
                  <a:pt x="80495" y="1273"/>
                  <a:pt x="80608" y="1324"/>
                  <a:pt x="80709" y="1387"/>
                </a:cubicBezTo>
                <a:cubicBezTo>
                  <a:pt x="80751" y="1414"/>
                  <a:pt x="80767" y="1424"/>
                  <a:pt x="80764" y="1424"/>
                </a:cubicBezTo>
                <a:cubicBezTo>
                  <a:pt x="80758" y="1424"/>
                  <a:pt x="80655" y="1368"/>
                  <a:pt x="80558" y="1324"/>
                </a:cubicBezTo>
                <a:cubicBezTo>
                  <a:pt x="80486" y="1291"/>
                  <a:pt x="80417" y="1255"/>
                  <a:pt x="80396" y="1244"/>
                </a:cubicBezTo>
                <a:lnTo>
                  <a:pt x="80396" y="1244"/>
                </a:lnTo>
                <a:cubicBezTo>
                  <a:pt x="80409" y="1250"/>
                  <a:pt x="80439" y="1267"/>
                  <a:pt x="80495" y="1299"/>
                </a:cubicBezTo>
                <a:cubicBezTo>
                  <a:pt x="79991" y="1047"/>
                  <a:pt x="79462" y="820"/>
                  <a:pt x="78920" y="631"/>
                </a:cubicBezTo>
                <a:lnTo>
                  <a:pt x="78836" y="584"/>
                </a:lnTo>
                <a:lnTo>
                  <a:pt x="78836" y="584"/>
                </a:lnTo>
                <a:cubicBezTo>
                  <a:pt x="79062" y="671"/>
                  <a:pt x="79277" y="754"/>
                  <a:pt x="79399" y="795"/>
                </a:cubicBezTo>
                <a:cubicBezTo>
                  <a:pt x="79235" y="736"/>
                  <a:pt x="78878" y="602"/>
                  <a:pt x="78816" y="573"/>
                </a:cubicBezTo>
                <a:lnTo>
                  <a:pt x="78816" y="573"/>
                </a:lnTo>
                <a:lnTo>
                  <a:pt x="78836" y="584"/>
                </a:lnTo>
                <a:lnTo>
                  <a:pt x="78836" y="584"/>
                </a:lnTo>
                <a:cubicBezTo>
                  <a:pt x="78571" y="483"/>
                  <a:pt x="78290" y="376"/>
                  <a:pt x="78126" y="328"/>
                </a:cubicBezTo>
                <a:lnTo>
                  <a:pt x="78126" y="328"/>
                </a:lnTo>
                <a:lnTo>
                  <a:pt x="78580" y="505"/>
                </a:lnTo>
                <a:lnTo>
                  <a:pt x="78580" y="505"/>
                </a:lnTo>
                <a:lnTo>
                  <a:pt x="78214" y="379"/>
                </a:lnTo>
                <a:lnTo>
                  <a:pt x="78013" y="316"/>
                </a:lnTo>
                <a:lnTo>
                  <a:pt x="77811" y="253"/>
                </a:lnTo>
                <a:cubicBezTo>
                  <a:pt x="77534" y="177"/>
                  <a:pt x="77244" y="89"/>
                  <a:pt x="76954" y="1"/>
                </a:cubicBezTo>
                <a:close/>
                <a:moveTo>
                  <a:pt x="48381" y="9960"/>
                </a:moveTo>
                <a:lnTo>
                  <a:pt x="48690" y="9993"/>
                </a:lnTo>
                <a:cubicBezTo>
                  <a:pt x="48510" y="9972"/>
                  <a:pt x="48417" y="9962"/>
                  <a:pt x="48381" y="9960"/>
                </a:cubicBezTo>
                <a:close/>
                <a:moveTo>
                  <a:pt x="48476" y="10018"/>
                </a:moveTo>
                <a:lnTo>
                  <a:pt x="48917" y="10056"/>
                </a:lnTo>
                <a:lnTo>
                  <a:pt x="49358" y="10081"/>
                </a:lnTo>
                <a:lnTo>
                  <a:pt x="49383" y="10081"/>
                </a:lnTo>
                <a:cubicBezTo>
                  <a:pt x="49614" y="10100"/>
                  <a:pt x="49588" y="10112"/>
                  <a:pt x="49469" y="10112"/>
                </a:cubicBezTo>
                <a:cubicBezTo>
                  <a:pt x="49425" y="10112"/>
                  <a:pt x="49369" y="10110"/>
                  <a:pt x="49308" y="10107"/>
                </a:cubicBezTo>
                <a:lnTo>
                  <a:pt x="48993" y="10081"/>
                </a:lnTo>
                <a:cubicBezTo>
                  <a:pt x="48943" y="10076"/>
                  <a:pt x="48893" y="10073"/>
                  <a:pt x="48843" y="10072"/>
                </a:cubicBezTo>
                <a:lnTo>
                  <a:pt x="48843" y="10072"/>
                </a:lnTo>
                <a:lnTo>
                  <a:pt x="48476" y="10018"/>
                </a:lnTo>
                <a:close/>
                <a:moveTo>
                  <a:pt x="49677" y="10137"/>
                </a:moveTo>
                <a:cubicBezTo>
                  <a:pt x="49806" y="10145"/>
                  <a:pt x="49945" y="10149"/>
                  <a:pt x="50102" y="10170"/>
                </a:cubicBezTo>
                <a:cubicBezTo>
                  <a:pt x="50003" y="10170"/>
                  <a:pt x="49848" y="10151"/>
                  <a:pt x="49677" y="10137"/>
                </a:cubicBezTo>
                <a:close/>
                <a:moveTo>
                  <a:pt x="56417" y="10175"/>
                </a:moveTo>
                <a:lnTo>
                  <a:pt x="56417" y="10175"/>
                </a:lnTo>
                <a:cubicBezTo>
                  <a:pt x="56359" y="10178"/>
                  <a:pt x="56303" y="10180"/>
                  <a:pt x="56251" y="10182"/>
                </a:cubicBezTo>
                <a:lnTo>
                  <a:pt x="56390" y="10182"/>
                </a:lnTo>
                <a:cubicBezTo>
                  <a:pt x="56419" y="10179"/>
                  <a:pt x="56426" y="10176"/>
                  <a:pt x="56417" y="10175"/>
                </a:cubicBezTo>
                <a:close/>
                <a:moveTo>
                  <a:pt x="55454" y="10206"/>
                </a:moveTo>
                <a:lnTo>
                  <a:pt x="55454" y="10206"/>
                </a:lnTo>
                <a:cubicBezTo>
                  <a:pt x="55442" y="10207"/>
                  <a:pt x="55430" y="10207"/>
                  <a:pt x="55419" y="10207"/>
                </a:cubicBezTo>
                <a:cubicBezTo>
                  <a:pt x="55429" y="10207"/>
                  <a:pt x="55441" y="10207"/>
                  <a:pt x="55454" y="10206"/>
                </a:cubicBezTo>
                <a:close/>
                <a:moveTo>
                  <a:pt x="1047" y="13181"/>
                </a:moveTo>
                <a:lnTo>
                  <a:pt x="1047" y="13181"/>
                </a:lnTo>
                <a:cubicBezTo>
                  <a:pt x="1068" y="13222"/>
                  <a:pt x="1090" y="13262"/>
                  <a:pt x="1112" y="13301"/>
                </a:cubicBezTo>
                <a:lnTo>
                  <a:pt x="1112" y="13301"/>
                </a:lnTo>
                <a:cubicBezTo>
                  <a:pt x="1085" y="13247"/>
                  <a:pt x="1063" y="13206"/>
                  <a:pt x="1047" y="13181"/>
                </a:cubicBezTo>
                <a:close/>
                <a:moveTo>
                  <a:pt x="4782" y="16664"/>
                </a:moveTo>
                <a:cubicBezTo>
                  <a:pt x="4863" y="16706"/>
                  <a:pt x="4918" y="16734"/>
                  <a:pt x="4913" y="16734"/>
                </a:cubicBezTo>
                <a:cubicBezTo>
                  <a:pt x="4910" y="16734"/>
                  <a:pt x="4891" y="16726"/>
                  <a:pt x="4852" y="16709"/>
                </a:cubicBezTo>
                <a:cubicBezTo>
                  <a:pt x="4843" y="16705"/>
                  <a:pt x="4833" y="16699"/>
                  <a:pt x="4823" y="16694"/>
                </a:cubicBezTo>
                <a:lnTo>
                  <a:pt x="4823" y="16694"/>
                </a:lnTo>
                <a:lnTo>
                  <a:pt x="4827" y="16697"/>
                </a:lnTo>
                <a:cubicBezTo>
                  <a:pt x="4813" y="16689"/>
                  <a:pt x="4800" y="16682"/>
                  <a:pt x="4788" y="16675"/>
                </a:cubicBezTo>
                <a:lnTo>
                  <a:pt x="4788" y="16675"/>
                </a:lnTo>
                <a:cubicBezTo>
                  <a:pt x="4800" y="16682"/>
                  <a:pt x="4812" y="16688"/>
                  <a:pt x="4823" y="16694"/>
                </a:cubicBezTo>
                <a:lnTo>
                  <a:pt x="4823" y="16694"/>
                </a:lnTo>
                <a:lnTo>
                  <a:pt x="4782" y="16664"/>
                </a:lnTo>
                <a:close/>
                <a:moveTo>
                  <a:pt x="9698" y="18386"/>
                </a:moveTo>
                <a:lnTo>
                  <a:pt x="9698" y="18386"/>
                </a:lnTo>
                <a:cubicBezTo>
                  <a:pt x="9725" y="18393"/>
                  <a:pt x="9783" y="18404"/>
                  <a:pt x="9880" y="18423"/>
                </a:cubicBezTo>
                <a:cubicBezTo>
                  <a:pt x="9819" y="18411"/>
                  <a:pt x="9759" y="18399"/>
                  <a:pt x="9698" y="18386"/>
                </a:cubicBezTo>
                <a:close/>
                <a:moveTo>
                  <a:pt x="12735" y="3253"/>
                </a:moveTo>
                <a:cubicBezTo>
                  <a:pt x="11838" y="3253"/>
                  <a:pt x="10941" y="3282"/>
                  <a:pt x="10044" y="3340"/>
                </a:cubicBezTo>
                <a:lnTo>
                  <a:pt x="10283" y="3353"/>
                </a:lnTo>
                <a:cubicBezTo>
                  <a:pt x="10044" y="3365"/>
                  <a:pt x="9804" y="3390"/>
                  <a:pt x="9565" y="3416"/>
                </a:cubicBezTo>
                <a:cubicBezTo>
                  <a:pt x="9517" y="3419"/>
                  <a:pt x="9478" y="3420"/>
                  <a:pt x="9454" y="3420"/>
                </a:cubicBezTo>
                <a:cubicBezTo>
                  <a:pt x="9380" y="3420"/>
                  <a:pt x="9442" y="3406"/>
                  <a:pt x="9829" y="3378"/>
                </a:cubicBezTo>
                <a:cubicBezTo>
                  <a:pt x="9691" y="3378"/>
                  <a:pt x="9477" y="3403"/>
                  <a:pt x="9288" y="3428"/>
                </a:cubicBezTo>
                <a:cubicBezTo>
                  <a:pt x="9111" y="3441"/>
                  <a:pt x="8960" y="3466"/>
                  <a:pt x="8947" y="3479"/>
                </a:cubicBezTo>
                <a:cubicBezTo>
                  <a:pt x="8713" y="3502"/>
                  <a:pt x="8609" y="3512"/>
                  <a:pt x="8585" y="3512"/>
                </a:cubicBezTo>
                <a:cubicBezTo>
                  <a:pt x="8556" y="3512"/>
                  <a:pt x="8632" y="3499"/>
                  <a:pt x="8733" y="3479"/>
                </a:cubicBezTo>
                <a:cubicBezTo>
                  <a:pt x="8814" y="3456"/>
                  <a:pt x="8915" y="3440"/>
                  <a:pt x="8988" y="3432"/>
                </a:cubicBezTo>
                <a:lnTo>
                  <a:pt x="8988" y="3432"/>
                </a:lnTo>
                <a:cubicBezTo>
                  <a:pt x="8846" y="3443"/>
                  <a:pt x="8732" y="3456"/>
                  <a:pt x="8607" y="3479"/>
                </a:cubicBezTo>
                <a:lnTo>
                  <a:pt x="8708" y="3466"/>
                </a:lnTo>
                <a:lnTo>
                  <a:pt x="8708" y="3466"/>
                </a:lnTo>
                <a:cubicBezTo>
                  <a:pt x="8368" y="3529"/>
                  <a:pt x="8342" y="3542"/>
                  <a:pt x="7725" y="3630"/>
                </a:cubicBezTo>
                <a:cubicBezTo>
                  <a:pt x="7530" y="3655"/>
                  <a:pt x="7479" y="3658"/>
                  <a:pt x="7459" y="3658"/>
                </a:cubicBezTo>
                <a:cubicBezTo>
                  <a:pt x="7452" y="3658"/>
                  <a:pt x="7448" y="3658"/>
                  <a:pt x="7444" y="3658"/>
                </a:cubicBezTo>
                <a:cubicBezTo>
                  <a:pt x="7435" y="3658"/>
                  <a:pt x="7423" y="3659"/>
                  <a:pt x="7372" y="3668"/>
                </a:cubicBezTo>
                <a:lnTo>
                  <a:pt x="7322" y="3668"/>
                </a:lnTo>
                <a:lnTo>
                  <a:pt x="7133" y="3705"/>
                </a:lnTo>
                <a:lnTo>
                  <a:pt x="6238" y="3857"/>
                </a:lnTo>
                <a:lnTo>
                  <a:pt x="6238" y="3857"/>
                </a:lnTo>
                <a:lnTo>
                  <a:pt x="6604" y="3819"/>
                </a:lnTo>
                <a:lnTo>
                  <a:pt x="6604" y="3819"/>
                </a:lnTo>
                <a:cubicBezTo>
                  <a:pt x="6309" y="3874"/>
                  <a:pt x="5995" y="3936"/>
                  <a:pt x="6008" y="3936"/>
                </a:cubicBezTo>
                <a:cubicBezTo>
                  <a:pt x="6011" y="3936"/>
                  <a:pt x="6027" y="3933"/>
                  <a:pt x="6059" y="3928"/>
                </a:cubicBezTo>
                <a:lnTo>
                  <a:pt x="6059" y="3928"/>
                </a:lnTo>
                <a:cubicBezTo>
                  <a:pt x="5444" y="4041"/>
                  <a:pt x="4840" y="4210"/>
                  <a:pt x="4247" y="4411"/>
                </a:cubicBezTo>
                <a:cubicBezTo>
                  <a:pt x="3894" y="4537"/>
                  <a:pt x="3542" y="4688"/>
                  <a:pt x="3201" y="4852"/>
                </a:cubicBezTo>
                <a:cubicBezTo>
                  <a:pt x="2899" y="5003"/>
                  <a:pt x="2697" y="5129"/>
                  <a:pt x="2609" y="5180"/>
                </a:cubicBezTo>
                <a:cubicBezTo>
                  <a:pt x="2370" y="5331"/>
                  <a:pt x="2130" y="5507"/>
                  <a:pt x="1916" y="5696"/>
                </a:cubicBezTo>
                <a:cubicBezTo>
                  <a:pt x="1691" y="5877"/>
                  <a:pt x="1486" y="6077"/>
                  <a:pt x="1301" y="6297"/>
                </a:cubicBezTo>
                <a:lnTo>
                  <a:pt x="1301" y="6297"/>
                </a:lnTo>
                <a:cubicBezTo>
                  <a:pt x="1312" y="6287"/>
                  <a:pt x="1321" y="6281"/>
                  <a:pt x="1324" y="6281"/>
                </a:cubicBezTo>
                <a:cubicBezTo>
                  <a:pt x="1326" y="6281"/>
                  <a:pt x="1326" y="6283"/>
                  <a:pt x="1324" y="6289"/>
                </a:cubicBezTo>
                <a:cubicBezTo>
                  <a:pt x="1311" y="6301"/>
                  <a:pt x="1236" y="6402"/>
                  <a:pt x="1059" y="6641"/>
                </a:cubicBezTo>
                <a:cubicBezTo>
                  <a:pt x="1068" y="6624"/>
                  <a:pt x="1069" y="6616"/>
                  <a:pt x="1064" y="6616"/>
                </a:cubicBezTo>
                <a:cubicBezTo>
                  <a:pt x="1055" y="6616"/>
                  <a:pt x="1025" y="6646"/>
                  <a:pt x="984" y="6704"/>
                </a:cubicBezTo>
                <a:cubicBezTo>
                  <a:pt x="933" y="6780"/>
                  <a:pt x="832" y="6919"/>
                  <a:pt x="744" y="7070"/>
                </a:cubicBezTo>
                <a:cubicBezTo>
                  <a:pt x="643" y="7234"/>
                  <a:pt x="568" y="7410"/>
                  <a:pt x="492" y="7586"/>
                </a:cubicBezTo>
                <a:lnTo>
                  <a:pt x="379" y="7838"/>
                </a:lnTo>
                <a:lnTo>
                  <a:pt x="303" y="8040"/>
                </a:lnTo>
                <a:cubicBezTo>
                  <a:pt x="319" y="8003"/>
                  <a:pt x="327" y="7986"/>
                  <a:pt x="329" y="7986"/>
                </a:cubicBezTo>
                <a:cubicBezTo>
                  <a:pt x="338" y="7986"/>
                  <a:pt x="226" y="8314"/>
                  <a:pt x="164" y="8632"/>
                </a:cubicBezTo>
                <a:cubicBezTo>
                  <a:pt x="127" y="8821"/>
                  <a:pt x="101" y="9010"/>
                  <a:pt x="89" y="9111"/>
                </a:cubicBezTo>
                <a:cubicBezTo>
                  <a:pt x="83" y="9155"/>
                  <a:pt x="80" y="9180"/>
                  <a:pt x="82" y="9180"/>
                </a:cubicBezTo>
                <a:cubicBezTo>
                  <a:pt x="84" y="9180"/>
                  <a:pt x="93" y="9140"/>
                  <a:pt x="114" y="9048"/>
                </a:cubicBezTo>
                <a:lnTo>
                  <a:pt x="114" y="9048"/>
                </a:lnTo>
                <a:cubicBezTo>
                  <a:pt x="87" y="9264"/>
                  <a:pt x="79" y="9299"/>
                  <a:pt x="74" y="9299"/>
                </a:cubicBezTo>
                <a:cubicBezTo>
                  <a:pt x="71" y="9299"/>
                  <a:pt x="70" y="9290"/>
                  <a:pt x="67" y="9290"/>
                </a:cubicBezTo>
                <a:cubicBezTo>
                  <a:pt x="63" y="9290"/>
                  <a:pt x="57" y="9316"/>
                  <a:pt x="38" y="9451"/>
                </a:cubicBezTo>
                <a:cubicBezTo>
                  <a:pt x="1" y="10107"/>
                  <a:pt x="64" y="10762"/>
                  <a:pt x="202" y="11392"/>
                </a:cubicBezTo>
                <a:cubicBezTo>
                  <a:pt x="353" y="12098"/>
                  <a:pt x="631" y="12778"/>
                  <a:pt x="1009" y="13395"/>
                </a:cubicBezTo>
                <a:cubicBezTo>
                  <a:pt x="1009" y="13396"/>
                  <a:pt x="1009" y="13396"/>
                  <a:pt x="1010" y="13396"/>
                </a:cubicBezTo>
                <a:cubicBezTo>
                  <a:pt x="1013" y="13396"/>
                  <a:pt x="977" y="13325"/>
                  <a:pt x="983" y="13325"/>
                </a:cubicBezTo>
                <a:cubicBezTo>
                  <a:pt x="987" y="13325"/>
                  <a:pt x="1008" y="13356"/>
                  <a:pt x="1072" y="13458"/>
                </a:cubicBezTo>
                <a:lnTo>
                  <a:pt x="1273" y="13799"/>
                </a:lnTo>
                <a:lnTo>
                  <a:pt x="1500" y="14114"/>
                </a:lnTo>
                <a:cubicBezTo>
                  <a:pt x="1563" y="14202"/>
                  <a:pt x="1626" y="14278"/>
                  <a:pt x="1702" y="14353"/>
                </a:cubicBezTo>
                <a:lnTo>
                  <a:pt x="2029" y="14719"/>
                </a:lnTo>
                <a:cubicBezTo>
                  <a:pt x="2000" y="14681"/>
                  <a:pt x="1961" y="14635"/>
                  <a:pt x="1963" y="14635"/>
                </a:cubicBezTo>
                <a:lnTo>
                  <a:pt x="1963" y="14635"/>
                </a:lnTo>
                <a:cubicBezTo>
                  <a:pt x="1965" y="14635"/>
                  <a:pt x="1986" y="14657"/>
                  <a:pt x="2042" y="14719"/>
                </a:cubicBezTo>
                <a:cubicBezTo>
                  <a:pt x="2533" y="15248"/>
                  <a:pt x="3088" y="15727"/>
                  <a:pt x="3693" y="16130"/>
                </a:cubicBezTo>
                <a:cubicBezTo>
                  <a:pt x="4310" y="16546"/>
                  <a:pt x="4953" y="16898"/>
                  <a:pt x="5633" y="17188"/>
                </a:cubicBezTo>
                <a:cubicBezTo>
                  <a:pt x="6937" y="17756"/>
                  <a:pt x="8322" y="18103"/>
                  <a:pt x="9698" y="18386"/>
                </a:cubicBezTo>
                <a:lnTo>
                  <a:pt x="9698" y="18386"/>
                </a:lnTo>
                <a:cubicBezTo>
                  <a:pt x="9681" y="18382"/>
                  <a:pt x="9677" y="18380"/>
                  <a:pt x="9682" y="18380"/>
                </a:cubicBezTo>
                <a:cubicBezTo>
                  <a:pt x="9703" y="18380"/>
                  <a:pt x="9864" y="18406"/>
                  <a:pt x="10044" y="18436"/>
                </a:cubicBezTo>
                <a:cubicBezTo>
                  <a:pt x="9949" y="18417"/>
                  <a:pt x="9952" y="18414"/>
                  <a:pt x="9974" y="18414"/>
                </a:cubicBezTo>
                <a:cubicBezTo>
                  <a:pt x="9985" y="18414"/>
                  <a:pt x="10001" y="18415"/>
                  <a:pt x="10012" y="18415"/>
                </a:cubicBezTo>
                <a:cubicBezTo>
                  <a:pt x="10022" y="18415"/>
                  <a:pt x="10028" y="18414"/>
                  <a:pt x="10018" y="18411"/>
                </a:cubicBezTo>
                <a:lnTo>
                  <a:pt x="10018" y="18411"/>
                </a:lnTo>
                <a:cubicBezTo>
                  <a:pt x="10409" y="18486"/>
                  <a:pt x="10812" y="18562"/>
                  <a:pt x="11215" y="18625"/>
                </a:cubicBezTo>
                <a:cubicBezTo>
                  <a:pt x="11434" y="18637"/>
                  <a:pt x="12435" y="18789"/>
                  <a:pt x="12633" y="18789"/>
                </a:cubicBezTo>
                <a:cubicBezTo>
                  <a:pt x="12640" y="18789"/>
                  <a:pt x="12647" y="18789"/>
                  <a:pt x="12652" y="18789"/>
                </a:cubicBezTo>
                <a:lnTo>
                  <a:pt x="12261" y="18751"/>
                </a:lnTo>
                <a:lnTo>
                  <a:pt x="12261" y="18751"/>
                </a:lnTo>
                <a:cubicBezTo>
                  <a:pt x="12308" y="18754"/>
                  <a:pt x="12340" y="18756"/>
                  <a:pt x="12361" y="18756"/>
                </a:cubicBezTo>
                <a:cubicBezTo>
                  <a:pt x="12568" y="18756"/>
                  <a:pt x="11563" y="18597"/>
                  <a:pt x="11631" y="18574"/>
                </a:cubicBezTo>
                <a:cubicBezTo>
                  <a:pt x="11064" y="18524"/>
                  <a:pt x="10132" y="18335"/>
                  <a:pt x="9212" y="18184"/>
                </a:cubicBezTo>
                <a:cubicBezTo>
                  <a:pt x="9156" y="18171"/>
                  <a:pt x="9140" y="18166"/>
                  <a:pt x="9146" y="18166"/>
                </a:cubicBezTo>
                <a:cubicBezTo>
                  <a:pt x="9159" y="18166"/>
                  <a:pt x="9280" y="18189"/>
                  <a:pt x="9292" y="18189"/>
                </a:cubicBezTo>
                <a:cubicBezTo>
                  <a:pt x="9294" y="18189"/>
                  <a:pt x="9290" y="18188"/>
                  <a:pt x="9275" y="18184"/>
                </a:cubicBezTo>
                <a:cubicBezTo>
                  <a:pt x="8933" y="18123"/>
                  <a:pt x="8604" y="18050"/>
                  <a:pt x="8275" y="17965"/>
                </a:cubicBezTo>
                <a:lnTo>
                  <a:pt x="8275" y="17965"/>
                </a:lnTo>
                <a:cubicBezTo>
                  <a:pt x="8280" y="17967"/>
                  <a:pt x="8286" y="17968"/>
                  <a:pt x="8292" y="17970"/>
                </a:cubicBezTo>
                <a:lnTo>
                  <a:pt x="8242" y="17957"/>
                </a:lnTo>
                <a:lnTo>
                  <a:pt x="8242" y="17957"/>
                </a:lnTo>
                <a:cubicBezTo>
                  <a:pt x="8253" y="17960"/>
                  <a:pt x="8264" y="17963"/>
                  <a:pt x="8275" y="17965"/>
                </a:cubicBezTo>
                <a:lnTo>
                  <a:pt x="8275" y="17965"/>
                </a:lnTo>
                <a:cubicBezTo>
                  <a:pt x="7688" y="17827"/>
                  <a:pt x="7102" y="17640"/>
                  <a:pt x="6528" y="17440"/>
                </a:cubicBezTo>
                <a:cubicBezTo>
                  <a:pt x="5910" y="17214"/>
                  <a:pt x="5306" y="16936"/>
                  <a:pt x="4726" y="16621"/>
                </a:cubicBezTo>
                <a:lnTo>
                  <a:pt x="4726" y="16621"/>
                </a:lnTo>
                <a:lnTo>
                  <a:pt x="4782" y="16664"/>
                </a:lnTo>
                <a:lnTo>
                  <a:pt x="4782" y="16664"/>
                </a:lnTo>
                <a:cubicBezTo>
                  <a:pt x="4730" y="16636"/>
                  <a:pt x="4666" y="16603"/>
                  <a:pt x="4602" y="16567"/>
                </a:cubicBezTo>
                <a:lnTo>
                  <a:pt x="4602" y="16567"/>
                </a:lnTo>
                <a:cubicBezTo>
                  <a:pt x="4652" y="16597"/>
                  <a:pt x="4712" y="16632"/>
                  <a:pt x="4788" y="16675"/>
                </a:cubicBezTo>
                <a:lnTo>
                  <a:pt x="4788" y="16675"/>
                </a:lnTo>
                <a:cubicBezTo>
                  <a:pt x="4697" y="16626"/>
                  <a:pt x="4573" y="16556"/>
                  <a:pt x="4429" y="16471"/>
                </a:cubicBezTo>
                <a:lnTo>
                  <a:pt x="4429" y="16471"/>
                </a:lnTo>
                <a:cubicBezTo>
                  <a:pt x="4471" y="16494"/>
                  <a:pt x="4516" y="16520"/>
                  <a:pt x="4562" y="16546"/>
                </a:cubicBezTo>
                <a:cubicBezTo>
                  <a:pt x="4575" y="16553"/>
                  <a:pt x="4588" y="16560"/>
                  <a:pt x="4602" y="16567"/>
                </a:cubicBezTo>
                <a:lnTo>
                  <a:pt x="4602" y="16567"/>
                </a:lnTo>
                <a:cubicBezTo>
                  <a:pt x="4466" y="16487"/>
                  <a:pt x="4403" y="16444"/>
                  <a:pt x="4298" y="16382"/>
                </a:cubicBezTo>
                <a:cubicBezTo>
                  <a:pt x="4256" y="16361"/>
                  <a:pt x="4237" y="16352"/>
                  <a:pt x="4233" y="16352"/>
                </a:cubicBezTo>
                <a:cubicBezTo>
                  <a:pt x="4232" y="16352"/>
                  <a:pt x="4232" y="16353"/>
                  <a:pt x="4233" y="16353"/>
                </a:cubicBezTo>
                <a:lnTo>
                  <a:pt x="4233" y="16353"/>
                </a:lnTo>
                <a:cubicBezTo>
                  <a:pt x="4027" y="16228"/>
                  <a:pt x="3798" y="16082"/>
                  <a:pt x="3579" y="15928"/>
                </a:cubicBezTo>
                <a:cubicBezTo>
                  <a:pt x="3201" y="15664"/>
                  <a:pt x="2848" y="15374"/>
                  <a:pt x="2521" y="15046"/>
                </a:cubicBezTo>
                <a:cubicBezTo>
                  <a:pt x="2398" y="14924"/>
                  <a:pt x="2363" y="14890"/>
                  <a:pt x="2359" y="14890"/>
                </a:cubicBezTo>
                <a:cubicBezTo>
                  <a:pt x="2355" y="14890"/>
                  <a:pt x="2397" y="14937"/>
                  <a:pt x="2393" y="14937"/>
                </a:cubicBezTo>
                <a:cubicBezTo>
                  <a:pt x="2389" y="14937"/>
                  <a:pt x="2354" y="14904"/>
                  <a:pt x="2231" y="14782"/>
                </a:cubicBezTo>
                <a:cubicBezTo>
                  <a:pt x="2193" y="14744"/>
                  <a:pt x="2168" y="14706"/>
                  <a:pt x="2143" y="14668"/>
                </a:cubicBezTo>
                <a:lnTo>
                  <a:pt x="2029" y="14567"/>
                </a:lnTo>
                <a:cubicBezTo>
                  <a:pt x="1903" y="14441"/>
                  <a:pt x="1790" y="14290"/>
                  <a:pt x="1689" y="14126"/>
                </a:cubicBezTo>
                <a:lnTo>
                  <a:pt x="1689" y="14126"/>
                </a:lnTo>
                <a:lnTo>
                  <a:pt x="1903" y="14391"/>
                </a:lnTo>
                <a:lnTo>
                  <a:pt x="1651" y="14076"/>
                </a:lnTo>
                <a:lnTo>
                  <a:pt x="1387" y="13710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233" y="13503"/>
                  <a:pt x="1261" y="13545"/>
                  <a:pt x="1289" y="13586"/>
                </a:cubicBezTo>
                <a:lnTo>
                  <a:pt x="1289" y="13586"/>
                </a:lnTo>
                <a:cubicBezTo>
                  <a:pt x="1253" y="13534"/>
                  <a:pt x="1217" y="13481"/>
                  <a:pt x="1183" y="13427"/>
                </a:cubicBezTo>
                <a:lnTo>
                  <a:pt x="1183" y="13427"/>
                </a:lnTo>
                <a:lnTo>
                  <a:pt x="1160" y="13395"/>
                </a:lnTo>
                <a:cubicBezTo>
                  <a:pt x="1156" y="13388"/>
                  <a:pt x="1153" y="13381"/>
                  <a:pt x="1149" y="13374"/>
                </a:cubicBezTo>
                <a:lnTo>
                  <a:pt x="1149" y="13374"/>
                </a:lnTo>
                <a:cubicBezTo>
                  <a:pt x="1160" y="13392"/>
                  <a:pt x="1172" y="13410"/>
                  <a:pt x="1183" y="13427"/>
                </a:cubicBezTo>
                <a:lnTo>
                  <a:pt x="1183" y="13427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175" y="13409"/>
                  <a:pt x="1143" y="13356"/>
                  <a:pt x="1112" y="13301"/>
                </a:cubicBezTo>
                <a:lnTo>
                  <a:pt x="1112" y="13301"/>
                </a:lnTo>
                <a:cubicBezTo>
                  <a:pt x="1124" y="13323"/>
                  <a:pt x="1136" y="13348"/>
                  <a:pt x="1149" y="13374"/>
                </a:cubicBezTo>
                <a:lnTo>
                  <a:pt x="1149" y="13374"/>
                </a:lnTo>
                <a:cubicBezTo>
                  <a:pt x="997" y="13131"/>
                  <a:pt x="864" y="12872"/>
                  <a:pt x="744" y="12614"/>
                </a:cubicBezTo>
                <a:cubicBezTo>
                  <a:pt x="568" y="12236"/>
                  <a:pt x="442" y="11846"/>
                  <a:pt x="341" y="11442"/>
                </a:cubicBezTo>
                <a:cubicBezTo>
                  <a:pt x="240" y="11039"/>
                  <a:pt x="190" y="10636"/>
                  <a:pt x="164" y="10220"/>
                </a:cubicBezTo>
                <a:cubicBezTo>
                  <a:pt x="152" y="10018"/>
                  <a:pt x="152" y="9829"/>
                  <a:pt x="152" y="9628"/>
                </a:cubicBezTo>
                <a:cubicBezTo>
                  <a:pt x="152" y="9448"/>
                  <a:pt x="175" y="9268"/>
                  <a:pt x="199" y="9088"/>
                </a:cubicBezTo>
                <a:lnTo>
                  <a:pt x="199" y="9088"/>
                </a:lnTo>
                <a:cubicBezTo>
                  <a:pt x="194" y="9108"/>
                  <a:pt x="185" y="9128"/>
                  <a:pt x="180" y="9149"/>
                </a:cubicBezTo>
                <a:lnTo>
                  <a:pt x="180" y="9149"/>
                </a:lnTo>
                <a:cubicBezTo>
                  <a:pt x="205" y="8955"/>
                  <a:pt x="242" y="8750"/>
                  <a:pt x="278" y="8557"/>
                </a:cubicBezTo>
                <a:cubicBezTo>
                  <a:pt x="303" y="8431"/>
                  <a:pt x="341" y="8305"/>
                  <a:pt x="379" y="8179"/>
                </a:cubicBezTo>
                <a:cubicBezTo>
                  <a:pt x="429" y="8065"/>
                  <a:pt x="454" y="7952"/>
                  <a:pt x="517" y="7801"/>
                </a:cubicBezTo>
                <a:lnTo>
                  <a:pt x="631" y="7523"/>
                </a:lnTo>
                <a:cubicBezTo>
                  <a:pt x="681" y="7423"/>
                  <a:pt x="744" y="7309"/>
                  <a:pt x="807" y="7171"/>
                </a:cubicBezTo>
                <a:lnTo>
                  <a:pt x="807" y="7171"/>
                </a:lnTo>
                <a:lnTo>
                  <a:pt x="795" y="7208"/>
                </a:lnTo>
                <a:cubicBezTo>
                  <a:pt x="933" y="6944"/>
                  <a:pt x="1097" y="6692"/>
                  <a:pt x="1286" y="6452"/>
                </a:cubicBezTo>
                <a:lnTo>
                  <a:pt x="1286" y="6452"/>
                </a:lnTo>
                <a:cubicBezTo>
                  <a:pt x="1258" y="6492"/>
                  <a:pt x="1248" y="6508"/>
                  <a:pt x="1250" y="6508"/>
                </a:cubicBezTo>
                <a:cubicBezTo>
                  <a:pt x="1253" y="6508"/>
                  <a:pt x="1314" y="6433"/>
                  <a:pt x="1374" y="6364"/>
                </a:cubicBezTo>
                <a:cubicBezTo>
                  <a:pt x="1428" y="6302"/>
                  <a:pt x="1482" y="6245"/>
                  <a:pt x="1487" y="6245"/>
                </a:cubicBezTo>
                <a:cubicBezTo>
                  <a:pt x="1490" y="6245"/>
                  <a:pt x="1473" y="6268"/>
                  <a:pt x="1425" y="6326"/>
                </a:cubicBezTo>
                <a:cubicBezTo>
                  <a:pt x="1601" y="6125"/>
                  <a:pt x="1803" y="5923"/>
                  <a:pt x="2017" y="5734"/>
                </a:cubicBezTo>
                <a:cubicBezTo>
                  <a:pt x="2155" y="5608"/>
                  <a:pt x="2294" y="5495"/>
                  <a:pt x="2445" y="5394"/>
                </a:cubicBezTo>
                <a:lnTo>
                  <a:pt x="2609" y="5293"/>
                </a:lnTo>
                <a:cubicBezTo>
                  <a:pt x="2848" y="5129"/>
                  <a:pt x="3113" y="4978"/>
                  <a:pt x="3390" y="4852"/>
                </a:cubicBezTo>
                <a:lnTo>
                  <a:pt x="3390" y="4852"/>
                </a:lnTo>
                <a:cubicBezTo>
                  <a:pt x="3278" y="4905"/>
                  <a:pt x="3243" y="4923"/>
                  <a:pt x="3248" y="4923"/>
                </a:cubicBezTo>
                <a:cubicBezTo>
                  <a:pt x="3257" y="4923"/>
                  <a:pt x="3405" y="4860"/>
                  <a:pt x="3421" y="4860"/>
                </a:cubicBezTo>
                <a:cubicBezTo>
                  <a:pt x="3430" y="4860"/>
                  <a:pt x="3393" y="4882"/>
                  <a:pt x="3252" y="4953"/>
                </a:cubicBezTo>
                <a:cubicBezTo>
                  <a:pt x="3705" y="4739"/>
                  <a:pt x="4172" y="4550"/>
                  <a:pt x="4650" y="4398"/>
                </a:cubicBezTo>
                <a:cubicBezTo>
                  <a:pt x="4965" y="4285"/>
                  <a:pt x="5293" y="4209"/>
                  <a:pt x="5621" y="4146"/>
                </a:cubicBezTo>
                <a:cubicBezTo>
                  <a:pt x="5717" y="4116"/>
                  <a:pt x="5746" y="4103"/>
                  <a:pt x="5731" y="4103"/>
                </a:cubicBezTo>
                <a:cubicBezTo>
                  <a:pt x="5703" y="4103"/>
                  <a:pt x="5516" y="4147"/>
                  <a:pt x="5318" y="4197"/>
                </a:cubicBezTo>
                <a:cubicBezTo>
                  <a:pt x="5072" y="4258"/>
                  <a:pt x="4810" y="4336"/>
                  <a:pt x="4808" y="4336"/>
                </a:cubicBezTo>
                <a:cubicBezTo>
                  <a:pt x="4808" y="4336"/>
                  <a:pt x="4821" y="4332"/>
                  <a:pt x="4852" y="4323"/>
                </a:cubicBezTo>
                <a:lnTo>
                  <a:pt x="4852" y="4323"/>
                </a:lnTo>
                <a:cubicBezTo>
                  <a:pt x="4819" y="4330"/>
                  <a:pt x="4800" y="4334"/>
                  <a:pt x="4794" y="4334"/>
                </a:cubicBezTo>
                <a:cubicBezTo>
                  <a:pt x="4747" y="4334"/>
                  <a:pt x="5365" y="4149"/>
                  <a:pt x="5709" y="4071"/>
                </a:cubicBezTo>
                <a:cubicBezTo>
                  <a:pt x="5910" y="4033"/>
                  <a:pt x="6087" y="3995"/>
                  <a:pt x="6339" y="3957"/>
                </a:cubicBezTo>
                <a:cubicBezTo>
                  <a:pt x="6599" y="3920"/>
                  <a:pt x="6908" y="3883"/>
                  <a:pt x="7408" y="3786"/>
                </a:cubicBezTo>
                <a:lnTo>
                  <a:pt x="7408" y="3786"/>
                </a:lnTo>
                <a:lnTo>
                  <a:pt x="7511" y="3768"/>
                </a:lnTo>
                <a:lnTo>
                  <a:pt x="7801" y="3731"/>
                </a:lnTo>
                <a:cubicBezTo>
                  <a:pt x="8002" y="3705"/>
                  <a:pt x="8216" y="3668"/>
                  <a:pt x="8456" y="3642"/>
                </a:cubicBezTo>
                <a:cubicBezTo>
                  <a:pt x="8708" y="3579"/>
                  <a:pt x="9061" y="3567"/>
                  <a:pt x="9136" y="3542"/>
                </a:cubicBezTo>
                <a:lnTo>
                  <a:pt x="9136" y="3542"/>
                </a:lnTo>
                <a:cubicBezTo>
                  <a:pt x="8821" y="3567"/>
                  <a:pt x="8506" y="3617"/>
                  <a:pt x="8191" y="3655"/>
                </a:cubicBezTo>
                <a:cubicBezTo>
                  <a:pt x="8720" y="3567"/>
                  <a:pt x="9225" y="3504"/>
                  <a:pt x="10119" y="3428"/>
                </a:cubicBezTo>
                <a:lnTo>
                  <a:pt x="10119" y="3428"/>
                </a:lnTo>
                <a:lnTo>
                  <a:pt x="9603" y="3491"/>
                </a:lnTo>
                <a:cubicBezTo>
                  <a:pt x="9867" y="3479"/>
                  <a:pt x="10107" y="3441"/>
                  <a:pt x="10371" y="3428"/>
                </a:cubicBezTo>
                <a:lnTo>
                  <a:pt x="10371" y="3428"/>
                </a:lnTo>
                <a:cubicBezTo>
                  <a:pt x="10296" y="3453"/>
                  <a:pt x="9225" y="3529"/>
                  <a:pt x="8645" y="3617"/>
                </a:cubicBezTo>
                <a:cubicBezTo>
                  <a:pt x="8868" y="3597"/>
                  <a:pt x="9434" y="3528"/>
                  <a:pt x="9495" y="3528"/>
                </a:cubicBezTo>
                <a:cubicBezTo>
                  <a:pt x="9510" y="3528"/>
                  <a:pt x="9495" y="3532"/>
                  <a:pt x="9439" y="3542"/>
                </a:cubicBezTo>
                <a:cubicBezTo>
                  <a:pt x="9691" y="3504"/>
                  <a:pt x="9943" y="3479"/>
                  <a:pt x="10195" y="3466"/>
                </a:cubicBezTo>
                <a:cubicBezTo>
                  <a:pt x="10485" y="3453"/>
                  <a:pt x="10812" y="3428"/>
                  <a:pt x="11165" y="3403"/>
                </a:cubicBezTo>
                <a:lnTo>
                  <a:pt x="11165" y="3403"/>
                </a:lnTo>
                <a:lnTo>
                  <a:pt x="11115" y="3416"/>
                </a:lnTo>
                <a:lnTo>
                  <a:pt x="11354" y="3403"/>
                </a:lnTo>
                <a:lnTo>
                  <a:pt x="11669" y="3390"/>
                </a:lnTo>
                <a:lnTo>
                  <a:pt x="11669" y="3390"/>
                </a:lnTo>
                <a:cubicBezTo>
                  <a:pt x="11543" y="3403"/>
                  <a:pt x="11417" y="3403"/>
                  <a:pt x="11304" y="3416"/>
                </a:cubicBezTo>
                <a:cubicBezTo>
                  <a:pt x="11581" y="3403"/>
                  <a:pt x="11858" y="3403"/>
                  <a:pt x="12123" y="3403"/>
                </a:cubicBezTo>
                <a:lnTo>
                  <a:pt x="12324" y="3403"/>
                </a:lnTo>
                <a:cubicBezTo>
                  <a:pt x="12337" y="3403"/>
                  <a:pt x="12438" y="3378"/>
                  <a:pt x="12198" y="3378"/>
                </a:cubicBezTo>
                <a:lnTo>
                  <a:pt x="12639" y="3365"/>
                </a:lnTo>
                <a:lnTo>
                  <a:pt x="12954" y="3365"/>
                </a:lnTo>
                <a:cubicBezTo>
                  <a:pt x="13118" y="3365"/>
                  <a:pt x="13219" y="3378"/>
                  <a:pt x="13332" y="3390"/>
                </a:cubicBezTo>
                <a:cubicBezTo>
                  <a:pt x="13506" y="3400"/>
                  <a:pt x="13694" y="3402"/>
                  <a:pt x="14123" y="3420"/>
                </a:cubicBezTo>
                <a:lnTo>
                  <a:pt x="14123" y="3420"/>
                </a:lnTo>
                <a:cubicBezTo>
                  <a:pt x="14011" y="3411"/>
                  <a:pt x="13969" y="3403"/>
                  <a:pt x="14126" y="3403"/>
                </a:cubicBezTo>
                <a:cubicBezTo>
                  <a:pt x="14416" y="3428"/>
                  <a:pt x="14819" y="3453"/>
                  <a:pt x="14996" y="3466"/>
                </a:cubicBezTo>
                <a:cubicBezTo>
                  <a:pt x="15253" y="3481"/>
                  <a:pt x="15374" y="3487"/>
                  <a:pt x="15418" y="3487"/>
                </a:cubicBezTo>
                <a:cubicBezTo>
                  <a:pt x="15532" y="3487"/>
                  <a:pt x="15119" y="3449"/>
                  <a:pt x="15192" y="3449"/>
                </a:cubicBezTo>
                <a:cubicBezTo>
                  <a:pt x="15206" y="3449"/>
                  <a:pt x="15235" y="3450"/>
                  <a:pt x="15286" y="3453"/>
                </a:cubicBezTo>
                <a:cubicBezTo>
                  <a:pt x="15638" y="3504"/>
                  <a:pt x="15802" y="3479"/>
                  <a:pt x="16256" y="3516"/>
                </a:cubicBezTo>
                <a:lnTo>
                  <a:pt x="16256" y="3529"/>
                </a:lnTo>
                <a:cubicBezTo>
                  <a:pt x="16854" y="3586"/>
                  <a:pt x="16933" y="3586"/>
                  <a:pt x="16996" y="3586"/>
                </a:cubicBezTo>
                <a:cubicBezTo>
                  <a:pt x="17059" y="3586"/>
                  <a:pt x="17106" y="3586"/>
                  <a:pt x="17642" y="3642"/>
                </a:cubicBezTo>
                <a:lnTo>
                  <a:pt x="17188" y="3617"/>
                </a:lnTo>
                <a:lnTo>
                  <a:pt x="17755" y="3668"/>
                </a:lnTo>
                <a:lnTo>
                  <a:pt x="17629" y="3668"/>
                </a:lnTo>
                <a:cubicBezTo>
                  <a:pt x="18234" y="3731"/>
                  <a:pt x="18423" y="3756"/>
                  <a:pt x="19015" y="3831"/>
                </a:cubicBezTo>
                <a:cubicBezTo>
                  <a:pt x="18973" y="3824"/>
                  <a:pt x="18965" y="3820"/>
                  <a:pt x="18988" y="3820"/>
                </a:cubicBezTo>
                <a:cubicBezTo>
                  <a:pt x="19041" y="3820"/>
                  <a:pt x="19260" y="3842"/>
                  <a:pt x="19620" y="3894"/>
                </a:cubicBezTo>
                <a:cubicBezTo>
                  <a:pt x="19797" y="3945"/>
                  <a:pt x="19986" y="3970"/>
                  <a:pt x="20162" y="3995"/>
                </a:cubicBezTo>
                <a:cubicBezTo>
                  <a:pt x="19935" y="3970"/>
                  <a:pt x="19708" y="3945"/>
                  <a:pt x="19494" y="3894"/>
                </a:cubicBezTo>
                <a:cubicBezTo>
                  <a:pt x="19456" y="3894"/>
                  <a:pt x="19318" y="3882"/>
                  <a:pt x="19293" y="3882"/>
                </a:cubicBezTo>
                <a:cubicBezTo>
                  <a:pt x="19609" y="3935"/>
                  <a:pt x="20066" y="3996"/>
                  <a:pt x="20362" y="4044"/>
                </a:cubicBezTo>
                <a:lnTo>
                  <a:pt x="20362" y="4044"/>
                </a:lnTo>
                <a:lnTo>
                  <a:pt x="20225" y="4020"/>
                </a:lnTo>
                <a:lnTo>
                  <a:pt x="20225" y="4020"/>
                </a:lnTo>
                <a:cubicBezTo>
                  <a:pt x="20590" y="4071"/>
                  <a:pt x="20943" y="4134"/>
                  <a:pt x="21309" y="4184"/>
                </a:cubicBezTo>
                <a:cubicBezTo>
                  <a:pt x="21378" y="4195"/>
                  <a:pt x="21393" y="4199"/>
                  <a:pt x="21378" y="4199"/>
                </a:cubicBezTo>
                <a:cubicBezTo>
                  <a:pt x="21358" y="4199"/>
                  <a:pt x="21281" y="4192"/>
                  <a:pt x="21208" y="4184"/>
                </a:cubicBezTo>
                <a:lnTo>
                  <a:pt x="21208" y="4184"/>
                </a:lnTo>
                <a:cubicBezTo>
                  <a:pt x="21422" y="4209"/>
                  <a:pt x="21573" y="4235"/>
                  <a:pt x="21888" y="4285"/>
                </a:cubicBezTo>
                <a:cubicBezTo>
                  <a:pt x="21812" y="4285"/>
                  <a:pt x="21738" y="4283"/>
                  <a:pt x="21664" y="4276"/>
                </a:cubicBezTo>
                <a:lnTo>
                  <a:pt x="21664" y="4276"/>
                </a:lnTo>
                <a:cubicBezTo>
                  <a:pt x="21907" y="4320"/>
                  <a:pt x="22150" y="4363"/>
                  <a:pt x="22392" y="4398"/>
                </a:cubicBezTo>
                <a:cubicBezTo>
                  <a:pt x="22451" y="4422"/>
                  <a:pt x="22851" y="4500"/>
                  <a:pt x="22801" y="4500"/>
                </a:cubicBezTo>
                <a:cubicBezTo>
                  <a:pt x="22797" y="4500"/>
                  <a:pt x="22791" y="4500"/>
                  <a:pt x="22783" y="4499"/>
                </a:cubicBezTo>
                <a:lnTo>
                  <a:pt x="22783" y="4499"/>
                </a:lnTo>
                <a:cubicBezTo>
                  <a:pt x="23337" y="4613"/>
                  <a:pt x="24169" y="4751"/>
                  <a:pt x="24900" y="4928"/>
                </a:cubicBezTo>
                <a:cubicBezTo>
                  <a:pt x="24938" y="4928"/>
                  <a:pt x="25026" y="4953"/>
                  <a:pt x="25177" y="4991"/>
                </a:cubicBezTo>
                <a:lnTo>
                  <a:pt x="27319" y="5495"/>
                </a:lnTo>
                <a:lnTo>
                  <a:pt x="27773" y="5633"/>
                </a:lnTo>
                <a:cubicBezTo>
                  <a:pt x="27907" y="5667"/>
                  <a:pt x="27960" y="5679"/>
                  <a:pt x="27968" y="5679"/>
                </a:cubicBezTo>
                <a:cubicBezTo>
                  <a:pt x="27989" y="5679"/>
                  <a:pt x="27743" y="5607"/>
                  <a:pt x="27776" y="5607"/>
                </a:cubicBezTo>
                <a:cubicBezTo>
                  <a:pt x="27795" y="5607"/>
                  <a:pt x="27909" y="5631"/>
                  <a:pt x="28227" y="5709"/>
                </a:cubicBezTo>
                <a:cubicBezTo>
                  <a:pt x="28983" y="5898"/>
                  <a:pt x="28504" y="5797"/>
                  <a:pt x="28768" y="5873"/>
                </a:cubicBezTo>
                <a:cubicBezTo>
                  <a:pt x="29146" y="5961"/>
                  <a:pt x="29814" y="6112"/>
                  <a:pt x="30507" y="6314"/>
                </a:cubicBezTo>
                <a:lnTo>
                  <a:pt x="29877" y="6150"/>
                </a:lnTo>
                <a:lnTo>
                  <a:pt x="30407" y="6314"/>
                </a:lnTo>
                <a:cubicBezTo>
                  <a:pt x="29969" y="6211"/>
                  <a:pt x="29613" y="6120"/>
                  <a:pt x="29586" y="6120"/>
                </a:cubicBezTo>
                <a:cubicBezTo>
                  <a:pt x="29573" y="6120"/>
                  <a:pt x="29632" y="6140"/>
                  <a:pt x="29789" y="6188"/>
                </a:cubicBezTo>
                <a:cubicBezTo>
                  <a:pt x="29791" y="6187"/>
                  <a:pt x="29794" y="6187"/>
                  <a:pt x="29798" y="6187"/>
                </a:cubicBezTo>
                <a:cubicBezTo>
                  <a:pt x="29962" y="6187"/>
                  <a:pt x="31814" y="6705"/>
                  <a:pt x="31928" y="6705"/>
                </a:cubicBezTo>
                <a:cubicBezTo>
                  <a:pt x="31929" y="6705"/>
                  <a:pt x="31930" y="6705"/>
                  <a:pt x="31931" y="6704"/>
                </a:cubicBezTo>
                <a:lnTo>
                  <a:pt x="32284" y="6805"/>
                </a:lnTo>
                <a:lnTo>
                  <a:pt x="32070" y="6755"/>
                </a:lnTo>
                <a:lnTo>
                  <a:pt x="32070" y="6755"/>
                </a:lnTo>
                <a:cubicBezTo>
                  <a:pt x="32738" y="6944"/>
                  <a:pt x="32574" y="6856"/>
                  <a:pt x="33456" y="7095"/>
                </a:cubicBezTo>
                <a:cubicBezTo>
                  <a:pt x="33676" y="7159"/>
                  <a:pt x="33849" y="7203"/>
                  <a:pt x="33845" y="7203"/>
                </a:cubicBezTo>
                <a:cubicBezTo>
                  <a:pt x="33844" y="7203"/>
                  <a:pt x="33817" y="7197"/>
                  <a:pt x="33758" y="7183"/>
                </a:cubicBezTo>
                <a:lnTo>
                  <a:pt x="33758" y="7183"/>
                </a:lnTo>
                <a:lnTo>
                  <a:pt x="34439" y="7360"/>
                </a:lnTo>
                <a:cubicBezTo>
                  <a:pt x="34540" y="7385"/>
                  <a:pt x="34577" y="7397"/>
                  <a:pt x="34565" y="7397"/>
                </a:cubicBezTo>
                <a:cubicBezTo>
                  <a:pt x="34552" y="7397"/>
                  <a:pt x="34489" y="7385"/>
                  <a:pt x="34388" y="7360"/>
                </a:cubicBezTo>
                <a:lnTo>
                  <a:pt x="34388" y="7360"/>
                </a:lnTo>
                <a:lnTo>
                  <a:pt x="35434" y="7624"/>
                </a:lnTo>
                <a:lnTo>
                  <a:pt x="35422" y="7624"/>
                </a:lnTo>
                <a:lnTo>
                  <a:pt x="36077" y="7775"/>
                </a:lnTo>
                <a:cubicBezTo>
                  <a:pt x="36146" y="7795"/>
                  <a:pt x="36170" y="7802"/>
                  <a:pt x="36168" y="7802"/>
                </a:cubicBezTo>
                <a:cubicBezTo>
                  <a:pt x="36164" y="7802"/>
                  <a:pt x="36033" y="7768"/>
                  <a:pt x="36008" y="7768"/>
                </a:cubicBezTo>
                <a:cubicBezTo>
                  <a:pt x="36002" y="7768"/>
                  <a:pt x="36003" y="7770"/>
                  <a:pt x="36014" y="7775"/>
                </a:cubicBezTo>
                <a:lnTo>
                  <a:pt x="36594" y="7914"/>
                </a:lnTo>
                <a:cubicBezTo>
                  <a:pt x="36639" y="7927"/>
                  <a:pt x="36656" y="7932"/>
                  <a:pt x="36651" y="7932"/>
                </a:cubicBezTo>
                <a:cubicBezTo>
                  <a:pt x="36632" y="7932"/>
                  <a:pt x="36261" y="7844"/>
                  <a:pt x="35938" y="7763"/>
                </a:cubicBezTo>
                <a:lnTo>
                  <a:pt x="35938" y="7763"/>
                </a:lnTo>
                <a:cubicBezTo>
                  <a:pt x="36468" y="7939"/>
                  <a:pt x="36417" y="7876"/>
                  <a:pt x="37576" y="8191"/>
                </a:cubicBezTo>
                <a:lnTo>
                  <a:pt x="37035" y="8065"/>
                </a:lnTo>
                <a:lnTo>
                  <a:pt x="37035" y="8065"/>
                </a:lnTo>
                <a:cubicBezTo>
                  <a:pt x="37361" y="8162"/>
                  <a:pt x="37767" y="8258"/>
                  <a:pt x="38344" y="8410"/>
                </a:cubicBezTo>
                <a:lnTo>
                  <a:pt x="38344" y="8410"/>
                </a:lnTo>
                <a:cubicBezTo>
                  <a:pt x="38123" y="8351"/>
                  <a:pt x="37592" y="8200"/>
                  <a:pt x="37634" y="8200"/>
                </a:cubicBezTo>
                <a:cubicBezTo>
                  <a:pt x="37646" y="8200"/>
                  <a:pt x="37704" y="8212"/>
                  <a:pt x="37828" y="8242"/>
                </a:cubicBezTo>
                <a:cubicBezTo>
                  <a:pt x="37992" y="8280"/>
                  <a:pt x="38232" y="8343"/>
                  <a:pt x="38572" y="8418"/>
                </a:cubicBezTo>
                <a:cubicBezTo>
                  <a:pt x="38648" y="8443"/>
                  <a:pt x="38711" y="8469"/>
                  <a:pt x="38786" y="8481"/>
                </a:cubicBezTo>
                <a:lnTo>
                  <a:pt x="39315" y="8607"/>
                </a:lnTo>
                <a:lnTo>
                  <a:pt x="39278" y="8607"/>
                </a:lnTo>
                <a:cubicBezTo>
                  <a:pt x="39731" y="8708"/>
                  <a:pt x="39706" y="8695"/>
                  <a:pt x="39971" y="8746"/>
                </a:cubicBezTo>
                <a:cubicBezTo>
                  <a:pt x="40210" y="8796"/>
                  <a:pt x="40449" y="8859"/>
                  <a:pt x="40676" y="8935"/>
                </a:cubicBezTo>
                <a:cubicBezTo>
                  <a:pt x="40856" y="8971"/>
                  <a:pt x="40929" y="8984"/>
                  <a:pt x="40944" y="8984"/>
                </a:cubicBezTo>
                <a:cubicBezTo>
                  <a:pt x="40979" y="8984"/>
                  <a:pt x="40702" y="8915"/>
                  <a:pt x="40729" y="8915"/>
                </a:cubicBezTo>
                <a:cubicBezTo>
                  <a:pt x="40743" y="8915"/>
                  <a:pt x="40833" y="8933"/>
                  <a:pt x="41080" y="8985"/>
                </a:cubicBezTo>
                <a:cubicBezTo>
                  <a:pt x="41747" y="9136"/>
                  <a:pt x="42226" y="9212"/>
                  <a:pt x="43033" y="9363"/>
                </a:cubicBezTo>
                <a:cubicBezTo>
                  <a:pt x="43197" y="9394"/>
                  <a:pt x="43234" y="9403"/>
                  <a:pt x="43222" y="9403"/>
                </a:cubicBezTo>
                <a:cubicBezTo>
                  <a:pt x="43213" y="9403"/>
                  <a:pt x="43183" y="9399"/>
                  <a:pt x="43152" y="9395"/>
                </a:cubicBezTo>
                <a:lnTo>
                  <a:pt x="43152" y="9395"/>
                </a:lnTo>
                <a:lnTo>
                  <a:pt x="43524" y="9451"/>
                </a:lnTo>
                <a:cubicBezTo>
                  <a:pt x="43637" y="9464"/>
                  <a:pt x="43600" y="9464"/>
                  <a:pt x="43574" y="9464"/>
                </a:cubicBezTo>
                <a:cubicBezTo>
                  <a:pt x="43927" y="9514"/>
                  <a:pt x="43612" y="9451"/>
                  <a:pt x="44167" y="9540"/>
                </a:cubicBezTo>
                <a:cubicBezTo>
                  <a:pt x="44242" y="9540"/>
                  <a:pt x="44532" y="9603"/>
                  <a:pt x="44872" y="9653"/>
                </a:cubicBezTo>
                <a:cubicBezTo>
                  <a:pt x="45225" y="9716"/>
                  <a:pt x="45641" y="9792"/>
                  <a:pt x="45994" y="9817"/>
                </a:cubicBezTo>
                <a:cubicBezTo>
                  <a:pt x="46054" y="9826"/>
                  <a:pt x="46058" y="9829"/>
                  <a:pt x="46041" y="9829"/>
                </a:cubicBezTo>
                <a:cubicBezTo>
                  <a:pt x="46023" y="9829"/>
                  <a:pt x="45980" y="9826"/>
                  <a:pt x="45960" y="9826"/>
                </a:cubicBezTo>
                <a:cubicBezTo>
                  <a:pt x="45949" y="9826"/>
                  <a:pt x="45945" y="9827"/>
                  <a:pt x="45956" y="9829"/>
                </a:cubicBezTo>
                <a:cubicBezTo>
                  <a:pt x="46901" y="9930"/>
                  <a:pt x="46775" y="9930"/>
                  <a:pt x="47556" y="9981"/>
                </a:cubicBezTo>
                <a:lnTo>
                  <a:pt x="48212" y="10056"/>
                </a:lnTo>
                <a:cubicBezTo>
                  <a:pt x="48047" y="10035"/>
                  <a:pt x="48012" y="10026"/>
                  <a:pt x="48059" y="10026"/>
                </a:cubicBezTo>
                <a:cubicBezTo>
                  <a:pt x="48138" y="10026"/>
                  <a:pt x="48450" y="10050"/>
                  <a:pt x="48772" y="10072"/>
                </a:cubicBezTo>
                <a:lnTo>
                  <a:pt x="48772" y="10072"/>
                </a:lnTo>
                <a:cubicBezTo>
                  <a:pt x="48720" y="10073"/>
                  <a:pt x="48667" y="10076"/>
                  <a:pt x="48615" y="10081"/>
                </a:cubicBezTo>
                <a:lnTo>
                  <a:pt x="48905" y="10107"/>
                </a:lnTo>
                <a:lnTo>
                  <a:pt x="49106" y="10107"/>
                </a:lnTo>
                <a:lnTo>
                  <a:pt x="49295" y="10144"/>
                </a:lnTo>
                <a:lnTo>
                  <a:pt x="49346" y="10144"/>
                </a:lnTo>
                <a:lnTo>
                  <a:pt x="50492" y="10220"/>
                </a:lnTo>
                <a:cubicBezTo>
                  <a:pt x="50627" y="10228"/>
                  <a:pt x="50758" y="10231"/>
                  <a:pt x="50891" y="10231"/>
                </a:cubicBezTo>
                <a:cubicBezTo>
                  <a:pt x="51156" y="10231"/>
                  <a:pt x="51425" y="10220"/>
                  <a:pt x="51727" y="10220"/>
                </a:cubicBezTo>
                <a:lnTo>
                  <a:pt x="53315" y="10220"/>
                </a:lnTo>
                <a:cubicBezTo>
                  <a:pt x="53000" y="10233"/>
                  <a:pt x="53252" y="10245"/>
                  <a:pt x="53227" y="10258"/>
                </a:cubicBezTo>
                <a:cubicBezTo>
                  <a:pt x="52874" y="10258"/>
                  <a:pt x="52219" y="10258"/>
                  <a:pt x="51551" y="10245"/>
                </a:cubicBezTo>
                <a:lnTo>
                  <a:pt x="51551" y="10245"/>
                </a:lnTo>
                <a:cubicBezTo>
                  <a:pt x="51904" y="10258"/>
                  <a:pt x="51828" y="10258"/>
                  <a:pt x="51740" y="10258"/>
                </a:cubicBezTo>
                <a:cubicBezTo>
                  <a:pt x="52000" y="10258"/>
                  <a:pt x="52266" y="10263"/>
                  <a:pt x="52534" y="10263"/>
                </a:cubicBezTo>
                <a:cubicBezTo>
                  <a:pt x="52668" y="10263"/>
                  <a:pt x="52803" y="10262"/>
                  <a:pt x="52937" y="10258"/>
                </a:cubicBezTo>
                <a:cubicBezTo>
                  <a:pt x="53048" y="10273"/>
                  <a:pt x="53158" y="10279"/>
                  <a:pt x="53269" y="10279"/>
                </a:cubicBezTo>
                <a:cubicBezTo>
                  <a:pt x="53347" y="10279"/>
                  <a:pt x="53426" y="10276"/>
                  <a:pt x="53504" y="10270"/>
                </a:cubicBezTo>
                <a:cubicBezTo>
                  <a:pt x="53265" y="10245"/>
                  <a:pt x="54399" y="10245"/>
                  <a:pt x="54890" y="10233"/>
                </a:cubicBezTo>
                <a:cubicBezTo>
                  <a:pt x="54915" y="10233"/>
                  <a:pt x="54802" y="10258"/>
                  <a:pt x="54210" y="10258"/>
                </a:cubicBezTo>
                <a:cubicBezTo>
                  <a:pt x="54302" y="10261"/>
                  <a:pt x="54385" y="10263"/>
                  <a:pt x="54462" y="10263"/>
                </a:cubicBezTo>
                <a:cubicBezTo>
                  <a:pt x="54891" y="10263"/>
                  <a:pt x="55109" y="10214"/>
                  <a:pt x="55573" y="10198"/>
                </a:cubicBezTo>
                <a:lnTo>
                  <a:pt x="55573" y="10198"/>
                </a:lnTo>
                <a:cubicBezTo>
                  <a:pt x="55524" y="10201"/>
                  <a:pt x="55485" y="10204"/>
                  <a:pt x="55454" y="10206"/>
                </a:cubicBezTo>
                <a:lnTo>
                  <a:pt x="55454" y="10206"/>
                </a:lnTo>
                <a:cubicBezTo>
                  <a:pt x="55724" y="10196"/>
                  <a:pt x="56226" y="10174"/>
                  <a:pt x="56377" y="10174"/>
                </a:cubicBezTo>
                <a:cubicBezTo>
                  <a:pt x="56397" y="10174"/>
                  <a:pt x="56410" y="10174"/>
                  <a:pt x="56417" y="10175"/>
                </a:cubicBezTo>
                <a:lnTo>
                  <a:pt x="56417" y="10175"/>
                </a:lnTo>
                <a:cubicBezTo>
                  <a:pt x="57419" y="10127"/>
                  <a:pt x="59195" y="9978"/>
                  <a:pt x="59326" y="9930"/>
                </a:cubicBezTo>
                <a:lnTo>
                  <a:pt x="59326" y="9930"/>
                </a:lnTo>
                <a:cubicBezTo>
                  <a:pt x="59263" y="9955"/>
                  <a:pt x="59200" y="9968"/>
                  <a:pt x="59137" y="9981"/>
                </a:cubicBezTo>
                <a:cubicBezTo>
                  <a:pt x="59674" y="9899"/>
                  <a:pt x="60200" y="9828"/>
                  <a:pt x="60726" y="9738"/>
                </a:cubicBezTo>
                <a:lnTo>
                  <a:pt x="60726" y="9738"/>
                </a:lnTo>
                <a:cubicBezTo>
                  <a:pt x="60634" y="9747"/>
                  <a:pt x="60568" y="9752"/>
                  <a:pt x="60537" y="9752"/>
                </a:cubicBezTo>
                <a:cubicBezTo>
                  <a:pt x="60482" y="9752"/>
                  <a:pt x="60537" y="9737"/>
                  <a:pt x="60749" y="9703"/>
                </a:cubicBezTo>
                <a:lnTo>
                  <a:pt x="60749" y="9703"/>
                </a:lnTo>
                <a:lnTo>
                  <a:pt x="59162" y="9905"/>
                </a:lnTo>
                <a:lnTo>
                  <a:pt x="59200" y="9880"/>
                </a:lnTo>
                <a:lnTo>
                  <a:pt x="58696" y="9943"/>
                </a:lnTo>
                <a:cubicBezTo>
                  <a:pt x="58519" y="9955"/>
                  <a:pt x="58355" y="9968"/>
                  <a:pt x="58267" y="9968"/>
                </a:cubicBezTo>
                <a:cubicBezTo>
                  <a:pt x="57684" y="9990"/>
                  <a:pt x="55575" y="10152"/>
                  <a:pt x="53937" y="10152"/>
                </a:cubicBezTo>
                <a:cubicBezTo>
                  <a:pt x="53734" y="10152"/>
                  <a:pt x="53538" y="10150"/>
                  <a:pt x="53353" y="10144"/>
                </a:cubicBezTo>
                <a:lnTo>
                  <a:pt x="53353" y="10144"/>
                </a:lnTo>
                <a:cubicBezTo>
                  <a:pt x="53469" y="10158"/>
                  <a:pt x="53404" y="10162"/>
                  <a:pt x="53270" y="10162"/>
                </a:cubicBezTo>
                <a:cubicBezTo>
                  <a:pt x="53084" y="10162"/>
                  <a:pt x="52765" y="10154"/>
                  <a:pt x="52604" y="10154"/>
                </a:cubicBezTo>
                <a:cubicBezTo>
                  <a:pt x="52553" y="10154"/>
                  <a:pt x="52518" y="10155"/>
                  <a:pt x="52509" y="10157"/>
                </a:cubicBezTo>
                <a:cubicBezTo>
                  <a:pt x="52408" y="10144"/>
                  <a:pt x="52168" y="10132"/>
                  <a:pt x="52446" y="10132"/>
                </a:cubicBezTo>
                <a:lnTo>
                  <a:pt x="50581" y="10094"/>
                </a:lnTo>
                <a:cubicBezTo>
                  <a:pt x="50530" y="10088"/>
                  <a:pt x="50574" y="10088"/>
                  <a:pt x="50620" y="10088"/>
                </a:cubicBezTo>
                <a:cubicBezTo>
                  <a:pt x="50666" y="10088"/>
                  <a:pt x="50713" y="10088"/>
                  <a:pt x="50669" y="10081"/>
                </a:cubicBezTo>
                <a:cubicBezTo>
                  <a:pt x="50625" y="10075"/>
                  <a:pt x="50559" y="10075"/>
                  <a:pt x="50492" y="10075"/>
                </a:cubicBezTo>
                <a:cubicBezTo>
                  <a:pt x="50426" y="10075"/>
                  <a:pt x="50360" y="10075"/>
                  <a:pt x="50316" y="10069"/>
                </a:cubicBezTo>
                <a:cubicBezTo>
                  <a:pt x="50287" y="10065"/>
                  <a:pt x="50291" y="10063"/>
                  <a:pt x="50314" y="10063"/>
                </a:cubicBezTo>
                <a:cubicBezTo>
                  <a:pt x="50361" y="10063"/>
                  <a:pt x="50484" y="10069"/>
                  <a:pt x="50568" y="10069"/>
                </a:cubicBezTo>
                <a:cubicBezTo>
                  <a:pt x="50133" y="10044"/>
                  <a:pt x="49894" y="10034"/>
                  <a:pt x="49755" y="10034"/>
                </a:cubicBezTo>
                <a:cubicBezTo>
                  <a:pt x="49617" y="10034"/>
                  <a:pt x="49579" y="10044"/>
                  <a:pt x="49547" y="10056"/>
                </a:cubicBezTo>
                <a:cubicBezTo>
                  <a:pt x="49106" y="10018"/>
                  <a:pt x="48879" y="10006"/>
                  <a:pt x="48564" y="9993"/>
                </a:cubicBezTo>
                <a:cubicBezTo>
                  <a:pt x="48467" y="9978"/>
                  <a:pt x="48338" y="9959"/>
                  <a:pt x="48364" y="9959"/>
                </a:cubicBezTo>
                <a:cubicBezTo>
                  <a:pt x="48367" y="9959"/>
                  <a:pt x="48373" y="9959"/>
                  <a:pt x="48381" y="9960"/>
                </a:cubicBezTo>
                <a:lnTo>
                  <a:pt x="48381" y="9960"/>
                </a:lnTo>
                <a:lnTo>
                  <a:pt x="47645" y="9880"/>
                </a:lnTo>
                <a:lnTo>
                  <a:pt x="47065" y="9829"/>
                </a:lnTo>
                <a:cubicBezTo>
                  <a:pt x="46958" y="9821"/>
                  <a:pt x="46876" y="9812"/>
                  <a:pt x="46833" y="9812"/>
                </a:cubicBezTo>
                <a:cubicBezTo>
                  <a:pt x="46815" y="9812"/>
                  <a:pt x="46804" y="9813"/>
                  <a:pt x="46800" y="9817"/>
                </a:cubicBezTo>
                <a:cubicBezTo>
                  <a:pt x="46712" y="9792"/>
                  <a:pt x="46372" y="9754"/>
                  <a:pt x="46296" y="9754"/>
                </a:cubicBezTo>
                <a:cubicBezTo>
                  <a:pt x="45672" y="9673"/>
                  <a:pt x="45568" y="9656"/>
                  <a:pt x="45039" y="9576"/>
                </a:cubicBezTo>
                <a:lnTo>
                  <a:pt x="45039" y="9576"/>
                </a:lnTo>
                <a:cubicBezTo>
                  <a:pt x="45051" y="9576"/>
                  <a:pt x="45062" y="9577"/>
                  <a:pt x="45074" y="9577"/>
                </a:cubicBezTo>
                <a:lnTo>
                  <a:pt x="44885" y="9552"/>
                </a:lnTo>
                <a:lnTo>
                  <a:pt x="44885" y="9552"/>
                </a:lnTo>
                <a:cubicBezTo>
                  <a:pt x="44940" y="9561"/>
                  <a:pt x="44992" y="9568"/>
                  <a:pt x="45039" y="9576"/>
                </a:cubicBezTo>
                <a:lnTo>
                  <a:pt x="45039" y="9576"/>
                </a:lnTo>
                <a:cubicBezTo>
                  <a:pt x="44784" y="9560"/>
                  <a:pt x="44496" y="9510"/>
                  <a:pt x="43978" y="9414"/>
                </a:cubicBezTo>
                <a:lnTo>
                  <a:pt x="43990" y="9414"/>
                </a:lnTo>
                <a:cubicBezTo>
                  <a:pt x="42768" y="9187"/>
                  <a:pt x="43461" y="9338"/>
                  <a:pt x="42264" y="9086"/>
                </a:cubicBezTo>
                <a:lnTo>
                  <a:pt x="42264" y="9086"/>
                </a:lnTo>
                <a:lnTo>
                  <a:pt x="42327" y="9111"/>
                </a:lnTo>
                <a:cubicBezTo>
                  <a:pt x="42100" y="9086"/>
                  <a:pt x="41873" y="9048"/>
                  <a:pt x="41659" y="8985"/>
                </a:cubicBezTo>
                <a:cubicBezTo>
                  <a:pt x="41319" y="8910"/>
                  <a:pt x="40916" y="8809"/>
                  <a:pt x="40563" y="8746"/>
                </a:cubicBezTo>
                <a:lnTo>
                  <a:pt x="40563" y="8746"/>
                </a:lnTo>
                <a:lnTo>
                  <a:pt x="40802" y="8809"/>
                </a:lnTo>
                <a:cubicBezTo>
                  <a:pt x="40424" y="8733"/>
                  <a:pt x="39756" y="8532"/>
                  <a:pt x="39366" y="8443"/>
                </a:cubicBezTo>
                <a:cubicBezTo>
                  <a:pt x="39351" y="8439"/>
                  <a:pt x="39347" y="8436"/>
                  <a:pt x="39351" y="8436"/>
                </a:cubicBezTo>
                <a:cubicBezTo>
                  <a:pt x="39368" y="8436"/>
                  <a:pt x="39526" y="8473"/>
                  <a:pt x="39618" y="8494"/>
                </a:cubicBezTo>
                <a:cubicBezTo>
                  <a:pt x="39203" y="8389"/>
                  <a:pt x="39112" y="8369"/>
                  <a:pt x="39092" y="8369"/>
                </a:cubicBezTo>
                <a:cubicBezTo>
                  <a:pt x="39080" y="8369"/>
                  <a:pt x="39094" y="8376"/>
                  <a:pt x="39079" y="8376"/>
                </a:cubicBezTo>
                <a:cubicBezTo>
                  <a:pt x="39059" y="8376"/>
                  <a:pt x="38988" y="8364"/>
                  <a:pt x="38736" y="8305"/>
                </a:cubicBezTo>
                <a:cubicBezTo>
                  <a:pt x="38610" y="8267"/>
                  <a:pt x="38925" y="8317"/>
                  <a:pt x="38421" y="8204"/>
                </a:cubicBezTo>
                <a:cubicBezTo>
                  <a:pt x="38181" y="8141"/>
                  <a:pt x="36972" y="7889"/>
                  <a:pt x="36291" y="7687"/>
                </a:cubicBezTo>
                <a:lnTo>
                  <a:pt x="36291" y="7687"/>
                </a:lnTo>
                <a:cubicBezTo>
                  <a:pt x="36381" y="7717"/>
                  <a:pt x="36471" y="7743"/>
                  <a:pt x="36455" y="7743"/>
                </a:cubicBezTo>
                <a:cubicBezTo>
                  <a:pt x="36444" y="7743"/>
                  <a:pt x="36384" y="7731"/>
                  <a:pt x="36241" y="7700"/>
                </a:cubicBezTo>
                <a:cubicBezTo>
                  <a:pt x="35712" y="7574"/>
                  <a:pt x="34829" y="7297"/>
                  <a:pt x="34351" y="7196"/>
                </a:cubicBezTo>
                <a:cubicBezTo>
                  <a:pt x="34313" y="7196"/>
                  <a:pt x="34275" y="7183"/>
                  <a:pt x="34250" y="7171"/>
                </a:cubicBezTo>
                <a:cubicBezTo>
                  <a:pt x="33847" y="7070"/>
                  <a:pt x="32939" y="6830"/>
                  <a:pt x="32700" y="6780"/>
                </a:cubicBezTo>
                <a:cubicBezTo>
                  <a:pt x="32511" y="6704"/>
                  <a:pt x="31893" y="6541"/>
                  <a:pt x="31314" y="6402"/>
                </a:cubicBezTo>
                <a:cubicBezTo>
                  <a:pt x="30936" y="6314"/>
                  <a:pt x="30570" y="6213"/>
                  <a:pt x="30205" y="6100"/>
                </a:cubicBezTo>
                <a:lnTo>
                  <a:pt x="28970" y="5785"/>
                </a:lnTo>
                <a:lnTo>
                  <a:pt x="29008" y="5785"/>
                </a:lnTo>
                <a:cubicBezTo>
                  <a:pt x="28214" y="5583"/>
                  <a:pt x="27924" y="5520"/>
                  <a:pt x="27647" y="5457"/>
                </a:cubicBezTo>
                <a:cubicBezTo>
                  <a:pt x="27571" y="5437"/>
                  <a:pt x="27548" y="5431"/>
                  <a:pt x="27548" y="5431"/>
                </a:cubicBezTo>
                <a:lnTo>
                  <a:pt x="27548" y="5431"/>
                </a:lnTo>
                <a:cubicBezTo>
                  <a:pt x="27549" y="5431"/>
                  <a:pt x="27602" y="5444"/>
                  <a:pt x="27609" y="5444"/>
                </a:cubicBezTo>
                <a:cubicBezTo>
                  <a:pt x="26450" y="5142"/>
                  <a:pt x="26336" y="5129"/>
                  <a:pt x="25354" y="4915"/>
                </a:cubicBezTo>
                <a:lnTo>
                  <a:pt x="25253" y="4877"/>
                </a:lnTo>
                <a:cubicBezTo>
                  <a:pt x="25127" y="4852"/>
                  <a:pt x="24711" y="4751"/>
                  <a:pt x="24169" y="4625"/>
                </a:cubicBezTo>
                <a:cubicBezTo>
                  <a:pt x="23672" y="4519"/>
                  <a:pt x="23075" y="4390"/>
                  <a:pt x="22524" y="4291"/>
                </a:cubicBezTo>
                <a:lnTo>
                  <a:pt x="22524" y="4291"/>
                </a:lnTo>
                <a:cubicBezTo>
                  <a:pt x="22531" y="4293"/>
                  <a:pt x="22537" y="4296"/>
                  <a:pt x="22544" y="4298"/>
                </a:cubicBezTo>
                <a:lnTo>
                  <a:pt x="20452" y="3907"/>
                </a:lnTo>
                <a:cubicBezTo>
                  <a:pt x="19948" y="3819"/>
                  <a:pt x="19456" y="3743"/>
                  <a:pt x="18952" y="3705"/>
                </a:cubicBezTo>
                <a:lnTo>
                  <a:pt x="18083" y="3605"/>
                </a:lnTo>
                <a:lnTo>
                  <a:pt x="18083" y="3605"/>
                </a:lnTo>
                <a:cubicBezTo>
                  <a:pt x="18497" y="3660"/>
                  <a:pt x="18583" y="3675"/>
                  <a:pt x="18549" y="3675"/>
                </a:cubicBezTo>
                <a:cubicBezTo>
                  <a:pt x="18513" y="3675"/>
                  <a:pt x="18333" y="3658"/>
                  <a:pt x="18284" y="3658"/>
                </a:cubicBezTo>
                <a:cubicBezTo>
                  <a:pt x="18256" y="3658"/>
                  <a:pt x="18270" y="3663"/>
                  <a:pt x="18373" y="3680"/>
                </a:cubicBezTo>
                <a:cubicBezTo>
                  <a:pt x="18039" y="3633"/>
                  <a:pt x="17560" y="3570"/>
                  <a:pt x="17583" y="3570"/>
                </a:cubicBezTo>
                <a:cubicBezTo>
                  <a:pt x="17590" y="3570"/>
                  <a:pt x="17649" y="3577"/>
                  <a:pt x="17781" y="3592"/>
                </a:cubicBezTo>
                <a:lnTo>
                  <a:pt x="17869" y="3605"/>
                </a:lnTo>
                <a:cubicBezTo>
                  <a:pt x="18070" y="3592"/>
                  <a:pt x="16470" y="3441"/>
                  <a:pt x="16508" y="3428"/>
                </a:cubicBezTo>
                <a:cubicBezTo>
                  <a:pt x="15250" y="3311"/>
                  <a:pt x="13993" y="3253"/>
                  <a:pt x="12735" y="3253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7" name="Google Shape;1187;p15"/>
          <p:cNvGrpSpPr/>
          <p:nvPr/>
        </p:nvGrpSpPr>
        <p:grpSpPr>
          <a:xfrm flipH="1" rot="10800000">
            <a:off x="7314169" y="128159"/>
            <a:ext cx="1695356" cy="4887182"/>
            <a:chOff x="7314169" y="128159"/>
            <a:chExt cx="1695356" cy="4887182"/>
          </a:xfrm>
        </p:grpSpPr>
        <p:grpSp>
          <p:nvGrpSpPr>
            <p:cNvPr id="1188" name="Google Shape;1188;p15"/>
            <p:cNvGrpSpPr/>
            <p:nvPr/>
          </p:nvGrpSpPr>
          <p:grpSpPr>
            <a:xfrm>
              <a:off x="7590909" y="128159"/>
              <a:ext cx="1418616" cy="172800"/>
              <a:chOff x="134475" y="128159"/>
              <a:chExt cx="1418616" cy="172800"/>
            </a:xfrm>
          </p:grpSpPr>
          <p:sp>
            <p:nvSpPr>
              <p:cNvPr id="1189" name="Google Shape;1189;p15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5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5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2" name="Google Shape;1192;p15"/>
            <p:cNvGrpSpPr/>
            <p:nvPr/>
          </p:nvGrpSpPr>
          <p:grpSpPr>
            <a:xfrm>
              <a:off x="8213815" y="444849"/>
              <a:ext cx="795710" cy="172800"/>
              <a:chOff x="134475" y="444849"/>
              <a:chExt cx="795710" cy="172800"/>
            </a:xfrm>
          </p:grpSpPr>
          <p:sp>
            <p:nvSpPr>
              <p:cNvPr id="1193" name="Google Shape;1193;p15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5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5" name="Google Shape;1195;p15"/>
            <p:cNvGrpSpPr/>
            <p:nvPr/>
          </p:nvGrpSpPr>
          <p:grpSpPr>
            <a:xfrm>
              <a:off x="7314203" y="761513"/>
              <a:ext cx="1695322" cy="172800"/>
              <a:chOff x="134475" y="761513"/>
              <a:chExt cx="1695322" cy="172800"/>
            </a:xfrm>
          </p:grpSpPr>
          <p:sp>
            <p:nvSpPr>
              <p:cNvPr id="1196" name="Google Shape;1196;p15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5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15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15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0" name="Google Shape;1200;p15"/>
            <p:cNvGrpSpPr/>
            <p:nvPr/>
          </p:nvGrpSpPr>
          <p:grpSpPr>
            <a:xfrm>
              <a:off x="8006596" y="1078190"/>
              <a:ext cx="1002929" cy="174499"/>
              <a:chOff x="134475" y="1078190"/>
              <a:chExt cx="1002929" cy="174499"/>
            </a:xfrm>
          </p:grpSpPr>
          <p:sp>
            <p:nvSpPr>
              <p:cNvPr id="1201" name="Google Shape;1201;p15"/>
              <p:cNvSpPr/>
              <p:nvPr/>
            </p:nvSpPr>
            <p:spPr>
              <a:xfrm>
                <a:off x="134475" y="107819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5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5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5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15"/>
            <p:cNvGrpSpPr/>
            <p:nvPr/>
          </p:nvGrpSpPr>
          <p:grpSpPr>
            <a:xfrm>
              <a:off x="7314203" y="1394867"/>
              <a:ext cx="1695322" cy="172800"/>
              <a:chOff x="134475" y="1394867"/>
              <a:chExt cx="1695322" cy="172800"/>
            </a:xfrm>
          </p:grpSpPr>
          <p:sp>
            <p:nvSpPr>
              <p:cNvPr id="1206" name="Google Shape;1206;p15"/>
              <p:cNvSpPr/>
              <p:nvPr/>
            </p:nvSpPr>
            <p:spPr>
              <a:xfrm>
                <a:off x="134475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5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5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15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0" name="Google Shape;1210;p15"/>
            <p:cNvGrpSpPr/>
            <p:nvPr/>
          </p:nvGrpSpPr>
          <p:grpSpPr>
            <a:xfrm>
              <a:off x="7314203" y="1709845"/>
              <a:ext cx="1695322" cy="172800"/>
              <a:chOff x="134475" y="1709845"/>
              <a:chExt cx="1695322" cy="172800"/>
            </a:xfrm>
          </p:grpSpPr>
          <p:sp>
            <p:nvSpPr>
              <p:cNvPr id="1211" name="Google Shape;1211;p15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15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5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5"/>
              <p:cNvSpPr/>
              <p:nvPr/>
            </p:nvSpPr>
            <p:spPr>
              <a:xfrm>
                <a:off x="165699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5" name="Google Shape;1215;p15"/>
            <p:cNvGrpSpPr/>
            <p:nvPr/>
          </p:nvGrpSpPr>
          <p:grpSpPr>
            <a:xfrm>
              <a:off x="7937109" y="2026522"/>
              <a:ext cx="1072416" cy="172800"/>
              <a:chOff x="134475" y="2026522"/>
              <a:chExt cx="1072416" cy="172800"/>
            </a:xfrm>
          </p:grpSpPr>
          <p:sp>
            <p:nvSpPr>
              <p:cNvPr id="1216" name="Google Shape;1216;p15"/>
              <p:cNvSpPr/>
              <p:nvPr/>
            </p:nvSpPr>
            <p:spPr>
              <a:xfrm>
                <a:off x="134475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5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5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9" name="Google Shape;1219;p15"/>
            <p:cNvGrpSpPr/>
            <p:nvPr/>
          </p:nvGrpSpPr>
          <p:grpSpPr>
            <a:xfrm>
              <a:off x="8283305" y="2344898"/>
              <a:ext cx="726220" cy="172800"/>
              <a:chOff x="134475" y="2344898"/>
              <a:chExt cx="726220" cy="172800"/>
            </a:xfrm>
          </p:grpSpPr>
          <p:sp>
            <p:nvSpPr>
              <p:cNvPr id="1220" name="Google Shape;1220;p15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5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5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3" name="Google Shape;1223;p15"/>
            <p:cNvGrpSpPr/>
            <p:nvPr/>
          </p:nvGrpSpPr>
          <p:grpSpPr>
            <a:xfrm>
              <a:off x="8213815" y="2942492"/>
              <a:ext cx="795710" cy="172800"/>
              <a:chOff x="134475" y="2942492"/>
              <a:chExt cx="795710" cy="172800"/>
            </a:xfrm>
          </p:grpSpPr>
          <p:sp>
            <p:nvSpPr>
              <p:cNvPr id="1224" name="Google Shape;1224;p15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5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6" name="Google Shape;1226;p15"/>
            <p:cNvGrpSpPr/>
            <p:nvPr/>
          </p:nvGrpSpPr>
          <p:grpSpPr>
            <a:xfrm>
              <a:off x="7314203" y="3259156"/>
              <a:ext cx="1695322" cy="172800"/>
              <a:chOff x="134475" y="3259156"/>
              <a:chExt cx="1695322" cy="172800"/>
            </a:xfrm>
          </p:grpSpPr>
          <p:sp>
            <p:nvSpPr>
              <p:cNvPr id="1227" name="Google Shape;1227;p15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5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5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5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1" name="Google Shape;1231;p15"/>
            <p:cNvGrpSpPr/>
            <p:nvPr/>
          </p:nvGrpSpPr>
          <p:grpSpPr>
            <a:xfrm>
              <a:off x="8006596" y="3575833"/>
              <a:ext cx="1002929" cy="174499"/>
              <a:chOff x="134475" y="3575833"/>
              <a:chExt cx="1002929" cy="174499"/>
            </a:xfrm>
          </p:grpSpPr>
          <p:sp>
            <p:nvSpPr>
              <p:cNvPr id="1232" name="Google Shape;1232;p15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5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5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5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6" name="Google Shape;1236;p15"/>
            <p:cNvGrpSpPr/>
            <p:nvPr/>
          </p:nvGrpSpPr>
          <p:grpSpPr>
            <a:xfrm>
              <a:off x="7314203" y="3892510"/>
              <a:ext cx="1695322" cy="172800"/>
              <a:chOff x="134475" y="3892510"/>
              <a:chExt cx="1695322" cy="172800"/>
            </a:xfrm>
          </p:grpSpPr>
          <p:sp>
            <p:nvSpPr>
              <p:cNvPr id="1237" name="Google Shape;1237;p15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5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5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5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1" name="Google Shape;1241;p15"/>
            <p:cNvGrpSpPr/>
            <p:nvPr/>
          </p:nvGrpSpPr>
          <p:grpSpPr>
            <a:xfrm flipH="1">
              <a:off x="7314203" y="4207488"/>
              <a:ext cx="1695322" cy="172800"/>
              <a:chOff x="134475" y="4207488"/>
              <a:chExt cx="1695322" cy="172800"/>
            </a:xfrm>
          </p:grpSpPr>
          <p:sp>
            <p:nvSpPr>
              <p:cNvPr id="1242" name="Google Shape;1242;p15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5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5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5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6" name="Google Shape;1246;p15"/>
            <p:cNvGrpSpPr/>
            <p:nvPr/>
          </p:nvGrpSpPr>
          <p:grpSpPr>
            <a:xfrm>
              <a:off x="7937109" y="4524165"/>
              <a:ext cx="1072416" cy="172800"/>
              <a:chOff x="134475" y="4524165"/>
              <a:chExt cx="1072416" cy="172800"/>
            </a:xfrm>
          </p:grpSpPr>
          <p:sp>
            <p:nvSpPr>
              <p:cNvPr id="1247" name="Google Shape;1247;p15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5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5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0" name="Google Shape;1250;p15"/>
            <p:cNvGrpSpPr/>
            <p:nvPr/>
          </p:nvGrpSpPr>
          <p:grpSpPr>
            <a:xfrm>
              <a:off x="8283305" y="4842541"/>
              <a:ext cx="726220" cy="172800"/>
              <a:chOff x="134475" y="4842541"/>
              <a:chExt cx="726220" cy="172800"/>
            </a:xfrm>
          </p:grpSpPr>
          <p:sp>
            <p:nvSpPr>
              <p:cNvPr id="1251" name="Google Shape;1251;p15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5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5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4" name="Google Shape;1254;p15"/>
            <p:cNvGrpSpPr/>
            <p:nvPr/>
          </p:nvGrpSpPr>
          <p:grpSpPr>
            <a:xfrm>
              <a:off x="7314169" y="2625802"/>
              <a:ext cx="1695356" cy="172800"/>
              <a:chOff x="134475" y="2625802"/>
              <a:chExt cx="1695356" cy="172800"/>
            </a:xfrm>
          </p:grpSpPr>
          <p:sp>
            <p:nvSpPr>
              <p:cNvPr id="1255" name="Google Shape;1255;p15"/>
              <p:cNvSpPr/>
              <p:nvPr/>
            </p:nvSpPr>
            <p:spPr>
              <a:xfrm>
                <a:off x="134475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5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5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5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9" name="Google Shape;1259;p15"/>
          <p:cNvSpPr/>
          <p:nvPr/>
        </p:nvSpPr>
        <p:spPr>
          <a:xfrm rot="-740692">
            <a:off x="7662375" y="4549149"/>
            <a:ext cx="2066621" cy="469760"/>
          </a:xfrm>
          <a:custGeom>
            <a:rect b="b" l="l" r="r" t="t"/>
            <a:pathLst>
              <a:path extrusionOk="0" h="18790" w="82663">
                <a:moveTo>
                  <a:pt x="78807" y="568"/>
                </a:moveTo>
                <a:cubicBezTo>
                  <a:pt x="78807" y="569"/>
                  <a:pt x="78811" y="570"/>
                  <a:pt x="78816" y="573"/>
                </a:cubicBezTo>
                <a:lnTo>
                  <a:pt x="78816" y="573"/>
                </a:lnTo>
                <a:lnTo>
                  <a:pt x="78807" y="568"/>
                </a:lnTo>
                <a:close/>
                <a:moveTo>
                  <a:pt x="79978" y="1103"/>
                </a:moveTo>
                <a:lnTo>
                  <a:pt x="80016" y="1122"/>
                </a:lnTo>
                <a:cubicBezTo>
                  <a:pt x="80035" y="1129"/>
                  <a:pt x="80045" y="1132"/>
                  <a:pt x="80046" y="1132"/>
                </a:cubicBezTo>
                <a:cubicBezTo>
                  <a:pt x="80048" y="1132"/>
                  <a:pt x="80042" y="1129"/>
                  <a:pt x="80030" y="1123"/>
                </a:cubicBezTo>
                <a:lnTo>
                  <a:pt x="80030" y="1123"/>
                </a:lnTo>
                <a:lnTo>
                  <a:pt x="80029" y="1122"/>
                </a:lnTo>
                <a:lnTo>
                  <a:pt x="79978" y="1103"/>
                </a:lnTo>
                <a:close/>
                <a:moveTo>
                  <a:pt x="80390" y="1240"/>
                </a:moveTo>
                <a:cubicBezTo>
                  <a:pt x="80390" y="1240"/>
                  <a:pt x="80392" y="1241"/>
                  <a:pt x="80396" y="1244"/>
                </a:cubicBezTo>
                <a:lnTo>
                  <a:pt x="80396" y="1244"/>
                </a:lnTo>
                <a:cubicBezTo>
                  <a:pt x="80392" y="1241"/>
                  <a:pt x="80390" y="1240"/>
                  <a:pt x="80390" y="1240"/>
                </a:cubicBezTo>
                <a:close/>
                <a:moveTo>
                  <a:pt x="82171" y="2597"/>
                </a:moveTo>
                <a:cubicBezTo>
                  <a:pt x="82173" y="2599"/>
                  <a:pt x="82174" y="2602"/>
                  <a:pt x="82175" y="2604"/>
                </a:cubicBezTo>
                <a:lnTo>
                  <a:pt x="82175" y="2604"/>
                </a:lnTo>
                <a:cubicBezTo>
                  <a:pt x="82218" y="2659"/>
                  <a:pt x="82259" y="2716"/>
                  <a:pt x="82297" y="2773"/>
                </a:cubicBezTo>
                <a:lnTo>
                  <a:pt x="82357" y="2858"/>
                </a:lnTo>
                <a:lnTo>
                  <a:pt x="82357" y="2858"/>
                </a:lnTo>
                <a:cubicBezTo>
                  <a:pt x="82300" y="2766"/>
                  <a:pt x="82237" y="2678"/>
                  <a:pt x="82171" y="2597"/>
                </a:cubicBezTo>
                <a:close/>
                <a:moveTo>
                  <a:pt x="9078" y="3424"/>
                </a:moveTo>
                <a:cubicBezTo>
                  <a:pt x="9071" y="3424"/>
                  <a:pt x="9036" y="3426"/>
                  <a:pt x="8988" y="3432"/>
                </a:cubicBezTo>
                <a:lnTo>
                  <a:pt x="8988" y="3432"/>
                </a:lnTo>
                <a:cubicBezTo>
                  <a:pt x="9003" y="3431"/>
                  <a:pt x="9019" y="3429"/>
                  <a:pt x="9035" y="3428"/>
                </a:cubicBezTo>
                <a:cubicBezTo>
                  <a:pt x="9071" y="3425"/>
                  <a:pt x="9083" y="3424"/>
                  <a:pt x="9078" y="3424"/>
                </a:cubicBezTo>
                <a:close/>
                <a:moveTo>
                  <a:pt x="14123" y="3420"/>
                </a:moveTo>
                <a:cubicBezTo>
                  <a:pt x="14253" y="3430"/>
                  <a:pt x="14477" y="3441"/>
                  <a:pt x="14592" y="3441"/>
                </a:cubicBezTo>
                <a:cubicBezTo>
                  <a:pt x="14409" y="3432"/>
                  <a:pt x="14254" y="3425"/>
                  <a:pt x="14123" y="3420"/>
                </a:cubicBezTo>
                <a:close/>
                <a:moveTo>
                  <a:pt x="82357" y="2858"/>
                </a:moveTo>
                <a:cubicBezTo>
                  <a:pt x="82441" y="2992"/>
                  <a:pt x="82514" y="3135"/>
                  <a:pt x="82574" y="3277"/>
                </a:cubicBezTo>
                <a:lnTo>
                  <a:pt x="82637" y="3428"/>
                </a:lnTo>
                <a:lnTo>
                  <a:pt x="82612" y="3365"/>
                </a:lnTo>
                <a:lnTo>
                  <a:pt x="82650" y="3453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1" y="3398"/>
                  <a:pt x="82592" y="3306"/>
                  <a:pt x="82562" y="3214"/>
                </a:cubicBezTo>
                <a:lnTo>
                  <a:pt x="82448" y="2987"/>
                </a:lnTo>
                <a:lnTo>
                  <a:pt x="82357" y="2858"/>
                </a:lnTo>
                <a:close/>
                <a:moveTo>
                  <a:pt x="82637" y="3428"/>
                </a:moveTo>
                <a:lnTo>
                  <a:pt x="82659" y="3493"/>
                </a:lnTo>
                <a:lnTo>
                  <a:pt x="82659" y="3493"/>
                </a:lnTo>
                <a:cubicBezTo>
                  <a:pt x="82659" y="3489"/>
                  <a:pt x="82659" y="3485"/>
                  <a:pt x="82658" y="3481"/>
                </a:cubicBezTo>
                <a:lnTo>
                  <a:pt x="82658" y="3481"/>
                </a:lnTo>
                <a:lnTo>
                  <a:pt x="82662" y="3491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8" y="3479"/>
                  <a:pt x="82658" y="3480"/>
                  <a:pt x="82658" y="3481"/>
                </a:cubicBezTo>
                <a:lnTo>
                  <a:pt x="82658" y="3481"/>
                </a:lnTo>
                <a:lnTo>
                  <a:pt x="82637" y="3428"/>
                </a:lnTo>
                <a:close/>
                <a:moveTo>
                  <a:pt x="82662" y="3491"/>
                </a:moveTo>
                <a:cubicBezTo>
                  <a:pt x="82662" y="3493"/>
                  <a:pt x="82661" y="3495"/>
                  <a:pt x="82660" y="3497"/>
                </a:cubicBezTo>
                <a:lnTo>
                  <a:pt x="82660" y="3497"/>
                </a:lnTo>
                <a:lnTo>
                  <a:pt x="82659" y="3493"/>
                </a:lnTo>
                <a:lnTo>
                  <a:pt x="82659" y="3493"/>
                </a:lnTo>
                <a:cubicBezTo>
                  <a:pt x="82659" y="3496"/>
                  <a:pt x="82659" y="3498"/>
                  <a:pt x="82659" y="3500"/>
                </a:cubicBezTo>
                <a:lnTo>
                  <a:pt x="82659" y="3500"/>
                </a:lnTo>
                <a:cubicBezTo>
                  <a:pt x="82656" y="3506"/>
                  <a:pt x="82654" y="3510"/>
                  <a:pt x="82651" y="3515"/>
                </a:cubicBezTo>
                <a:lnTo>
                  <a:pt x="82651" y="3515"/>
                </a:lnTo>
                <a:cubicBezTo>
                  <a:pt x="82654" y="3511"/>
                  <a:pt x="82656" y="3508"/>
                  <a:pt x="82659" y="3504"/>
                </a:cubicBezTo>
                <a:lnTo>
                  <a:pt x="82659" y="3504"/>
                </a:lnTo>
                <a:cubicBezTo>
                  <a:pt x="82658" y="3505"/>
                  <a:pt x="82658" y="3507"/>
                  <a:pt x="82658" y="3508"/>
                </a:cubicBezTo>
                <a:lnTo>
                  <a:pt x="82658" y="3508"/>
                </a:lnTo>
                <a:cubicBezTo>
                  <a:pt x="82660" y="3507"/>
                  <a:pt x="82661" y="3505"/>
                  <a:pt x="82662" y="3504"/>
                </a:cubicBezTo>
                <a:lnTo>
                  <a:pt x="82661" y="3499"/>
                </a:lnTo>
                <a:lnTo>
                  <a:pt x="82661" y="3499"/>
                </a:lnTo>
                <a:cubicBezTo>
                  <a:pt x="82662" y="3497"/>
                  <a:pt x="82662" y="3494"/>
                  <a:pt x="82662" y="3491"/>
                </a:cubicBezTo>
                <a:close/>
                <a:moveTo>
                  <a:pt x="7423" y="3668"/>
                </a:moveTo>
                <a:cubicBezTo>
                  <a:pt x="7276" y="3697"/>
                  <a:pt x="7217" y="3707"/>
                  <a:pt x="7204" y="3707"/>
                </a:cubicBezTo>
                <a:cubicBezTo>
                  <a:pt x="7190" y="3707"/>
                  <a:pt x="7237" y="3694"/>
                  <a:pt x="7284" y="3680"/>
                </a:cubicBezTo>
                <a:lnTo>
                  <a:pt x="7423" y="3668"/>
                </a:lnTo>
                <a:close/>
                <a:moveTo>
                  <a:pt x="82658" y="3508"/>
                </a:moveTo>
                <a:lnTo>
                  <a:pt x="82658" y="3508"/>
                </a:lnTo>
                <a:cubicBezTo>
                  <a:pt x="82655" y="3511"/>
                  <a:pt x="82652" y="3514"/>
                  <a:pt x="82649" y="3517"/>
                </a:cubicBezTo>
                <a:lnTo>
                  <a:pt x="82649" y="3517"/>
                </a:lnTo>
                <a:cubicBezTo>
                  <a:pt x="82650" y="3516"/>
                  <a:pt x="82650" y="3516"/>
                  <a:pt x="82651" y="3515"/>
                </a:cubicBezTo>
                <a:lnTo>
                  <a:pt x="82651" y="3515"/>
                </a:lnTo>
                <a:cubicBezTo>
                  <a:pt x="82647" y="3520"/>
                  <a:pt x="82642" y="3524"/>
                  <a:pt x="82637" y="3529"/>
                </a:cubicBezTo>
                <a:lnTo>
                  <a:pt x="82637" y="3529"/>
                </a:lnTo>
                <a:lnTo>
                  <a:pt x="82637" y="3529"/>
                </a:lnTo>
                <a:cubicBezTo>
                  <a:pt x="82630" y="3536"/>
                  <a:pt x="82622" y="3544"/>
                  <a:pt x="82612" y="3554"/>
                </a:cubicBezTo>
                <a:cubicBezTo>
                  <a:pt x="82549" y="3630"/>
                  <a:pt x="82486" y="3705"/>
                  <a:pt x="82410" y="3794"/>
                </a:cubicBezTo>
                <a:cubicBezTo>
                  <a:pt x="82473" y="3731"/>
                  <a:pt x="82524" y="3655"/>
                  <a:pt x="82587" y="3592"/>
                </a:cubicBezTo>
                <a:cubicBezTo>
                  <a:pt x="82597" y="3576"/>
                  <a:pt x="82610" y="3563"/>
                  <a:pt x="82622" y="3549"/>
                </a:cubicBezTo>
                <a:lnTo>
                  <a:pt x="82622" y="3549"/>
                </a:lnTo>
                <a:lnTo>
                  <a:pt x="82499" y="3718"/>
                </a:lnTo>
                <a:cubicBezTo>
                  <a:pt x="82398" y="3831"/>
                  <a:pt x="82297" y="3945"/>
                  <a:pt x="82196" y="4046"/>
                </a:cubicBezTo>
                <a:cubicBezTo>
                  <a:pt x="82234" y="4008"/>
                  <a:pt x="82284" y="3957"/>
                  <a:pt x="82360" y="3882"/>
                </a:cubicBezTo>
                <a:lnTo>
                  <a:pt x="82461" y="3768"/>
                </a:lnTo>
                <a:lnTo>
                  <a:pt x="82587" y="3617"/>
                </a:lnTo>
                <a:cubicBezTo>
                  <a:pt x="82635" y="3585"/>
                  <a:pt x="82655" y="3548"/>
                  <a:pt x="82658" y="3508"/>
                </a:cubicBezTo>
                <a:close/>
                <a:moveTo>
                  <a:pt x="20362" y="4044"/>
                </a:moveTo>
                <a:lnTo>
                  <a:pt x="20515" y="4071"/>
                </a:lnTo>
                <a:cubicBezTo>
                  <a:pt x="20472" y="4063"/>
                  <a:pt x="20420" y="4054"/>
                  <a:pt x="20362" y="4044"/>
                </a:cubicBezTo>
                <a:close/>
                <a:moveTo>
                  <a:pt x="21372" y="4222"/>
                </a:moveTo>
                <a:lnTo>
                  <a:pt x="21372" y="4222"/>
                </a:lnTo>
                <a:cubicBezTo>
                  <a:pt x="21472" y="4251"/>
                  <a:pt x="21568" y="4267"/>
                  <a:pt x="21664" y="4276"/>
                </a:cubicBezTo>
                <a:lnTo>
                  <a:pt x="21664" y="4276"/>
                </a:lnTo>
                <a:cubicBezTo>
                  <a:pt x="21567" y="4258"/>
                  <a:pt x="21469" y="4240"/>
                  <a:pt x="21372" y="4222"/>
                </a:cubicBezTo>
                <a:close/>
                <a:moveTo>
                  <a:pt x="22418" y="4272"/>
                </a:moveTo>
                <a:cubicBezTo>
                  <a:pt x="22453" y="4279"/>
                  <a:pt x="22489" y="4285"/>
                  <a:pt x="22524" y="4291"/>
                </a:cubicBezTo>
                <a:lnTo>
                  <a:pt x="22524" y="4291"/>
                </a:lnTo>
                <a:cubicBezTo>
                  <a:pt x="22493" y="4281"/>
                  <a:pt x="22459" y="4272"/>
                  <a:pt x="22418" y="4272"/>
                </a:cubicBezTo>
                <a:close/>
                <a:moveTo>
                  <a:pt x="80835" y="5029"/>
                </a:moveTo>
                <a:lnTo>
                  <a:pt x="80835" y="5029"/>
                </a:lnTo>
                <a:cubicBezTo>
                  <a:pt x="80810" y="5041"/>
                  <a:pt x="80734" y="5066"/>
                  <a:pt x="80646" y="5117"/>
                </a:cubicBezTo>
                <a:lnTo>
                  <a:pt x="80306" y="5281"/>
                </a:lnTo>
                <a:cubicBezTo>
                  <a:pt x="80126" y="5362"/>
                  <a:pt x="79926" y="5443"/>
                  <a:pt x="79754" y="5515"/>
                </a:cubicBezTo>
                <a:lnTo>
                  <a:pt x="79754" y="5515"/>
                </a:lnTo>
                <a:lnTo>
                  <a:pt x="79966" y="5432"/>
                </a:lnTo>
                <a:cubicBezTo>
                  <a:pt x="80066" y="5393"/>
                  <a:pt x="80107" y="5379"/>
                  <a:pt x="80109" y="5379"/>
                </a:cubicBezTo>
                <a:lnTo>
                  <a:pt x="80109" y="5379"/>
                </a:lnTo>
                <a:cubicBezTo>
                  <a:pt x="80114" y="5379"/>
                  <a:pt x="80017" y="5418"/>
                  <a:pt x="79915" y="5457"/>
                </a:cubicBezTo>
                <a:cubicBezTo>
                  <a:pt x="79799" y="5511"/>
                  <a:pt x="79669" y="5558"/>
                  <a:pt x="79677" y="5558"/>
                </a:cubicBezTo>
                <a:cubicBezTo>
                  <a:pt x="79681" y="5558"/>
                  <a:pt x="79706" y="5551"/>
                  <a:pt x="79764" y="5533"/>
                </a:cubicBezTo>
                <a:cubicBezTo>
                  <a:pt x="79802" y="5507"/>
                  <a:pt x="80470" y="5243"/>
                  <a:pt x="80835" y="5029"/>
                </a:cubicBezTo>
                <a:close/>
                <a:moveTo>
                  <a:pt x="79491" y="5617"/>
                </a:moveTo>
                <a:lnTo>
                  <a:pt x="79491" y="5617"/>
                </a:lnTo>
                <a:cubicBezTo>
                  <a:pt x="79491" y="5617"/>
                  <a:pt x="79491" y="5617"/>
                  <a:pt x="79491" y="5617"/>
                </a:cubicBezTo>
                <a:lnTo>
                  <a:pt x="79491" y="5617"/>
                </a:lnTo>
                <a:lnTo>
                  <a:pt x="79449" y="5633"/>
                </a:lnTo>
                <a:cubicBezTo>
                  <a:pt x="79481" y="5622"/>
                  <a:pt x="79493" y="5617"/>
                  <a:pt x="79491" y="5617"/>
                </a:cubicBezTo>
                <a:close/>
                <a:moveTo>
                  <a:pt x="1301" y="6297"/>
                </a:moveTo>
                <a:cubicBezTo>
                  <a:pt x="1284" y="6313"/>
                  <a:pt x="1260" y="6341"/>
                  <a:pt x="1236" y="6377"/>
                </a:cubicBezTo>
                <a:cubicBezTo>
                  <a:pt x="1257" y="6350"/>
                  <a:pt x="1279" y="6323"/>
                  <a:pt x="1301" y="6297"/>
                </a:cubicBezTo>
                <a:close/>
                <a:moveTo>
                  <a:pt x="70038" y="8094"/>
                </a:moveTo>
                <a:lnTo>
                  <a:pt x="70038" y="8094"/>
                </a:lnTo>
                <a:cubicBezTo>
                  <a:pt x="69926" y="8113"/>
                  <a:pt x="69797" y="8140"/>
                  <a:pt x="69713" y="8160"/>
                </a:cubicBezTo>
                <a:lnTo>
                  <a:pt x="69713" y="8160"/>
                </a:lnTo>
                <a:cubicBezTo>
                  <a:pt x="69802" y="8142"/>
                  <a:pt x="69891" y="8124"/>
                  <a:pt x="69979" y="8107"/>
                </a:cubicBezTo>
                <a:lnTo>
                  <a:pt x="69979" y="8107"/>
                </a:lnTo>
                <a:cubicBezTo>
                  <a:pt x="69998" y="8103"/>
                  <a:pt x="70018" y="8098"/>
                  <a:pt x="70038" y="8094"/>
                </a:cubicBezTo>
                <a:close/>
                <a:moveTo>
                  <a:pt x="37236" y="8078"/>
                </a:moveTo>
                <a:lnTo>
                  <a:pt x="37236" y="8078"/>
                </a:lnTo>
                <a:cubicBezTo>
                  <a:pt x="37438" y="8116"/>
                  <a:pt x="37627" y="8154"/>
                  <a:pt x="37816" y="8217"/>
                </a:cubicBezTo>
                <a:cubicBezTo>
                  <a:pt x="37665" y="8179"/>
                  <a:pt x="37350" y="8116"/>
                  <a:pt x="37236" y="8078"/>
                </a:cubicBezTo>
                <a:close/>
                <a:moveTo>
                  <a:pt x="38344" y="8410"/>
                </a:moveTo>
                <a:cubicBezTo>
                  <a:pt x="38378" y="8420"/>
                  <a:pt x="38405" y="8427"/>
                  <a:pt x="38421" y="8431"/>
                </a:cubicBezTo>
                <a:cubicBezTo>
                  <a:pt x="38395" y="8424"/>
                  <a:pt x="38369" y="8417"/>
                  <a:pt x="38344" y="8410"/>
                </a:cubicBezTo>
                <a:close/>
                <a:moveTo>
                  <a:pt x="67677" y="8735"/>
                </a:moveTo>
                <a:cubicBezTo>
                  <a:pt x="67594" y="8751"/>
                  <a:pt x="67511" y="8767"/>
                  <a:pt x="67428" y="8784"/>
                </a:cubicBezTo>
                <a:cubicBezTo>
                  <a:pt x="67481" y="8775"/>
                  <a:pt x="67580" y="8755"/>
                  <a:pt x="67677" y="8735"/>
                </a:cubicBezTo>
                <a:close/>
                <a:moveTo>
                  <a:pt x="202" y="9061"/>
                </a:moveTo>
                <a:lnTo>
                  <a:pt x="202" y="9061"/>
                </a:lnTo>
                <a:cubicBezTo>
                  <a:pt x="201" y="9070"/>
                  <a:pt x="200" y="9079"/>
                  <a:pt x="199" y="9088"/>
                </a:cubicBezTo>
                <a:lnTo>
                  <a:pt x="199" y="9088"/>
                </a:lnTo>
                <a:cubicBezTo>
                  <a:pt x="201" y="9079"/>
                  <a:pt x="202" y="9070"/>
                  <a:pt x="202" y="9061"/>
                </a:cubicBezTo>
                <a:close/>
                <a:moveTo>
                  <a:pt x="43077" y="9384"/>
                </a:moveTo>
                <a:cubicBezTo>
                  <a:pt x="43076" y="9384"/>
                  <a:pt x="43115" y="9390"/>
                  <a:pt x="43152" y="9395"/>
                </a:cubicBezTo>
                <a:lnTo>
                  <a:pt x="43152" y="9395"/>
                </a:lnTo>
                <a:lnTo>
                  <a:pt x="43108" y="9388"/>
                </a:lnTo>
                <a:cubicBezTo>
                  <a:pt x="43086" y="9385"/>
                  <a:pt x="43077" y="9384"/>
                  <a:pt x="43077" y="9384"/>
                </a:cubicBezTo>
                <a:close/>
                <a:moveTo>
                  <a:pt x="62425" y="9603"/>
                </a:moveTo>
                <a:lnTo>
                  <a:pt x="62425" y="9603"/>
                </a:lnTo>
                <a:cubicBezTo>
                  <a:pt x="62418" y="9603"/>
                  <a:pt x="62410" y="9604"/>
                  <a:pt x="62403" y="9605"/>
                </a:cubicBezTo>
                <a:lnTo>
                  <a:pt x="62403" y="9605"/>
                </a:lnTo>
                <a:cubicBezTo>
                  <a:pt x="62410" y="9604"/>
                  <a:pt x="62417" y="9603"/>
                  <a:pt x="62425" y="9603"/>
                </a:cubicBezTo>
                <a:close/>
                <a:moveTo>
                  <a:pt x="76954" y="1"/>
                </a:moveTo>
                <a:cubicBezTo>
                  <a:pt x="77219" y="102"/>
                  <a:pt x="77093" y="39"/>
                  <a:pt x="77496" y="177"/>
                </a:cubicBezTo>
                <a:cubicBezTo>
                  <a:pt x="77461" y="165"/>
                  <a:pt x="77448" y="159"/>
                  <a:pt x="77452" y="159"/>
                </a:cubicBezTo>
                <a:cubicBezTo>
                  <a:pt x="77468" y="159"/>
                  <a:pt x="77765" y="250"/>
                  <a:pt x="78038" y="341"/>
                </a:cubicBezTo>
                <a:cubicBezTo>
                  <a:pt x="78224" y="403"/>
                  <a:pt x="78398" y="469"/>
                  <a:pt x="78473" y="497"/>
                </a:cubicBezTo>
                <a:lnTo>
                  <a:pt x="78473" y="497"/>
                </a:lnTo>
                <a:cubicBezTo>
                  <a:pt x="78647" y="570"/>
                  <a:pt x="78805" y="627"/>
                  <a:pt x="78983" y="694"/>
                </a:cubicBezTo>
                <a:cubicBezTo>
                  <a:pt x="79172" y="769"/>
                  <a:pt x="79386" y="845"/>
                  <a:pt x="79638" y="971"/>
                </a:cubicBezTo>
                <a:cubicBezTo>
                  <a:pt x="79632" y="965"/>
                  <a:pt x="79593" y="942"/>
                  <a:pt x="79601" y="942"/>
                </a:cubicBezTo>
                <a:cubicBezTo>
                  <a:pt x="79611" y="942"/>
                  <a:pt x="79681" y="971"/>
                  <a:pt x="79928" y="1084"/>
                </a:cubicBezTo>
                <a:lnTo>
                  <a:pt x="79978" y="1103"/>
                </a:lnTo>
                <a:lnTo>
                  <a:pt x="79789" y="1009"/>
                </a:lnTo>
                <a:lnTo>
                  <a:pt x="79789" y="1009"/>
                </a:lnTo>
                <a:cubicBezTo>
                  <a:pt x="79915" y="1059"/>
                  <a:pt x="80155" y="1173"/>
                  <a:pt x="80394" y="1286"/>
                </a:cubicBezTo>
                <a:cubicBezTo>
                  <a:pt x="80621" y="1399"/>
                  <a:pt x="80860" y="1538"/>
                  <a:pt x="80974" y="1614"/>
                </a:cubicBezTo>
                <a:cubicBezTo>
                  <a:pt x="81044" y="1656"/>
                  <a:pt x="81067" y="1670"/>
                  <a:pt x="81065" y="1670"/>
                </a:cubicBezTo>
                <a:cubicBezTo>
                  <a:pt x="81062" y="1670"/>
                  <a:pt x="80979" y="1623"/>
                  <a:pt x="80968" y="1623"/>
                </a:cubicBezTo>
                <a:cubicBezTo>
                  <a:pt x="80963" y="1623"/>
                  <a:pt x="80971" y="1631"/>
                  <a:pt x="80999" y="1651"/>
                </a:cubicBezTo>
                <a:cubicBezTo>
                  <a:pt x="81112" y="1714"/>
                  <a:pt x="81226" y="1790"/>
                  <a:pt x="81339" y="1866"/>
                </a:cubicBezTo>
                <a:cubicBezTo>
                  <a:pt x="81357" y="1892"/>
                  <a:pt x="81635" y="2137"/>
                  <a:pt x="81623" y="2137"/>
                </a:cubicBezTo>
                <a:cubicBezTo>
                  <a:pt x="81618" y="2137"/>
                  <a:pt x="81556" y="2089"/>
                  <a:pt x="81390" y="1954"/>
                </a:cubicBezTo>
                <a:lnTo>
                  <a:pt x="81390" y="1954"/>
                </a:lnTo>
                <a:cubicBezTo>
                  <a:pt x="81465" y="2017"/>
                  <a:pt x="81541" y="2080"/>
                  <a:pt x="81629" y="2156"/>
                </a:cubicBezTo>
                <a:cubicBezTo>
                  <a:pt x="81705" y="2219"/>
                  <a:pt x="81780" y="2294"/>
                  <a:pt x="81856" y="2370"/>
                </a:cubicBezTo>
                <a:cubicBezTo>
                  <a:pt x="81919" y="2445"/>
                  <a:pt x="81982" y="2521"/>
                  <a:pt x="82045" y="2597"/>
                </a:cubicBezTo>
                <a:cubicBezTo>
                  <a:pt x="82121" y="2672"/>
                  <a:pt x="82171" y="2760"/>
                  <a:pt x="82234" y="2849"/>
                </a:cubicBezTo>
                <a:cubicBezTo>
                  <a:pt x="82335" y="3012"/>
                  <a:pt x="82423" y="3176"/>
                  <a:pt x="82511" y="3353"/>
                </a:cubicBezTo>
                <a:lnTo>
                  <a:pt x="82549" y="3453"/>
                </a:lnTo>
                <a:lnTo>
                  <a:pt x="82562" y="3491"/>
                </a:lnTo>
                <a:cubicBezTo>
                  <a:pt x="82562" y="3491"/>
                  <a:pt x="82562" y="3504"/>
                  <a:pt x="82562" y="3504"/>
                </a:cubicBezTo>
                <a:lnTo>
                  <a:pt x="82448" y="3655"/>
                </a:lnTo>
                <a:cubicBezTo>
                  <a:pt x="82412" y="3706"/>
                  <a:pt x="82384" y="3740"/>
                  <a:pt x="82381" y="3740"/>
                </a:cubicBezTo>
                <a:cubicBezTo>
                  <a:pt x="82379" y="3740"/>
                  <a:pt x="82391" y="3723"/>
                  <a:pt x="82423" y="3680"/>
                </a:cubicBezTo>
                <a:lnTo>
                  <a:pt x="82423" y="3680"/>
                </a:lnTo>
                <a:cubicBezTo>
                  <a:pt x="82209" y="3932"/>
                  <a:pt x="81982" y="4159"/>
                  <a:pt x="81717" y="4373"/>
                </a:cubicBezTo>
                <a:cubicBezTo>
                  <a:pt x="80873" y="4991"/>
                  <a:pt x="79915" y="5444"/>
                  <a:pt x="78895" y="5722"/>
                </a:cubicBezTo>
                <a:cubicBezTo>
                  <a:pt x="78580" y="5835"/>
                  <a:pt x="78252" y="5936"/>
                  <a:pt x="77723" y="6087"/>
                </a:cubicBezTo>
                <a:lnTo>
                  <a:pt x="77609" y="6112"/>
                </a:lnTo>
                <a:cubicBezTo>
                  <a:pt x="77206" y="6226"/>
                  <a:pt x="76375" y="6452"/>
                  <a:pt x="76198" y="6515"/>
                </a:cubicBezTo>
                <a:cubicBezTo>
                  <a:pt x="75745" y="6604"/>
                  <a:pt x="74195" y="7057"/>
                  <a:pt x="73464" y="7234"/>
                </a:cubicBezTo>
                <a:lnTo>
                  <a:pt x="73439" y="7259"/>
                </a:lnTo>
                <a:cubicBezTo>
                  <a:pt x="72935" y="7385"/>
                  <a:pt x="72456" y="7523"/>
                  <a:pt x="71826" y="7675"/>
                </a:cubicBezTo>
                <a:lnTo>
                  <a:pt x="71876" y="7675"/>
                </a:lnTo>
                <a:cubicBezTo>
                  <a:pt x="71420" y="7791"/>
                  <a:pt x="70749" y="7944"/>
                  <a:pt x="70038" y="8094"/>
                </a:cubicBezTo>
                <a:lnTo>
                  <a:pt x="70038" y="8094"/>
                </a:lnTo>
                <a:cubicBezTo>
                  <a:pt x="70046" y="8093"/>
                  <a:pt x="70054" y="8092"/>
                  <a:pt x="70062" y="8091"/>
                </a:cubicBezTo>
                <a:lnTo>
                  <a:pt x="70062" y="8091"/>
                </a:lnTo>
                <a:cubicBezTo>
                  <a:pt x="70034" y="8096"/>
                  <a:pt x="70006" y="8101"/>
                  <a:pt x="69979" y="8107"/>
                </a:cubicBezTo>
                <a:lnTo>
                  <a:pt x="69979" y="8107"/>
                </a:lnTo>
                <a:cubicBezTo>
                  <a:pt x="69864" y="8131"/>
                  <a:pt x="69749" y="8155"/>
                  <a:pt x="69633" y="8179"/>
                </a:cubicBezTo>
                <a:cubicBezTo>
                  <a:pt x="69648" y="8175"/>
                  <a:pt x="69676" y="8168"/>
                  <a:pt x="69713" y="8160"/>
                </a:cubicBezTo>
                <a:lnTo>
                  <a:pt x="69713" y="8160"/>
                </a:lnTo>
                <a:cubicBezTo>
                  <a:pt x="69305" y="8242"/>
                  <a:pt x="68888" y="8333"/>
                  <a:pt x="68486" y="8431"/>
                </a:cubicBezTo>
                <a:cubicBezTo>
                  <a:pt x="67957" y="8557"/>
                  <a:pt x="67441" y="8658"/>
                  <a:pt x="66974" y="8733"/>
                </a:cubicBezTo>
                <a:cubicBezTo>
                  <a:pt x="66735" y="8784"/>
                  <a:pt x="66571" y="8821"/>
                  <a:pt x="66407" y="8847"/>
                </a:cubicBezTo>
                <a:lnTo>
                  <a:pt x="66458" y="8834"/>
                </a:lnTo>
                <a:lnTo>
                  <a:pt x="66369" y="8847"/>
                </a:lnTo>
                <a:lnTo>
                  <a:pt x="66042" y="8897"/>
                </a:lnTo>
                <a:lnTo>
                  <a:pt x="66042" y="8897"/>
                </a:lnTo>
                <a:lnTo>
                  <a:pt x="66319" y="8859"/>
                </a:lnTo>
                <a:lnTo>
                  <a:pt x="66319" y="8859"/>
                </a:lnTo>
                <a:lnTo>
                  <a:pt x="65601" y="8998"/>
                </a:lnTo>
                <a:lnTo>
                  <a:pt x="65475" y="8998"/>
                </a:lnTo>
                <a:lnTo>
                  <a:pt x="65412" y="9010"/>
                </a:lnTo>
                <a:cubicBezTo>
                  <a:pt x="65252" y="9034"/>
                  <a:pt x="65214" y="9043"/>
                  <a:pt x="65243" y="9043"/>
                </a:cubicBezTo>
                <a:cubicBezTo>
                  <a:pt x="65259" y="9043"/>
                  <a:pt x="65298" y="9040"/>
                  <a:pt x="65349" y="9036"/>
                </a:cubicBezTo>
                <a:lnTo>
                  <a:pt x="65349" y="9036"/>
                </a:lnTo>
                <a:lnTo>
                  <a:pt x="64996" y="9111"/>
                </a:lnTo>
                <a:cubicBezTo>
                  <a:pt x="64895" y="9111"/>
                  <a:pt x="64719" y="9149"/>
                  <a:pt x="64530" y="9187"/>
                </a:cubicBezTo>
                <a:cubicBezTo>
                  <a:pt x="64341" y="9212"/>
                  <a:pt x="64152" y="9237"/>
                  <a:pt x="64001" y="9250"/>
                </a:cubicBezTo>
                <a:cubicBezTo>
                  <a:pt x="63836" y="9285"/>
                  <a:pt x="62805" y="9441"/>
                  <a:pt x="62555" y="9503"/>
                </a:cubicBezTo>
                <a:lnTo>
                  <a:pt x="62555" y="9503"/>
                </a:lnTo>
                <a:cubicBezTo>
                  <a:pt x="62558" y="9502"/>
                  <a:pt x="62561" y="9502"/>
                  <a:pt x="62564" y="9502"/>
                </a:cubicBezTo>
                <a:lnTo>
                  <a:pt x="62564" y="9502"/>
                </a:lnTo>
                <a:cubicBezTo>
                  <a:pt x="62560" y="9502"/>
                  <a:pt x="62556" y="9503"/>
                  <a:pt x="62552" y="9503"/>
                </a:cubicBezTo>
                <a:lnTo>
                  <a:pt x="62552" y="9503"/>
                </a:lnTo>
                <a:cubicBezTo>
                  <a:pt x="62553" y="9503"/>
                  <a:pt x="62554" y="9503"/>
                  <a:pt x="62555" y="9503"/>
                </a:cubicBezTo>
                <a:lnTo>
                  <a:pt x="62555" y="9503"/>
                </a:lnTo>
                <a:cubicBezTo>
                  <a:pt x="62506" y="9507"/>
                  <a:pt x="62487" y="9510"/>
                  <a:pt x="62483" y="9512"/>
                </a:cubicBezTo>
                <a:lnTo>
                  <a:pt x="62483" y="9512"/>
                </a:lnTo>
                <a:cubicBezTo>
                  <a:pt x="62506" y="9509"/>
                  <a:pt x="62529" y="9506"/>
                  <a:pt x="62552" y="9503"/>
                </a:cubicBezTo>
                <a:lnTo>
                  <a:pt x="62552" y="9503"/>
                </a:lnTo>
                <a:cubicBezTo>
                  <a:pt x="62536" y="9507"/>
                  <a:pt x="62522" y="9511"/>
                  <a:pt x="62514" y="9514"/>
                </a:cubicBezTo>
                <a:cubicBezTo>
                  <a:pt x="62506" y="9514"/>
                  <a:pt x="62476" y="9514"/>
                  <a:pt x="62483" y="9512"/>
                </a:cubicBezTo>
                <a:lnTo>
                  <a:pt x="62483" y="9512"/>
                </a:lnTo>
                <a:cubicBezTo>
                  <a:pt x="62209" y="9544"/>
                  <a:pt x="61947" y="9569"/>
                  <a:pt x="61695" y="9615"/>
                </a:cubicBezTo>
                <a:lnTo>
                  <a:pt x="61569" y="9615"/>
                </a:lnTo>
                <a:lnTo>
                  <a:pt x="60913" y="9716"/>
                </a:lnTo>
                <a:cubicBezTo>
                  <a:pt x="60882" y="9720"/>
                  <a:pt x="60852" y="9724"/>
                  <a:pt x="60824" y="9727"/>
                </a:cubicBezTo>
                <a:lnTo>
                  <a:pt x="60824" y="9727"/>
                </a:lnTo>
                <a:cubicBezTo>
                  <a:pt x="60826" y="9724"/>
                  <a:pt x="60834" y="9720"/>
                  <a:pt x="60850" y="9716"/>
                </a:cubicBezTo>
                <a:lnTo>
                  <a:pt x="60850" y="9716"/>
                </a:lnTo>
                <a:cubicBezTo>
                  <a:pt x="60809" y="9723"/>
                  <a:pt x="60768" y="9731"/>
                  <a:pt x="60726" y="9738"/>
                </a:cubicBezTo>
                <a:lnTo>
                  <a:pt x="60726" y="9738"/>
                </a:lnTo>
                <a:cubicBezTo>
                  <a:pt x="60756" y="9735"/>
                  <a:pt x="60789" y="9731"/>
                  <a:pt x="60824" y="9727"/>
                </a:cubicBezTo>
                <a:lnTo>
                  <a:pt x="60824" y="9727"/>
                </a:lnTo>
                <a:cubicBezTo>
                  <a:pt x="60809" y="9753"/>
                  <a:pt x="61192" y="9754"/>
                  <a:pt x="60485" y="9855"/>
                </a:cubicBezTo>
                <a:cubicBezTo>
                  <a:pt x="60724" y="9829"/>
                  <a:pt x="61001" y="9792"/>
                  <a:pt x="61480" y="9729"/>
                </a:cubicBezTo>
                <a:lnTo>
                  <a:pt x="61480" y="9729"/>
                </a:lnTo>
                <a:cubicBezTo>
                  <a:pt x="61418" y="9734"/>
                  <a:pt x="61340" y="9737"/>
                  <a:pt x="61286" y="9737"/>
                </a:cubicBezTo>
                <a:cubicBezTo>
                  <a:pt x="61209" y="9737"/>
                  <a:pt x="61178" y="9731"/>
                  <a:pt x="61304" y="9716"/>
                </a:cubicBezTo>
                <a:cubicBezTo>
                  <a:pt x="61878" y="9666"/>
                  <a:pt x="61711" y="9678"/>
                  <a:pt x="62403" y="9605"/>
                </a:cubicBezTo>
                <a:lnTo>
                  <a:pt x="62403" y="9605"/>
                </a:lnTo>
                <a:cubicBezTo>
                  <a:pt x="62380" y="9607"/>
                  <a:pt x="62363" y="9608"/>
                  <a:pt x="62353" y="9608"/>
                </a:cubicBezTo>
                <a:cubicBezTo>
                  <a:pt x="62280" y="9608"/>
                  <a:pt x="62508" y="9557"/>
                  <a:pt x="62816" y="9514"/>
                </a:cubicBezTo>
                <a:lnTo>
                  <a:pt x="62816" y="9514"/>
                </a:lnTo>
                <a:cubicBezTo>
                  <a:pt x="62766" y="9527"/>
                  <a:pt x="62854" y="9540"/>
                  <a:pt x="62728" y="9565"/>
                </a:cubicBezTo>
                <a:lnTo>
                  <a:pt x="63635" y="9388"/>
                </a:lnTo>
                <a:lnTo>
                  <a:pt x="63635" y="9388"/>
                </a:lnTo>
                <a:cubicBezTo>
                  <a:pt x="63510" y="9416"/>
                  <a:pt x="63511" y="9425"/>
                  <a:pt x="63572" y="9425"/>
                </a:cubicBezTo>
                <a:cubicBezTo>
                  <a:pt x="63621" y="9425"/>
                  <a:pt x="63709" y="9419"/>
                  <a:pt x="63799" y="9414"/>
                </a:cubicBezTo>
                <a:cubicBezTo>
                  <a:pt x="63711" y="9414"/>
                  <a:pt x="64593" y="9300"/>
                  <a:pt x="64832" y="9237"/>
                </a:cubicBezTo>
                <a:lnTo>
                  <a:pt x="64832" y="9237"/>
                </a:lnTo>
                <a:cubicBezTo>
                  <a:pt x="64706" y="9262"/>
                  <a:pt x="64580" y="9288"/>
                  <a:pt x="64442" y="9300"/>
                </a:cubicBezTo>
                <a:cubicBezTo>
                  <a:pt x="65475" y="9124"/>
                  <a:pt x="65450" y="9073"/>
                  <a:pt x="66470" y="8897"/>
                </a:cubicBezTo>
                <a:lnTo>
                  <a:pt x="66470" y="8897"/>
                </a:lnTo>
                <a:cubicBezTo>
                  <a:pt x="66400" y="8913"/>
                  <a:pt x="66305" y="8948"/>
                  <a:pt x="66368" y="8948"/>
                </a:cubicBezTo>
                <a:cubicBezTo>
                  <a:pt x="66406" y="8948"/>
                  <a:pt x="66502" y="8935"/>
                  <a:pt x="66697" y="8897"/>
                </a:cubicBezTo>
                <a:cubicBezTo>
                  <a:pt x="66937" y="8834"/>
                  <a:pt x="67730" y="8607"/>
                  <a:pt x="68625" y="8406"/>
                </a:cubicBezTo>
                <a:lnTo>
                  <a:pt x="68801" y="8380"/>
                </a:lnTo>
                <a:lnTo>
                  <a:pt x="69482" y="8217"/>
                </a:lnTo>
                <a:lnTo>
                  <a:pt x="69482" y="8217"/>
                </a:lnTo>
                <a:cubicBezTo>
                  <a:pt x="69268" y="8280"/>
                  <a:pt x="68864" y="8393"/>
                  <a:pt x="68436" y="8506"/>
                </a:cubicBezTo>
                <a:lnTo>
                  <a:pt x="67214" y="8796"/>
                </a:lnTo>
                <a:cubicBezTo>
                  <a:pt x="67604" y="8733"/>
                  <a:pt x="67327" y="8796"/>
                  <a:pt x="67894" y="8683"/>
                </a:cubicBezTo>
                <a:cubicBezTo>
                  <a:pt x="67924" y="8677"/>
                  <a:pt x="67940" y="8675"/>
                  <a:pt x="67944" y="8675"/>
                </a:cubicBezTo>
                <a:cubicBezTo>
                  <a:pt x="67957" y="8675"/>
                  <a:pt x="67819" y="8706"/>
                  <a:pt x="67677" y="8735"/>
                </a:cubicBezTo>
                <a:lnTo>
                  <a:pt x="67677" y="8735"/>
                </a:lnTo>
                <a:cubicBezTo>
                  <a:pt x="68039" y="8666"/>
                  <a:pt x="68405" y="8601"/>
                  <a:pt x="68764" y="8519"/>
                </a:cubicBezTo>
                <a:cubicBezTo>
                  <a:pt x="68701" y="8519"/>
                  <a:pt x="69772" y="8280"/>
                  <a:pt x="69721" y="8280"/>
                </a:cubicBezTo>
                <a:cubicBezTo>
                  <a:pt x="69255" y="8380"/>
                  <a:pt x="68764" y="8506"/>
                  <a:pt x="68285" y="8607"/>
                </a:cubicBezTo>
                <a:cubicBezTo>
                  <a:pt x="68222" y="8607"/>
                  <a:pt x="69104" y="8368"/>
                  <a:pt x="70049" y="8166"/>
                </a:cubicBezTo>
                <a:cubicBezTo>
                  <a:pt x="70083" y="8161"/>
                  <a:pt x="70104" y="8158"/>
                  <a:pt x="70115" y="8158"/>
                </a:cubicBezTo>
                <a:cubicBezTo>
                  <a:pt x="70178" y="8158"/>
                  <a:pt x="69874" y="8242"/>
                  <a:pt x="69885" y="8242"/>
                </a:cubicBezTo>
                <a:cubicBezTo>
                  <a:pt x="69948" y="8229"/>
                  <a:pt x="70175" y="8179"/>
                  <a:pt x="70389" y="8128"/>
                </a:cubicBezTo>
                <a:cubicBezTo>
                  <a:pt x="70616" y="8078"/>
                  <a:pt x="70830" y="8015"/>
                  <a:pt x="70868" y="8015"/>
                </a:cubicBezTo>
                <a:lnTo>
                  <a:pt x="70465" y="8116"/>
                </a:lnTo>
                <a:cubicBezTo>
                  <a:pt x="70994" y="8002"/>
                  <a:pt x="71322" y="7889"/>
                  <a:pt x="71952" y="7750"/>
                </a:cubicBezTo>
                <a:cubicBezTo>
                  <a:pt x="72166" y="7712"/>
                  <a:pt x="72607" y="7624"/>
                  <a:pt x="72632" y="7599"/>
                </a:cubicBezTo>
                <a:lnTo>
                  <a:pt x="72632" y="7599"/>
                </a:lnTo>
                <a:cubicBezTo>
                  <a:pt x="72520" y="7619"/>
                  <a:pt x="72435" y="7628"/>
                  <a:pt x="72378" y="7628"/>
                </a:cubicBezTo>
                <a:cubicBezTo>
                  <a:pt x="72255" y="7628"/>
                  <a:pt x="72263" y="7588"/>
                  <a:pt x="72418" y="7536"/>
                </a:cubicBezTo>
                <a:cubicBezTo>
                  <a:pt x="72493" y="7511"/>
                  <a:pt x="73565" y="7259"/>
                  <a:pt x="73817" y="7221"/>
                </a:cubicBezTo>
                <a:cubicBezTo>
                  <a:pt x="73863" y="7211"/>
                  <a:pt x="73888" y="7207"/>
                  <a:pt x="73897" y="7207"/>
                </a:cubicBezTo>
                <a:cubicBezTo>
                  <a:pt x="73949" y="7207"/>
                  <a:pt x="73480" y="7345"/>
                  <a:pt x="73529" y="7345"/>
                </a:cubicBezTo>
                <a:cubicBezTo>
                  <a:pt x="73537" y="7345"/>
                  <a:pt x="73556" y="7342"/>
                  <a:pt x="73590" y="7334"/>
                </a:cubicBezTo>
                <a:cubicBezTo>
                  <a:pt x="73602" y="7322"/>
                  <a:pt x="73804" y="7271"/>
                  <a:pt x="73880" y="7246"/>
                </a:cubicBezTo>
                <a:cubicBezTo>
                  <a:pt x="74018" y="7234"/>
                  <a:pt x="74157" y="7196"/>
                  <a:pt x="74283" y="7158"/>
                </a:cubicBezTo>
                <a:cubicBezTo>
                  <a:pt x="74337" y="7131"/>
                  <a:pt x="74819" y="7008"/>
                  <a:pt x="74814" y="7008"/>
                </a:cubicBezTo>
                <a:lnTo>
                  <a:pt x="74814" y="7008"/>
                </a:lnTo>
                <a:cubicBezTo>
                  <a:pt x="74812" y="7008"/>
                  <a:pt x="74730" y="7028"/>
                  <a:pt x="74510" y="7082"/>
                </a:cubicBezTo>
                <a:cubicBezTo>
                  <a:pt x="74988" y="6944"/>
                  <a:pt x="75026" y="6944"/>
                  <a:pt x="75593" y="6793"/>
                </a:cubicBezTo>
                <a:lnTo>
                  <a:pt x="75593" y="6793"/>
                </a:lnTo>
                <a:cubicBezTo>
                  <a:pt x="75582" y="6794"/>
                  <a:pt x="75574" y="6795"/>
                  <a:pt x="75569" y="6795"/>
                </a:cubicBezTo>
                <a:cubicBezTo>
                  <a:pt x="75482" y="6795"/>
                  <a:pt x="76112" y="6608"/>
                  <a:pt x="76564" y="6465"/>
                </a:cubicBezTo>
                <a:lnTo>
                  <a:pt x="76564" y="6465"/>
                </a:lnTo>
                <a:cubicBezTo>
                  <a:pt x="76556" y="6467"/>
                  <a:pt x="76555" y="6468"/>
                  <a:pt x="76557" y="6468"/>
                </a:cubicBezTo>
                <a:cubicBezTo>
                  <a:pt x="76567" y="6468"/>
                  <a:pt x="76649" y="6450"/>
                  <a:pt x="76690" y="6440"/>
                </a:cubicBezTo>
                <a:cubicBezTo>
                  <a:pt x="77672" y="6163"/>
                  <a:pt x="78202" y="6037"/>
                  <a:pt x="79109" y="5734"/>
                </a:cubicBezTo>
                <a:cubicBezTo>
                  <a:pt x="79181" y="5714"/>
                  <a:pt x="79476" y="5618"/>
                  <a:pt x="79491" y="5617"/>
                </a:cubicBezTo>
                <a:lnTo>
                  <a:pt x="79491" y="5617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581" y="5584"/>
                  <a:pt x="79572" y="5590"/>
                  <a:pt x="79563" y="5596"/>
                </a:cubicBezTo>
                <a:cubicBezTo>
                  <a:pt x="79620" y="5570"/>
                  <a:pt x="79685" y="5543"/>
                  <a:pt x="79754" y="5515"/>
                </a:cubicBezTo>
                <a:lnTo>
                  <a:pt x="79754" y="5515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721" y="5499"/>
                  <a:pt x="79863" y="5440"/>
                  <a:pt x="80004" y="5381"/>
                </a:cubicBezTo>
                <a:cubicBezTo>
                  <a:pt x="80382" y="5218"/>
                  <a:pt x="80747" y="5029"/>
                  <a:pt x="81100" y="4814"/>
                </a:cubicBezTo>
                <a:cubicBezTo>
                  <a:pt x="81264" y="4713"/>
                  <a:pt x="81365" y="4638"/>
                  <a:pt x="81428" y="4613"/>
                </a:cubicBezTo>
                <a:cubicBezTo>
                  <a:pt x="81453" y="4587"/>
                  <a:pt x="81478" y="4575"/>
                  <a:pt x="81503" y="4562"/>
                </a:cubicBezTo>
                <a:cubicBezTo>
                  <a:pt x="81881" y="4323"/>
                  <a:pt x="82209" y="4008"/>
                  <a:pt x="82473" y="3655"/>
                </a:cubicBezTo>
                <a:lnTo>
                  <a:pt x="82599" y="3504"/>
                </a:lnTo>
                <a:cubicBezTo>
                  <a:pt x="82612" y="3479"/>
                  <a:pt x="82599" y="3466"/>
                  <a:pt x="82599" y="3441"/>
                </a:cubicBezTo>
                <a:lnTo>
                  <a:pt x="82549" y="3327"/>
                </a:lnTo>
                <a:cubicBezTo>
                  <a:pt x="82461" y="3126"/>
                  <a:pt x="82347" y="2924"/>
                  <a:pt x="82209" y="2735"/>
                </a:cubicBezTo>
                <a:cubicBezTo>
                  <a:pt x="82105" y="2584"/>
                  <a:pt x="82082" y="2541"/>
                  <a:pt x="82092" y="2541"/>
                </a:cubicBezTo>
                <a:cubicBezTo>
                  <a:pt x="82104" y="2541"/>
                  <a:pt x="82171" y="2615"/>
                  <a:pt x="82179" y="2615"/>
                </a:cubicBezTo>
                <a:cubicBezTo>
                  <a:pt x="82181" y="2615"/>
                  <a:pt x="82180" y="2612"/>
                  <a:pt x="82175" y="2604"/>
                </a:cubicBezTo>
                <a:lnTo>
                  <a:pt x="82175" y="2604"/>
                </a:lnTo>
                <a:cubicBezTo>
                  <a:pt x="81769" y="2077"/>
                  <a:pt x="81179" y="1649"/>
                  <a:pt x="80734" y="1387"/>
                </a:cubicBezTo>
                <a:cubicBezTo>
                  <a:pt x="80591" y="1305"/>
                  <a:pt x="80357" y="1190"/>
                  <a:pt x="80354" y="1190"/>
                </a:cubicBezTo>
                <a:lnTo>
                  <a:pt x="80354" y="1190"/>
                </a:lnTo>
                <a:cubicBezTo>
                  <a:pt x="80354" y="1190"/>
                  <a:pt x="80366" y="1196"/>
                  <a:pt x="80394" y="1210"/>
                </a:cubicBezTo>
                <a:cubicBezTo>
                  <a:pt x="80495" y="1273"/>
                  <a:pt x="80608" y="1324"/>
                  <a:pt x="80709" y="1387"/>
                </a:cubicBezTo>
                <a:cubicBezTo>
                  <a:pt x="80751" y="1414"/>
                  <a:pt x="80767" y="1424"/>
                  <a:pt x="80764" y="1424"/>
                </a:cubicBezTo>
                <a:cubicBezTo>
                  <a:pt x="80758" y="1424"/>
                  <a:pt x="80655" y="1368"/>
                  <a:pt x="80558" y="1324"/>
                </a:cubicBezTo>
                <a:cubicBezTo>
                  <a:pt x="80486" y="1291"/>
                  <a:pt x="80417" y="1255"/>
                  <a:pt x="80396" y="1244"/>
                </a:cubicBezTo>
                <a:lnTo>
                  <a:pt x="80396" y="1244"/>
                </a:lnTo>
                <a:cubicBezTo>
                  <a:pt x="80409" y="1250"/>
                  <a:pt x="80439" y="1267"/>
                  <a:pt x="80495" y="1299"/>
                </a:cubicBezTo>
                <a:cubicBezTo>
                  <a:pt x="79991" y="1047"/>
                  <a:pt x="79462" y="820"/>
                  <a:pt x="78920" y="631"/>
                </a:cubicBezTo>
                <a:lnTo>
                  <a:pt x="78836" y="584"/>
                </a:lnTo>
                <a:lnTo>
                  <a:pt x="78836" y="584"/>
                </a:lnTo>
                <a:cubicBezTo>
                  <a:pt x="79062" y="671"/>
                  <a:pt x="79277" y="754"/>
                  <a:pt x="79399" y="795"/>
                </a:cubicBezTo>
                <a:cubicBezTo>
                  <a:pt x="79235" y="736"/>
                  <a:pt x="78878" y="602"/>
                  <a:pt x="78816" y="573"/>
                </a:cubicBezTo>
                <a:lnTo>
                  <a:pt x="78816" y="573"/>
                </a:lnTo>
                <a:lnTo>
                  <a:pt x="78836" y="584"/>
                </a:lnTo>
                <a:lnTo>
                  <a:pt x="78836" y="584"/>
                </a:lnTo>
                <a:cubicBezTo>
                  <a:pt x="78571" y="483"/>
                  <a:pt x="78290" y="376"/>
                  <a:pt x="78126" y="328"/>
                </a:cubicBezTo>
                <a:lnTo>
                  <a:pt x="78126" y="328"/>
                </a:lnTo>
                <a:lnTo>
                  <a:pt x="78580" y="505"/>
                </a:lnTo>
                <a:lnTo>
                  <a:pt x="78580" y="505"/>
                </a:lnTo>
                <a:lnTo>
                  <a:pt x="78214" y="379"/>
                </a:lnTo>
                <a:lnTo>
                  <a:pt x="78013" y="316"/>
                </a:lnTo>
                <a:lnTo>
                  <a:pt x="77811" y="253"/>
                </a:lnTo>
                <a:cubicBezTo>
                  <a:pt x="77534" y="177"/>
                  <a:pt x="77244" y="89"/>
                  <a:pt x="76954" y="1"/>
                </a:cubicBezTo>
                <a:close/>
                <a:moveTo>
                  <a:pt x="48381" y="9960"/>
                </a:moveTo>
                <a:lnTo>
                  <a:pt x="48690" y="9993"/>
                </a:lnTo>
                <a:cubicBezTo>
                  <a:pt x="48510" y="9972"/>
                  <a:pt x="48417" y="9962"/>
                  <a:pt x="48381" y="9960"/>
                </a:cubicBezTo>
                <a:close/>
                <a:moveTo>
                  <a:pt x="48476" y="10018"/>
                </a:moveTo>
                <a:lnTo>
                  <a:pt x="48917" y="10056"/>
                </a:lnTo>
                <a:lnTo>
                  <a:pt x="49358" y="10081"/>
                </a:lnTo>
                <a:lnTo>
                  <a:pt x="49383" y="10081"/>
                </a:lnTo>
                <a:cubicBezTo>
                  <a:pt x="49614" y="10100"/>
                  <a:pt x="49588" y="10112"/>
                  <a:pt x="49469" y="10112"/>
                </a:cubicBezTo>
                <a:cubicBezTo>
                  <a:pt x="49425" y="10112"/>
                  <a:pt x="49369" y="10110"/>
                  <a:pt x="49308" y="10107"/>
                </a:cubicBezTo>
                <a:lnTo>
                  <a:pt x="48993" y="10081"/>
                </a:lnTo>
                <a:cubicBezTo>
                  <a:pt x="48943" y="10076"/>
                  <a:pt x="48893" y="10073"/>
                  <a:pt x="48843" y="10072"/>
                </a:cubicBezTo>
                <a:lnTo>
                  <a:pt x="48843" y="10072"/>
                </a:lnTo>
                <a:lnTo>
                  <a:pt x="48476" y="10018"/>
                </a:lnTo>
                <a:close/>
                <a:moveTo>
                  <a:pt x="49677" y="10137"/>
                </a:moveTo>
                <a:cubicBezTo>
                  <a:pt x="49806" y="10145"/>
                  <a:pt x="49945" y="10149"/>
                  <a:pt x="50102" y="10170"/>
                </a:cubicBezTo>
                <a:cubicBezTo>
                  <a:pt x="50003" y="10170"/>
                  <a:pt x="49848" y="10151"/>
                  <a:pt x="49677" y="10137"/>
                </a:cubicBezTo>
                <a:close/>
                <a:moveTo>
                  <a:pt x="56417" y="10175"/>
                </a:moveTo>
                <a:lnTo>
                  <a:pt x="56417" y="10175"/>
                </a:lnTo>
                <a:cubicBezTo>
                  <a:pt x="56359" y="10178"/>
                  <a:pt x="56303" y="10180"/>
                  <a:pt x="56251" y="10182"/>
                </a:cubicBezTo>
                <a:lnTo>
                  <a:pt x="56390" y="10182"/>
                </a:lnTo>
                <a:cubicBezTo>
                  <a:pt x="56419" y="10179"/>
                  <a:pt x="56426" y="10176"/>
                  <a:pt x="56417" y="10175"/>
                </a:cubicBezTo>
                <a:close/>
                <a:moveTo>
                  <a:pt x="55454" y="10206"/>
                </a:moveTo>
                <a:lnTo>
                  <a:pt x="55454" y="10206"/>
                </a:lnTo>
                <a:cubicBezTo>
                  <a:pt x="55442" y="10207"/>
                  <a:pt x="55430" y="10207"/>
                  <a:pt x="55419" y="10207"/>
                </a:cubicBezTo>
                <a:cubicBezTo>
                  <a:pt x="55429" y="10207"/>
                  <a:pt x="55441" y="10207"/>
                  <a:pt x="55454" y="10206"/>
                </a:cubicBezTo>
                <a:close/>
                <a:moveTo>
                  <a:pt x="1047" y="13181"/>
                </a:moveTo>
                <a:lnTo>
                  <a:pt x="1047" y="13181"/>
                </a:lnTo>
                <a:cubicBezTo>
                  <a:pt x="1068" y="13222"/>
                  <a:pt x="1090" y="13262"/>
                  <a:pt x="1112" y="13301"/>
                </a:cubicBezTo>
                <a:lnTo>
                  <a:pt x="1112" y="13301"/>
                </a:lnTo>
                <a:cubicBezTo>
                  <a:pt x="1085" y="13247"/>
                  <a:pt x="1063" y="13206"/>
                  <a:pt x="1047" y="13181"/>
                </a:cubicBezTo>
                <a:close/>
                <a:moveTo>
                  <a:pt x="4782" y="16664"/>
                </a:moveTo>
                <a:cubicBezTo>
                  <a:pt x="4863" y="16706"/>
                  <a:pt x="4918" y="16734"/>
                  <a:pt x="4913" y="16734"/>
                </a:cubicBezTo>
                <a:cubicBezTo>
                  <a:pt x="4910" y="16734"/>
                  <a:pt x="4891" y="16726"/>
                  <a:pt x="4852" y="16709"/>
                </a:cubicBezTo>
                <a:cubicBezTo>
                  <a:pt x="4843" y="16705"/>
                  <a:pt x="4833" y="16699"/>
                  <a:pt x="4823" y="16694"/>
                </a:cubicBezTo>
                <a:lnTo>
                  <a:pt x="4823" y="16694"/>
                </a:lnTo>
                <a:lnTo>
                  <a:pt x="4827" y="16697"/>
                </a:lnTo>
                <a:cubicBezTo>
                  <a:pt x="4813" y="16689"/>
                  <a:pt x="4800" y="16682"/>
                  <a:pt x="4788" y="16675"/>
                </a:cubicBezTo>
                <a:lnTo>
                  <a:pt x="4788" y="16675"/>
                </a:lnTo>
                <a:cubicBezTo>
                  <a:pt x="4800" y="16682"/>
                  <a:pt x="4812" y="16688"/>
                  <a:pt x="4823" y="16694"/>
                </a:cubicBezTo>
                <a:lnTo>
                  <a:pt x="4823" y="16694"/>
                </a:lnTo>
                <a:lnTo>
                  <a:pt x="4782" y="16664"/>
                </a:lnTo>
                <a:close/>
                <a:moveTo>
                  <a:pt x="9698" y="18386"/>
                </a:moveTo>
                <a:lnTo>
                  <a:pt x="9698" y="18386"/>
                </a:lnTo>
                <a:cubicBezTo>
                  <a:pt x="9725" y="18393"/>
                  <a:pt x="9783" y="18404"/>
                  <a:pt x="9880" y="18423"/>
                </a:cubicBezTo>
                <a:cubicBezTo>
                  <a:pt x="9819" y="18411"/>
                  <a:pt x="9759" y="18399"/>
                  <a:pt x="9698" y="18386"/>
                </a:cubicBezTo>
                <a:close/>
                <a:moveTo>
                  <a:pt x="12735" y="3253"/>
                </a:moveTo>
                <a:cubicBezTo>
                  <a:pt x="11838" y="3253"/>
                  <a:pt x="10941" y="3282"/>
                  <a:pt x="10044" y="3340"/>
                </a:cubicBezTo>
                <a:lnTo>
                  <a:pt x="10283" y="3353"/>
                </a:lnTo>
                <a:cubicBezTo>
                  <a:pt x="10044" y="3365"/>
                  <a:pt x="9804" y="3390"/>
                  <a:pt x="9565" y="3416"/>
                </a:cubicBezTo>
                <a:cubicBezTo>
                  <a:pt x="9517" y="3419"/>
                  <a:pt x="9478" y="3420"/>
                  <a:pt x="9454" y="3420"/>
                </a:cubicBezTo>
                <a:cubicBezTo>
                  <a:pt x="9380" y="3420"/>
                  <a:pt x="9442" y="3406"/>
                  <a:pt x="9829" y="3378"/>
                </a:cubicBezTo>
                <a:cubicBezTo>
                  <a:pt x="9691" y="3378"/>
                  <a:pt x="9477" y="3403"/>
                  <a:pt x="9288" y="3428"/>
                </a:cubicBezTo>
                <a:cubicBezTo>
                  <a:pt x="9111" y="3441"/>
                  <a:pt x="8960" y="3466"/>
                  <a:pt x="8947" y="3479"/>
                </a:cubicBezTo>
                <a:cubicBezTo>
                  <a:pt x="8713" y="3502"/>
                  <a:pt x="8609" y="3512"/>
                  <a:pt x="8585" y="3512"/>
                </a:cubicBezTo>
                <a:cubicBezTo>
                  <a:pt x="8556" y="3512"/>
                  <a:pt x="8632" y="3499"/>
                  <a:pt x="8733" y="3479"/>
                </a:cubicBezTo>
                <a:cubicBezTo>
                  <a:pt x="8814" y="3456"/>
                  <a:pt x="8915" y="3440"/>
                  <a:pt x="8988" y="3432"/>
                </a:cubicBezTo>
                <a:lnTo>
                  <a:pt x="8988" y="3432"/>
                </a:lnTo>
                <a:cubicBezTo>
                  <a:pt x="8846" y="3443"/>
                  <a:pt x="8732" y="3456"/>
                  <a:pt x="8607" y="3479"/>
                </a:cubicBezTo>
                <a:lnTo>
                  <a:pt x="8708" y="3466"/>
                </a:lnTo>
                <a:lnTo>
                  <a:pt x="8708" y="3466"/>
                </a:lnTo>
                <a:cubicBezTo>
                  <a:pt x="8368" y="3529"/>
                  <a:pt x="8342" y="3542"/>
                  <a:pt x="7725" y="3630"/>
                </a:cubicBezTo>
                <a:cubicBezTo>
                  <a:pt x="7530" y="3655"/>
                  <a:pt x="7479" y="3658"/>
                  <a:pt x="7459" y="3658"/>
                </a:cubicBezTo>
                <a:cubicBezTo>
                  <a:pt x="7452" y="3658"/>
                  <a:pt x="7448" y="3658"/>
                  <a:pt x="7444" y="3658"/>
                </a:cubicBezTo>
                <a:cubicBezTo>
                  <a:pt x="7435" y="3658"/>
                  <a:pt x="7423" y="3659"/>
                  <a:pt x="7372" y="3668"/>
                </a:cubicBezTo>
                <a:lnTo>
                  <a:pt x="7322" y="3668"/>
                </a:lnTo>
                <a:lnTo>
                  <a:pt x="7133" y="3705"/>
                </a:lnTo>
                <a:lnTo>
                  <a:pt x="6238" y="3857"/>
                </a:lnTo>
                <a:lnTo>
                  <a:pt x="6238" y="3857"/>
                </a:lnTo>
                <a:lnTo>
                  <a:pt x="6604" y="3819"/>
                </a:lnTo>
                <a:lnTo>
                  <a:pt x="6604" y="3819"/>
                </a:lnTo>
                <a:cubicBezTo>
                  <a:pt x="6309" y="3874"/>
                  <a:pt x="5995" y="3936"/>
                  <a:pt x="6008" y="3936"/>
                </a:cubicBezTo>
                <a:cubicBezTo>
                  <a:pt x="6011" y="3936"/>
                  <a:pt x="6027" y="3933"/>
                  <a:pt x="6059" y="3928"/>
                </a:cubicBezTo>
                <a:lnTo>
                  <a:pt x="6059" y="3928"/>
                </a:lnTo>
                <a:cubicBezTo>
                  <a:pt x="5444" y="4041"/>
                  <a:pt x="4840" y="4210"/>
                  <a:pt x="4247" y="4411"/>
                </a:cubicBezTo>
                <a:cubicBezTo>
                  <a:pt x="3894" y="4537"/>
                  <a:pt x="3542" y="4688"/>
                  <a:pt x="3201" y="4852"/>
                </a:cubicBezTo>
                <a:cubicBezTo>
                  <a:pt x="2899" y="5003"/>
                  <a:pt x="2697" y="5129"/>
                  <a:pt x="2609" y="5180"/>
                </a:cubicBezTo>
                <a:cubicBezTo>
                  <a:pt x="2370" y="5331"/>
                  <a:pt x="2130" y="5507"/>
                  <a:pt x="1916" y="5696"/>
                </a:cubicBezTo>
                <a:cubicBezTo>
                  <a:pt x="1691" y="5877"/>
                  <a:pt x="1486" y="6077"/>
                  <a:pt x="1301" y="6297"/>
                </a:cubicBezTo>
                <a:lnTo>
                  <a:pt x="1301" y="6297"/>
                </a:lnTo>
                <a:cubicBezTo>
                  <a:pt x="1312" y="6287"/>
                  <a:pt x="1321" y="6281"/>
                  <a:pt x="1324" y="6281"/>
                </a:cubicBezTo>
                <a:cubicBezTo>
                  <a:pt x="1326" y="6281"/>
                  <a:pt x="1326" y="6283"/>
                  <a:pt x="1324" y="6289"/>
                </a:cubicBezTo>
                <a:cubicBezTo>
                  <a:pt x="1311" y="6301"/>
                  <a:pt x="1236" y="6402"/>
                  <a:pt x="1059" y="6641"/>
                </a:cubicBezTo>
                <a:cubicBezTo>
                  <a:pt x="1068" y="6624"/>
                  <a:pt x="1069" y="6616"/>
                  <a:pt x="1064" y="6616"/>
                </a:cubicBezTo>
                <a:cubicBezTo>
                  <a:pt x="1055" y="6616"/>
                  <a:pt x="1025" y="6646"/>
                  <a:pt x="984" y="6704"/>
                </a:cubicBezTo>
                <a:cubicBezTo>
                  <a:pt x="933" y="6780"/>
                  <a:pt x="832" y="6919"/>
                  <a:pt x="744" y="7070"/>
                </a:cubicBezTo>
                <a:cubicBezTo>
                  <a:pt x="643" y="7234"/>
                  <a:pt x="568" y="7410"/>
                  <a:pt x="492" y="7586"/>
                </a:cubicBezTo>
                <a:lnTo>
                  <a:pt x="379" y="7838"/>
                </a:lnTo>
                <a:lnTo>
                  <a:pt x="303" y="8040"/>
                </a:lnTo>
                <a:cubicBezTo>
                  <a:pt x="319" y="8003"/>
                  <a:pt x="327" y="7986"/>
                  <a:pt x="329" y="7986"/>
                </a:cubicBezTo>
                <a:cubicBezTo>
                  <a:pt x="338" y="7986"/>
                  <a:pt x="226" y="8314"/>
                  <a:pt x="164" y="8632"/>
                </a:cubicBezTo>
                <a:cubicBezTo>
                  <a:pt x="127" y="8821"/>
                  <a:pt x="101" y="9010"/>
                  <a:pt x="89" y="9111"/>
                </a:cubicBezTo>
                <a:cubicBezTo>
                  <a:pt x="83" y="9155"/>
                  <a:pt x="80" y="9180"/>
                  <a:pt x="82" y="9180"/>
                </a:cubicBezTo>
                <a:cubicBezTo>
                  <a:pt x="84" y="9180"/>
                  <a:pt x="93" y="9140"/>
                  <a:pt x="114" y="9048"/>
                </a:cubicBezTo>
                <a:lnTo>
                  <a:pt x="114" y="9048"/>
                </a:lnTo>
                <a:cubicBezTo>
                  <a:pt x="87" y="9264"/>
                  <a:pt x="79" y="9299"/>
                  <a:pt x="74" y="9299"/>
                </a:cubicBezTo>
                <a:cubicBezTo>
                  <a:pt x="71" y="9299"/>
                  <a:pt x="70" y="9290"/>
                  <a:pt x="67" y="9290"/>
                </a:cubicBezTo>
                <a:cubicBezTo>
                  <a:pt x="63" y="9290"/>
                  <a:pt x="57" y="9316"/>
                  <a:pt x="38" y="9451"/>
                </a:cubicBezTo>
                <a:cubicBezTo>
                  <a:pt x="1" y="10107"/>
                  <a:pt x="64" y="10762"/>
                  <a:pt x="202" y="11392"/>
                </a:cubicBezTo>
                <a:cubicBezTo>
                  <a:pt x="353" y="12098"/>
                  <a:pt x="631" y="12778"/>
                  <a:pt x="1009" y="13395"/>
                </a:cubicBezTo>
                <a:cubicBezTo>
                  <a:pt x="1009" y="13396"/>
                  <a:pt x="1009" y="13396"/>
                  <a:pt x="1010" y="13396"/>
                </a:cubicBezTo>
                <a:cubicBezTo>
                  <a:pt x="1013" y="13396"/>
                  <a:pt x="977" y="13325"/>
                  <a:pt x="983" y="13325"/>
                </a:cubicBezTo>
                <a:cubicBezTo>
                  <a:pt x="987" y="13325"/>
                  <a:pt x="1008" y="13356"/>
                  <a:pt x="1072" y="13458"/>
                </a:cubicBezTo>
                <a:lnTo>
                  <a:pt x="1273" y="13799"/>
                </a:lnTo>
                <a:lnTo>
                  <a:pt x="1500" y="14114"/>
                </a:lnTo>
                <a:cubicBezTo>
                  <a:pt x="1563" y="14202"/>
                  <a:pt x="1626" y="14278"/>
                  <a:pt x="1702" y="14353"/>
                </a:cubicBezTo>
                <a:lnTo>
                  <a:pt x="2029" y="14719"/>
                </a:lnTo>
                <a:cubicBezTo>
                  <a:pt x="2000" y="14681"/>
                  <a:pt x="1961" y="14635"/>
                  <a:pt x="1963" y="14635"/>
                </a:cubicBezTo>
                <a:lnTo>
                  <a:pt x="1963" y="14635"/>
                </a:lnTo>
                <a:cubicBezTo>
                  <a:pt x="1965" y="14635"/>
                  <a:pt x="1986" y="14657"/>
                  <a:pt x="2042" y="14719"/>
                </a:cubicBezTo>
                <a:cubicBezTo>
                  <a:pt x="2533" y="15248"/>
                  <a:pt x="3088" y="15727"/>
                  <a:pt x="3693" y="16130"/>
                </a:cubicBezTo>
                <a:cubicBezTo>
                  <a:pt x="4310" y="16546"/>
                  <a:pt x="4953" y="16898"/>
                  <a:pt x="5633" y="17188"/>
                </a:cubicBezTo>
                <a:cubicBezTo>
                  <a:pt x="6937" y="17756"/>
                  <a:pt x="8322" y="18103"/>
                  <a:pt x="9698" y="18386"/>
                </a:cubicBezTo>
                <a:lnTo>
                  <a:pt x="9698" y="18386"/>
                </a:lnTo>
                <a:cubicBezTo>
                  <a:pt x="9681" y="18382"/>
                  <a:pt x="9677" y="18380"/>
                  <a:pt x="9682" y="18380"/>
                </a:cubicBezTo>
                <a:cubicBezTo>
                  <a:pt x="9703" y="18380"/>
                  <a:pt x="9864" y="18406"/>
                  <a:pt x="10044" y="18436"/>
                </a:cubicBezTo>
                <a:cubicBezTo>
                  <a:pt x="9949" y="18417"/>
                  <a:pt x="9952" y="18414"/>
                  <a:pt x="9974" y="18414"/>
                </a:cubicBezTo>
                <a:cubicBezTo>
                  <a:pt x="9985" y="18414"/>
                  <a:pt x="10001" y="18415"/>
                  <a:pt x="10012" y="18415"/>
                </a:cubicBezTo>
                <a:cubicBezTo>
                  <a:pt x="10022" y="18415"/>
                  <a:pt x="10028" y="18414"/>
                  <a:pt x="10018" y="18411"/>
                </a:cubicBezTo>
                <a:lnTo>
                  <a:pt x="10018" y="18411"/>
                </a:lnTo>
                <a:cubicBezTo>
                  <a:pt x="10409" y="18486"/>
                  <a:pt x="10812" y="18562"/>
                  <a:pt x="11215" y="18625"/>
                </a:cubicBezTo>
                <a:cubicBezTo>
                  <a:pt x="11434" y="18637"/>
                  <a:pt x="12435" y="18789"/>
                  <a:pt x="12633" y="18789"/>
                </a:cubicBezTo>
                <a:cubicBezTo>
                  <a:pt x="12640" y="18789"/>
                  <a:pt x="12647" y="18789"/>
                  <a:pt x="12652" y="18789"/>
                </a:cubicBezTo>
                <a:lnTo>
                  <a:pt x="12261" y="18751"/>
                </a:lnTo>
                <a:lnTo>
                  <a:pt x="12261" y="18751"/>
                </a:lnTo>
                <a:cubicBezTo>
                  <a:pt x="12308" y="18754"/>
                  <a:pt x="12340" y="18756"/>
                  <a:pt x="12361" y="18756"/>
                </a:cubicBezTo>
                <a:cubicBezTo>
                  <a:pt x="12568" y="18756"/>
                  <a:pt x="11563" y="18597"/>
                  <a:pt x="11631" y="18574"/>
                </a:cubicBezTo>
                <a:cubicBezTo>
                  <a:pt x="11064" y="18524"/>
                  <a:pt x="10132" y="18335"/>
                  <a:pt x="9212" y="18184"/>
                </a:cubicBezTo>
                <a:cubicBezTo>
                  <a:pt x="9156" y="18171"/>
                  <a:pt x="9140" y="18166"/>
                  <a:pt x="9146" y="18166"/>
                </a:cubicBezTo>
                <a:cubicBezTo>
                  <a:pt x="9159" y="18166"/>
                  <a:pt x="9280" y="18189"/>
                  <a:pt x="9292" y="18189"/>
                </a:cubicBezTo>
                <a:cubicBezTo>
                  <a:pt x="9294" y="18189"/>
                  <a:pt x="9290" y="18188"/>
                  <a:pt x="9275" y="18184"/>
                </a:cubicBezTo>
                <a:cubicBezTo>
                  <a:pt x="8933" y="18123"/>
                  <a:pt x="8604" y="18050"/>
                  <a:pt x="8275" y="17965"/>
                </a:cubicBezTo>
                <a:lnTo>
                  <a:pt x="8275" y="17965"/>
                </a:lnTo>
                <a:cubicBezTo>
                  <a:pt x="8280" y="17967"/>
                  <a:pt x="8286" y="17968"/>
                  <a:pt x="8292" y="17970"/>
                </a:cubicBezTo>
                <a:lnTo>
                  <a:pt x="8242" y="17957"/>
                </a:lnTo>
                <a:lnTo>
                  <a:pt x="8242" y="17957"/>
                </a:lnTo>
                <a:cubicBezTo>
                  <a:pt x="8253" y="17960"/>
                  <a:pt x="8264" y="17963"/>
                  <a:pt x="8275" y="17965"/>
                </a:cubicBezTo>
                <a:lnTo>
                  <a:pt x="8275" y="17965"/>
                </a:lnTo>
                <a:cubicBezTo>
                  <a:pt x="7688" y="17827"/>
                  <a:pt x="7102" y="17640"/>
                  <a:pt x="6528" y="17440"/>
                </a:cubicBezTo>
                <a:cubicBezTo>
                  <a:pt x="5910" y="17214"/>
                  <a:pt x="5306" y="16936"/>
                  <a:pt x="4726" y="16621"/>
                </a:cubicBezTo>
                <a:lnTo>
                  <a:pt x="4726" y="16621"/>
                </a:lnTo>
                <a:lnTo>
                  <a:pt x="4782" y="16664"/>
                </a:lnTo>
                <a:lnTo>
                  <a:pt x="4782" y="16664"/>
                </a:lnTo>
                <a:cubicBezTo>
                  <a:pt x="4730" y="16636"/>
                  <a:pt x="4666" y="16603"/>
                  <a:pt x="4602" y="16567"/>
                </a:cubicBezTo>
                <a:lnTo>
                  <a:pt x="4602" y="16567"/>
                </a:lnTo>
                <a:cubicBezTo>
                  <a:pt x="4652" y="16597"/>
                  <a:pt x="4712" y="16632"/>
                  <a:pt x="4788" y="16675"/>
                </a:cubicBezTo>
                <a:lnTo>
                  <a:pt x="4788" y="16675"/>
                </a:lnTo>
                <a:cubicBezTo>
                  <a:pt x="4697" y="16626"/>
                  <a:pt x="4573" y="16556"/>
                  <a:pt x="4429" y="16471"/>
                </a:cubicBezTo>
                <a:lnTo>
                  <a:pt x="4429" y="16471"/>
                </a:lnTo>
                <a:cubicBezTo>
                  <a:pt x="4471" y="16494"/>
                  <a:pt x="4516" y="16520"/>
                  <a:pt x="4562" y="16546"/>
                </a:cubicBezTo>
                <a:cubicBezTo>
                  <a:pt x="4575" y="16553"/>
                  <a:pt x="4588" y="16560"/>
                  <a:pt x="4602" y="16567"/>
                </a:cubicBezTo>
                <a:lnTo>
                  <a:pt x="4602" y="16567"/>
                </a:lnTo>
                <a:cubicBezTo>
                  <a:pt x="4466" y="16487"/>
                  <a:pt x="4403" y="16444"/>
                  <a:pt x="4298" y="16382"/>
                </a:cubicBezTo>
                <a:cubicBezTo>
                  <a:pt x="4256" y="16361"/>
                  <a:pt x="4237" y="16352"/>
                  <a:pt x="4233" y="16352"/>
                </a:cubicBezTo>
                <a:cubicBezTo>
                  <a:pt x="4232" y="16352"/>
                  <a:pt x="4232" y="16353"/>
                  <a:pt x="4233" y="16353"/>
                </a:cubicBezTo>
                <a:lnTo>
                  <a:pt x="4233" y="16353"/>
                </a:lnTo>
                <a:cubicBezTo>
                  <a:pt x="4027" y="16228"/>
                  <a:pt x="3798" y="16082"/>
                  <a:pt x="3579" y="15928"/>
                </a:cubicBezTo>
                <a:cubicBezTo>
                  <a:pt x="3201" y="15664"/>
                  <a:pt x="2848" y="15374"/>
                  <a:pt x="2521" y="15046"/>
                </a:cubicBezTo>
                <a:cubicBezTo>
                  <a:pt x="2398" y="14924"/>
                  <a:pt x="2363" y="14890"/>
                  <a:pt x="2359" y="14890"/>
                </a:cubicBezTo>
                <a:cubicBezTo>
                  <a:pt x="2355" y="14890"/>
                  <a:pt x="2397" y="14937"/>
                  <a:pt x="2393" y="14937"/>
                </a:cubicBezTo>
                <a:cubicBezTo>
                  <a:pt x="2389" y="14937"/>
                  <a:pt x="2354" y="14904"/>
                  <a:pt x="2231" y="14782"/>
                </a:cubicBezTo>
                <a:cubicBezTo>
                  <a:pt x="2193" y="14744"/>
                  <a:pt x="2168" y="14706"/>
                  <a:pt x="2143" y="14668"/>
                </a:cubicBezTo>
                <a:lnTo>
                  <a:pt x="2029" y="14567"/>
                </a:lnTo>
                <a:cubicBezTo>
                  <a:pt x="1903" y="14441"/>
                  <a:pt x="1790" y="14290"/>
                  <a:pt x="1689" y="14126"/>
                </a:cubicBezTo>
                <a:lnTo>
                  <a:pt x="1689" y="14126"/>
                </a:lnTo>
                <a:lnTo>
                  <a:pt x="1903" y="14391"/>
                </a:lnTo>
                <a:lnTo>
                  <a:pt x="1651" y="14076"/>
                </a:lnTo>
                <a:lnTo>
                  <a:pt x="1387" y="13710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233" y="13503"/>
                  <a:pt x="1261" y="13545"/>
                  <a:pt x="1289" y="13586"/>
                </a:cubicBezTo>
                <a:lnTo>
                  <a:pt x="1289" y="13586"/>
                </a:lnTo>
                <a:cubicBezTo>
                  <a:pt x="1253" y="13534"/>
                  <a:pt x="1217" y="13481"/>
                  <a:pt x="1183" y="13427"/>
                </a:cubicBezTo>
                <a:lnTo>
                  <a:pt x="1183" y="13427"/>
                </a:lnTo>
                <a:lnTo>
                  <a:pt x="1160" y="13395"/>
                </a:lnTo>
                <a:cubicBezTo>
                  <a:pt x="1156" y="13388"/>
                  <a:pt x="1153" y="13381"/>
                  <a:pt x="1149" y="13374"/>
                </a:cubicBezTo>
                <a:lnTo>
                  <a:pt x="1149" y="13374"/>
                </a:lnTo>
                <a:cubicBezTo>
                  <a:pt x="1160" y="13392"/>
                  <a:pt x="1172" y="13410"/>
                  <a:pt x="1183" y="13427"/>
                </a:cubicBezTo>
                <a:lnTo>
                  <a:pt x="1183" y="13427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175" y="13409"/>
                  <a:pt x="1143" y="13356"/>
                  <a:pt x="1112" y="13301"/>
                </a:cubicBezTo>
                <a:lnTo>
                  <a:pt x="1112" y="13301"/>
                </a:lnTo>
                <a:cubicBezTo>
                  <a:pt x="1124" y="13323"/>
                  <a:pt x="1136" y="13348"/>
                  <a:pt x="1149" y="13374"/>
                </a:cubicBezTo>
                <a:lnTo>
                  <a:pt x="1149" y="13374"/>
                </a:lnTo>
                <a:cubicBezTo>
                  <a:pt x="997" y="13131"/>
                  <a:pt x="864" y="12872"/>
                  <a:pt x="744" y="12614"/>
                </a:cubicBezTo>
                <a:cubicBezTo>
                  <a:pt x="568" y="12236"/>
                  <a:pt x="442" y="11846"/>
                  <a:pt x="341" y="11442"/>
                </a:cubicBezTo>
                <a:cubicBezTo>
                  <a:pt x="240" y="11039"/>
                  <a:pt x="190" y="10636"/>
                  <a:pt x="164" y="10220"/>
                </a:cubicBezTo>
                <a:cubicBezTo>
                  <a:pt x="152" y="10018"/>
                  <a:pt x="152" y="9829"/>
                  <a:pt x="152" y="9628"/>
                </a:cubicBezTo>
                <a:cubicBezTo>
                  <a:pt x="152" y="9448"/>
                  <a:pt x="175" y="9268"/>
                  <a:pt x="199" y="9088"/>
                </a:cubicBezTo>
                <a:lnTo>
                  <a:pt x="199" y="9088"/>
                </a:lnTo>
                <a:cubicBezTo>
                  <a:pt x="194" y="9108"/>
                  <a:pt x="185" y="9128"/>
                  <a:pt x="180" y="9149"/>
                </a:cubicBezTo>
                <a:lnTo>
                  <a:pt x="180" y="9149"/>
                </a:lnTo>
                <a:cubicBezTo>
                  <a:pt x="205" y="8955"/>
                  <a:pt x="242" y="8750"/>
                  <a:pt x="278" y="8557"/>
                </a:cubicBezTo>
                <a:cubicBezTo>
                  <a:pt x="303" y="8431"/>
                  <a:pt x="341" y="8305"/>
                  <a:pt x="379" y="8179"/>
                </a:cubicBezTo>
                <a:cubicBezTo>
                  <a:pt x="429" y="8065"/>
                  <a:pt x="454" y="7952"/>
                  <a:pt x="517" y="7801"/>
                </a:cubicBezTo>
                <a:lnTo>
                  <a:pt x="631" y="7523"/>
                </a:lnTo>
                <a:cubicBezTo>
                  <a:pt x="681" y="7423"/>
                  <a:pt x="744" y="7309"/>
                  <a:pt x="807" y="7171"/>
                </a:cubicBezTo>
                <a:lnTo>
                  <a:pt x="807" y="7171"/>
                </a:lnTo>
                <a:lnTo>
                  <a:pt x="795" y="7208"/>
                </a:lnTo>
                <a:cubicBezTo>
                  <a:pt x="933" y="6944"/>
                  <a:pt x="1097" y="6692"/>
                  <a:pt x="1286" y="6452"/>
                </a:cubicBezTo>
                <a:lnTo>
                  <a:pt x="1286" y="6452"/>
                </a:lnTo>
                <a:cubicBezTo>
                  <a:pt x="1258" y="6492"/>
                  <a:pt x="1248" y="6508"/>
                  <a:pt x="1250" y="6508"/>
                </a:cubicBezTo>
                <a:cubicBezTo>
                  <a:pt x="1253" y="6508"/>
                  <a:pt x="1314" y="6433"/>
                  <a:pt x="1374" y="6364"/>
                </a:cubicBezTo>
                <a:cubicBezTo>
                  <a:pt x="1428" y="6302"/>
                  <a:pt x="1482" y="6245"/>
                  <a:pt x="1487" y="6245"/>
                </a:cubicBezTo>
                <a:cubicBezTo>
                  <a:pt x="1490" y="6245"/>
                  <a:pt x="1473" y="6268"/>
                  <a:pt x="1425" y="6326"/>
                </a:cubicBezTo>
                <a:cubicBezTo>
                  <a:pt x="1601" y="6125"/>
                  <a:pt x="1803" y="5923"/>
                  <a:pt x="2017" y="5734"/>
                </a:cubicBezTo>
                <a:cubicBezTo>
                  <a:pt x="2155" y="5608"/>
                  <a:pt x="2294" y="5495"/>
                  <a:pt x="2445" y="5394"/>
                </a:cubicBezTo>
                <a:lnTo>
                  <a:pt x="2609" y="5293"/>
                </a:lnTo>
                <a:cubicBezTo>
                  <a:pt x="2848" y="5129"/>
                  <a:pt x="3113" y="4978"/>
                  <a:pt x="3390" y="4852"/>
                </a:cubicBezTo>
                <a:lnTo>
                  <a:pt x="3390" y="4852"/>
                </a:lnTo>
                <a:cubicBezTo>
                  <a:pt x="3278" y="4905"/>
                  <a:pt x="3243" y="4923"/>
                  <a:pt x="3248" y="4923"/>
                </a:cubicBezTo>
                <a:cubicBezTo>
                  <a:pt x="3257" y="4923"/>
                  <a:pt x="3405" y="4860"/>
                  <a:pt x="3421" y="4860"/>
                </a:cubicBezTo>
                <a:cubicBezTo>
                  <a:pt x="3430" y="4860"/>
                  <a:pt x="3393" y="4882"/>
                  <a:pt x="3252" y="4953"/>
                </a:cubicBezTo>
                <a:cubicBezTo>
                  <a:pt x="3705" y="4739"/>
                  <a:pt x="4172" y="4550"/>
                  <a:pt x="4650" y="4398"/>
                </a:cubicBezTo>
                <a:cubicBezTo>
                  <a:pt x="4965" y="4285"/>
                  <a:pt x="5293" y="4209"/>
                  <a:pt x="5621" y="4146"/>
                </a:cubicBezTo>
                <a:cubicBezTo>
                  <a:pt x="5717" y="4116"/>
                  <a:pt x="5746" y="4103"/>
                  <a:pt x="5731" y="4103"/>
                </a:cubicBezTo>
                <a:cubicBezTo>
                  <a:pt x="5703" y="4103"/>
                  <a:pt x="5516" y="4147"/>
                  <a:pt x="5318" y="4197"/>
                </a:cubicBezTo>
                <a:cubicBezTo>
                  <a:pt x="5072" y="4258"/>
                  <a:pt x="4810" y="4336"/>
                  <a:pt x="4808" y="4336"/>
                </a:cubicBezTo>
                <a:cubicBezTo>
                  <a:pt x="4808" y="4336"/>
                  <a:pt x="4821" y="4332"/>
                  <a:pt x="4852" y="4323"/>
                </a:cubicBezTo>
                <a:lnTo>
                  <a:pt x="4852" y="4323"/>
                </a:lnTo>
                <a:cubicBezTo>
                  <a:pt x="4819" y="4330"/>
                  <a:pt x="4800" y="4334"/>
                  <a:pt x="4794" y="4334"/>
                </a:cubicBezTo>
                <a:cubicBezTo>
                  <a:pt x="4747" y="4334"/>
                  <a:pt x="5365" y="4149"/>
                  <a:pt x="5709" y="4071"/>
                </a:cubicBezTo>
                <a:cubicBezTo>
                  <a:pt x="5910" y="4033"/>
                  <a:pt x="6087" y="3995"/>
                  <a:pt x="6339" y="3957"/>
                </a:cubicBezTo>
                <a:cubicBezTo>
                  <a:pt x="6599" y="3920"/>
                  <a:pt x="6908" y="3883"/>
                  <a:pt x="7408" y="3786"/>
                </a:cubicBezTo>
                <a:lnTo>
                  <a:pt x="7408" y="3786"/>
                </a:lnTo>
                <a:lnTo>
                  <a:pt x="7511" y="3768"/>
                </a:lnTo>
                <a:lnTo>
                  <a:pt x="7801" y="3731"/>
                </a:lnTo>
                <a:cubicBezTo>
                  <a:pt x="8002" y="3705"/>
                  <a:pt x="8216" y="3668"/>
                  <a:pt x="8456" y="3642"/>
                </a:cubicBezTo>
                <a:cubicBezTo>
                  <a:pt x="8708" y="3579"/>
                  <a:pt x="9061" y="3567"/>
                  <a:pt x="9136" y="3542"/>
                </a:cubicBezTo>
                <a:lnTo>
                  <a:pt x="9136" y="3542"/>
                </a:lnTo>
                <a:cubicBezTo>
                  <a:pt x="8821" y="3567"/>
                  <a:pt x="8506" y="3617"/>
                  <a:pt x="8191" y="3655"/>
                </a:cubicBezTo>
                <a:cubicBezTo>
                  <a:pt x="8720" y="3567"/>
                  <a:pt x="9225" y="3504"/>
                  <a:pt x="10119" y="3428"/>
                </a:cubicBezTo>
                <a:lnTo>
                  <a:pt x="10119" y="3428"/>
                </a:lnTo>
                <a:lnTo>
                  <a:pt x="9603" y="3491"/>
                </a:lnTo>
                <a:cubicBezTo>
                  <a:pt x="9867" y="3479"/>
                  <a:pt x="10107" y="3441"/>
                  <a:pt x="10371" y="3428"/>
                </a:cubicBezTo>
                <a:lnTo>
                  <a:pt x="10371" y="3428"/>
                </a:lnTo>
                <a:cubicBezTo>
                  <a:pt x="10296" y="3453"/>
                  <a:pt x="9225" y="3529"/>
                  <a:pt x="8645" y="3617"/>
                </a:cubicBezTo>
                <a:cubicBezTo>
                  <a:pt x="8868" y="3597"/>
                  <a:pt x="9434" y="3528"/>
                  <a:pt x="9495" y="3528"/>
                </a:cubicBezTo>
                <a:cubicBezTo>
                  <a:pt x="9510" y="3528"/>
                  <a:pt x="9495" y="3532"/>
                  <a:pt x="9439" y="3542"/>
                </a:cubicBezTo>
                <a:cubicBezTo>
                  <a:pt x="9691" y="3504"/>
                  <a:pt x="9943" y="3479"/>
                  <a:pt x="10195" y="3466"/>
                </a:cubicBezTo>
                <a:cubicBezTo>
                  <a:pt x="10485" y="3453"/>
                  <a:pt x="10812" y="3428"/>
                  <a:pt x="11165" y="3403"/>
                </a:cubicBezTo>
                <a:lnTo>
                  <a:pt x="11165" y="3403"/>
                </a:lnTo>
                <a:lnTo>
                  <a:pt x="11115" y="3416"/>
                </a:lnTo>
                <a:lnTo>
                  <a:pt x="11354" y="3403"/>
                </a:lnTo>
                <a:lnTo>
                  <a:pt x="11669" y="3390"/>
                </a:lnTo>
                <a:lnTo>
                  <a:pt x="11669" y="3390"/>
                </a:lnTo>
                <a:cubicBezTo>
                  <a:pt x="11543" y="3403"/>
                  <a:pt x="11417" y="3403"/>
                  <a:pt x="11304" y="3416"/>
                </a:cubicBezTo>
                <a:cubicBezTo>
                  <a:pt x="11581" y="3403"/>
                  <a:pt x="11858" y="3403"/>
                  <a:pt x="12123" y="3403"/>
                </a:cubicBezTo>
                <a:lnTo>
                  <a:pt x="12324" y="3403"/>
                </a:lnTo>
                <a:cubicBezTo>
                  <a:pt x="12337" y="3403"/>
                  <a:pt x="12438" y="3378"/>
                  <a:pt x="12198" y="3378"/>
                </a:cubicBezTo>
                <a:lnTo>
                  <a:pt x="12639" y="3365"/>
                </a:lnTo>
                <a:lnTo>
                  <a:pt x="12954" y="3365"/>
                </a:lnTo>
                <a:cubicBezTo>
                  <a:pt x="13118" y="3365"/>
                  <a:pt x="13219" y="3378"/>
                  <a:pt x="13332" y="3390"/>
                </a:cubicBezTo>
                <a:cubicBezTo>
                  <a:pt x="13506" y="3400"/>
                  <a:pt x="13694" y="3402"/>
                  <a:pt x="14123" y="3420"/>
                </a:cubicBezTo>
                <a:lnTo>
                  <a:pt x="14123" y="3420"/>
                </a:lnTo>
                <a:cubicBezTo>
                  <a:pt x="14011" y="3411"/>
                  <a:pt x="13969" y="3403"/>
                  <a:pt x="14126" y="3403"/>
                </a:cubicBezTo>
                <a:cubicBezTo>
                  <a:pt x="14416" y="3428"/>
                  <a:pt x="14819" y="3453"/>
                  <a:pt x="14996" y="3466"/>
                </a:cubicBezTo>
                <a:cubicBezTo>
                  <a:pt x="15253" y="3481"/>
                  <a:pt x="15374" y="3487"/>
                  <a:pt x="15418" y="3487"/>
                </a:cubicBezTo>
                <a:cubicBezTo>
                  <a:pt x="15532" y="3487"/>
                  <a:pt x="15119" y="3449"/>
                  <a:pt x="15192" y="3449"/>
                </a:cubicBezTo>
                <a:cubicBezTo>
                  <a:pt x="15206" y="3449"/>
                  <a:pt x="15235" y="3450"/>
                  <a:pt x="15286" y="3453"/>
                </a:cubicBezTo>
                <a:cubicBezTo>
                  <a:pt x="15638" y="3504"/>
                  <a:pt x="15802" y="3479"/>
                  <a:pt x="16256" y="3516"/>
                </a:cubicBezTo>
                <a:lnTo>
                  <a:pt x="16256" y="3529"/>
                </a:lnTo>
                <a:cubicBezTo>
                  <a:pt x="16854" y="3586"/>
                  <a:pt x="16933" y="3586"/>
                  <a:pt x="16996" y="3586"/>
                </a:cubicBezTo>
                <a:cubicBezTo>
                  <a:pt x="17059" y="3586"/>
                  <a:pt x="17106" y="3586"/>
                  <a:pt x="17642" y="3642"/>
                </a:cubicBezTo>
                <a:lnTo>
                  <a:pt x="17188" y="3617"/>
                </a:lnTo>
                <a:lnTo>
                  <a:pt x="17755" y="3668"/>
                </a:lnTo>
                <a:lnTo>
                  <a:pt x="17629" y="3668"/>
                </a:lnTo>
                <a:cubicBezTo>
                  <a:pt x="18234" y="3731"/>
                  <a:pt x="18423" y="3756"/>
                  <a:pt x="19015" y="3831"/>
                </a:cubicBezTo>
                <a:cubicBezTo>
                  <a:pt x="18973" y="3824"/>
                  <a:pt x="18965" y="3820"/>
                  <a:pt x="18988" y="3820"/>
                </a:cubicBezTo>
                <a:cubicBezTo>
                  <a:pt x="19041" y="3820"/>
                  <a:pt x="19260" y="3842"/>
                  <a:pt x="19620" y="3894"/>
                </a:cubicBezTo>
                <a:cubicBezTo>
                  <a:pt x="19797" y="3945"/>
                  <a:pt x="19986" y="3970"/>
                  <a:pt x="20162" y="3995"/>
                </a:cubicBezTo>
                <a:cubicBezTo>
                  <a:pt x="19935" y="3970"/>
                  <a:pt x="19708" y="3945"/>
                  <a:pt x="19494" y="3894"/>
                </a:cubicBezTo>
                <a:cubicBezTo>
                  <a:pt x="19456" y="3894"/>
                  <a:pt x="19318" y="3882"/>
                  <a:pt x="19293" y="3882"/>
                </a:cubicBezTo>
                <a:cubicBezTo>
                  <a:pt x="19609" y="3935"/>
                  <a:pt x="20066" y="3996"/>
                  <a:pt x="20362" y="4044"/>
                </a:cubicBezTo>
                <a:lnTo>
                  <a:pt x="20362" y="4044"/>
                </a:lnTo>
                <a:lnTo>
                  <a:pt x="20225" y="4020"/>
                </a:lnTo>
                <a:lnTo>
                  <a:pt x="20225" y="4020"/>
                </a:lnTo>
                <a:cubicBezTo>
                  <a:pt x="20590" y="4071"/>
                  <a:pt x="20943" y="4134"/>
                  <a:pt x="21309" y="4184"/>
                </a:cubicBezTo>
                <a:cubicBezTo>
                  <a:pt x="21378" y="4195"/>
                  <a:pt x="21393" y="4199"/>
                  <a:pt x="21378" y="4199"/>
                </a:cubicBezTo>
                <a:cubicBezTo>
                  <a:pt x="21358" y="4199"/>
                  <a:pt x="21281" y="4192"/>
                  <a:pt x="21208" y="4184"/>
                </a:cubicBezTo>
                <a:lnTo>
                  <a:pt x="21208" y="4184"/>
                </a:lnTo>
                <a:cubicBezTo>
                  <a:pt x="21422" y="4209"/>
                  <a:pt x="21573" y="4235"/>
                  <a:pt x="21888" y="4285"/>
                </a:cubicBezTo>
                <a:cubicBezTo>
                  <a:pt x="21812" y="4285"/>
                  <a:pt x="21738" y="4283"/>
                  <a:pt x="21664" y="4276"/>
                </a:cubicBezTo>
                <a:lnTo>
                  <a:pt x="21664" y="4276"/>
                </a:lnTo>
                <a:cubicBezTo>
                  <a:pt x="21907" y="4320"/>
                  <a:pt x="22150" y="4363"/>
                  <a:pt x="22392" y="4398"/>
                </a:cubicBezTo>
                <a:cubicBezTo>
                  <a:pt x="22451" y="4422"/>
                  <a:pt x="22851" y="4500"/>
                  <a:pt x="22801" y="4500"/>
                </a:cubicBezTo>
                <a:cubicBezTo>
                  <a:pt x="22797" y="4500"/>
                  <a:pt x="22791" y="4500"/>
                  <a:pt x="22783" y="4499"/>
                </a:cubicBezTo>
                <a:lnTo>
                  <a:pt x="22783" y="4499"/>
                </a:lnTo>
                <a:cubicBezTo>
                  <a:pt x="23337" y="4613"/>
                  <a:pt x="24169" y="4751"/>
                  <a:pt x="24900" y="4928"/>
                </a:cubicBezTo>
                <a:cubicBezTo>
                  <a:pt x="24938" y="4928"/>
                  <a:pt x="25026" y="4953"/>
                  <a:pt x="25177" y="4991"/>
                </a:cubicBezTo>
                <a:lnTo>
                  <a:pt x="27319" y="5495"/>
                </a:lnTo>
                <a:lnTo>
                  <a:pt x="27773" y="5633"/>
                </a:lnTo>
                <a:cubicBezTo>
                  <a:pt x="27907" y="5667"/>
                  <a:pt x="27960" y="5679"/>
                  <a:pt x="27968" y="5679"/>
                </a:cubicBezTo>
                <a:cubicBezTo>
                  <a:pt x="27989" y="5679"/>
                  <a:pt x="27743" y="5607"/>
                  <a:pt x="27776" y="5607"/>
                </a:cubicBezTo>
                <a:cubicBezTo>
                  <a:pt x="27795" y="5607"/>
                  <a:pt x="27909" y="5631"/>
                  <a:pt x="28227" y="5709"/>
                </a:cubicBezTo>
                <a:cubicBezTo>
                  <a:pt x="28983" y="5898"/>
                  <a:pt x="28504" y="5797"/>
                  <a:pt x="28768" y="5873"/>
                </a:cubicBezTo>
                <a:cubicBezTo>
                  <a:pt x="29146" y="5961"/>
                  <a:pt x="29814" y="6112"/>
                  <a:pt x="30507" y="6314"/>
                </a:cubicBezTo>
                <a:lnTo>
                  <a:pt x="29877" y="6150"/>
                </a:lnTo>
                <a:lnTo>
                  <a:pt x="30407" y="6314"/>
                </a:lnTo>
                <a:cubicBezTo>
                  <a:pt x="29969" y="6211"/>
                  <a:pt x="29613" y="6120"/>
                  <a:pt x="29586" y="6120"/>
                </a:cubicBezTo>
                <a:cubicBezTo>
                  <a:pt x="29573" y="6120"/>
                  <a:pt x="29632" y="6140"/>
                  <a:pt x="29789" y="6188"/>
                </a:cubicBezTo>
                <a:cubicBezTo>
                  <a:pt x="29791" y="6187"/>
                  <a:pt x="29794" y="6187"/>
                  <a:pt x="29798" y="6187"/>
                </a:cubicBezTo>
                <a:cubicBezTo>
                  <a:pt x="29962" y="6187"/>
                  <a:pt x="31814" y="6705"/>
                  <a:pt x="31928" y="6705"/>
                </a:cubicBezTo>
                <a:cubicBezTo>
                  <a:pt x="31929" y="6705"/>
                  <a:pt x="31930" y="6705"/>
                  <a:pt x="31931" y="6704"/>
                </a:cubicBezTo>
                <a:lnTo>
                  <a:pt x="32284" y="6805"/>
                </a:lnTo>
                <a:lnTo>
                  <a:pt x="32070" y="6755"/>
                </a:lnTo>
                <a:lnTo>
                  <a:pt x="32070" y="6755"/>
                </a:lnTo>
                <a:cubicBezTo>
                  <a:pt x="32738" y="6944"/>
                  <a:pt x="32574" y="6856"/>
                  <a:pt x="33456" y="7095"/>
                </a:cubicBezTo>
                <a:cubicBezTo>
                  <a:pt x="33676" y="7159"/>
                  <a:pt x="33849" y="7203"/>
                  <a:pt x="33845" y="7203"/>
                </a:cubicBezTo>
                <a:cubicBezTo>
                  <a:pt x="33844" y="7203"/>
                  <a:pt x="33817" y="7197"/>
                  <a:pt x="33758" y="7183"/>
                </a:cubicBezTo>
                <a:lnTo>
                  <a:pt x="33758" y="7183"/>
                </a:lnTo>
                <a:lnTo>
                  <a:pt x="34439" y="7360"/>
                </a:lnTo>
                <a:cubicBezTo>
                  <a:pt x="34540" y="7385"/>
                  <a:pt x="34577" y="7397"/>
                  <a:pt x="34565" y="7397"/>
                </a:cubicBezTo>
                <a:cubicBezTo>
                  <a:pt x="34552" y="7397"/>
                  <a:pt x="34489" y="7385"/>
                  <a:pt x="34388" y="7360"/>
                </a:cubicBezTo>
                <a:lnTo>
                  <a:pt x="34388" y="7360"/>
                </a:lnTo>
                <a:lnTo>
                  <a:pt x="35434" y="7624"/>
                </a:lnTo>
                <a:lnTo>
                  <a:pt x="35422" y="7624"/>
                </a:lnTo>
                <a:lnTo>
                  <a:pt x="36077" y="7775"/>
                </a:lnTo>
                <a:cubicBezTo>
                  <a:pt x="36146" y="7795"/>
                  <a:pt x="36170" y="7802"/>
                  <a:pt x="36168" y="7802"/>
                </a:cubicBezTo>
                <a:cubicBezTo>
                  <a:pt x="36164" y="7802"/>
                  <a:pt x="36033" y="7768"/>
                  <a:pt x="36008" y="7768"/>
                </a:cubicBezTo>
                <a:cubicBezTo>
                  <a:pt x="36002" y="7768"/>
                  <a:pt x="36003" y="7770"/>
                  <a:pt x="36014" y="7775"/>
                </a:cubicBezTo>
                <a:lnTo>
                  <a:pt x="36594" y="7914"/>
                </a:lnTo>
                <a:cubicBezTo>
                  <a:pt x="36639" y="7927"/>
                  <a:pt x="36656" y="7932"/>
                  <a:pt x="36651" y="7932"/>
                </a:cubicBezTo>
                <a:cubicBezTo>
                  <a:pt x="36632" y="7932"/>
                  <a:pt x="36261" y="7844"/>
                  <a:pt x="35938" y="7763"/>
                </a:cubicBezTo>
                <a:lnTo>
                  <a:pt x="35938" y="7763"/>
                </a:lnTo>
                <a:cubicBezTo>
                  <a:pt x="36468" y="7939"/>
                  <a:pt x="36417" y="7876"/>
                  <a:pt x="37576" y="8191"/>
                </a:cubicBezTo>
                <a:lnTo>
                  <a:pt x="37035" y="8065"/>
                </a:lnTo>
                <a:lnTo>
                  <a:pt x="37035" y="8065"/>
                </a:lnTo>
                <a:cubicBezTo>
                  <a:pt x="37361" y="8162"/>
                  <a:pt x="37767" y="8258"/>
                  <a:pt x="38344" y="8410"/>
                </a:cubicBezTo>
                <a:lnTo>
                  <a:pt x="38344" y="8410"/>
                </a:lnTo>
                <a:cubicBezTo>
                  <a:pt x="38123" y="8351"/>
                  <a:pt x="37592" y="8200"/>
                  <a:pt x="37634" y="8200"/>
                </a:cubicBezTo>
                <a:cubicBezTo>
                  <a:pt x="37646" y="8200"/>
                  <a:pt x="37704" y="8212"/>
                  <a:pt x="37828" y="8242"/>
                </a:cubicBezTo>
                <a:cubicBezTo>
                  <a:pt x="37992" y="8280"/>
                  <a:pt x="38232" y="8343"/>
                  <a:pt x="38572" y="8418"/>
                </a:cubicBezTo>
                <a:cubicBezTo>
                  <a:pt x="38648" y="8443"/>
                  <a:pt x="38711" y="8469"/>
                  <a:pt x="38786" y="8481"/>
                </a:cubicBezTo>
                <a:lnTo>
                  <a:pt x="39315" y="8607"/>
                </a:lnTo>
                <a:lnTo>
                  <a:pt x="39278" y="8607"/>
                </a:lnTo>
                <a:cubicBezTo>
                  <a:pt x="39731" y="8708"/>
                  <a:pt x="39706" y="8695"/>
                  <a:pt x="39971" y="8746"/>
                </a:cubicBezTo>
                <a:cubicBezTo>
                  <a:pt x="40210" y="8796"/>
                  <a:pt x="40449" y="8859"/>
                  <a:pt x="40676" y="8935"/>
                </a:cubicBezTo>
                <a:cubicBezTo>
                  <a:pt x="40856" y="8971"/>
                  <a:pt x="40929" y="8984"/>
                  <a:pt x="40944" y="8984"/>
                </a:cubicBezTo>
                <a:cubicBezTo>
                  <a:pt x="40979" y="8984"/>
                  <a:pt x="40702" y="8915"/>
                  <a:pt x="40729" y="8915"/>
                </a:cubicBezTo>
                <a:cubicBezTo>
                  <a:pt x="40743" y="8915"/>
                  <a:pt x="40833" y="8933"/>
                  <a:pt x="41080" y="8985"/>
                </a:cubicBezTo>
                <a:cubicBezTo>
                  <a:pt x="41747" y="9136"/>
                  <a:pt x="42226" y="9212"/>
                  <a:pt x="43033" y="9363"/>
                </a:cubicBezTo>
                <a:cubicBezTo>
                  <a:pt x="43197" y="9394"/>
                  <a:pt x="43234" y="9403"/>
                  <a:pt x="43222" y="9403"/>
                </a:cubicBezTo>
                <a:cubicBezTo>
                  <a:pt x="43213" y="9403"/>
                  <a:pt x="43183" y="9399"/>
                  <a:pt x="43152" y="9395"/>
                </a:cubicBezTo>
                <a:lnTo>
                  <a:pt x="43152" y="9395"/>
                </a:lnTo>
                <a:lnTo>
                  <a:pt x="43524" y="9451"/>
                </a:lnTo>
                <a:cubicBezTo>
                  <a:pt x="43637" y="9464"/>
                  <a:pt x="43600" y="9464"/>
                  <a:pt x="43574" y="9464"/>
                </a:cubicBezTo>
                <a:cubicBezTo>
                  <a:pt x="43927" y="9514"/>
                  <a:pt x="43612" y="9451"/>
                  <a:pt x="44167" y="9540"/>
                </a:cubicBezTo>
                <a:cubicBezTo>
                  <a:pt x="44242" y="9540"/>
                  <a:pt x="44532" y="9603"/>
                  <a:pt x="44872" y="9653"/>
                </a:cubicBezTo>
                <a:cubicBezTo>
                  <a:pt x="45225" y="9716"/>
                  <a:pt x="45641" y="9792"/>
                  <a:pt x="45994" y="9817"/>
                </a:cubicBezTo>
                <a:cubicBezTo>
                  <a:pt x="46054" y="9826"/>
                  <a:pt x="46058" y="9829"/>
                  <a:pt x="46041" y="9829"/>
                </a:cubicBezTo>
                <a:cubicBezTo>
                  <a:pt x="46023" y="9829"/>
                  <a:pt x="45980" y="9826"/>
                  <a:pt x="45960" y="9826"/>
                </a:cubicBezTo>
                <a:cubicBezTo>
                  <a:pt x="45949" y="9826"/>
                  <a:pt x="45945" y="9827"/>
                  <a:pt x="45956" y="9829"/>
                </a:cubicBezTo>
                <a:cubicBezTo>
                  <a:pt x="46901" y="9930"/>
                  <a:pt x="46775" y="9930"/>
                  <a:pt x="47556" y="9981"/>
                </a:cubicBezTo>
                <a:lnTo>
                  <a:pt x="48212" y="10056"/>
                </a:lnTo>
                <a:cubicBezTo>
                  <a:pt x="48047" y="10035"/>
                  <a:pt x="48012" y="10026"/>
                  <a:pt x="48059" y="10026"/>
                </a:cubicBezTo>
                <a:cubicBezTo>
                  <a:pt x="48138" y="10026"/>
                  <a:pt x="48450" y="10050"/>
                  <a:pt x="48772" y="10072"/>
                </a:cubicBezTo>
                <a:lnTo>
                  <a:pt x="48772" y="10072"/>
                </a:lnTo>
                <a:cubicBezTo>
                  <a:pt x="48720" y="10073"/>
                  <a:pt x="48667" y="10076"/>
                  <a:pt x="48615" y="10081"/>
                </a:cubicBezTo>
                <a:lnTo>
                  <a:pt x="48905" y="10107"/>
                </a:lnTo>
                <a:lnTo>
                  <a:pt x="49106" y="10107"/>
                </a:lnTo>
                <a:lnTo>
                  <a:pt x="49295" y="10144"/>
                </a:lnTo>
                <a:lnTo>
                  <a:pt x="49346" y="10144"/>
                </a:lnTo>
                <a:lnTo>
                  <a:pt x="50492" y="10220"/>
                </a:lnTo>
                <a:cubicBezTo>
                  <a:pt x="50627" y="10228"/>
                  <a:pt x="50758" y="10231"/>
                  <a:pt x="50891" y="10231"/>
                </a:cubicBezTo>
                <a:cubicBezTo>
                  <a:pt x="51156" y="10231"/>
                  <a:pt x="51425" y="10220"/>
                  <a:pt x="51727" y="10220"/>
                </a:cubicBezTo>
                <a:lnTo>
                  <a:pt x="53315" y="10220"/>
                </a:lnTo>
                <a:cubicBezTo>
                  <a:pt x="53000" y="10233"/>
                  <a:pt x="53252" y="10245"/>
                  <a:pt x="53227" y="10258"/>
                </a:cubicBezTo>
                <a:cubicBezTo>
                  <a:pt x="52874" y="10258"/>
                  <a:pt x="52219" y="10258"/>
                  <a:pt x="51551" y="10245"/>
                </a:cubicBezTo>
                <a:lnTo>
                  <a:pt x="51551" y="10245"/>
                </a:lnTo>
                <a:cubicBezTo>
                  <a:pt x="51904" y="10258"/>
                  <a:pt x="51828" y="10258"/>
                  <a:pt x="51740" y="10258"/>
                </a:cubicBezTo>
                <a:cubicBezTo>
                  <a:pt x="52000" y="10258"/>
                  <a:pt x="52266" y="10263"/>
                  <a:pt x="52534" y="10263"/>
                </a:cubicBezTo>
                <a:cubicBezTo>
                  <a:pt x="52668" y="10263"/>
                  <a:pt x="52803" y="10262"/>
                  <a:pt x="52937" y="10258"/>
                </a:cubicBezTo>
                <a:cubicBezTo>
                  <a:pt x="53048" y="10273"/>
                  <a:pt x="53158" y="10279"/>
                  <a:pt x="53269" y="10279"/>
                </a:cubicBezTo>
                <a:cubicBezTo>
                  <a:pt x="53347" y="10279"/>
                  <a:pt x="53426" y="10276"/>
                  <a:pt x="53504" y="10270"/>
                </a:cubicBezTo>
                <a:cubicBezTo>
                  <a:pt x="53265" y="10245"/>
                  <a:pt x="54399" y="10245"/>
                  <a:pt x="54890" y="10233"/>
                </a:cubicBezTo>
                <a:cubicBezTo>
                  <a:pt x="54915" y="10233"/>
                  <a:pt x="54802" y="10258"/>
                  <a:pt x="54210" y="10258"/>
                </a:cubicBezTo>
                <a:cubicBezTo>
                  <a:pt x="54302" y="10261"/>
                  <a:pt x="54385" y="10263"/>
                  <a:pt x="54462" y="10263"/>
                </a:cubicBezTo>
                <a:cubicBezTo>
                  <a:pt x="54891" y="10263"/>
                  <a:pt x="55109" y="10214"/>
                  <a:pt x="55573" y="10198"/>
                </a:cubicBezTo>
                <a:lnTo>
                  <a:pt x="55573" y="10198"/>
                </a:lnTo>
                <a:cubicBezTo>
                  <a:pt x="55524" y="10201"/>
                  <a:pt x="55485" y="10204"/>
                  <a:pt x="55454" y="10206"/>
                </a:cubicBezTo>
                <a:lnTo>
                  <a:pt x="55454" y="10206"/>
                </a:lnTo>
                <a:cubicBezTo>
                  <a:pt x="55724" y="10196"/>
                  <a:pt x="56226" y="10174"/>
                  <a:pt x="56377" y="10174"/>
                </a:cubicBezTo>
                <a:cubicBezTo>
                  <a:pt x="56397" y="10174"/>
                  <a:pt x="56410" y="10174"/>
                  <a:pt x="56417" y="10175"/>
                </a:cubicBezTo>
                <a:lnTo>
                  <a:pt x="56417" y="10175"/>
                </a:lnTo>
                <a:cubicBezTo>
                  <a:pt x="57419" y="10127"/>
                  <a:pt x="59195" y="9978"/>
                  <a:pt x="59326" y="9930"/>
                </a:cubicBezTo>
                <a:lnTo>
                  <a:pt x="59326" y="9930"/>
                </a:lnTo>
                <a:cubicBezTo>
                  <a:pt x="59263" y="9955"/>
                  <a:pt x="59200" y="9968"/>
                  <a:pt x="59137" y="9981"/>
                </a:cubicBezTo>
                <a:cubicBezTo>
                  <a:pt x="59674" y="9899"/>
                  <a:pt x="60200" y="9828"/>
                  <a:pt x="60726" y="9738"/>
                </a:cubicBezTo>
                <a:lnTo>
                  <a:pt x="60726" y="9738"/>
                </a:lnTo>
                <a:cubicBezTo>
                  <a:pt x="60634" y="9747"/>
                  <a:pt x="60568" y="9752"/>
                  <a:pt x="60537" y="9752"/>
                </a:cubicBezTo>
                <a:cubicBezTo>
                  <a:pt x="60482" y="9752"/>
                  <a:pt x="60537" y="9737"/>
                  <a:pt x="60749" y="9703"/>
                </a:cubicBezTo>
                <a:lnTo>
                  <a:pt x="60749" y="9703"/>
                </a:lnTo>
                <a:lnTo>
                  <a:pt x="59162" y="9905"/>
                </a:lnTo>
                <a:lnTo>
                  <a:pt x="59200" y="9880"/>
                </a:lnTo>
                <a:lnTo>
                  <a:pt x="58696" y="9943"/>
                </a:lnTo>
                <a:cubicBezTo>
                  <a:pt x="58519" y="9955"/>
                  <a:pt x="58355" y="9968"/>
                  <a:pt x="58267" y="9968"/>
                </a:cubicBezTo>
                <a:cubicBezTo>
                  <a:pt x="57684" y="9990"/>
                  <a:pt x="55575" y="10152"/>
                  <a:pt x="53937" y="10152"/>
                </a:cubicBezTo>
                <a:cubicBezTo>
                  <a:pt x="53734" y="10152"/>
                  <a:pt x="53538" y="10150"/>
                  <a:pt x="53353" y="10144"/>
                </a:cubicBezTo>
                <a:lnTo>
                  <a:pt x="53353" y="10144"/>
                </a:lnTo>
                <a:cubicBezTo>
                  <a:pt x="53469" y="10158"/>
                  <a:pt x="53404" y="10162"/>
                  <a:pt x="53270" y="10162"/>
                </a:cubicBezTo>
                <a:cubicBezTo>
                  <a:pt x="53084" y="10162"/>
                  <a:pt x="52765" y="10154"/>
                  <a:pt x="52604" y="10154"/>
                </a:cubicBezTo>
                <a:cubicBezTo>
                  <a:pt x="52553" y="10154"/>
                  <a:pt x="52518" y="10155"/>
                  <a:pt x="52509" y="10157"/>
                </a:cubicBezTo>
                <a:cubicBezTo>
                  <a:pt x="52408" y="10144"/>
                  <a:pt x="52168" y="10132"/>
                  <a:pt x="52446" y="10132"/>
                </a:cubicBezTo>
                <a:lnTo>
                  <a:pt x="50581" y="10094"/>
                </a:lnTo>
                <a:cubicBezTo>
                  <a:pt x="50530" y="10088"/>
                  <a:pt x="50574" y="10088"/>
                  <a:pt x="50620" y="10088"/>
                </a:cubicBezTo>
                <a:cubicBezTo>
                  <a:pt x="50666" y="10088"/>
                  <a:pt x="50713" y="10088"/>
                  <a:pt x="50669" y="10081"/>
                </a:cubicBezTo>
                <a:cubicBezTo>
                  <a:pt x="50625" y="10075"/>
                  <a:pt x="50559" y="10075"/>
                  <a:pt x="50492" y="10075"/>
                </a:cubicBezTo>
                <a:cubicBezTo>
                  <a:pt x="50426" y="10075"/>
                  <a:pt x="50360" y="10075"/>
                  <a:pt x="50316" y="10069"/>
                </a:cubicBezTo>
                <a:cubicBezTo>
                  <a:pt x="50287" y="10065"/>
                  <a:pt x="50291" y="10063"/>
                  <a:pt x="50314" y="10063"/>
                </a:cubicBezTo>
                <a:cubicBezTo>
                  <a:pt x="50361" y="10063"/>
                  <a:pt x="50484" y="10069"/>
                  <a:pt x="50568" y="10069"/>
                </a:cubicBezTo>
                <a:cubicBezTo>
                  <a:pt x="50133" y="10044"/>
                  <a:pt x="49894" y="10034"/>
                  <a:pt x="49755" y="10034"/>
                </a:cubicBezTo>
                <a:cubicBezTo>
                  <a:pt x="49617" y="10034"/>
                  <a:pt x="49579" y="10044"/>
                  <a:pt x="49547" y="10056"/>
                </a:cubicBezTo>
                <a:cubicBezTo>
                  <a:pt x="49106" y="10018"/>
                  <a:pt x="48879" y="10006"/>
                  <a:pt x="48564" y="9993"/>
                </a:cubicBezTo>
                <a:cubicBezTo>
                  <a:pt x="48467" y="9978"/>
                  <a:pt x="48338" y="9959"/>
                  <a:pt x="48364" y="9959"/>
                </a:cubicBezTo>
                <a:cubicBezTo>
                  <a:pt x="48367" y="9959"/>
                  <a:pt x="48373" y="9959"/>
                  <a:pt x="48381" y="9960"/>
                </a:cubicBezTo>
                <a:lnTo>
                  <a:pt x="48381" y="9960"/>
                </a:lnTo>
                <a:lnTo>
                  <a:pt x="47645" y="9880"/>
                </a:lnTo>
                <a:lnTo>
                  <a:pt x="47065" y="9829"/>
                </a:lnTo>
                <a:cubicBezTo>
                  <a:pt x="46958" y="9821"/>
                  <a:pt x="46876" y="9812"/>
                  <a:pt x="46833" y="9812"/>
                </a:cubicBezTo>
                <a:cubicBezTo>
                  <a:pt x="46815" y="9812"/>
                  <a:pt x="46804" y="9813"/>
                  <a:pt x="46800" y="9817"/>
                </a:cubicBezTo>
                <a:cubicBezTo>
                  <a:pt x="46712" y="9792"/>
                  <a:pt x="46372" y="9754"/>
                  <a:pt x="46296" y="9754"/>
                </a:cubicBezTo>
                <a:cubicBezTo>
                  <a:pt x="45672" y="9673"/>
                  <a:pt x="45568" y="9656"/>
                  <a:pt x="45039" y="9576"/>
                </a:cubicBezTo>
                <a:lnTo>
                  <a:pt x="45039" y="9576"/>
                </a:lnTo>
                <a:cubicBezTo>
                  <a:pt x="45051" y="9576"/>
                  <a:pt x="45062" y="9577"/>
                  <a:pt x="45074" y="9577"/>
                </a:cubicBezTo>
                <a:lnTo>
                  <a:pt x="44885" y="9552"/>
                </a:lnTo>
                <a:lnTo>
                  <a:pt x="44885" y="9552"/>
                </a:lnTo>
                <a:cubicBezTo>
                  <a:pt x="44940" y="9561"/>
                  <a:pt x="44992" y="9568"/>
                  <a:pt x="45039" y="9576"/>
                </a:cubicBezTo>
                <a:lnTo>
                  <a:pt x="45039" y="9576"/>
                </a:lnTo>
                <a:cubicBezTo>
                  <a:pt x="44784" y="9560"/>
                  <a:pt x="44496" y="9510"/>
                  <a:pt x="43978" y="9414"/>
                </a:cubicBezTo>
                <a:lnTo>
                  <a:pt x="43990" y="9414"/>
                </a:lnTo>
                <a:cubicBezTo>
                  <a:pt x="42768" y="9187"/>
                  <a:pt x="43461" y="9338"/>
                  <a:pt x="42264" y="9086"/>
                </a:cubicBezTo>
                <a:lnTo>
                  <a:pt x="42264" y="9086"/>
                </a:lnTo>
                <a:lnTo>
                  <a:pt x="42327" y="9111"/>
                </a:lnTo>
                <a:cubicBezTo>
                  <a:pt x="42100" y="9086"/>
                  <a:pt x="41873" y="9048"/>
                  <a:pt x="41659" y="8985"/>
                </a:cubicBezTo>
                <a:cubicBezTo>
                  <a:pt x="41319" y="8910"/>
                  <a:pt x="40916" y="8809"/>
                  <a:pt x="40563" y="8746"/>
                </a:cubicBezTo>
                <a:lnTo>
                  <a:pt x="40563" y="8746"/>
                </a:lnTo>
                <a:lnTo>
                  <a:pt x="40802" y="8809"/>
                </a:lnTo>
                <a:cubicBezTo>
                  <a:pt x="40424" y="8733"/>
                  <a:pt x="39756" y="8532"/>
                  <a:pt x="39366" y="8443"/>
                </a:cubicBezTo>
                <a:cubicBezTo>
                  <a:pt x="39351" y="8439"/>
                  <a:pt x="39347" y="8436"/>
                  <a:pt x="39351" y="8436"/>
                </a:cubicBezTo>
                <a:cubicBezTo>
                  <a:pt x="39368" y="8436"/>
                  <a:pt x="39526" y="8473"/>
                  <a:pt x="39618" y="8494"/>
                </a:cubicBezTo>
                <a:cubicBezTo>
                  <a:pt x="39203" y="8389"/>
                  <a:pt x="39112" y="8369"/>
                  <a:pt x="39092" y="8369"/>
                </a:cubicBezTo>
                <a:cubicBezTo>
                  <a:pt x="39080" y="8369"/>
                  <a:pt x="39094" y="8376"/>
                  <a:pt x="39079" y="8376"/>
                </a:cubicBezTo>
                <a:cubicBezTo>
                  <a:pt x="39059" y="8376"/>
                  <a:pt x="38988" y="8364"/>
                  <a:pt x="38736" y="8305"/>
                </a:cubicBezTo>
                <a:cubicBezTo>
                  <a:pt x="38610" y="8267"/>
                  <a:pt x="38925" y="8317"/>
                  <a:pt x="38421" y="8204"/>
                </a:cubicBezTo>
                <a:cubicBezTo>
                  <a:pt x="38181" y="8141"/>
                  <a:pt x="36972" y="7889"/>
                  <a:pt x="36291" y="7687"/>
                </a:cubicBezTo>
                <a:lnTo>
                  <a:pt x="36291" y="7687"/>
                </a:lnTo>
                <a:cubicBezTo>
                  <a:pt x="36381" y="7717"/>
                  <a:pt x="36471" y="7743"/>
                  <a:pt x="36455" y="7743"/>
                </a:cubicBezTo>
                <a:cubicBezTo>
                  <a:pt x="36444" y="7743"/>
                  <a:pt x="36384" y="7731"/>
                  <a:pt x="36241" y="7700"/>
                </a:cubicBezTo>
                <a:cubicBezTo>
                  <a:pt x="35712" y="7574"/>
                  <a:pt x="34829" y="7297"/>
                  <a:pt x="34351" y="7196"/>
                </a:cubicBezTo>
                <a:cubicBezTo>
                  <a:pt x="34313" y="7196"/>
                  <a:pt x="34275" y="7183"/>
                  <a:pt x="34250" y="7171"/>
                </a:cubicBezTo>
                <a:cubicBezTo>
                  <a:pt x="33847" y="7070"/>
                  <a:pt x="32939" y="6830"/>
                  <a:pt x="32700" y="6780"/>
                </a:cubicBezTo>
                <a:cubicBezTo>
                  <a:pt x="32511" y="6704"/>
                  <a:pt x="31893" y="6541"/>
                  <a:pt x="31314" y="6402"/>
                </a:cubicBezTo>
                <a:cubicBezTo>
                  <a:pt x="30936" y="6314"/>
                  <a:pt x="30570" y="6213"/>
                  <a:pt x="30205" y="6100"/>
                </a:cubicBezTo>
                <a:lnTo>
                  <a:pt x="28970" y="5785"/>
                </a:lnTo>
                <a:lnTo>
                  <a:pt x="29008" y="5785"/>
                </a:lnTo>
                <a:cubicBezTo>
                  <a:pt x="28214" y="5583"/>
                  <a:pt x="27924" y="5520"/>
                  <a:pt x="27647" y="5457"/>
                </a:cubicBezTo>
                <a:cubicBezTo>
                  <a:pt x="27571" y="5437"/>
                  <a:pt x="27548" y="5431"/>
                  <a:pt x="27548" y="5431"/>
                </a:cubicBezTo>
                <a:lnTo>
                  <a:pt x="27548" y="5431"/>
                </a:lnTo>
                <a:cubicBezTo>
                  <a:pt x="27549" y="5431"/>
                  <a:pt x="27602" y="5444"/>
                  <a:pt x="27609" y="5444"/>
                </a:cubicBezTo>
                <a:cubicBezTo>
                  <a:pt x="26450" y="5142"/>
                  <a:pt x="26336" y="5129"/>
                  <a:pt x="25354" y="4915"/>
                </a:cubicBezTo>
                <a:lnTo>
                  <a:pt x="25253" y="4877"/>
                </a:lnTo>
                <a:cubicBezTo>
                  <a:pt x="25127" y="4852"/>
                  <a:pt x="24711" y="4751"/>
                  <a:pt x="24169" y="4625"/>
                </a:cubicBezTo>
                <a:cubicBezTo>
                  <a:pt x="23672" y="4519"/>
                  <a:pt x="23075" y="4390"/>
                  <a:pt x="22524" y="4291"/>
                </a:cubicBezTo>
                <a:lnTo>
                  <a:pt x="22524" y="4291"/>
                </a:lnTo>
                <a:cubicBezTo>
                  <a:pt x="22531" y="4293"/>
                  <a:pt x="22537" y="4296"/>
                  <a:pt x="22544" y="4298"/>
                </a:cubicBezTo>
                <a:lnTo>
                  <a:pt x="20452" y="3907"/>
                </a:lnTo>
                <a:cubicBezTo>
                  <a:pt x="19948" y="3819"/>
                  <a:pt x="19456" y="3743"/>
                  <a:pt x="18952" y="3705"/>
                </a:cubicBezTo>
                <a:lnTo>
                  <a:pt x="18083" y="3605"/>
                </a:lnTo>
                <a:lnTo>
                  <a:pt x="18083" y="3605"/>
                </a:lnTo>
                <a:cubicBezTo>
                  <a:pt x="18497" y="3660"/>
                  <a:pt x="18583" y="3675"/>
                  <a:pt x="18549" y="3675"/>
                </a:cubicBezTo>
                <a:cubicBezTo>
                  <a:pt x="18513" y="3675"/>
                  <a:pt x="18333" y="3658"/>
                  <a:pt x="18284" y="3658"/>
                </a:cubicBezTo>
                <a:cubicBezTo>
                  <a:pt x="18256" y="3658"/>
                  <a:pt x="18270" y="3663"/>
                  <a:pt x="18373" y="3680"/>
                </a:cubicBezTo>
                <a:cubicBezTo>
                  <a:pt x="18039" y="3633"/>
                  <a:pt x="17560" y="3570"/>
                  <a:pt x="17583" y="3570"/>
                </a:cubicBezTo>
                <a:cubicBezTo>
                  <a:pt x="17590" y="3570"/>
                  <a:pt x="17649" y="3577"/>
                  <a:pt x="17781" y="3592"/>
                </a:cubicBezTo>
                <a:lnTo>
                  <a:pt x="17869" y="3605"/>
                </a:lnTo>
                <a:cubicBezTo>
                  <a:pt x="18070" y="3592"/>
                  <a:pt x="16470" y="3441"/>
                  <a:pt x="16508" y="3428"/>
                </a:cubicBezTo>
                <a:cubicBezTo>
                  <a:pt x="15250" y="3311"/>
                  <a:pt x="13993" y="3253"/>
                  <a:pt x="12735" y="3253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6"/>
          <p:cNvSpPr txBox="1"/>
          <p:nvPr>
            <p:ph type="title"/>
          </p:nvPr>
        </p:nvSpPr>
        <p:spPr>
          <a:xfrm>
            <a:off x="2971800" y="454175"/>
            <a:ext cx="5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262" name="Google Shape;1262;p16"/>
          <p:cNvGrpSpPr/>
          <p:nvPr/>
        </p:nvGrpSpPr>
        <p:grpSpPr>
          <a:xfrm>
            <a:off x="139059" y="128159"/>
            <a:ext cx="1695356" cy="4887182"/>
            <a:chOff x="139059" y="128159"/>
            <a:chExt cx="1695356" cy="4887182"/>
          </a:xfrm>
        </p:grpSpPr>
        <p:grpSp>
          <p:nvGrpSpPr>
            <p:cNvPr id="1263" name="Google Shape;1263;p16"/>
            <p:cNvGrpSpPr/>
            <p:nvPr/>
          </p:nvGrpSpPr>
          <p:grpSpPr>
            <a:xfrm>
              <a:off x="139059" y="128159"/>
              <a:ext cx="1418616" cy="172800"/>
              <a:chOff x="134475" y="128159"/>
              <a:chExt cx="1418616" cy="172800"/>
            </a:xfrm>
          </p:grpSpPr>
          <p:sp>
            <p:nvSpPr>
              <p:cNvPr id="1264" name="Google Shape;1264;p16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6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6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7" name="Google Shape;1267;p16"/>
            <p:cNvGrpSpPr/>
            <p:nvPr/>
          </p:nvGrpSpPr>
          <p:grpSpPr>
            <a:xfrm>
              <a:off x="139059" y="444849"/>
              <a:ext cx="795710" cy="172800"/>
              <a:chOff x="134475" y="444849"/>
              <a:chExt cx="795710" cy="172800"/>
            </a:xfrm>
          </p:grpSpPr>
          <p:sp>
            <p:nvSpPr>
              <p:cNvPr id="1268" name="Google Shape;1268;p16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6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0" name="Google Shape;1270;p16"/>
            <p:cNvGrpSpPr/>
            <p:nvPr/>
          </p:nvGrpSpPr>
          <p:grpSpPr>
            <a:xfrm>
              <a:off x="139059" y="761513"/>
              <a:ext cx="1695322" cy="172800"/>
              <a:chOff x="134475" y="761513"/>
              <a:chExt cx="1695322" cy="172800"/>
            </a:xfrm>
          </p:grpSpPr>
          <p:sp>
            <p:nvSpPr>
              <p:cNvPr id="1271" name="Google Shape;1271;p16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6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6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6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5" name="Google Shape;1275;p16"/>
            <p:cNvGrpSpPr/>
            <p:nvPr/>
          </p:nvGrpSpPr>
          <p:grpSpPr>
            <a:xfrm>
              <a:off x="139059" y="1078190"/>
              <a:ext cx="1002929" cy="174499"/>
              <a:chOff x="134475" y="1078190"/>
              <a:chExt cx="1002929" cy="174499"/>
            </a:xfrm>
          </p:grpSpPr>
          <p:sp>
            <p:nvSpPr>
              <p:cNvPr id="1276" name="Google Shape;1276;p16"/>
              <p:cNvSpPr/>
              <p:nvPr/>
            </p:nvSpPr>
            <p:spPr>
              <a:xfrm>
                <a:off x="134475" y="107819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6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6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6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0" name="Google Shape;1280;p16"/>
            <p:cNvGrpSpPr/>
            <p:nvPr/>
          </p:nvGrpSpPr>
          <p:grpSpPr>
            <a:xfrm>
              <a:off x="139059" y="1394867"/>
              <a:ext cx="1695322" cy="172800"/>
              <a:chOff x="134475" y="1394867"/>
              <a:chExt cx="1695322" cy="172800"/>
            </a:xfrm>
          </p:grpSpPr>
          <p:sp>
            <p:nvSpPr>
              <p:cNvPr id="1281" name="Google Shape;1281;p16"/>
              <p:cNvSpPr/>
              <p:nvPr/>
            </p:nvSpPr>
            <p:spPr>
              <a:xfrm>
                <a:off x="134475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6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6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6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5" name="Google Shape;1285;p16"/>
            <p:cNvGrpSpPr/>
            <p:nvPr/>
          </p:nvGrpSpPr>
          <p:grpSpPr>
            <a:xfrm>
              <a:off x="139059" y="1709845"/>
              <a:ext cx="1695322" cy="172800"/>
              <a:chOff x="134475" y="1709845"/>
              <a:chExt cx="1695322" cy="172800"/>
            </a:xfrm>
          </p:grpSpPr>
          <p:sp>
            <p:nvSpPr>
              <p:cNvPr id="1286" name="Google Shape;1286;p16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6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6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6"/>
              <p:cNvSpPr/>
              <p:nvPr/>
            </p:nvSpPr>
            <p:spPr>
              <a:xfrm>
                <a:off x="165699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0" name="Google Shape;1290;p16"/>
            <p:cNvGrpSpPr/>
            <p:nvPr/>
          </p:nvGrpSpPr>
          <p:grpSpPr>
            <a:xfrm>
              <a:off x="139059" y="2026522"/>
              <a:ext cx="1072416" cy="172800"/>
              <a:chOff x="134475" y="2026522"/>
              <a:chExt cx="1072416" cy="172800"/>
            </a:xfrm>
          </p:grpSpPr>
          <p:sp>
            <p:nvSpPr>
              <p:cNvPr id="1291" name="Google Shape;1291;p16"/>
              <p:cNvSpPr/>
              <p:nvPr/>
            </p:nvSpPr>
            <p:spPr>
              <a:xfrm>
                <a:off x="134475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6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6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4" name="Google Shape;1294;p16"/>
            <p:cNvGrpSpPr/>
            <p:nvPr/>
          </p:nvGrpSpPr>
          <p:grpSpPr>
            <a:xfrm>
              <a:off x="139059" y="2344898"/>
              <a:ext cx="726220" cy="172800"/>
              <a:chOff x="134475" y="2344898"/>
              <a:chExt cx="726220" cy="172800"/>
            </a:xfrm>
          </p:grpSpPr>
          <p:sp>
            <p:nvSpPr>
              <p:cNvPr id="1295" name="Google Shape;1295;p16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6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6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8" name="Google Shape;1298;p16"/>
            <p:cNvGrpSpPr/>
            <p:nvPr/>
          </p:nvGrpSpPr>
          <p:grpSpPr>
            <a:xfrm>
              <a:off x="139059" y="2942492"/>
              <a:ext cx="795710" cy="172800"/>
              <a:chOff x="134475" y="2942492"/>
              <a:chExt cx="795710" cy="172800"/>
            </a:xfrm>
          </p:grpSpPr>
          <p:sp>
            <p:nvSpPr>
              <p:cNvPr id="1299" name="Google Shape;1299;p16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6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1" name="Google Shape;1301;p16"/>
            <p:cNvGrpSpPr/>
            <p:nvPr/>
          </p:nvGrpSpPr>
          <p:grpSpPr>
            <a:xfrm>
              <a:off x="139059" y="3259156"/>
              <a:ext cx="1695322" cy="172800"/>
              <a:chOff x="134475" y="3259156"/>
              <a:chExt cx="1695322" cy="172800"/>
            </a:xfrm>
          </p:grpSpPr>
          <p:sp>
            <p:nvSpPr>
              <p:cNvPr id="1302" name="Google Shape;1302;p16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6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6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6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6" name="Google Shape;1306;p16"/>
            <p:cNvGrpSpPr/>
            <p:nvPr/>
          </p:nvGrpSpPr>
          <p:grpSpPr>
            <a:xfrm>
              <a:off x="139059" y="3575833"/>
              <a:ext cx="1002929" cy="174499"/>
              <a:chOff x="134475" y="3575833"/>
              <a:chExt cx="1002929" cy="174499"/>
            </a:xfrm>
          </p:grpSpPr>
          <p:sp>
            <p:nvSpPr>
              <p:cNvPr id="1307" name="Google Shape;1307;p16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16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6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6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1" name="Google Shape;1311;p16"/>
            <p:cNvGrpSpPr/>
            <p:nvPr/>
          </p:nvGrpSpPr>
          <p:grpSpPr>
            <a:xfrm>
              <a:off x="139059" y="3892510"/>
              <a:ext cx="1695322" cy="172800"/>
              <a:chOff x="134475" y="3892510"/>
              <a:chExt cx="1695322" cy="172800"/>
            </a:xfrm>
          </p:grpSpPr>
          <p:sp>
            <p:nvSpPr>
              <p:cNvPr id="1312" name="Google Shape;1312;p16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16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6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6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6" name="Google Shape;1316;p16"/>
            <p:cNvGrpSpPr/>
            <p:nvPr/>
          </p:nvGrpSpPr>
          <p:grpSpPr>
            <a:xfrm>
              <a:off x="139059" y="4207488"/>
              <a:ext cx="1695322" cy="172800"/>
              <a:chOff x="134475" y="4207488"/>
              <a:chExt cx="1695322" cy="172800"/>
            </a:xfrm>
          </p:grpSpPr>
          <p:sp>
            <p:nvSpPr>
              <p:cNvPr id="1317" name="Google Shape;1317;p16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6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6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6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1" name="Google Shape;1321;p16"/>
            <p:cNvGrpSpPr/>
            <p:nvPr/>
          </p:nvGrpSpPr>
          <p:grpSpPr>
            <a:xfrm>
              <a:off x="139059" y="4524165"/>
              <a:ext cx="1072416" cy="172800"/>
              <a:chOff x="134475" y="4524165"/>
              <a:chExt cx="1072416" cy="172800"/>
            </a:xfrm>
          </p:grpSpPr>
          <p:sp>
            <p:nvSpPr>
              <p:cNvPr id="1322" name="Google Shape;1322;p16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6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6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5" name="Google Shape;1325;p16"/>
            <p:cNvGrpSpPr/>
            <p:nvPr/>
          </p:nvGrpSpPr>
          <p:grpSpPr>
            <a:xfrm>
              <a:off x="139059" y="4842541"/>
              <a:ext cx="726220" cy="172800"/>
              <a:chOff x="134475" y="4842541"/>
              <a:chExt cx="726220" cy="172800"/>
            </a:xfrm>
          </p:grpSpPr>
          <p:sp>
            <p:nvSpPr>
              <p:cNvPr id="1326" name="Google Shape;1326;p16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6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6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16"/>
            <p:cNvGrpSpPr/>
            <p:nvPr/>
          </p:nvGrpSpPr>
          <p:grpSpPr>
            <a:xfrm>
              <a:off x="139059" y="2625802"/>
              <a:ext cx="1695356" cy="172800"/>
              <a:chOff x="134475" y="2625802"/>
              <a:chExt cx="1695356" cy="172800"/>
            </a:xfrm>
          </p:grpSpPr>
          <p:sp>
            <p:nvSpPr>
              <p:cNvPr id="1330" name="Google Shape;1330;p16"/>
              <p:cNvSpPr/>
              <p:nvPr/>
            </p:nvSpPr>
            <p:spPr>
              <a:xfrm>
                <a:off x="134475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16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16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6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4" name="Google Shape;1334;p16"/>
          <p:cNvGrpSpPr/>
          <p:nvPr/>
        </p:nvGrpSpPr>
        <p:grpSpPr>
          <a:xfrm flipH="1" rot="-8100000">
            <a:off x="2745" y="-117660"/>
            <a:ext cx="1119264" cy="1413586"/>
            <a:chOff x="2018375" y="1500750"/>
            <a:chExt cx="1119275" cy="1413600"/>
          </a:xfrm>
        </p:grpSpPr>
        <p:sp>
          <p:nvSpPr>
            <p:cNvPr id="1335" name="Google Shape;1335;p16"/>
            <p:cNvSpPr/>
            <p:nvPr/>
          </p:nvSpPr>
          <p:spPr>
            <a:xfrm>
              <a:off x="2446900" y="2694250"/>
              <a:ext cx="25150" cy="3525"/>
            </a:xfrm>
            <a:custGeom>
              <a:rect b="b" l="l" r="r" t="t"/>
              <a:pathLst>
                <a:path extrusionOk="0" h="141" w="1006">
                  <a:moveTo>
                    <a:pt x="1005" y="0"/>
                  </a:moveTo>
                  <a:lnTo>
                    <a:pt x="1005" y="0"/>
                  </a:lnTo>
                  <a:cubicBezTo>
                    <a:pt x="530" y="76"/>
                    <a:pt x="1" y="141"/>
                    <a:pt x="55" y="141"/>
                  </a:cubicBezTo>
                  <a:lnTo>
                    <a:pt x="206" y="13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2143950" y="2415300"/>
              <a:ext cx="8925" cy="7600"/>
            </a:xfrm>
            <a:custGeom>
              <a:rect b="b" l="l" r="r" t="t"/>
              <a:pathLst>
                <a:path extrusionOk="0" h="304" w="357">
                  <a:moveTo>
                    <a:pt x="357" y="1"/>
                  </a:moveTo>
                  <a:cubicBezTo>
                    <a:pt x="313" y="33"/>
                    <a:pt x="281" y="66"/>
                    <a:pt x="238" y="87"/>
                  </a:cubicBezTo>
                  <a:cubicBezTo>
                    <a:pt x="151" y="174"/>
                    <a:pt x="76" y="239"/>
                    <a:pt x="0" y="303"/>
                  </a:cubicBezTo>
                  <a:cubicBezTo>
                    <a:pt x="108" y="217"/>
                    <a:pt x="227" y="109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2158800" y="2400725"/>
              <a:ext cx="13250" cy="8675"/>
            </a:xfrm>
            <a:custGeom>
              <a:rect b="b" l="l" r="r" t="t"/>
              <a:pathLst>
                <a:path extrusionOk="0" h="347" w="530">
                  <a:moveTo>
                    <a:pt x="529" y="1"/>
                  </a:moveTo>
                  <a:cubicBezTo>
                    <a:pt x="458" y="40"/>
                    <a:pt x="368" y="98"/>
                    <a:pt x="256" y="173"/>
                  </a:cubicBezTo>
                  <a:lnTo>
                    <a:pt x="256" y="173"/>
                  </a:lnTo>
                  <a:cubicBezTo>
                    <a:pt x="345" y="114"/>
                    <a:pt x="436" y="56"/>
                    <a:pt x="529" y="1"/>
                  </a:cubicBezTo>
                  <a:close/>
                  <a:moveTo>
                    <a:pt x="256" y="173"/>
                  </a:moveTo>
                  <a:cubicBezTo>
                    <a:pt x="170" y="230"/>
                    <a:pt x="85" y="288"/>
                    <a:pt x="0" y="346"/>
                  </a:cubicBezTo>
                  <a:cubicBezTo>
                    <a:pt x="96" y="281"/>
                    <a:pt x="181" y="223"/>
                    <a:pt x="256" y="17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2059075" y="1945200"/>
              <a:ext cx="5225" cy="3475"/>
            </a:xfrm>
            <a:custGeom>
              <a:rect b="b" l="l" r="r" t="t"/>
              <a:pathLst>
                <a:path extrusionOk="0" h="139" w="209">
                  <a:moveTo>
                    <a:pt x="209" y="1"/>
                  </a:moveTo>
                  <a:lnTo>
                    <a:pt x="144" y="33"/>
                  </a:lnTo>
                  <a:cubicBezTo>
                    <a:pt x="42" y="108"/>
                    <a:pt x="0" y="138"/>
                    <a:pt x="0" y="138"/>
                  </a:cubicBezTo>
                  <a:cubicBezTo>
                    <a:pt x="1" y="138"/>
                    <a:pt x="88" y="77"/>
                    <a:pt x="20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2272200" y="2701525"/>
              <a:ext cx="1100" cy="300"/>
            </a:xfrm>
            <a:custGeom>
              <a:rect b="b" l="l" r="r" t="t"/>
              <a:pathLst>
                <a:path extrusionOk="0" h="12" w="44">
                  <a:moveTo>
                    <a:pt x="1" y="1"/>
                  </a:moveTo>
                  <a:lnTo>
                    <a:pt x="11" y="12"/>
                  </a:lnTo>
                  <a:lnTo>
                    <a:pt x="44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2245200" y="2695875"/>
              <a:ext cx="27025" cy="5675"/>
            </a:xfrm>
            <a:custGeom>
              <a:rect b="b" l="l" r="r" t="t"/>
              <a:pathLst>
                <a:path extrusionOk="0" h="227" w="1081">
                  <a:moveTo>
                    <a:pt x="0" y="0"/>
                  </a:moveTo>
                  <a:lnTo>
                    <a:pt x="0" y="0"/>
                  </a:lnTo>
                  <a:cubicBezTo>
                    <a:pt x="55" y="13"/>
                    <a:pt x="111" y="24"/>
                    <a:pt x="166" y="34"/>
                  </a:cubicBezTo>
                  <a:lnTo>
                    <a:pt x="166" y="34"/>
                  </a:lnTo>
                  <a:lnTo>
                    <a:pt x="0" y="0"/>
                  </a:lnTo>
                  <a:close/>
                  <a:moveTo>
                    <a:pt x="166" y="34"/>
                  </a:moveTo>
                  <a:lnTo>
                    <a:pt x="314" y="65"/>
                  </a:lnTo>
                  <a:lnTo>
                    <a:pt x="584" y="130"/>
                  </a:lnTo>
                  <a:cubicBezTo>
                    <a:pt x="757" y="162"/>
                    <a:pt x="908" y="195"/>
                    <a:pt x="1081" y="227"/>
                  </a:cubicBezTo>
                  <a:cubicBezTo>
                    <a:pt x="962" y="195"/>
                    <a:pt x="843" y="162"/>
                    <a:pt x="724" y="130"/>
                  </a:cubicBezTo>
                  <a:cubicBezTo>
                    <a:pt x="541" y="97"/>
                    <a:pt x="352" y="70"/>
                    <a:pt x="166" y="3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2018375" y="1500750"/>
              <a:ext cx="1119275" cy="1413600"/>
            </a:xfrm>
            <a:custGeom>
              <a:rect b="b" l="l" r="r" t="t"/>
              <a:pathLst>
                <a:path extrusionOk="0" h="56544" w="44771">
                  <a:moveTo>
                    <a:pt x="19980" y="11173"/>
                  </a:moveTo>
                  <a:lnTo>
                    <a:pt x="19980" y="11173"/>
                  </a:lnTo>
                  <a:cubicBezTo>
                    <a:pt x="19982" y="11173"/>
                    <a:pt x="19979" y="11201"/>
                    <a:pt x="19972" y="11266"/>
                  </a:cubicBezTo>
                  <a:cubicBezTo>
                    <a:pt x="19949" y="11376"/>
                    <a:pt x="19922" y="11558"/>
                    <a:pt x="19890" y="11779"/>
                  </a:cubicBezTo>
                  <a:lnTo>
                    <a:pt x="19890" y="11779"/>
                  </a:lnTo>
                  <a:cubicBezTo>
                    <a:pt x="19892" y="11763"/>
                    <a:pt x="19894" y="11747"/>
                    <a:pt x="19896" y="11730"/>
                  </a:cubicBezTo>
                  <a:cubicBezTo>
                    <a:pt x="19929" y="11451"/>
                    <a:pt x="19974" y="11173"/>
                    <a:pt x="19980" y="11173"/>
                  </a:cubicBezTo>
                  <a:close/>
                  <a:moveTo>
                    <a:pt x="8393" y="15262"/>
                  </a:moveTo>
                  <a:lnTo>
                    <a:pt x="8393" y="15262"/>
                  </a:lnTo>
                  <a:cubicBezTo>
                    <a:pt x="8271" y="15281"/>
                    <a:pt x="8158" y="15301"/>
                    <a:pt x="8053" y="15322"/>
                  </a:cubicBezTo>
                  <a:lnTo>
                    <a:pt x="8053" y="15322"/>
                  </a:lnTo>
                  <a:lnTo>
                    <a:pt x="8101" y="15316"/>
                  </a:lnTo>
                  <a:lnTo>
                    <a:pt x="8393" y="15262"/>
                  </a:lnTo>
                  <a:close/>
                  <a:moveTo>
                    <a:pt x="8053" y="15322"/>
                  </a:moveTo>
                  <a:lnTo>
                    <a:pt x="7929" y="15338"/>
                  </a:lnTo>
                  <a:lnTo>
                    <a:pt x="7781" y="15380"/>
                  </a:lnTo>
                  <a:lnTo>
                    <a:pt x="7781" y="15380"/>
                  </a:lnTo>
                  <a:cubicBezTo>
                    <a:pt x="7865" y="15361"/>
                    <a:pt x="7955" y="15341"/>
                    <a:pt x="8053" y="15322"/>
                  </a:cubicBezTo>
                  <a:close/>
                  <a:moveTo>
                    <a:pt x="7781" y="15380"/>
                  </a:moveTo>
                  <a:lnTo>
                    <a:pt x="7781" y="15380"/>
                  </a:lnTo>
                  <a:cubicBezTo>
                    <a:pt x="7754" y="15386"/>
                    <a:pt x="7729" y="15392"/>
                    <a:pt x="7704" y="15398"/>
                  </a:cubicBezTo>
                  <a:lnTo>
                    <a:pt x="7704" y="15398"/>
                  </a:lnTo>
                  <a:cubicBezTo>
                    <a:pt x="7726" y="15393"/>
                    <a:pt x="7751" y="15387"/>
                    <a:pt x="7777" y="15381"/>
                  </a:cubicBezTo>
                  <a:lnTo>
                    <a:pt x="7781" y="15380"/>
                  </a:lnTo>
                  <a:close/>
                  <a:moveTo>
                    <a:pt x="17714" y="15834"/>
                  </a:moveTo>
                  <a:lnTo>
                    <a:pt x="17714" y="15834"/>
                  </a:lnTo>
                  <a:cubicBezTo>
                    <a:pt x="17785" y="15856"/>
                    <a:pt x="17859" y="15877"/>
                    <a:pt x="17906" y="15888"/>
                  </a:cubicBezTo>
                  <a:lnTo>
                    <a:pt x="17906" y="15888"/>
                  </a:lnTo>
                  <a:cubicBezTo>
                    <a:pt x="17845" y="15869"/>
                    <a:pt x="17782" y="15851"/>
                    <a:pt x="17714" y="15834"/>
                  </a:cubicBezTo>
                  <a:close/>
                  <a:moveTo>
                    <a:pt x="17941" y="15921"/>
                  </a:moveTo>
                  <a:lnTo>
                    <a:pt x="17941" y="15921"/>
                  </a:lnTo>
                  <a:cubicBezTo>
                    <a:pt x="18100" y="15981"/>
                    <a:pt x="18264" y="16042"/>
                    <a:pt x="18429" y="16095"/>
                  </a:cubicBezTo>
                  <a:lnTo>
                    <a:pt x="18429" y="16095"/>
                  </a:lnTo>
                  <a:cubicBezTo>
                    <a:pt x="18264" y="16034"/>
                    <a:pt x="18102" y="15975"/>
                    <a:pt x="17941" y="15921"/>
                  </a:cubicBezTo>
                  <a:close/>
                  <a:moveTo>
                    <a:pt x="18543" y="16121"/>
                  </a:moveTo>
                  <a:cubicBezTo>
                    <a:pt x="18575" y="16133"/>
                    <a:pt x="18608" y="16145"/>
                    <a:pt x="18643" y="16158"/>
                  </a:cubicBezTo>
                  <a:cubicBezTo>
                    <a:pt x="18608" y="16149"/>
                    <a:pt x="18573" y="16139"/>
                    <a:pt x="18538" y="16129"/>
                  </a:cubicBezTo>
                  <a:lnTo>
                    <a:pt x="18538" y="16129"/>
                  </a:lnTo>
                  <a:lnTo>
                    <a:pt x="18543" y="16121"/>
                  </a:lnTo>
                  <a:close/>
                  <a:moveTo>
                    <a:pt x="19367" y="16320"/>
                  </a:moveTo>
                  <a:cubicBezTo>
                    <a:pt x="19374" y="16320"/>
                    <a:pt x="19393" y="16331"/>
                    <a:pt x="19445" y="16357"/>
                  </a:cubicBezTo>
                  <a:lnTo>
                    <a:pt x="19445" y="16357"/>
                  </a:lnTo>
                  <a:lnTo>
                    <a:pt x="19367" y="16320"/>
                  </a:lnTo>
                  <a:close/>
                  <a:moveTo>
                    <a:pt x="2140" y="17606"/>
                  </a:moveTo>
                  <a:lnTo>
                    <a:pt x="2064" y="17649"/>
                  </a:lnTo>
                  <a:cubicBezTo>
                    <a:pt x="2024" y="17673"/>
                    <a:pt x="1984" y="17699"/>
                    <a:pt x="1945" y="17725"/>
                  </a:cubicBezTo>
                  <a:lnTo>
                    <a:pt x="1945" y="17725"/>
                  </a:lnTo>
                  <a:cubicBezTo>
                    <a:pt x="2012" y="17683"/>
                    <a:pt x="2077" y="17644"/>
                    <a:pt x="2140" y="17606"/>
                  </a:cubicBezTo>
                  <a:close/>
                  <a:moveTo>
                    <a:pt x="2026" y="17647"/>
                  </a:moveTo>
                  <a:cubicBezTo>
                    <a:pt x="1959" y="17688"/>
                    <a:pt x="1893" y="17731"/>
                    <a:pt x="1826" y="17779"/>
                  </a:cubicBezTo>
                  <a:cubicBezTo>
                    <a:pt x="1887" y="17736"/>
                    <a:pt x="1956" y="17691"/>
                    <a:pt x="2026" y="17647"/>
                  </a:cubicBezTo>
                  <a:close/>
                  <a:moveTo>
                    <a:pt x="1694" y="17899"/>
                  </a:moveTo>
                  <a:cubicBezTo>
                    <a:pt x="1680" y="17909"/>
                    <a:pt x="1667" y="17920"/>
                    <a:pt x="1653" y="17930"/>
                  </a:cubicBezTo>
                  <a:cubicBezTo>
                    <a:pt x="1670" y="17917"/>
                    <a:pt x="1684" y="17907"/>
                    <a:pt x="1694" y="17899"/>
                  </a:cubicBezTo>
                  <a:close/>
                  <a:moveTo>
                    <a:pt x="1945" y="17725"/>
                  </a:moveTo>
                  <a:cubicBezTo>
                    <a:pt x="1945" y="17725"/>
                    <a:pt x="1945" y="17725"/>
                    <a:pt x="1945" y="17725"/>
                  </a:cubicBezTo>
                  <a:cubicBezTo>
                    <a:pt x="1718" y="17865"/>
                    <a:pt x="1513" y="18016"/>
                    <a:pt x="1308" y="18178"/>
                  </a:cubicBezTo>
                  <a:cubicBezTo>
                    <a:pt x="1124" y="18319"/>
                    <a:pt x="951" y="18481"/>
                    <a:pt x="789" y="18664"/>
                  </a:cubicBezTo>
                  <a:cubicBezTo>
                    <a:pt x="994" y="18448"/>
                    <a:pt x="1210" y="18265"/>
                    <a:pt x="1437" y="18081"/>
                  </a:cubicBezTo>
                  <a:cubicBezTo>
                    <a:pt x="1595" y="17961"/>
                    <a:pt x="1716" y="17877"/>
                    <a:pt x="1721" y="17877"/>
                  </a:cubicBezTo>
                  <a:lnTo>
                    <a:pt x="1721" y="17877"/>
                  </a:lnTo>
                  <a:cubicBezTo>
                    <a:pt x="1722" y="17877"/>
                    <a:pt x="1714" y="17884"/>
                    <a:pt x="1694" y="17899"/>
                  </a:cubicBezTo>
                  <a:lnTo>
                    <a:pt x="1694" y="17899"/>
                  </a:lnTo>
                  <a:cubicBezTo>
                    <a:pt x="1775" y="17840"/>
                    <a:pt x="1859" y="17781"/>
                    <a:pt x="1945" y="17725"/>
                  </a:cubicBezTo>
                  <a:close/>
                  <a:moveTo>
                    <a:pt x="11785" y="14906"/>
                  </a:moveTo>
                  <a:cubicBezTo>
                    <a:pt x="11871" y="14906"/>
                    <a:pt x="11947" y="14906"/>
                    <a:pt x="12703" y="14927"/>
                  </a:cubicBezTo>
                  <a:lnTo>
                    <a:pt x="12065" y="14927"/>
                  </a:lnTo>
                  <a:lnTo>
                    <a:pt x="12854" y="14938"/>
                  </a:lnTo>
                  <a:lnTo>
                    <a:pt x="12692" y="14949"/>
                  </a:lnTo>
                  <a:lnTo>
                    <a:pt x="12994" y="14949"/>
                  </a:lnTo>
                  <a:lnTo>
                    <a:pt x="13243" y="14970"/>
                  </a:lnTo>
                  <a:lnTo>
                    <a:pt x="13685" y="15014"/>
                  </a:lnTo>
                  <a:cubicBezTo>
                    <a:pt x="14010" y="15035"/>
                    <a:pt x="14334" y="15078"/>
                    <a:pt x="14658" y="15132"/>
                  </a:cubicBezTo>
                  <a:cubicBezTo>
                    <a:pt x="14603" y="15120"/>
                    <a:pt x="14588" y="15114"/>
                    <a:pt x="14612" y="15114"/>
                  </a:cubicBezTo>
                  <a:cubicBezTo>
                    <a:pt x="14672" y="15114"/>
                    <a:pt x="14982" y="15155"/>
                    <a:pt x="15511" y="15240"/>
                  </a:cubicBezTo>
                  <a:cubicBezTo>
                    <a:pt x="15689" y="15283"/>
                    <a:pt x="15703" y="15288"/>
                    <a:pt x="15696" y="15288"/>
                  </a:cubicBezTo>
                  <a:cubicBezTo>
                    <a:pt x="15694" y="15288"/>
                    <a:pt x="15689" y="15288"/>
                    <a:pt x="15687" y="15288"/>
                  </a:cubicBezTo>
                  <a:cubicBezTo>
                    <a:pt x="15678" y="15288"/>
                    <a:pt x="15720" y="15299"/>
                    <a:pt x="16267" y="15424"/>
                  </a:cubicBezTo>
                  <a:lnTo>
                    <a:pt x="15878" y="15348"/>
                  </a:lnTo>
                  <a:cubicBezTo>
                    <a:pt x="15727" y="15316"/>
                    <a:pt x="15554" y="15262"/>
                    <a:pt x="15327" y="15230"/>
                  </a:cubicBezTo>
                  <a:lnTo>
                    <a:pt x="15036" y="15197"/>
                  </a:lnTo>
                  <a:lnTo>
                    <a:pt x="15036" y="15197"/>
                  </a:lnTo>
                  <a:lnTo>
                    <a:pt x="15489" y="15273"/>
                  </a:lnTo>
                  <a:cubicBezTo>
                    <a:pt x="15640" y="15305"/>
                    <a:pt x="15813" y="15348"/>
                    <a:pt x="15964" y="15381"/>
                  </a:cubicBezTo>
                  <a:lnTo>
                    <a:pt x="16764" y="15554"/>
                  </a:lnTo>
                  <a:lnTo>
                    <a:pt x="16364" y="15456"/>
                  </a:lnTo>
                  <a:lnTo>
                    <a:pt x="16364" y="15456"/>
                  </a:lnTo>
                  <a:lnTo>
                    <a:pt x="16731" y="15543"/>
                  </a:lnTo>
                  <a:cubicBezTo>
                    <a:pt x="16861" y="15575"/>
                    <a:pt x="16980" y="15618"/>
                    <a:pt x="17109" y="15651"/>
                  </a:cubicBezTo>
                  <a:lnTo>
                    <a:pt x="17844" y="15856"/>
                  </a:lnTo>
                  <a:cubicBezTo>
                    <a:pt x="17936" y="15885"/>
                    <a:pt x="17963" y="15897"/>
                    <a:pt x="17952" y="15897"/>
                  </a:cubicBezTo>
                  <a:cubicBezTo>
                    <a:pt x="17946" y="15897"/>
                    <a:pt x="17930" y="15893"/>
                    <a:pt x="17906" y="15888"/>
                  </a:cubicBezTo>
                  <a:lnTo>
                    <a:pt x="17906" y="15888"/>
                  </a:lnTo>
                  <a:cubicBezTo>
                    <a:pt x="18073" y="15939"/>
                    <a:pt x="18228" y="16000"/>
                    <a:pt x="18452" y="16086"/>
                  </a:cubicBezTo>
                  <a:lnTo>
                    <a:pt x="18452" y="16086"/>
                  </a:lnTo>
                  <a:cubicBezTo>
                    <a:pt x="18449" y="16090"/>
                    <a:pt x="18447" y="16095"/>
                    <a:pt x="18444" y="16100"/>
                  </a:cubicBezTo>
                  <a:lnTo>
                    <a:pt x="18444" y="16100"/>
                  </a:lnTo>
                  <a:cubicBezTo>
                    <a:pt x="18439" y="16098"/>
                    <a:pt x="18434" y="16096"/>
                    <a:pt x="18429" y="16095"/>
                  </a:cubicBezTo>
                  <a:lnTo>
                    <a:pt x="18429" y="16095"/>
                  </a:lnTo>
                  <a:cubicBezTo>
                    <a:pt x="18434" y="16097"/>
                    <a:pt x="18439" y="16098"/>
                    <a:pt x="18444" y="16100"/>
                  </a:cubicBezTo>
                  <a:lnTo>
                    <a:pt x="18444" y="16100"/>
                  </a:lnTo>
                  <a:cubicBezTo>
                    <a:pt x="18336" y="16301"/>
                    <a:pt x="18238" y="16448"/>
                    <a:pt x="18168" y="16558"/>
                  </a:cubicBezTo>
                  <a:cubicBezTo>
                    <a:pt x="18135" y="16612"/>
                    <a:pt x="18092" y="16677"/>
                    <a:pt x="18049" y="16731"/>
                  </a:cubicBezTo>
                  <a:lnTo>
                    <a:pt x="18297" y="16310"/>
                  </a:lnTo>
                  <a:lnTo>
                    <a:pt x="18297" y="16310"/>
                  </a:lnTo>
                  <a:cubicBezTo>
                    <a:pt x="18211" y="16450"/>
                    <a:pt x="18103" y="16623"/>
                    <a:pt x="17995" y="16807"/>
                  </a:cubicBezTo>
                  <a:lnTo>
                    <a:pt x="17639" y="17336"/>
                  </a:lnTo>
                  <a:lnTo>
                    <a:pt x="17516" y="17492"/>
                  </a:lnTo>
                  <a:lnTo>
                    <a:pt x="17516" y="17492"/>
                  </a:lnTo>
                  <a:cubicBezTo>
                    <a:pt x="17528" y="17476"/>
                    <a:pt x="17540" y="17460"/>
                    <a:pt x="17552" y="17444"/>
                  </a:cubicBezTo>
                  <a:lnTo>
                    <a:pt x="17552" y="17444"/>
                  </a:lnTo>
                  <a:cubicBezTo>
                    <a:pt x="17537" y="17465"/>
                    <a:pt x="17521" y="17486"/>
                    <a:pt x="17505" y="17507"/>
                  </a:cubicBezTo>
                  <a:lnTo>
                    <a:pt x="17505" y="17507"/>
                  </a:lnTo>
                  <a:lnTo>
                    <a:pt x="17293" y="17779"/>
                  </a:lnTo>
                  <a:cubicBezTo>
                    <a:pt x="17207" y="17908"/>
                    <a:pt x="17120" y="17995"/>
                    <a:pt x="17088" y="18038"/>
                  </a:cubicBezTo>
                  <a:cubicBezTo>
                    <a:pt x="17183" y="17930"/>
                    <a:pt x="17274" y="17815"/>
                    <a:pt x="17364" y="17696"/>
                  </a:cubicBezTo>
                  <a:lnTo>
                    <a:pt x="17364" y="17696"/>
                  </a:lnTo>
                  <a:cubicBezTo>
                    <a:pt x="17262" y="17833"/>
                    <a:pt x="17158" y="17970"/>
                    <a:pt x="17045" y="18103"/>
                  </a:cubicBezTo>
                  <a:cubicBezTo>
                    <a:pt x="16861" y="18319"/>
                    <a:pt x="16667" y="18535"/>
                    <a:pt x="16472" y="18740"/>
                  </a:cubicBezTo>
                  <a:cubicBezTo>
                    <a:pt x="16062" y="19172"/>
                    <a:pt x="15630" y="19572"/>
                    <a:pt x="15176" y="19950"/>
                  </a:cubicBezTo>
                  <a:cubicBezTo>
                    <a:pt x="14290" y="20662"/>
                    <a:pt x="13329" y="21278"/>
                    <a:pt x="12303" y="21786"/>
                  </a:cubicBezTo>
                  <a:lnTo>
                    <a:pt x="12454" y="21721"/>
                  </a:lnTo>
                  <a:lnTo>
                    <a:pt x="12206" y="21840"/>
                  </a:lnTo>
                  <a:lnTo>
                    <a:pt x="11990" y="21948"/>
                  </a:lnTo>
                  <a:lnTo>
                    <a:pt x="11633" y="22099"/>
                  </a:lnTo>
                  <a:lnTo>
                    <a:pt x="11126" y="22304"/>
                  </a:lnTo>
                  <a:cubicBezTo>
                    <a:pt x="10802" y="22423"/>
                    <a:pt x="10467" y="22553"/>
                    <a:pt x="9624" y="22779"/>
                  </a:cubicBezTo>
                  <a:lnTo>
                    <a:pt x="9689" y="22769"/>
                  </a:lnTo>
                  <a:lnTo>
                    <a:pt x="9689" y="22769"/>
                  </a:lnTo>
                  <a:cubicBezTo>
                    <a:pt x="9516" y="22812"/>
                    <a:pt x="9322" y="22866"/>
                    <a:pt x="9106" y="22909"/>
                  </a:cubicBezTo>
                  <a:cubicBezTo>
                    <a:pt x="8910" y="22958"/>
                    <a:pt x="8705" y="22998"/>
                    <a:pt x="8492" y="23037"/>
                  </a:cubicBezTo>
                  <a:lnTo>
                    <a:pt x="8492" y="23037"/>
                  </a:lnTo>
                  <a:cubicBezTo>
                    <a:pt x="8516" y="23033"/>
                    <a:pt x="8522" y="23031"/>
                    <a:pt x="8515" y="23031"/>
                  </a:cubicBezTo>
                  <a:cubicBezTo>
                    <a:pt x="8477" y="23031"/>
                    <a:pt x="8055" y="23089"/>
                    <a:pt x="8017" y="23089"/>
                  </a:cubicBezTo>
                  <a:cubicBezTo>
                    <a:pt x="8003" y="23089"/>
                    <a:pt x="8041" y="23082"/>
                    <a:pt x="8166" y="23060"/>
                  </a:cubicBezTo>
                  <a:lnTo>
                    <a:pt x="8166" y="23060"/>
                  </a:lnTo>
                  <a:cubicBezTo>
                    <a:pt x="7313" y="23190"/>
                    <a:pt x="7108" y="23190"/>
                    <a:pt x="6967" y="23201"/>
                  </a:cubicBezTo>
                  <a:cubicBezTo>
                    <a:pt x="6827" y="23211"/>
                    <a:pt x="6751" y="23233"/>
                    <a:pt x="6190" y="23244"/>
                  </a:cubicBezTo>
                  <a:cubicBezTo>
                    <a:pt x="6092" y="23244"/>
                    <a:pt x="6006" y="23244"/>
                    <a:pt x="5920" y="23233"/>
                  </a:cubicBezTo>
                  <a:cubicBezTo>
                    <a:pt x="5488" y="23233"/>
                    <a:pt x="5056" y="23201"/>
                    <a:pt x="4634" y="23147"/>
                  </a:cubicBezTo>
                  <a:lnTo>
                    <a:pt x="4634" y="23147"/>
                  </a:lnTo>
                  <a:cubicBezTo>
                    <a:pt x="4785" y="23165"/>
                    <a:pt x="4847" y="23172"/>
                    <a:pt x="4858" y="23172"/>
                  </a:cubicBezTo>
                  <a:cubicBezTo>
                    <a:pt x="4874" y="23172"/>
                    <a:pt x="4796" y="23159"/>
                    <a:pt x="4721" y="23147"/>
                  </a:cubicBezTo>
                  <a:cubicBezTo>
                    <a:pt x="4677" y="23147"/>
                    <a:pt x="4645" y="23136"/>
                    <a:pt x="4602" y="23125"/>
                  </a:cubicBezTo>
                  <a:lnTo>
                    <a:pt x="4667" y="23125"/>
                  </a:lnTo>
                  <a:lnTo>
                    <a:pt x="4872" y="23147"/>
                  </a:lnTo>
                  <a:cubicBezTo>
                    <a:pt x="4170" y="23060"/>
                    <a:pt x="3468" y="22931"/>
                    <a:pt x="2777" y="22736"/>
                  </a:cubicBezTo>
                  <a:cubicBezTo>
                    <a:pt x="2323" y="22617"/>
                    <a:pt x="1891" y="22434"/>
                    <a:pt x="1491" y="22185"/>
                  </a:cubicBezTo>
                  <a:cubicBezTo>
                    <a:pt x="1392" y="22128"/>
                    <a:pt x="1345" y="22104"/>
                    <a:pt x="1338" y="22104"/>
                  </a:cubicBezTo>
                  <a:cubicBezTo>
                    <a:pt x="1321" y="22104"/>
                    <a:pt x="1567" y="22261"/>
                    <a:pt x="1848" y="22401"/>
                  </a:cubicBezTo>
                  <a:cubicBezTo>
                    <a:pt x="2180" y="22563"/>
                    <a:pt x="2557" y="22687"/>
                    <a:pt x="2551" y="22687"/>
                  </a:cubicBezTo>
                  <a:cubicBezTo>
                    <a:pt x="2549" y="22687"/>
                    <a:pt x="2532" y="22682"/>
                    <a:pt x="2496" y="22671"/>
                  </a:cubicBezTo>
                  <a:lnTo>
                    <a:pt x="2496" y="22671"/>
                  </a:lnTo>
                  <a:cubicBezTo>
                    <a:pt x="2555" y="22692"/>
                    <a:pt x="2577" y="22702"/>
                    <a:pt x="2571" y="22702"/>
                  </a:cubicBezTo>
                  <a:cubicBezTo>
                    <a:pt x="2559" y="22702"/>
                    <a:pt x="2420" y="22658"/>
                    <a:pt x="2236" y="22585"/>
                  </a:cubicBezTo>
                  <a:cubicBezTo>
                    <a:pt x="1923" y="22466"/>
                    <a:pt x="1621" y="22326"/>
                    <a:pt x="1340" y="22142"/>
                  </a:cubicBezTo>
                  <a:cubicBezTo>
                    <a:pt x="1092" y="21980"/>
                    <a:pt x="854" y="21786"/>
                    <a:pt x="660" y="21570"/>
                  </a:cubicBezTo>
                  <a:cubicBezTo>
                    <a:pt x="606" y="21494"/>
                    <a:pt x="541" y="21419"/>
                    <a:pt x="476" y="21343"/>
                  </a:cubicBezTo>
                  <a:cubicBezTo>
                    <a:pt x="411" y="21246"/>
                    <a:pt x="357" y="21148"/>
                    <a:pt x="303" y="21040"/>
                  </a:cubicBezTo>
                  <a:cubicBezTo>
                    <a:pt x="214" y="20854"/>
                    <a:pt x="155" y="20658"/>
                    <a:pt x="127" y="20454"/>
                  </a:cubicBezTo>
                  <a:lnTo>
                    <a:pt x="127" y="20454"/>
                  </a:lnTo>
                  <a:cubicBezTo>
                    <a:pt x="128" y="20459"/>
                    <a:pt x="129" y="20463"/>
                    <a:pt x="130" y="20468"/>
                  </a:cubicBezTo>
                  <a:cubicBezTo>
                    <a:pt x="55" y="19885"/>
                    <a:pt x="228" y="19302"/>
                    <a:pt x="616" y="18869"/>
                  </a:cubicBezTo>
                  <a:cubicBezTo>
                    <a:pt x="832" y="18556"/>
                    <a:pt x="1221" y="18243"/>
                    <a:pt x="1297" y="18167"/>
                  </a:cubicBezTo>
                  <a:lnTo>
                    <a:pt x="1297" y="18167"/>
                  </a:lnTo>
                  <a:cubicBezTo>
                    <a:pt x="940" y="18437"/>
                    <a:pt x="638" y="18772"/>
                    <a:pt x="400" y="19150"/>
                  </a:cubicBezTo>
                  <a:cubicBezTo>
                    <a:pt x="606" y="18815"/>
                    <a:pt x="865" y="18513"/>
                    <a:pt x="1156" y="18265"/>
                  </a:cubicBezTo>
                  <a:cubicBezTo>
                    <a:pt x="1556" y="17919"/>
                    <a:pt x="1988" y="17627"/>
                    <a:pt x="2453" y="17390"/>
                  </a:cubicBezTo>
                  <a:lnTo>
                    <a:pt x="2453" y="17390"/>
                  </a:lnTo>
                  <a:cubicBezTo>
                    <a:pt x="2390" y="17429"/>
                    <a:pt x="2206" y="17534"/>
                    <a:pt x="2026" y="17647"/>
                  </a:cubicBezTo>
                  <a:lnTo>
                    <a:pt x="2026" y="17647"/>
                  </a:lnTo>
                  <a:cubicBezTo>
                    <a:pt x="2112" y="17595"/>
                    <a:pt x="2200" y="17546"/>
                    <a:pt x="2290" y="17498"/>
                  </a:cubicBezTo>
                  <a:cubicBezTo>
                    <a:pt x="2453" y="17401"/>
                    <a:pt x="2604" y="17314"/>
                    <a:pt x="2766" y="17228"/>
                  </a:cubicBezTo>
                  <a:lnTo>
                    <a:pt x="2766" y="17228"/>
                  </a:lnTo>
                  <a:cubicBezTo>
                    <a:pt x="2738" y="17255"/>
                    <a:pt x="2474" y="17405"/>
                    <a:pt x="2140" y="17606"/>
                  </a:cubicBezTo>
                  <a:lnTo>
                    <a:pt x="2140" y="17606"/>
                  </a:lnTo>
                  <a:lnTo>
                    <a:pt x="2561" y="17368"/>
                  </a:lnTo>
                  <a:lnTo>
                    <a:pt x="3133" y="17044"/>
                  </a:lnTo>
                  <a:lnTo>
                    <a:pt x="3781" y="16720"/>
                  </a:lnTo>
                  <a:lnTo>
                    <a:pt x="3781" y="16720"/>
                  </a:lnTo>
                  <a:lnTo>
                    <a:pt x="3727" y="16763"/>
                  </a:lnTo>
                  <a:lnTo>
                    <a:pt x="4029" y="16612"/>
                  </a:lnTo>
                  <a:cubicBezTo>
                    <a:pt x="4159" y="16536"/>
                    <a:pt x="4289" y="16482"/>
                    <a:pt x="4429" y="16428"/>
                  </a:cubicBezTo>
                  <a:lnTo>
                    <a:pt x="4429" y="16428"/>
                  </a:lnTo>
                  <a:cubicBezTo>
                    <a:pt x="4267" y="16493"/>
                    <a:pt x="4116" y="16580"/>
                    <a:pt x="3965" y="16666"/>
                  </a:cubicBezTo>
                  <a:cubicBezTo>
                    <a:pt x="4310" y="16482"/>
                    <a:pt x="4667" y="16331"/>
                    <a:pt x="5045" y="16202"/>
                  </a:cubicBezTo>
                  <a:cubicBezTo>
                    <a:pt x="5218" y="16137"/>
                    <a:pt x="5401" y="16061"/>
                    <a:pt x="5585" y="16007"/>
                  </a:cubicBezTo>
                  <a:lnTo>
                    <a:pt x="6136" y="15824"/>
                  </a:lnTo>
                  <a:lnTo>
                    <a:pt x="6136" y="15824"/>
                  </a:lnTo>
                  <a:cubicBezTo>
                    <a:pt x="5460" y="16030"/>
                    <a:pt x="5306" y="16098"/>
                    <a:pt x="5292" y="16098"/>
                  </a:cubicBezTo>
                  <a:cubicBezTo>
                    <a:pt x="5289" y="16098"/>
                    <a:pt x="5290" y="16096"/>
                    <a:pt x="5293" y="16094"/>
                  </a:cubicBezTo>
                  <a:cubicBezTo>
                    <a:pt x="5304" y="16088"/>
                    <a:pt x="5344" y="16072"/>
                    <a:pt x="5342" y="16072"/>
                  </a:cubicBezTo>
                  <a:cubicBezTo>
                    <a:pt x="5339" y="16072"/>
                    <a:pt x="5293" y="16088"/>
                    <a:pt x="5131" y="16148"/>
                  </a:cubicBezTo>
                  <a:lnTo>
                    <a:pt x="5444" y="16018"/>
                  </a:lnTo>
                  <a:cubicBezTo>
                    <a:pt x="5552" y="15986"/>
                    <a:pt x="5639" y="15953"/>
                    <a:pt x="5714" y="15932"/>
                  </a:cubicBezTo>
                  <a:lnTo>
                    <a:pt x="6125" y="15791"/>
                  </a:lnTo>
                  <a:cubicBezTo>
                    <a:pt x="6352" y="15726"/>
                    <a:pt x="6492" y="15683"/>
                    <a:pt x="6654" y="15640"/>
                  </a:cubicBezTo>
                  <a:cubicBezTo>
                    <a:pt x="6805" y="15597"/>
                    <a:pt x="6967" y="15575"/>
                    <a:pt x="7227" y="15510"/>
                  </a:cubicBezTo>
                  <a:cubicBezTo>
                    <a:pt x="7357" y="15483"/>
                    <a:pt x="7512" y="15442"/>
                    <a:pt x="7704" y="15398"/>
                  </a:cubicBezTo>
                  <a:lnTo>
                    <a:pt x="7704" y="15398"/>
                  </a:lnTo>
                  <a:cubicBezTo>
                    <a:pt x="7646" y="15410"/>
                    <a:pt x="7608" y="15417"/>
                    <a:pt x="7600" y="15417"/>
                  </a:cubicBezTo>
                  <a:cubicBezTo>
                    <a:pt x="7590" y="15417"/>
                    <a:pt x="7627" y="15406"/>
                    <a:pt x="7734" y="15381"/>
                  </a:cubicBezTo>
                  <a:cubicBezTo>
                    <a:pt x="7939" y="15316"/>
                    <a:pt x="8188" y="15294"/>
                    <a:pt x="8415" y="15251"/>
                  </a:cubicBezTo>
                  <a:lnTo>
                    <a:pt x="8965" y="15165"/>
                  </a:lnTo>
                  <a:cubicBezTo>
                    <a:pt x="9063" y="15154"/>
                    <a:pt x="9138" y="15132"/>
                    <a:pt x="9203" y="15122"/>
                  </a:cubicBezTo>
                  <a:lnTo>
                    <a:pt x="9387" y="15111"/>
                  </a:lnTo>
                  <a:lnTo>
                    <a:pt x="9560" y="15089"/>
                  </a:lnTo>
                  <a:cubicBezTo>
                    <a:pt x="9581" y="15086"/>
                    <a:pt x="9588" y="15084"/>
                    <a:pt x="9586" y="15084"/>
                  </a:cubicBezTo>
                  <a:cubicBezTo>
                    <a:pt x="9580" y="15084"/>
                    <a:pt x="9534" y="15089"/>
                    <a:pt x="9484" y="15089"/>
                  </a:cubicBezTo>
                  <a:cubicBezTo>
                    <a:pt x="9385" y="15096"/>
                    <a:pt x="9247" y="15106"/>
                    <a:pt x="9224" y="15106"/>
                  </a:cubicBezTo>
                  <a:cubicBezTo>
                    <a:pt x="9209" y="15106"/>
                    <a:pt x="9242" y="15102"/>
                    <a:pt x="9365" y="15089"/>
                  </a:cubicBezTo>
                  <a:cubicBezTo>
                    <a:pt x="9614" y="15068"/>
                    <a:pt x="9797" y="15046"/>
                    <a:pt x="10002" y="15024"/>
                  </a:cubicBezTo>
                  <a:cubicBezTo>
                    <a:pt x="10240" y="14981"/>
                    <a:pt x="10488" y="14960"/>
                    <a:pt x="10737" y="14949"/>
                  </a:cubicBezTo>
                  <a:lnTo>
                    <a:pt x="10737" y="14960"/>
                  </a:lnTo>
                  <a:cubicBezTo>
                    <a:pt x="11579" y="14927"/>
                    <a:pt x="11698" y="14916"/>
                    <a:pt x="11785" y="14906"/>
                  </a:cubicBezTo>
                  <a:close/>
                  <a:moveTo>
                    <a:pt x="26603" y="27100"/>
                  </a:moveTo>
                  <a:lnTo>
                    <a:pt x="26603" y="27100"/>
                  </a:lnTo>
                  <a:cubicBezTo>
                    <a:pt x="26578" y="27176"/>
                    <a:pt x="26553" y="27252"/>
                    <a:pt x="26527" y="27328"/>
                  </a:cubicBezTo>
                  <a:lnTo>
                    <a:pt x="26527" y="27328"/>
                  </a:lnTo>
                  <a:cubicBezTo>
                    <a:pt x="26550" y="27260"/>
                    <a:pt x="26576" y="27185"/>
                    <a:pt x="26603" y="27100"/>
                  </a:cubicBezTo>
                  <a:close/>
                  <a:moveTo>
                    <a:pt x="25502" y="29282"/>
                  </a:moveTo>
                  <a:cubicBezTo>
                    <a:pt x="25485" y="29305"/>
                    <a:pt x="25472" y="29323"/>
                    <a:pt x="25462" y="29338"/>
                  </a:cubicBezTo>
                  <a:lnTo>
                    <a:pt x="25462" y="29338"/>
                  </a:lnTo>
                  <a:cubicBezTo>
                    <a:pt x="25476" y="29319"/>
                    <a:pt x="25489" y="29300"/>
                    <a:pt x="25502" y="29282"/>
                  </a:cubicBezTo>
                  <a:close/>
                  <a:moveTo>
                    <a:pt x="24897" y="29973"/>
                  </a:moveTo>
                  <a:lnTo>
                    <a:pt x="24897" y="29973"/>
                  </a:lnTo>
                  <a:cubicBezTo>
                    <a:pt x="24840" y="30027"/>
                    <a:pt x="24794" y="30070"/>
                    <a:pt x="24763" y="30100"/>
                  </a:cubicBezTo>
                  <a:lnTo>
                    <a:pt x="24763" y="30100"/>
                  </a:lnTo>
                  <a:cubicBezTo>
                    <a:pt x="24808" y="30058"/>
                    <a:pt x="24853" y="30016"/>
                    <a:pt x="24897" y="29973"/>
                  </a:cubicBezTo>
                  <a:close/>
                  <a:moveTo>
                    <a:pt x="23049" y="31383"/>
                  </a:moveTo>
                  <a:lnTo>
                    <a:pt x="23049" y="31383"/>
                  </a:lnTo>
                  <a:cubicBezTo>
                    <a:pt x="23049" y="31383"/>
                    <a:pt x="23045" y="31385"/>
                    <a:pt x="23039" y="31388"/>
                  </a:cubicBezTo>
                  <a:lnTo>
                    <a:pt x="22926" y="31455"/>
                  </a:lnTo>
                  <a:lnTo>
                    <a:pt x="22926" y="31455"/>
                  </a:lnTo>
                  <a:cubicBezTo>
                    <a:pt x="22985" y="31421"/>
                    <a:pt x="23052" y="31383"/>
                    <a:pt x="23049" y="31383"/>
                  </a:cubicBezTo>
                  <a:close/>
                  <a:moveTo>
                    <a:pt x="22769" y="31647"/>
                  </a:moveTo>
                  <a:lnTo>
                    <a:pt x="22769" y="31647"/>
                  </a:lnTo>
                  <a:cubicBezTo>
                    <a:pt x="22741" y="31661"/>
                    <a:pt x="22713" y="31676"/>
                    <a:pt x="22685" y="31690"/>
                  </a:cubicBezTo>
                  <a:lnTo>
                    <a:pt x="22685" y="31690"/>
                  </a:lnTo>
                  <a:cubicBezTo>
                    <a:pt x="22713" y="31677"/>
                    <a:pt x="22741" y="31662"/>
                    <a:pt x="22769" y="31647"/>
                  </a:cubicBezTo>
                  <a:close/>
                  <a:moveTo>
                    <a:pt x="21262" y="32209"/>
                  </a:moveTo>
                  <a:cubicBezTo>
                    <a:pt x="21157" y="32255"/>
                    <a:pt x="21046" y="32301"/>
                    <a:pt x="20944" y="32338"/>
                  </a:cubicBezTo>
                  <a:cubicBezTo>
                    <a:pt x="21021" y="32311"/>
                    <a:pt x="21099" y="32282"/>
                    <a:pt x="21175" y="32254"/>
                  </a:cubicBezTo>
                  <a:lnTo>
                    <a:pt x="21175" y="32254"/>
                  </a:lnTo>
                  <a:cubicBezTo>
                    <a:pt x="21029" y="32314"/>
                    <a:pt x="20880" y="32370"/>
                    <a:pt x="20727" y="32418"/>
                  </a:cubicBezTo>
                  <a:lnTo>
                    <a:pt x="20727" y="32418"/>
                  </a:lnTo>
                  <a:cubicBezTo>
                    <a:pt x="20821" y="32379"/>
                    <a:pt x="20931" y="32334"/>
                    <a:pt x="21041" y="32295"/>
                  </a:cubicBezTo>
                  <a:cubicBezTo>
                    <a:pt x="21120" y="32267"/>
                    <a:pt x="21197" y="32235"/>
                    <a:pt x="21262" y="32209"/>
                  </a:cubicBezTo>
                  <a:close/>
                  <a:moveTo>
                    <a:pt x="19933" y="32633"/>
                  </a:moveTo>
                  <a:cubicBezTo>
                    <a:pt x="19852" y="32656"/>
                    <a:pt x="19789" y="32674"/>
                    <a:pt x="19756" y="32684"/>
                  </a:cubicBezTo>
                  <a:cubicBezTo>
                    <a:pt x="19815" y="32667"/>
                    <a:pt x="19874" y="32650"/>
                    <a:pt x="19933" y="32633"/>
                  </a:cubicBezTo>
                  <a:close/>
                  <a:moveTo>
                    <a:pt x="6332" y="35880"/>
                  </a:moveTo>
                  <a:lnTo>
                    <a:pt x="6332" y="35880"/>
                  </a:lnTo>
                  <a:cubicBezTo>
                    <a:pt x="6324" y="35884"/>
                    <a:pt x="6316" y="35888"/>
                    <a:pt x="6308" y="35892"/>
                  </a:cubicBezTo>
                  <a:lnTo>
                    <a:pt x="6146" y="35989"/>
                  </a:lnTo>
                  <a:cubicBezTo>
                    <a:pt x="6208" y="35952"/>
                    <a:pt x="6269" y="35916"/>
                    <a:pt x="6332" y="35880"/>
                  </a:cubicBezTo>
                  <a:close/>
                  <a:moveTo>
                    <a:pt x="5882" y="36278"/>
                  </a:moveTo>
                  <a:lnTo>
                    <a:pt x="5882" y="36278"/>
                  </a:lnTo>
                  <a:cubicBezTo>
                    <a:pt x="5869" y="36286"/>
                    <a:pt x="5856" y="36294"/>
                    <a:pt x="5844" y="36302"/>
                  </a:cubicBezTo>
                  <a:cubicBezTo>
                    <a:pt x="5758" y="36356"/>
                    <a:pt x="5693" y="36410"/>
                    <a:pt x="5650" y="36443"/>
                  </a:cubicBezTo>
                  <a:cubicBezTo>
                    <a:pt x="5749" y="36372"/>
                    <a:pt x="5825" y="36318"/>
                    <a:pt x="5882" y="36278"/>
                  </a:cubicBezTo>
                  <a:close/>
                  <a:moveTo>
                    <a:pt x="4623" y="37231"/>
                  </a:moveTo>
                  <a:lnTo>
                    <a:pt x="4623" y="37231"/>
                  </a:lnTo>
                  <a:cubicBezTo>
                    <a:pt x="4472" y="37382"/>
                    <a:pt x="4310" y="37566"/>
                    <a:pt x="4137" y="37760"/>
                  </a:cubicBezTo>
                  <a:cubicBezTo>
                    <a:pt x="4181" y="37695"/>
                    <a:pt x="4256" y="37620"/>
                    <a:pt x="4332" y="37523"/>
                  </a:cubicBezTo>
                  <a:cubicBezTo>
                    <a:pt x="4418" y="37436"/>
                    <a:pt x="4515" y="37339"/>
                    <a:pt x="4623" y="37231"/>
                  </a:cubicBezTo>
                  <a:close/>
                  <a:moveTo>
                    <a:pt x="4082" y="38032"/>
                  </a:moveTo>
                  <a:cubicBezTo>
                    <a:pt x="4082" y="38032"/>
                    <a:pt x="4075" y="38038"/>
                    <a:pt x="4062" y="38052"/>
                  </a:cubicBezTo>
                  <a:cubicBezTo>
                    <a:pt x="4019" y="38108"/>
                    <a:pt x="3977" y="38163"/>
                    <a:pt x="3937" y="38217"/>
                  </a:cubicBezTo>
                  <a:lnTo>
                    <a:pt x="3937" y="38217"/>
                  </a:lnTo>
                  <a:lnTo>
                    <a:pt x="4029" y="38106"/>
                  </a:lnTo>
                  <a:cubicBezTo>
                    <a:pt x="4059" y="38061"/>
                    <a:pt x="4084" y="38032"/>
                    <a:pt x="4082" y="38032"/>
                  </a:cubicBezTo>
                  <a:close/>
                  <a:moveTo>
                    <a:pt x="3057" y="39532"/>
                  </a:moveTo>
                  <a:cubicBezTo>
                    <a:pt x="3034" y="39594"/>
                    <a:pt x="3011" y="39656"/>
                    <a:pt x="2989" y="39719"/>
                  </a:cubicBezTo>
                  <a:lnTo>
                    <a:pt x="2989" y="39719"/>
                  </a:lnTo>
                  <a:cubicBezTo>
                    <a:pt x="3007" y="39671"/>
                    <a:pt x="3029" y="39609"/>
                    <a:pt x="3057" y="39532"/>
                  </a:cubicBezTo>
                  <a:close/>
                  <a:moveTo>
                    <a:pt x="2879" y="40687"/>
                  </a:moveTo>
                  <a:cubicBezTo>
                    <a:pt x="2873" y="40719"/>
                    <a:pt x="2868" y="40752"/>
                    <a:pt x="2863" y="40785"/>
                  </a:cubicBezTo>
                  <a:cubicBezTo>
                    <a:pt x="2870" y="40744"/>
                    <a:pt x="2875" y="40712"/>
                    <a:pt x="2879" y="40687"/>
                  </a:cubicBezTo>
                  <a:close/>
                  <a:moveTo>
                    <a:pt x="2982" y="43236"/>
                  </a:moveTo>
                  <a:lnTo>
                    <a:pt x="2982" y="43236"/>
                  </a:lnTo>
                  <a:cubicBezTo>
                    <a:pt x="3032" y="43358"/>
                    <a:pt x="3088" y="43475"/>
                    <a:pt x="3149" y="43588"/>
                  </a:cubicBezTo>
                  <a:lnTo>
                    <a:pt x="3149" y="43588"/>
                  </a:lnTo>
                  <a:cubicBezTo>
                    <a:pt x="3088" y="43474"/>
                    <a:pt x="3032" y="43356"/>
                    <a:pt x="2982" y="43236"/>
                  </a:cubicBezTo>
                  <a:close/>
                  <a:moveTo>
                    <a:pt x="30596" y="44990"/>
                  </a:moveTo>
                  <a:cubicBezTo>
                    <a:pt x="30593" y="44990"/>
                    <a:pt x="30475" y="45006"/>
                    <a:pt x="30331" y="45027"/>
                  </a:cubicBezTo>
                  <a:lnTo>
                    <a:pt x="30331" y="45027"/>
                  </a:lnTo>
                  <a:cubicBezTo>
                    <a:pt x="30526" y="45000"/>
                    <a:pt x="30598" y="44990"/>
                    <a:pt x="30596" y="44990"/>
                  </a:cubicBezTo>
                  <a:close/>
                  <a:moveTo>
                    <a:pt x="37705" y="45170"/>
                  </a:moveTo>
                  <a:lnTo>
                    <a:pt x="37705" y="45170"/>
                  </a:lnTo>
                  <a:cubicBezTo>
                    <a:pt x="37810" y="45198"/>
                    <a:pt x="37928" y="45231"/>
                    <a:pt x="38056" y="45260"/>
                  </a:cubicBezTo>
                  <a:lnTo>
                    <a:pt x="38056" y="45260"/>
                  </a:lnTo>
                  <a:cubicBezTo>
                    <a:pt x="37912" y="45222"/>
                    <a:pt x="37800" y="45193"/>
                    <a:pt x="37705" y="45170"/>
                  </a:cubicBezTo>
                  <a:close/>
                  <a:moveTo>
                    <a:pt x="37722" y="45193"/>
                  </a:moveTo>
                  <a:cubicBezTo>
                    <a:pt x="37713" y="45193"/>
                    <a:pt x="37747" y="45205"/>
                    <a:pt x="37847" y="45235"/>
                  </a:cubicBezTo>
                  <a:cubicBezTo>
                    <a:pt x="37989" y="45264"/>
                    <a:pt x="38130" y="45299"/>
                    <a:pt x="38271" y="45339"/>
                  </a:cubicBezTo>
                  <a:lnTo>
                    <a:pt x="38271" y="45339"/>
                  </a:lnTo>
                  <a:cubicBezTo>
                    <a:pt x="38218" y="45322"/>
                    <a:pt x="38147" y="45300"/>
                    <a:pt x="38074" y="45278"/>
                  </a:cubicBezTo>
                  <a:cubicBezTo>
                    <a:pt x="37911" y="45235"/>
                    <a:pt x="37740" y="45193"/>
                    <a:pt x="37722" y="45193"/>
                  </a:cubicBezTo>
                  <a:close/>
                  <a:moveTo>
                    <a:pt x="38056" y="45260"/>
                  </a:moveTo>
                  <a:lnTo>
                    <a:pt x="38056" y="45260"/>
                  </a:lnTo>
                  <a:cubicBezTo>
                    <a:pt x="38089" y="45269"/>
                    <a:pt x="38124" y="45279"/>
                    <a:pt x="38160" y="45289"/>
                  </a:cubicBezTo>
                  <a:cubicBezTo>
                    <a:pt x="38294" y="45338"/>
                    <a:pt x="38353" y="45361"/>
                    <a:pt x="38363" y="45366"/>
                  </a:cubicBezTo>
                  <a:lnTo>
                    <a:pt x="38363" y="45366"/>
                  </a:lnTo>
                  <a:cubicBezTo>
                    <a:pt x="38333" y="45357"/>
                    <a:pt x="38302" y="45348"/>
                    <a:pt x="38271" y="45339"/>
                  </a:cubicBezTo>
                  <a:lnTo>
                    <a:pt x="38271" y="45339"/>
                  </a:lnTo>
                  <a:cubicBezTo>
                    <a:pt x="38325" y="45356"/>
                    <a:pt x="38361" y="45367"/>
                    <a:pt x="38365" y="45367"/>
                  </a:cubicBezTo>
                  <a:cubicBezTo>
                    <a:pt x="38365" y="45367"/>
                    <a:pt x="38365" y="45367"/>
                    <a:pt x="38363" y="45366"/>
                  </a:cubicBezTo>
                  <a:lnTo>
                    <a:pt x="38363" y="45366"/>
                  </a:lnTo>
                  <a:cubicBezTo>
                    <a:pt x="38397" y="45376"/>
                    <a:pt x="38430" y="45386"/>
                    <a:pt x="38463" y="45397"/>
                  </a:cubicBezTo>
                  <a:lnTo>
                    <a:pt x="38711" y="45472"/>
                  </a:lnTo>
                  <a:lnTo>
                    <a:pt x="38960" y="45569"/>
                  </a:lnTo>
                  <a:cubicBezTo>
                    <a:pt x="39128" y="45632"/>
                    <a:pt x="39285" y="45685"/>
                    <a:pt x="39423" y="45747"/>
                  </a:cubicBezTo>
                  <a:lnTo>
                    <a:pt x="39423" y="45747"/>
                  </a:lnTo>
                  <a:cubicBezTo>
                    <a:pt x="39168" y="45631"/>
                    <a:pt x="38923" y="45536"/>
                    <a:pt x="38668" y="45451"/>
                  </a:cubicBezTo>
                  <a:cubicBezTo>
                    <a:pt x="38474" y="45386"/>
                    <a:pt x="38279" y="45321"/>
                    <a:pt x="38085" y="45267"/>
                  </a:cubicBezTo>
                  <a:cubicBezTo>
                    <a:pt x="38075" y="45265"/>
                    <a:pt x="38066" y="45263"/>
                    <a:pt x="38056" y="45260"/>
                  </a:cubicBezTo>
                  <a:close/>
                  <a:moveTo>
                    <a:pt x="39423" y="45747"/>
                  </a:moveTo>
                  <a:cubicBezTo>
                    <a:pt x="39427" y="45749"/>
                    <a:pt x="39431" y="45751"/>
                    <a:pt x="39435" y="45753"/>
                  </a:cubicBezTo>
                  <a:cubicBezTo>
                    <a:pt x="39431" y="45751"/>
                    <a:pt x="39427" y="45749"/>
                    <a:pt x="39423" y="45747"/>
                  </a:cubicBezTo>
                  <a:close/>
                  <a:moveTo>
                    <a:pt x="23659" y="46443"/>
                  </a:moveTo>
                  <a:lnTo>
                    <a:pt x="23659" y="46443"/>
                  </a:lnTo>
                  <a:cubicBezTo>
                    <a:pt x="23514" y="46482"/>
                    <a:pt x="23369" y="46522"/>
                    <a:pt x="23223" y="46563"/>
                  </a:cubicBezTo>
                  <a:cubicBezTo>
                    <a:pt x="23280" y="46538"/>
                    <a:pt x="23475" y="46489"/>
                    <a:pt x="23659" y="46443"/>
                  </a:cubicBezTo>
                  <a:close/>
                  <a:moveTo>
                    <a:pt x="23592" y="46568"/>
                  </a:moveTo>
                  <a:cubicBezTo>
                    <a:pt x="23583" y="46570"/>
                    <a:pt x="23575" y="46572"/>
                    <a:pt x="23568" y="46574"/>
                  </a:cubicBezTo>
                  <a:cubicBezTo>
                    <a:pt x="23568" y="46574"/>
                    <a:pt x="23568" y="46574"/>
                    <a:pt x="23568" y="46574"/>
                  </a:cubicBezTo>
                  <a:cubicBezTo>
                    <a:pt x="23569" y="46574"/>
                    <a:pt x="23578" y="46572"/>
                    <a:pt x="23592" y="46568"/>
                  </a:cubicBezTo>
                  <a:close/>
                  <a:moveTo>
                    <a:pt x="41530" y="46876"/>
                  </a:moveTo>
                  <a:cubicBezTo>
                    <a:pt x="41704" y="47005"/>
                    <a:pt x="41872" y="47137"/>
                    <a:pt x="42037" y="47271"/>
                  </a:cubicBezTo>
                  <a:lnTo>
                    <a:pt x="42037" y="47271"/>
                  </a:lnTo>
                  <a:cubicBezTo>
                    <a:pt x="41873" y="47134"/>
                    <a:pt x="41704" y="47002"/>
                    <a:pt x="41530" y="46876"/>
                  </a:cubicBezTo>
                  <a:close/>
                  <a:moveTo>
                    <a:pt x="41919" y="47157"/>
                  </a:moveTo>
                  <a:cubicBezTo>
                    <a:pt x="41992" y="47218"/>
                    <a:pt x="42064" y="47278"/>
                    <a:pt x="42136" y="47339"/>
                  </a:cubicBezTo>
                  <a:lnTo>
                    <a:pt x="42136" y="47339"/>
                  </a:lnTo>
                  <a:cubicBezTo>
                    <a:pt x="42064" y="47277"/>
                    <a:pt x="41992" y="47216"/>
                    <a:pt x="41919" y="47157"/>
                  </a:cubicBezTo>
                  <a:close/>
                  <a:moveTo>
                    <a:pt x="18557" y="47686"/>
                  </a:moveTo>
                  <a:lnTo>
                    <a:pt x="18557" y="47686"/>
                  </a:lnTo>
                  <a:cubicBezTo>
                    <a:pt x="18499" y="47697"/>
                    <a:pt x="18438" y="47710"/>
                    <a:pt x="18375" y="47722"/>
                  </a:cubicBezTo>
                  <a:lnTo>
                    <a:pt x="18375" y="47722"/>
                  </a:lnTo>
                  <a:cubicBezTo>
                    <a:pt x="18379" y="47721"/>
                    <a:pt x="18384" y="47721"/>
                    <a:pt x="18388" y="47720"/>
                  </a:cubicBezTo>
                  <a:lnTo>
                    <a:pt x="18388" y="47720"/>
                  </a:lnTo>
                  <a:cubicBezTo>
                    <a:pt x="18448" y="47708"/>
                    <a:pt x="18505" y="47697"/>
                    <a:pt x="18557" y="47686"/>
                  </a:cubicBezTo>
                  <a:close/>
                  <a:moveTo>
                    <a:pt x="18375" y="47722"/>
                  </a:moveTo>
                  <a:cubicBezTo>
                    <a:pt x="18308" y="47732"/>
                    <a:pt x="18239" y="47742"/>
                    <a:pt x="18168" y="47751"/>
                  </a:cubicBezTo>
                  <a:cubicBezTo>
                    <a:pt x="18240" y="47746"/>
                    <a:pt x="18309" y="47734"/>
                    <a:pt x="18375" y="47722"/>
                  </a:cubicBezTo>
                  <a:close/>
                  <a:moveTo>
                    <a:pt x="18168" y="0"/>
                  </a:moveTo>
                  <a:cubicBezTo>
                    <a:pt x="18233" y="162"/>
                    <a:pt x="18308" y="335"/>
                    <a:pt x="18362" y="508"/>
                  </a:cubicBezTo>
                  <a:cubicBezTo>
                    <a:pt x="18318" y="393"/>
                    <a:pt x="18298" y="346"/>
                    <a:pt x="18294" y="346"/>
                  </a:cubicBezTo>
                  <a:lnTo>
                    <a:pt x="18294" y="346"/>
                  </a:lnTo>
                  <a:cubicBezTo>
                    <a:pt x="18287" y="346"/>
                    <a:pt x="18342" y="522"/>
                    <a:pt x="18406" y="735"/>
                  </a:cubicBezTo>
                  <a:cubicBezTo>
                    <a:pt x="18492" y="951"/>
                    <a:pt x="18557" y="1167"/>
                    <a:pt x="18600" y="1394"/>
                  </a:cubicBezTo>
                  <a:cubicBezTo>
                    <a:pt x="18892" y="2160"/>
                    <a:pt x="19237" y="3457"/>
                    <a:pt x="19550" y="4753"/>
                  </a:cubicBezTo>
                  <a:cubicBezTo>
                    <a:pt x="19560" y="4817"/>
                    <a:pt x="19562" y="4841"/>
                    <a:pt x="19560" y="4841"/>
                  </a:cubicBezTo>
                  <a:cubicBezTo>
                    <a:pt x="19554" y="4841"/>
                    <a:pt x="19510" y="4635"/>
                    <a:pt x="19505" y="4635"/>
                  </a:cubicBezTo>
                  <a:lnTo>
                    <a:pt x="19505" y="4635"/>
                  </a:lnTo>
                  <a:cubicBezTo>
                    <a:pt x="19504" y="4635"/>
                    <a:pt x="19504" y="4644"/>
                    <a:pt x="19507" y="4666"/>
                  </a:cubicBezTo>
                  <a:cubicBezTo>
                    <a:pt x="19540" y="4817"/>
                    <a:pt x="19594" y="5012"/>
                    <a:pt x="19648" y="5250"/>
                  </a:cubicBezTo>
                  <a:cubicBezTo>
                    <a:pt x="19669" y="5368"/>
                    <a:pt x="19702" y="5498"/>
                    <a:pt x="19723" y="5638"/>
                  </a:cubicBezTo>
                  <a:cubicBezTo>
                    <a:pt x="19756" y="5790"/>
                    <a:pt x="19777" y="5952"/>
                    <a:pt x="19810" y="6146"/>
                  </a:cubicBezTo>
                  <a:lnTo>
                    <a:pt x="19788" y="6060"/>
                  </a:lnTo>
                  <a:lnTo>
                    <a:pt x="19788" y="6060"/>
                  </a:lnTo>
                  <a:cubicBezTo>
                    <a:pt x="19885" y="6589"/>
                    <a:pt x="19928" y="7042"/>
                    <a:pt x="19982" y="7464"/>
                  </a:cubicBezTo>
                  <a:cubicBezTo>
                    <a:pt x="19993" y="7669"/>
                    <a:pt x="20015" y="7874"/>
                    <a:pt x="20026" y="8069"/>
                  </a:cubicBezTo>
                  <a:cubicBezTo>
                    <a:pt x="20036" y="8177"/>
                    <a:pt x="20036" y="8274"/>
                    <a:pt x="20047" y="8371"/>
                  </a:cubicBezTo>
                  <a:cubicBezTo>
                    <a:pt x="20058" y="8468"/>
                    <a:pt x="20047" y="8565"/>
                    <a:pt x="20058" y="8663"/>
                  </a:cubicBezTo>
                  <a:cubicBezTo>
                    <a:pt x="20058" y="8868"/>
                    <a:pt x="20058" y="9073"/>
                    <a:pt x="20069" y="9278"/>
                  </a:cubicBezTo>
                  <a:cubicBezTo>
                    <a:pt x="20080" y="9473"/>
                    <a:pt x="20058" y="9700"/>
                    <a:pt x="20047" y="9926"/>
                  </a:cubicBezTo>
                  <a:cubicBezTo>
                    <a:pt x="20047" y="10034"/>
                    <a:pt x="20047" y="10153"/>
                    <a:pt x="20036" y="10272"/>
                  </a:cubicBezTo>
                  <a:cubicBezTo>
                    <a:pt x="20036" y="10391"/>
                    <a:pt x="20015" y="10520"/>
                    <a:pt x="20004" y="10650"/>
                  </a:cubicBezTo>
                  <a:cubicBezTo>
                    <a:pt x="19982" y="10909"/>
                    <a:pt x="19972" y="11179"/>
                    <a:pt x="19918" y="11471"/>
                  </a:cubicBezTo>
                  <a:lnTo>
                    <a:pt x="19950" y="11298"/>
                  </a:lnTo>
                  <a:lnTo>
                    <a:pt x="19950" y="11298"/>
                  </a:lnTo>
                  <a:cubicBezTo>
                    <a:pt x="19874" y="11806"/>
                    <a:pt x="19864" y="11914"/>
                    <a:pt x="19820" y="12151"/>
                  </a:cubicBezTo>
                  <a:cubicBezTo>
                    <a:pt x="19806" y="12228"/>
                    <a:pt x="19802" y="12260"/>
                    <a:pt x="19804" y="12260"/>
                  </a:cubicBezTo>
                  <a:cubicBezTo>
                    <a:pt x="19807" y="12260"/>
                    <a:pt x="19836" y="12130"/>
                    <a:pt x="19864" y="11958"/>
                  </a:cubicBezTo>
                  <a:lnTo>
                    <a:pt x="19864" y="11958"/>
                  </a:lnTo>
                  <a:cubicBezTo>
                    <a:pt x="19857" y="12007"/>
                    <a:pt x="19850" y="12057"/>
                    <a:pt x="19842" y="12108"/>
                  </a:cubicBezTo>
                  <a:lnTo>
                    <a:pt x="19712" y="12713"/>
                  </a:lnTo>
                  <a:lnTo>
                    <a:pt x="19648" y="13026"/>
                  </a:lnTo>
                  <a:lnTo>
                    <a:pt x="19550" y="13339"/>
                  </a:lnTo>
                  <a:cubicBezTo>
                    <a:pt x="19496" y="13555"/>
                    <a:pt x="19442" y="13771"/>
                    <a:pt x="19378" y="13966"/>
                  </a:cubicBezTo>
                  <a:lnTo>
                    <a:pt x="19183" y="14506"/>
                  </a:lnTo>
                  <a:cubicBezTo>
                    <a:pt x="19054" y="14830"/>
                    <a:pt x="18946" y="15078"/>
                    <a:pt x="18892" y="15176"/>
                  </a:cubicBezTo>
                  <a:cubicBezTo>
                    <a:pt x="18780" y="15406"/>
                    <a:pt x="18752" y="15466"/>
                    <a:pt x="18753" y="15466"/>
                  </a:cubicBezTo>
                  <a:cubicBezTo>
                    <a:pt x="18755" y="15466"/>
                    <a:pt x="18792" y="15396"/>
                    <a:pt x="18796" y="15396"/>
                  </a:cubicBezTo>
                  <a:lnTo>
                    <a:pt x="18796" y="15396"/>
                  </a:lnTo>
                  <a:cubicBezTo>
                    <a:pt x="18799" y="15396"/>
                    <a:pt x="18774" y="15457"/>
                    <a:pt x="18665" y="15694"/>
                  </a:cubicBezTo>
                  <a:lnTo>
                    <a:pt x="18557" y="15867"/>
                  </a:lnTo>
                  <a:lnTo>
                    <a:pt x="18502" y="15982"/>
                  </a:lnTo>
                  <a:lnTo>
                    <a:pt x="18502" y="15982"/>
                  </a:lnTo>
                  <a:lnTo>
                    <a:pt x="18135" y="15845"/>
                  </a:lnTo>
                  <a:cubicBezTo>
                    <a:pt x="17887" y="15748"/>
                    <a:pt x="17639" y="15683"/>
                    <a:pt x="17390" y="15608"/>
                  </a:cubicBezTo>
                  <a:lnTo>
                    <a:pt x="17023" y="15500"/>
                  </a:lnTo>
                  <a:cubicBezTo>
                    <a:pt x="16904" y="15456"/>
                    <a:pt x="16785" y="15424"/>
                    <a:pt x="16667" y="15392"/>
                  </a:cubicBezTo>
                  <a:lnTo>
                    <a:pt x="15997" y="15240"/>
                  </a:lnTo>
                  <a:cubicBezTo>
                    <a:pt x="15781" y="15186"/>
                    <a:pt x="15576" y="15132"/>
                    <a:pt x="15392" y="15111"/>
                  </a:cubicBezTo>
                  <a:cubicBezTo>
                    <a:pt x="15025" y="15057"/>
                    <a:pt x="14733" y="15014"/>
                    <a:pt x="14560" y="15003"/>
                  </a:cubicBezTo>
                  <a:cubicBezTo>
                    <a:pt x="14463" y="14992"/>
                    <a:pt x="14366" y="14970"/>
                    <a:pt x="14258" y="14960"/>
                  </a:cubicBezTo>
                  <a:lnTo>
                    <a:pt x="13956" y="14938"/>
                  </a:lnTo>
                  <a:lnTo>
                    <a:pt x="13329" y="14884"/>
                  </a:lnTo>
                  <a:lnTo>
                    <a:pt x="13329" y="14884"/>
                  </a:lnTo>
                  <a:cubicBezTo>
                    <a:pt x="13909" y="14939"/>
                    <a:pt x="14037" y="14954"/>
                    <a:pt x="13996" y="14954"/>
                  </a:cubicBezTo>
                  <a:cubicBezTo>
                    <a:pt x="13946" y="14954"/>
                    <a:pt x="13646" y="14932"/>
                    <a:pt x="13606" y="14932"/>
                  </a:cubicBezTo>
                  <a:cubicBezTo>
                    <a:pt x="13588" y="14932"/>
                    <a:pt x="13621" y="14936"/>
                    <a:pt x="13750" y="14949"/>
                  </a:cubicBezTo>
                  <a:lnTo>
                    <a:pt x="13243" y="14906"/>
                  </a:lnTo>
                  <a:lnTo>
                    <a:pt x="13005" y="14884"/>
                  </a:lnTo>
                  <a:lnTo>
                    <a:pt x="12800" y="14873"/>
                  </a:lnTo>
                  <a:cubicBezTo>
                    <a:pt x="12573" y="14862"/>
                    <a:pt x="12519" y="14862"/>
                    <a:pt x="12897" y="14862"/>
                  </a:cubicBezTo>
                  <a:lnTo>
                    <a:pt x="13027" y="14862"/>
                  </a:lnTo>
                  <a:cubicBezTo>
                    <a:pt x="13167" y="14852"/>
                    <a:pt x="12670" y="14841"/>
                    <a:pt x="12141" y="14830"/>
                  </a:cubicBezTo>
                  <a:lnTo>
                    <a:pt x="11752" y="14819"/>
                  </a:lnTo>
                  <a:lnTo>
                    <a:pt x="11406" y="14830"/>
                  </a:lnTo>
                  <a:lnTo>
                    <a:pt x="11082" y="14830"/>
                  </a:lnTo>
                  <a:cubicBezTo>
                    <a:pt x="7929" y="14960"/>
                    <a:pt x="4883" y="15824"/>
                    <a:pt x="2344" y="17347"/>
                  </a:cubicBezTo>
                  <a:lnTo>
                    <a:pt x="2658" y="17195"/>
                  </a:lnTo>
                  <a:lnTo>
                    <a:pt x="2658" y="17195"/>
                  </a:lnTo>
                  <a:lnTo>
                    <a:pt x="2204" y="17444"/>
                  </a:lnTo>
                  <a:cubicBezTo>
                    <a:pt x="2053" y="17530"/>
                    <a:pt x="1912" y="17617"/>
                    <a:pt x="1772" y="17714"/>
                  </a:cubicBezTo>
                  <a:cubicBezTo>
                    <a:pt x="1671" y="17778"/>
                    <a:pt x="1601" y="17827"/>
                    <a:pt x="1596" y="17827"/>
                  </a:cubicBezTo>
                  <a:cubicBezTo>
                    <a:pt x="1595" y="17827"/>
                    <a:pt x="1596" y="17825"/>
                    <a:pt x="1599" y="17822"/>
                  </a:cubicBezTo>
                  <a:cubicBezTo>
                    <a:pt x="1750" y="17703"/>
                    <a:pt x="1912" y="17606"/>
                    <a:pt x="2074" y="17509"/>
                  </a:cubicBezTo>
                  <a:lnTo>
                    <a:pt x="2074" y="17509"/>
                  </a:lnTo>
                  <a:cubicBezTo>
                    <a:pt x="1848" y="17638"/>
                    <a:pt x="1642" y="17779"/>
                    <a:pt x="1437" y="17930"/>
                  </a:cubicBezTo>
                  <a:cubicBezTo>
                    <a:pt x="1308" y="18038"/>
                    <a:pt x="1178" y="18146"/>
                    <a:pt x="1059" y="18254"/>
                  </a:cubicBezTo>
                  <a:cubicBezTo>
                    <a:pt x="930" y="18373"/>
                    <a:pt x="800" y="18491"/>
                    <a:pt x="681" y="18621"/>
                  </a:cubicBezTo>
                  <a:cubicBezTo>
                    <a:pt x="724" y="18567"/>
                    <a:pt x="768" y="18513"/>
                    <a:pt x="822" y="18459"/>
                  </a:cubicBezTo>
                  <a:cubicBezTo>
                    <a:pt x="968" y="18304"/>
                    <a:pt x="1189" y="18115"/>
                    <a:pt x="1186" y="18115"/>
                  </a:cubicBezTo>
                  <a:lnTo>
                    <a:pt x="1186" y="18115"/>
                  </a:lnTo>
                  <a:cubicBezTo>
                    <a:pt x="1186" y="18115"/>
                    <a:pt x="1170" y="18128"/>
                    <a:pt x="1135" y="18157"/>
                  </a:cubicBezTo>
                  <a:cubicBezTo>
                    <a:pt x="984" y="18286"/>
                    <a:pt x="832" y="18427"/>
                    <a:pt x="703" y="18578"/>
                  </a:cubicBezTo>
                  <a:cubicBezTo>
                    <a:pt x="735" y="18545"/>
                    <a:pt x="768" y="18513"/>
                    <a:pt x="800" y="18481"/>
                  </a:cubicBezTo>
                  <a:lnTo>
                    <a:pt x="800" y="18481"/>
                  </a:lnTo>
                  <a:cubicBezTo>
                    <a:pt x="670" y="18621"/>
                    <a:pt x="552" y="18761"/>
                    <a:pt x="444" y="18923"/>
                  </a:cubicBezTo>
                  <a:lnTo>
                    <a:pt x="357" y="19042"/>
                  </a:lnTo>
                  <a:lnTo>
                    <a:pt x="271" y="19204"/>
                  </a:lnTo>
                  <a:cubicBezTo>
                    <a:pt x="238" y="19269"/>
                    <a:pt x="206" y="19345"/>
                    <a:pt x="173" y="19420"/>
                  </a:cubicBezTo>
                  <a:cubicBezTo>
                    <a:pt x="152" y="19464"/>
                    <a:pt x="141" y="19507"/>
                    <a:pt x="119" y="19550"/>
                  </a:cubicBezTo>
                  <a:cubicBezTo>
                    <a:pt x="98" y="19604"/>
                    <a:pt x="87" y="19658"/>
                    <a:pt x="76" y="19723"/>
                  </a:cubicBezTo>
                  <a:cubicBezTo>
                    <a:pt x="55" y="19809"/>
                    <a:pt x="33" y="19906"/>
                    <a:pt x="22" y="20004"/>
                  </a:cubicBezTo>
                  <a:cubicBezTo>
                    <a:pt x="11" y="20036"/>
                    <a:pt x="11" y="20068"/>
                    <a:pt x="11" y="20101"/>
                  </a:cubicBezTo>
                  <a:cubicBezTo>
                    <a:pt x="1" y="20144"/>
                    <a:pt x="1" y="20187"/>
                    <a:pt x="1" y="20230"/>
                  </a:cubicBezTo>
                  <a:cubicBezTo>
                    <a:pt x="1" y="20263"/>
                    <a:pt x="1" y="20284"/>
                    <a:pt x="1" y="20306"/>
                  </a:cubicBezTo>
                  <a:cubicBezTo>
                    <a:pt x="6" y="20332"/>
                    <a:pt x="9" y="20364"/>
                    <a:pt x="14" y="20406"/>
                  </a:cubicBezTo>
                  <a:lnTo>
                    <a:pt x="14" y="20406"/>
                  </a:lnTo>
                  <a:cubicBezTo>
                    <a:pt x="12" y="20388"/>
                    <a:pt x="11" y="20369"/>
                    <a:pt x="11" y="20349"/>
                  </a:cubicBezTo>
                  <a:cubicBezTo>
                    <a:pt x="1" y="20284"/>
                    <a:pt x="1" y="20209"/>
                    <a:pt x="11" y="20144"/>
                  </a:cubicBezTo>
                  <a:lnTo>
                    <a:pt x="11" y="20295"/>
                  </a:lnTo>
                  <a:cubicBezTo>
                    <a:pt x="11" y="20338"/>
                    <a:pt x="11" y="20371"/>
                    <a:pt x="22" y="20392"/>
                  </a:cubicBezTo>
                  <a:cubicBezTo>
                    <a:pt x="22" y="20437"/>
                    <a:pt x="22" y="20459"/>
                    <a:pt x="22" y="20466"/>
                  </a:cubicBezTo>
                  <a:lnTo>
                    <a:pt x="22" y="20466"/>
                  </a:lnTo>
                  <a:cubicBezTo>
                    <a:pt x="19" y="20444"/>
                    <a:pt x="16" y="20424"/>
                    <a:pt x="14" y="20406"/>
                  </a:cubicBezTo>
                  <a:lnTo>
                    <a:pt x="14" y="20406"/>
                  </a:lnTo>
                  <a:cubicBezTo>
                    <a:pt x="17" y="20442"/>
                    <a:pt x="21" y="20469"/>
                    <a:pt x="22" y="20469"/>
                  </a:cubicBezTo>
                  <a:cubicBezTo>
                    <a:pt x="22" y="20469"/>
                    <a:pt x="22" y="20469"/>
                    <a:pt x="22" y="20468"/>
                  </a:cubicBezTo>
                  <a:cubicBezTo>
                    <a:pt x="22" y="20468"/>
                    <a:pt x="22" y="20467"/>
                    <a:pt x="22" y="20466"/>
                  </a:cubicBezTo>
                  <a:lnTo>
                    <a:pt x="22" y="20466"/>
                  </a:lnTo>
                  <a:cubicBezTo>
                    <a:pt x="27" y="20498"/>
                    <a:pt x="34" y="20534"/>
                    <a:pt x="44" y="20576"/>
                  </a:cubicBezTo>
                  <a:cubicBezTo>
                    <a:pt x="87" y="20792"/>
                    <a:pt x="163" y="20997"/>
                    <a:pt x="271" y="21192"/>
                  </a:cubicBezTo>
                  <a:cubicBezTo>
                    <a:pt x="390" y="21386"/>
                    <a:pt x="519" y="21559"/>
                    <a:pt x="681" y="21710"/>
                  </a:cubicBezTo>
                  <a:cubicBezTo>
                    <a:pt x="616" y="21645"/>
                    <a:pt x="562" y="21581"/>
                    <a:pt x="508" y="21516"/>
                  </a:cubicBezTo>
                  <a:lnTo>
                    <a:pt x="422" y="21408"/>
                  </a:lnTo>
                  <a:cubicBezTo>
                    <a:pt x="400" y="21375"/>
                    <a:pt x="379" y="21332"/>
                    <a:pt x="357" y="21300"/>
                  </a:cubicBezTo>
                  <a:lnTo>
                    <a:pt x="357" y="21300"/>
                  </a:lnTo>
                  <a:cubicBezTo>
                    <a:pt x="498" y="21505"/>
                    <a:pt x="670" y="21699"/>
                    <a:pt x="865" y="21861"/>
                  </a:cubicBezTo>
                  <a:cubicBezTo>
                    <a:pt x="915" y="21903"/>
                    <a:pt x="948" y="21929"/>
                    <a:pt x="952" y="21929"/>
                  </a:cubicBezTo>
                  <a:cubicBezTo>
                    <a:pt x="955" y="21929"/>
                    <a:pt x="937" y="21910"/>
                    <a:pt x="890" y="21867"/>
                  </a:cubicBezTo>
                  <a:lnTo>
                    <a:pt x="890" y="21867"/>
                  </a:lnTo>
                  <a:cubicBezTo>
                    <a:pt x="1136" y="22081"/>
                    <a:pt x="1418" y="22263"/>
                    <a:pt x="1707" y="22412"/>
                  </a:cubicBezTo>
                  <a:cubicBezTo>
                    <a:pt x="1956" y="22531"/>
                    <a:pt x="2204" y="22639"/>
                    <a:pt x="2463" y="22736"/>
                  </a:cubicBezTo>
                  <a:cubicBezTo>
                    <a:pt x="2733" y="22823"/>
                    <a:pt x="3014" y="22898"/>
                    <a:pt x="3295" y="22974"/>
                  </a:cubicBezTo>
                  <a:cubicBezTo>
                    <a:pt x="4127" y="23168"/>
                    <a:pt x="4980" y="23276"/>
                    <a:pt x="5833" y="23309"/>
                  </a:cubicBezTo>
                  <a:cubicBezTo>
                    <a:pt x="5904" y="23310"/>
                    <a:pt x="5975" y="23310"/>
                    <a:pt x="6046" y="23310"/>
                  </a:cubicBezTo>
                  <a:cubicBezTo>
                    <a:pt x="6839" y="23310"/>
                    <a:pt x="7631" y="23254"/>
                    <a:pt x="8415" y="23125"/>
                  </a:cubicBezTo>
                  <a:lnTo>
                    <a:pt x="8415" y="23125"/>
                  </a:lnTo>
                  <a:cubicBezTo>
                    <a:pt x="8331" y="23133"/>
                    <a:pt x="8257" y="23140"/>
                    <a:pt x="8233" y="23140"/>
                  </a:cubicBezTo>
                  <a:cubicBezTo>
                    <a:pt x="8223" y="23140"/>
                    <a:pt x="8222" y="23139"/>
                    <a:pt x="8231" y="23136"/>
                  </a:cubicBezTo>
                  <a:cubicBezTo>
                    <a:pt x="8263" y="23125"/>
                    <a:pt x="8447" y="23103"/>
                    <a:pt x="8857" y="23017"/>
                  </a:cubicBezTo>
                  <a:lnTo>
                    <a:pt x="8857" y="23017"/>
                  </a:lnTo>
                  <a:cubicBezTo>
                    <a:pt x="8823" y="23032"/>
                    <a:pt x="8818" y="23037"/>
                    <a:pt x="8835" y="23037"/>
                  </a:cubicBezTo>
                  <a:cubicBezTo>
                    <a:pt x="8856" y="23037"/>
                    <a:pt x="8910" y="23029"/>
                    <a:pt x="8987" y="23017"/>
                  </a:cubicBezTo>
                  <a:cubicBezTo>
                    <a:pt x="9127" y="22985"/>
                    <a:pt x="9344" y="22941"/>
                    <a:pt x="9592" y="22877"/>
                  </a:cubicBezTo>
                  <a:cubicBezTo>
                    <a:pt x="9840" y="22823"/>
                    <a:pt x="10121" y="22736"/>
                    <a:pt x="10370" y="22661"/>
                  </a:cubicBezTo>
                  <a:lnTo>
                    <a:pt x="11028" y="22455"/>
                  </a:lnTo>
                  <a:lnTo>
                    <a:pt x="11028" y="22455"/>
                  </a:lnTo>
                  <a:cubicBezTo>
                    <a:pt x="10975" y="22471"/>
                    <a:pt x="10950" y="22478"/>
                    <a:pt x="10947" y="22478"/>
                  </a:cubicBezTo>
                  <a:cubicBezTo>
                    <a:pt x="10942" y="22478"/>
                    <a:pt x="11010" y="22454"/>
                    <a:pt x="11115" y="22412"/>
                  </a:cubicBezTo>
                  <a:cubicBezTo>
                    <a:pt x="11288" y="22337"/>
                    <a:pt x="11558" y="22239"/>
                    <a:pt x="11817" y="22121"/>
                  </a:cubicBezTo>
                  <a:cubicBezTo>
                    <a:pt x="12199" y="21953"/>
                    <a:pt x="12541" y="21774"/>
                    <a:pt x="12520" y="21774"/>
                  </a:cubicBezTo>
                  <a:cubicBezTo>
                    <a:pt x="12513" y="21774"/>
                    <a:pt x="12459" y="21797"/>
                    <a:pt x="12346" y="21851"/>
                  </a:cubicBezTo>
                  <a:cubicBezTo>
                    <a:pt x="12606" y="21723"/>
                    <a:pt x="12663" y="21699"/>
                    <a:pt x="12671" y="21699"/>
                  </a:cubicBezTo>
                  <a:cubicBezTo>
                    <a:pt x="12676" y="21699"/>
                    <a:pt x="12665" y="21708"/>
                    <a:pt x="12668" y="21708"/>
                  </a:cubicBezTo>
                  <a:cubicBezTo>
                    <a:pt x="12672" y="21708"/>
                    <a:pt x="12708" y="21690"/>
                    <a:pt x="12875" y="21602"/>
                  </a:cubicBezTo>
                  <a:cubicBezTo>
                    <a:pt x="13685" y="21170"/>
                    <a:pt x="14452" y="20662"/>
                    <a:pt x="15176" y="20090"/>
                  </a:cubicBezTo>
                  <a:cubicBezTo>
                    <a:pt x="15975" y="19453"/>
                    <a:pt x="16699" y="18729"/>
                    <a:pt x="17336" y="17941"/>
                  </a:cubicBezTo>
                  <a:cubicBezTo>
                    <a:pt x="17337" y="17939"/>
                    <a:pt x="17337" y="17938"/>
                    <a:pt x="17336" y="17938"/>
                  </a:cubicBezTo>
                  <a:cubicBezTo>
                    <a:pt x="17329" y="17938"/>
                    <a:pt x="17269" y="18008"/>
                    <a:pt x="17265" y="18008"/>
                  </a:cubicBezTo>
                  <a:cubicBezTo>
                    <a:pt x="17262" y="18008"/>
                    <a:pt x="17291" y="17967"/>
                    <a:pt x="17401" y="17822"/>
                  </a:cubicBezTo>
                  <a:lnTo>
                    <a:pt x="17747" y="17390"/>
                  </a:lnTo>
                  <a:lnTo>
                    <a:pt x="18060" y="16936"/>
                  </a:lnTo>
                  <a:cubicBezTo>
                    <a:pt x="18179" y="16774"/>
                    <a:pt x="18211" y="16677"/>
                    <a:pt x="18287" y="16558"/>
                  </a:cubicBezTo>
                  <a:cubicBezTo>
                    <a:pt x="18319" y="16504"/>
                    <a:pt x="18362" y="16439"/>
                    <a:pt x="18416" y="16342"/>
                  </a:cubicBezTo>
                  <a:lnTo>
                    <a:pt x="18535" y="16134"/>
                  </a:lnTo>
                  <a:lnTo>
                    <a:pt x="18535" y="16134"/>
                  </a:lnTo>
                  <a:cubicBezTo>
                    <a:pt x="18567" y="16146"/>
                    <a:pt x="18600" y="16157"/>
                    <a:pt x="18632" y="16169"/>
                  </a:cubicBezTo>
                  <a:lnTo>
                    <a:pt x="18967" y="16299"/>
                  </a:lnTo>
                  <a:lnTo>
                    <a:pt x="19140" y="16364"/>
                  </a:lnTo>
                  <a:cubicBezTo>
                    <a:pt x="19205" y="16385"/>
                    <a:pt x="19259" y="16407"/>
                    <a:pt x="19313" y="16439"/>
                  </a:cubicBezTo>
                  <a:cubicBezTo>
                    <a:pt x="19389" y="16477"/>
                    <a:pt x="19852" y="16701"/>
                    <a:pt x="19841" y="16701"/>
                  </a:cubicBezTo>
                  <a:cubicBezTo>
                    <a:pt x="19840" y="16701"/>
                    <a:pt x="19830" y="16697"/>
                    <a:pt x="19810" y="16688"/>
                  </a:cubicBezTo>
                  <a:lnTo>
                    <a:pt x="19810" y="16688"/>
                  </a:lnTo>
                  <a:lnTo>
                    <a:pt x="20101" y="16817"/>
                  </a:lnTo>
                  <a:cubicBezTo>
                    <a:pt x="20209" y="16871"/>
                    <a:pt x="20317" y="16915"/>
                    <a:pt x="20414" y="16969"/>
                  </a:cubicBezTo>
                  <a:lnTo>
                    <a:pt x="21095" y="17336"/>
                  </a:lnTo>
                  <a:lnTo>
                    <a:pt x="21451" y="17530"/>
                  </a:lnTo>
                  <a:cubicBezTo>
                    <a:pt x="21559" y="17595"/>
                    <a:pt x="21678" y="17660"/>
                    <a:pt x="21797" y="17746"/>
                  </a:cubicBezTo>
                  <a:cubicBezTo>
                    <a:pt x="22024" y="17897"/>
                    <a:pt x="22251" y="18049"/>
                    <a:pt x="22467" y="18211"/>
                  </a:cubicBezTo>
                  <a:cubicBezTo>
                    <a:pt x="22521" y="18243"/>
                    <a:pt x="22607" y="18308"/>
                    <a:pt x="22791" y="18448"/>
                  </a:cubicBezTo>
                  <a:cubicBezTo>
                    <a:pt x="23180" y="18751"/>
                    <a:pt x="23547" y="19075"/>
                    <a:pt x="23903" y="19431"/>
                  </a:cubicBezTo>
                  <a:cubicBezTo>
                    <a:pt x="24281" y="19809"/>
                    <a:pt x="24638" y="20209"/>
                    <a:pt x="24983" y="20630"/>
                  </a:cubicBezTo>
                  <a:cubicBezTo>
                    <a:pt x="25113" y="20814"/>
                    <a:pt x="25243" y="21008"/>
                    <a:pt x="25361" y="21192"/>
                  </a:cubicBezTo>
                  <a:cubicBezTo>
                    <a:pt x="25476" y="21366"/>
                    <a:pt x="25517" y="21425"/>
                    <a:pt x="25520" y="21425"/>
                  </a:cubicBezTo>
                  <a:cubicBezTo>
                    <a:pt x="25526" y="21425"/>
                    <a:pt x="25371" y="21173"/>
                    <a:pt x="25374" y="21173"/>
                  </a:cubicBezTo>
                  <a:lnTo>
                    <a:pt x="25374" y="21173"/>
                  </a:lnTo>
                  <a:cubicBezTo>
                    <a:pt x="25377" y="21173"/>
                    <a:pt x="25458" y="21297"/>
                    <a:pt x="25729" y="21721"/>
                  </a:cubicBezTo>
                  <a:cubicBezTo>
                    <a:pt x="25847" y="21905"/>
                    <a:pt x="25955" y="22099"/>
                    <a:pt x="26042" y="22315"/>
                  </a:cubicBezTo>
                  <a:cubicBezTo>
                    <a:pt x="26042" y="22316"/>
                    <a:pt x="26041" y="22316"/>
                    <a:pt x="26041" y="22316"/>
                  </a:cubicBezTo>
                  <a:cubicBezTo>
                    <a:pt x="26039" y="22316"/>
                    <a:pt x="26034" y="22312"/>
                    <a:pt x="26032" y="22312"/>
                  </a:cubicBezTo>
                  <a:cubicBezTo>
                    <a:pt x="26028" y="22312"/>
                    <a:pt x="26033" y="22329"/>
                    <a:pt x="26085" y="22434"/>
                  </a:cubicBezTo>
                  <a:cubicBezTo>
                    <a:pt x="26247" y="22758"/>
                    <a:pt x="26387" y="23093"/>
                    <a:pt x="26495" y="23438"/>
                  </a:cubicBezTo>
                  <a:cubicBezTo>
                    <a:pt x="26647" y="23892"/>
                    <a:pt x="26755" y="24367"/>
                    <a:pt x="26798" y="24853"/>
                  </a:cubicBezTo>
                  <a:cubicBezTo>
                    <a:pt x="26765" y="24540"/>
                    <a:pt x="26711" y="24238"/>
                    <a:pt x="26636" y="23946"/>
                  </a:cubicBezTo>
                  <a:lnTo>
                    <a:pt x="26636" y="23946"/>
                  </a:lnTo>
                  <a:cubicBezTo>
                    <a:pt x="26668" y="24076"/>
                    <a:pt x="26690" y="24194"/>
                    <a:pt x="26711" y="24324"/>
                  </a:cubicBezTo>
                  <a:cubicBezTo>
                    <a:pt x="26733" y="24454"/>
                    <a:pt x="26755" y="24572"/>
                    <a:pt x="26765" y="24702"/>
                  </a:cubicBezTo>
                  <a:cubicBezTo>
                    <a:pt x="26711" y="24356"/>
                    <a:pt x="26636" y="24011"/>
                    <a:pt x="26539" y="23676"/>
                  </a:cubicBezTo>
                  <a:cubicBezTo>
                    <a:pt x="26516" y="23600"/>
                    <a:pt x="26503" y="23558"/>
                    <a:pt x="26502" y="23558"/>
                  </a:cubicBezTo>
                  <a:lnTo>
                    <a:pt x="26502" y="23558"/>
                  </a:lnTo>
                  <a:cubicBezTo>
                    <a:pt x="26499" y="23558"/>
                    <a:pt x="26520" y="23645"/>
                    <a:pt x="26571" y="23849"/>
                  </a:cubicBezTo>
                  <a:cubicBezTo>
                    <a:pt x="26722" y="24346"/>
                    <a:pt x="26809" y="24853"/>
                    <a:pt x="26809" y="25372"/>
                  </a:cubicBezTo>
                  <a:cubicBezTo>
                    <a:pt x="26819" y="25717"/>
                    <a:pt x="26798" y="26063"/>
                    <a:pt x="26744" y="26398"/>
                  </a:cubicBezTo>
                  <a:cubicBezTo>
                    <a:pt x="26722" y="26549"/>
                    <a:pt x="26701" y="26668"/>
                    <a:pt x="26679" y="26754"/>
                  </a:cubicBezTo>
                  <a:cubicBezTo>
                    <a:pt x="26668" y="26797"/>
                    <a:pt x="26668" y="26851"/>
                    <a:pt x="26657" y="26905"/>
                  </a:cubicBezTo>
                  <a:cubicBezTo>
                    <a:pt x="26614" y="27067"/>
                    <a:pt x="26571" y="27240"/>
                    <a:pt x="26506" y="27391"/>
                  </a:cubicBezTo>
                  <a:cubicBezTo>
                    <a:pt x="26513" y="27370"/>
                    <a:pt x="26520" y="27349"/>
                    <a:pt x="26527" y="27328"/>
                  </a:cubicBezTo>
                  <a:lnTo>
                    <a:pt x="26527" y="27328"/>
                  </a:lnTo>
                  <a:cubicBezTo>
                    <a:pt x="26424" y="27629"/>
                    <a:pt x="26363" y="27775"/>
                    <a:pt x="26301" y="27942"/>
                  </a:cubicBezTo>
                  <a:cubicBezTo>
                    <a:pt x="26269" y="28039"/>
                    <a:pt x="26215" y="28147"/>
                    <a:pt x="26139" y="28299"/>
                  </a:cubicBezTo>
                  <a:cubicBezTo>
                    <a:pt x="26096" y="28396"/>
                    <a:pt x="26053" y="28482"/>
                    <a:pt x="25999" y="28569"/>
                  </a:cubicBezTo>
                  <a:lnTo>
                    <a:pt x="25901" y="28742"/>
                  </a:lnTo>
                  <a:lnTo>
                    <a:pt x="25783" y="28925"/>
                  </a:lnTo>
                  <a:cubicBezTo>
                    <a:pt x="25664" y="29109"/>
                    <a:pt x="25534" y="29249"/>
                    <a:pt x="25480" y="29325"/>
                  </a:cubicBezTo>
                  <a:cubicBezTo>
                    <a:pt x="25456" y="29358"/>
                    <a:pt x="25441" y="29377"/>
                    <a:pt x="25438" y="29377"/>
                  </a:cubicBezTo>
                  <a:cubicBezTo>
                    <a:pt x="25437" y="29377"/>
                    <a:pt x="25444" y="29365"/>
                    <a:pt x="25462" y="29338"/>
                  </a:cubicBezTo>
                  <a:lnTo>
                    <a:pt x="25462" y="29338"/>
                  </a:lnTo>
                  <a:cubicBezTo>
                    <a:pt x="25381" y="29446"/>
                    <a:pt x="25281" y="29549"/>
                    <a:pt x="25189" y="29660"/>
                  </a:cubicBezTo>
                  <a:cubicBezTo>
                    <a:pt x="25091" y="29789"/>
                    <a:pt x="24972" y="29908"/>
                    <a:pt x="24854" y="30016"/>
                  </a:cubicBezTo>
                  <a:cubicBezTo>
                    <a:pt x="24759" y="30106"/>
                    <a:pt x="24716" y="30146"/>
                    <a:pt x="24715" y="30146"/>
                  </a:cubicBezTo>
                  <a:cubicBezTo>
                    <a:pt x="24715" y="30146"/>
                    <a:pt x="24732" y="30130"/>
                    <a:pt x="24763" y="30100"/>
                  </a:cubicBezTo>
                  <a:lnTo>
                    <a:pt x="24763" y="30100"/>
                  </a:lnTo>
                  <a:cubicBezTo>
                    <a:pt x="24444" y="30398"/>
                    <a:pt x="24099" y="30679"/>
                    <a:pt x="23730" y="30934"/>
                  </a:cubicBezTo>
                  <a:lnTo>
                    <a:pt x="23741" y="30923"/>
                  </a:lnTo>
                  <a:lnTo>
                    <a:pt x="23741" y="30923"/>
                  </a:lnTo>
                  <a:cubicBezTo>
                    <a:pt x="23655" y="30988"/>
                    <a:pt x="23504" y="31085"/>
                    <a:pt x="23363" y="31193"/>
                  </a:cubicBezTo>
                  <a:cubicBezTo>
                    <a:pt x="23212" y="31301"/>
                    <a:pt x="23050" y="31388"/>
                    <a:pt x="22953" y="31442"/>
                  </a:cubicBezTo>
                  <a:cubicBezTo>
                    <a:pt x="22918" y="31461"/>
                    <a:pt x="22893" y="31474"/>
                    <a:pt x="22875" y="31484"/>
                  </a:cubicBezTo>
                  <a:lnTo>
                    <a:pt x="22875" y="31484"/>
                  </a:lnTo>
                  <a:lnTo>
                    <a:pt x="22926" y="31455"/>
                  </a:lnTo>
                  <a:lnTo>
                    <a:pt x="22926" y="31455"/>
                  </a:lnTo>
                  <a:cubicBezTo>
                    <a:pt x="22879" y="31481"/>
                    <a:pt x="22836" y="31505"/>
                    <a:pt x="22837" y="31505"/>
                  </a:cubicBezTo>
                  <a:cubicBezTo>
                    <a:pt x="22837" y="31505"/>
                    <a:pt x="22848" y="31499"/>
                    <a:pt x="22875" y="31484"/>
                  </a:cubicBezTo>
                  <a:lnTo>
                    <a:pt x="22875" y="31484"/>
                  </a:lnTo>
                  <a:lnTo>
                    <a:pt x="22672" y="31604"/>
                  </a:lnTo>
                  <a:lnTo>
                    <a:pt x="22294" y="31798"/>
                  </a:lnTo>
                  <a:cubicBezTo>
                    <a:pt x="22241" y="31820"/>
                    <a:pt x="22216" y="31830"/>
                    <a:pt x="22211" y="31830"/>
                  </a:cubicBezTo>
                  <a:cubicBezTo>
                    <a:pt x="22190" y="31830"/>
                    <a:pt x="22699" y="31586"/>
                    <a:pt x="23104" y="31334"/>
                  </a:cubicBezTo>
                  <a:lnTo>
                    <a:pt x="23104" y="31334"/>
                  </a:lnTo>
                  <a:lnTo>
                    <a:pt x="22348" y="31733"/>
                  </a:lnTo>
                  <a:cubicBezTo>
                    <a:pt x="21967" y="31933"/>
                    <a:pt x="21578" y="32102"/>
                    <a:pt x="21175" y="32254"/>
                  </a:cubicBezTo>
                  <a:lnTo>
                    <a:pt x="21175" y="32254"/>
                  </a:lnTo>
                  <a:cubicBezTo>
                    <a:pt x="21254" y="32221"/>
                    <a:pt x="21332" y="32188"/>
                    <a:pt x="21408" y="32155"/>
                  </a:cubicBezTo>
                  <a:lnTo>
                    <a:pt x="21408" y="32155"/>
                  </a:lnTo>
                  <a:cubicBezTo>
                    <a:pt x="21372" y="32165"/>
                    <a:pt x="21322" y="32185"/>
                    <a:pt x="21262" y="32209"/>
                  </a:cubicBezTo>
                  <a:lnTo>
                    <a:pt x="21262" y="32209"/>
                  </a:lnTo>
                  <a:cubicBezTo>
                    <a:pt x="21279" y="32202"/>
                    <a:pt x="21295" y="32194"/>
                    <a:pt x="21311" y="32187"/>
                  </a:cubicBezTo>
                  <a:cubicBezTo>
                    <a:pt x="21430" y="32144"/>
                    <a:pt x="21559" y="32090"/>
                    <a:pt x="21678" y="32036"/>
                  </a:cubicBezTo>
                  <a:lnTo>
                    <a:pt x="21678" y="32036"/>
                  </a:lnTo>
                  <a:cubicBezTo>
                    <a:pt x="21109" y="32262"/>
                    <a:pt x="20522" y="32461"/>
                    <a:pt x="19933" y="32633"/>
                  </a:cubicBezTo>
                  <a:lnTo>
                    <a:pt x="19933" y="32633"/>
                  </a:lnTo>
                  <a:cubicBezTo>
                    <a:pt x="20115" y="32581"/>
                    <a:pt x="20385" y="32503"/>
                    <a:pt x="20587" y="32435"/>
                  </a:cubicBezTo>
                  <a:cubicBezTo>
                    <a:pt x="20737" y="32384"/>
                    <a:pt x="20856" y="32347"/>
                    <a:pt x="20869" y="32347"/>
                  </a:cubicBezTo>
                  <a:cubicBezTo>
                    <a:pt x="20881" y="32347"/>
                    <a:pt x="20811" y="32375"/>
                    <a:pt x="20609" y="32446"/>
                  </a:cubicBezTo>
                  <a:cubicBezTo>
                    <a:pt x="20371" y="32533"/>
                    <a:pt x="20047" y="32641"/>
                    <a:pt x="19572" y="32781"/>
                  </a:cubicBezTo>
                  <a:cubicBezTo>
                    <a:pt x="19572" y="32781"/>
                    <a:pt x="19453" y="32803"/>
                    <a:pt x="19259" y="32857"/>
                  </a:cubicBezTo>
                  <a:cubicBezTo>
                    <a:pt x="19075" y="32900"/>
                    <a:pt x="18816" y="32975"/>
                    <a:pt x="18514" y="33040"/>
                  </a:cubicBezTo>
                  <a:lnTo>
                    <a:pt x="18557" y="33008"/>
                  </a:lnTo>
                  <a:lnTo>
                    <a:pt x="18557" y="33008"/>
                  </a:lnTo>
                  <a:lnTo>
                    <a:pt x="17984" y="33148"/>
                  </a:lnTo>
                  <a:cubicBezTo>
                    <a:pt x="17865" y="33170"/>
                    <a:pt x="17790" y="33202"/>
                    <a:pt x="17595" y="33235"/>
                  </a:cubicBezTo>
                  <a:cubicBezTo>
                    <a:pt x="17261" y="33300"/>
                    <a:pt x="16904" y="33354"/>
                    <a:pt x="16559" y="33375"/>
                  </a:cubicBezTo>
                  <a:cubicBezTo>
                    <a:pt x="16233" y="33418"/>
                    <a:pt x="16157" y="33431"/>
                    <a:pt x="16184" y="33431"/>
                  </a:cubicBezTo>
                  <a:cubicBezTo>
                    <a:pt x="16221" y="33431"/>
                    <a:pt x="16452" y="33407"/>
                    <a:pt x="16496" y="33407"/>
                  </a:cubicBezTo>
                  <a:cubicBezTo>
                    <a:pt x="16533" y="33407"/>
                    <a:pt x="16440" y="33423"/>
                    <a:pt x="15997" y="33483"/>
                  </a:cubicBezTo>
                  <a:cubicBezTo>
                    <a:pt x="15036" y="33591"/>
                    <a:pt x="14366" y="33678"/>
                    <a:pt x="13221" y="33840"/>
                  </a:cubicBezTo>
                  <a:cubicBezTo>
                    <a:pt x="13018" y="33869"/>
                    <a:pt x="12946" y="33878"/>
                    <a:pt x="12938" y="33878"/>
                  </a:cubicBezTo>
                  <a:cubicBezTo>
                    <a:pt x="12922" y="33878"/>
                    <a:pt x="13180" y="33837"/>
                    <a:pt x="13132" y="33837"/>
                  </a:cubicBezTo>
                  <a:cubicBezTo>
                    <a:pt x="13125" y="33837"/>
                    <a:pt x="13112" y="33838"/>
                    <a:pt x="13091" y="33840"/>
                  </a:cubicBezTo>
                  <a:lnTo>
                    <a:pt x="12497" y="33948"/>
                  </a:lnTo>
                  <a:cubicBezTo>
                    <a:pt x="12438" y="33957"/>
                    <a:pt x="12411" y="33960"/>
                    <a:pt x="12402" y="33960"/>
                  </a:cubicBezTo>
                  <a:cubicBezTo>
                    <a:pt x="12390" y="33960"/>
                    <a:pt x="12409" y="33954"/>
                    <a:pt x="12422" y="33948"/>
                  </a:cubicBezTo>
                  <a:lnTo>
                    <a:pt x="12422" y="33948"/>
                  </a:lnTo>
                  <a:cubicBezTo>
                    <a:pt x="11925" y="34034"/>
                    <a:pt x="12379" y="33969"/>
                    <a:pt x="11601" y="34110"/>
                  </a:cubicBezTo>
                  <a:cubicBezTo>
                    <a:pt x="11493" y="34131"/>
                    <a:pt x="11093" y="34207"/>
                    <a:pt x="10596" y="34304"/>
                  </a:cubicBezTo>
                  <a:cubicBezTo>
                    <a:pt x="10078" y="34412"/>
                    <a:pt x="9560" y="34542"/>
                    <a:pt x="9052" y="34714"/>
                  </a:cubicBezTo>
                  <a:cubicBezTo>
                    <a:pt x="8996" y="34730"/>
                    <a:pt x="8973" y="34735"/>
                    <a:pt x="8968" y="34735"/>
                  </a:cubicBezTo>
                  <a:cubicBezTo>
                    <a:pt x="8954" y="34735"/>
                    <a:pt x="9119" y="34681"/>
                    <a:pt x="9092" y="34681"/>
                  </a:cubicBezTo>
                  <a:cubicBezTo>
                    <a:pt x="9091" y="34681"/>
                    <a:pt x="9088" y="34682"/>
                    <a:pt x="9084" y="34682"/>
                  </a:cubicBezTo>
                  <a:cubicBezTo>
                    <a:pt x="8760" y="34779"/>
                    <a:pt x="8533" y="34866"/>
                    <a:pt x="8350" y="34930"/>
                  </a:cubicBezTo>
                  <a:cubicBezTo>
                    <a:pt x="8177" y="34995"/>
                    <a:pt x="8047" y="35049"/>
                    <a:pt x="7929" y="35092"/>
                  </a:cubicBezTo>
                  <a:cubicBezTo>
                    <a:pt x="7810" y="35146"/>
                    <a:pt x="7691" y="35190"/>
                    <a:pt x="7551" y="35265"/>
                  </a:cubicBezTo>
                  <a:cubicBezTo>
                    <a:pt x="7399" y="35330"/>
                    <a:pt x="7227" y="35416"/>
                    <a:pt x="6978" y="35535"/>
                  </a:cubicBezTo>
                  <a:cubicBezTo>
                    <a:pt x="6761" y="35644"/>
                    <a:pt x="6544" y="35759"/>
                    <a:pt x="6332" y="35880"/>
                  </a:cubicBezTo>
                  <a:lnTo>
                    <a:pt x="6332" y="35880"/>
                  </a:lnTo>
                  <a:cubicBezTo>
                    <a:pt x="6344" y="35874"/>
                    <a:pt x="6356" y="35870"/>
                    <a:pt x="6362" y="35870"/>
                  </a:cubicBezTo>
                  <a:cubicBezTo>
                    <a:pt x="6362" y="35870"/>
                    <a:pt x="6352" y="35881"/>
                    <a:pt x="6330" y="35903"/>
                  </a:cubicBezTo>
                  <a:cubicBezTo>
                    <a:pt x="6308" y="35913"/>
                    <a:pt x="6265" y="35946"/>
                    <a:pt x="6211" y="35978"/>
                  </a:cubicBezTo>
                  <a:cubicBezTo>
                    <a:pt x="6017" y="36097"/>
                    <a:pt x="5671" y="36335"/>
                    <a:pt x="5380" y="36583"/>
                  </a:cubicBezTo>
                  <a:lnTo>
                    <a:pt x="5650" y="36389"/>
                  </a:lnTo>
                  <a:cubicBezTo>
                    <a:pt x="5725" y="36324"/>
                    <a:pt x="5801" y="36281"/>
                    <a:pt x="5866" y="36237"/>
                  </a:cubicBezTo>
                  <a:lnTo>
                    <a:pt x="5866" y="36237"/>
                  </a:lnTo>
                  <a:cubicBezTo>
                    <a:pt x="5520" y="36475"/>
                    <a:pt x="5196" y="36734"/>
                    <a:pt x="4904" y="37015"/>
                  </a:cubicBezTo>
                  <a:cubicBezTo>
                    <a:pt x="4869" y="37044"/>
                    <a:pt x="4852" y="37056"/>
                    <a:pt x="4849" y="37056"/>
                  </a:cubicBezTo>
                  <a:cubicBezTo>
                    <a:pt x="4842" y="37056"/>
                    <a:pt x="4917" y="36984"/>
                    <a:pt x="5023" y="36885"/>
                  </a:cubicBezTo>
                  <a:lnTo>
                    <a:pt x="5023" y="36885"/>
                  </a:lnTo>
                  <a:lnTo>
                    <a:pt x="4850" y="37037"/>
                  </a:lnTo>
                  <a:cubicBezTo>
                    <a:pt x="4728" y="37151"/>
                    <a:pt x="4679" y="37204"/>
                    <a:pt x="4672" y="37204"/>
                  </a:cubicBezTo>
                  <a:cubicBezTo>
                    <a:pt x="4670" y="37204"/>
                    <a:pt x="4672" y="37198"/>
                    <a:pt x="4677" y="37188"/>
                  </a:cubicBezTo>
                  <a:cubicBezTo>
                    <a:pt x="4753" y="37112"/>
                    <a:pt x="4829" y="37026"/>
                    <a:pt x="4915" y="36950"/>
                  </a:cubicBezTo>
                  <a:cubicBezTo>
                    <a:pt x="5023" y="36853"/>
                    <a:pt x="5142" y="36756"/>
                    <a:pt x="5261" y="36669"/>
                  </a:cubicBezTo>
                  <a:cubicBezTo>
                    <a:pt x="5401" y="36561"/>
                    <a:pt x="5542" y="36443"/>
                    <a:pt x="5660" y="36313"/>
                  </a:cubicBezTo>
                  <a:lnTo>
                    <a:pt x="5660" y="36313"/>
                  </a:lnTo>
                  <a:lnTo>
                    <a:pt x="5347" y="36572"/>
                  </a:lnTo>
                  <a:cubicBezTo>
                    <a:pt x="5390" y="36530"/>
                    <a:pt x="5425" y="36501"/>
                    <a:pt x="5423" y="36501"/>
                  </a:cubicBezTo>
                  <a:lnTo>
                    <a:pt x="5423" y="36501"/>
                  </a:lnTo>
                  <a:cubicBezTo>
                    <a:pt x="5422" y="36501"/>
                    <a:pt x="5419" y="36503"/>
                    <a:pt x="5412" y="36507"/>
                  </a:cubicBezTo>
                  <a:cubicBezTo>
                    <a:pt x="5315" y="36583"/>
                    <a:pt x="5218" y="36669"/>
                    <a:pt x="5120" y="36756"/>
                  </a:cubicBezTo>
                  <a:cubicBezTo>
                    <a:pt x="5045" y="36810"/>
                    <a:pt x="4969" y="36864"/>
                    <a:pt x="4904" y="36929"/>
                  </a:cubicBezTo>
                  <a:lnTo>
                    <a:pt x="4850" y="36972"/>
                  </a:lnTo>
                  <a:cubicBezTo>
                    <a:pt x="4451" y="37339"/>
                    <a:pt x="4094" y="37749"/>
                    <a:pt x="3770" y="38192"/>
                  </a:cubicBezTo>
                  <a:cubicBezTo>
                    <a:pt x="3446" y="38678"/>
                    <a:pt x="3187" y="39208"/>
                    <a:pt x="3003" y="39769"/>
                  </a:cubicBezTo>
                  <a:cubicBezTo>
                    <a:pt x="2755" y="40482"/>
                    <a:pt x="2658" y="41249"/>
                    <a:pt x="2733" y="42005"/>
                  </a:cubicBezTo>
                  <a:cubicBezTo>
                    <a:pt x="2712" y="41822"/>
                    <a:pt x="2702" y="41768"/>
                    <a:pt x="2697" y="41768"/>
                  </a:cubicBezTo>
                  <a:cubicBezTo>
                    <a:pt x="2690" y="41768"/>
                    <a:pt x="2692" y="41878"/>
                    <a:pt x="2682" y="41878"/>
                  </a:cubicBezTo>
                  <a:cubicBezTo>
                    <a:pt x="2681" y="41878"/>
                    <a:pt x="2680" y="41877"/>
                    <a:pt x="2679" y="41875"/>
                  </a:cubicBezTo>
                  <a:cubicBezTo>
                    <a:pt x="2658" y="41541"/>
                    <a:pt x="2669" y="41195"/>
                    <a:pt x="2712" y="40849"/>
                  </a:cubicBezTo>
                  <a:cubicBezTo>
                    <a:pt x="2767" y="40472"/>
                    <a:pt x="2862" y="40086"/>
                    <a:pt x="2989" y="39719"/>
                  </a:cubicBezTo>
                  <a:lnTo>
                    <a:pt x="2989" y="39719"/>
                  </a:lnTo>
                  <a:cubicBezTo>
                    <a:pt x="2952" y="39819"/>
                    <a:pt x="2935" y="39863"/>
                    <a:pt x="2928" y="39877"/>
                  </a:cubicBezTo>
                  <a:cubicBezTo>
                    <a:pt x="2928" y="39845"/>
                    <a:pt x="2939" y="39802"/>
                    <a:pt x="2949" y="39769"/>
                  </a:cubicBezTo>
                  <a:lnTo>
                    <a:pt x="2949" y="39769"/>
                  </a:lnTo>
                  <a:cubicBezTo>
                    <a:pt x="2766" y="40320"/>
                    <a:pt x="2669" y="40893"/>
                    <a:pt x="2658" y="41465"/>
                  </a:cubicBezTo>
                  <a:cubicBezTo>
                    <a:pt x="2636" y="41735"/>
                    <a:pt x="2658" y="42005"/>
                    <a:pt x="2701" y="42275"/>
                  </a:cubicBezTo>
                  <a:cubicBezTo>
                    <a:pt x="2699" y="42243"/>
                    <a:pt x="2698" y="42228"/>
                    <a:pt x="2700" y="42228"/>
                  </a:cubicBezTo>
                  <a:lnTo>
                    <a:pt x="2700" y="42228"/>
                  </a:lnTo>
                  <a:cubicBezTo>
                    <a:pt x="2706" y="42228"/>
                    <a:pt x="2749" y="42506"/>
                    <a:pt x="2863" y="42848"/>
                  </a:cubicBezTo>
                  <a:cubicBezTo>
                    <a:pt x="2928" y="43085"/>
                    <a:pt x="3025" y="43312"/>
                    <a:pt x="3133" y="43528"/>
                  </a:cubicBezTo>
                  <a:cubicBezTo>
                    <a:pt x="3230" y="43722"/>
                    <a:pt x="3349" y="43906"/>
                    <a:pt x="3468" y="44079"/>
                  </a:cubicBezTo>
                  <a:cubicBezTo>
                    <a:pt x="3470" y="44084"/>
                    <a:pt x="3471" y="44086"/>
                    <a:pt x="3470" y="44086"/>
                  </a:cubicBezTo>
                  <a:cubicBezTo>
                    <a:pt x="3466" y="44086"/>
                    <a:pt x="3440" y="44053"/>
                    <a:pt x="3381" y="43960"/>
                  </a:cubicBezTo>
                  <a:cubicBezTo>
                    <a:pt x="3295" y="43839"/>
                    <a:pt x="3218" y="43716"/>
                    <a:pt x="3149" y="43588"/>
                  </a:cubicBezTo>
                  <a:lnTo>
                    <a:pt x="3149" y="43588"/>
                  </a:lnTo>
                  <a:cubicBezTo>
                    <a:pt x="3258" y="43792"/>
                    <a:pt x="3383" y="43985"/>
                    <a:pt x="3522" y="44165"/>
                  </a:cubicBezTo>
                  <a:cubicBezTo>
                    <a:pt x="3667" y="44354"/>
                    <a:pt x="3817" y="44543"/>
                    <a:pt x="3975" y="44722"/>
                  </a:cubicBezTo>
                  <a:lnTo>
                    <a:pt x="3975" y="44722"/>
                  </a:lnTo>
                  <a:cubicBezTo>
                    <a:pt x="3994" y="44743"/>
                    <a:pt x="4013" y="44765"/>
                    <a:pt x="4034" y="44787"/>
                  </a:cubicBezTo>
                  <a:lnTo>
                    <a:pt x="4034" y="44787"/>
                  </a:lnTo>
                  <a:cubicBezTo>
                    <a:pt x="4093" y="44852"/>
                    <a:pt x="4152" y="44914"/>
                    <a:pt x="4213" y="44975"/>
                  </a:cubicBezTo>
                  <a:lnTo>
                    <a:pt x="4173" y="44932"/>
                  </a:lnTo>
                  <a:lnTo>
                    <a:pt x="4173" y="44932"/>
                  </a:lnTo>
                  <a:cubicBezTo>
                    <a:pt x="4493" y="45255"/>
                    <a:pt x="4932" y="45640"/>
                    <a:pt x="4968" y="45678"/>
                  </a:cubicBezTo>
                  <a:lnTo>
                    <a:pt x="4968" y="45678"/>
                  </a:lnTo>
                  <a:cubicBezTo>
                    <a:pt x="4902" y="45624"/>
                    <a:pt x="4837" y="45574"/>
                    <a:pt x="4775" y="45526"/>
                  </a:cubicBezTo>
                  <a:lnTo>
                    <a:pt x="4775" y="45526"/>
                  </a:lnTo>
                  <a:cubicBezTo>
                    <a:pt x="4829" y="45569"/>
                    <a:pt x="4883" y="45613"/>
                    <a:pt x="4937" y="45656"/>
                  </a:cubicBezTo>
                  <a:cubicBezTo>
                    <a:pt x="4958" y="45673"/>
                    <a:pt x="4969" y="45681"/>
                    <a:pt x="4970" y="45681"/>
                  </a:cubicBezTo>
                  <a:cubicBezTo>
                    <a:pt x="4970" y="45681"/>
                    <a:pt x="4969" y="45680"/>
                    <a:pt x="4968" y="45678"/>
                  </a:cubicBezTo>
                  <a:lnTo>
                    <a:pt x="4968" y="45678"/>
                  </a:lnTo>
                  <a:cubicBezTo>
                    <a:pt x="5050" y="45744"/>
                    <a:pt x="5134" y="45815"/>
                    <a:pt x="5218" y="45893"/>
                  </a:cubicBezTo>
                  <a:cubicBezTo>
                    <a:pt x="5380" y="46023"/>
                    <a:pt x="5574" y="46142"/>
                    <a:pt x="5758" y="46282"/>
                  </a:cubicBezTo>
                  <a:cubicBezTo>
                    <a:pt x="6146" y="46541"/>
                    <a:pt x="6557" y="46779"/>
                    <a:pt x="6978" y="46984"/>
                  </a:cubicBezTo>
                  <a:cubicBezTo>
                    <a:pt x="7497" y="47244"/>
                    <a:pt x="8047" y="47460"/>
                    <a:pt x="8609" y="47622"/>
                  </a:cubicBezTo>
                  <a:cubicBezTo>
                    <a:pt x="8523" y="47611"/>
                    <a:pt x="8436" y="47589"/>
                    <a:pt x="8350" y="47568"/>
                  </a:cubicBezTo>
                  <a:lnTo>
                    <a:pt x="8350" y="47568"/>
                  </a:lnTo>
                  <a:cubicBezTo>
                    <a:pt x="9099" y="47796"/>
                    <a:pt x="9869" y="47955"/>
                    <a:pt x="10658" y="48053"/>
                  </a:cubicBezTo>
                  <a:lnTo>
                    <a:pt x="10658" y="48053"/>
                  </a:lnTo>
                  <a:cubicBezTo>
                    <a:pt x="10481" y="48022"/>
                    <a:pt x="10356" y="47994"/>
                    <a:pt x="10316" y="47978"/>
                  </a:cubicBezTo>
                  <a:cubicBezTo>
                    <a:pt x="10300" y="47975"/>
                    <a:pt x="10293" y="47974"/>
                    <a:pt x="10296" y="47974"/>
                  </a:cubicBezTo>
                  <a:cubicBezTo>
                    <a:pt x="10302" y="47974"/>
                    <a:pt x="10403" y="47988"/>
                    <a:pt x="10618" y="48021"/>
                  </a:cubicBezTo>
                  <a:cubicBezTo>
                    <a:pt x="9938" y="47913"/>
                    <a:pt x="9668" y="47848"/>
                    <a:pt x="9430" y="47794"/>
                  </a:cubicBezTo>
                  <a:cubicBezTo>
                    <a:pt x="9181" y="47740"/>
                    <a:pt x="8965" y="47686"/>
                    <a:pt x="8415" y="47514"/>
                  </a:cubicBezTo>
                  <a:lnTo>
                    <a:pt x="8469" y="47514"/>
                  </a:lnTo>
                  <a:cubicBezTo>
                    <a:pt x="8274" y="47460"/>
                    <a:pt x="8015" y="47352"/>
                    <a:pt x="7788" y="47276"/>
                  </a:cubicBezTo>
                  <a:cubicBezTo>
                    <a:pt x="7561" y="47190"/>
                    <a:pt x="7356" y="47092"/>
                    <a:pt x="7237" y="47027"/>
                  </a:cubicBezTo>
                  <a:lnTo>
                    <a:pt x="6827" y="46822"/>
                  </a:lnTo>
                  <a:cubicBezTo>
                    <a:pt x="6654" y="46725"/>
                    <a:pt x="6460" y="46617"/>
                    <a:pt x="6244" y="46477"/>
                  </a:cubicBezTo>
                  <a:cubicBezTo>
                    <a:pt x="5736" y="46163"/>
                    <a:pt x="5250" y="45807"/>
                    <a:pt x="4807" y="45418"/>
                  </a:cubicBezTo>
                  <a:cubicBezTo>
                    <a:pt x="4278" y="44965"/>
                    <a:pt x="3824" y="44446"/>
                    <a:pt x="3457" y="43874"/>
                  </a:cubicBezTo>
                  <a:cubicBezTo>
                    <a:pt x="3101" y="43323"/>
                    <a:pt x="2885" y="42696"/>
                    <a:pt x="2820" y="42059"/>
                  </a:cubicBezTo>
                  <a:lnTo>
                    <a:pt x="2820" y="42059"/>
                  </a:lnTo>
                  <a:cubicBezTo>
                    <a:pt x="2822" y="42117"/>
                    <a:pt x="2822" y="42143"/>
                    <a:pt x="2819" y="42143"/>
                  </a:cubicBezTo>
                  <a:cubicBezTo>
                    <a:pt x="2811" y="42143"/>
                    <a:pt x="2787" y="41927"/>
                    <a:pt x="2787" y="41670"/>
                  </a:cubicBezTo>
                  <a:cubicBezTo>
                    <a:pt x="2787" y="41497"/>
                    <a:pt x="2798" y="41303"/>
                    <a:pt x="2798" y="41152"/>
                  </a:cubicBezTo>
                  <a:cubicBezTo>
                    <a:pt x="2820" y="41055"/>
                    <a:pt x="2820" y="40957"/>
                    <a:pt x="2831" y="40871"/>
                  </a:cubicBezTo>
                  <a:cubicBezTo>
                    <a:pt x="2845" y="40779"/>
                    <a:pt x="2882" y="40608"/>
                    <a:pt x="2888" y="40608"/>
                  </a:cubicBezTo>
                  <a:lnTo>
                    <a:pt x="2888" y="40608"/>
                  </a:lnTo>
                  <a:cubicBezTo>
                    <a:pt x="2890" y="40608"/>
                    <a:pt x="2888" y="40630"/>
                    <a:pt x="2879" y="40687"/>
                  </a:cubicBezTo>
                  <a:lnTo>
                    <a:pt x="2879" y="40687"/>
                  </a:lnTo>
                  <a:cubicBezTo>
                    <a:pt x="2958" y="40236"/>
                    <a:pt x="3092" y="39804"/>
                    <a:pt x="3273" y="39391"/>
                  </a:cubicBezTo>
                  <a:cubicBezTo>
                    <a:pt x="3434" y="39027"/>
                    <a:pt x="3616" y="38684"/>
                    <a:pt x="3830" y="38362"/>
                  </a:cubicBezTo>
                  <a:lnTo>
                    <a:pt x="3830" y="38362"/>
                  </a:lnTo>
                  <a:cubicBezTo>
                    <a:pt x="3800" y="38410"/>
                    <a:pt x="3749" y="38491"/>
                    <a:pt x="3754" y="38491"/>
                  </a:cubicBezTo>
                  <a:cubicBezTo>
                    <a:pt x="3756" y="38491"/>
                    <a:pt x="3760" y="38486"/>
                    <a:pt x="3770" y="38473"/>
                  </a:cubicBezTo>
                  <a:cubicBezTo>
                    <a:pt x="3822" y="38382"/>
                    <a:pt x="3878" y="38300"/>
                    <a:pt x="3937" y="38217"/>
                  </a:cubicBezTo>
                  <a:lnTo>
                    <a:pt x="3937" y="38217"/>
                  </a:lnTo>
                  <a:lnTo>
                    <a:pt x="3824" y="38354"/>
                  </a:lnTo>
                  <a:cubicBezTo>
                    <a:pt x="3997" y="38095"/>
                    <a:pt x="4148" y="37912"/>
                    <a:pt x="4267" y="37760"/>
                  </a:cubicBezTo>
                  <a:lnTo>
                    <a:pt x="4537" y="37447"/>
                  </a:lnTo>
                  <a:cubicBezTo>
                    <a:pt x="4602" y="37371"/>
                    <a:pt x="4667" y="37296"/>
                    <a:pt x="4721" y="37209"/>
                  </a:cubicBezTo>
                  <a:cubicBezTo>
                    <a:pt x="4948" y="36993"/>
                    <a:pt x="5131" y="36842"/>
                    <a:pt x="5293" y="36702"/>
                  </a:cubicBezTo>
                  <a:cubicBezTo>
                    <a:pt x="5369" y="36637"/>
                    <a:pt x="5455" y="36572"/>
                    <a:pt x="5531" y="36507"/>
                  </a:cubicBezTo>
                  <a:cubicBezTo>
                    <a:pt x="5617" y="36453"/>
                    <a:pt x="5693" y="36378"/>
                    <a:pt x="5790" y="36313"/>
                  </a:cubicBezTo>
                  <a:cubicBezTo>
                    <a:pt x="5888" y="36255"/>
                    <a:pt x="6019" y="36170"/>
                    <a:pt x="6026" y="36170"/>
                  </a:cubicBezTo>
                  <a:cubicBezTo>
                    <a:pt x="6030" y="36170"/>
                    <a:pt x="5992" y="36199"/>
                    <a:pt x="5882" y="36278"/>
                  </a:cubicBezTo>
                  <a:lnTo>
                    <a:pt x="5882" y="36278"/>
                  </a:lnTo>
                  <a:cubicBezTo>
                    <a:pt x="5959" y="36227"/>
                    <a:pt x="6045" y="36163"/>
                    <a:pt x="6146" y="36108"/>
                  </a:cubicBezTo>
                  <a:cubicBezTo>
                    <a:pt x="6254" y="36043"/>
                    <a:pt x="6384" y="35957"/>
                    <a:pt x="6514" y="35881"/>
                  </a:cubicBezTo>
                  <a:lnTo>
                    <a:pt x="6708" y="35773"/>
                  </a:lnTo>
                  <a:lnTo>
                    <a:pt x="6913" y="35665"/>
                  </a:lnTo>
                  <a:cubicBezTo>
                    <a:pt x="7183" y="35535"/>
                    <a:pt x="7453" y="35406"/>
                    <a:pt x="7659" y="35319"/>
                  </a:cubicBezTo>
                  <a:cubicBezTo>
                    <a:pt x="7864" y="35233"/>
                    <a:pt x="8004" y="35179"/>
                    <a:pt x="8004" y="35168"/>
                  </a:cubicBezTo>
                  <a:cubicBezTo>
                    <a:pt x="8134" y="35114"/>
                    <a:pt x="8577" y="34952"/>
                    <a:pt x="8685" y="34920"/>
                  </a:cubicBezTo>
                  <a:cubicBezTo>
                    <a:pt x="9149" y="34768"/>
                    <a:pt x="9398" y="34693"/>
                    <a:pt x="9657" y="34628"/>
                  </a:cubicBezTo>
                  <a:cubicBezTo>
                    <a:pt x="9905" y="34552"/>
                    <a:pt x="10164" y="34488"/>
                    <a:pt x="10629" y="34390"/>
                  </a:cubicBezTo>
                  <a:lnTo>
                    <a:pt x="10629" y="34390"/>
                  </a:lnTo>
                  <a:lnTo>
                    <a:pt x="10370" y="34444"/>
                  </a:lnTo>
                  <a:cubicBezTo>
                    <a:pt x="10877" y="34315"/>
                    <a:pt x="11385" y="34207"/>
                    <a:pt x="11903" y="34131"/>
                  </a:cubicBezTo>
                  <a:lnTo>
                    <a:pt x="11882" y="34131"/>
                  </a:lnTo>
                  <a:lnTo>
                    <a:pt x="13135" y="33937"/>
                  </a:lnTo>
                  <a:cubicBezTo>
                    <a:pt x="13318" y="33915"/>
                    <a:pt x="13502" y="33883"/>
                    <a:pt x="14366" y="33786"/>
                  </a:cubicBezTo>
                  <a:lnTo>
                    <a:pt x="14269" y="33786"/>
                  </a:lnTo>
                  <a:cubicBezTo>
                    <a:pt x="14344" y="33753"/>
                    <a:pt x="14733" y="33710"/>
                    <a:pt x="15219" y="33656"/>
                  </a:cubicBezTo>
                  <a:cubicBezTo>
                    <a:pt x="15716" y="33602"/>
                    <a:pt x="16310" y="33548"/>
                    <a:pt x="16818" y="33462"/>
                  </a:cubicBezTo>
                  <a:lnTo>
                    <a:pt x="16818" y="33462"/>
                  </a:lnTo>
                  <a:lnTo>
                    <a:pt x="16451" y="33505"/>
                  </a:lnTo>
                  <a:cubicBezTo>
                    <a:pt x="17001" y="33429"/>
                    <a:pt x="17984" y="33300"/>
                    <a:pt x="18535" y="33170"/>
                  </a:cubicBezTo>
                  <a:cubicBezTo>
                    <a:pt x="18551" y="33167"/>
                    <a:pt x="18560" y="33166"/>
                    <a:pt x="18561" y="33166"/>
                  </a:cubicBezTo>
                  <a:cubicBezTo>
                    <a:pt x="18571" y="33166"/>
                    <a:pt x="18319" y="33219"/>
                    <a:pt x="18179" y="33256"/>
                  </a:cubicBezTo>
                  <a:cubicBezTo>
                    <a:pt x="18535" y="33181"/>
                    <a:pt x="18719" y="33138"/>
                    <a:pt x="18827" y="33116"/>
                  </a:cubicBezTo>
                  <a:cubicBezTo>
                    <a:pt x="18935" y="33083"/>
                    <a:pt x="18935" y="33083"/>
                    <a:pt x="18935" y="33083"/>
                  </a:cubicBezTo>
                  <a:cubicBezTo>
                    <a:pt x="18935" y="33073"/>
                    <a:pt x="18924" y="33083"/>
                    <a:pt x="18978" y="33051"/>
                  </a:cubicBezTo>
                  <a:cubicBezTo>
                    <a:pt x="19032" y="33029"/>
                    <a:pt x="19151" y="33008"/>
                    <a:pt x="19410" y="32932"/>
                  </a:cubicBezTo>
                  <a:cubicBezTo>
                    <a:pt x="19441" y="32926"/>
                    <a:pt x="19457" y="32923"/>
                    <a:pt x="19464" y="32923"/>
                  </a:cubicBezTo>
                  <a:cubicBezTo>
                    <a:pt x="19486" y="32923"/>
                    <a:pt x="19443" y="32941"/>
                    <a:pt x="19460" y="32941"/>
                  </a:cubicBezTo>
                  <a:cubicBezTo>
                    <a:pt x="19478" y="32941"/>
                    <a:pt x="19565" y="32921"/>
                    <a:pt x="19874" y="32835"/>
                  </a:cubicBezTo>
                  <a:cubicBezTo>
                    <a:pt x="20047" y="32781"/>
                    <a:pt x="20555" y="32619"/>
                    <a:pt x="21127" y="32403"/>
                  </a:cubicBezTo>
                  <a:cubicBezTo>
                    <a:pt x="21660" y="32188"/>
                    <a:pt x="22173" y="31953"/>
                    <a:pt x="22685" y="31690"/>
                  </a:cubicBezTo>
                  <a:lnTo>
                    <a:pt x="22685" y="31690"/>
                  </a:lnTo>
                  <a:cubicBezTo>
                    <a:pt x="22618" y="31723"/>
                    <a:pt x="22561" y="31747"/>
                    <a:pt x="22553" y="31755"/>
                  </a:cubicBezTo>
                  <a:cubicBezTo>
                    <a:pt x="22531" y="31755"/>
                    <a:pt x="22596" y="31733"/>
                    <a:pt x="22823" y="31604"/>
                  </a:cubicBezTo>
                  <a:cubicBezTo>
                    <a:pt x="23244" y="31377"/>
                    <a:pt x="23644" y="31129"/>
                    <a:pt x="24033" y="30848"/>
                  </a:cubicBezTo>
                  <a:cubicBezTo>
                    <a:pt x="24411" y="30578"/>
                    <a:pt x="24756" y="30275"/>
                    <a:pt x="25070" y="29951"/>
                  </a:cubicBezTo>
                  <a:cubicBezTo>
                    <a:pt x="25102" y="29908"/>
                    <a:pt x="25135" y="29876"/>
                    <a:pt x="25167" y="29843"/>
                  </a:cubicBezTo>
                  <a:cubicBezTo>
                    <a:pt x="25275" y="29746"/>
                    <a:pt x="25394" y="29595"/>
                    <a:pt x="25534" y="29422"/>
                  </a:cubicBezTo>
                  <a:cubicBezTo>
                    <a:pt x="25599" y="29336"/>
                    <a:pt x="25675" y="29249"/>
                    <a:pt x="25739" y="29152"/>
                  </a:cubicBezTo>
                  <a:cubicBezTo>
                    <a:pt x="25804" y="29066"/>
                    <a:pt x="25869" y="28968"/>
                    <a:pt x="25923" y="28871"/>
                  </a:cubicBezTo>
                  <a:cubicBezTo>
                    <a:pt x="26117" y="28580"/>
                    <a:pt x="26279" y="28266"/>
                    <a:pt x="26409" y="27931"/>
                  </a:cubicBezTo>
                  <a:cubicBezTo>
                    <a:pt x="26701" y="27316"/>
                    <a:pt x="26873" y="26646"/>
                    <a:pt x="26917" y="25955"/>
                  </a:cubicBezTo>
                  <a:cubicBezTo>
                    <a:pt x="26949" y="25577"/>
                    <a:pt x="26938" y="25199"/>
                    <a:pt x="26906" y="24821"/>
                  </a:cubicBezTo>
                  <a:cubicBezTo>
                    <a:pt x="26884" y="24680"/>
                    <a:pt x="26873" y="24551"/>
                    <a:pt x="26863" y="24464"/>
                  </a:cubicBezTo>
                  <a:cubicBezTo>
                    <a:pt x="26852" y="24421"/>
                    <a:pt x="26841" y="24378"/>
                    <a:pt x="26841" y="24335"/>
                  </a:cubicBezTo>
                  <a:cubicBezTo>
                    <a:pt x="26798" y="24032"/>
                    <a:pt x="26722" y="23730"/>
                    <a:pt x="26625" y="23438"/>
                  </a:cubicBezTo>
                  <a:cubicBezTo>
                    <a:pt x="26539" y="23157"/>
                    <a:pt x="26431" y="22866"/>
                    <a:pt x="26301" y="22585"/>
                  </a:cubicBezTo>
                  <a:lnTo>
                    <a:pt x="26301" y="22585"/>
                  </a:lnTo>
                  <a:lnTo>
                    <a:pt x="26323" y="22628"/>
                  </a:lnTo>
                  <a:cubicBezTo>
                    <a:pt x="26161" y="22239"/>
                    <a:pt x="25955" y="21861"/>
                    <a:pt x="25729" y="21505"/>
                  </a:cubicBezTo>
                  <a:cubicBezTo>
                    <a:pt x="25653" y="21375"/>
                    <a:pt x="25577" y="21267"/>
                    <a:pt x="25513" y="21170"/>
                  </a:cubicBezTo>
                  <a:lnTo>
                    <a:pt x="25329" y="20922"/>
                  </a:lnTo>
                  <a:cubicBezTo>
                    <a:pt x="25263" y="20834"/>
                    <a:pt x="25244" y="20807"/>
                    <a:pt x="25245" y="20807"/>
                  </a:cubicBezTo>
                  <a:lnTo>
                    <a:pt x="25245" y="20807"/>
                  </a:lnTo>
                  <a:cubicBezTo>
                    <a:pt x="25247" y="20807"/>
                    <a:pt x="25294" y="20866"/>
                    <a:pt x="25307" y="20878"/>
                  </a:cubicBezTo>
                  <a:cubicBezTo>
                    <a:pt x="24962" y="20403"/>
                    <a:pt x="24584" y="19950"/>
                    <a:pt x="24173" y="19539"/>
                  </a:cubicBezTo>
                  <a:cubicBezTo>
                    <a:pt x="23817" y="19161"/>
                    <a:pt x="23428" y="18826"/>
                    <a:pt x="23028" y="18502"/>
                  </a:cubicBezTo>
                  <a:lnTo>
                    <a:pt x="22920" y="18405"/>
                  </a:lnTo>
                  <a:cubicBezTo>
                    <a:pt x="22510" y="18070"/>
                    <a:pt x="22078" y="17768"/>
                    <a:pt x="21624" y="17487"/>
                  </a:cubicBezTo>
                  <a:cubicBezTo>
                    <a:pt x="21300" y="17282"/>
                    <a:pt x="20922" y="17087"/>
                    <a:pt x="20533" y="16871"/>
                  </a:cubicBezTo>
                  <a:lnTo>
                    <a:pt x="20393" y="16796"/>
                  </a:lnTo>
                  <a:lnTo>
                    <a:pt x="20242" y="16731"/>
                  </a:lnTo>
                  <a:lnTo>
                    <a:pt x="19950" y="16590"/>
                  </a:lnTo>
                  <a:lnTo>
                    <a:pt x="19522" y="16392"/>
                  </a:lnTo>
                  <a:lnTo>
                    <a:pt x="19522" y="16392"/>
                  </a:lnTo>
                  <a:cubicBezTo>
                    <a:pt x="19426" y="16340"/>
                    <a:pt x="19310" y="16287"/>
                    <a:pt x="19205" y="16245"/>
                  </a:cubicBezTo>
                  <a:lnTo>
                    <a:pt x="18859" y="16115"/>
                  </a:lnTo>
                  <a:lnTo>
                    <a:pt x="18601" y="16019"/>
                  </a:lnTo>
                  <a:lnTo>
                    <a:pt x="18601" y="16019"/>
                  </a:lnTo>
                  <a:lnTo>
                    <a:pt x="18632" y="15964"/>
                  </a:lnTo>
                  <a:lnTo>
                    <a:pt x="18632" y="15964"/>
                  </a:lnTo>
                  <a:cubicBezTo>
                    <a:pt x="18622" y="15981"/>
                    <a:pt x="18610" y="16000"/>
                    <a:pt x="18599" y="16018"/>
                  </a:cubicBezTo>
                  <a:lnTo>
                    <a:pt x="18599" y="16018"/>
                  </a:lnTo>
                  <a:lnTo>
                    <a:pt x="18594" y="16016"/>
                  </a:lnTo>
                  <a:lnTo>
                    <a:pt x="18594" y="16016"/>
                  </a:lnTo>
                  <a:cubicBezTo>
                    <a:pt x="18604" y="15997"/>
                    <a:pt x="18617" y="15972"/>
                    <a:pt x="18632" y="15942"/>
                  </a:cubicBezTo>
                  <a:cubicBezTo>
                    <a:pt x="18773" y="15726"/>
                    <a:pt x="18870" y="15489"/>
                    <a:pt x="18978" y="15262"/>
                  </a:cubicBezTo>
                  <a:cubicBezTo>
                    <a:pt x="19097" y="15035"/>
                    <a:pt x="19183" y="14787"/>
                    <a:pt x="19280" y="14549"/>
                  </a:cubicBezTo>
                  <a:cubicBezTo>
                    <a:pt x="19378" y="14312"/>
                    <a:pt x="19464" y="14063"/>
                    <a:pt x="19529" y="13815"/>
                  </a:cubicBezTo>
                  <a:lnTo>
                    <a:pt x="19745" y="13069"/>
                  </a:lnTo>
                  <a:cubicBezTo>
                    <a:pt x="19982" y="12043"/>
                    <a:pt x="20123" y="11006"/>
                    <a:pt x="20155" y="9959"/>
                  </a:cubicBezTo>
                  <a:cubicBezTo>
                    <a:pt x="20155" y="9700"/>
                    <a:pt x="20177" y="9429"/>
                    <a:pt x="20177" y="9170"/>
                  </a:cubicBezTo>
                  <a:lnTo>
                    <a:pt x="20155" y="8393"/>
                  </a:lnTo>
                  <a:lnTo>
                    <a:pt x="20090" y="7604"/>
                  </a:lnTo>
                  <a:cubicBezTo>
                    <a:pt x="20080" y="7345"/>
                    <a:pt x="20036" y="7086"/>
                    <a:pt x="20004" y="6826"/>
                  </a:cubicBezTo>
                  <a:cubicBezTo>
                    <a:pt x="19874" y="5790"/>
                    <a:pt x="19680" y="4763"/>
                    <a:pt x="19432" y="3748"/>
                  </a:cubicBezTo>
                  <a:lnTo>
                    <a:pt x="19432" y="3748"/>
                  </a:lnTo>
                  <a:cubicBezTo>
                    <a:pt x="19475" y="3948"/>
                    <a:pt x="19492" y="4027"/>
                    <a:pt x="19491" y="4027"/>
                  </a:cubicBezTo>
                  <a:cubicBezTo>
                    <a:pt x="19490" y="4027"/>
                    <a:pt x="19432" y="3783"/>
                    <a:pt x="19356" y="3521"/>
                  </a:cubicBezTo>
                  <a:lnTo>
                    <a:pt x="19356" y="3521"/>
                  </a:lnTo>
                  <a:cubicBezTo>
                    <a:pt x="19382" y="3615"/>
                    <a:pt x="19389" y="3643"/>
                    <a:pt x="19387" y="3643"/>
                  </a:cubicBezTo>
                  <a:cubicBezTo>
                    <a:pt x="19384" y="3643"/>
                    <a:pt x="19358" y="3568"/>
                    <a:pt x="19355" y="3568"/>
                  </a:cubicBezTo>
                  <a:lnTo>
                    <a:pt x="19355" y="3568"/>
                  </a:lnTo>
                  <a:cubicBezTo>
                    <a:pt x="19355" y="3568"/>
                    <a:pt x="19355" y="3570"/>
                    <a:pt x="19356" y="3575"/>
                  </a:cubicBezTo>
                  <a:lnTo>
                    <a:pt x="19118" y="2744"/>
                  </a:lnTo>
                  <a:lnTo>
                    <a:pt x="18870" y="1912"/>
                  </a:lnTo>
                  <a:cubicBezTo>
                    <a:pt x="18805" y="1772"/>
                    <a:pt x="18665" y="1329"/>
                    <a:pt x="18514" y="908"/>
                  </a:cubicBezTo>
                  <a:cubicBezTo>
                    <a:pt x="18362" y="486"/>
                    <a:pt x="18211" y="76"/>
                    <a:pt x="18168" y="0"/>
                  </a:cubicBezTo>
                  <a:close/>
                  <a:moveTo>
                    <a:pt x="10658" y="48053"/>
                  </a:moveTo>
                  <a:lnTo>
                    <a:pt x="10658" y="48053"/>
                  </a:lnTo>
                  <a:cubicBezTo>
                    <a:pt x="10680" y="48057"/>
                    <a:pt x="10702" y="48061"/>
                    <a:pt x="10725" y="48065"/>
                  </a:cubicBezTo>
                  <a:lnTo>
                    <a:pt x="10725" y="48065"/>
                  </a:lnTo>
                  <a:cubicBezTo>
                    <a:pt x="10731" y="48065"/>
                    <a:pt x="10738" y="48064"/>
                    <a:pt x="10748" y="48064"/>
                  </a:cubicBezTo>
                  <a:cubicBezTo>
                    <a:pt x="10718" y="48061"/>
                    <a:pt x="10688" y="48057"/>
                    <a:pt x="10658" y="48053"/>
                  </a:cubicBezTo>
                  <a:close/>
                  <a:moveTo>
                    <a:pt x="43060" y="48179"/>
                  </a:moveTo>
                  <a:lnTo>
                    <a:pt x="43060" y="48179"/>
                  </a:lnTo>
                  <a:cubicBezTo>
                    <a:pt x="43060" y="48179"/>
                    <a:pt x="43061" y="48181"/>
                    <a:pt x="43064" y="48183"/>
                  </a:cubicBezTo>
                  <a:cubicBezTo>
                    <a:pt x="43066" y="48187"/>
                    <a:pt x="43071" y="48194"/>
                    <a:pt x="43077" y="48202"/>
                  </a:cubicBezTo>
                  <a:lnTo>
                    <a:pt x="43077" y="48202"/>
                  </a:lnTo>
                  <a:cubicBezTo>
                    <a:pt x="43064" y="48187"/>
                    <a:pt x="43059" y="48179"/>
                    <a:pt x="43060" y="48179"/>
                  </a:cubicBezTo>
                  <a:close/>
                  <a:moveTo>
                    <a:pt x="12914" y="48321"/>
                  </a:moveTo>
                  <a:lnTo>
                    <a:pt x="12914" y="48321"/>
                  </a:lnTo>
                  <a:cubicBezTo>
                    <a:pt x="12932" y="48322"/>
                    <a:pt x="12955" y="48323"/>
                    <a:pt x="12983" y="48324"/>
                  </a:cubicBezTo>
                  <a:cubicBezTo>
                    <a:pt x="12960" y="48323"/>
                    <a:pt x="12936" y="48322"/>
                    <a:pt x="12914" y="48321"/>
                  </a:cubicBezTo>
                  <a:close/>
                  <a:moveTo>
                    <a:pt x="13467" y="48321"/>
                  </a:moveTo>
                  <a:lnTo>
                    <a:pt x="13394" y="48324"/>
                  </a:lnTo>
                  <a:cubicBezTo>
                    <a:pt x="13426" y="48324"/>
                    <a:pt x="13450" y="48323"/>
                    <a:pt x="13467" y="48321"/>
                  </a:cubicBezTo>
                  <a:close/>
                  <a:moveTo>
                    <a:pt x="43688" y="49027"/>
                  </a:moveTo>
                  <a:cubicBezTo>
                    <a:pt x="43712" y="49063"/>
                    <a:pt x="43742" y="49109"/>
                    <a:pt x="43776" y="49165"/>
                  </a:cubicBezTo>
                  <a:lnTo>
                    <a:pt x="43776" y="49165"/>
                  </a:lnTo>
                  <a:cubicBezTo>
                    <a:pt x="43749" y="49127"/>
                    <a:pt x="43720" y="49079"/>
                    <a:pt x="43688" y="49027"/>
                  </a:cubicBezTo>
                  <a:close/>
                  <a:moveTo>
                    <a:pt x="33570" y="44619"/>
                  </a:moveTo>
                  <a:lnTo>
                    <a:pt x="33008" y="44640"/>
                  </a:lnTo>
                  <a:cubicBezTo>
                    <a:pt x="32846" y="44651"/>
                    <a:pt x="32717" y="44651"/>
                    <a:pt x="32652" y="44662"/>
                  </a:cubicBezTo>
                  <a:cubicBezTo>
                    <a:pt x="32036" y="44684"/>
                    <a:pt x="31410" y="44738"/>
                    <a:pt x="30805" y="44835"/>
                  </a:cubicBezTo>
                  <a:cubicBezTo>
                    <a:pt x="30017" y="44932"/>
                    <a:pt x="29185" y="45083"/>
                    <a:pt x="28666" y="45191"/>
                  </a:cubicBezTo>
                  <a:lnTo>
                    <a:pt x="28623" y="45213"/>
                  </a:lnTo>
                  <a:cubicBezTo>
                    <a:pt x="27900" y="45353"/>
                    <a:pt x="27208" y="45515"/>
                    <a:pt x="26333" y="45731"/>
                  </a:cubicBezTo>
                  <a:lnTo>
                    <a:pt x="26387" y="45731"/>
                  </a:lnTo>
                  <a:cubicBezTo>
                    <a:pt x="25722" y="45910"/>
                    <a:pt x="24730" y="46153"/>
                    <a:pt x="23696" y="46433"/>
                  </a:cubicBezTo>
                  <a:lnTo>
                    <a:pt x="23696" y="46433"/>
                  </a:lnTo>
                  <a:cubicBezTo>
                    <a:pt x="23013" y="46601"/>
                    <a:pt x="22303" y="46812"/>
                    <a:pt x="21613" y="46995"/>
                  </a:cubicBezTo>
                  <a:cubicBezTo>
                    <a:pt x="20868" y="47190"/>
                    <a:pt x="20144" y="47373"/>
                    <a:pt x="19475" y="47503"/>
                  </a:cubicBezTo>
                  <a:cubicBezTo>
                    <a:pt x="19151" y="47578"/>
                    <a:pt x="18913" y="47632"/>
                    <a:pt x="18686" y="47665"/>
                  </a:cubicBezTo>
                  <a:lnTo>
                    <a:pt x="18762" y="47654"/>
                  </a:lnTo>
                  <a:lnTo>
                    <a:pt x="18632" y="47676"/>
                  </a:lnTo>
                  <a:cubicBezTo>
                    <a:pt x="18552" y="47693"/>
                    <a:pt x="18471" y="47707"/>
                    <a:pt x="18388" y="47720"/>
                  </a:cubicBezTo>
                  <a:lnTo>
                    <a:pt x="18388" y="47720"/>
                  </a:lnTo>
                  <a:cubicBezTo>
                    <a:pt x="18147" y="47766"/>
                    <a:pt x="17844" y="47818"/>
                    <a:pt x="17541" y="47870"/>
                  </a:cubicBezTo>
                  <a:lnTo>
                    <a:pt x="17369" y="47881"/>
                  </a:lnTo>
                  <a:lnTo>
                    <a:pt x="17282" y="47902"/>
                  </a:lnTo>
                  <a:cubicBezTo>
                    <a:pt x="17065" y="47934"/>
                    <a:pt x="16999" y="47944"/>
                    <a:pt x="17024" y="47944"/>
                  </a:cubicBezTo>
                  <a:cubicBezTo>
                    <a:pt x="17041" y="47944"/>
                    <a:pt x="17101" y="47939"/>
                    <a:pt x="17185" y="47935"/>
                  </a:cubicBezTo>
                  <a:lnTo>
                    <a:pt x="17185" y="47935"/>
                  </a:lnTo>
                  <a:lnTo>
                    <a:pt x="16677" y="48010"/>
                  </a:lnTo>
                  <a:cubicBezTo>
                    <a:pt x="16375" y="48032"/>
                    <a:pt x="15684" y="48129"/>
                    <a:pt x="15262" y="48140"/>
                  </a:cubicBezTo>
                  <a:cubicBezTo>
                    <a:pt x="15122" y="48162"/>
                    <a:pt x="14647" y="48194"/>
                    <a:pt x="14172" y="48216"/>
                  </a:cubicBezTo>
                  <a:cubicBezTo>
                    <a:pt x="13934" y="48226"/>
                    <a:pt x="13696" y="48226"/>
                    <a:pt x="13513" y="48237"/>
                  </a:cubicBezTo>
                  <a:cubicBezTo>
                    <a:pt x="13415" y="48243"/>
                    <a:pt x="13332" y="48243"/>
                    <a:pt x="13266" y="48243"/>
                  </a:cubicBezTo>
                  <a:cubicBezTo>
                    <a:pt x="13202" y="48243"/>
                    <a:pt x="13154" y="48243"/>
                    <a:pt x="13127" y="48247"/>
                  </a:cubicBezTo>
                  <a:lnTo>
                    <a:pt x="13127" y="48247"/>
                  </a:lnTo>
                  <a:cubicBezTo>
                    <a:pt x="12939" y="48245"/>
                    <a:pt x="12752" y="48236"/>
                    <a:pt x="12573" y="48226"/>
                  </a:cubicBezTo>
                  <a:lnTo>
                    <a:pt x="12260" y="48216"/>
                  </a:lnTo>
                  <a:lnTo>
                    <a:pt x="11968" y="48194"/>
                  </a:lnTo>
                  <a:lnTo>
                    <a:pt x="11785" y="48172"/>
                  </a:lnTo>
                  <a:cubicBezTo>
                    <a:pt x="11633" y="48172"/>
                    <a:pt x="11471" y="48140"/>
                    <a:pt x="11320" y="48129"/>
                  </a:cubicBezTo>
                  <a:cubicBezTo>
                    <a:pt x="11158" y="48118"/>
                    <a:pt x="11007" y="48108"/>
                    <a:pt x="10856" y="48086"/>
                  </a:cubicBezTo>
                  <a:cubicBezTo>
                    <a:pt x="10810" y="48079"/>
                    <a:pt x="10767" y="48072"/>
                    <a:pt x="10725" y="48065"/>
                  </a:cubicBezTo>
                  <a:lnTo>
                    <a:pt x="10725" y="48065"/>
                  </a:lnTo>
                  <a:cubicBezTo>
                    <a:pt x="10663" y="48070"/>
                    <a:pt x="10784" y="48099"/>
                    <a:pt x="10823" y="48118"/>
                  </a:cubicBezTo>
                  <a:cubicBezTo>
                    <a:pt x="10839" y="48129"/>
                    <a:pt x="10839" y="48132"/>
                    <a:pt x="10825" y="48132"/>
                  </a:cubicBezTo>
                  <a:cubicBezTo>
                    <a:pt x="10810" y="48132"/>
                    <a:pt x="10780" y="48129"/>
                    <a:pt x="10737" y="48129"/>
                  </a:cubicBezTo>
                  <a:cubicBezTo>
                    <a:pt x="10564" y="48108"/>
                    <a:pt x="10391" y="48086"/>
                    <a:pt x="10208" y="48054"/>
                  </a:cubicBezTo>
                  <a:lnTo>
                    <a:pt x="10208" y="48054"/>
                  </a:lnTo>
                  <a:cubicBezTo>
                    <a:pt x="10370" y="48086"/>
                    <a:pt x="10553" y="48118"/>
                    <a:pt x="10780" y="48151"/>
                  </a:cubicBezTo>
                  <a:cubicBezTo>
                    <a:pt x="11007" y="48183"/>
                    <a:pt x="11277" y="48216"/>
                    <a:pt x="11623" y="48248"/>
                  </a:cubicBezTo>
                  <a:cubicBezTo>
                    <a:pt x="11445" y="48223"/>
                    <a:pt x="11208" y="48184"/>
                    <a:pt x="11258" y="48184"/>
                  </a:cubicBezTo>
                  <a:cubicBezTo>
                    <a:pt x="11272" y="48184"/>
                    <a:pt x="11308" y="48187"/>
                    <a:pt x="11374" y="48194"/>
                  </a:cubicBezTo>
                  <a:cubicBezTo>
                    <a:pt x="11785" y="48248"/>
                    <a:pt x="11936" y="48248"/>
                    <a:pt x="12098" y="48270"/>
                  </a:cubicBezTo>
                  <a:cubicBezTo>
                    <a:pt x="12263" y="48290"/>
                    <a:pt x="12447" y="48301"/>
                    <a:pt x="12914" y="48321"/>
                  </a:cubicBezTo>
                  <a:lnTo>
                    <a:pt x="12914" y="48321"/>
                  </a:lnTo>
                  <a:cubicBezTo>
                    <a:pt x="12711" y="48309"/>
                    <a:pt x="13060" y="48291"/>
                    <a:pt x="13545" y="48291"/>
                  </a:cubicBezTo>
                  <a:cubicBezTo>
                    <a:pt x="13482" y="48291"/>
                    <a:pt x="13554" y="48314"/>
                    <a:pt x="13467" y="48321"/>
                  </a:cubicBezTo>
                  <a:lnTo>
                    <a:pt x="13467" y="48321"/>
                  </a:lnTo>
                  <a:lnTo>
                    <a:pt x="14053" y="48302"/>
                  </a:lnTo>
                  <a:lnTo>
                    <a:pt x="14712" y="48259"/>
                  </a:lnTo>
                  <a:lnTo>
                    <a:pt x="14712" y="48259"/>
                  </a:lnTo>
                  <a:cubicBezTo>
                    <a:pt x="14511" y="48272"/>
                    <a:pt x="14538" y="48281"/>
                    <a:pt x="14656" y="48281"/>
                  </a:cubicBezTo>
                  <a:cubicBezTo>
                    <a:pt x="14730" y="48281"/>
                    <a:pt x="14838" y="48278"/>
                    <a:pt x="14949" y="48270"/>
                  </a:cubicBezTo>
                  <a:cubicBezTo>
                    <a:pt x="14884" y="48270"/>
                    <a:pt x="15165" y="48259"/>
                    <a:pt x="15511" y="48226"/>
                  </a:cubicBezTo>
                  <a:cubicBezTo>
                    <a:pt x="15846" y="48194"/>
                    <a:pt x="16256" y="48151"/>
                    <a:pt x="16429" y="48129"/>
                  </a:cubicBezTo>
                  <a:lnTo>
                    <a:pt x="16429" y="48129"/>
                  </a:lnTo>
                  <a:lnTo>
                    <a:pt x="15878" y="48183"/>
                  </a:lnTo>
                  <a:cubicBezTo>
                    <a:pt x="16613" y="48108"/>
                    <a:pt x="16969" y="48054"/>
                    <a:pt x="17336" y="47978"/>
                  </a:cubicBezTo>
                  <a:lnTo>
                    <a:pt x="18773" y="47708"/>
                  </a:lnTo>
                  <a:lnTo>
                    <a:pt x="18773" y="47708"/>
                  </a:lnTo>
                  <a:cubicBezTo>
                    <a:pt x="18673" y="47733"/>
                    <a:pt x="18545" y="47772"/>
                    <a:pt x="18594" y="47772"/>
                  </a:cubicBezTo>
                  <a:cubicBezTo>
                    <a:pt x="18630" y="47772"/>
                    <a:pt x="18763" y="47751"/>
                    <a:pt x="19075" y="47686"/>
                  </a:cubicBezTo>
                  <a:cubicBezTo>
                    <a:pt x="19410" y="47611"/>
                    <a:pt x="20544" y="47308"/>
                    <a:pt x="21797" y="46963"/>
                  </a:cubicBezTo>
                  <a:lnTo>
                    <a:pt x="22045" y="46909"/>
                  </a:lnTo>
                  <a:lnTo>
                    <a:pt x="23007" y="46639"/>
                  </a:lnTo>
                  <a:lnTo>
                    <a:pt x="23007" y="46639"/>
                  </a:lnTo>
                  <a:cubicBezTo>
                    <a:pt x="22704" y="46736"/>
                    <a:pt x="22143" y="46909"/>
                    <a:pt x="21538" y="47081"/>
                  </a:cubicBezTo>
                  <a:cubicBezTo>
                    <a:pt x="20922" y="47265"/>
                    <a:pt x="20274" y="47438"/>
                    <a:pt x="19810" y="47546"/>
                  </a:cubicBezTo>
                  <a:cubicBezTo>
                    <a:pt x="20350" y="47427"/>
                    <a:pt x="19961" y="47524"/>
                    <a:pt x="20771" y="47330"/>
                  </a:cubicBezTo>
                  <a:cubicBezTo>
                    <a:pt x="20810" y="47323"/>
                    <a:pt x="20830" y="47320"/>
                    <a:pt x="20837" y="47320"/>
                  </a:cubicBezTo>
                  <a:cubicBezTo>
                    <a:pt x="20879" y="47320"/>
                    <a:pt x="20307" y="47456"/>
                    <a:pt x="20101" y="47503"/>
                  </a:cubicBezTo>
                  <a:cubicBezTo>
                    <a:pt x="20728" y="47373"/>
                    <a:pt x="21354" y="47211"/>
                    <a:pt x="21981" y="47038"/>
                  </a:cubicBezTo>
                  <a:cubicBezTo>
                    <a:pt x="21894" y="47038"/>
                    <a:pt x="23396" y="46639"/>
                    <a:pt x="23331" y="46639"/>
                  </a:cubicBezTo>
                  <a:cubicBezTo>
                    <a:pt x="22650" y="46833"/>
                    <a:pt x="21981" y="47027"/>
                    <a:pt x="21300" y="47200"/>
                  </a:cubicBezTo>
                  <a:cubicBezTo>
                    <a:pt x="21538" y="47114"/>
                    <a:pt x="21775" y="47038"/>
                    <a:pt x="22024" y="46984"/>
                  </a:cubicBezTo>
                  <a:cubicBezTo>
                    <a:pt x="22488" y="46844"/>
                    <a:pt x="23126" y="46660"/>
                    <a:pt x="23784" y="46477"/>
                  </a:cubicBezTo>
                  <a:cubicBezTo>
                    <a:pt x="23844" y="46464"/>
                    <a:pt x="23876" y="46458"/>
                    <a:pt x="23888" y="46458"/>
                  </a:cubicBezTo>
                  <a:cubicBezTo>
                    <a:pt x="23937" y="46458"/>
                    <a:pt x="23674" y="46543"/>
                    <a:pt x="23592" y="46568"/>
                  </a:cubicBezTo>
                  <a:lnTo>
                    <a:pt x="23592" y="46568"/>
                  </a:lnTo>
                  <a:cubicBezTo>
                    <a:pt x="23822" y="46508"/>
                    <a:pt x="24826" y="46227"/>
                    <a:pt x="24951" y="46196"/>
                  </a:cubicBezTo>
                  <a:lnTo>
                    <a:pt x="24951" y="46196"/>
                  </a:lnTo>
                  <a:lnTo>
                    <a:pt x="24389" y="46358"/>
                  </a:lnTo>
                  <a:cubicBezTo>
                    <a:pt x="25124" y="46174"/>
                    <a:pt x="25588" y="46012"/>
                    <a:pt x="26474" y="45818"/>
                  </a:cubicBezTo>
                  <a:cubicBezTo>
                    <a:pt x="26787" y="45742"/>
                    <a:pt x="27403" y="45623"/>
                    <a:pt x="27457" y="45602"/>
                  </a:cubicBezTo>
                  <a:lnTo>
                    <a:pt x="27457" y="45602"/>
                  </a:lnTo>
                  <a:cubicBezTo>
                    <a:pt x="27253" y="45641"/>
                    <a:pt x="27111" y="45657"/>
                    <a:pt x="27037" y="45657"/>
                  </a:cubicBezTo>
                  <a:cubicBezTo>
                    <a:pt x="26927" y="45657"/>
                    <a:pt x="26965" y="45621"/>
                    <a:pt x="27165" y="45569"/>
                  </a:cubicBezTo>
                  <a:cubicBezTo>
                    <a:pt x="27219" y="45559"/>
                    <a:pt x="27619" y="45461"/>
                    <a:pt x="28062" y="45375"/>
                  </a:cubicBezTo>
                  <a:cubicBezTo>
                    <a:pt x="28504" y="45299"/>
                    <a:pt x="28969" y="45213"/>
                    <a:pt x="29152" y="45181"/>
                  </a:cubicBezTo>
                  <a:cubicBezTo>
                    <a:pt x="29218" y="45171"/>
                    <a:pt x="29254" y="45167"/>
                    <a:pt x="29268" y="45167"/>
                  </a:cubicBezTo>
                  <a:cubicBezTo>
                    <a:pt x="29347" y="45167"/>
                    <a:pt x="28664" y="45310"/>
                    <a:pt x="28739" y="45310"/>
                  </a:cubicBezTo>
                  <a:cubicBezTo>
                    <a:pt x="28750" y="45310"/>
                    <a:pt x="28778" y="45307"/>
                    <a:pt x="28828" y="45299"/>
                  </a:cubicBezTo>
                  <a:cubicBezTo>
                    <a:pt x="28839" y="45289"/>
                    <a:pt x="29131" y="45224"/>
                    <a:pt x="29239" y="45202"/>
                  </a:cubicBezTo>
                  <a:cubicBezTo>
                    <a:pt x="29343" y="45185"/>
                    <a:pt x="29370" y="45182"/>
                    <a:pt x="29379" y="45182"/>
                  </a:cubicBezTo>
                  <a:cubicBezTo>
                    <a:pt x="29384" y="45182"/>
                    <a:pt x="29383" y="45183"/>
                    <a:pt x="29389" y="45183"/>
                  </a:cubicBezTo>
                  <a:cubicBezTo>
                    <a:pt x="29404" y="45183"/>
                    <a:pt x="29466" y="45175"/>
                    <a:pt x="29822" y="45116"/>
                  </a:cubicBezTo>
                  <a:cubicBezTo>
                    <a:pt x="29867" y="45098"/>
                    <a:pt x="30125" y="45057"/>
                    <a:pt x="30331" y="45027"/>
                  </a:cubicBezTo>
                  <a:lnTo>
                    <a:pt x="30331" y="45027"/>
                  </a:lnTo>
                  <a:cubicBezTo>
                    <a:pt x="30282" y="45034"/>
                    <a:pt x="30224" y="45042"/>
                    <a:pt x="30157" y="45051"/>
                  </a:cubicBezTo>
                  <a:cubicBezTo>
                    <a:pt x="30503" y="44997"/>
                    <a:pt x="30697" y="44965"/>
                    <a:pt x="30891" y="44943"/>
                  </a:cubicBezTo>
                  <a:cubicBezTo>
                    <a:pt x="31086" y="44921"/>
                    <a:pt x="31302" y="44889"/>
                    <a:pt x="31723" y="44846"/>
                  </a:cubicBezTo>
                  <a:lnTo>
                    <a:pt x="31723" y="44846"/>
                  </a:lnTo>
                  <a:cubicBezTo>
                    <a:pt x="31704" y="44847"/>
                    <a:pt x="31691" y="44848"/>
                    <a:pt x="31684" y="44848"/>
                  </a:cubicBezTo>
                  <a:cubicBezTo>
                    <a:pt x="31594" y="44848"/>
                    <a:pt x="32507" y="44725"/>
                    <a:pt x="33160" y="44705"/>
                  </a:cubicBezTo>
                  <a:lnTo>
                    <a:pt x="33354" y="44705"/>
                  </a:lnTo>
                  <a:cubicBezTo>
                    <a:pt x="33499" y="44703"/>
                    <a:pt x="33644" y="44701"/>
                    <a:pt x="33788" y="44701"/>
                  </a:cubicBezTo>
                  <a:cubicBezTo>
                    <a:pt x="34255" y="44701"/>
                    <a:pt x="34717" y="44715"/>
                    <a:pt x="35179" y="44748"/>
                  </a:cubicBezTo>
                  <a:cubicBezTo>
                    <a:pt x="35763" y="44792"/>
                    <a:pt x="36335" y="44878"/>
                    <a:pt x="36908" y="44986"/>
                  </a:cubicBezTo>
                  <a:cubicBezTo>
                    <a:pt x="37017" y="45004"/>
                    <a:pt x="37484" y="45116"/>
                    <a:pt x="37460" y="45116"/>
                  </a:cubicBezTo>
                  <a:lnTo>
                    <a:pt x="37460" y="45116"/>
                  </a:lnTo>
                  <a:cubicBezTo>
                    <a:pt x="37438" y="45112"/>
                    <a:pt x="37416" y="45109"/>
                    <a:pt x="37394" y="45105"/>
                  </a:cubicBezTo>
                  <a:lnTo>
                    <a:pt x="37394" y="45105"/>
                  </a:lnTo>
                  <a:cubicBezTo>
                    <a:pt x="37434" y="45113"/>
                    <a:pt x="37454" y="45117"/>
                    <a:pt x="37459" y="45117"/>
                  </a:cubicBezTo>
                  <a:cubicBezTo>
                    <a:pt x="37459" y="45117"/>
                    <a:pt x="37459" y="45117"/>
                    <a:pt x="37460" y="45116"/>
                  </a:cubicBezTo>
                  <a:lnTo>
                    <a:pt x="37460" y="45116"/>
                  </a:lnTo>
                  <a:cubicBezTo>
                    <a:pt x="37535" y="45130"/>
                    <a:pt x="37612" y="45147"/>
                    <a:pt x="37705" y="45170"/>
                  </a:cubicBezTo>
                  <a:lnTo>
                    <a:pt x="37705" y="45170"/>
                  </a:lnTo>
                  <a:cubicBezTo>
                    <a:pt x="37660" y="45158"/>
                    <a:pt x="37617" y="45147"/>
                    <a:pt x="37577" y="45137"/>
                  </a:cubicBezTo>
                  <a:cubicBezTo>
                    <a:pt x="37631" y="45137"/>
                    <a:pt x="37696" y="45148"/>
                    <a:pt x="37750" y="45170"/>
                  </a:cubicBezTo>
                  <a:cubicBezTo>
                    <a:pt x="37869" y="45191"/>
                    <a:pt x="38042" y="45224"/>
                    <a:pt x="38247" y="45289"/>
                  </a:cubicBezTo>
                  <a:cubicBezTo>
                    <a:pt x="38809" y="45451"/>
                    <a:pt x="39359" y="45645"/>
                    <a:pt x="39889" y="45893"/>
                  </a:cubicBezTo>
                  <a:cubicBezTo>
                    <a:pt x="40137" y="46023"/>
                    <a:pt x="40299" y="46088"/>
                    <a:pt x="40385" y="46142"/>
                  </a:cubicBezTo>
                  <a:cubicBezTo>
                    <a:pt x="40429" y="46163"/>
                    <a:pt x="40461" y="46185"/>
                    <a:pt x="40504" y="46217"/>
                  </a:cubicBezTo>
                  <a:cubicBezTo>
                    <a:pt x="40504" y="46217"/>
                    <a:pt x="40461" y="46198"/>
                    <a:pt x="40458" y="46198"/>
                  </a:cubicBezTo>
                  <a:lnTo>
                    <a:pt x="40458" y="46198"/>
                  </a:lnTo>
                  <a:cubicBezTo>
                    <a:pt x="40456" y="46198"/>
                    <a:pt x="40465" y="46203"/>
                    <a:pt x="40493" y="46217"/>
                  </a:cubicBezTo>
                  <a:cubicBezTo>
                    <a:pt x="40839" y="46401"/>
                    <a:pt x="41185" y="46617"/>
                    <a:pt x="41509" y="46833"/>
                  </a:cubicBezTo>
                  <a:cubicBezTo>
                    <a:pt x="41757" y="47006"/>
                    <a:pt x="41930" y="47135"/>
                    <a:pt x="42081" y="47265"/>
                  </a:cubicBezTo>
                  <a:cubicBezTo>
                    <a:pt x="42243" y="47384"/>
                    <a:pt x="42394" y="47514"/>
                    <a:pt x="42578" y="47686"/>
                  </a:cubicBezTo>
                  <a:cubicBezTo>
                    <a:pt x="42816" y="47913"/>
                    <a:pt x="43042" y="48162"/>
                    <a:pt x="43248" y="48421"/>
                  </a:cubicBezTo>
                  <a:cubicBezTo>
                    <a:pt x="43403" y="48628"/>
                    <a:pt x="43444" y="48688"/>
                    <a:pt x="43438" y="48688"/>
                  </a:cubicBezTo>
                  <a:cubicBezTo>
                    <a:pt x="43429" y="48688"/>
                    <a:pt x="43330" y="48572"/>
                    <a:pt x="43323" y="48572"/>
                  </a:cubicBezTo>
                  <a:lnTo>
                    <a:pt x="43323" y="48572"/>
                  </a:lnTo>
                  <a:cubicBezTo>
                    <a:pt x="43321" y="48572"/>
                    <a:pt x="43324" y="48578"/>
                    <a:pt x="43334" y="48594"/>
                  </a:cubicBezTo>
                  <a:cubicBezTo>
                    <a:pt x="43107" y="48291"/>
                    <a:pt x="42859" y="48010"/>
                    <a:pt x="42589" y="47751"/>
                  </a:cubicBezTo>
                  <a:cubicBezTo>
                    <a:pt x="42530" y="47695"/>
                    <a:pt x="42471" y="47640"/>
                    <a:pt x="42411" y="47585"/>
                  </a:cubicBezTo>
                  <a:lnTo>
                    <a:pt x="42411" y="47585"/>
                  </a:lnTo>
                  <a:cubicBezTo>
                    <a:pt x="42438" y="47608"/>
                    <a:pt x="42465" y="47631"/>
                    <a:pt x="42492" y="47654"/>
                  </a:cubicBezTo>
                  <a:cubicBezTo>
                    <a:pt x="42377" y="47546"/>
                    <a:pt x="42257" y="47442"/>
                    <a:pt x="42136" y="47339"/>
                  </a:cubicBezTo>
                  <a:lnTo>
                    <a:pt x="42136" y="47339"/>
                  </a:lnTo>
                  <a:cubicBezTo>
                    <a:pt x="42229" y="47419"/>
                    <a:pt x="42320" y="47501"/>
                    <a:pt x="42411" y="47585"/>
                  </a:cubicBezTo>
                  <a:lnTo>
                    <a:pt x="42411" y="47585"/>
                  </a:lnTo>
                  <a:cubicBezTo>
                    <a:pt x="42287" y="47478"/>
                    <a:pt x="42163" y="47374"/>
                    <a:pt x="42037" y="47271"/>
                  </a:cubicBezTo>
                  <a:lnTo>
                    <a:pt x="42037" y="47271"/>
                  </a:lnTo>
                  <a:cubicBezTo>
                    <a:pt x="42434" y="47604"/>
                    <a:pt x="42803" y="47969"/>
                    <a:pt x="43140" y="48367"/>
                  </a:cubicBezTo>
                  <a:cubicBezTo>
                    <a:pt x="43475" y="48766"/>
                    <a:pt x="43766" y="49209"/>
                    <a:pt x="44004" y="49674"/>
                  </a:cubicBezTo>
                  <a:cubicBezTo>
                    <a:pt x="44209" y="50095"/>
                    <a:pt x="44371" y="50538"/>
                    <a:pt x="44490" y="50991"/>
                  </a:cubicBezTo>
                  <a:cubicBezTo>
                    <a:pt x="44533" y="51132"/>
                    <a:pt x="44555" y="51326"/>
                    <a:pt x="44587" y="51456"/>
                  </a:cubicBezTo>
                  <a:cubicBezTo>
                    <a:pt x="44608" y="51538"/>
                    <a:pt x="44615" y="51594"/>
                    <a:pt x="44615" y="51594"/>
                  </a:cubicBezTo>
                  <a:cubicBezTo>
                    <a:pt x="44615" y="51594"/>
                    <a:pt x="44613" y="51575"/>
                    <a:pt x="44609" y="51531"/>
                  </a:cubicBezTo>
                  <a:cubicBezTo>
                    <a:pt x="44576" y="51359"/>
                    <a:pt x="44555" y="51197"/>
                    <a:pt x="44511" y="51024"/>
                  </a:cubicBezTo>
                  <a:cubicBezTo>
                    <a:pt x="44492" y="50961"/>
                    <a:pt x="44485" y="50934"/>
                    <a:pt x="44486" y="50934"/>
                  </a:cubicBezTo>
                  <a:lnTo>
                    <a:pt x="44486" y="50934"/>
                  </a:lnTo>
                  <a:cubicBezTo>
                    <a:pt x="44486" y="50934"/>
                    <a:pt x="44492" y="50947"/>
                    <a:pt x="44501" y="50970"/>
                  </a:cubicBezTo>
                  <a:cubicBezTo>
                    <a:pt x="44511" y="51002"/>
                    <a:pt x="44522" y="51035"/>
                    <a:pt x="44533" y="51089"/>
                  </a:cubicBezTo>
                  <a:cubicBezTo>
                    <a:pt x="44555" y="51132"/>
                    <a:pt x="44555" y="51197"/>
                    <a:pt x="44565" y="51251"/>
                  </a:cubicBezTo>
                  <a:cubicBezTo>
                    <a:pt x="44592" y="51378"/>
                    <a:pt x="44619" y="51501"/>
                    <a:pt x="44623" y="51501"/>
                  </a:cubicBezTo>
                  <a:cubicBezTo>
                    <a:pt x="44625" y="51501"/>
                    <a:pt x="44618" y="51456"/>
                    <a:pt x="44598" y="51337"/>
                  </a:cubicBezTo>
                  <a:lnTo>
                    <a:pt x="44598" y="51337"/>
                  </a:lnTo>
                  <a:cubicBezTo>
                    <a:pt x="44760" y="52136"/>
                    <a:pt x="44771" y="52957"/>
                    <a:pt x="44641" y="53767"/>
                  </a:cubicBezTo>
                  <a:lnTo>
                    <a:pt x="44587" y="53940"/>
                  </a:lnTo>
                  <a:cubicBezTo>
                    <a:pt x="44652" y="53648"/>
                    <a:pt x="44684" y="53346"/>
                    <a:pt x="44706" y="53044"/>
                  </a:cubicBezTo>
                  <a:lnTo>
                    <a:pt x="44706" y="53044"/>
                  </a:lnTo>
                  <a:cubicBezTo>
                    <a:pt x="44695" y="53173"/>
                    <a:pt x="44684" y="53314"/>
                    <a:pt x="44663" y="53443"/>
                  </a:cubicBezTo>
                  <a:cubicBezTo>
                    <a:pt x="44652" y="53530"/>
                    <a:pt x="44641" y="53616"/>
                    <a:pt x="44630" y="53702"/>
                  </a:cubicBezTo>
                  <a:lnTo>
                    <a:pt x="44576" y="53972"/>
                  </a:lnTo>
                  <a:cubicBezTo>
                    <a:pt x="44555" y="54156"/>
                    <a:pt x="44501" y="54340"/>
                    <a:pt x="44457" y="54513"/>
                  </a:cubicBezTo>
                  <a:cubicBezTo>
                    <a:pt x="44425" y="54685"/>
                    <a:pt x="44371" y="54826"/>
                    <a:pt x="44349" y="54934"/>
                  </a:cubicBezTo>
                  <a:lnTo>
                    <a:pt x="44447" y="54610"/>
                  </a:lnTo>
                  <a:cubicBezTo>
                    <a:pt x="44479" y="54502"/>
                    <a:pt x="44511" y="54383"/>
                    <a:pt x="44533" y="54275"/>
                  </a:cubicBezTo>
                  <a:lnTo>
                    <a:pt x="44533" y="54275"/>
                  </a:lnTo>
                  <a:cubicBezTo>
                    <a:pt x="44522" y="54361"/>
                    <a:pt x="44501" y="54448"/>
                    <a:pt x="44479" y="54534"/>
                  </a:cubicBezTo>
                  <a:cubicBezTo>
                    <a:pt x="44457" y="54631"/>
                    <a:pt x="44436" y="54718"/>
                    <a:pt x="44403" y="54804"/>
                  </a:cubicBezTo>
                  <a:cubicBezTo>
                    <a:pt x="44360" y="54999"/>
                    <a:pt x="44295" y="55182"/>
                    <a:pt x="44231" y="55377"/>
                  </a:cubicBezTo>
                  <a:cubicBezTo>
                    <a:pt x="44090" y="55776"/>
                    <a:pt x="43917" y="56176"/>
                    <a:pt x="43723" y="56543"/>
                  </a:cubicBezTo>
                  <a:cubicBezTo>
                    <a:pt x="43911" y="56209"/>
                    <a:pt x="43826" y="56359"/>
                    <a:pt x="44054" y="55873"/>
                  </a:cubicBezTo>
                  <a:lnTo>
                    <a:pt x="44054" y="55873"/>
                  </a:lnTo>
                  <a:cubicBezTo>
                    <a:pt x="44052" y="55878"/>
                    <a:pt x="44051" y="55880"/>
                    <a:pt x="44052" y="55880"/>
                  </a:cubicBezTo>
                  <a:cubicBezTo>
                    <a:pt x="44052" y="55880"/>
                    <a:pt x="44060" y="55861"/>
                    <a:pt x="44079" y="55819"/>
                  </a:cubicBezTo>
                  <a:lnTo>
                    <a:pt x="44079" y="55819"/>
                  </a:lnTo>
                  <a:cubicBezTo>
                    <a:pt x="44071" y="55838"/>
                    <a:pt x="44062" y="55856"/>
                    <a:pt x="44054" y="55873"/>
                  </a:cubicBezTo>
                  <a:lnTo>
                    <a:pt x="44054" y="55873"/>
                  </a:lnTo>
                  <a:cubicBezTo>
                    <a:pt x="44062" y="55853"/>
                    <a:pt x="44084" y="55795"/>
                    <a:pt x="44112" y="55711"/>
                  </a:cubicBezTo>
                  <a:lnTo>
                    <a:pt x="44231" y="55420"/>
                  </a:lnTo>
                  <a:lnTo>
                    <a:pt x="44349" y="55063"/>
                  </a:lnTo>
                  <a:cubicBezTo>
                    <a:pt x="44467" y="54703"/>
                    <a:pt x="44545" y="54359"/>
                    <a:pt x="44537" y="54359"/>
                  </a:cubicBezTo>
                  <a:lnTo>
                    <a:pt x="44537" y="54359"/>
                  </a:lnTo>
                  <a:cubicBezTo>
                    <a:pt x="44537" y="54359"/>
                    <a:pt x="44536" y="54360"/>
                    <a:pt x="44535" y="54364"/>
                  </a:cubicBezTo>
                  <a:lnTo>
                    <a:pt x="44535" y="54364"/>
                  </a:lnTo>
                  <a:cubicBezTo>
                    <a:pt x="44561" y="54267"/>
                    <a:pt x="44584" y="54171"/>
                    <a:pt x="44598" y="54080"/>
                  </a:cubicBezTo>
                  <a:cubicBezTo>
                    <a:pt x="44630" y="53940"/>
                    <a:pt x="44663" y="53800"/>
                    <a:pt x="44684" y="53648"/>
                  </a:cubicBezTo>
                  <a:cubicBezTo>
                    <a:pt x="44727" y="53314"/>
                    <a:pt x="44760" y="52968"/>
                    <a:pt x="44771" y="52622"/>
                  </a:cubicBezTo>
                  <a:lnTo>
                    <a:pt x="44771" y="52568"/>
                  </a:lnTo>
                  <a:cubicBezTo>
                    <a:pt x="44771" y="52493"/>
                    <a:pt x="44771" y="52374"/>
                    <a:pt x="44760" y="52190"/>
                  </a:cubicBezTo>
                  <a:cubicBezTo>
                    <a:pt x="44760" y="52158"/>
                    <a:pt x="44749" y="52082"/>
                    <a:pt x="44738" y="52028"/>
                  </a:cubicBezTo>
                  <a:lnTo>
                    <a:pt x="44738" y="52039"/>
                  </a:lnTo>
                  <a:cubicBezTo>
                    <a:pt x="44738" y="52212"/>
                    <a:pt x="44760" y="52352"/>
                    <a:pt x="44760" y="52406"/>
                  </a:cubicBezTo>
                  <a:cubicBezTo>
                    <a:pt x="44749" y="52309"/>
                    <a:pt x="44738" y="52180"/>
                    <a:pt x="44727" y="52007"/>
                  </a:cubicBezTo>
                  <a:cubicBezTo>
                    <a:pt x="44717" y="51845"/>
                    <a:pt x="44684" y="51661"/>
                    <a:pt x="44652" y="51467"/>
                  </a:cubicBezTo>
                  <a:cubicBezTo>
                    <a:pt x="44598" y="51153"/>
                    <a:pt x="44522" y="50840"/>
                    <a:pt x="44414" y="50538"/>
                  </a:cubicBezTo>
                  <a:cubicBezTo>
                    <a:pt x="44378" y="50423"/>
                    <a:pt x="44367" y="50385"/>
                    <a:pt x="44369" y="50385"/>
                  </a:cubicBezTo>
                  <a:lnTo>
                    <a:pt x="44369" y="50385"/>
                  </a:lnTo>
                  <a:cubicBezTo>
                    <a:pt x="44372" y="50385"/>
                    <a:pt x="44424" y="50534"/>
                    <a:pt x="44428" y="50534"/>
                  </a:cubicBezTo>
                  <a:cubicBezTo>
                    <a:pt x="44429" y="50534"/>
                    <a:pt x="44425" y="50520"/>
                    <a:pt x="44414" y="50484"/>
                  </a:cubicBezTo>
                  <a:cubicBezTo>
                    <a:pt x="44371" y="50387"/>
                    <a:pt x="44349" y="50300"/>
                    <a:pt x="44306" y="50214"/>
                  </a:cubicBezTo>
                  <a:lnTo>
                    <a:pt x="44187" y="49944"/>
                  </a:lnTo>
                  <a:cubicBezTo>
                    <a:pt x="44166" y="49879"/>
                    <a:pt x="44144" y="49825"/>
                    <a:pt x="44123" y="49760"/>
                  </a:cubicBezTo>
                  <a:cubicBezTo>
                    <a:pt x="44079" y="49685"/>
                    <a:pt x="44036" y="49577"/>
                    <a:pt x="44004" y="49512"/>
                  </a:cubicBezTo>
                  <a:cubicBezTo>
                    <a:pt x="43980" y="49464"/>
                    <a:pt x="43963" y="49431"/>
                    <a:pt x="43964" y="49431"/>
                  </a:cubicBezTo>
                  <a:lnTo>
                    <a:pt x="43964" y="49431"/>
                  </a:lnTo>
                  <a:cubicBezTo>
                    <a:pt x="43965" y="49431"/>
                    <a:pt x="44016" y="49528"/>
                    <a:pt x="44166" y="49814"/>
                  </a:cubicBezTo>
                  <a:lnTo>
                    <a:pt x="43961" y="49404"/>
                  </a:lnTo>
                  <a:cubicBezTo>
                    <a:pt x="43885" y="49274"/>
                    <a:pt x="43809" y="49134"/>
                    <a:pt x="43723" y="49015"/>
                  </a:cubicBezTo>
                  <a:cubicBezTo>
                    <a:pt x="43561" y="48756"/>
                    <a:pt x="43377" y="48518"/>
                    <a:pt x="43194" y="48280"/>
                  </a:cubicBezTo>
                  <a:cubicBezTo>
                    <a:pt x="43010" y="48064"/>
                    <a:pt x="42816" y="47870"/>
                    <a:pt x="42610" y="47676"/>
                  </a:cubicBezTo>
                  <a:cubicBezTo>
                    <a:pt x="42427" y="47492"/>
                    <a:pt x="42159" y="47272"/>
                    <a:pt x="42043" y="47179"/>
                  </a:cubicBezTo>
                  <a:lnTo>
                    <a:pt x="42043" y="47179"/>
                  </a:lnTo>
                  <a:cubicBezTo>
                    <a:pt x="42051" y="47185"/>
                    <a:pt x="42060" y="47192"/>
                    <a:pt x="42070" y="47200"/>
                  </a:cubicBezTo>
                  <a:cubicBezTo>
                    <a:pt x="42051" y="47185"/>
                    <a:pt x="42032" y="47170"/>
                    <a:pt x="42012" y="47154"/>
                  </a:cubicBezTo>
                  <a:lnTo>
                    <a:pt x="42012" y="47154"/>
                  </a:lnTo>
                  <a:cubicBezTo>
                    <a:pt x="41996" y="47141"/>
                    <a:pt x="41986" y="47134"/>
                    <a:pt x="41986" y="47134"/>
                  </a:cubicBezTo>
                  <a:lnTo>
                    <a:pt x="41986" y="47134"/>
                  </a:lnTo>
                  <a:cubicBezTo>
                    <a:pt x="41642" y="46866"/>
                    <a:pt x="41272" y="46610"/>
                    <a:pt x="40893" y="46390"/>
                  </a:cubicBezTo>
                  <a:lnTo>
                    <a:pt x="40882" y="46379"/>
                  </a:lnTo>
                  <a:cubicBezTo>
                    <a:pt x="39575" y="45623"/>
                    <a:pt x="38139" y="45105"/>
                    <a:pt x="36659" y="44857"/>
                  </a:cubicBezTo>
                  <a:cubicBezTo>
                    <a:pt x="36076" y="44759"/>
                    <a:pt x="35482" y="44694"/>
                    <a:pt x="34899" y="44662"/>
                  </a:cubicBezTo>
                  <a:lnTo>
                    <a:pt x="34747" y="44640"/>
                  </a:lnTo>
                  <a:lnTo>
                    <a:pt x="34196" y="4461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2157975" y="2408825"/>
              <a:ext cx="1925" cy="1375"/>
            </a:xfrm>
            <a:custGeom>
              <a:rect b="b" l="l" r="r" t="t"/>
              <a:pathLst>
                <a:path extrusionOk="0" h="55" w="77">
                  <a:moveTo>
                    <a:pt x="76" y="1"/>
                  </a:moveTo>
                  <a:cubicBezTo>
                    <a:pt x="55" y="12"/>
                    <a:pt x="22" y="33"/>
                    <a:pt x="1" y="55"/>
                  </a:cubicBezTo>
                  <a:cubicBezTo>
                    <a:pt x="32" y="32"/>
                    <a:pt x="57" y="14"/>
                    <a:pt x="7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2449425" y="2695650"/>
              <a:ext cx="33025" cy="5425"/>
            </a:xfrm>
            <a:custGeom>
              <a:rect b="b" l="l" r="r" t="t"/>
              <a:pathLst>
                <a:path extrusionOk="0" h="217" w="1321">
                  <a:moveTo>
                    <a:pt x="807" y="85"/>
                  </a:moveTo>
                  <a:cubicBezTo>
                    <a:pt x="803" y="85"/>
                    <a:pt x="800" y="86"/>
                    <a:pt x="796" y="87"/>
                  </a:cubicBezTo>
                  <a:lnTo>
                    <a:pt x="796" y="87"/>
                  </a:lnTo>
                  <a:cubicBezTo>
                    <a:pt x="800" y="86"/>
                    <a:pt x="804" y="85"/>
                    <a:pt x="807" y="85"/>
                  </a:cubicBezTo>
                  <a:close/>
                  <a:moveTo>
                    <a:pt x="1314" y="1"/>
                  </a:moveTo>
                  <a:cubicBezTo>
                    <a:pt x="1298" y="1"/>
                    <a:pt x="1171" y="21"/>
                    <a:pt x="1045" y="52"/>
                  </a:cubicBezTo>
                  <a:cubicBezTo>
                    <a:pt x="929" y="81"/>
                    <a:pt x="809" y="96"/>
                    <a:pt x="777" y="96"/>
                  </a:cubicBezTo>
                  <a:cubicBezTo>
                    <a:pt x="763" y="96"/>
                    <a:pt x="767" y="93"/>
                    <a:pt x="796" y="87"/>
                  </a:cubicBezTo>
                  <a:lnTo>
                    <a:pt x="796" y="87"/>
                  </a:lnTo>
                  <a:cubicBezTo>
                    <a:pt x="299" y="180"/>
                    <a:pt x="1" y="216"/>
                    <a:pt x="119" y="216"/>
                  </a:cubicBezTo>
                  <a:cubicBezTo>
                    <a:pt x="135" y="216"/>
                    <a:pt x="159" y="216"/>
                    <a:pt x="191" y="214"/>
                  </a:cubicBezTo>
                  <a:cubicBezTo>
                    <a:pt x="386" y="182"/>
                    <a:pt x="580" y="150"/>
                    <a:pt x="775" y="106"/>
                  </a:cubicBezTo>
                  <a:cubicBezTo>
                    <a:pt x="818" y="96"/>
                    <a:pt x="850" y="96"/>
                    <a:pt x="1282" y="9"/>
                  </a:cubicBezTo>
                  <a:cubicBezTo>
                    <a:pt x="1311" y="3"/>
                    <a:pt x="1320" y="1"/>
                    <a:pt x="13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2469600" y="2696400"/>
              <a:ext cx="7300" cy="1375"/>
            </a:xfrm>
            <a:custGeom>
              <a:rect b="b" l="l" r="r" t="t"/>
              <a:pathLst>
                <a:path extrusionOk="0" h="55" w="292">
                  <a:moveTo>
                    <a:pt x="292" y="1"/>
                  </a:moveTo>
                  <a:lnTo>
                    <a:pt x="0" y="55"/>
                  </a:lnTo>
                  <a:cubicBezTo>
                    <a:pt x="86" y="44"/>
                    <a:pt x="184" y="22"/>
                    <a:pt x="29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5" name="Google Shape;1345;p16"/>
          <p:cNvSpPr/>
          <p:nvPr/>
        </p:nvSpPr>
        <p:spPr>
          <a:xfrm flipH="1" rot="8611389">
            <a:off x="8082628" y="4052628"/>
            <a:ext cx="1768706" cy="1109507"/>
          </a:xfrm>
          <a:custGeom>
            <a:rect b="b" l="l" r="r" t="t"/>
            <a:pathLst>
              <a:path extrusionOk="0" h="38256" w="70748">
                <a:moveTo>
                  <a:pt x="9269" y="1937"/>
                </a:moveTo>
                <a:cubicBezTo>
                  <a:pt x="9271" y="1937"/>
                  <a:pt x="9294" y="1943"/>
                  <a:pt x="9344" y="1955"/>
                </a:cubicBezTo>
                <a:lnTo>
                  <a:pt x="9551" y="2020"/>
                </a:lnTo>
                <a:lnTo>
                  <a:pt x="9551" y="2020"/>
                </a:lnTo>
                <a:cubicBezTo>
                  <a:pt x="9390" y="1972"/>
                  <a:pt x="9264" y="1937"/>
                  <a:pt x="9269" y="1937"/>
                </a:cubicBezTo>
                <a:close/>
                <a:moveTo>
                  <a:pt x="29479" y="11926"/>
                </a:moveTo>
                <a:lnTo>
                  <a:pt x="29479" y="11926"/>
                </a:lnTo>
                <a:cubicBezTo>
                  <a:pt x="29480" y="11926"/>
                  <a:pt x="29517" y="11959"/>
                  <a:pt x="29552" y="11989"/>
                </a:cubicBezTo>
                <a:cubicBezTo>
                  <a:pt x="29596" y="12032"/>
                  <a:pt x="29639" y="12065"/>
                  <a:pt x="29682" y="12108"/>
                </a:cubicBezTo>
                <a:cubicBezTo>
                  <a:pt x="29526" y="11969"/>
                  <a:pt x="29478" y="11926"/>
                  <a:pt x="29479" y="11926"/>
                </a:cubicBezTo>
                <a:close/>
                <a:moveTo>
                  <a:pt x="30932" y="13374"/>
                </a:moveTo>
                <a:lnTo>
                  <a:pt x="30932" y="13374"/>
                </a:lnTo>
                <a:cubicBezTo>
                  <a:pt x="30957" y="13404"/>
                  <a:pt x="30983" y="13436"/>
                  <a:pt x="31011" y="13469"/>
                </a:cubicBezTo>
                <a:cubicBezTo>
                  <a:pt x="31034" y="13495"/>
                  <a:pt x="31045" y="13506"/>
                  <a:pt x="31046" y="13506"/>
                </a:cubicBezTo>
                <a:cubicBezTo>
                  <a:pt x="31048" y="13506"/>
                  <a:pt x="30998" y="13448"/>
                  <a:pt x="30932" y="13374"/>
                </a:cubicBezTo>
                <a:close/>
                <a:moveTo>
                  <a:pt x="31356" y="14052"/>
                </a:moveTo>
                <a:lnTo>
                  <a:pt x="31356" y="14052"/>
                </a:lnTo>
                <a:cubicBezTo>
                  <a:pt x="31439" y="14166"/>
                  <a:pt x="31521" y="14279"/>
                  <a:pt x="31613" y="14392"/>
                </a:cubicBezTo>
                <a:lnTo>
                  <a:pt x="31613" y="14392"/>
                </a:lnTo>
                <a:cubicBezTo>
                  <a:pt x="31535" y="14287"/>
                  <a:pt x="31436" y="14151"/>
                  <a:pt x="31356" y="14052"/>
                </a:cubicBezTo>
                <a:close/>
                <a:moveTo>
                  <a:pt x="31613" y="14392"/>
                </a:moveTo>
                <a:cubicBezTo>
                  <a:pt x="31657" y="14452"/>
                  <a:pt x="31695" y="14502"/>
                  <a:pt x="31717" y="14530"/>
                </a:cubicBezTo>
                <a:lnTo>
                  <a:pt x="31717" y="14530"/>
                </a:lnTo>
                <a:cubicBezTo>
                  <a:pt x="31688" y="14488"/>
                  <a:pt x="31658" y="14448"/>
                  <a:pt x="31626" y="14408"/>
                </a:cubicBezTo>
                <a:cubicBezTo>
                  <a:pt x="31622" y="14403"/>
                  <a:pt x="31617" y="14398"/>
                  <a:pt x="31613" y="14392"/>
                </a:cubicBezTo>
                <a:close/>
                <a:moveTo>
                  <a:pt x="31756" y="14618"/>
                </a:moveTo>
                <a:cubicBezTo>
                  <a:pt x="31771" y="14641"/>
                  <a:pt x="31787" y="14664"/>
                  <a:pt x="31804" y="14687"/>
                </a:cubicBezTo>
                <a:lnTo>
                  <a:pt x="31804" y="14687"/>
                </a:lnTo>
                <a:cubicBezTo>
                  <a:pt x="31788" y="14664"/>
                  <a:pt x="31772" y="14641"/>
                  <a:pt x="31756" y="14618"/>
                </a:cubicBezTo>
                <a:close/>
                <a:moveTo>
                  <a:pt x="25126" y="18253"/>
                </a:moveTo>
                <a:lnTo>
                  <a:pt x="25126" y="18253"/>
                </a:lnTo>
                <a:cubicBezTo>
                  <a:pt x="25122" y="18253"/>
                  <a:pt x="25117" y="18253"/>
                  <a:pt x="25113" y="18254"/>
                </a:cubicBezTo>
                <a:cubicBezTo>
                  <a:pt x="25117" y="18254"/>
                  <a:pt x="25122" y="18253"/>
                  <a:pt x="25126" y="18253"/>
                </a:cubicBezTo>
                <a:close/>
                <a:moveTo>
                  <a:pt x="30849" y="18336"/>
                </a:moveTo>
                <a:lnTo>
                  <a:pt x="31129" y="18372"/>
                </a:lnTo>
                <a:cubicBezTo>
                  <a:pt x="31000" y="18355"/>
                  <a:pt x="30910" y="18343"/>
                  <a:pt x="30849" y="18336"/>
                </a:cubicBezTo>
                <a:close/>
                <a:moveTo>
                  <a:pt x="30485" y="18367"/>
                </a:moveTo>
                <a:cubicBezTo>
                  <a:pt x="30514" y="18372"/>
                  <a:pt x="30548" y="18377"/>
                  <a:pt x="30589" y="18383"/>
                </a:cubicBezTo>
                <a:cubicBezTo>
                  <a:pt x="30555" y="18377"/>
                  <a:pt x="30520" y="18372"/>
                  <a:pt x="30485" y="18367"/>
                </a:cubicBezTo>
                <a:close/>
                <a:moveTo>
                  <a:pt x="31335" y="18480"/>
                </a:moveTo>
                <a:cubicBezTo>
                  <a:pt x="31318" y="18480"/>
                  <a:pt x="31321" y="18480"/>
                  <a:pt x="31338" y="18482"/>
                </a:cubicBezTo>
                <a:lnTo>
                  <a:pt x="31338" y="18482"/>
                </a:lnTo>
                <a:cubicBezTo>
                  <a:pt x="31337" y="18481"/>
                  <a:pt x="31336" y="18481"/>
                  <a:pt x="31335" y="18480"/>
                </a:cubicBezTo>
                <a:close/>
                <a:moveTo>
                  <a:pt x="20307" y="18653"/>
                </a:moveTo>
                <a:cubicBezTo>
                  <a:pt x="20263" y="18658"/>
                  <a:pt x="20219" y="18665"/>
                  <a:pt x="20175" y="18674"/>
                </a:cubicBezTo>
                <a:lnTo>
                  <a:pt x="20175" y="18674"/>
                </a:lnTo>
                <a:cubicBezTo>
                  <a:pt x="20215" y="18667"/>
                  <a:pt x="20259" y="18661"/>
                  <a:pt x="20307" y="18653"/>
                </a:cubicBezTo>
                <a:close/>
                <a:moveTo>
                  <a:pt x="1" y="0"/>
                </a:moveTo>
                <a:lnTo>
                  <a:pt x="444" y="54"/>
                </a:lnTo>
                <a:cubicBezTo>
                  <a:pt x="374" y="48"/>
                  <a:pt x="331" y="45"/>
                  <a:pt x="311" y="45"/>
                </a:cubicBezTo>
                <a:cubicBezTo>
                  <a:pt x="153" y="45"/>
                  <a:pt x="1275" y="208"/>
                  <a:pt x="1189" y="227"/>
                </a:cubicBezTo>
                <a:cubicBezTo>
                  <a:pt x="1524" y="270"/>
                  <a:pt x="1967" y="346"/>
                  <a:pt x="2464" y="432"/>
                </a:cubicBezTo>
                <a:cubicBezTo>
                  <a:pt x="2712" y="464"/>
                  <a:pt x="2971" y="518"/>
                  <a:pt x="3230" y="562"/>
                </a:cubicBezTo>
                <a:cubicBezTo>
                  <a:pt x="3501" y="605"/>
                  <a:pt x="3771" y="659"/>
                  <a:pt x="4041" y="702"/>
                </a:cubicBezTo>
                <a:cubicBezTo>
                  <a:pt x="4099" y="712"/>
                  <a:pt x="4118" y="716"/>
                  <a:pt x="4116" y="716"/>
                </a:cubicBezTo>
                <a:cubicBezTo>
                  <a:pt x="4110" y="716"/>
                  <a:pt x="3970" y="694"/>
                  <a:pt x="3945" y="694"/>
                </a:cubicBezTo>
                <a:cubicBezTo>
                  <a:pt x="3937" y="694"/>
                  <a:pt x="3941" y="696"/>
                  <a:pt x="3965" y="702"/>
                </a:cubicBezTo>
                <a:cubicBezTo>
                  <a:pt x="4095" y="734"/>
                  <a:pt x="4257" y="745"/>
                  <a:pt x="4451" y="778"/>
                </a:cubicBezTo>
                <a:cubicBezTo>
                  <a:pt x="4645" y="810"/>
                  <a:pt x="4883" y="875"/>
                  <a:pt x="5196" y="940"/>
                </a:cubicBezTo>
                <a:lnTo>
                  <a:pt x="5121" y="929"/>
                </a:lnTo>
                <a:lnTo>
                  <a:pt x="5121" y="929"/>
                </a:lnTo>
                <a:cubicBezTo>
                  <a:pt x="5553" y="1015"/>
                  <a:pt x="5931" y="1091"/>
                  <a:pt x="6266" y="1177"/>
                </a:cubicBezTo>
                <a:lnTo>
                  <a:pt x="7248" y="1415"/>
                </a:lnTo>
                <a:cubicBezTo>
                  <a:pt x="7886" y="1566"/>
                  <a:pt x="8545" y="1761"/>
                  <a:pt x="9506" y="2020"/>
                </a:cubicBezTo>
                <a:lnTo>
                  <a:pt x="9376" y="1977"/>
                </a:lnTo>
                <a:lnTo>
                  <a:pt x="9376" y="1977"/>
                </a:lnTo>
                <a:cubicBezTo>
                  <a:pt x="9509" y="2012"/>
                  <a:pt x="9609" y="2040"/>
                  <a:pt x="9688" y="2064"/>
                </a:cubicBezTo>
                <a:lnTo>
                  <a:pt x="9688" y="2064"/>
                </a:lnTo>
                <a:lnTo>
                  <a:pt x="9838" y="2111"/>
                </a:lnTo>
                <a:lnTo>
                  <a:pt x="9838" y="2111"/>
                </a:lnTo>
                <a:cubicBezTo>
                  <a:pt x="9915" y="2137"/>
                  <a:pt x="9977" y="2158"/>
                  <a:pt x="10057" y="2182"/>
                </a:cubicBezTo>
                <a:cubicBezTo>
                  <a:pt x="10067" y="2185"/>
                  <a:pt x="10076" y="2187"/>
                  <a:pt x="10084" y="2189"/>
                </a:cubicBezTo>
                <a:lnTo>
                  <a:pt x="10084" y="2189"/>
                </a:lnTo>
                <a:lnTo>
                  <a:pt x="11050" y="2495"/>
                </a:lnTo>
                <a:cubicBezTo>
                  <a:pt x="11742" y="2711"/>
                  <a:pt x="12411" y="2949"/>
                  <a:pt x="12584" y="3013"/>
                </a:cubicBezTo>
                <a:cubicBezTo>
                  <a:pt x="12775" y="3076"/>
                  <a:pt x="12834" y="3094"/>
                  <a:pt x="12840" y="3094"/>
                </a:cubicBezTo>
                <a:cubicBezTo>
                  <a:pt x="12848" y="3094"/>
                  <a:pt x="12777" y="3067"/>
                  <a:pt x="12781" y="3067"/>
                </a:cubicBezTo>
                <a:cubicBezTo>
                  <a:pt x="12784" y="3067"/>
                  <a:pt x="12840" y="3086"/>
                  <a:pt x="13038" y="3154"/>
                </a:cubicBezTo>
                <a:lnTo>
                  <a:pt x="13189" y="3219"/>
                </a:lnTo>
                <a:lnTo>
                  <a:pt x="13351" y="3262"/>
                </a:lnTo>
                <a:cubicBezTo>
                  <a:pt x="13761" y="3413"/>
                  <a:pt x="13956" y="3500"/>
                  <a:pt x="13967" y="3510"/>
                </a:cubicBezTo>
                <a:lnTo>
                  <a:pt x="13589" y="3381"/>
                </a:lnTo>
                <a:lnTo>
                  <a:pt x="13589" y="3381"/>
                </a:lnTo>
                <a:cubicBezTo>
                  <a:pt x="13848" y="3478"/>
                  <a:pt x="14215" y="3608"/>
                  <a:pt x="14550" y="3726"/>
                </a:cubicBezTo>
                <a:lnTo>
                  <a:pt x="15241" y="3996"/>
                </a:lnTo>
                <a:lnTo>
                  <a:pt x="14658" y="3759"/>
                </a:lnTo>
                <a:lnTo>
                  <a:pt x="14658" y="3759"/>
                </a:lnTo>
                <a:cubicBezTo>
                  <a:pt x="16332" y="4396"/>
                  <a:pt x="18341" y="5282"/>
                  <a:pt x="19907" y="6038"/>
                </a:cubicBezTo>
                <a:lnTo>
                  <a:pt x="19788" y="5973"/>
                </a:lnTo>
                <a:lnTo>
                  <a:pt x="19788" y="5973"/>
                </a:lnTo>
                <a:cubicBezTo>
                  <a:pt x="20976" y="6556"/>
                  <a:pt x="20739" y="6437"/>
                  <a:pt x="22024" y="7118"/>
                </a:cubicBezTo>
                <a:lnTo>
                  <a:pt x="21981" y="7096"/>
                </a:lnTo>
                <a:lnTo>
                  <a:pt x="21981" y="7096"/>
                </a:lnTo>
                <a:cubicBezTo>
                  <a:pt x="22240" y="7237"/>
                  <a:pt x="22586" y="7409"/>
                  <a:pt x="22921" y="7615"/>
                </a:cubicBezTo>
                <a:cubicBezTo>
                  <a:pt x="22871" y="7587"/>
                  <a:pt x="22851" y="7575"/>
                  <a:pt x="22850" y="7575"/>
                </a:cubicBezTo>
                <a:lnTo>
                  <a:pt x="22850" y="7575"/>
                </a:lnTo>
                <a:cubicBezTo>
                  <a:pt x="22847" y="7575"/>
                  <a:pt x="23218" y="7791"/>
                  <a:pt x="23206" y="7791"/>
                </a:cubicBezTo>
                <a:cubicBezTo>
                  <a:pt x="23202" y="7791"/>
                  <a:pt x="23170" y="7775"/>
                  <a:pt x="23093" y="7733"/>
                </a:cubicBezTo>
                <a:lnTo>
                  <a:pt x="23093" y="7733"/>
                </a:lnTo>
                <a:cubicBezTo>
                  <a:pt x="24346" y="8436"/>
                  <a:pt x="23720" y="8068"/>
                  <a:pt x="24541" y="8544"/>
                </a:cubicBezTo>
                <a:lnTo>
                  <a:pt x="24724" y="8662"/>
                </a:lnTo>
                <a:cubicBezTo>
                  <a:pt x="24989" y="8815"/>
                  <a:pt x="25033" y="8833"/>
                  <a:pt x="25554" y="9152"/>
                </a:cubicBezTo>
                <a:lnTo>
                  <a:pt x="25554" y="9152"/>
                </a:lnTo>
                <a:cubicBezTo>
                  <a:pt x="25511" y="9126"/>
                  <a:pt x="25493" y="9116"/>
                  <a:pt x="25491" y="9116"/>
                </a:cubicBezTo>
                <a:lnTo>
                  <a:pt x="25491" y="9116"/>
                </a:lnTo>
                <a:cubicBezTo>
                  <a:pt x="25485" y="9116"/>
                  <a:pt x="25678" y="9242"/>
                  <a:pt x="25668" y="9242"/>
                </a:cubicBezTo>
                <a:cubicBezTo>
                  <a:pt x="25664" y="9242"/>
                  <a:pt x="25612" y="9213"/>
                  <a:pt x="25470" y="9127"/>
                </a:cubicBezTo>
                <a:lnTo>
                  <a:pt x="25470" y="9127"/>
                </a:lnTo>
                <a:cubicBezTo>
                  <a:pt x="26744" y="9958"/>
                  <a:pt x="27371" y="10347"/>
                  <a:pt x="27911" y="10790"/>
                </a:cubicBezTo>
                <a:cubicBezTo>
                  <a:pt x="27996" y="10850"/>
                  <a:pt x="28034" y="10875"/>
                  <a:pt x="28038" y="10875"/>
                </a:cubicBezTo>
                <a:cubicBezTo>
                  <a:pt x="28048" y="10875"/>
                  <a:pt x="27855" y="10727"/>
                  <a:pt x="27641" y="10574"/>
                </a:cubicBezTo>
                <a:cubicBezTo>
                  <a:pt x="27454" y="10429"/>
                  <a:pt x="27251" y="10289"/>
                  <a:pt x="27170" y="10234"/>
                </a:cubicBezTo>
                <a:lnTo>
                  <a:pt x="27170" y="10234"/>
                </a:lnTo>
                <a:cubicBezTo>
                  <a:pt x="27131" y="10205"/>
                  <a:pt x="27116" y="10192"/>
                  <a:pt x="27120" y="10192"/>
                </a:cubicBezTo>
                <a:cubicBezTo>
                  <a:pt x="27140" y="10192"/>
                  <a:pt x="27723" y="10589"/>
                  <a:pt x="28040" y="10833"/>
                </a:cubicBezTo>
                <a:cubicBezTo>
                  <a:pt x="28235" y="10985"/>
                  <a:pt x="28397" y="11114"/>
                  <a:pt x="28624" y="11309"/>
                </a:cubicBezTo>
                <a:cubicBezTo>
                  <a:pt x="28850" y="11503"/>
                  <a:pt x="29142" y="11762"/>
                  <a:pt x="29596" y="12173"/>
                </a:cubicBezTo>
                <a:cubicBezTo>
                  <a:pt x="29509" y="12086"/>
                  <a:pt x="29498" y="12086"/>
                  <a:pt x="29412" y="12000"/>
                </a:cubicBezTo>
                <a:lnTo>
                  <a:pt x="29412" y="12000"/>
                </a:lnTo>
                <a:cubicBezTo>
                  <a:pt x="29779" y="12324"/>
                  <a:pt x="30125" y="12659"/>
                  <a:pt x="30449" y="13026"/>
                </a:cubicBezTo>
                <a:cubicBezTo>
                  <a:pt x="30547" y="13115"/>
                  <a:pt x="30648" y="13223"/>
                  <a:pt x="30737" y="13323"/>
                </a:cubicBezTo>
                <a:lnTo>
                  <a:pt x="30737" y="13323"/>
                </a:lnTo>
                <a:cubicBezTo>
                  <a:pt x="30695" y="13279"/>
                  <a:pt x="30653" y="13237"/>
                  <a:pt x="30611" y="13199"/>
                </a:cubicBezTo>
                <a:lnTo>
                  <a:pt x="30611" y="13199"/>
                </a:lnTo>
                <a:cubicBezTo>
                  <a:pt x="30719" y="13318"/>
                  <a:pt x="30935" y="13566"/>
                  <a:pt x="31086" y="13739"/>
                </a:cubicBezTo>
                <a:cubicBezTo>
                  <a:pt x="31195" y="13871"/>
                  <a:pt x="31276" y="13970"/>
                  <a:pt x="31272" y="13970"/>
                </a:cubicBezTo>
                <a:cubicBezTo>
                  <a:pt x="31271" y="13970"/>
                  <a:pt x="31257" y="13955"/>
                  <a:pt x="31227" y="13922"/>
                </a:cubicBezTo>
                <a:lnTo>
                  <a:pt x="31227" y="13922"/>
                </a:lnTo>
                <a:cubicBezTo>
                  <a:pt x="31413" y="14146"/>
                  <a:pt x="31590" y="14378"/>
                  <a:pt x="31756" y="14618"/>
                </a:cubicBezTo>
                <a:lnTo>
                  <a:pt x="31756" y="14618"/>
                </a:lnTo>
                <a:cubicBezTo>
                  <a:pt x="31749" y="14606"/>
                  <a:pt x="31741" y="14594"/>
                  <a:pt x="31734" y="14581"/>
                </a:cubicBezTo>
                <a:lnTo>
                  <a:pt x="31410" y="14138"/>
                </a:lnTo>
                <a:cubicBezTo>
                  <a:pt x="31281" y="13976"/>
                  <a:pt x="31140" y="13804"/>
                  <a:pt x="31011" y="13631"/>
                </a:cubicBezTo>
                <a:cubicBezTo>
                  <a:pt x="30995" y="13613"/>
                  <a:pt x="30980" y="13596"/>
                  <a:pt x="30965" y="13578"/>
                </a:cubicBezTo>
                <a:lnTo>
                  <a:pt x="30965" y="13578"/>
                </a:lnTo>
                <a:cubicBezTo>
                  <a:pt x="30984" y="13598"/>
                  <a:pt x="30999" y="13612"/>
                  <a:pt x="31011" y="13620"/>
                </a:cubicBezTo>
                <a:cubicBezTo>
                  <a:pt x="30773" y="13339"/>
                  <a:pt x="30514" y="13058"/>
                  <a:pt x="30254" y="12788"/>
                </a:cubicBezTo>
                <a:lnTo>
                  <a:pt x="30254" y="12788"/>
                </a:lnTo>
                <a:cubicBezTo>
                  <a:pt x="30373" y="12907"/>
                  <a:pt x="30470" y="13015"/>
                  <a:pt x="30589" y="13134"/>
                </a:cubicBezTo>
                <a:cubicBezTo>
                  <a:pt x="30697" y="13253"/>
                  <a:pt x="30816" y="13372"/>
                  <a:pt x="30935" y="13512"/>
                </a:cubicBezTo>
                <a:cubicBezTo>
                  <a:pt x="31216" y="13836"/>
                  <a:pt x="31475" y="14171"/>
                  <a:pt x="31723" y="14538"/>
                </a:cubicBezTo>
                <a:cubicBezTo>
                  <a:pt x="31721" y="14536"/>
                  <a:pt x="31719" y="14533"/>
                  <a:pt x="31717" y="14530"/>
                </a:cubicBezTo>
                <a:lnTo>
                  <a:pt x="31717" y="14530"/>
                </a:lnTo>
                <a:cubicBezTo>
                  <a:pt x="31775" y="14614"/>
                  <a:pt x="31828" y="14703"/>
                  <a:pt x="31885" y="14797"/>
                </a:cubicBezTo>
                <a:cubicBezTo>
                  <a:pt x="31858" y="14759"/>
                  <a:pt x="31830" y="14723"/>
                  <a:pt x="31804" y="14687"/>
                </a:cubicBezTo>
                <a:lnTo>
                  <a:pt x="31804" y="14687"/>
                </a:lnTo>
                <a:cubicBezTo>
                  <a:pt x="32005" y="14980"/>
                  <a:pt x="32190" y="15284"/>
                  <a:pt x="32361" y="15597"/>
                </a:cubicBezTo>
                <a:lnTo>
                  <a:pt x="32317" y="15553"/>
                </a:lnTo>
                <a:lnTo>
                  <a:pt x="32317" y="15553"/>
                </a:lnTo>
                <a:cubicBezTo>
                  <a:pt x="32382" y="15672"/>
                  <a:pt x="32512" y="15910"/>
                  <a:pt x="32609" y="16126"/>
                </a:cubicBezTo>
                <a:cubicBezTo>
                  <a:pt x="32544" y="15996"/>
                  <a:pt x="32469" y="15867"/>
                  <a:pt x="32404" y="15748"/>
                </a:cubicBezTo>
                <a:lnTo>
                  <a:pt x="32404" y="15748"/>
                </a:lnTo>
                <a:cubicBezTo>
                  <a:pt x="32593" y="16099"/>
                  <a:pt x="32748" y="16466"/>
                  <a:pt x="32867" y="16848"/>
                </a:cubicBezTo>
                <a:lnTo>
                  <a:pt x="32867" y="16848"/>
                </a:lnTo>
                <a:cubicBezTo>
                  <a:pt x="32866" y="16847"/>
                  <a:pt x="32865" y="16846"/>
                  <a:pt x="32864" y="16846"/>
                </a:cubicBezTo>
                <a:lnTo>
                  <a:pt x="32864" y="16846"/>
                </a:lnTo>
                <a:cubicBezTo>
                  <a:pt x="32862" y="16846"/>
                  <a:pt x="32872" y="16868"/>
                  <a:pt x="32890" y="16947"/>
                </a:cubicBezTo>
                <a:cubicBezTo>
                  <a:pt x="32922" y="17044"/>
                  <a:pt x="32976" y="17228"/>
                  <a:pt x="33041" y="17552"/>
                </a:cubicBezTo>
                <a:cubicBezTo>
                  <a:pt x="32996" y="17312"/>
                  <a:pt x="32938" y="17077"/>
                  <a:pt x="32867" y="16848"/>
                </a:cubicBezTo>
                <a:lnTo>
                  <a:pt x="32867" y="16848"/>
                </a:lnTo>
                <a:cubicBezTo>
                  <a:pt x="32867" y="16848"/>
                  <a:pt x="32868" y="16849"/>
                  <a:pt x="32868" y="16849"/>
                </a:cubicBezTo>
                <a:cubicBezTo>
                  <a:pt x="32873" y="16855"/>
                  <a:pt x="32886" y="16885"/>
                  <a:pt x="32888" y="16885"/>
                </a:cubicBezTo>
                <a:cubicBezTo>
                  <a:pt x="32891" y="16885"/>
                  <a:pt x="32881" y="16849"/>
                  <a:pt x="32836" y="16709"/>
                </a:cubicBezTo>
                <a:lnTo>
                  <a:pt x="32836" y="16709"/>
                </a:lnTo>
                <a:cubicBezTo>
                  <a:pt x="32933" y="16990"/>
                  <a:pt x="33009" y="17271"/>
                  <a:pt x="33063" y="17552"/>
                </a:cubicBezTo>
                <a:cubicBezTo>
                  <a:pt x="33095" y="17746"/>
                  <a:pt x="33106" y="17876"/>
                  <a:pt x="33117" y="18005"/>
                </a:cubicBezTo>
                <a:cubicBezTo>
                  <a:pt x="33128" y="18135"/>
                  <a:pt x="33128" y="18275"/>
                  <a:pt x="33117" y="18491"/>
                </a:cubicBezTo>
                <a:cubicBezTo>
                  <a:pt x="33114" y="18564"/>
                  <a:pt x="33110" y="18636"/>
                  <a:pt x="33105" y="18708"/>
                </a:cubicBezTo>
                <a:lnTo>
                  <a:pt x="33105" y="18708"/>
                </a:lnTo>
                <a:cubicBezTo>
                  <a:pt x="33082" y="18705"/>
                  <a:pt x="33060" y="18701"/>
                  <a:pt x="33039" y="18699"/>
                </a:cubicBezTo>
                <a:lnTo>
                  <a:pt x="33039" y="18699"/>
                </a:lnTo>
                <a:cubicBezTo>
                  <a:pt x="33060" y="18703"/>
                  <a:pt x="33082" y="18708"/>
                  <a:pt x="33104" y="18713"/>
                </a:cubicBezTo>
                <a:lnTo>
                  <a:pt x="33104" y="18713"/>
                </a:lnTo>
                <a:cubicBezTo>
                  <a:pt x="33104" y="18711"/>
                  <a:pt x="33105" y="18710"/>
                  <a:pt x="33105" y="18708"/>
                </a:cubicBezTo>
                <a:lnTo>
                  <a:pt x="33105" y="18708"/>
                </a:lnTo>
                <a:cubicBezTo>
                  <a:pt x="33141" y="18714"/>
                  <a:pt x="33179" y="18722"/>
                  <a:pt x="33216" y="18731"/>
                </a:cubicBezTo>
                <a:lnTo>
                  <a:pt x="33216" y="18731"/>
                </a:lnTo>
                <a:cubicBezTo>
                  <a:pt x="33221" y="18597"/>
                  <a:pt x="33236" y="18463"/>
                  <a:pt x="33236" y="18329"/>
                </a:cubicBezTo>
                <a:cubicBezTo>
                  <a:pt x="33236" y="18254"/>
                  <a:pt x="33236" y="18167"/>
                  <a:pt x="33225" y="18092"/>
                </a:cubicBezTo>
                <a:cubicBezTo>
                  <a:pt x="33214" y="18016"/>
                  <a:pt x="33214" y="17930"/>
                  <a:pt x="33203" y="17854"/>
                </a:cubicBezTo>
                <a:cubicBezTo>
                  <a:pt x="33117" y="17228"/>
                  <a:pt x="32944" y="16612"/>
                  <a:pt x="32674" y="16029"/>
                </a:cubicBezTo>
                <a:cubicBezTo>
                  <a:pt x="32544" y="15748"/>
                  <a:pt x="32404" y="15467"/>
                  <a:pt x="32253" y="15197"/>
                </a:cubicBezTo>
                <a:cubicBezTo>
                  <a:pt x="32166" y="15067"/>
                  <a:pt x="32091" y="14927"/>
                  <a:pt x="32004" y="14808"/>
                </a:cubicBezTo>
                <a:cubicBezTo>
                  <a:pt x="31918" y="14678"/>
                  <a:pt x="31842" y="14549"/>
                  <a:pt x="31745" y="14419"/>
                </a:cubicBezTo>
                <a:lnTo>
                  <a:pt x="31745" y="14419"/>
                </a:lnTo>
                <a:cubicBezTo>
                  <a:pt x="31799" y="14506"/>
                  <a:pt x="31842" y="14581"/>
                  <a:pt x="31885" y="14668"/>
                </a:cubicBezTo>
                <a:cubicBezTo>
                  <a:pt x="31810" y="14549"/>
                  <a:pt x="31734" y="14430"/>
                  <a:pt x="31648" y="14311"/>
                </a:cubicBezTo>
                <a:cubicBezTo>
                  <a:pt x="31561" y="14203"/>
                  <a:pt x="31486" y="14084"/>
                  <a:pt x="31389" y="13976"/>
                </a:cubicBezTo>
                <a:cubicBezTo>
                  <a:pt x="31332" y="13896"/>
                  <a:pt x="31294" y="13836"/>
                  <a:pt x="31300" y="13836"/>
                </a:cubicBezTo>
                <a:cubicBezTo>
                  <a:pt x="31307" y="13836"/>
                  <a:pt x="31387" y="13935"/>
                  <a:pt x="31594" y="14214"/>
                </a:cubicBezTo>
                <a:cubicBezTo>
                  <a:pt x="31507" y="14074"/>
                  <a:pt x="31335" y="13879"/>
                  <a:pt x="31205" y="13706"/>
                </a:cubicBezTo>
                <a:cubicBezTo>
                  <a:pt x="31065" y="13544"/>
                  <a:pt x="30935" y="13415"/>
                  <a:pt x="30935" y="13404"/>
                </a:cubicBezTo>
                <a:cubicBezTo>
                  <a:pt x="30741" y="13177"/>
                  <a:pt x="30665" y="13091"/>
                  <a:pt x="30643" y="13069"/>
                </a:cubicBezTo>
                <a:lnTo>
                  <a:pt x="30643" y="13069"/>
                </a:lnTo>
                <a:cubicBezTo>
                  <a:pt x="30687" y="13112"/>
                  <a:pt x="30730" y="13156"/>
                  <a:pt x="30773" y="13199"/>
                </a:cubicBezTo>
                <a:cubicBezTo>
                  <a:pt x="30825" y="13254"/>
                  <a:pt x="30883" y="13318"/>
                  <a:pt x="30932" y="13374"/>
                </a:cubicBezTo>
                <a:lnTo>
                  <a:pt x="30932" y="13374"/>
                </a:lnTo>
                <a:cubicBezTo>
                  <a:pt x="30850" y="13273"/>
                  <a:pt x="30778" y="13182"/>
                  <a:pt x="30687" y="13091"/>
                </a:cubicBezTo>
                <a:lnTo>
                  <a:pt x="30687" y="13091"/>
                </a:lnTo>
                <a:lnTo>
                  <a:pt x="30762" y="13177"/>
                </a:lnTo>
                <a:cubicBezTo>
                  <a:pt x="30481" y="12886"/>
                  <a:pt x="30460" y="12864"/>
                  <a:pt x="29930" y="12345"/>
                </a:cubicBezTo>
                <a:cubicBezTo>
                  <a:pt x="29596" y="12032"/>
                  <a:pt x="29768" y="12173"/>
                  <a:pt x="29639" y="12054"/>
                </a:cubicBezTo>
                <a:lnTo>
                  <a:pt x="29596" y="12011"/>
                </a:lnTo>
                <a:lnTo>
                  <a:pt x="29423" y="11859"/>
                </a:lnTo>
                <a:cubicBezTo>
                  <a:pt x="29293" y="11741"/>
                  <a:pt x="29153" y="11622"/>
                  <a:pt x="29023" y="11514"/>
                </a:cubicBezTo>
                <a:cubicBezTo>
                  <a:pt x="28883" y="11395"/>
                  <a:pt x="28753" y="11276"/>
                  <a:pt x="28602" y="11168"/>
                </a:cubicBezTo>
                <a:lnTo>
                  <a:pt x="28602" y="11168"/>
                </a:lnTo>
                <a:cubicBezTo>
                  <a:pt x="28710" y="11265"/>
                  <a:pt x="28818" y="11352"/>
                  <a:pt x="28926" y="11460"/>
                </a:cubicBezTo>
                <a:cubicBezTo>
                  <a:pt x="28665" y="11245"/>
                  <a:pt x="28377" y="11014"/>
                  <a:pt x="28371" y="11014"/>
                </a:cubicBezTo>
                <a:lnTo>
                  <a:pt x="28371" y="11014"/>
                </a:lnTo>
                <a:cubicBezTo>
                  <a:pt x="28369" y="11014"/>
                  <a:pt x="28414" y="11053"/>
                  <a:pt x="28526" y="11147"/>
                </a:cubicBezTo>
                <a:cubicBezTo>
                  <a:pt x="27921" y="10650"/>
                  <a:pt x="27284" y="10196"/>
                  <a:pt x="26636" y="9764"/>
                </a:cubicBezTo>
                <a:cubicBezTo>
                  <a:pt x="25826" y="9224"/>
                  <a:pt x="25027" y="8749"/>
                  <a:pt x="24843" y="8630"/>
                </a:cubicBezTo>
                <a:cubicBezTo>
                  <a:pt x="24552" y="8468"/>
                  <a:pt x="24271" y="8295"/>
                  <a:pt x="23968" y="8112"/>
                </a:cubicBezTo>
                <a:lnTo>
                  <a:pt x="22985" y="7561"/>
                </a:lnTo>
                <a:lnTo>
                  <a:pt x="22985" y="7561"/>
                </a:lnTo>
                <a:cubicBezTo>
                  <a:pt x="23062" y="7604"/>
                  <a:pt x="23123" y="7642"/>
                  <a:pt x="23116" y="7642"/>
                </a:cubicBezTo>
                <a:cubicBezTo>
                  <a:pt x="23107" y="7642"/>
                  <a:pt x="22988" y="7581"/>
                  <a:pt x="22651" y="7388"/>
                </a:cubicBezTo>
                <a:lnTo>
                  <a:pt x="22651" y="7388"/>
                </a:lnTo>
                <a:cubicBezTo>
                  <a:pt x="22664" y="7393"/>
                  <a:pt x="22672" y="7395"/>
                  <a:pt x="22676" y="7395"/>
                </a:cubicBezTo>
                <a:cubicBezTo>
                  <a:pt x="22734" y="7395"/>
                  <a:pt x="21585" y="6795"/>
                  <a:pt x="21088" y="6513"/>
                </a:cubicBezTo>
                <a:lnTo>
                  <a:pt x="21088" y="6513"/>
                </a:lnTo>
                <a:cubicBezTo>
                  <a:pt x="21088" y="6514"/>
                  <a:pt x="21089" y="6514"/>
                  <a:pt x="21089" y="6514"/>
                </a:cubicBezTo>
                <a:cubicBezTo>
                  <a:pt x="21091" y="6514"/>
                  <a:pt x="21073" y="6503"/>
                  <a:pt x="21030" y="6481"/>
                </a:cubicBezTo>
                <a:lnTo>
                  <a:pt x="21030" y="6481"/>
                </a:lnTo>
                <a:cubicBezTo>
                  <a:pt x="21048" y="6491"/>
                  <a:pt x="21068" y="6502"/>
                  <a:pt x="21088" y="6513"/>
                </a:cubicBezTo>
                <a:lnTo>
                  <a:pt x="21088" y="6513"/>
                </a:lnTo>
                <a:cubicBezTo>
                  <a:pt x="21042" y="6498"/>
                  <a:pt x="19826" y="5884"/>
                  <a:pt x="19802" y="5884"/>
                </a:cubicBezTo>
                <a:cubicBezTo>
                  <a:pt x="19798" y="5884"/>
                  <a:pt x="19838" y="5907"/>
                  <a:pt x="19940" y="5962"/>
                </a:cubicBezTo>
                <a:cubicBezTo>
                  <a:pt x="19701" y="5840"/>
                  <a:pt x="19671" y="5824"/>
                  <a:pt x="19674" y="5824"/>
                </a:cubicBezTo>
                <a:cubicBezTo>
                  <a:pt x="19675" y="5824"/>
                  <a:pt x="19681" y="5826"/>
                  <a:pt x="19683" y="5826"/>
                </a:cubicBezTo>
                <a:cubicBezTo>
                  <a:pt x="19686" y="5826"/>
                  <a:pt x="19668" y="5814"/>
                  <a:pt x="19518" y="5735"/>
                </a:cubicBezTo>
                <a:lnTo>
                  <a:pt x="18514" y="5271"/>
                </a:lnTo>
                <a:cubicBezTo>
                  <a:pt x="18168" y="5109"/>
                  <a:pt x="17812" y="4947"/>
                  <a:pt x="17434" y="4785"/>
                </a:cubicBezTo>
                <a:lnTo>
                  <a:pt x="16300" y="4288"/>
                </a:lnTo>
                <a:lnTo>
                  <a:pt x="15101" y="3813"/>
                </a:lnTo>
                <a:cubicBezTo>
                  <a:pt x="15080" y="3813"/>
                  <a:pt x="15178" y="3855"/>
                  <a:pt x="15170" y="3855"/>
                </a:cubicBezTo>
                <a:cubicBezTo>
                  <a:pt x="15165" y="3855"/>
                  <a:pt x="15122" y="3840"/>
                  <a:pt x="14993" y="3791"/>
                </a:cubicBezTo>
                <a:cubicBezTo>
                  <a:pt x="14712" y="3672"/>
                  <a:pt x="14431" y="3554"/>
                  <a:pt x="14139" y="3446"/>
                </a:cubicBezTo>
                <a:cubicBezTo>
                  <a:pt x="13826" y="3327"/>
                  <a:pt x="13837" y="3359"/>
                  <a:pt x="13265" y="3132"/>
                </a:cubicBezTo>
                <a:lnTo>
                  <a:pt x="13265" y="3132"/>
                </a:lnTo>
                <a:cubicBezTo>
                  <a:pt x="13312" y="3153"/>
                  <a:pt x="13376" y="3181"/>
                  <a:pt x="13365" y="3181"/>
                </a:cubicBezTo>
                <a:cubicBezTo>
                  <a:pt x="13357" y="3181"/>
                  <a:pt x="13323" y="3171"/>
                  <a:pt x="13243" y="3143"/>
                </a:cubicBezTo>
                <a:cubicBezTo>
                  <a:pt x="12854" y="2992"/>
                  <a:pt x="12444" y="2862"/>
                  <a:pt x="12044" y="2722"/>
                </a:cubicBezTo>
                <a:cubicBezTo>
                  <a:pt x="11634" y="2581"/>
                  <a:pt x="11234" y="2452"/>
                  <a:pt x="10813" y="2333"/>
                </a:cubicBezTo>
                <a:lnTo>
                  <a:pt x="9581" y="1955"/>
                </a:lnTo>
                <a:lnTo>
                  <a:pt x="8329" y="1609"/>
                </a:lnTo>
                <a:cubicBezTo>
                  <a:pt x="7907" y="1491"/>
                  <a:pt x="7486" y="1404"/>
                  <a:pt x="7065" y="1296"/>
                </a:cubicBezTo>
                <a:cubicBezTo>
                  <a:pt x="6644" y="1188"/>
                  <a:pt x="6222" y="1080"/>
                  <a:pt x="5790" y="994"/>
                </a:cubicBezTo>
                <a:lnTo>
                  <a:pt x="4527" y="724"/>
                </a:lnTo>
                <a:lnTo>
                  <a:pt x="3468" y="517"/>
                </a:lnTo>
                <a:lnTo>
                  <a:pt x="3468" y="517"/>
                </a:lnTo>
                <a:cubicBezTo>
                  <a:pt x="3479" y="519"/>
                  <a:pt x="3485" y="520"/>
                  <a:pt x="3486" y="520"/>
                </a:cubicBezTo>
                <a:cubicBezTo>
                  <a:pt x="3490" y="520"/>
                  <a:pt x="3425" y="507"/>
                  <a:pt x="3252" y="475"/>
                </a:cubicBezTo>
                <a:lnTo>
                  <a:pt x="3252" y="475"/>
                </a:lnTo>
                <a:lnTo>
                  <a:pt x="3468" y="517"/>
                </a:lnTo>
                <a:lnTo>
                  <a:pt x="3468" y="517"/>
                </a:lnTo>
                <a:cubicBezTo>
                  <a:pt x="3413" y="508"/>
                  <a:pt x="3240" y="477"/>
                  <a:pt x="3058" y="443"/>
                </a:cubicBezTo>
                <a:lnTo>
                  <a:pt x="3058" y="443"/>
                </a:lnTo>
                <a:cubicBezTo>
                  <a:pt x="3171" y="464"/>
                  <a:pt x="3168" y="467"/>
                  <a:pt x="3143" y="467"/>
                </a:cubicBezTo>
                <a:cubicBezTo>
                  <a:pt x="3134" y="467"/>
                  <a:pt x="3123" y="467"/>
                  <a:pt x="3113" y="467"/>
                </a:cubicBezTo>
                <a:cubicBezTo>
                  <a:pt x="3092" y="467"/>
                  <a:pt x="3076" y="468"/>
                  <a:pt x="3090" y="475"/>
                </a:cubicBezTo>
                <a:cubicBezTo>
                  <a:pt x="2863" y="421"/>
                  <a:pt x="2626" y="378"/>
                  <a:pt x="2388" y="335"/>
                </a:cubicBezTo>
                <a:lnTo>
                  <a:pt x="1675" y="216"/>
                </a:lnTo>
                <a:cubicBezTo>
                  <a:pt x="1546" y="205"/>
                  <a:pt x="1167" y="140"/>
                  <a:pt x="800" y="97"/>
                </a:cubicBezTo>
                <a:cubicBezTo>
                  <a:pt x="422" y="54"/>
                  <a:pt x="77" y="0"/>
                  <a:pt x="1" y="0"/>
                </a:cubicBezTo>
                <a:close/>
                <a:moveTo>
                  <a:pt x="32188" y="18621"/>
                </a:moveTo>
                <a:cubicBezTo>
                  <a:pt x="32361" y="18653"/>
                  <a:pt x="32555" y="18696"/>
                  <a:pt x="32771" y="18750"/>
                </a:cubicBezTo>
                <a:cubicBezTo>
                  <a:pt x="32631" y="18729"/>
                  <a:pt x="32425" y="18675"/>
                  <a:pt x="32188" y="18621"/>
                </a:cubicBezTo>
                <a:close/>
                <a:moveTo>
                  <a:pt x="18978" y="19074"/>
                </a:moveTo>
                <a:lnTo>
                  <a:pt x="18978" y="19074"/>
                </a:lnTo>
                <a:cubicBezTo>
                  <a:pt x="18885" y="19091"/>
                  <a:pt x="18796" y="19107"/>
                  <a:pt x="18710" y="19122"/>
                </a:cubicBezTo>
                <a:lnTo>
                  <a:pt x="18710" y="19122"/>
                </a:lnTo>
                <a:cubicBezTo>
                  <a:pt x="18834" y="19101"/>
                  <a:pt x="18938" y="19082"/>
                  <a:pt x="18978" y="19074"/>
                </a:cubicBezTo>
                <a:close/>
                <a:moveTo>
                  <a:pt x="18222" y="19182"/>
                </a:moveTo>
                <a:cubicBezTo>
                  <a:pt x="18205" y="19185"/>
                  <a:pt x="18188" y="19188"/>
                  <a:pt x="18171" y="19190"/>
                </a:cubicBezTo>
                <a:lnTo>
                  <a:pt x="18171" y="19190"/>
                </a:lnTo>
                <a:cubicBezTo>
                  <a:pt x="18084" y="19210"/>
                  <a:pt x="18040" y="19221"/>
                  <a:pt x="18028" y="19226"/>
                </a:cubicBezTo>
                <a:lnTo>
                  <a:pt x="18028" y="19226"/>
                </a:lnTo>
                <a:lnTo>
                  <a:pt x="18222" y="19182"/>
                </a:lnTo>
                <a:close/>
                <a:moveTo>
                  <a:pt x="33045" y="19197"/>
                </a:moveTo>
                <a:lnTo>
                  <a:pt x="33045" y="19197"/>
                </a:lnTo>
                <a:cubicBezTo>
                  <a:pt x="33044" y="19203"/>
                  <a:pt x="33043" y="19209"/>
                  <a:pt x="33041" y="19215"/>
                </a:cubicBezTo>
                <a:cubicBezTo>
                  <a:pt x="33040" y="19224"/>
                  <a:pt x="33039" y="19234"/>
                  <a:pt x="33038" y="19243"/>
                </a:cubicBezTo>
                <a:lnTo>
                  <a:pt x="33038" y="19243"/>
                </a:lnTo>
                <a:cubicBezTo>
                  <a:pt x="33040" y="19228"/>
                  <a:pt x="33043" y="19212"/>
                  <a:pt x="33045" y="19197"/>
                </a:cubicBezTo>
                <a:close/>
                <a:moveTo>
                  <a:pt x="17817" y="19274"/>
                </a:moveTo>
                <a:cubicBezTo>
                  <a:pt x="17744" y="19288"/>
                  <a:pt x="17672" y="19303"/>
                  <a:pt x="17600" y="19320"/>
                </a:cubicBezTo>
                <a:lnTo>
                  <a:pt x="17600" y="19320"/>
                </a:lnTo>
                <a:cubicBezTo>
                  <a:pt x="17584" y="19324"/>
                  <a:pt x="17568" y="19329"/>
                  <a:pt x="17553" y="19334"/>
                </a:cubicBezTo>
                <a:lnTo>
                  <a:pt x="17817" y="19274"/>
                </a:lnTo>
                <a:close/>
                <a:moveTo>
                  <a:pt x="18710" y="19122"/>
                </a:moveTo>
                <a:cubicBezTo>
                  <a:pt x="18444" y="19168"/>
                  <a:pt x="18081" y="19229"/>
                  <a:pt x="18031" y="19229"/>
                </a:cubicBezTo>
                <a:cubicBezTo>
                  <a:pt x="18025" y="19229"/>
                  <a:pt x="18024" y="19228"/>
                  <a:pt x="18028" y="19226"/>
                </a:cubicBezTo>
                <a:lnTo>
                  <a:pt x="18028" y="19226"/>
                </a:lnTo>
                <a:lnTo>
                  <a:pt x="17817" y="19274"/>
                </a:lnTo>
                <a:lnTo>
                  <a:pt x="17817" y="19274"/>
                </a:lnTo>
                <a:cubicBezTo>
                  <a:pt x="17869" y="19264"/>
                  <a:pt x="17921" y="19255"/>
                  <a:pt x="17974" y="19247"/>
                </a:cubicBezTo>
                <a:lnTo>
                  <a:pt x="17974" y="19247"/>
                </a:lnTo>
                <a:cubicBezTo>
                  <a:pt x="17758" y="19290"/>
                  <a:pt x="17542" y="19344"/>
                  <a:pt x="17337" y="19398"/>
                </a:cubicBezTo>
                <a:cubicBezTo>
                  <a:pt x="17686" y="19314"/>
                  <a:pt x="18117" y="19229"/>
                  <a:pt x="18710" y="19122"/>
                </a:cubicBezTo>
                <a:close/>
                <a:moveTo>
                  <a:pt x="33038" y="19243"/>
                </a:moveTo>
                <a:cubicBezTo>
                  <a:pt x="33026" y="19308"/>
                  <a:pt x="33014" y="19373"/>
                  <a:pt x="33001" y="19438"/>
                </a:cubicBezTo>
                <a:lnTo>
                  <a:pt x="33001" y="19438"/>
                </a:lnTo>
                <a:cubicBezTo>
                  <a:pt x="33011" y="19390"/>
                  <a:pt x="33027" y="19320"/>
                  <a:pt x="33038" y="19243"/>
                </a:cubicBezTo>
                <a:close/>
                <a:moveTo>
                  <a:pt x="33001" y="19438"/>
                </a:moveTo>
                <a:lnTo>
                  <a:pt x="33001" y="19438"/>
                </a:lnTo>
                <a:cubicBezTo>
                  <a:pt x="33000" y="19443"/>
                  <a:pt x="32999" y="19448"/>
                  <a:pt x="32998" y="19452"/>
                </a:cubicBezTo>
                <a:cubicBezTo>
                  <a:pt x="32999" y="19448"/>
                  <a:pt x="33000" y="19443"/>
                  <a:pt x="33001" y="19438"/>
                </a:cubicBezTo>
                <a:close/>
                <a:moveTo>
                  <a:pt x="16438" y="19588"/>
                </a:moveTo>
                <a:cubicBezTo>
                  <a:pt x="16420" y="19596"/>
                  <a:pt x="16402" y="19605"/>
                  <a:pt x="16386" y="19615"/>
                </a:cubicBezTo>
                <a:cubicBezTo>
                  <a:pt x="16403" y="19606"/>
                  <a:pt x="16420" y="19597"/>
                  <a:pt x="16438" y="19588"/>
                </a:cubicBezTo>
                <a:close/>
                <a:moveTo>
                  <a:pt x="38582" y="20986"/>
                </a:moveTo>
                <a:cubicBezTo>
                  <a:pt x="38627" y="21009"/>
                  <a:pt x="38682" y="21038"/>
                  <a:pt x="38742" y="21071"/>
                </a:cubicBezTo>
                <a:lnTo>
                  <a:pt x="38742" y="21071"/>
                </a:lnTo>
                <a:cubicBezTo>
                  <a:pt x="38672" y="21029"/>
                  <a:pt x="38625" y="21000"/>
                  <a:pt x="38582" y="20986"/>
                </a:cubicBezTo>
                <a:close/>
                <a:moveTo>
                  <a:pt x="15217" y="21440"/>
                </a:moveTo>
                <a:cubicBezTo>
                  <a:pt x="15214" y="21454"/>
                  <a:pt x="15211" y="21469"/>
                  <a:pt x="15209" y="21483"/>
                </a:cubicBezTo>
                <a:cubicBezTo>
                  <a:pt x="15212" y="21468"/>
                  <a:pt x="15214" y="21454"/>
                  <a:pt x="15217" y="21440"/>
                </a:cubicBezTo>
                <a:close/>
                <a:moveTo>
                  <a:pt x="15719" y="24077"/>
                </a:moveTo>
                <a:cubicBezTo>
                  <a:pt x="15729" y="24094"/>
                  <a:pt x="15739" y="24111"/>
                  <a:pt x="15749" y="24129"/>
                </a:cubicBezTo>
                <a:cubicBezTo>
                  <a:pt x="15737" y="24108"/>
                  <a:pt x="15727" y="24091"/>
                  <a:pt x="15719" y="24077"/>
                </a:cubicBezTo>
                <a:close/>
                <a:moveTo>
                  <a:pt x="27694" y="25091"/>
                </a:moveTo>
                <a:cubicBezTo>
                  <a:pt x="27556" y="25160"/>
                  <a:pt x="27460" y="25208"/>
                  <a:pt x="27391" y="25243"/>
                </a:cubicBezTo>
                <a:lnTo>
                  <a:pt x="27391" y="25243"/>
                </a:lnTo>
                <a:cubicBezTo>
                  <a:pt x="27494" y="25193"/>
                  <a:pt x="27596" y="25140"/>
                  <a:pt x="27694" y="25091"/>
                </a:cubicBezTo>
                <a:close/>
                <a:moveTo>
                  <a:pt x="17121" y="25404"/>
                </a:moveTo>
                <a:cubicBezTo>
                  <a:pt x="17196" y="25445"/>
                  <a:pt x="17267" y="25490"/>
                  <a:pt x="17336" y="25529"/>
                </a:cubicBezTo>
                <a:lnTo>
                  <a:pt x="17336" y="25529"/>
                </a:lnTo>
                <a:cubicBezTo>
                  <a:pt x="17263" y="25489"/>
                  <a:pt x="17191" y="25447"/>
                  <a:pt x="17121" y="25404"/>
                </a:cubicBezTo>
                <a:close/>
                <a:moveTo>
                  <a:pt x="17505" y="25612"/>
                </a:moveTo>
                <a:lnTo>
                  <a:pt x="17505" y="25612"/>
                </a:lnTo>
                <a:cubicBezTo>
                  <a:pt x="17546" y="25635"/>
                  <a:pt x="17588" y="25656"/>
                  <a:pt x="17629" y="25676"/>
                </a:cubicBezTo>
                <a:lnTo>
                  <a:pt x="17629" y="25676"/>
                </a:lnTo>
                <a:cubicBezTo>
                  <a:pt x="17587" y="25655"/>
                  <a:pt x="17546" y="25634"/>
                  <a:pt x="17505" y="25612"/>
                </a:cubicBezTo>
                <a:close/>
                <a:moveTo>
                  <a:pt x="18106" y="25858"/>
                </a:moveTo>
                <a:cubicBezTo>
                  <a:pt x="18109" y="25859"/>
                  <a:pt x="18111" y="25860"/>
                  <a:pt x="18111" y="25860"/>
                </a:cubicBezTo>
                <a:cubicBezTo>
                  <a:pt x="18111" y="25860"/>
                  <a:pt x="18109" y="25859"/>
                  <a:pt x="18106" y="25858"/>
                </a:cubicBezTo>
                <a:close/>
                <a:moveTo>
                  <a:pt x="26421" y="18174"/>
                </a:moveTo>
                <a:cubicBezTo>
                  <a:pt x="26496" y="18174"/>
                  <a:pt x="26572" y="18175"/>
                  <a:pt x="26647" y="18178"/>
                </a:cubicBezTo>
                <a:lnTo>
                  <a:pt x="27317" y="18178"/>
                </a:lnTo>
                <a:cubicBezTo>
                  <a:pt x="27543" y="18189"/>
                  <a:pt x="27770" y="18189"/>
                  <a:pt x="27975" y="18189"/>
                </a:cubicBezTo>
                <a:cubicBezTo>
                  <a:pt x="28181" y="18189"/>
                  <a:pt x="27878" y="18200"/>
                  <a:pt x="27932" y="18210"/>
                </a:cubicBezTo>
                <a:cubicBezTo>
                  <a:pt x="28213" y="18210"/>
                  <a:pt x="28418" y="18221"/>
                  <a:pt x="28570" y="18221"/>
                </a:cubicBezTo>
                <a:lnTo>
                  <a:pt x="28948" y="18243"/>
                </a:lnTo>
                <a:lnTo>
                  <a:pt x="29293" y="18254"/>
                </a:lnTo>
                <a:lnTo>
                  <a:pt x="29812" y="18297"/>
                </a:lnTo>
                <a:cubicBezTo>
                  <a:pt x="30036" y="18316"/>
                  <a:pt x="30261" y="18334"/>
                  <a:pt x="30485" y="18367"/>
                </a:cubicBezTo>
                <a:lnTo>
                  <a:pt x="30485" y="18367"/>
                </a:lnTo>
                <a:cubicBezTo>
                  <a:pt x="30391" y="18352"/>
                  <a:pt x="30367" y="18345"/>
                  <a:pt x="30393" y="18345"/>
                </a:cubicBezTo>
                <a:cubicBezTo>
                  <a:pt x="30467" y="18345"/>
                  <a:pt x="30954" y="18399"/>
                  <a:pt x="31399" y="18459"/>
                </a:cubicBezTo>
                <a:cubicBezTo>
                  <a:pt x="31194" y="18416"/>
                  <a:pt x="31021" y="18394"/>
                  <a:pt x="30913" y="18372"/>
                </a:cubicBezTo>
                <a:lnTo>
                  <a:pt x="30913" y="18372"/>
                </a:lnTo>
                <a:cubicBezTo>
                  <a:pt x="31248" y="18405"/>
                  <a:pt x="31583" y="18470"/>
                  <a:pt x="31929" y="18524"/>
                </a:cubicBezTo>
                <a:cubicBezTo>
                  <a:pt x="31974" y="18532"/>
                  <a:pt x="31988" y="18535"/>
                  <a:pt x="31978" y="18535"/>
                </a:cubicBezTo>
                <a:cubicBezTo>
                  <a:pt x="31962" y="18535"/>
                  <a:pt x="31884" y="18526"/>
                  <a:pt x="31777" y="18513"/>
                </a:cubicBezTo>
                <a:lnTo>
                  <a:pt x="31777" y="18513"/>
                </a:lnTo>
                <a:lnTo>
                  <a:pt x="31961" y="18545"/>
                </a:lnTo>
                <a:cubicBezTo>
                  <a:pt x="32135" y="18576"/>
                  <a:pt x="32183" y="18587"/>
                  <a:pt x="32158" y="18587"/>
                </a:cubicBezTo>
                <a:cubicBezTo>
                  <a:pt x="32130" y="18587"/>
                  <a:pt x="32011" y="18573"/>
                  <a:pt x="31875" y="18556"/>
                </a:cubicBezTo>
                <a:lnTo>
                  <a:pt x="31507" y="18480"/>
                </a:lnTo>
                <a:cubicBezTo>
                  <a:pt x="31402" y="18456"/>
                  <a:pt x="31291" y="18444"/>
                  <a:pt x="31182" y="18444"/>
                </a:cubicBezTo>
                <a:cubicBezTo>
                  <a:pt x="31146" y="18444"/>
                  <a:pt x="31110" y="18445"/>
                  <a:pt x="31075" y="18448"/>
                </a:cubicBezTo>
                <a:cubicBezTo>
                  <a:pt x="31140" y="18448"/>
                  <a:pt x="31270" y="18459"/>
                  <a:pt x="31410" y="18491"/>
                </a:cubicBezTo>
                <a:cubicBezTo>
                  <a:pt x="31379" y="18486"/>
                  <a:pt x="31354" y="18483"/>
                  <a:pt x="31338" y="18482"/>
                </a:cubicBezTo>
                <a:lnTo>
                  <a:pt x="31338" y="18482"/>
                </a:lnTo>
                <a:cubicBezTo>
                  <a:pt x="31367" y="18492"/>
                  <a:pt x="31473" y="18503"/>
                  <a:pt x="31637" y="18524"/>
                </a:cubicBezTo>
                <a:lnTo>
                  <a:pt x="31864" y="18588"/>
                </a:lnTo>
                <a:lnTo>
                  <a:pt x="31918" y="18588"/>
                </a:lnTo>
                <a:lnTo>
                  <a:pt x="32253" y="18653"/>
                </a:lnTo>
                <a:lnTo>
                  <a:pt x="32577" y="18718"/>
                </a:lnTo>
                <a:lnTo>
                  <a:pt x="33093" y="18837"/>
                </a:lnTo>
                <a:lnTo>
                  <a:pt x="33093" y="18837"/>
                </a:lnTo>
                <a:cubicBezTo>
                  <a:pt x="33081" y="18957"/>
                  <a:pt x="33065" y="19078"/>
                  <a:pt x="33045" y="19197"/>
                </a:cubicBezTo>
                <a:lnTo>
                  <a:pt x="33045" y="19197"/>
                </a:lnTo>
                <a:cubicBezTo>
                  <a:pt x="33064" y="19115"/>
                  <a:pt x="33074" y="19025"/>
                  <a:pt x="33084" y="18945"/>
                </a:cubicBezTo>
                <a:cubicBezTo>
                  <a:pt x="33091" y="18902"/>
                  <a:pt x="33096" y="18864"/>
                  <a:pt x="33100" y="18838"/>
                </a:cubicBezTo>
                <a:lnTo>
                  <a:pt x="33100" y="18838"/>
                </a:lnTo>
                <a:lnTo>
                  <a:pt x="33103" y="18839"/>
                </a:lnTo>
                <a:lnTo>
                  <a:pt x="33103" y="18839"/>
                </a:lnTo>
                <a:cubicBezTo>
                  <a:pt x="33101" y="18857"/>
                  <a:pt x="33099" y="18881"/>
                  <a:pt x="33095" y="18912"/>
                </a:cubicBezTo>
                <a:cubicBezTo>
                  <a:pt x="33063" y="19258"/>
                  <a:pt x="32987" y="19593"/>
                  <a:pt x="32879" y="19917"/>
                </a:cubicBezTo>
                <a:cubicBezTo>
                  <a:pt x="32825" y="20057"/>
                  <a:pt x="32782" y="20165"/>
                  <a:pt x="32760" y="20241"/>
                </a:cubicBezTo>
                <a:cubicBezTo>
                  <a:pt x="32728" y="20317"/>
                  <a:pt x="32717" y="20360"/>
                  <a:pt x="32706" y="20371"/>
                </a:cubicBezTo>
                <a:cubicBezTo>
                  <a:pt x="32700" y="20386"/>
                  <a:pt x="32697" y="20393"/>
                  <a:pt x="32698" y="20393"/>
                </a:cubicBezTo>
                <a:cubicBezTo>
                  <a:pt x="32698" y="20393"/>
                  <a:pt x="32716" y="20355"/>
                  <a:pt x="32739" y="20317"/>
                </a:cubicBezTo>
                <a:cubicBezTo>
                  <a:pt x="32775" y="20238"/>
                  <a:pt x="32820" y="20116"/>
                  <a:pt x="32821" y="20116"/>
                </a:cubicBezTo>
                <a:lnTo>
                  <a:pt x="32821" y="20116"/>
                </a:lnTo>
                <a:cubicBezTo>
                  <a:pt x="32822" y="20116"/>
                  <a:pt x="32811" y="20147"/>
                  <a:pt x="32782" y="20230"/>
                </a:cubicBezTo>
                <a:cubicBezTo>
                  <a:pt x="32739" y="20327"/>
                  <a:pt x="32706" y="20414"/>
                  <a:pt x="32674" y="20489"/>
                </a:cubicBezTo>
                <a:cubicBezTo>
                  <a:pt x="32641" y="20565"/>
                  <a:pt x="32609" y="20641"/>
                  <a:pt x="32566" y="20705"/>
                </a:cubicBezTo>
                <a:lnTo>
                  <a:pt x="32458" y="20954"/>
                </a:lnTo>
                <a:lnTo>
                  <a:pt x="32285" y="21256"/>
                </a:lnTo>
                <a:lnTo>
                  <a:pt x="32274" y="21256"/>
                </a:lnTo>
                <a:cubicBezTo>
                  <a:pt x="32177" y="21407"/>
                  <a:pt x="32101" y="21515"/>
                  <a:pt x="32037" y="21602"/>
                </a:cubicBezTo>
                <a:cubicBezTo>
                  <a:pt x="31983" y="21699"/>
                  <a:pt x="31929" y="21753"/>
                  <a:pt x="31896" y="21807"/>
                </a:cubicBezTo>
                <a:lnTo>
                  <a:pt x="31788" y="21969"/>
                </a:lnTo>
                <a:cubicBezTo>
                  <a:pt x="31756" y="22023"/>
                  <a:pt x="31723" y="22066"/>
                  <a:pt x="31680" y="22110"/>
                </a:cubicBezTo>
                <a:cubicBezTo>
                  <a:pt x="31615" y="22185"/>
                  <a:pt x="31507" y="22315"/>
                  <a:pt x="31291" y="22552"/>
                </a:cubicBezTo>
                <a:cubicBezTo>
                  <a:pt x="31410" y="22412"/>
                  <a:pt x="31529" y="22282"/>
                  <a:pt x="31626" y="22142"/>
                </a:cubicBezTo>
                <a:lnTo>
                  <a:pt x="31626" y="22142"/>
                </a:lnTo>
                <a:cubicBezTo>
                  <a:pt x="31561" y="22228"/>
                  <a:pt x="31497" y="22304"/>
                  <a:pt x="31421" y="22390"/>
                </a:cubicBezTo>
                <a:cubicBezTo>
                  <a:pt x="31345" y="22477"/>
                  <a:pt x="31270" y="22552"/>
                  <a:pt x="31194" y="22628"/>
                </a:cubicBezTo>
                <a:lnTo>
                  <a:pt x="31281" y="22520"/>
                </a:lnTo>
                <a:lnTo>
                  <a:pt x="31281" y="22520"/>
                </a:lnTo>
                <a:cubicBezTo>
                  <a:pt x="31043" y="22790"/>
                  <a:pt x="30881" y="22952"/>
                  <a:pt x="30697" y="23103"/>
                </a:cubicBezTo>
                <a:cubicBezTo>
                  <a:pt x="30524" y="23265"/>
                  <a:pt x="30352" y="23416"/>
                  <a:pt x="30082" y="23632"/>
                </a:cubicBezTo>
                <a:cubicBezTo>
                  <a:pt x="30106" y="23614"/>
                  <a:pt x="30119" y="23606"/>
                  <a:pt x="30121" y="23606"/>
                </a:cubicBezTo>
                <a:cubicBezTo>
                  <a:pt x="30132" y="23606"/>
                  <a:pt x="29934" y="23776"/>
                  <a:pt x="29520" y="24075"/>
                </a:cubicBezTo>
                <a:cubicBezTo>
                  <a:pt x="29412" y="24144"/>
                  <a:pt x="29387" y="24158"/>
                  <a:pt x="29385" y="24158"/>
                </a:cubicBezTo>
                <a:cubicBezTo>
                  <a:pt x="29383" y="24158"/>
                  <a:pt x="29393" y="24151"/>
                  <a:pt x="29392" y="24151"/>
                </a:cubicBezTo>
                <a:lnTo>
                  <a:pt x="29392" y="24151"/>
                </a:lnTo>
                <a:cubicBezTo>
                  <a:pt x="29389" y="24151"/>
                  <a:pt x="29333" y="24187"/>
                  <a:pt x="28980" y="24421"/>
                </a:cubicBezTo>
                <a:cubicBezTo>
                  <a:pt x="29142" y="24313"/>
                  <a:pt x="29315" y="24172"/>
                  <a:pt x="29639" y="23967"/>
                </a:cubicBezTo>
                <a:lnTo>
                  <a:pt x="29822" y="23816"/>
                </a:lnTo>
                <a:lnTo>
                  <a:pt x="29822" y="23816"/>
                </a:lnTo>
                <a:cubicBezTo>
                  <a:pt x="29639" y="23956"/>
                  <a:pt x="29401" y="24108"/>
                  <a:pt x="29174" y="24259"/>
                </a:cubicBezTo>
                <a:cubicBezTo>
                  <a:pt x="28958" y="24410"/>
                  <a:pt x="28732" y="24529"/>
                  <a:pt x="28602" y="24626"/>
                </a:cubicBezTo>
                <a:lnTo>
                  <a:pt x="28894" y="24443"/>
                </a:lnTo>
                <a:lnTo>
                  <a:pt x="28894" y="24443"/>
                </a:lnTo>
                <a:cubicBezTo>
                  <a:pt x="28537" y="24680"/>
                  <a:pt x="28170" y="24885"/>
                  <a:pt x="27792" y="25080"/>
                </a:cubicBezTo>
                <a:cubicBezTo>
                  <a:pt x="27734" y="25107"/>
                  <a:pt x="27708" y="25118"/>
                  <a:pt x="27705" y="25118"/>
                </a:cubicBezTo>
                <a:cubicBezTo>
                  <a:pt x="27697" y="25118"/>
                  <a:pt x="27793" y="25067"/>
                  <a:pt x="27889" y="25015"/>
                </a:cubicBezTo>
                <a:lnTo>
                  <a:pt x="27889" y="25015"/>
                </a:lnTo>
                <a:lnTo>
                  <a:pt x="27565" y="25177"/>
                </a:lnTo>
                <a:cubicBezTo>
                  <a:pt x="27457" y="25242"/>
                  <a:pt x="27327" y="25296"/>
                  <a:pt x="27155" y="25371"/>
                </a:cubicBezTo>
                <a:cubicBezTo>
                  <a:pt x="27216" y="25333"/>
                  <a:pt x="27223" y="25327"/>
                  <a:pt x="27391" y="25243"/>
                </a:cubicBezTo>
                <a:lnTo>
                  <a:pt x="27391" y="25243"/>
                </a:lnTo>
                <a:cubicBezTo>
                  <a:pt x="27313" y="25281"/>
                  <a:pt x="27234" y="25317"/>
                  <a:pt x="27155" y="25350"/>
                </a:cubicBezTo>
                <a:cubicBezTo>
                  <a:pt x="26960" y="25425"/>
                  <a:pt x="26777" y="25512"/>
                  <a:pt x="26593" y="25587"/>
                </a:cubicBezTo>
                <a:cubicBezTo>
                  <a:pt x="26527" y="25606"/>
                  <a:pt x="26130" y="25738"/>
                  <a:pt x="26123" y="25738"/>
                </a:cubicBezTo>
                <a:cubicBezTo>
                  <a:pt x="26122" y="25738"/>
                  <a:pt x="26130" y="25735"/>
                  <a:pt x="26150" y="25728"/>
                </a:cubicBezTo>
                <a:lnTo>
                  <a:pt x="26150" y="25728"/>
                </a:lnTo>
                <a:cubicBezTo>
                  <a:pt x="25351" y="26009"/>
                  <a:pt x="24519" y="26203"/>
                  <a:pt x="23687" y="26333"/>
                </a:cubicBezTo>
                <a:cubicBezTo>
                  <a:pt x="23579" y="26354"/>
                  <a:pt x="23471" y="26365"/>
                  <a:pt x="23353" y="26376"/>
                </a:cubicBezTo>
                <a:cubicBezTo>
                  <a:pt x="22834" y="26436"/>
                  <a:pt x="22307" y="26467"/>
                  <a:pt x="21779" y="26467"/>
                </a:cubicBezTo>
                <a:cubicBezTo>
                  <a:pt x="21450" y="26467"/>
                  <a:pt x="21121" y="26455"/>
                  <a:pt x="20793" y="26430"/>
                </a:cubicBezTo>
                <a:cubicBezTo>
                  <a:pt x="20609" y="26408"/>
                  <a:pt x="20415" y="26387"/>
                  <a:pt x="20231" y="26365"/>
                </a:cubicBezTo>
                <a:cubicBezTo>
                  <a:pt x="20078" y="26343"/>
                  <a:pt x="20017" y="26336"/>
                  <a:pt x="20007" y="26336"/>
                </a:cubicBezTo>
                <a:cubicBezTo>
                  <a:pt x="19991" y="26336"/>
                  <a:pt x="20085" y="26352"/>
                  <a:pt x="20156" y="26365"/>
                </a:cubicBezTo>
                <a:cubicBezTo>
                  <a:pt x="20220" y="26376"/>
                  <a:pt x="20264" y="26376"/>
                  <a:pt x="20220" y="26376"/>
                </a:cubicBezTo>
                <a:cubicBezTo>
                  <a:pt x="20166" y="26376"/>
                  <a:pt x="20026" y="26365"/>
                  <a:pt x="19702" y="26311"/>
                </a:cubicBezTo>
                <a:cubicBezTo>
                  <a:pt x="19518" y="26289"/>
                  <a:pt x="19335" y="26246"/>
                  <a:pt x="19162" y="26192"/>
                </a:cubicBezTo>
                <a:cubicBezTo>
                  <a:pt x="19151" y="26181"/>
                  <a:pt x="19216" y="26192"/>
                  <a:pt x="19065" y="26149"/>
                </a:cubicBezTo>
                <a:cubicBezTo>
                  <a:pt x="18773" y="26084"/>
                  <a:pt x="18481" y="26009"/>
                  <a:pt x="18201" y="25911"/>
                </a:cubicBezTo>
                <a:cubicBezTo>
                  <a:pt x="18043" y="25857"/>
                  <a:pt x="17887" y="25796"/>
                  <a:pt x="17734" y="25727"/>
                </a:cubicBezTo>
                <a:lnTo>
                  <a:pt x="17734" y="25727"/>
                </a:lnTo>
                <a:cubicBezTo>
                  <a:pt x="17700" y="25711"/>
                  <a:pt x="17665" y="25694"/>
                  <a:pt x="17629" y="25676"/>
                </a:cubicBezTo>
                <a:lnTo>
                  <a:pt x="17629" y="25676"/>
                </a:lnTo>
                <a:cubicBezTo>
                  <a:pt x="17650" y="25687"/>
                  <a:pt x="17672" y="25698"/>
                  <a:pt x="17694" y="25709"/>
                </a:cubicBezTo>
                <a:lnTo>
                  <a:pt x="17694" y="25709"/>
                </a:lnTo>
                <a:cubicBezTo>
                  <a:pt x="17582" y="25658"/>
                  <a:pt x="17472" y="25603"/>
                  <a:pt x="17365" y="25545"/>
                </a:cubicBezTo>
                <a:lnTo>
                  <a:pt x="17365" y="25545"/>
                </a:lnTo>
                <a:cubicBezTo>
                  <a:pt x="17395" y="25561"/>
                  <a:pt x="17425" y="25575"/>
                  <a:pt x="17455" y="25587"/>
                </a:cubicBezTo>
                <a:cubicBezTo>
                  <a:pt x="17472" y="25596"/>
                  <a:pt x="17488" y="25604"/>
                  <a:pt x="17505" y="25612"/>
                </a:cubicBezTo>
                <a:lnTo>
                  <a:pt x="17505" y="25612"/>
                </a:lnTo>
                <a:cubicBezTo>
                  <a:pt x="17503" y="25611"/>
                  <a:pt x="17501" y="25610"/>
                  <a:pt x="17499" y="25609"/>
                </a:cubicBezTo>
                <a:cubicBezTo>
                  <a:pt x="17412" y="25566"/>
                  <a:pt x="17315" y="25512"/>
                  <a:pt x="17218" y="25458"/>
                </a:cubicBezTo>
                <a:lnTo>
                  <a:pt x="17218" y="25458"/>
                </a:lnTo>
                <a:cubicBezTo>
                  <a:pt x="17477" y="25598"/>
                  <a:pt x="17747" y="25717"/>
                  <a:pt x="18017" y="25825"/>
                </a:cubicBezTo>
                <a:cubicBezTo>
                  <a:pt x="18064" y="25842"/>
                  <a:pt x="18095" y="25854"/>
                  <a:pt x="18106" y="25858"/>
                </a:cubicBezTo>
                <a:lnTo>
                  <a:pt x="18106" y="25858"/>
                </a:lnTo>
                <a:cubicBezTo>
                  <a:pt x="18087" y="25850"/>
                  <a:pt x="18014" y="25821"/>
                  <a:pt x="17877" y="25760"/>
                </a:cubicBezTo>
                <a:cubicBezTo>
                  <a:pt x="17477" y="25609"/>
                  <a:pt x="17099" y="25404"/>
                  <a:pt x="16764" y="25145"/>
                </a:cubicBezTo>
                <a:cubicBezTo>
                  <a:pt x="16526" y="24983"/>
                  <a:pt x="16321" y="24788"/>
                  <a:pt x="16116" y="24583"/>
                </a:cubicBezTo>
                <a:lnTo>
                  <a:pt x="15922" y="24367"/>
                </a:lnTo>
                <a:cubicBezTo>
                  <a:pt x="15900" y="24335"/>
                  <a:pt x="15868" y="24302"/>
                  <a:pt x="15835" y="24270"/>
                </a:cubicBezTo>
                <a:cubicBezTo>
                  <a:pt x="15803" y="24216"/>
                  <a:pt x="15760" y="24162"/>
                  <a:pt x="15727" y="24097"/>
                </a:cubicBezTo>
                <a:lnTo>
                  <a:pt x="15619" y="23913"/>
                </a:lnTo>
                <a:lnTo>
                  <a:pt x="15619" y="23913"/>
                </a:lnTo>
                <a:cubicBezTo>
                  <a:pt x="15670" y="23998"/>
                  <a:pt x="15688" y="24023"/>
                  <a:pt x="15719" y="24077"/>
                </a:cubicBezTo>
                <a:lnTo>
                  <a:pt x="15719" y="24077"/>
                </a:lnTo>
                <a:cubicBezTo>
                  <a:pt x="15636" y="23932"/>
                  <a:pt x="15571" y="23827"/>
                  <a:pt x="15533" y="23740"/>
                </a:cubicBezTo>
                <a:cubicBezTo>
                  <a:pt x="15490" y="23643"/>
                  <a:pt x="15446" y="23568"/>
                  <a:pt x="15414" y="23481"/>
                </a:cubicBezTo>
                <a:cubicBezTo>
                  <a:pt x="15360" y="23384"/>
                  <a:pt x="15328" y="23287"/>
                  <a:pt x="15295" y="23179"/>
                </a:cubicBezTo>
                <a:cubicBezTo>
                  <a:pt x="15230" y="22995"/>
                  <a:pt x="15187" y="22801"/>
                  <a:pt x="15166" y="22606"/>
                </a:cubicBezTo>
                <a:cubicBezTo>
                  <a:pt x="15155" y="22509"/>
                  <a:pt x="15144" y="22434"/>
                  <a:pt x="15144" y="22358"/>
                </a:cubicBezTo>
                <a:lnTo>
                  <a:pt x="15144" y="22228"/>
                </a:lnTo>
                <a:cubicBezTo>
                  <a:pt x="15133" y="21958"/>
                  <a:pt x="15155" y="21688"/>
                  <a:pt x="15209" y="21418"/>
                </a:cubicBezTo>
                <a:cubicBezTo>
                  <a:pt x="15237" y="21321"/>
                  <a:pt x="15248" y="21277"/>
                  <a:pt x="15250" y="21277"/>
                </a:cubicBezTo>
                <a:lnTo>
                  <a:pt x="15250" y="21277"/>
                </a:lnTo>
                <a:cubicBezTo>
                  <a:pt x="15251" y="21277"/>
                  <a:pt x="15237" y="21337"/>
                  <a:pt x="15217" y="21440"/>
                </a:cubicBezTo>
                <a:lnTo>
                  <a:pt x="15217" y="21440"/>
                </a:lnTo>
                <a:cubicBezTo>
                  <a:pt x="15297" y="21046"/>
                  <a:pt x="15466" y="20683"/>
                  <a:pt x="15706" y="20360"/>
                </a:cubicBezTo>
                <a:lnTo>
                  <a:pt x="15706" y="20371"/>
                </a:lnTo>
                <a:cubicBezTo>
                  <a:pt x="15868" y="20165"/>
                  <a:pt x="16051" y="19982"/>
                  <a:pt x="16256" y="19831"/>
                </a:cubicBezTo>
                <a:cubicBezTo>
                  <a:pt x="16324" y="19790"/>
                  <a:pt x="16350" y="19775"/>
                  <a:pt x="16351" y="19775"/>
                </a:cubicBezTo>
                <a:lnTo>
                  <a:pt x="16351" y="19775"/>
                </a:lnTo>
                <a:cubicBezTo>
                  <a:pt x="16356" y="19775"/>
                  <a:pt x="16179" y="19887"/>
                  <a:pt x="16194" y="19887"/>
                </a:cubicBezTo>
                <a:cubicBezTo>
                  <a:pt x="16195" y="19887"/>
                  <a:pt x="16198" y="19887"/>
                  <a:pt x="16202" y="19885"/>
                </a:cubicBezTo>
                <a:cubicBezTo>
                  <a:pt x="16386" y="19744"/>
                  <a:pt x="16591" y="19636"/>
                  <a:pt x="16807" y="19550"/>
                </a:cubicBezTo>
                <a:cubicBezTo>
                  <a:pt x="16853" y="19535"/>
                  <a:pt x="16875" y="19528"/>
                  <a:pt x="16878" y="19528"/>
                </a:cubicBezTo>
                <a:cubicBezTo>
                  <a:pt x="16894" y="19528"/>
                  <a:pt x="16454" y="19696"/>
                  <a:pt x="16148" y="19939"/>
                </a:cubicBezTo>
                <a:cubicBezTo>
                  <a:pt x="16343" y="19809"/>
                  <a:pt x="16537" y="19690"/>
                  <a:pt x="16753" y="19604"/>
                </a:cubicBezTo>
                <a:cubicBezTo>
                  <a:pt x="17026" y="19482"/>
                  <a:pt x="17309" y="19388"/>
                  <a:pt x="17600" y="19320"/>
                </a:cubicBezTo>
                <a:lnTo>
                  <a:pt x="17600" y="19320"/>
                </a:lnTo>
                <a:cubicBezTo>
                  <a:pt x="17785" y="19266"/>
                  <a:pt x="17978" y="19221"/>
                  <a:pt x="18171" y="19190"/>
                </a:cubicBezTo>
                <a:lnTo>
                  <a:pt x="18171" y="19190"/>
                </a:lnTo>
                <a:cubicBezTo>
                  <a:pt x="18195" y="19185"/>
                  <a:pt x="18223" y="19179"/>
                  <a:pt x="18255" y="19172"/>
                </a:cubicBezTo>
                <a:cubicBezTo>
                  <a:pt x="18460" y="19139"/>
                  <a:pt x="18741" y="19085"/>
                  <a:pt x="19140" y="18999"/>
                </a:cubicBezTo>
                <a:cubicBezTo>
                  <a:pt x="19227" y="18999"/>
                  <a:pt x="19324" y="18977"/>
                  <a:pt x="19410" y="18966"/>
                </a:cubicBezTo>
                <a:lnTo>
                  <a:pt x="20037" y="18848"/>
                </a:lnTo>
                <a:lnTo>
                  <a:pt x="20004" y="18869"/>
                </a:lnTo>
                <a:cubicBezTo>
                  <a:pt x="20534" y="18783"/>
                  <a:pt x="20490" y="18783"/>
                  <a:pt x="20804" y="18718"/>
                </a:cubicBezTo>
                <a:cubicBezTo>
                  <a:pt x="21095" y="18675"/>
                  <a:pt x="21376" y="18632"/>
                  <a:pt x="21668" y="18621"/>
                </a:cubicBezTo>
                <a:cubicBezTo>
                  <a:pt x="21927" y="18586"/>
                  <a:pt x="21999" y="18575"/>
                  <a:pt x="21987" y="18575"/>
                </a:cubicBezTo>
                <a:cubicBezTo>
                  <a:pt x="21969" y="18575"/>
                  <a:pt x="21755" y="18600"/>
                  <a:pt x="21725" y="18600"/>
                </a:cubicBezTo>
                <a:cubicBezTo>
                  <a:pt x="21701" y="18600"/>
                  <a:pt x="21784" y="18586"/>
                  <a:pt x="22143" y="18534"/>
                </a:cubicBezTo>
                <a:lnTo>
                  <a:pt x="23234" y="18405"/>
                </a:lnTo>
                <a:cubicBezTo>
                  <a:pt x="23590" y="18372"/>
                  <a:pt x="23968" y="18329"/>
                  <a:pt x="24454" y="18286"/>
                </a:cubicBezTo>
                <a:cubicBezTo>
                  <a:pt x="24585" y="18278"/>
                  <a:pt x="24648" y="18276"/>
                  <a:pt x="24671" y="18276"/>
                </a:cubicBezTo>
                <a:cubicBezTo>
                  <a:pt x="24737" y="18276"/>
                  <a:pt x="24481" y="18298"/>
                  <a:pt x="24517" y="18298"/>
                </a:cubicBezTo>
                <a:cubicBezTo>
                  <a:pt x="24523" y="18298"/>
                  <a:pt x="24533" y="18298"/>
                  <a:pt x="24552" y="18297"/>
                </a:cubicBezTo>
                <a:lnTo>
                  <a:pt x="25048" y="18254"/>
                </a:lnTo>
                <a:cubicBezTo>
                  <a:pt x="25088" y="18250"/>
                  <a:pt x="25111" y="18249"/>
                  <a:pt x="25123" y="18249"/>
                </a:cubicBezTo>
                <a:cubicBezTo>
                  <a:pt x="25140" y="18249"/>
                  <a:pt x="25135" y="18251"/>
                  <a:pt x="25126" y="18253"/>
                </a:cubicBezTo>
                <a:lnTo>
                  <a:pt x="25126" y="18253"/>
                </a:lnTo>
                <a:cubicBezTo>
                  <a:pt x="25527" y="18221"/>
                  <a:pt x="25152" y="18232"/>
                  <a:pt x="25804" y="18200"/>
                </a:cubicBezTo>
                <a:cubicBezTo>
                  <a:pt x="26010" y="18184"/>
                  <a:pt x="26216" y="18174"/>
                  <a:pt x="26421" y="18174"/>
                </a:cubicBezTo>
                <a:close/>
                <a:moveTo>
                  <a:pt x="44429" y="26593"/>
                </a:moveTo>
                <a:cubicBezTo>
                  <a:pt x="44438" y="26608"/>
                  <a:pt x="44451" y="26629"/>
                  <a:pt x="44469" y="26657"/>
                </a:cubicBezTo>
                <a:cubicBezTo>
                  <a:pt x="44455" y="26635"/>
                  <a:pt x="44442" y="26613"/>
                  <a:pt x="44429" y="26593"/>
                </a:cubicBezTo>
                <a:close/>
                <a:moveTo>
                  <a:pt x="44581" y="26676"/>
                </a:moveTo>
                <a:cubicBezTo>
                  <a:pt x="44581" y="26676"/>
                  <a:pt x="44585" y="26683"/>
                  <a:pt x="44596" y="26703"/>
                </a:cubicBezTo>
                <a:lnTo>
                  <a:pt x="44596" y="26703"/>
                </a:lnTo>
                <a:cubicBezTo>
                  <a:pt x="44591" y="26693"/>
                  <a:pt x="44582" y="26676"/>
                  <a:pt x="44581" y="26676"/>
                </a:cubicBezTo>
                <a:close/>
                <a:moveTo>
                  <a:pt x="45607" y="29103"/>
                </a:moveTo>
                <a:lnTo>
                  <a:pt x="45607" y="29103"/>
                </a:lnTo>
                <a:cubicBezTo>
                  <a:pt x="45626" y="29161"/>
                  <a:pt x="45642" y="29212"/>
                  <a:pt x="45657" y="29249"/>
                </a:cubicBezTo>
                <a:lnTo>
                  <a:pt x="45607" y="29103"/>
                </a:lnTo>
                <a:close/>
                <a:moveTo>
                  <a:pt x="46164" y="30621"/>
                </a:moveTo>
                <a:lnTo>
                  <a:pt x="46164" y="30621"/>
                </a:lnTo>
                <a:cubicBezTo>
                  <a:pt x="46184" y="30704"/>
                  <a:pt x="46203" y="30780"/>
                  <a:pt x="46220" y="30853"/>
                </a:cubicBezTo>
                <a:lnTo>
                  <a:pt x="46220" y="30853"/>
                </a:lnTo>
                <a:cubicBezTo>
                  <a:pt x="46204" y="30781"/>
                  <a:pt x="46187" y="30703"/>
                  <a:pt x="46164" y="30621"/>
                </a:cubicBezTo>
                <a:close/>
                <a:moveTo>
                  <a:pt x="47558" y="34671"/>
                </a:moveTo>
                <a:cubicBezTo>
                  <a:pt x="47579" y="34692"/>
                  <a:pt x="47620" y="34754"/>
                  <a:pt x="47672" y="34836"/>
                </a:cubicBezTo>
                <a:lnTo>
                  <a:pt x="47672" y="34836"/>
                </a:lnTo>
                <a:cubicBezTo>
                  <a:pt x="47633" y="34782"/>
                  <a:pt x="47595" y="34727"/>
                  <a:pt x="47558" y="34671"/>
                </a:cubicBezTo>
                <a:close/>
                <a:moveTo>
                  <a:pt x="47622" y="34952"/>
                </a:moveTo>
                <a:cubicBezTo>
                  <a:pt x="47622" y="34952"/>
                  <a:pt x="47625" y="34956"/>
                  <a:pt x="47632" y="34963"/>
                </a:cubicBezTo>
                <a:lnTo>
                  <a:pt x="47632" y="34963"/>
                </a:lnTo>
                <a:lnTo>
                  <a:pt x="47622" y="34952"/>
                </a:lnTo>
                <a:cubicBezTo>
                  <a:pt x="47622" y="34952"/>
                  <a:pt x="47622" y="34952"/>
                  <a:pt x="47622" y="34952"/>
                </a:cubicBezTo>
                <a:close/>
                <a:moveTo>
                  <a:pt x="68501" y="35233"/>
                </a:moveTo>
                <a:cubicBezTo>
                  <a:pt x="68500" y="35233"/>
                  <a:pt x="68500" y="35233"/>
                  <a:pt x="68499" y="35233"/>
                </a:cubicBezTo>
                <a:lnTo>
                  <a:pt x="68499" y="35233"/>
                </a:lnTo>
                <a:lnTo>
                  <a:pt x="68501" y="35233"/>
                </a:lnTo>
                <a:close/>
                <a:moveTo>
                  <a:pt x="68304" y="35273"/>
                </a:moveTo>
                <a:cubicBezTo>
                  <a:pt x="68134" y="35310"/>
                  <a:pt x="67898" y="35366"/>
                  <a:pt x="67766" y="35405"/>
                </a:cubicBezTo>
                <a:cubicBezTo>
                  <a:pt x="67887" y="35373"/>
                  <a:pt x="68085" y="35323"/>
                  <a:pt x="68304" y="35273"/>
                </a:cubicBezTo>
                <a:close/>
                <a:moveTo>
                  <a:pt x="62610" y="37194"/>
                </a:moveTo>
                <a:cubicBezTo>
                  <a:pt x="62416" y="37264"/>
                  <a:pt x="62259" y="37319"/>
                  <a:pt x="62152" y="37352"/>
                </a:cubicBezTo>
                <a:lnTo>
                  <a:pt x="62152" y="37352"/>
                </a:lnTo>
                <a:cubicBezTo>
                  <a:pt x="62285" y="37311"/>
                  <a:pt x="62451" y="37252"/>
                  <a:pt x="62610" y="37194"/>
                </a:cubicBezTo>
                <a:close/>
                <a:moveTo>
                  <a:pt x="62152" y="37352"/>
                </a:moveTo>
                <a:cubicBezTo>
                  <a:pt x="62128" y="37359"/>
                  <a:pt x="62106" y="37365"/>
                  <a:pt x="62085" y="37371"/>
                </a:cubicBezTo>
                <a:cubicBezTo>
                  <a:pt x="62104" y="37366"/>
                  <a:pt x="62127" y="37359"/>
                  <a:pt x="62152" y="37352"/>
                </a:cubicBezTo>
                <a:close/>
                <a:moveTo>
                  <a:pt x="60184" y="37944"/>
                </a:moveTo>
                <a:cubicBezTo>
                  <a:pt x="60151" y="37944"/>
                  <a:pt x="60054" y="37965"/>
                  <a:pt x="59935" y="37998"/>
                </a:cubicBezTo>
                <a:cubicBezTo>
                  <a:pt x="59817" y="38019"/>
                  <a:pt x="59665" y="38052"/>
                  <a:pt x="59514" y="38073"/>
                </a:cubicBezTo>
                <a:cubicBezTo>
                  <a:pt x="59293" y="38118"/>
                  <a:pt x="59052" y="38152"/>
                  <a:pt x="58842" y="38179"/>
                </a:cubicBezTo>
                <a:lnTo>
                  <a:pt x="58842" y="38179"/>
                </a:lnTo>
                <a:cubicBezTo>
                  <a:pt x="58910" y="38171"/>
                  <a:pt x="58989" y="38161"/>
                  <a:pt x="59082" y="38149"/>
                </a:cubicBezTo>
                <a:cubicBezTo>
                  <a:pt x="59198" y="38134"/>
                  <a:pt x="59249" y="38128"/>
                  <a:pt x="59258" y="38128"/>
                </a:cubicBezTo>
                <a:cubicBezTo>
                  <a:pt x="59275" y="38128"/>
                  <a:pt x="59141" y="38149"/>
                  <a:pt x="59007" y="38170"/>
                </a:cubicBezTo>
                <a:cubicBezTo>
                  <a:pt x="58849" y="38187"/>
                  <a:pt x="58672" y="38210"/>
                  <a:pt x="58716" y="38210"/>
                </a:cubicBezTo>
                <a:cubicBezTo>
                  <a:pt x="58729" y="38210"/>
                  <a:pt x="58763" y="38208"/>
                  <a:pt x="58823" y="38203"/>
                </a:cubicBezTo>
                <a:cubicBezTo>
                  <a:pt x="58845" y="38192"/>
                  <a:pt x="59061" y="38170"/>
                  <a:pt x="59341" y="38116"/>
                </a:cubicBezTo>
                <a:cubicBezTo>
                  <a:pt x="59611" y="38073"/>
                  <a:pt x="59946" y="38008"/>
                  <a:pt x="60184" y="37944"/>
                </a:cubicBezTo>
                <a:close/>
                <a:moveTo>
                  <a:pt x="27009" y="18089"/>
                </a:moveTo>
                <a:cubicBezTo>
                  <a:pt x="26901" y="18089"/>
                  <a:pt x="26776" y="18090"/>
                  <a:pt x="26625" y="18092"/>
                </a:cubicBezTo>
                <a:lnTo>
                  <a:pt x="26841" y="18092"/>
                </a:lnTo>
                <a:cubicBezTo>
                  <a:pt x="26690" y="18102"/>
                  <a:pt x="26517" y="18113"/>
                  <a:pt x="26312" y="18113"/>
                </a:cubicBezTo>
                <a:cubicBezTo>
                  <a:pt x="26107" y="18113"/>
                  <a:pt x="25858" y="18124"/>
                  <a:pt x="25534" y="18135"/>
                </a:cubicBezTo>
                <a:lnTo>
                  <a:pt x="25556" y="18135"/>
                </a:lnTo>
                <a:cubicBezTo>
                  <a:pt x="25189" y="18135"/>
                  <a:pt x="24962" y="18156"/>
                  <a:pt x="24822" y="18167"/>
                </a:cubicBezTo>
                <a:lnTo>
                  <a:pt x="24508" y="18189"/>
                </a:lnTo>
                <a:lnTo>
                  <a:pt x="24206" y="18210"/>
                </a:lnTo>
                <a:lnTo>
                  <a:pt x="23471" y="18275"/>
                </a:lnTo>
                <a:lnTo>
                  <a:pt x="23558" y="18275"/>
                </a:lnTo>
                <a:cubicBezTo>
                  <a:pt x="23493" y="18297"/>
                  <a:pt x="23169" y="18318"/>
                  <a:pt x="22759" y="18362"/>
                </a:cubicBezTo>
                <a:cubicBezTo>
                  <a:pt x="22564" y="18383"/>
                  <a:pt x="22337" y="18405"/>
                  <a:pt x="22111" y="18426"/>
                </a:cubicBezTo>
                <a:cubicBezTo>
                  <a:pt x="21884" y="18459"/>
                  <a:pt x="21657" y="18491"/>
                  <a:pt x="21441" y="18524"/>
                </a:cubicBezTo>
                <a:lnTo>
                  <a:pt x="21743" y="18480"/>
                </a:lnTo>
                <a:lnTo>
                  <a:pt x="21743" y="18480"/>
                </a:lnTo>
                <a:cubicBezTo>
                  <a:pt x="21290" y="18556"/>
                  <a:pt x="20469" y="18632"/>
                  <a:pt x="20015" y="18707"/>
                </a:cubicBezTo>
                <a:cubicBezTo>
                  <a:pt x="20068" y="18695"/>
                  <a:pt x="20121" y="18684"/>
                  <a:pt x="20175" y="18674"/>
                </a:cubicBezTo>
                <a:lnTo>
                  <a:pt x="20175" y="18674"/>
                </a:lnTo>
                <a:cubicBezTo>
                  <a:pt x="19188" y="18826"/>
                  <a:pt x="20120" y="18703"/>
                  <a:pt x="19270" y="18858"/>
                </a:cubicBezTo>
                <a:cubicBezTo>
                  <a:pt x="19250" y="18861"/>
                  <a:pt x="19239" y="18862"/>
                  <a:pt x="19232" y="18862"/>
                </a:cubicBezTo>
                <a:cubicBezTo>
                  <a:pt x="19205" y="18862"/>
                  <a:pt x="19257" y="18846"/>
                  <a:pt x="19229" y="18846"/>
                </a:cubicBezTo>
                <a:cubicBezTo>
                  <a:pt x="19205" y="18846"/>
                  <a:pt x="19122" y="18858"/>
                  <a:pt x="18881" y="18902"/>
                </a:cubicBezTo>
                <a:cubicBezTo>
                  <a:pt x="18730" y="18934"/>
                  <a:pt x="18298" y="19010"/>
                  <a:pt x="17801" y="19128"/>
                </a:cubicBezTo>
                <a:cubicBezTo>
                  <a:pt x="17553" y="19182"/>
                  <a:pt x="17293" y="19258"/>
                  <a:pt x="17045" y="19334"/>
                </a:cubicBezTo>
                <a:cubicBezTo>
                  <a:pt x="16837" y="19403"/>
                  <a:pt x="16629" y="19490"/>
                  <a:pt x="16438" y="19588"/>
                </a:cubicBezTo>
                <a:lnTo>
                  <a:pt x="16438" y="19588"/>
                </a:lnTo>
                <a:cubicBezTo>
                  <a:pt x="16479" y="19569"/>
                  <a:pt x="16524" y="19554"/>
                  <a:pt x="16570" y="19539"/>
                </a:cubicBezTo>
                <a:cubicBezTo>
                  <a:pt x="16580" y="19539"/>
                  <a:pt x="16526" y="19550"/>
                  <a:pt x="16343" y="19669"/>
                </a:cubicBezTo>
                <a:cubicBezTo>
                  <a:pt x="15997" y="19874"/>
                  <a:pt x="15706" y="20144"/>
                  <a:pt x="15479" y="20479"/>
                </a:cubicBezTo>
                <a:cubicBezTo>
                  <a:pt x="15263" y="20803"/>
                  <a:pt x="15133" y="21170"/>
                  <a:pt x="15079" y="21548"/>
                </a:cubicBezTo>
                <a:cubicBezTo>
                  <a:pt x="15079" y="21591"/>
                  <a:pt x="15068" y="21634"/>
                  <a:pt x="15058" y="21667"/>
                </a:cubicBezTo>
                <a:cubicBezTo>
                  <a:pt x="15014" y="22012"/>
                  <a:pt x="15025" y="22358"/>
                  <a:pt x="15079" y="22693"/>
                </a:cubicBezTo>
                <a:cubicBezTo>
                  <a:pt x="15133" y="22984"/>
                  <a:pt x="15209" y="23265"/>
                  <a:pt x="15328" y="23535"/>
                </a:cubicBezTo>
                <a:cubicBezTo>
                  <a:pt x="15403" y="23751"/>
                  <a:pt x="15500" y="23956"/>
                  <a:pt x="15630" y="24140"/>
                </a:cubicBezTo>
                <a:cubicBezTo>
                  <a:pt x="15814" y="24432"/>
                  <a:pt x="16040" y="24691"/>
                  <a:pt x="16300" y="24918"/>
                </a:cubicBezTo>
                <a:cubicBezTo>
                  <a:pt x="16537" y="25123"/>
                  <a:pt x="16786" y="25317"/>
                  <a:pt x="17067" y="25479"/>
                </a:cubicBezTo>
                <a:cubicBezTo>
                  <a:pt x="17272" y="25609"/>
                  <a:pt x="17423" y="25685"/>
                  <a:pt x="17412" y="25685"/>
                </a:cubicBezTo>
                <a:cubicBezTo>
                  <a:pt x="17866" y="25922"/>
                  <a:pt x="18341" y="26106"/>
                  <a:pt x="18827" y="26225"/>
                </a:cubicBezTo>
                <a:lnTo>
                  <a:pt x="18784" y="26225"/>
                </a:lnTo>
                <a:cubicBezTo>
                  <a:pt x="19129" y="26322"/>
                  <a:pt x="19475" y="26397"/>
                  <a:pt x="19832" y="26451"/>
                </a:cubicBezTo>
                <a:cubicBezTo>
                  <a:pt x="19950" y="26462"/>
                  <a:pt x="20058" y="26473"/>
                  <a:pt x="20145" y="26484"/>
                </a:cubicBezTo>
                <a:cubicBezTo>
                  <a:pt x="20242" y="26495"/>
                  <a:pt x="20328" y="26505"/>
                  <a:pt x="20415" y="26505"/>
                </a:cubicBezTo>
                <a:cubicBezTo>
                  <a:pt x="20528" y="26516"/>
                  <a:pt x="20544" y="26519"/>
                  <a:pt x="20530" y="26519"/>
                </a:cubicBezTo>
                <a:cubicBezTo>
                  <a:pt x="20515" y="26519"/>
                  <a:pt x="20469" y="26516"/>
                  <a:pt x="20458" y="26516"/>
                </a:cubicBezTo>
                <a:lnTo>
                  <a:pt x="20933" y="26560"/>
                </a:lnTo>
                <a:lnTo>
                  <a:pt x="21311" y="26581"/>
                </a:lnTo>
                <a:lnTo>
                  <a:pt x="21635" y="26592"/>
                </a:lnTo>
                <a:lnTo>
                  <a:pt x="21916" y="26592"/>
                </a:lnTo>
                <a:cubicBezTo>
                  <a:pt x="22089" y="26592"/>
                  <a:pt x="22262" y="26592"/>
                  <a:pt x="22467" y="26570"/>
                </a:cubicBezTo>
                <a:cubicBezTo>
                  <a:pt x="22661" y="26549"/>
                  <a:pt x="22899" y="26549"/>
                  <a:pt x="23191" y="26505"/>
                </a:cubicBezTo>
                <a:lnTo>
                  <a:pt x="23309" y="26505"/>
                </a:lnTo>
                <a:cubicBezTo>
                  <a:pt x="23396" y="26484"/>
                  <a:pt x="23558" y="26473"/>
                  <a:pt x="23785" y="26441"/>
                </a:cubicBezTo>
                <a:cubicBezTo>
                  <a:pt x="24012" y="26397"/>
                  <a:pt x="24292" y="26365"/>
                  <a:pt x="24606" y="26289"/>
                </a:cubicBezTo>
                <a:cubicBezTo>
                  <a:pt x="25248" y="26169"/>
                  <a:pt x="25882" y="25983"/>
                  <a:pt x="26497" y="25749"/>
                </a:cubicBezTo>
                <a:lnTo>
                  <a:pt x="26497" y="25749"/>
                </a:lnTo>
                <a:cubicBezTo>
                  <a:pt x="26497" y="25749"/>
                  <a:pt x="26496" y="25749"/>
                  <a:pt x="26496" y="25749"/>
                </a:cubicBezTo>
                <a:cubicBezTo>
                  <a:pt x="26505" y="25746"/>
                  <a:pt x="26515" y="25742"/>
                  <a:pt x="26524" y="25739"/>
                </a:cubicBezTo>
                <a:lnTo>
                  <a:pt x="26524" y="25739"/>
                </a:lnTo>
                <a:cubicBezTo>
                  <a:pt x="26515" y="25742"/>
                  <a:pt x="26506" y="25746"/>
                  <a:pt x="26497" y="25749"/>
                </a:cubicBezTo>
                <a:lnTo>
                  <a:pt x="26497" y="25749"/>
                </a:lnTo>
                <a:cubicBezTo>
                  <a:pt x="26546" y="25739"/>
                  <a:pt x="26586" y="25720"/>
                  <a:pt x="26625" y="25701"/>
                </a:cubicBezTo>
                <a:lnTo>
                  <a:pt x="26625" y="25701"/>
                </a:lnTo>
                <a:cubicBezTo>
                  <a:pt x="26592" y="25714"/>
                  <a:pt x="26558" y="25726"/>
                  <a:pt x="26524" y="25739"/>
                </a:cubicBezTo>
                <a:lnTo>
                  <a:pt x="26524" y="25739"/>
                </a:lnTo>
                <a:cubicBezTo>
                  <a:pt x="26561" y="25725"/>
                  <a:pt x="26599" y="25710"/>
                  <a:pt x="26636" y="25695"/>
                </a:cubicBezTo>
                <a:lnTo>
                  <a:pt x="26636" y="25695"/>
                </a:lnTo>
                <a:cubicBezTo>
                  <a:pt x="26633" y="25697"/>
                  <a:pt x="26629" y="25699"/>
                  <a:pt x="26625" y="25701"/>
                </a:cubicBezTo>
                <a:lnTo>
                  <a:pt x="26625" y="25701"/>
                </a:lnTo>
                <a:cubicBezTo>
                  <a:pt x="27368" y="25418"/>
                  <a:pt x="28091" y="25078"/>
                  <a:pt x="28775" y="24669"/>
                </a:cubicBezTo>
                <a:cubicBezTo>
                  <a:pt x="29131" y="24475"/>
                  <a:pt x="29434" y="24259"/>
                  <a:pt x="29693" y="24086"/>
                </a:cubicBezTo>
                <a:cubicBezTo>
                  <a:pt x="29952" y="23913"/>
                  <a:pt x="30125" y="23740"/>
                  <a:pt x="30233" y="23654"/>
                </a:cubicBezTo>
                <a:cubicBezTo>
                  <a:pt x="30492" y="23427"/>
                  <a:pt x="30751" y="23200"/>
                  <a:pt x="31000" y="22963"/>
                </a:cubicBezTo>
                <a:lnTo>
                  <a:pt x="31000" y="22963"/>
                </a:lnTo>
                <a:cubicBezTo>
                  <a:pt x="30762" y="23190"/>
                  <a:pt x="30632" y="23287"/>
                  <a:pt x="30589" y="23319"/>
                </a:cubicBezTo>
                <a:cubicBezTo>
                  <a:pt x="30577" y="23328"/>
                  <a:pt x="30572" y="23332"/>
                  <a:pt x="30572" y="23332"/>
                </a:cubicBezTo>
                <a:cubicBezTo>
                  <a:pt x="30571" y="23332"/>
                  <a:pt x="30604" y="23304"/>
                  <a:pt x="30643" y="23265"/>
                </a:cubicBezTo>
                <a:cubicBezTo>
                  <a:pt x="30709" y="23199"/>
                  <a:pt x="30816" y="23098"/>
                  <a:pt x="30812" y="23098"/>
                </a:cubicBezTo>
                <a:lnTo>
                  <a:pt x="30812" y="23098"/>
                </a:lnTo>
                <a:cubicBezTo>
                  <a:pt x="30811" y="23098"/>
                  <a:pt x="30790" y="23116"/>
                  <a:pt x="30738" y="23162"/>
                </a:cubicBezTo>
                <a:lnTo>
                  <a:pt x="30738" y="23162"/>
                </a:lnTo>
                <a:cubicBezTo>
                  <a:pt x="31024" y="22905"/>
                  <a:pt x="31390" y="22524"/>
                  <a:pt x="31393" y="22524"/>
                </a:cubicBezTo>
                <a:lnTo>
                  <a:pt x="31393" y="22524"/>
                </a:lnTo>
                <a:cubicBezTo>
                  <a:pt x="31394" y="22524"/>
                  <a:pt x="31349" y="22573"/>
                  <a:pt x="31237" y="22693"/>
                </a:cubicBezTo>
                <a:lnTo>
                  <a:pt x="31162" y="22768"/>
                </a:lnTo>
                <a:cubicBezTo>
                  <a:pt x="31152" y="22781"/>
                  <a:pt x="31148" y="22787"/>
                  <a:pt x="31151" y="22787"/>
                </a:cubicBezTo>
                <a:cubicBezTo>
                  <a:pt x="31166" y="22787"/>
                  <a:pt x="31426" y="22529"/>
                  <a:pt x="31669" y="22239"/>
                </a:cubicBezTo>
                <a:cubicBezTo>
                  <a:pt x="31946" y="21898"/>
                  <a:pt x="32202" y="21526"/>
                  <a:pt x="32209" y="21526"/>
                </a:cubicBezTo>
                <a:cubicBezTo>
                  <a:pt x="32209" y="21526"/>
                  <a:pt x="32209" y="21526"/>
                  <a:pt x="32209" y="21526"/>
                </a:cubicBezTo>
                <a:cubicBezTo>
                  <a:pt x="32393" y="21256"/>
                  <a:pt x="32555" y="20975"/>
                  <a:pt x="32695" y="20684"/>
                </a:cubicBezTo>
                <a:cubicBezTo>
                  <a:pt x="32836" y="20392"/>
                  <a:pt x="32955" y="20079"/>
                  <a:pt x="33041" y="19766"/>
                </a:cubicBezTo>
                <a:cubicBezTo>
                  <a:pt x="33123" y="19468"/>
                  <a:pt x="33186" y="19170"/>
                  <a:pt x="33210" y="18863"/>
                </a:cubicBezTo>
                <a:lnTo>
                  <a:pt x="33210" y="18863"/>
                </a:lnTo>
                <a:lnTo>
                  <a:pt x="33236" y="18869"/>
                </a:lnTo>
                <a:lnTo>
                  <a:pt x="33927" y="19031"/>
                </a:lnTo>
                <a:cubicBezTo>
                  <a:pt x="34035" y="19064"/>
                  <a:pt x="34154" y="19085"/>
                  <a:pt x="34272" y="19118"/>
                </a:cubicBezTo>
                <a:lnTo>
                  <a:pt x="34640" y="19226"/>
                </a:lnTo>
                <a:cubicBezTo>
                  <a:pt x="35245" y="19398"/>
                  <a:pt x="35828" y="19604"/>
                  <a:pt x="36411" y="19841"/>
                </a:cubicBezTo>
                <a:cubicBezTo>
                  <a:pt x="36287" y="19796"/>
                  <a:pt x="36239" y="19781"/>
                  <a:pt x="36228" y="19781"/>
                </a:cubicBezTo>
                <a:cubicBezTo>
                  <a:pt x="36207" y="19781"/>
                  <a:pt x="36317" y="19834"/>
                  <a:pt x="36303" y="19841"/>
                </a:cubicBezTo>
                <a:cubicBezTo>
                  <a:pt x="35687" y="19593"/>
                  <a:pt x="35061" y="19377"/>
                  <a:pt x="34424" y="19193"/>
                </a:cubicBezTo>
                <a:lnTo>
                  <a:pt x="34424" y="19193"/>
                </a:lnTo>
                <a:cubicBezTo>
                  <a:pt x="34653" y="19270"/>
                  <a:pt x="34717" y="19294"/>
                  <a:pt x="34711" y="19294"/>
                </a:cubicBezTo>
                <a:cubicBezTo>
                  <a:pt x="34707" y="19294"/>
                  <a:pt x="34669" y="19282"/>
                  <a:pt x="34629" y="19269"/>
                </a:cubicBezTo>
                <a:lnTo>
                  <a:pt x="34629" y="19269"/>
                </a:lnTo>
                <a:cubicBezTo>
                  <a:pt x="34845" y="19344"/>
                  <a:pt x="35072" y="19409"/>
                  <a:pt x="35299" y="19485"/>
                </a:cubicBezTo>
                <a:lnTo>
                  <a:pt x="35957" y="19723"/>
                </a:lnTo>
                <a:cubicBezTo>
                  <a:pt x="35947" y="19723"/>
                  <a:pt x="36011" y="19755"/>
                  <a:pt x="36130" y="19798"/>
                </a:cubicBezTo>
                <a:lnTo>
                  <a:pt x="36573" y="19993"/>
                </a:lnTo>
                <a:cubicBezTo>
                  <a:pt x="36547" y="19979"/>
                  <a:pt x="36538" y="19972"/>
                  <a:pt x="36543" y="19972"/>
                </a:cubicBezTo>
                <a:cubicBezTo>
                  <a:pt x="36561" y="19972"/>
                  <a:pt x="36764" y="20058"/>
                  <a:pt x="37027" y="20176"/>
                </a:cubicBezTo>
                <a:cubicBezTo>
                  <a:pt x="37372" y="20317"/>
                  <a:pt x="37794" y="20543"/>
                  <a:pt x="38042" y="20673"/>
                </a:cubicBezTo>
                <a:cubicBezTo>
                  <a:pt x="38046" y="20676"/>
                  <a:pt x="38047" y="20677"/>
                  <a:pt x="38046" y="20677"/>
                </a:cubicBezTo>
                <a:cubicBezTo>
                  <a:pt x="38035" y="20677"/>
                  <a:pt x="37867" y="20602"/>
                  <a:pt x="37318" y="20327"/>
                </a:cubicBezTo>
                <a:lnTo>
                  <a:pt x="37318" y="20327"/>
                </a:lnTo>
                <a:cubicBezTo>
                  <a:pt x="37664" y="20511"/>
                  <a:pt x="37891" y="20608"/>
                  <a:pt x="38107" y="20716"/>
                </a:cubicBezTo>
                <a:cubicBezTo>
                  <a:pt x="38307" y="20821"/>
                  <a:pt x="38498" y="20926"/>
                  <a:pt x="38763" y="21082"/>
                </a:cubicBezTo>
                <a:lnTo>
                  <a:pt x="38763" y="21082"/>
                </a:lnTo>
                <a:cubicBezTo>
                  <a:pt x="38756" y="21078"/>
                  <a:pt x="38749" y="21074"/>
                  <a:pt x="38742" y="21071"/>
                </a:cubicBezTo>
                <a:lnTo>
                  <a:pt x="38742" y="21071"/>
                </a:lnTo>
                <a:cubicBezTo>
                  <a:pt x="38779" y="21093"/>
                  <a:pt x="38822" y="21119"/>
                  <a:pt x="38874" y="21148"/>
                </a:cubicBezTo>
                <a:cubicBezTo>
                  <a:pt x="38835" y="21125"/>
                  <a:pt x="38798" y="21103"/>
                  <a:pt x="38763" y="21082"/>
                </a:cubicBezTo>
                <a:lnTo>
                  <a:pt x="38763" y="21082"/>
                </a:lnTo>
                <a:cubicBezTo>
                  <a:pt x="38811" y="21109"/>
                  <a:pt x="38863" y="21138"/>
                  <a:pt x="38917" y="21170"/>
                </a:cubicBezTo>
                <a:lnTo>
                  <a:pt x="39273" y="21407"/>
                </a:lnTo>
                <a:cubicBezTo>
                  <a:pt x="39454" y="21519"/>
                  <a:pt x="39586" y="21610"/>
                  <a:pt x="39584" y="21610"/>
                </a:cubicBezTo>
                <a:cubicBezTo>
                  <a:pt x="39583" y="21610"/>
                  <a:pt x="39574" y="21604"/>
                  <a:pt x="39554" y="21591"/>
                </a:cubicBezTo>
                <a:lnTo>
                  <a:pt x="39414" y="21505"/>
                </a:lnTo>
                <a:lnTo>
                  <a:pt x="39414" y="21505"/>
                </a:lnTo>
                <a:cubicBezTo>
                  <a:pt x="39532" y="21580"/>
                  <a:pt x="39662" y="21667"/>
                  <a:pt x="39813" y="21764"/>
                </a:cubicBezTo>
                <a:lnTo>
                  <a:pt x="40245" y="22088"/>
                </a:lnTo>
                <a:cubicBezTo>
                  <a:pt x="40559" y="22304"/>
                  <a:pt x="40872" y="22563"/>
                  <a:pt x="41153" y="22790"/>
                </a:cubicBezTo>
                <a:cubicBezTo>
                  <a:pt x="41228" y="22855"/>
                  <a:pt x="41304" y="22909"/>
                  <a:pt x="41369" y="22963"/>
                </a:cubicBezTo>
                <a:lnTo>
                  <a:pt x="41552" y="23136"/>
                </a:lnTo>
                <a:lnTo>
                  <a:pt x="41887" y="23438"/>
                </a:lnTo>
                <a:cubicBezTo>
                  <a:pt x="41984" y="23524"/>
                  <a:pt x="42071" y="23589"/>
                  <a:pt x="42125" y="23654"/>
                </a:cubicBezTo>
                <a:cubicBezTo>
                  <a:pt x="42179" y="23708"/>
                  <a:pt x="42222" y="23740"/>
                  <a:pt x="42244" y="23762"/>
                </a:cubicBezTo>
                <a:cubicBezTo>
                  <a:pt x="42179" y="23719"/>
                  <a:pt x="42125" y="23665"/>
                  <a:pt x="42060" y="23622"/>
                </a:cubicBezTo>
                <a:lnTo>
                  <a:pt x="42060" y="23622"/>
                </a:lnTo>
                <a:lnTo>
                  <a:pt x="42794" y="24324"/>
                </a:lnTo>
                <a:lnTo>
                  <a:pt x="43475" y="25080"/>
                </a:lnTo>
                <a:cubicBezTo>
                  <a:pt x="43460" y="25065"/>
                  <a:pt x="43452" y="25059"/>
                  <a:pt x="43449" y="25059"/>
                </a:cubicBezTo>
                <a:cubicBezTo>
                  <a:pt x="43436" y="25059"/>
                  <a:pt x="43477" y="25130"/>
                  <a:pt x="43486" y="25155"/>
                </a:cubicBezTo>
                <a:cubicBezTo>
                  <a:pt x="43489" y="25166"/>
                  <a:pt x="43490" y="25171"/>
                  <a:pt x="43488" y="25171"/>
                </a:cubicBezTo>
                <a:cubicBezTo>
                  <a:pt x="43484" y="25171"/>
                  <a:pt x="43468" y="25152"/>
                  <a:pt x="43432" y="25123"/>
                </a:cubicBezTo>
                <a:cubicBezTo>
                  <a:pt x="43378" y="25069"/>
                  <a:pt x="43291" y="24972"/>
                  <a:pt x="43140" y="24789"/>
                </a:cubicBezTo>
                <a:lnTo>
                  <a:pt x="43140" y="24789"/>
                </a:lnTo>
                <a:lnTo>
                  <a:pt x="43442" y="25155"/>
                </a:lnTo>
                <a:lnTo>
                  <a:pt x="43853" y="25717"/>
                </a:lnTo>
                <a:cubicBezTo>
                  <a:pt x="43775" y="25608"/>
                  <a:pt x="43680" y="25454"/>
                  <a:pt x="43690" y="25454"/>
                </a:cubicBezTo>
                <a:cubicBezTo>
                  <a:pt x="43694" y="25454"/>
                  <a:pt x="43714" y="25476"/>
                  <a:pt x="43756" y="25533"/>
                </a:cubicBezTo>
                <a:cubicBezTo>
                  <a:pt x="44133" y="26088"/>
                  <a:pt x="44032" y="25943"/>
                  <a:pt x="44429" y="26593"/>
                </a:cubicBezTo>
                <a:lnTo>
                  <a:pt x="44429" y="26593"/>
                </a:lnTo>
                <a:cubicBezTo>
                  <a:pt x="44418" y="26573"/>
                  <a:pt x="44414" y="26563"/>
                  <a:pt x="44417" y="26563"/>
                </a:cubicBezTo>
                <a:cubicBezTo>
                  <a:pt x="44420" y="26563"/>
                  <a:pt x="44439" y="26585"/>
                  <a:pt x="44469" y="26624"/>
                </a:cubicBezTo>
                <a:cubicBezTo>
                  <a:pt x="44501" y="26657"/>
                  <a:pt x="44544" y="26711"/>
                  <a:pt x="44587" y="26786"/>
                </a:cubicBezTo>
                <a:cubicBezTo>
                  <a:pt x="44631" y="26862"/>
                  <a:pt x="44674" y="26948"/>
                  <a:pt x="44728" y="27046"/>
                </a:cubicBezTo>
                <a:cubicBezTo>
                  <a:pt x="44719" y="27031"/>
                  <a:pt x="44714" y="27027"/>
                  <a:pt x="44710" y="27027"/>
                </a:cubicBezTo>
                <a:cubicBezTo>
                  <a:pt x="44707" y="27027"/>
                  <a:pt x="44704" y="27031"/>
                  <a:pt x="44699" y="27031"/>
                </a:cubicBezTo>
                <a:cubicBezTo>
                  <a:pt x="44691" y="27031"/>
                  <a:pt x="44677" y="27020"/>
                  <a:pt x="44641" y="26959"/>
                </a:cubicBezTo>
                <a:lnTo>
                  <a:pt x="44641" y="26959"/>
                </a:lnTo>
                <a:lnTo>
                  <a:pt x="44911" y="27424"/>
                </a:lnTo>
                <a:lnTo>
                  <a:pt x="45052" y="27661"/>
                </a:lnTo>
                <a:lnTo>
                  <a:pt x="45160" y="27910"/>
                </a:lnTo>
                <a:cubicBezTo>
                  <a:pt x="45126" y="27831"/>
                  <a:pt x="45109" y="27799"/>
                  <a:pt x="45105" y="27799"/>
                </a:cubicBezTo>
                <a:cubicBezTo>
                  <a:pt x="45096" y="27799"/>
                  <a:pt x="45147" y="27949"/>
                  <a:pt x="45214" y="28104"/>
                </a:cubicBezTo>
                <a:cubicBezTo>
                  <a:pt x="45212" y="28098"/>
                  <a:pt x="45211" y="28096"/>
                  <a:pt x="45211" y="28096"/>
                </a:cubicBezTo>
                <a:lnTo>
                  <a:pt x="45211" y="28096"/>
                </a:lnTo>
                <a:cubicBezTo>
                  <a:pt x="45213" y="28096"/>
                  <a:pt x="45301" y="28293"/>
                  <a:pt x="45397" y="28525"/>
                </a:cubicBezTo>
                <a:cubicBezTo>
                  <a:pt x="45455" y="28652"/>
                  <a:pt x="45506" y="28794"/>
                  <a:pt x="45548" y="28922"/>
                </a:cubicBezTo>
                <a:lnTo>
                  <a:pt x="45548" y="28922"/>
                </a:lnTo>
                <a:cubicBezTo>
                  <a:pt x="45535" y="28885"/>
                  <a:pt x="45520" y="28846"/>
                  <a:pt x="45505" y="28806"/>
                </a:cubicBezTo>
                <a:lnTo>
                  <a:pt x="45505" y="28806"/>
                </a:lnTo>
                <a:lnTo>
                  <a:pt x="45607" y="29103"/>
                </a:lnTo>
                <a:lnTo>
                  <a:pt x="45607" y="29103"/>
                </a:lnTo>
                <a:cubicBezTo>
                  <a:pt x="45589" y="29048"/>
                  <a:pt x="45570" y="28987"/>
                  <a:pt x="45548" y="28922"/>
                </a:cubicBezTo>
                <a:lnTo>
                  <a:pt x="45548" y="28922"/>
                </a:lnTo>
                <a:cubicBezTo>
                  <a:pt x="45634" y="29156"/>
                  <a:pt x="45698" y="29338"/>
                  <a:pt x="45754" y="29487"/>
                </a:cubicBezTo>
                <a:cubicBezTo>
                  <a:pt x="45819" y="29670"/>
                  <a:pt x="45862" y="29811"/>
                  <a:pt x="45905" y="29962"/>
                </a:cubicBezTo>
                <a:cubicBezTo>
                  <a:pt x="45991" y="30243"/>
                  <a:pt x="46078" y="30534"/>
                  <a:pt x="46218" y="31128"/>
                </a:cubicBezTo>
                <a:cubicBezTo>
                  <a:pt x="46197" y="31065"/>
                  <a:pt x="46169" y="30982"/>
                  <a:pt x="46161" y="30982"/>
                </a:cubicBezTo>
                <a:cubicBezTo>
                  <a:pt x="46153" y="30982"/>
                  <a:pt x="46168" y="31076"/>
                  <a:pt x="46240" y="31388"/>
                </a:cubicBezTo>
                <a:cubicBezTo>
                  <a:pt x="46272" y="31528"/>
                  <a:pt x="46369" y="31830"/>
                  <a:pt x="46488" y="32219"/>
                </a:cubicBezTo>
                <a:cubicBezTo>
                  <a:pt x="46607" y="32619"/>
                  <a:pt x="46780" y="33105"/>
                  <a:pt x="46985" y="33602"/>
                </a:cubicBezTo>
                <a:cubicBezTo>
                  <a:pt x="47007" y="33667"/>
                  <a:pt x="47028" y="33731"/>
                  <a:pt x="47061" y="33796"/>
                </a:cubicBezTo>
                <a:cubicBezTo>
                  <a:pt x="47169" y="34045"/>
                  <a:pt x="47298" y="34282"/>
                  <a:pt x="47439" y="34520"/>
                </a:cubicBezTo>
                <a:cubicBezTo>
                  <a:pt x="47212" y="34163"/>
                  <a:pt x="47018" y="33785"/>
                  <a:pt x="46856" y="33396"/>
                </a:cubicBezTo>
                <a:cubicBezTo>
                  <a:pt x="46672" y="32932"/>
                  <a:pt x="46510" y="32468"/>
                  <a:pt x="46380" y="31992"/>
                </a:cubicBezTo>
                <a:lnTo>
                  <a:pt x="46380" y="31992"/>
                </a:lnTo>
                <a:cubicBezTo>
                  <a:pt x="46488" y="32435"/>
                  <a:pt x="46391" y="32122"/>
                  <a:pt x="46586" y="32781"/>
                </a:cubicBezTo>
                <a:cubicBezTo>
                  <a:pt x="46596" y="32820"/>
                  <a:pt x="46600" y="32837"/>
                  <a:pt x="46598" y="32837"/>
                </a:cubicBezTo>
                <a:cubicBezTo>
                  <a:pt x="46595" y="32837"/>
                  <a:pt x="46571" y="32767"/>
                  <a:pt x="46542" y="32673"/>
                </a:cubicBezTo>
                <a:cubicBezTo>
                  <a:pt x="46499" y="32522"/>
                  <a:pt x="46445" y="32327"/>
                  <a:pt x="46413" y="32230"/>
                </a:cubicBezTo>
                <a:lnTo>
                  <a:pt x="46413" y="32230"/>
                </a:lnTo>
                <a:cubicBezTo>
                  <a:pt x="46553" y="32748"/>
                  <a:pt x="46715" y="33267"/>
                  <a:pt x="46920" y="33764"/>
                </a:cubicBezTo>
                <a:cubicBezTo>
                  <a:pt x="46920" y="33761"/>
                  <a:pt x="46921" y="33759"/>
                  <a:pt x="46922" y="33759"/>
                </a:cubicBezTo>
                <a:cubicBezTo>
                  <a:pt x="46936" y="33759"/>
                  <a:pt x="47049" y="34030"/>
                  <a:pt x="47190" y="34282"/>
                </a:cubicBezTo>
                <a:cubicBezTo>
                  <a:pt x="47266" y="34412"/>
                  <a:pt x="47352" y="34552"/>
                  <a:pt x="47406" y="34649"/>
                </a:cubicBezTo>
                <a:cubicBezTo>
                  <a:pt x="47439" y="34693"/>
                  <a:pt x="47471" y="34736"/>
                  <a:pt x="47514" y="34779"/>
                </a:cubicBezTo>
                <a:cubicBezTo>
                  <a:pt x="47180" y="34293"/>
                  <a:pt x="46920" y="33764"/>
                  <a:pt x="46726" y="33213"/>
                </a:cubicBezTo>
                <a:cubicBezTo>
                  <a:pt x="46726" y="33211"/>
                  <a:pt x="46726" y="33210"/>
                  <a:pt x="46727" y="33210"/>
                </a:cubicBezTo>
                <a:cubicBezTo>
                  <a:pt x="46737" y="33210"/>
                  <a:pt x="46823" y="33440"/>
                  <a:pt x="46985" y="33785"/>
                </a:cubicBezTo>
                <a:cubicBezTo>
                  <a:pt x="47201" y="34250"/>
                  <a:pt x="47460" y="34682"/>
                  <a:pt x="47774" y="35092"/>
                </a:cubicBezTo>
                <a:cubicBezTo>
                  <a:pt x="47814" y="35148"/>
                  <a:pt x="47827" y="35169"/>
                  <a:pt x="47822" y="35169"/>
                </a:cubicBezTo>
                <a:cubicBezTo>
                  <a:pt x="47810" y="35169"/>
                  <a:pt x="47670" y="35008"/>
                  <a:pt x="47632" y="34963"/>
                </a:cubicBezTo>
                <a:lnTo>
                  <a:pt x="47632" y="34963"/>
                </a:lnTo>
                <a:lnTo>
                  <a:pt x="47774" y="35135"/>
                </a:lnTo>
                <a:lnTo>
                  <a:pt x="47882" y="35287"/>
                </a:lnTo>
                <a:lnTo>
                  <a:pt x="48011" y="35427"/>
                </a:lnTo>
                <a:cubicBezTo>
                  <a:pt x="48195" y="35632"/>
                  <a:pt x="48389" y="35794"/>
                  <a:pt x="48422" y="35827"/>
                </a:cubicBezTo>
                <a:cubicBezTo>
                  <a:pt x="48303" y="35729"/>
                  <a:pt x="48184" y="35611"/>
                  <a:pt x="48065" y="35503"/>
                </a:cubicBezTo>
                <a:lnTo>
                  <a:pt x="48065" y="35503"/>
                </a:lnTo>
                <a:cubicBezTo>
                  <a:pt x="48119" y="35557"/>
                  <a:pt x="48173" y="35611"/>
                  <a:pt x="48227" y="35665"/>
                </a:cubicBezTo>
                <a:lnTo>
                  <a:pt x="48389" y="35805"/>
                </a:lnTo>
                <a:lnTo>
                  <a:pt x="48540" y="35946"/>
                </a:lnTo>
                <a:cubicBezTo>
                  <a:pt x="48594" y="35989"/>
                  <a:pt x="48648" y="36032"/>
                  <a:pt x="48702" y="36075"/>
                </a:cubicBezTo>
                <a:cubicBezTo>
                  <a:pt x="48810" y="36151"/>
                  <a:pt x="48919" y="36248"/>
                  <a:pt x="49048" y="36324"/>
                </a:cubicBezTo>
                <a:cubicBezTo>
                  <a:pt x="49189" y="36410"/>
                  <a:pt x="49318" y="36518"/>
                  <a:pt x="49480" y="36615"/>
                </a:cubicBezTo>
                <a:cubicBezTo>
                  <a:pt x="49718" y="36756"/>
                  <a:pt x="49966" y="36896"/>
                  <a:pt x="50215" y="37015"/>
                </a:cubicBezTo>
                <a:cubicBezTo>
                  <a:pt x="49949" y="36871"/>
                  <a:pt x="49849" y="36780"/>
                  <a:pt x="49903" y="36780"/>
                </a:cubicBezTo>
                <a:cubicBezTo>
                  <a:pt x="49925" y="36780"/>
                  <a:pt x="49976" y="36796"/>
                  <a:pt x="50053" y="36831"/>
                </a:cubicBezTo>
                <a:cubicBezTo>
                  <a:pt x="50096" y="36853"/>
                  <a:pt x="50398" y="37004"/>
                  <a:pt x="50744" y="37144"/>
                </a:cubicBezTo>
                <a:cubicBezTo>
                  <a:pt x="51090" y="37285"/>
                  <a:pt x="51457" y="37414"/>
                  <a:pt x="51597" y="37458"/>
                </a:cubicBezTo>
                <a:cubicBezTo>
                  <a:pt x="51690" y="37487"/>
                  <a:pt x="51710" y="37499"/>
                  <a:pt x="51688" y="37499"/>
                </a:cubicBezTo>
                <a:cubicBezTo>
                  <a:pt x="51661" y="37499"/>
                  <a:pt x="51573" y="37481"/>
                  <a:pt x="51478" y="37458"/>
                </a:cubicBezTo>
                <a:cubicBezTo>
                  <a:pt x="51370" y="37429"/>
                  <a:pt x="51258" y="37395"/>
                  <a:pt x="51246" y="37395"/>
                </a:cubicBezTo>
                <a:cubicBezTo>
                  <a:pt x="51240" y="37395"/>
                  <a:pt x="51259" y="37404"/>
                  <a:pt x="51316" y="37425"/>
                </a:cubicBezTo>
                <a:cubicBezTo>
                  <a:pt x="51338" y="37425"/>
                  <a:pt x="51565" y="37501"/>
                  <a:pt x="51662" y="37522"/>
                </a:cubicBezTo>
                <a:cubicBezTo>
                  <a:pt x="51813" y="37576"/>
                  <a:pt x="51964" y="37630"/>
                  <a:pt x="52126" y="37663"/>
                </a:cubicBezTo>
                <a:cubicBezTo>
                  <a:pt x="52195" y="37670"/>
                  <a:pt x="52762" y="37803"/>
                  <a:pt x="52765" y="37803"/>
                </a:cubicBezTo>
                <a:cubicBezTo>
                  <a:pt x="52767" y="37803"/>
                  <a:pt x="52672" y="37780"/>
                  <a:pt x="52407" y="37717"/>
                </a:cubicBezTo>
                <a:lnTo>
                  <a:pt x="52407" y="37717"/>
                </a:lnTo>
                <a:cubicBezTo>
                  <a:pt x="52980" y="37836"/>
                  <a:pt x="53012" y="37846"/>
                  <a:pt x="53693" y="37965"/>
                </a:cubicBezTo>
                <a:cubicBezTo>
                  <a:pt x="53661" y="37959"/>
                  <a:pt x="53651" y="37956"/>
                  <a:pt x="53661" y="37956"/>
                </a:cubicBezTo>
                <a:cubicBezTo>
                  <a:pt x="53682" y="37956"/>
                  <a:pt x="53812" y="37972"/>
                  <a:pt x="53995" y="37987"/>
                </a:cubicBezTo>
                <a:lnTo>
                  <a:pt x="54891" y="38084"/>
                </a:lnTo>
                <a:cubicBezTo>
                  <a:pt x="54859" y="38084"/>
                  <a:pt x="54989" y="38106"/>
                  <a:pt x="55053" y="38116"/>
                </a:cubicBezTo>
                <a:cubicBezTo>
                  <a:pt x="55648" y="38181"/>
                  <a:pt x="56112" y="38214"/>
                  <a:pt x="56555" y="38235"/>
                </a:cubicBezTo>
                <a:cubicBezTo>
                  <a:pt x="56804" y="38247"/>
                  <a:pt x="57049" y="38256"/>
                  <a:pt x="57313" y="38256"/>
                </a:cubicBezTo>
                <a:cubicBezTo>
                  <a:pt x="57530" y="38256"/>
                  <a:pt x="57759" y="38250"/>
                  <a:pt x="58013" y="38235"/>
                </a:cubicBezTo>
                <a:cubicBezTo>
                  <a:pt x="58067" y="38235"/>
                  <a:pt x="58229" y="38235"/>
                  <a:pt x="58348" y="38224"/>
                </a:cubicBezTo>
                <a:cubicBezTo>
                  <a:pt x="58394" y="38224"/>
                  <a:pt x="58433" y="38223"/>
                  <a:pt x="58458" y="38222"/>
                </a:cubicBezTo>
                <a:lnTo>
                  <a:pt x="58458" y="38222"/>
                </a:lnTo>
                <a:cubicBezTo>
                  <a:pt x="58449" y="38222"/>
                  <a:pt x="58437" y="38223"/>
                  <a:pt x="58423" y="38224"/>
                </a:cubicBezTo>
                <a:cubicBezTo>
                  <a:pt x="58473" y="38221"/>
                  <a:pt x="58522" y="38217"/>
                  <a:pt x="58576" y="38211"/>
                </a:cubicBezTo>
                <a:lnTo>
                  <a:pt x="58576" y="38211"/>
                </a:lnTo>
                <a:cubicBezTo>
                  <a:pt x="58575" y="38212"/>
                  <a:pt x="58575" y="38213"/>
                  <a:pt x="58575" y="38214"/>
                </a:cubicBezTo>
                <a:cubicBezTo>
                  <a:pt x="58653" y="38203"/>
                  <a:pt x="58744" y="38192"/>
                  <a:pt x="58842" y="38179"/>
                </a:cubicBezTo>
                <a:lnTo>
                  <a:pt x="58842" y="38179"/>
                </a:lnTo>
                <a:cubicBezTo>
                  <a:pt x="58733" y="38193"/>
                  <a:pt x="58650" y="38203"/>
                  <a:pt x="58576" y="38211"/>
                </a:cubicBezTo>
                <a:lnTo>
                  <a:pt x="58576" y="38211"/>
                </a:lnTo>
                <a:cubicBezTo>
                  <a:pt x="58592" y="38190"/>
                  <a:pt x="58804" y="38168"/>
                  <a:pt x="59136" y="38106"/>
                </a:cubicBezTo>
                <a:cubicBezTo>
                  <a:pt x="59493" y="38052"/>
                  <a:pt x="59989" y="37954"/>
                  <a:pt x="60562" y="37803"/>
                </a:cubicBezTo>
                <a:lnTo>
                  <a:pt x="60994" y="37684"/>
                </a:lnTo>
                <a:cubicBezTo>
                  <a:pt x="61037" y="37674"/>
                  <a:pt x="61070" y="37663"/>
                  <a:pt x="61113" y="37652"/>
                </a:cubicBezTo>
                <a:lnTo>
                  <a:pt x="61113" y="37652"/>
                </a:lnTo>
                <a:cubicBezTo>
                  <a:pt x="61113" y="37652"/>
                  <a:pt x="61064" y="37670"/>
                  <a:pt x="61076" y="37670"/>
                </a:cubicBezTo>
                <a:cubicBezTo>
                  <a:pt x="61080" y="37670"/>
                  <a:pt x="61091" y="37668"/>
                  <a:pt x="61113" y="37663"/>
                </a:cubicBezTo>
                <a:cubicBezTo>
                  <a:pt x="61944" y="37414"/>
                  <a:pt x="62290" y="37274"/>
                  <a:pt x="62603" y="37155"/>
                </a:cubicBezTo>
                <a:cubicBezTo>
                  <a:pt x="62917" y="37036"/>
                  <a:pt x="63187" y="36918"/>
                  <a:pt x="63867" y="36669"/>
                </a:cubicBezTo>
                <a:cubicBezTo>
                  <a:pt x="64040" y="36607"/>
                  <a:pt x="64107" y="36587"/>
                  <a:pt x="64121" y="36587"/>
                </a:cubicBezTo>
                <a:cubicBezTo>
                  <a:pt x="64147" y="36587"/>
                  <a:pt x="64001" y="36653"/>
                  <a:pt x="64010" y="36653"/>
                </a:cubicBezTo>
                <a:cubicBezTo>
                  <a:pt x="64012" y="36653"/>
                  <a:pt x="64018" y="36652"/>
                  <a:pt x="64029" y="36648"/>
                </a:cubicBezTo>
                <a:lnTo>
                  <a:pt x="64029" y="36648"/>
                </a:lnTo>
                <a:cubicBezTo>
                  <a:pt x="63327" y="36928"/>
                  <a:pt x="62938" y="37058"/>
                  <a:pt x="62452" y="37231"/>
                </a:cubicBezTo>
                <a:lnTo>
                  <a:pt x="63046" y="37026"/>
                </a:lnTo>
                <a:lnTo>
                  <a:pt x="63046" y="37026"/>
                </a:lnTo>
                <a:cubicBezTo>
                  <a:pt x="62943" y="37067"/>
                  <a:pt x="62781" y="37130"/>
                  <a:pt x="62610" y="37194"/>
                </a:cubicBezTo>
                <a:lnTo>
                  <a:pt x="62610" y="37194"/>
                </a:lnTo>
                <a:cubicBezTo>
                  <a:pt x="62931" y="37077"/>
                  <a:pt x="63350" y="36918"/>
                  <a:pt x="63802" y="36745"/>
                </a:cubicBezTo>
                <a:cubicBezTo>
                  <a:pt x="64591" y="36442"/>
                  <a:pt x="65487" y="36108"/>
                  <a:pt x="66135" y="35902"/>
                </a:cubicBezTo>
                <a:cubicBezTo>
                  <a:pt x="66325" y="35839"/>
                  <a:pt x="66627" y="35738"/>
                  <a:pt x="66615" y="35738"/>
                </a:cubicBezTo>
                <a:cubicBezTo>
                  <a:pt x="66612" y="35738"/>
                  <a:pt x="66597" y="35742"/>
                  <a:pt x="66567" y="35751"/>
                </a:cubicBezTo>
                <a:lnTo>
                  <a:pt x="66157" y="35881"/>
                </a:lnTo>
                <a:cubicBezTo>
                  <a:pt x="66106" y="35895"/>
                  <a:pt x="66082" y="35901"/>
                  <a:pt x="66079" y="35901"/>
                </a:cubicBezTo>
                <a:cubicBezTo>
                  <a:pt x="66063" y="35901"/>
                  <a:pt x="66558" y="35746"/>
                  <a:pt x="66542" y="35746"/>
                </a:cubicBezTo>
                <a:cubicBezTo>
                  <a:pt x="66538" y="35746"/>
                  <a:pt x="66499" y="35756"/>
                  <a:pt x="66405" y="35783"/>
                </a:cubicBezTo>
                <a:lnTo>
                  <a:pt x="66826" y="35654"/>
                </a:lnTo>
                <a:lnTo>
                  <a:pt x="67280" y="35513"/>
                </a:lnTo>
                <a:cubicBezTo>
                  <a:pt x="67604" y="35416"/>
                  <a:pt x="67961" y="35341"/>
                  <a:pt x="68349" y="35243"/>
                </a:cubicBezTo>
                <a:lnTo>
                  <a:pt x="68475" y="35235"/>
                </a:lnTo>
                <a:lnTo>
                  <a:pt x="68475" y="35235"/>
                </a:lnTo>
                <a:cubicBezTo>
                  <a:pt x="68417" y="35247"/>
                  <a:pt x="68360" y="35260"/>
                  <a:pt x="68304" y="35273"/>
                </a:cubicBezTo>
                <a:lnTo>
                  <a:pt x="68304" y="35273"/>
                </a:lnTo>
                <a:cubicBezTo>
                  <a:pt x="68406" y="35250"/>
                  <a:pt x="68483" y="35234"/>
                  <a:pt x="68499" y="35233"/>
                </a:cubicBezTo>
                <a:lnTo>
                  <a:pt x="68499" y="35233"/>
                </a:lnTo>
                <a:lnTo>
                  <a:pt x="68475" y="35235"/>
                </a:lnTo>
                <a:lnTo>
                  <a:pt x="68475" y="35235"/>
                </a:lnTo>
                <a:cubicBezTo>
                  <a:pt x="68494" y="35230"/>
                  <a:pt x="68514" y="35226"/>
                  <a:pt x="68533" y="35222"/>
                </a:cubicBezTo>
                <a:cubicBezTo>
                  <a:pt x="68835" y="35157"/>
                  <a:pt x="69149" y="35081"/>
                  <a:pt x="69332" y="35049"/>
                </a:cubicBezTo>
                <a:lnTo>
                  <a:pt x="69332" y="35049"/>
                </a:lnTo>
                <a:cubicBezTo>
                  <a:pt x="69166" y="35078"/>
                  <a:pt x="68991" y="35108"/>
                  <a:pt x="68823" y="35145"/>
                </a:cubicBezTo>
                <a:lnTo>
                  <a:pt x="68823" y="35145"/>
                </a:lnTo>
                <a:cubicBezTo>
                  <a:pt x="69464" y="34999"/>
                  <a:pt x="70095" y="34874"/>
                  <a:pt x="70747" y="34790"/>
                </a:cubicBezTo>
                <a:lnTo>
                  <a:pt x="70747" y="34790"/>
                </a:lnTo>
                <a:cubicBezTo>
                  <a:pt x="70423" y="34822"/>
                  <a:pt x="70585" y="34822"/>
                  <a:pt x="70067" y="34876"/>
                </a:cubicBezTo>
                <a:cubicBezTo>
                  <a:pt x="70096" y="34873"/>
                  <a:pt x="70113" y="34872"/>
                  <a:pt x="70120" y="34872"/>
                </a:cubicBezTo>
                <a:cubicBezTo>
                  <a:pt x="70140" y="34872"/>
                  <a:pt x="70083" y="34882"/>
                  <a:pt x="69980" y="34898"/>
                </a:cubicBezTo>
                <a:lnTo>
                  <a:pt x="69419" y="34995"/>
                </a:lnTo>
                <a:cubicBezTo>
                  <a:pt x="69214" y="35038"/>
                  <a:pt x="69008" y="35071"/>
                  <a:pt x="68900" y="35103"/>
                </a:cubicBezTo>
                <a:cubicBezTo>
                  <a:pt x="68846" y="35114"/>
                  <a:pt x="68819" y="35119"/>
                  <a:pt x="68827" y="35119"/>
                </a:cubicBezTo>
                <a:cubicBezTo>
                  <a:pt x="68835" y="35119"/>
                  <a:pt x="68879" y="35114"/>
                  <a:pt x="68965" y="35103"/>
                </a:cubicBezTo>
                <a:lnTo>
                  <a:pt x="68965" y="35103"/>
                </a:lnTo>
                <a:cubicBezTo>
                  <a:pt x="68447" y="35179"/>
                  <a:pt x="68079" y="35276"/>
                  <a:pt x="67421" y="35438"/>
                </a:cubicBezTo>
                <a:cubicBezTo>
                  <a:pt x="67429" y="35438"/>
                  <a:pt x="67469" y="35429"/>
                  <a:pt x="67476" y="35429"/>
                </a:cubicBezTo>
                <a:cubicBezTo>
                  <a:pt x="67487" y="35429"/>
                  <a:pt x="67425" y="35449"/>
                  <a:pt x="67075" y="35546"/>
                </a:cubicBezTo>
                <a:lnTo>
                  <a:pt x="66945" y="35578"/>
                </a:lnTo>
                <a:lnTo>
                  <a:pt x="66944" y="35579"/>
                </a:lnTo>
                <a:lnTo>
                  <a:pt x="66944" y="35579"/>
                </a:lnTo>
                <a:cubicBezTo>
                  <a:pt x="66929" y="35584"/>
                  <a:pt x="66921" y="35586"/>
                  <a:pt x="66922" y="35586"/>
                </a:cubicBezTo>
                <a:cubicBezTo>
                  <a:pt x="66924" y="35586"/>
                  <a:pt x="66935" y="35584"/>
                  <a:pt x="66956" y="35578"/>
                </a:cubicBezTo>
                <a:cubicBezTo>
                  <a:pt x="67086" y="35546"/>
                  <a:pt x="67205" y="35513"/>
                  <a:pt x="67248" y="35513"/>
                </a:cubicBezTo>
                <a:cubicBezTo>
                  <a:pt x="66967" y="35589"/>
                  <a:pt x="66049" y="35881"/>
                  <a:pt x="65757" y="35989"/>
                </a:cubicBezTo>
                <a:cubicBezTo>
                  <a:pt x="65665" y="36020"/>
                  <a:pt x="65631" y="36031"/>
                  <a:pt x="65628" y="36031"/>
                </a:cubicBezTo>
                <a:cubicBezTo>
                  <a:pt x="65620" y="36031"/>
                  <a:pt x="65761" y="35978"/>
                  <a:pt x="65746" y="35978"/>
                </a:cubicBezTo>
                <a:cubicBezTo>
                  <a:pt x="65742" y="35978"/>
                  <a:pt x="65729" y="35981"/>
                  <a:pt x="65703" y="35989"/>
                </a:cubicBezTo>
                <a:lnTo>
                  <a:pt x="65260" y="36162"/>
                </a:lnTo>
                <a:cubicBezTo>
                  <a:pt x="65224" y="36162"/>
                  <a:pt x="64829" y="36304"/>
                  <a:pt x="64814" y="36304"/>
                </a:cubicBezTo>
                <a:cubicBezTo>
                  <a:pt x="64807" y="36304"/>
                  <a:pt x="64888" y="36271"/>
                  <a:pt x="65142" y="36172"/>
                </a:cubicBezTo>
                <a:lnTo>
                  <a:pt x="65142" y="36172"/>
                </a:lnTo>
                <a:lnTo>
                  <a:pt x="64439" y="36442"/>
                </a:lnTo>
                <a:cubicBezTo>
                  <a:pt x="64018" y="36594"/>
                  <a:pt x="63446" y="36810"/>
                  <a:pt x="63100" y="36950"/>
                </a:cubicBezTo>
                <a:cubicBezTo>
                  <a:pt x="62822" y="37060"/>
                  <a:pt x="62464" y="37189"/>
                  <a:pt x="62460" y="37189"/>
                </a:cubicBezTo>
                <a:cubicBezTo>
                  <a:pt x="62459" y="37189"/>
                  <a:pt x="62485" y="37179"/>
                  <a:pt x="62549" y="37155"/>
                </a:cubicBezTo>
                <a:lnTo>
                  <a:pt x="62549" y="37155"/>
                </a:lnTo>
                <a:cubicBezTo>
                  <a:pt x="62182" y="37285"/>
                  <a:pt x="61804" y="37425"/>
                  <a:pt x="61437" y="37544"/>
                </a:cubicBezTo>
                <a:lnTo>
                  <a:pt x="61426" y="37544"/>
                </a:lnTo>
                <a:cubicBezTo>
                  <a:pt x="60854" y="37717"/>
                  <a:pt x="60270" y="37868"/>
                  <a:pt x="59687" y="37987"/>
                </a:cubicBezTo>
                <a:cubicBezTo>
                  <a:pt x="59050" y="38106"/>
                  <a:pt x="58413" y="38170"/>
                  <a:pt x="57775" y="38181"/>
                </a:cubicBezTo>
                <a:cubicBezTo>
                  <a:pt x="57590" y="38190"/>
                  <a:pt x="57404" y="38193"/>
                  <a:pt x="57219" y="38193"/>
                </a:cubicBezTo>
                <a:cubicBezTo>
                  <a:pt x="56920" y="38193"/>
                  <a:pt x="56622" y="38184"/>
                  <a:pt x="56328" y="38170"/>
                </a:cubicBezTo>
                <a:lnTo>
                  <a:pt x="56198" y="38149"/>
                </a:lnTo>
                <a:cubicBezTo>
                  <a:pt x="55691" y="38127"/>
                  <a:pt x="54697" y="38008"/>
                  <a:pt x="54481" y="37987"/>
                </a:cubicBezTo>
                <a:cubicBezTo>
                  <a:pt x="54211" y="37933"/>
                  <a:pt x="53606" y="37846"/>
                  <a:pt x="52969" y="37728"/>
                </a:cubicBezTo>
                <a:cubicBezTo>
                  <a:pt x="52386" y="37620"/>
                  <a:pt x="51813" y="37468"/>
                  <a:pt x="51241" y="37274"/>
                </a:cubicBezTo>
                <a:lnTo>
                  <a:pt x="51208" y="37274"/>
                </a:lnTo>
                <a:cubicBezTo>
                  <a:pt x="50603" y="37069"/>
                  <a:pt x="50009" y="36799"/>
                  <a:pt x="49459" y="36475"/>
                </a:cubicBezTo>
                <a:lnTo>
                  <a:pt x="49459" y="36475"/>
                </a:lnTo>
                <a:lnTo>
                  <a:pt x="49491" y="36507"/>
                </a:lnTo>
                <a:cubicBezTo>
                  <a:pt x="48779" y="36092"/>
                  <a:pt x="48166" y="35522"/>
                  <a:pt x="47686" y="34857"/>
                </a:cubicBezTo>
                <a:lnTo>
                  <a:pt x="47686" y="34857"/>
                </a:lnTo>
                <a:lnTo>
                  <a:pt x="47860" y="35081"/>
                </a:lnTo>
                <a:cubicBezTo>
                  <a:pt x="47482" y="34574"/>
                  <a:pt x="47180" y="34023"/>
                  <a:pt x="46953" y="33440"/>
                </a:cubicBezTo>
                <a:cubicBezTo>
                  <a:pt x="46726" y="32878"/>
                  <a:pt x="46553" y="32295"/>
                  <a:pt x="46423" y="31701"/>
                </a:cubicBezTo>
                <a:cubicBezTo>
                  <a:pt x="46348" y="31431"/>
                  <a:pt x="46305" y="31236"/>
                  <a:pt x="46261" y="31042"/>
                </a:cubicBezTo>
                <a:lnTo>
                  <a:pt x="46261" y="31042"/>
                </a:lnTo>
                <a:lnTo>
                  <a:pt x="46283" y="31117"/>
                </a:lnTo>
                <a:cubicBezTo>
                  <a:pt x="46283" y="31085"/>
                  <a:pt x="46261" y="31042"/>
                  <a:pt x="46251" y="30999"/>
                </a:cubicBezTo>
                <a:cubicBezTo>
                  <a:pt x="46242" y="30951"/>
                  <a:pt x="46231" y="30903"/>
                  <a:pt x="46220" y="30853"/>
                </a:cubicBezTo>
                <a:lnTo>
                  <a:pt x="46220" y="30853"/>
                </a:lnTo>
                <a:cubicBezTo>
                  <a:pt x="46227" y="30885"/>
                  <a:pt x="46233" y="30915"/>
                  <a:pt x="46240" y="30945"/>
                </a:cubicBezTo>
                <a:cubicBezTo>
                  <a:pt x="46186" y="30729"/>
                  <a:pt x="46099" y="30415"/>
                  <a:pt x="46024" y="30102"/>
                </a:cubicBezTo>
                <a:lnTo>
                  <a:pt x="46002" y="29973"/>
                </a:lnTo>
                <a:cubicBezTo>
                  <a:pt x="46002" y="29940"/>
                  <a:pt x="45991" y="29919"/>
                  <a:pt x="45981" y="29897"/>
                </a:cubicBezTo>
                <a:cubicBezTo>
                  <a:pt x="45942" y="29744"/>
                  <a:pt x="45924" y="29685"/>
                  <a:pt x="45920" y="29685"/>
                </a:cubicBezTo>
                <a:lnTo>
                  <a:pt x="45920" y="29685"/>
                </a:lnTo>
                <a:cubicBezTo>
                  <a:pt x="45916" y="29685"/>
                  <a:pt x="45927" y="29741"/>
                  <a:pt x="45948" y="29821"/>
                </a:cubicBezTo>
                <a:cubicBezTo>
                  <a:pt x="45894" y="29670"/>
                  <a:pt x="45862" y="29519"/>
                  <a:pt x="45808" y="29411"/>
                </a:cubicBezTo>
                <a:cubicBezTo>
                  <a:pt x="45765" y="29303"/>
                  <a:pt x="45711" y="29098"/>
                  <a:pt x="45635" y="28882"/>
                </a:cubicBezTo>
                <a:lnTo>
                  <a:pt x="45527" y="28568"/>
                </a:lnTo>
                <a:cubicBezTo>
                  <a:pt x="45484" y="28471"/>
                  <a:pt x="45441" y="28374"/>
                  <a:pt x="45408" y="28288"/>
                </a:cubicBezTo>
                <a:cubicBezTo>
                  <a:pt x="45387" y="28244"/>
                  <a:pt x="45333" y="28126"/>
                  <a:pt x="45268" y="27974"/>
                </a:cubicBezTo>
                <a:cubicBezTo>
                  <a:pt x="45203" y="27823"/>
                  <a:pt x="45138" y="27640"/>
                  <a:pt x="45030" y="27467"/>
                </a:cubicBezTo>
                <a:cubicBezTo>
                  <a:pt x="44843" y="27134"/>
                  <a:pt x="44665" y="26801"/>
                  <a:pt x="44605" y="26719"/>
                </a:cubicBezTo>
                <a:lnTo>
                  <a:pt x="44605" y="26719"/>
                </a:lnTo>
                <a:cubicBezTo>
                  <a:pt x="44611" y="26731"/>
                  <a:pt x="44620" y="26746"/>
                  <a:pt x="44631" y="26765"/>
                </a:cubicBezTo>
                <a:cubicBezTo>
                  <a:pt x="44620" y="26748"/>
                  <a:pt x="44610" y="26730"/>
                  <a:pt x="44600" y="26713"/>
                </a:cubicBezTo>
                <a:lnTo>
                  <a:pt x="44600" y="26713"/>
                </a:lnTo>
                <a:cubicBezTo>
                  <a:pt x="44600" y="26712"/>
                  <a:pt x="44599" y="26712"/>
                  <a:pt x="44598" y="26711"/>
                </a:cubicBezTo>
                <a:cubicBezTo>
                  <a:pt x="44598" y="26710"/>
                  <a:pt x="44598" y="26710"/>
                  <a:pt x="44598" y="26709"/>
                </a:cubicBezTo>
                <a:lnTo>
                  <a:pt x="44598" y="26709"/>
                </a:lnTo>
                <a:cubicBezTo>
                  <a:pt x="44599" y="26711"/>
                  <a:pt x="44599" y="26712"/>
                  <a:pt x="44600" y="26713"/>
                </a:cubicBezTo>
                <a:lnTo>
                  <a:pt x="44600" y="26713"/>
                </a:lnTo>
                <a:cubicBezTo>
                  <a:pt x="44602" y="26715"/>
                  <a:pt x="44603" y="26717"/>
                  <a:pt x="44605" y="26719"/>
                </a:cubicBezTo>
                <a:lnTo>
                  <a:pt x="44605" y="26719"/>
                </a:lnTo>
                <a:cubicBezTo>
                  <a:pt x="44601" y="26713"/>
                  <a:pt x="44598" y="26708"/>
                  <a:pt x="44596" y="26703"/>
                </a:cubicBezTo>
                <a:lnTo>
                  <a:pt x="44596" y="26703"/>
                </a:lnTo>
                <a:cubicBezTo>
                  <a:pt x="44597" y="26706"/>
                  <a:pt x="44598" y="26708"/>
                  <a:pt x="44598" y="26709"/>
                </a:cubicBezTo>
                <a:lnTo>
                  <a:pt x="44598" y="26709"/>
                </a:lnTo>
                <a:cubicBezTo>
                  <a:pt x="44424" y="26416"/>
                  <a:pt x="44242" y="26134"/>
                  <a:pt x="44080" y="25890"/>
                </a:cubicBezTo>
                <a:lnTo>
                  <a:pt x="44004" y="25749"/>
                </a:lnTo>
                <a:lnTo>
                  <a:pt x="43529" y="25134"/>
                </a:lnTo>
                <a:cubicBezTo>
                  <a:pt x="43352" y="24905"/>
                  <a:pt x="43235" y="24759"/>
                  <a:pt x="43240" y="24759"/>
                </a:cubicBezTo>
                <a:lnTo>
                  <a:pt x="43240" y="24759"/>
                </a:lnTo>
                <a:cubicBezTo>
                  <a:pt x="43243" y="24759"/>
                  <a:pt x="43297" y="24821"/>
                  <a:pt x="43421" y="24961"/>
                </a:cubicBezTo>
                <a:cubicBezTo>
                  <a:pt x="43021" y="24475"/>
                  <a:pt x="42589" y="24010"/>
                  <a:pt x="42136" y="23578"/>
                </a:cubicBezTo>
                <a:lnTo>
                  <a:pt x="42136" y="23578"/>
                </a:lnTo>
                <a:lnTo>
                  <a:pt x="42179" y="23600"/>
                </a:lnTo>
                <a:cubicBezTo>
                  <a:pt x="41930" y="23362"/>
                  <a:pt x="41509" y="23006"/>
                  <a:pt x="41358" y="22855"/>
                </a:cubicBezTo>
                <a:cubicBezTo>
                  <a:pt x="41207" y="22714"/>
                  <a:pt x="40958" y="22520"/>
                  <a:pt x="40634" y="22250"/>
                </a:cubicBezTo>
                <a:lnTo>
                  <a:pt x="40062" y="21829"/>
                </a:lnTo>
                <a:cubicBezTo>
                  <a:pt x="39965" y="21764"/>
                  <a:pt x="39857" y="21677"/>
                  <a:pt x="39749" y="21602"/>
                </a:cubicBezTo>
                <a:lnTo>
                  <a:pt x="39403" y="21386"/>
                </a:lnTo>
                <a:cubicBezTo>
                  <a:pt x="38463" y="20770"/>
                  <a:pt x="37480" y="20241"/>
                  <a:pt x="36443" y="19809"/>
                </a:cubicBezTo>
                <a:lnTo>
                  <a:pt x="36443" y="19809"/>
                </a:lnTo>
                <a:cubicBezTo>
                  <a:pt x="36490" y="19832"/>
                  <a:pt x="36509" y="19842"/>
                  <a:pt x="36507" y="19842"/>
                </a:cubicBezTo>
                <a:cubicBezTo>
                  <a:pt x="36501" y="19842"/>
                  <a:pt x="36338" y="19769"/>
                  <a:pt x="36141" y="19690"/>
                </a:cubicBezTo>
                <a:cubicBezTo>
                  <a:pt x="35882" y="19571"/>
                  <a:pt x="35547" y="19452"/>
                  <a:pt x="35515" y="19452"/>
                </a:cubicBezTo>
                <a:cubicBezTo>
                  <a:pt x="35460" y="19425"/>
                  <a:pt x="35367" y="19387"/>
                  <a:pt x="35327" y="19370"/>
                </a:cubicBezTo>
                <a:lnTo>
                  <a:pt x="35327" y="19370"/>
                </a:lnTo>
                <a:cubicBezTo>
                  <a:pt x="35367" y="19383"/>
                  <a:pt x="35408" y="19396"/>
                  <a:pt x="35450" y="19409"/>
                </a:cubicBezTo>
                <a:cubicBezTo>
                  <a:pt x="35350" y="19374"/>
                  <a:pt x="35312" y="19360"/>
                  <a:pt x="35308" y="19360"/>
                </a:cubicBezTo>
                <a:cubicBezTo>
                  <a:pt x="35306" y="19360"/>
                  <a:pt x="35314" y="19364"/>
                  <a:pt x="35327" y="19370"/>
                </a:cubicBezTo>
                <a:lnTo>
                  <a:pt x="35327" y="19370"/>
                </a:lnTo>
                <a:cubicBezTo>
                  <a:pt x="35138" y="19308"/>
                  <a:pt x="34964" y="19247"/>
                  <a:pt x="34812" y="19193"/>
                </a:cubicBezTo>
                <a:lnTo>
                  <a:pt x="34283" y="19031"/>
                </a:lnTo>
                <a:cubicBezTo>
                  <a:pt x="33948" y="18934"/>
                  <a:pt x="33657" y="18858"/>
                  <a:pt x="33322" y="18783"/>
                </a:cubicBezTo>
                <a:cubicBezTo>
                  <a:pt x="33297" y="18774"/>
                  <a:pt x="33292" y="18770"/>
                  <a:pt x="33298" y="18770"/>
                </a:cubicBezTo>
                <a:cubicBezTo>
                  <a:pt x="33315" y="18770"/>
                  <a:pt x="33436" y="18801"/>
                  <a:pt x="33448" y="18801"/>
                </a:cubicBezTo>
                <a:cubicBezTo>
                  <a:pt x="33451" y="18801"/>
                  <a:pt x="33446" y="18799"/>
                  <a:pt x="33430" y="18794"/>
                </a:cubicBezTo>
                <a:cubicBezTo>
                  <a:pt x="33379" y="18777"/>
                  <a:pt x="33297" y="18760"/>
                  <a:pt x="33215" y="18743"/>
                </a:cubicBezTo>
                <a:lnTo>
                  <a:pt x="33215" y="18743"/>
                </a:lnTo>
                <a:cubicBezTo>
                  <a:pt x="33215" y="18741"/>
                  <a:pt x="33215" y="18739"/>
                  <a:pt x="33215" y="18738"/>
                </a:cubicBezTo>
                <a:lnTo>
                  <a:pt x="33215" y="18738"/>
                </a:lnTo>
                <a:cubicBezTo>
                  <a:pt x="33250" y="18745"/>
                  <a:pt x="33285" y="18753"/>
                  <a:pt x="33322" y="18761"/>
                </a:cubicBezTo>
                <a:cubicBezTo>
                  <a:pt x="33288" y="18750"/>
                  <a:pt x="33252" y="18740"/>
                  <a:pt x="33216" y="18731"/>
                </a:cubicBezTo>
                <a:lnTo>
                  <a:pt x="33216" y="18731"/>
                </a:lnTo>
                <a:cubicBezTo>
                  <a:pt x="33216" y="18733"/>
                  <a:pt x="33215" y="18735"/>
                  <a:pt x="33215" y="18738"/>
                </a:cubicBezTo>
                <a:lnTo>
                  <a:pt x="33215" y="18738"/>
                </a:lnTo>
                <a:cubicBezTo>
                  <a:pt x="33177" y="18729"/>
                  <a:pt x="33140" y="18721"/>
                  <a:pt x="33104" y="18713"/>
                </a:cubicBezTo>
                <a:lnTo>
                  <a:pt x="33104" y="18713"/>
                </a:lnTo>
                <a:cubicBezTo>
                  <a:pt x="33104" y="18715"/>
                  <a:pt x="33104" y="18717"/>
                  <a:pt x="33104" y="18719"/>
                </a:cubicBezTo>
                <a:lnTo>
                  <a:pt x="33104" y="18719"/>
                </a:lnTo>
                <a:cubicBezTo>
                  <a:pt x="33071" y="18712"/>
                  <a:pt x="33042" y="18704"/>
                  <a:pt x="33020" y="18696"/>
                </a:cubicBezTo>
                <a:lnTo>
                  <a:pt x="33020" y="18696"/>
                </a:lnTo>
                <a:cubicBezTo>
                  <a:pt x="33026" y="18697"/>
                  <a:pt x="33032" y="18698"/>
                  <a:pt x="33039" y="18699"/>
                </a:cubicBezTo>
                <a:lnTo>
                  <a:pt x="33039" y="18699"/>
                </a:lnTo>
                <a:cubicBezTo>
                  <a:pt x="32435" y="18567"/>
                  <a:pt x="32255" y="18542"/>
                  <a:pt x="32172" y="18542"/>
                </a:cubicBezTo>
                <a:cubicBezTo>
                  <a:pt x="32151" y="18542"/>
                  <a:pt x="32137" y="18543"/>
                  <a:pt x="32123" y="18545"/>
                </a:cubicBezTo>
                <a:cubicBezTo>
                  <a:pt x="31745" y="18470"/>
                  <a:pt x="31356" y="18405"/>
                  <a:pt x="30978" y="18372"/>
                </a:cubicBezTo>
                <a:cubicBezTo>
                  <a:pt x="30868" y="18353"/>
                  <a:pt x="30715" y="18326"/>
                  <a:pt x="30748" y="18326"/>
                </a:cubicBezTo>
                <a:cubicBezTo>
                  <a:pt x="30759" y="18326"/>
                  <a:pt x="30790" y="18329"/>
                  <a:pt x="30849" y="18336"/>
                </a:cubicBezTo>
                <a:lnTo>
                  <a:pt x="30849" y="18336"/>
                </a:lnTo>
                <a:lnTo>
                  <a:pt x="30632" y="18308"/>
                </a:lnTo>
                <a:lnTo>
                  <a:pt x="30276" y="18254"/>
                </a:lnTo>
                <a:lnTo>
                  <a:pt x="29898" y="18221"/>
                </a:lnTo>
                <a:cubicBezTo>
                  <a:pt x="29639" y="18200"/>
                  <a:pt x="29390" y="18167"/>
                  <a:pt x="29218" y="18156"/>
                </a:cubicBezTo>
                <a:cubicBezTo>
                  <a:pt x="29034" y="18146"/>
                  <a:pt x="28904" y="18146"/>
                  <a:pt x="28894" y="18146"/>
                </a:cubicBezTo>
                <a:cubicBezTo>
                  <a:pt x="28786" y="18135"/>
                  <a:pt x="28397" y="18124"/>
                  <a:pt x="28299" y="18113"/>
                </a:cubicBezTo>
                <a:cubicBezTo>
                  <a:pt x="27644" y="18104"/>
                  <a:pt x="27469" y="18089"/>
                  <a:pt x="27009" y="18089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7"/>
          <p:cNvSpPr txBox="1"/>
          <p:nvPr>
            <p:ph type="title"/>
          </p:nvPr>
        </p:nvSpPr>
        <p:spPr>
          <a:xfrm>
            <a:off x="2057400" y="454225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48" name="Google Shape;1348;p17"/>
          <p:cNvSpPr/>
          <p:nvPr/>
        </p:nvSpPr>
        <p:spPr>
          <a:xfrm flipH="1" rot="-8100000">
            <a:off x="8337650" y="403243"/>
            <a:ext cx="11900" cy="2175"/>
          </a:xfrm>
          <a:custGeom>
            <a:rect b="b" l="l" r="r" t="t"/>
            <a:pathLst>
              <a:path extrusionOk="0" h="87" w="476">
                <a:moveTo>
                  <a:pt x="22" y="0"/>
                </a:moveTo>
                <a:cubicBezTo>
                  <a:pt x="0" y="0"/>
                  <a:pt x="151" y="33"/>
                  <a:pt x="184" y="43"/>
                </a:cubicBezTo>
                <a:lnTo>
                  <a:pt x="475" y="87"/>
                </a:lnTo>
                <a:cubicBezTo>
                  <a:pt x="324" y="54"/>
                  <a:pt x="43" y="0"/>
                  <a:pt x="22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17"/>
          <p:cNvSpPr/>
          <p:nvPr/>
        </p:nvSpPr>
        <p:spPr>
          <a:xfrm flipH="1" rot="-8100000">
            <a:off x="8332605" y="399182"/>
            <a:ext cx="11225" cy="1725"/>
          </a:xfrm>
          <a:custGeom>
            <a:rect b="b" l="l" r="r" t="t"/>
            <a:pathLst>
              <a:path extrusionOk="0" h="69" w="449">
                <a:moveTo>
                  <a:pt x="1" y="1"/>
                </a:moveTo>
                <a:cubicBezTo>
                  <a:pt x="26" y="4"/>
                  <a:pt x="51" y="8"/>
                  <a:pt x="76" y="11"/>
                </a:cubicBezTo>
                <a:lnTo>
                  <a:pt x="76" y="11"/>
                </a:lnTo>
                <a:cubicBezTo>
                  <a:pt x="53" y="8"/>
                  <a:pt x="27" y="4"/>
                  <a:pt x="1" y="1"/>
                </a:cubicBezTo>
                <a:close/>
                <a:moveTo>
                  <a:pt x="76" y="11"/>
                </a:moveTo>
                <a:cubicBezTo>
                  <a:pt x="342" y="49"/>
                  <a:pt x="433" y="68"/>
                  <a:pt x="445" y="68"/>
                </a:cubicBezTo>
                <a:cubicBezTo>
                  <a:pt x="448" y="68"/>
                  <a:pt x="447" y="67"/>
                  <a:pt x="444" y="65"/>
                </a:cubicBezTo>
                <a:cubicBezTo>
                  <a:pt x="319" y="39"/>
                  <a:pt x="195" y="27"/>
                  <a:pt x="76" y="1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17"/>
          <p:cNvSpPr/>
          <p:nvPr/>
        </p:nvSpPr>
        <p:spPr>
          <a:xfrm rot="2704022">
            <a:off x="8286067" y="366774"/>
            <a:ext cx="27220" cy="1966"/>
          </a:xfrm>
          <a:custGeom>
            <a:rect b="b" l="l" r="r" t="t"/>
            <a:pathLst>
              <a:path extrusionOk="0" h="17" w="455">
                <a:moveTo>
                  <a:pt x="368" y="1"/>
                </a:moveTo>
                <a:cubicBezTo>
                  <a:pt x="310" y="1"/>
                  <a:pt x="253" y="6"/>
                  <a:pt x="195" y="6"/>
                </a:cubicBezTo>
                <a:lnTo>
                  <a:pt x="1" y="17"/>
                </a:lnTo>
                <a:cubicBezTo>
                  <a:pt x="152" y="17"/>
                  <a:pt x="303" y="6"/>
                  <a:pt x="454" y="6"/>
                </a:cubicBezTo>
                <a:cubicBezTo>
                  <a:pt x="426" y="2"/>
                  <a:pt x="397" y="1"/>
                  <a:pt x="368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17"/>
          <p:cNvSpPr/>
          <p:nvPr/>
        </p:nvSpPr>
        <p:spPr>
          <a:xfrm flipH="1" rot="-8100000">
            <a:off x="8269148" y="343965"/>
            <a:ext cx="23925" cy="3000"/>
          </a:xfrm>
          <a:custGeom>
            <a:rect b="b" l="l" r="r" t="t"/>
            <a:pathLst>
              <a:path extrusionOk="0" h="120" w="957">
                <a:moveTo>
                  <a:pt x="800" y="0"/>
                </a:moveTo>
                <a:cubicBezTo>
                  <a:pt x="776" y="3"/>
                  <a:pt x="761" y="5"/>
                  <a:pt x="755" y="7"/>
                </a:cubicBezTo>
                <a:lnTo>
                  <a:pt x="755" y="7"/>
                </a:lnTo>
                <a:cubicBezTo>
                  <a:pt x="770" y="5"/>
                  <a:pt x="785" y="3"/>
                  <a:pt x="800" y="0"/>
                </a:cubicBezTo>
                <a:close/>
                <a:moveTo>
                  <a:pt x="755" y="7"/>
                </a:moveTo>
                <a:cubicBezTo>
                  <a:pt x="620" y="24"/>
                  <a:pt x="494" y="35"/>
                  <a:pt x="368" y="54"/>
                </a:cubicBezTo>
                <a:cubicBezTo>
                  <a:pt x="238" y="76"/>
                  <a:pt x="120" y="87"/>
                  <a:pt x="1" y="119"/>
                </a:cubicBezTo>
                <a:cubicBezTo>
                  <a:pt x="130" y="98"/>
                  <a:pt x="249" y="76"/>
                  <a:pt x="390" y="65"/>
                </a:cubicBezTo>
                <a:cubicBezTo>
                  <a:pt x="530" y="44"/>
                  <a:pt x="692" y="33"/>
                  <a:pt x="865" y="22"/>
                </a:cubicBezTo>
                <a:cubicBezTo>
                  <a:pt x="957" y="11"/>
                  <a:pt x="892" y="11"/>
                  <a:pt x="828" y="11"/>
                </a:cubicBezTo>
                <a:cubicBezTo>
                  <a:pt x="781" y="11"/>
                  <a:pt x="734" y="11"/>
                  <a:pt x="755" y="7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17"/>
          <p:cNvSpPr/>
          <p:nvPr/>
        </p:nvSpPr>
        <p:spPr>
          <a:xfrm flipH="1" rot="-8100000">
            <a:off x="8266062" y="330912"/>
            <a:ext cx="9750" cy="1900"/>
          </a:xfrm>
          <a:custGeom>
            <a:rect b="b" l="l" r="r" t="t"/>
            <a:pathLst>
              <a:path extrusionOk="0" h="76" w="390">
                <a:moveTo>
                  <a:pt x="1" y="76"/>
                </a:moveTo>
                <a:lnTo>
                  <a:pt x="390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7"/>
          <p:cNvSpPr/>
          <p:nvPr/>
        </p:nvSpPr>
        <p:spPr>
          <a:xfrm flipH="1" rot="-8100000">
            <a:off x="8311057" y="381388"/>
            <a:ext cx="8925" cy="825"/>
          </a:xfrm>
          <a:custGeom>
            <a:rect b="b" l="l" r="r" t="t"/>
            <a:pathLst>
              <a:path extrusionOk="0" h="33" w="357">
                <a:moveTo>
                  <a:pt x="0" y="1"/>
                </a:moveTo>
                <a:lnTo>
                  <a:pt x="173" y="22"/>
                </a:lnTo>
                <a:lnTo>
                  <a:pt x="345" y="32"/>
                </a:lnTo>
                <a:lnTo>
                  <a:pt x="345" y="32"/>
                </a:lnTo>
                <a:cubicBezTo>
                  <a:pt x="309" y="29"/>
                  <a:pt x="232" y="10"/>
                  <a:pt x="0" y="1"/>
                </a:cubicBezTo>
                <a:close/>
                <a:moveTo>
                  <a:pt x="345" y="32"/>
                </a:moveTo>
                <a:cubicBezTo>
                  <a:pt x="350" y="33"/>
                  <a:pt x="353" y="33"/>
                  <a:pt x="357" y="33"/>
                </a:cubicBezTo>
                <a:lnTo>
                  <a:pt x="345" y="32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7"/>
          <p:cNvSpPr/>
          <p:nvPr/>
        </p:nvSpPr>
        <p:spPr>
          <a:xfrm flipH="1" rot="-8100000">
            <a:off x="8307441" y="378349"/>
            <a:ext cx="9475" cy="575"/>
          </a:xfrm>
          <a:custGeom>
            <a:rect b="b" l="l" r="r" t="t"/>
            <a:pathLst>
              <a:path extrusionOk="0" h="23" w="379">
                <a:moveTo>
                  <a:pt x="1" y="1"/>
                </a:moveTo>
                <a:cubicBezTo>
                  <a:pt x="44" y="1"/>
                  <a:pt x="163" y="11"/>
                  <a:pt x="379" y="22"/>
                </a:cubicBezTo>
                <a:cubicBezTo>
                  <a:pt x="195" y="11"/>
                  <a:pt x="55" y="1"/>
                  <a:pt x="1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17"/>
          <p:cNvSpPr/>
          <p:nvPr/>
        </p:nvSpPr>
        <p:spPr>
          <a:xfrm flipH="1" rot="-8100000">
            <a:off x="8318779" y="385032"/>
            <a:ext cx="1100" cy="25"/>
          </a:xfrm>
          <a:custGeom>
            <a:rect b="b" l="l" r="r" t="t"/>
            <a:pathLst>
              <a:path extrusionOk="0" h="1" w="44">
                <a:moveTo>
                  <a:pt x="44" y="1"/>
                </a:moveTo>
                <a:lnTo>
                  <a:pt x="1" y="1"/>
                </a:lnTo>
                <a:cubicBezTo>
                  <a:pt x="12" y="1"/>
                  <a:pt x="22" y="1"/>
                  <a:pt x="4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17"/>
          <p:cNvSpPr/>
          <p:nvPr/>
        </p:nvSpPr>
        <p:spPr>
          <a:xfrm flipH="1" rot="-8100000">
            <a:off x="8346373" y="408127"/>
            <a:ext cx="12575" cy="2325"/>
          </a:xfrm>
          <a:custGeom>
            <a:rect b="b" l="l" r="r" t="t"/>
            <a:pathLst>
              <a:path extrusionOk="0" h="93" w="503">
                <a:moveTo>
                  <a:pt x="11" y="0"/>
                </a:moveTo>
                <a:cubicBezTo>
                  <a:pt x="0" y="0"/>
                  <a:pt x="55" y="14"/>
                  <a:pt x="222" y="49"/>
                </a:cubicBezTo>
                <a:cubicBezTo>
                  <a:pt x="272" y="60"/>
                  <a:pt x="289" y="64"/>
                  <a:pt x="294" y="64"/>
                </a:cubicBezTo>
                <a:cubicBezTo>
                  <a:pt x="300" y="64"/>
                  <a:pt x="281" y="57"/>
                  <a:pt x="294" y="57"/>
                </a:cubicBezTo>
                <a:cubicBezTo>
                  <a:pt x="308" y="57"/>
                  <a:pt x="356" y="64"/>
                  <a:pt x="503" y="92"/>
                </a:cubicBezTo>
                <a:cubicBezTo>
                  <a:pt x="329" y="56"/>
                  <a:pt x="33" y="0"/>
                  <a:pt x="11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17"/>
          <p:cNvSpPr/>
          <p:nvPr/>
        </p:nvSpPr>
        <p:spPr>
          <a:xfrm flipH="1" rot="-8100000">
            <a:off x="8322716" y="391985"/>
            <a:ext cx="12725" cy="1375"/>
          </a:xfrm>
          <a:custGeom>
            <a:rect b="b" l="l" r="r" t="t"/>
            <a:pathLst>
              <a:path extrusionOk="0" h="55" w="509">
                <a:moveTo>
                  <a:pt x="1" y="0"/>
                </a:moveTo>
                <a:lnTo>
                  <a:pt x="120" y="11"/>
                </a:lnTo>
                <a:lnTo>
                  <a:pt x="120" y="11"/>
                </a:lnTo>
                <a:cubicBezTo>
                  <a:pt x="80" y="7"/>
                  <a:pt x="40" y="3"/>
                  <a:pt x="1" y="0"/>
                </a:cubicBezTo>
                <a:close/>
                <a:moveTo>
                  <a:pt x="120" y="11"/>
                </a:moveTo>
                <a:lnTo>
                  <a:pt x="120" y="11"/>
                </a:lnTo>
                <a:cubicBezTo>
                  <a:pt x="235" y="22"/>
                  <a:pt x="353" y="38"/>
                  <a:pt x="465" y="54"/>
                </a:cubicBezTo>
                <a:cubicBezTo>
                  <a:pt x="465" y="54"/>
                  <a:pt x="438" y="48"/>
                  <a:pt x="437" y="45"/>
                </a:cubicBezTo>
                <a:lnTo>
                  <a:pt x="437" y="45"/>
                </a:lnTo>
                <a:lnTo>
                  <a:pt x="249" y="22"/>
                </a:lnTo>
                <a:lnTo>
                  <a:pt x="120" y="11"/>
                </a:lnTo>
                <a:close/>
                <a:moveTo>
                  <a:pt x="440" y="45"/>
                </a:moveTo>
                <a:cubicBezTo>
                  <a:pt x="438" y="45"/>
                  <a:pt x="437" y="45"/>
                  <a:pt x="437" y="45"/>
                </a:cubicBezTo>
                <a:lnTo>
                  <a:pt x="437" y="45"/>
                </a:lnTo>
                <a:lnTo>
                  <a:pt x="509" y="54"/>
                </a:lnTo>
                <a:cubicBezTo>
                  <a:pt x="465" y="47"/>
                  <a:pt x="446" y="45"/>
                  <a:pt x="440" y="45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7"/>
          <p:cNvSpPr/>
          <p:nvPr/>
        </p:nvSpPr>
        <p:spPr>
          <a:xfrm flipH="1" rot="-8100000">
            <a:off x="8318944" y="386512"/>
            <a:ext cx="5950" cy="300"/>
          </a:xfrm>
          <a:custGeom>
            <a:rect b="b" l="l" r="r" t="t"/>
            <a:pathLst>
              <a:path extrusionOk="0" h="12" w="238">
                <a:moveTo>
                  <a:pt x="0" y="1"/>
                </a:moveTo>
                <a:lnTo>
                  <a:pt x="238" y="11"/>
                </a:lnTo>
                <a:lnTo>
                  <a:pt x="238" y="11"/>
                </a:lnTo>
                <a:lnTo>
                  <a:pt x="65" y="1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17"/>
          <p:cNvSpPr/>
          <p:nvPr/>
        </p:nvSpPr>
        <p:spPr>
          <a:xfrm flipH="1" rot="-8100000">
            <a:off x="8265922" y="337570"/>
            <a:ext cx="22050" cy="3150"/>
          </a:xfrm>
          <a:custGeom>
            <a:rect b="b" l="l" r="r" t="t"/>
            <a:pathLst>
              <a:path extrusionOk="0" h="126" w="882">
                <a:moveTo>
                  <a:pt x="856" y="1"/>
                </a:moveTo>
                <a:cubicBezTo>
                  <a:pt x="840" y="1"/>
                  <a:pt x="791" y="5"/>
                  <a:pt x="681" y="18"/>
                </a:cubicBezTo>
                <a:lnTo>
                  <a:pt x="442" y="58"/>
                </a:lnTo>
                <a:lnTo>
                  <a:pt x="442" y="58"/>
                </a:lnTo>
                <a:lnTo>
                  <a:pt x="811" y="18"/>
                </a:lnTo>
                <a:cubicBezTo>
                  <a:pt x="830" y="11"/>
                  <a:pt x="882" y="1"/>
                  <a:pt x="856" y="1"/>
                </a:cubicBezTo>
                <a:close/>
                <a:moveTo>
                  <a:pt x="442" y="58"/>
                </a:moveTo>
                <a:lnTo>
                  <a:pt x="411" y="61"/>
                </a:lnTo>
                <a:cubicBezTo>
                  <a:pt x="370" y="68"/>
                  <a:pt x="329" y="75"/>
                  <a:pt x="289" y="82"/>
                </a:cubicBezTo>
                <a:lnTo>
                  <a:pt x="289" y="82"/>
                </a:lnTo>
                <a:lnTo>
                  <a:pt x="357" y="72"/>
                </a:lnTo>
                <a:lnTo>
                  <a:pt x="442" y="58"/>
                </a:lnTo>
                <a:close/>
                <a:moveTo>
                  <a:pt x="289" y="82"/>
                </a:moveTo>
                <a:lnTo>
                  <a:pt x="1" y="126"/>
                </a:lnTo>
                <a:cubicBezTo>
                  <a:pt x="100" y="118"/>
                  <a:pt x="193" y="100"/>
                  <a:pt x="289" y="82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7"/>
          <p:cNvSpPr/>
          <p:nvPr/>
        </p:nvSpPr>
        <p:spPr>
          <a:xfrm flipH="1" rot="-8100000">
            <a:off x="8295692" y="362688"/>
            <a:ext cx="1100" cy="25"/>
          </a:xfrm>
          <a:custGeom>
            <a:rect b="b" l="l" r="r" t="t"/>
            <a:pathLst>
              <a:path extrusionOk="0" h="1" w="44">
                <a:moveTo>
                  <a:pt x="44" y="0"/>
                </a:moveTo>
                <a:lnTo>
                  <a:pt x="0" y="0"/>
                </a:lnTo>
                <a:cubicBezTo>
                  <a:pt x="22" y="0"/>
                  <a:pt x="33" y="0"/>
                  <a:pt x="44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7"/>
          <p:cNvSpPr/>
          <p:nvPr/>
        </p:nvSpPr>
        <p:spPr>
          <a:xfrm flipH="1" rot="-8100000">
            <a:off x="8240189" y="276054"/>
            <a:ext cx="1375" cy="300"/>
          </a:xfrm>
          <a:custGeom>
            <a:rect b="b" l="l" r="r" t="t"/>
            <a:pathLst>
              <a:path extrusionOk="0" h="12" w="55">
                <a:moveTo>
                  <a:pt x="44" y="0"/>
                </a:moveTo>
                <a:lnTo>
                  <a:pt x="0" y="11"/>
                </a:lnTo>
                <a:lnTo>
                  <a:pt x="54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7"/>
          <p:cNvSpPr/>
          <p:nvPr/>
        </p:nvSpPr>
        <p:spPr>
          <a:xfrm flipH="1" rot="-8100000">
            <a:off x="8279936" y="350372"/>
            <a:ext cx="12725" cy="1375"/>
          </a:xfrm>
          <a:custGeom>
            <a:rect b="b" l="l" r="r" t="t"/>
            <a:pathLst>
              <a:path extrusionOk="0" h="55" w="509">
                <a:moveTo>
                  <a:pt x="509" y="1"/>
                </a:moveTo>
                <a:lnTo>
                  <a:pt x="509" y="1"/>
                </a:lnTo>
                <a:cubicBezTo>
                  <a:pt x="403" y="16"/>
                  <a:pt x="292" y="26"/>
                  <a:pt x="175" y="38"/>
                </a:cubicBezTo>
                <a:lnTo>
                  <a:pt x="175" y="38"/>
                </a:lnTo>
                <a:cubicBezTo>
                  <a:pt x="317" y="29"/>
                  <a:pt x="413" y="18"/>
                  <a:pt x="509" y="1"/>
                </a:cubicBezTo>
                <a:close/>
                <a:moveTo>
                  <a:pt x="175" y="38"/>
                </a:moveTo>
                <a:cubicBezTo>
                  <a:pt x="141" y="40"/>
                  <a:pt x="105" y="42"/>
                  <a:pt x="66" y="44"/>
                </a:cubicBezTo>
                <a:cubicBezTo>
                  <a:pt x="1" y="55"/>
                  <a:pt x="12" y="55"/>
                  <a:pt x="23" y="55"/>
                </a:cubicBezTo>
                <a:cubicBezTo>
                  <a:pt x="74" y="49"/>
                  <a:pt x="125" y="43"/>
                  <a:pt x="175" y="3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7"/>
          <p:cNvSpPr/>
          <p:nvPr/>
        </p:nvSpPr>
        <p:spPr>
          <a:xfrm flipH="1" rot="-8100000">
            <a:off x="8256868" y="315842"/>
            <a:ext cx="8675" cy="1900"/>
          </a:xfrm>
          <a:custGeom>
            <a:rect b="b" l="l" r="r" t="t"/>
            <a:pathLst>
              <a:path extrusionOk="0" h="76" w="347">
                <a:moveTo>
                  <a:pt x="346" y="0"/>
                </a:moveTo>
                <a:lnTo>
                  <a:pt x="346" y="0"/>
                </a:lnTo>
                <a:cubicBezTo>
                  <a:pt x="227" y="22"/>
                  <a:pt x="119" y="44"/>
                  <a:pt x="0" y="76"/>
                </a:cubicBezTo>
                <a:cubicBezTo>
                  <a:pt x="108" y="54"/>
                  <a:pt x="227" y="33"/>
                  <a:pt x="346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17"/>
          <p:cNvSpPr/>
          <p:nvPr/>
        </p:nvSpPr>
        <p:spPr>
          <a:xfrm flipH="1" rot="-8100000">
            <a:off x="8293897" y="361168"/>
            <a:ext cx="1650" cy="25"/>
          </a:xfrm>
          <a:custGeom>
            <a:rect b="b" l="l" r="r" t="t"/>
            <a:pathLst>
              <a:path extrusionOk="0" h="1" w="66">
                <a:moveTo>
                  <a:pt x="33" y="0"/>
                </a:moveTo>
                <a:lnTo>
                  <a:pt x="65" y="0"/>
                </a:lnTo>
                <a:cubicBezTo>
                  <a:pt x="0" y="0"/>
                  <a:pt x="0" y="0"/>
                  <a:pt x="33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17"/>
          <p:cNvSpPr/>
          <p:nvPr/>
        </p:nvSpPr>
        <p:spPr>
          <a:xfrm flipH="1" rot="-8100000">
            <a:off x="8288887" y="358899"/>
            <a:ext cx="8400" cy="550"/>
          </a:xfrm>
          <a:custGeom>
            <a:rect b="b" l="l" r="r" t="t"/>
            <a:pathLst>
              <a:path extrusionOk="0" h="22" w="336">
                <a:moveTo>
                  <a:pt x="271" y="0"/>
                </a:moveTo>
                <a:cubicBezTo>
                  <a:pt x="163" y="11"/>
                  <a:pt x="87" y="11"/>
                  <a:pt x="1" y="22"/>
                </a:cubicBezTo>
                <a:cubicBezTo>
                  <a:pt x="119" y="11"/>
                  <a:pt x="238" y="11"/>
                  <a:pt x="335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7"/>
          <p:cNvSpPr/>
          <p:nvPr/>
        </p:nvSpPr>
        <p:spPr>
          <a:xfrm flipH="1" rot="-8100000">
            <a:off x="8219836" y="255802"/>
            <a:ext cx="40225" cy="20175"/>
          </a:xfrm>
          <a:custGeom>
            <a:rect b="b" l="l" r="r" t="t"/>
            <a:pathLst>
              <a:path extrusionOk="0" h="807" w="1609">
                <a:moveTo>
                  <a:pt x="1578" y="0"/>
                </a:moveTo>
                <a:cubicBezTo>
                  <a:pt x="1538" y="0"/>
                  <a:pt x="1354" y="52"/>
                  <a:pt x="1139" y="132"/>
                </a:cubicBezTo>
                <a:cubicBezTo>
                  <a:pt x="1128" y="143"/>
                  <a:pt x="1117" y="143"/>
                  <a:pt x="707" y="348"/>
                </a:cubicBezTo>
                <a:cubicBezTo>
                  <a:pt x="782" y="316"/>
                  <a:pt x="1009" y="208"/>
                  <a:pt x="1193" y="143"/>
                </a:cubicBezTo>
                <a:cubicBezTo>
                  <a:pt x="1298" y="97"/>
                  <a:pt x="1383" y="63"/>
                  <a:pt x="1392" y="63"/>
                </a:cubicBezTo>
                <a:cubicBezTo>
                  <a:pt x="1398" y="63"/>
                  <a:pt x="1372" y="77"/>
                  <a:pt x="1301" y="111"/>
                </a:cubicBezTo>
                <a:cubicBezTo>
                  <a:pt x="1020" y="229"/>
                  <a:pt x="901" y="283"/>
                  <a:pt x="825" y="316"/>
                </a:cubicBezTo>
                <a:cubicBezTo>
                  <a:pt x="739" y="359"/>
                  <a:pt x="696" y="370"/>
                  <a:pt x="566" y="445"/>
                </a:cubicBezTo>
                <a:cubicBezTo>
                  <a:pt x="591" y="434"/>
                  <a:pt x="603" y="429"/>
                  <a:pt x="604" y="429"/>
                </a:cubicBezTo>
                <a:cubicBezTo>
                  <a:pt x="608" y="429"/>
                  <a:pt x="465" y="501"/>
                  <a:pt x="329" y="586"/>
                </a:cubicBezTo>
                <a:cubicBezTo>
                  <a:pt x="164" y="692"/>
                  <a:pt x="0" y="807"/>
                  <a:pt x="14" y="807"/>
                </a:cubicBezTo>
                <a:cubicBezTo>
                  <a:pt x="15" y="807"/>
                  <a:pt x="19" y="805"/>
                  <a:pt x="26" y="802"/>
                </a:cubicBezTo>
                <a:cubicBezTo>
                  <a:pt x="91" y="748"/>
                  <a:pt x="167" y="705"/>
                  <a:pt x="253" y="661"/>
                </a:cubicBezTo>
                <a:cubicBezTo>
                  <a:pt x="322" y="613"/>
                  <a:pt x="390" y="572"/>
                  <a:pt x="459" y="533"/>
                </a:cubicBezTo>
                <a:lnTo>
                  <a:pt x="459" y="533"/>
                </a:lnTo>
                <a:cubicBezTo>
                  <a:pt x="436" y="548"/>
                  <a:pt x="404" y="570"/>
                  <a:pt x="408" y="570"/>
                </a:cubicBezTo>
                <a:cubicBezTo>
                  <a:pt x="410" y="570"/>
                  <a:pt x="424" y="563"/>
                  <a:pt x="458" y="543"/>
                </a:cubicBezTo>
                <a:cubicBezTo>
                  <a:pt x="555" y="478"/>
                  <a:pt x="663" y="424"/>
                  <a:pt x="761" y="370"/>
                </a:cubicBezTo>
                <a:cubicBezTo>
                  <a:pt x="847" y="327"/>
                  <a:pt x="955" y="273"/>
                  <a:pt x="1052" y="229"/>
                </a:cubicBezTo>
                <a:cubicBezTo>
                  <a:pt x="1160" y="186"/>
                  <a:pt x="1268" y="143"/>
                  <a:pt x="1376" y="100"/>
                </a:cubicBezTo>
                <a:cubicBezTo>
                  <a:pt x="1558" y="30"/>
                  <a:pt x="1609" y="0"/>
                  <a:pt x="1578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17"/>
          <p:cNvSpPr/>
          <p:nvPr/>
        </p:nvSpPr>
        <p:spPr>
          <a:xfrm flipH="1" rot="-8100000">
            <a:off x="8234324" y="284297"/>
            <a:ext cx="25125" cy="9200"/>
          </a:xfrm>
          <a:custGeom>
            <a:rect b="b" l="l" r="r" t="t"/>
            <a:pathLst>
              <a:path extrusionOk="0" h="368" w="1005">
                <a:moveTo>
                  <a:pt x="886" y="32"/>
                </a:moveTo>
                <a:lnTo>
                  <a:pt x="886" y="32"/>
                </a:lnTo>
                <a:cubicBezTo>
                  <a:pt x="881" y="34"/>
                  <a:pt x="876" y="36"/>
                  <a:pt x="871" y="37"/>
                </a:cubicBezTo>
                <a:lnTo>
                  <a:pt x="871" y="37"/>
                </a:lnTo>
                <a:cubicBezTo>
                  <a:pt x="873" y="37"/>
                  <a:pt x="874" y="36"/>
                  <a:pt x="875" y="36"/>
                </a:cubicBezTo>
                <a:lnTo>
                  <a:pt x="875" y="36"/>
                </a:lnTo>
                <a:lnTo>
                  <a:pt x="886" y="32"/>
                </a:lnTo>
                <a:close/>
                <a:moveTo>
                  <a:pt x="1005" y="0"/>
                </a:moveTo>
                <a:lnTo>
                  <a:pt x="1005" y="0"/>
                </a:lnTo>
                <a:cubicBezTo>
                  <a:pt x="960" y="12"/>
                  <a:pt x="917" y="24"/>
                  <a:pt x="875" y="36"/>
                </a:cubicBezTo>
                <a:lnTo>
                  <a:pt x="875" y="36"/>
                </a:lnTo>
                <a:lnTo>
                  <a:pt x="821" y="54"/>
                </a:lnTo>
                <a:lnTo>
                  <a:pt x="1005" y="0"/>
                </a:lnTo>
                <a:close/>
                <a:moveTo>
                  <a:pt x="871" y="37"/>
                </a:moveTo>
                <a:cubicBezTo>
                  <a:pt x="724" y="80"/>
                  <a:pt x="585" y="128"/>
                  <a:pt x="368" y="194"/>
                </a:cubicBezTo>
                <a:cubicBezTo>
                  <a:pt x="238" y="248"/>
                  <a:pt x="119" y="302"/>
                  <a:pt x="0" y="367"/>
                </a:cubicBezTo>
                <a:cubicBezTo>
                  <a:pt x="277" y="240"/>
                  <a:pt x="574" y="133"/>
                  <a:pt x="871" y="37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7"/>
          <p:cNvSpPr/>
          <p:nvPr/>
        </p:nvSpPr>
        <p:spPr>
          <a:xfrm flipH="1" rot="-8100000">
            <a:off x="8244766" y="311559"/>
            <a:ext cx="33250" cy="8150"/>
          </a:xfrm>
          <a:custGeom>
            <a:rect b="b" l="l" r="r" t="t"/>
            <a:pathLst>
              <a:path extrusionOk="0" h="326" w="1330">
                <a:moveTo>
                  <a:pt x="1232" y="33"/>
                </a:moveTo>
                <a:cubicBezTo>
                  <a:pt x="1198" y="40"/>
                  <a:pt x="1169" y="47"/>
                  <a:pt x="1145" y="53"/>
                </a:cubicBezTo>
                <a:lnTo>
                  <a:pt x="1145" y="53"/>
                </a:lnTo>
                <a:cubicBezTo>
                  <a:pt x="1172" y="47"/>
                  <a:pt x="1201" y="40"/>
                  <a:pt x="1232" y="33"/>
                </a:cubicBezTo>
                <a:close/>
                <a:moveTo>
                  <a:pt x="1330" y="1"/>
                </a:moveTo>
                <a:cubicBezTo>
                  <a:pt x="1167" y="33"/>
                  <a:pt x="1005" y="66"/>
                  <a:pt x="865" y="98"/>
                </a:cubicBezTo>
                <a:lnTo>
                  <a:pt x="887" y="98"/>
                </a:lnTo>
                <a:cubicBezTo>
                  <a:pt x="887" y="98"/>
                  <a:pt x="887" y="98"/>
                  <a:pt x="887" y="98"/>
                </a:cubicBezTo>
                <a:lnTo>
                  <a:pt x="887" y="98"/>
                </a:lnTo>
                <a:cubicBezTo>
                  <a:pt x="887" y="98"/>
                  <a:pt x="887" y="98"/>
                  <a:pt x="887" y="98"/>
                </a:cubicBezTo>
                <a:lnTo>
                  <a:pt x="897" y="98"/>
                </a:lnTo>
                <a:cubicBezTo>
                  <a:pt x="898" y="98"/>
                  <a:pt x="899" y="98"/>
                  <a:pt x="900" y="98"/>
                </a:cubicBezTo>
                <a:lnTo>
                  <a:pt x="900" y="98"/>
                </a:lnTo>
                <a:cubicBezTo>
                  <a:pt x="896" y="98"/>
                  <a:pt x="892" y="98"/>
                  <a:pt x="887" y="98"/>
                </a:cubicBezTo>
                <a:lnTo>
                  <a:pt x="887" y="98"/>
                </a:lnTo>
                <a:cubicBezTo>
                  <a:pt x="1044" y="60"/>
                  <a:pt x="1191" y="31"/>
                  <a:pt x="1330" y="1"/>
                </a:cubicBezTo>
                <a:close/>
                <a:moveTo>
                  <a:pt x="876" y="98"/>
                </a:moveTo>
                <a:cubicBezTo>
                  <a:pt x="867" y="98"/>
                  <a:pt x="852" y="98"/>
                  <a:pt x="840" y="104"/>
                </a:cubicBezTo>
                <a:lnTo>
                  <a:pt x="840" y="104"/>
                </a:lnTo>
                <a:cubicBezTo>
                  <a:pt x="853" y="101"/>
                  <a:pt x="866" y="99"/>
                  <a:pt x="876" y="98"/>
                </a:cubicBezTo>
                <a:close/>
                <a:moveTo>
                  <a:pt x="1145" y="53"/>
                </a:moveTo>
                <a:cubicBezTo>
                  <a:pt x="989" y="87"/>
                  <a:pt x="916" y="103"/>
                  <a:pt x="891" y="109"/>
                </a:cubicBezTo>
                <a:lnTo>
                  <a:pt x="891" y="109"/>
                </a:lnTo>
                <a:cubicBezTo>
                  <a:pt x="930" y="100"/>
                  <a:pt x="1064" y="70"/>
                  <a:pt x="1052" y="70"/>
                </a:cubicBezTo>
                <a:cubicBezTo>
                  <a:pt x="1047" y="70"/>
                  <a:pt x="1011" y="76"/>
                  <a:pt x="922" y="93"/>
                </a:cubicBezTo>
                <a:lnTo>
                  <a:pt x="922" y="93"/>
                </a:lnTo>
                <a:cubicBezTo>
                  <a:pt x="922" y="93"/>
                  <a:pt x="921" y="93"/>
                  <a:pt x="921" y="93"/>
                </a:cubicBezTo>
                <a:cubicBezTo>
                  <a:pt x="919" y="93"/>
                  <a:pt x="913" y="94"/>
                  <a:pt x="900" y="98"/>
                </a:cubicBezTo>
                <a:lnTo>
                  <a:pt x="900" y="98"/>
                </a:lnTo>
                <a:cubicBezTo>
                  <a:pt x="900" y="98"/>
                  <a:pt x="901" y="98"/>
                  <a:pt x="901" y="97"/>
                </a:cubicBezTo>
                <a:lnTo>
                  <a:pt x="901" y="97"/>
                </a:lnTo>
                <a:cubicBezTo>
                  <a:pt x="884" y="101"/>
                  <a:pt x="865" y="105"/>
                  <a:pt x="843" y="109"/>
                </a:cubicBezTo>
                <a:cubicBezTo>
                  <a:pt x="858" y="105"/>
                  <a:pt x="873" y="102"/>
                  <a:pt x="887" y="98"/>
                </a:cubicBezTo>
                <a:lnTo>
                  <a:pt x="887" y="98"/>
                </a:lnTo>
                <a:lnTo>
                  <a:pt x="833" y="108"/>
                </a:lnTo>
                <a:lnTo>
                  <a:pt x="833" y="108"/>
                </a:lnTo>
                <a:cubicBezTo>
                  <a:pt x="835" y="106"/>
                  <a:pt x="838" y="105"/>
                  <a:pt x="840" y="104"/>
                </a:cubicBezTo>
                <a:lnTo>
                  <a:pt x="840" y="104"/>
                </a:lnTo>
                <a:cubicBezTo>
                  <a:pt x="788" y="113"/>
                  <a:pt x="722" y="128"/>
                  <a:pt x="711" y="132"/>
                </a:cubicBezTo>
                <a:lnTo>
                  <a:pt x="711" y="132"/>
                </a:lnTo>
                <a:lnTo>
                  <a:pt x="833" y="108"/>
                </a:lnTo>
                <a:lnTo>
                  <a:pt x="833" y="108"/>
                </a:lnTo>
                <a:cubicBezTo>
                  <a:pt x="833" y="109"/>
                  <a:pt x="833" y="109"/>
                  <a:pt x="833" y="109"/>
                </a:cubicBezTo>
                <a:cubicBezTo>
                  <a:pt x="749" y="126"/>
                  <a:pt x="715" y="133"/>
                  <a:pt x="710" y="133"/>
                </a:cubicBezTo>
                <a:cubicBezTo>
                  <a:pt x="709" y="133"/>
                  <a:pt x="709" y="132"/>
                  <a:pt x="711" y="132"/>
                </a:cubicBezTo>
                <a:lnTo>
                  <a:pt x="711" y="132"/>
                </a:lnTo>
                <a:lnTo>
                  <a:pt x="660" y="141"/>
                </a:lnTo>
                <a:lnTo>
                  <a:pt x="444" y="206"/>
                </a:lnTo>
                <a:cubicBezTo>
                  <a:pt x="293" y="239"/>
                  <a:pt x="141" y="282"/>
                  <a:pt x="1" y="325"/>
                </a:cubicBezTo>
                <a:cubicBezTo>
                  <a:pt x="87" y="303"/>
                  <a:pt x="195" y="271"/>
                  <a:pt x="336" y="239"/>
                </a:cubicBezTo>
                <a:cubicBezTo>
                  <a:pt x="465" y="206"/>
                  <a:pt x="627" y="152"/>
                  <a:pt x="843" y="109"/>
                </a:cubicBezTo>
                <a:lnTo>
                  <a:pt x="843" y="109"/>
                </a:lnTo>
                <a:cubicBezTo>
                  <a:pt x="722" y="135"/>
                  <a:pt x="411" y="224"/>
                  <a:pt x="441" y="224"/>
                </a:cubicBezTo>
                <a:cubicBezTo>
                  <a:pt x="448" y="224"/>
                  <a:pt x="475" y="219"/>
                  <a:pt x="530" y="206"/>
                </a:cubicBezTo>
                <a:cubicBezTo>
                  <a:pt x="800" y="152"/>
                  <a:pt x="897" y="120"/>
                  <a:pt x="962" y="98"/>
                </a:cubicBezTo>
                <a:cubicBezTo>
                  <a:pt x="1022" y="90"/>
                  <a:pt x="1055" y="74"/>
                  <a:pt x="1145" y="53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17"/>
          <p:cNvSpPr/>
          <p:nvPr/>
        </p:nvSpPr>
        <p:spPr>
          <a:xfrm flipH="1" rot="-8100000">
            <a:off x="8340715" y="400655"/>
            <a:ext cx="2075" cy="475"/>
          </a:xfrm>
          <a:custGeom>
            <a:rect b="b" l="l" r="r" t="t"/>
            <a:pathLst>
              <a:path extrusionOk="0" h="19" w="83">
                <a:moveTo>
                  <a:pt x="7" y="0"/>
                </a:moveTo>
                <a:cubicBezTo>
                  <a:pt x="1" y="0"/>
                  <a:pt x="19" y="6"/>
                  <a:pt x="83" y="18"/>
                </a:cubicBezTo>
                <a:lnTo>
                  <a:pt x="50" y="8"/>
                </a:lnTo>
                <a:cubicBezTo>
                  <a:pt x="28" y="3"/>
                  <a:pt x="11" y="0"/>
                  <a:pt x="7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7"/>
          <p:cNvSpPr/>
          <p:nvPr/>
        </p:nvSpPr>
        <p:spPr>
          <a:xfrm flipH="1" rot="-8100000">
            <a:off x="8323135" y="394879"/>
            <a:ext cx="26100" cy="4250"/>
          </a:xfrm>
          <a:custGeom>
            <a:rect b="b" l="l" r="r" t="t"/>
            <a:pathLst>
              <a:path extrusionOk="0" h="170" w="1044">
                <a:moveTo>
                  <a:pt x="10" y="1"/>
                </a:moveTo>
                <a:cubicBezTo>
                  <a:pt x="1" y="1"/>
                  <a:pt x="13" y="3"/>
                  <a:pt x="40" y="7"/>
                </a:cubicBezTo>
                <a:lnTo>
                  <a:pt x="40" y="7"/>
                </a:lnTo>
                <a:cubicBezTo>
                  <a:pt x="30" y="5"/>
                  <a:pt x="20" y="3"/>
                  <a:pt x="10" y="1"/>
                </a:cubicBezTo>
                <a:close/>
                <a:moveTo>
                  <a:pt x="40" y="7"/>
                </a:moveTo>
                <a:cubicBezTo>
                  <a:pt x="145" y="26"/>
                  <a:pt x="237" y="47"/>
                  <a:pt x="463" y="77"/>
                </a:cubicBezTo>
                <a:cubicBezTo>
                  <a:pt x="491" y="81"/>
                  <a:pt x="517" y="82"/>
                  <a:pt x="554" y="84"/>
                </a:cubicBezTo>
                <a:lnTo>
                  <a:pt x="554" y="84"/>
                </a:lnTo>
                <a:cubicBezTo>
                  <a:pt x="440" y="68"/>
                  <a:pt x="327" y="53"/>
                  <a:pt x="237" y="33"/>
                </a:cubicBezTo>
                <a:cubicBezTo>
                  <a:pt x="149" y="21"/>
                  <a:pt x="79" y="12"/>
                  <a:pt x="40" y="7"/>
                </a:cubicBezTo>
                <a:close/>
                <a:moveTo>
                  <a:pt x="554" y="84"/>
                </a:moveTo>
                <a:lnTo>
                  <a:pt x="554" y="84"/>
                </a:lnTo>
                <a:cubicBezTo>
                  <a:pt x="630" y="95"/>
                  <a:pt x="707" y="107"/>
                  <a:pt x="777" y="120"/>
                </a:cubicBezTo>
                <a:lnTo>
                  <a:pt x="841" y="131"/>
                </a:lnTo>
                <a:lnTo>
                  <a:pt x="841" y="131"/>
                </a:lnTo>
                <a:cubicBezTo>
                  <a:pt x="830" y="128"/>
                  <a:pt x="816" y="124"/>
                  <a:pt x="798" y="120"/>
                </a:cubicBezTo>
                <a:cubicBezTo>
                  <a:pt x="674" y="95"/>
                  <a:pt x="604" y="88"/>
                  <a:pt x="554" y="84"/>
                </a:cubicBezTo>
                <a:close/>
                <a:moveTo>
                  <a:pt x="805" y="129"/>
                </a:moveTo>
                <a:cubicBezTo>
                  <a:pt x="801" y="129"/>
                  <a:pt x="798" y="129"/>
                  <a:pt x="798" y="131"/>
                </a:cubicBezTo>
                <a:cubicBezTo>
                  <a:pt x="878" y="144"/>
                  <a:pt x="1028" y="170"/>
                  <a:pt x="1037" y="170"/>
                </a:cubicBezTo>
                <a:cubicBezTo>
                  <a:pt x="1043" y="170"/>
                  <a:pt x="995" y="160"/>
                  <a:pt x="841" y="131"/>
                </a:cubicBezTo>
                <a:lnTo>
                  <a:pt x="841" y="131"/>
                </a:lnTo>
                <a:lnTo>
                  <a:pt x="841" y="131"/>
                </a:lnTo>
                <a:cubicBezTo>
                  <a:pt x="868" y="137"/>
                  <a:pt x="876" y="139"/>
                  <a:pt x="875" y="139"/>
                </a:cubicBezTo>
                <a:cubicBezTo>
                  <a:pt x="872" y="139"/>
                  <a:pt x="823" y="129"/>
                  <a:pt x="805" y="129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7"/>
          <p:cNvSpPr/>
          <p:nvPr/>
        </p:nvSpPr>
        <p:spPr>
          <a:xfrm flipH="1" rot="-8100000">
            <a:off x="8279903" y="352330"/>
            <a:ext cx="18925" cy="1650"/>
          </a:xfrm>
          <a:custGeom>
            <a:rect b="b" l="l" r="r" t="t"/>
            <a:pathLst>
              <a:path extrusionOk="0" h="66" w="757">
                <a:moveTo>
                  <a:pt x="757" y="1"/>
                </a:moveTo>
                <a:cubicBezTo>
                  <a:pt x="638" y="1"/>
                  <a:pt x="508" y="11"/>
                  <a:pt x="379" y="22"/>
                </a:cubicBezTo>
                <a:cubicBezTo>
                  <a:pt x="260" y="44"/>
                  <a:pt x="130" y="44"/>
                  <a:pt x="1" y="65"/>
                </a:cubicBezTo>
                <a:cubicBezTo>
                  <a:pt x="130" y="55"/>
                  <a:pt x="260" y="44"/>
                  <a:pt x="389" y="33"/>
                </a:cubicBezTo>
                <a:lnTo>
                  <a:pt x="368" y="33"/>
                </a:lnTo>
                <a:cubicBezTo>
                  <a:pt x="584" y="22"/>
                  <a:pt x="670" y="11"/>
                  <a:pt x="713" y="11"/>
                </a:cubicBezTo>
                <a:cubicBezTo>
                  <a:pt x="746" y="11"/>
                  <a:pt x="735" y="1"/>
                  <a:pt x="757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7"/>
          <p:cNvSpPr/>
          <p:nvPr/>
        </p:nvSpPr>
        <p:spPr>
          <a:xfrm flipH="1" rot="-8100000">
            <a:off x="8233760" y="268096"/>
            <a:ext cx="10025" cy="5150"/>
          </a:xfrm>
          <a:custGeom>
            <a:rect b="b" l="l" r="r" t="t"/>
            <a:pathLst>
              <a:path extrusionOk="0" h="206" w="401">
                <a:moveTo>
                  <a:pt x="400" y="0"/>
                </a:moveTo>
                <a:cubicBezTo>
                  <a:pt x="260" y="54"/>
                  <a:pt x="141" y="130"/>
                  <a:pt x="1" y="205"/>
                </a:cubicBezTo>
                <a:lnTo>
                  <a:pt x="314" y="54"/>
                </a:lnTo>
                <a:lnTo>
                  <a:pt x="400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17"/>
          <p:cNvSpPr/>
          <p:nvPr/>
        </p:nvSpPr>
        <p:spPr>
          <a:xfrm flipH="1" rot="-8100000">
            <a:off x="8229086" y="245902"/>
            <a:ext cx="5425" cy="3525"/>
          </a:xfrm>
          <a:custGeom>
            <a:rect b="b" l="l" r="r" t="t"/>
            <a:pathLst>
              <a:path extrusionOk="0" h="141" w="217">
                <a:moveTo>
                  <a:pt x="217" y="0"/>
                </a:moveTo>
                <a:cubicBezTo>
                  <a:pt x="141" y="43"/>
                  <a:pt x="65" y="87"/>
                  <a:pt x="1" y="141"/>
                </a:cubicBezTo>
                <a:cubicBezTo>
                  <a:pt x="65" y="108"/>
                  <a:pt x="119" y="54"/>
                  <a:pt x="184" y="22"/>
                </a:cubicBezTo>
                <a:lnTo>
                  <a:pt x="217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17"/>
          <p:cNvSpPr/>
          <p:nvPr/>
        </p:nvSpPr>
        <p:spPr>
          <a:xfrm flipH="1" rot="-8100000">
            <a:off x="8560964" y="863965"/>
            <a:ext cx="1925" cy="5425"/>
          </a:xfrm>
          <a:custGeom>
            <a:rect b="b" l="l" r="r" t="t"/>
            <a:pathLst>
              <a:path extrusionOk="0" h="217" w="77">
                <a:moveTo>
                  <a:pt x="1" y="217"/>
                </a:moveTo>
                <a:cubicBezTo>
                  <a:pt x="22" y="141"/>
                  <a:pt x="44" y="65"/>
                  <a:pt x="76" y="1"/>
                </a:cubicBezTo>
                <a:cubicBezTo>
                  <a:pt x="44" y="65"/>
                  <a:pt x="22" y="141"/>
                  <a:pt x="1" y="217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17"/>
          <p:cNvSpPr/>
          <p:nvPr/>
        </p:nvSpPr>
        <p:spPr>
          <a:xfrm flipH="1" rot="-8100000">
            <a:off x="8582684" y="827939"/>
            <a:ext cx="150" cy="1975"/>
          </a:xfrm>
          <a:custGeom>
            <a:rect b="b" l="l" r="r" t="t"/>
            <a:pathLst>
              <a:path extrusionOk="0" h="79" w="6">
                <a:moveTo>
                  <a:pt x="5" y="0"/>
                </a:moveTo>
                <a:cubicBezTo>
                  <a:pt x="5" y="0"/>
                  <a:pt x="4" y="8"/>
                  <a:pt x="3" y="21"/>
                </a:cubicBezTo>
                <a:lnTo>
                  <a:pt x="3" y="21"/>
                </a:lnTo>
                <a:cubicBezTo>
                  <a:pt x="5" y="7"/>
                  <a:pt x="6" y="0"/>
                  <a:pt x="5" y="0"/>
                </a:cubicBezTo>
                <a:close/>
                <a:moveTo>
                  <a:pt x="3" y="21"/>
                </a:moveTo>
                <a:cubicBezTo>
                  <a:pt x="2" y="25"/>
                  <a:pt x="2" y="30"/>
                  <a:pt x="1" y="35"/>
                </a:cubicBezTo>
                <a:lnTo>
                  <a:pt x="1" y="78"/>
                </a:lnTo>
                <a:cubicBezTo>
                  <a:pt x="1" y="54"/>
                  <a:pt x="2" y="35"/>
                  <a:pt x="3" y="2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17"/>
          <p:cNvSpPr/>
          <p:nvPr/>
        </p:nvSpPr>
        <p:spPr>
          <a:xfrm flipH="1" rot="-8100000">
            <a:off x="8794767" y="572600"/>
            <a:ext cx="3250" cy="7325"/>
          </a:xfrm>
          <a:custGeom>
            <a:rect b="b" l="l" r="r" t="t"/>
            <a:pathLst>
              <a:path extrusionOk="0" h="293" w="130">
                <a:moveTo>
                  <a:pt x="130" y="1"/>
                </a:moveTo>
                <a:lnTo>
                  <a:pt x="87" y="87"/>
                </a:lnTo>
                <a:cubicBezTo>
                  <a:pt x="66" y="136"/>
                  <a:pt x="49" y="185"/>
                  <a:pt x="32" y="228"/>
                </a:cubicBezTo>
                <a:lnTo>
                  <a:pt x="32" y="228"/>
                </a:lnTo>
                <a:cubicBezTo>
                  <a:pt x="64" y="158"/>
                  <a:pt x="97" y="83"/>
                  <a:pt x="130" y="1"/>
                </a:cubicBezTo>
                <a:close/>
                <a:moveTo>
                  <a:pt x="32" y="228"/>
                </a:moveTo>
                <a:lnTo>
                  <a:pt x="32" y="228"/>
                </a:lnTo>
                <a:cubicBezTo>
                  <a:pt x="21" y="250"/>
                  <a:pt x="11" y="271"/>
                  <a:pt x="0" y="292"/>
                </a:cubicBezTo>
                <a:cubicBezTo>
                  <a:pt x="12" y="273"/>
                  <a:pt x="22" y="251"/>
                  <a:pt x="32" y="22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flipH="1" rot="-8100000">
            <a:off x="8787672" y="584769"/>
            <a:ext cx="4075" cy="9750"/>
          </a:xfrm>
          <a:custGeom>
            <a:rect b="b" l="l" r="r" t="t"/>
            <a:pathLst>
              <a:path extrusionOk="0" h="390" w="163">
                <a:moveTo>
                  <a:pt x="162" y="1"/>
                </a:moveTo>
                <a:lnTo>
                  <a:pt x="162" y="1"/>
                </a:lnTo>
                <a:cubicBezTo>
                  <a:pt x="133" y="59"/>
                  <a:pt x="104" y="135"/>
                  <a:pt x="66" y="231"/>
                </a:cubicBezTo>
                <a:lnTo>
                  <a:pt x="66" y="231"/>
                </a:lnTo>
                <a:cubicBezTo>
                  <a:pt x="98" y="155"/>
                  <a:pt x="130" y="78"/>
                  <a:pt x="162" y="1"/>
                </a:cubicBezTo>
                <a:close/>
                <a:moveTo>
                  <a:pt x="66" y="231"/>
                </a:moveTo>
                <a:cubicBezTo>
                  <a:pt x="44" y="284"/>
                  <a:pt x="22" y="337"/>
                  <a:pt x="0" y="390"/>
                </a:cubicBezTo>
                <a:cubicBezTo>
                  <a:pt x="25" y="332"/>
                  <a:pt x="47" y="279"/>
                  <a:pt x="66" y="23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7"/>
          <p:cNvSpPr/>
          <p:nvPr/>
        </p:nvSpPr>
        <p:spPr>
          <a:xfrm flipH="1" rot="-8100000">
            <a:off x="8539615" y="1081909"/>
            <a:ext cx="5625" cy="4225"/>
          </a:xfrm>
          <a:custGeom>
            <a:rect b="b" l="l" r="r" t="t"/>
            <a:pathLst>
              <a:path extrusionOk="0" h="169" w="225">
                <a:moveTo>
                  <a:pt x="225" y="1"/>
                </a:moveTo>
                <a:cubicBezTo>
                  <a:pt x="34" y="142"/>
                  <a:pt x="1" y="168"/>
                  <a:pt x="4" y="168"/>
                </a:cubicBezTo>
                <a:cubicBezTo>
                  <a:pt x="6" y="168"/>
                  <a:pt x="19" y="160"/>
                  <a:pt x="21" y="160"/>
                </a:cubicBezTo>
                <a:cubicBezTo>
                  <a:pt x="22" y="160"/>
                  <a:pt x="22" y="160"/>
                  <a:pt x="19" y="163"/>
                </a:cubicBezTo>
                <a:lnTo>
                  <a:pt x="225" y="1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7"/>
          <p:cNvSpPr/>
          <p:nvPr/>
        </p:nvSpPr>
        <p:spPr>
          <a:xfrm flipH="1" rot="-8100000">
            <a:off x="8570970" y="851316"/>
            <a:ext cx="1375" cy="4400"/>
          </a:xfrm>
          <a:custGeom>
            <a:rect b="b" l="l" r="r" t="t"/>
            <a:pathLst>
              <a:path extrusionOk="0" h="176" w="55">
                <a:moveTo>
                  <a:pt x="54" y="1"/>
                </a:moveTo>
                <a:cubicBezTo>
                  <a:pt x="53" y="1"/>
                  <a:pt x="52" y="5"/>
                  <a:pt x="50" y="13"/>
                </a:cubicBezTo>
                <a:lnTo>
                  <a:pt x="50" y="13"/>
                </a:lnTo>
                <a:cubicBezTo>
                  <a:pt x="51" y="10"/>
                  <a:pt x="53" y="6"/>
                  <a:pt x="54" y="2"/>
                </a:cubicBezTo>
                <a:cubicBezTo>
                  <a:pt x="54" y="1"/>
                  <a:pt x="54" y="1"/>
                  <a:pt x="54" y="1"/>
                </a:cubicBezTo>
                <a:close/>
                <a:moveTo>
                  <a:pt x="50" y="13"/>
                </a:moveTo>
                <a:lnTo>
                  <a:pt x="50" y="13"/>
                </a:lnTo>
                <a:cubicBezTo>
                  <a:pt x="30" y="65"/>
                  <a:pt x="10" y="125"/>
                  <a:pt x="0" y="175"/>
                </a:cubicBezTo>
                <a:cubicBezTo>
                  <a:pt x="29" y="88"/>
                  <a:pt x="43" y="36"/>
                  <a:pt x="50" y="13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17"/>
          <p:cNvSpPr/>
          <p:nvPr/>
        </p:nvSpPr>
        <p:spPr>
          <a:xfrm flipH="1" rot="-8100000">
            <a:off x="9063929" y="1627847"/>
            <a:ext cx="1650" cy="1125"/>
          </a:xfrm>
          <a:custGeom>
            <a:rect b="b" l="l" r="r" t="t"/>
            <a:pathLst>
              <a:path extrusionOk="0" h="45" w="66">
                <a:moveTo>
                  <a:pt x="0" y="1"/>
                </a:moveTo>
                <a:lnTo>
                  <a:pt x="33" y="23"/>
                </a:lnTo>
                <a:lnTo>
                  <a:pt x="33" y="23"/>
                </a:lnTo>
                <a:cubicBezTo>
                  <a:pt x="22" y="14"/>
                  <a:pt x="11" y="6"/>
                  <a:pt x="0" y="1"/>
                </a:cubicBezTo>
                <a:close/>
                <a:moveTo>
                  <a:pt x="33" y="23"/>
                </a:moveTo>
                <a:lnTo>
                  <a:pt x="33" y="23"/>
                </a:lnTo>
                <a:cubicBezTo>
                  <a:pt x="44" y="31"/>
                  <a:pt x="54" y="39"/>
                  <a:pt x="65" y="44"/>
                </a:cubicBezTo>
                <a:lnTo>
                  <a:pt x="33" y="23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17"/>
          <p:cNvSpPr/>
          <p:nvPr/>
        </p:nvSpPr>
        <p:spPr>
          <a:xfrm flipH="1" rot="-8100000">
            <a:off x="9278041" y="1589961"/>
            <a:ext cx="550" cy="9475"/>
          </a:xfrm>
          <a:custGeom>
            <a:rect b="b" l="l" r="r" t="t"/>
            <a:pathLst>
              <a:path extrusionOk="0" h="379" w="22">
                <a:moveTo>
                  <a:pt x="22" y="0"/>
                </a:moveTo>
                <a:cubicBezTo>
                  <a:pt x="11" y="76"/>
                  <a:pt x="22" y="141"/>
                  <a:pt x="11" y="205"/>
                </a:cubicBezTo>
                <a:cubicBezTo>
                  <a:pt x="11" y="270"/>
                  <a:pt x="0" y="335"/>
                  <a:pt x="0" y="378"/>
                </a:cubicBezTo>
                <a:cubicBezTo>
                  <a:pt x="22" y="184"/>
                  <a:pt x="22" y="76"/>
                  <a:pt x="22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17"/>
          <p:cNvSpPr/>
          <p:nvPr/>
        </p:nvSpPr>
        <p:spPr>
          <a:xfrm flipH="1" rot="-8100000">
            <a:off x="8247000" y="153775"/>
            <a:ext cx="375" cy="2500"/>
          </a:xfrm>
          <a:custGeom>
            <a:rect b="b" l="l" r="r" t="t"/>
            <a:pathLst>
              <a:path extrusionOk="0" h="100" w="15">
                <a:moveTo>
                  <a:pt x="14" y="1"/>
                </a:moveTo>
                <a:cubicBezTo>
                  <a:pt x="13" y="1"/>
                  <a:pt x="0" y="79"/>
                  <a:pt x="0" y="100"/>
                </a:cubicBezTo>
                <a:cubicBezTo>
                  <a:pt x="12" y="26"/>
                  <a:pt x="15" y="1"/>
                  <a:pt x="1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17"/>
          <p:cNvSpPr/>
          <p:nvPr/>
        </p:nvSpPr>
        <p:spPr>
          <a:xfrm flipH="1" rot="-8100000">
            <a:off x="8236770" y="174873"/>
            <a:ext cx="575" cy="2200"/>
          </a:xfrm>
          <a:custGeom>
            <a:rect b="b" l="l" r="r" t="t"/>
            <a:pathLst>
              <a:path extrusionOk="0" h="88" w="23">
                <a:moveTo>
                  <a:pt x="22" y="1"/>
                </a:moveTo>
                <a:cubicBezTo>
                  <a:pt x="11" y="33"/>
                  <a:pt x="0" y="55"/>
                  <a:pt x="0" y="87"/>
                </a:cubicBezTo>
                <a:cubicBezTo>
                  <a:pt x="0" y="55"/>
                  <a:pt x="11" y="33"/>
                  <a:pt x="22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7"/>
          <p:cNvSpPr/>
          <p:nvPr/>
        </p:nvSpPr>
        <p:spPr>
          <a:xfrm flipH="1" rot="-8100000">
            <a:off x="8244758" y="154440"/>
            <a:ext cx="1375" cy="6775"/>
          </a:xfrm>
          <a:custGeom>
            <a:rect b="b" l="l" r="r" t="t"/>
            <a:pathLst>
              <a:path extrusionOk="0" h="271" w="55">
                <a:moveTo>
                  <a:pt x="55" y="1"/>
                </a:moveTo>
                <a:cubicBezTo>
                  <a:pt x="33" y="87"/>
                  <a:pt x="12" y="184"/>
                  <a:pt x="1" y="271"/>
                </a:cubicBezTo>
                <a:cubicBezTo>
                  <a:pt x="12" y="184"/>
                  <a:pt x="33" y="87"/>
                  <a:pt x="55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7"/>
          <p:cNvSpPr/>
          <p:nvPr/>
        </p:nvSpPr>
        <p:spPr>
          <a:xfrm flipH="1" rot="-8100000">
            <a:off x="8242271" y="159426"/>
            <a:ext cx="1100" cy="4775"/>
          </a:xfrm>
          <a:custGeom>
            <a:rect b="b" l="l" r="r" t="t"/>
            <a:pathLst>
              <a:path extrusionOk="0" h="191" w="44">
                <a:moveTo>
                  <a:pt x="43" y="0"/>
                </a:moveTo>
                <a:cubicBezTo>
                  <a:pt x="42" y="0"/>
                  <a:pt x="38" y="21"/>
                  <a:pt x="24" y="84"/>
                </a:cubicBezTo>
                <a:lnTo>
                  <a:pt x="24" y="84"/>
                </a:lnTo>
                <a:cubicBezTo>
                  <a:pt x="32" y="57"/>
                  <a:pt x="38" y="31"/>
                  <a:pt x="43" y="7"/>
                </a:cubicBezTo>
                <a:cubicBezTo>
                  <a:pt x="43" y="3"/>
                  <a:pt x="43" y="0"/>
                  <a:pt x="43" y="0"/>
                </a:cubicBezTo>
                <a:close/>
                <a:moveTo>
                  <a:pt x="24" y="84"/>
                </a:moveTo>
                <a:lnTo>
                  <a:pt x="24" y="84"/>
                </a:lnTo>
                <a:cubicBezTo>
                  <a:pt x="15" y="119"/>
                  <a:pt x="6" y="155"/>
                  <a:pt x="0" y="191"/>
                </a:cubicBezTo>
                <a:cubicBezTo>
                  <a:pt x="10" y="146"/>
                  <a:pt x="18" y="112"/>
                  <a:pt x="24" y="84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7"/>
          <p:cNvSpPr/>
          <p:nvPr/>
        </p:nvSpPr>
        <p:spPr>
          <a:xfrm flipH="1" rot="-8100000">
            <a:off x="8249580" y="147228"/>
            <a:ext cx="1100" cy="8400"/>
          </a:xfrm>
          <a:custGeom>
            <a:rect b="b" l="l" r="r" t="t"/>
            <a:pathLst>
              <a:path extrusionOk="0" h="336" w="44">
                <a:moveTo>
                  <a:pt x="44" y="0"/>
                </a:moveTo>
                <a:cubicBezTo>
                  <a:pt x="43" y="3"/>
                  <a:pt x="43" y="6"/>
                  <a:pt x="42" y="8"/>
                </a:cubicBezTo>
                <a:lnTo>
                  <a:pt x="42" y="8"/>
                </a:lnTo>
                <a:cubicBezTo>
                  <a:pt x="43" y="6"/>
                  <a:pt x="44" y="3"/>
                  <a:pt x="44" y="0"/>
                </a:cubicBezTo>
                <a:close/>
                <a:moveTo>
                  <a:pt x="42" y="8"/>
                </a:moveTo>
                <a:cubicBezTo>
                  <a:pt x="39" y="17"/>
                  <a:pt x="33" y="27"/>
                  <a:pt x="33" y="44"/>
                </a:cubicBezTo>
                <a:cubicBezTo>
                  <a:pt x="22" y="98"/>
                  <a:pt x="11" y="184"/>
                  <a:pt x="1" y="335"/>
                </a:cubicBezTo>
                <a:cubicBezTo>
                  <a:pt x="11" y="219"/>
                  <a:pt x="22" y="114"/>
                  <a:pt x="42" y="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7"/>
          <p:cNvSpPr/>
          <p:nvPr/>
        </p:nvSpPr>
        <p:spPr>
          <a:xfrm flipH="1" rot="-8100000">
            <a:off x="7894856" y="436640"/>
            <a:ext cx="1751383" cy="864017"/>
          </a:xfrm>
          <a:custGeom>
            <a:rect b="b" l="l" r="r" t="t"/>
            <a:pathLst>
              <a:path extrusionOk="0" h="34561" w="70056">
                <a:moveTo>
                  <a:pt x="48631" y="174"/>
                </a:moveTo>
                <a:lnTo>
                  <a:pt x="48631" y="174"/>
                </a:lnTo>
                <a:cubicBezTo>
                  <a:pt x="48494" y="187"/>
                  <a:pt x="48353" y="195"/>
                  <a:pt x="48248" y="203"/>
                </a:cubicBezTo>
                <a:cubicBezTo>
                  <a:pt x="48505" y="186"/>
                  <a:pt x="48611" y="178"/>
                  <a:pt x="48631" y="174"/>
                </a:cubicBezTo>
                <a:close/>
                <a:moveTo>
                  <a:pt x="45833" y="360"/>
                </a:moveTo>
                <a:cubicBezTo>
                  <a:pt x="45816" y="360"/>
                  <a:pt x="45758" y="367"/>
                  <a:pt x="45610" y="391"/>
                </a:cubicBezTo>
                <a:lnTo>
                  <a:pt x="45610" y="391"/>
                </a:lnTo>
                <a:cubicBezTo>
                  <a:pt x="45686" y="381"/>
                  <a:pt x="45762" y="371"/>
                  <a:pt x="45838" y="360"/>
                </a:cubicBezTo>
                <a:lnTo>
                  <a:pt x="45838" y="360"/>
                </a:lnTo>
                <a:cubicBezTo>
                  <a:pt x="45837" y="360"/>
                  <a:pt x="45835" y="360"/>
                  <a:pt x="45833" y="360"/>
                </a:cubicBezTo>
                <a:close/>
                <a:moveTo>
                  <a:pt x="45610" y="391"/>
                </a:moveTo>
                <a:lnTo>
                  <a:pt x="45610" y="391"/>
                </a:lnTo>
                <a:cubicBezTo>
                  <a:pt x="45489" y="408"/>
                  <a:pt x="45367" y="426"/>
                  <a:pt x="45246" y="451"/>
                </a:cubicBezTo>
                <a:cubicBezTo>
                  <a:pt x="45405" y="424"/>
                  <a:pt x="45523" y="405"/>
                  <a:pt x="45610" y="391"/>
                </a:cubicBezTo>
                <a:close/>
                <a:moveTo>
                  <a:pt x="38292" y="2692"/>
                </a:moveTo>
                <a:lnTo>
                  <a:pt x="38279" y="2698"/>
                </a:lnTo>
                <a:cubicBezTo>
                  <a:pt x="38283" y="2696"/>
                  <a:pt x="38287" y="2694"/>
                  <a:pt x="38292" y="2692"/>
                </a:cubicBezTo>
                <a:close/>
                <a:moveTo>
                  <a:pt x="37523" y="3043"/>
                </a:moveTo>
                <a:lnTo>
                  <a:pt x="37523" y="3043"/>
                </a:lnTo>
                <a:cubicBezTo>
                  <a:pt x="37452" y="3079"/>
                  <a:pt x="37384" y="3116"/>
                  <a:pt x="37317" y="3156"/>
                </a:cubicBezTo>
                <a:lnTo>
                  <a:pt x="37317" y="3156"/>
                </a:lnTo>
                <a:cubicBezTo>
                  <a:pt x="37386" y="3119"/>
                  <a:pt x="37454" y="3081"/>
                  <a:pt x="37523" y="3043"/>
                </a:cubicBezTo>
                <a:close/>
                <a:moveTo>
                  <a:pt x="63564" y="3324"/>
                </a:moveTo>
                <a:cubicBezTo>
                  <a:pt x="63617" y="3354"/>
                  <a:pt x="63735" y="3422"/>
                  <a:pt x="63886" y="3512"/>
                </a:cubicBezTo>
                <a:lnTo>
                  <a:pt x="63886" y="3512"/>
                </a:lnTo>
                <a:cubicBezTo>
                  <a:pt x="63781" y="3444"/>
                  <a:pt x="63673" y="3378"/>
                  <a:pt x="63564" y="3324"/>
                </a:cubicBezTo>
                <a:close/>
                <a:moveTo>
                  <a:pt x="30830" y="8348"/>
                </a:moveTo>
                <a:cubicBezTo>
                  <a:pt x="30747" y="8456"/>
                  <a:pt x="30657" y="8565"/>
                  <a:pt x="30567" y="8681"/>
                </a:cubicBezTo>
                <a:cubicBezTo>
                  <a:pt x="30661" y="8558"/>
                  <a:pt x="30746" y="8455"/>
                  <a:pt x="30830" y="8348"/>
                </a:cubicBezTo>
                <a:close/>
                <a:moveTo>
                  <a:pt x="69977" y="10118"/>
                </a:moveTo>
                <a:cubicBezTo>
                  <a:pt x="69978" y="10125"/>
                  <a:pt x="69979" y="10132"/>
                  <a:pt x="69980" y="10139"/>
                </a:cubicBezTo>
                <a:cubicBezTo>
                  <a:pt x="69983" y="10154"/>
                  <a:pt x="69984" y="10160"/>
                  <a:pt x="69984" y="10160"/>
                </a:cubicBezTo>
                <a:cubicBezTo>
                  <a:pt x="69985" y="10160"/>
                  <a:pt x="69982" y="10141"/>
                  <a:pt x="69977" y="10118"/>
                </a:cubicBezTo>
                <a:close/>
                <a:moveTo>
                  <a:pt x="69934" y="10597"/>
                </a:moveTo>
                <a:cubicBezTo>
                  <a:pt x="69934" y="10625"/>
                  <a:pt x="69934" y="10675"/>
                  <a:pt x="69937" y="10755"/>
                </a:cubicBezTo>
                <a:cubicBezTo>
                  <a:pt x="69937" y="10702"/>
                  <a:pt x="69936" y="10650"/>
                  <a:pt x="69934" y="10597"/>
                </a:cubicBezTo>
                <a:close/>
                <a:moveTo>
                  <a:pt x="28364" y="14913"/>
                </a:moveTo>
                <a:lnTo>
                  <a:pt x="28364" y="14913"/>
                </a:lnTo>
                <a:cubicBezTo>
                  <a:pt x="28375" y="15086"/>
                  <a:pt x="28353" y="15227"/>
                  <a:pt x="28342" y="15486"/>
                </a:cubicBezTo>
                <a:cubicBezTo>
                  <a:pt x="28342" y="15335"/>
                  <a:pt x="28342" y="15032"/>
                  <a:pt x="28364" y="14913"/>
                </a:cubicBezTo>
                <a:close/>
                <a:moveTo>
                  <a:pt x="28493" y="17183"/>
                </a:moveTo>
                <a:lnTo>
                  <a:pt x="28493" y="17183"/>
                </a:lnTo>
                <a:cubicBezTo>
                  <a:pt x="28493" y="17196"/>
                  <a:pt x="28493" y="17210"/>
                  <a:pt x="28494" y="17225"/>
                </a:cubicBezTo>
                <a:cubicBezTo>
                  <a:pt x="28494" y="17211"/>
                  <a:pt x="28493" y="17197"/>
                  <a:pt x="28493" y="17183"/>
                </a:cubicBezTo>
                <a:close/>
                <a:moveTo>
                  <a:pt x="395" y="21652"/>
                </a:moveTo>
                <a:cubicBezTo>
                  <a:pt x="382" y="21681"/>
                  <a:pt x="370" y="21710"/>
                  <a:pt x="357" y="21740"/>
                </a:cubicBezTo>
                <a:cubicBezTo>
                  <a:pt x="370" y="21714"/>
                  <a:pt x="383" y="21685"/>
                  <a:pt x="395" y="21652"/>
                </a:cubicBezTo>
                <a:close/>
                <a:moveTo>
                  <a:pt x="162" y="22161"/>
                </a:moveTo>
                <a:cubicBezTo>
                  <a:pt x="154" y="22176"/>
                  <a:pt x="146" y="22194"/>
                  <a:pt x="141" y="22215"/>
                </a:cubicBezTo>
                <a:cubicBezTo>
                  <a:pt x="138" y="22226"/>
                  <a:pt x="135" y="22239"/>
                  <a:pt x="132" y="22251"/>
                </a:cubicBezTo>
                <a:lnTo>
                  <a:pt x="132" y="22251"/>
                </a:lnTo>
                <a:cubicBezTo>
                  <a:pt x="143" y="22218"/>
                  <a:pt x="153" y="22188"/>
                  <a:pt x="162" y="22161"/>
                </a:cubicBezTo>
                <a:close/>
                <a:moveTo>
                  <a:pt x="132" y="22251"/>
                </a:moveTo>
                <a:lnTo>
                  <a:pt x="132" y="22251"/>
                </a:lnTo>
                <a:cubicBezTo>
                  <a:pt x="132" y="22254"/>
                  <a:pt x="131" y="22256"/>
                  <a:pt x="130" y="22258"/>
                </a:cubicBezTo>
                <a:cubicBezTo>
                  <a:pt x="130" y="22259"/>
                  <a:pt x="130" y="22260"/>
                  <a:pt x="130" y="22261"/>
                </a:cubicBezTo>
                <a:lnTo>
                  <a:pt x="130" y="22261"/>
                </a:lnTo>
                <a:cubicBezTo>
                  <a:pt x="131" y="22258"/>
                  <a:pt x="132" y="22255"/>
                  <a:pt x="132" y="22251"/>
                </a:cubicBezTo>
                <a:close/>
                <a:moveTo>
                  <a:pt x="130" y="22261"/>
                </a:moveTo>
                <a:cubicBezTo>
                  <a:pt x="123" y="22294"/>
                  <a:pt x="116" y="22330"/>
                  <a:pt x="109" y="22366"/>
                </a:cubicBezTo>
                <a:cubicBezTo>
                  <a:pt x="119" y="22335"/>
                  <a:pt x="129" y="22293"/>
                  <a:pt x="130" y="22261"/>
                </a:cubicBezTo>
                <a:close/>
                <a:moveTo>
                  <a:pt x="22" y="23932"/>
                </a:moveTo>
                <a:cubicBezTo>
                  <a:pt x="22" y="23964"/>
                  <a:pt x="25" y="23997"/>
                  <a:pt x="30" y="24031"/>
                </a:cubicBezTo>
                <a:lnTo>
                  <a:pt x="30" y="24031"/>
                </a:lnTo>
                <a:cubicBezTo>
                  <a:pt x="27" y="23998"/>
                  <a:pt x="24" y="23966"/>
                  <a:pt x="22" y="23932"/>
                </a:cubicBezTo>
                <a:close/>
                <a:moveTo>
                  <a:pt x="27820" y="25368"/>
                </a:moveTo>
                <a:cubicBezTo>
                  <a:pt x="27813" y="25385"/>
                  <a:pt x="27794" y="25433"/>
                  <a:pt x="27759" y="25520"/>
                </a:cubicBezTo>
                <a:cubicBezTo>
                  <a:pt x="27781" y="25470"/>
                  <a:pt x="27801" y="25419"/>
                  <a:pt x="27820" y="25368"/>
                </a:cubicBezTo>
                <a:close/>
                <a:moveTo>
                  <a:pt x="562" y="25704"/>
                </a:moveTo>
                <a:cubicBezTo>
                  <a:pt x="571" y="25721"/>
                  <a:pt x="579" y="25739"/>
                  <a:pt x="587" y="25757"/>
                </a:cubicBezTo>
                <a:lnTo>
                  <a:pt x="587" y="25757"/>
                </a:lnTo>
                <a:cubicBezTo>
                  <a:pt x="584" y="25750"/>
                  <a:pt x="581" y="25742"/>
                  <a:pt x="578" y="25735"/>
                </a:cubicBezTo>
                <a:lnTo>
                  <a:pt x="578" y="25735"/>
                </a:lnTo>
                <a:cubicBezTo>
                  <a:pt x="572" y="25724"/>
                  <a:pt x="567" y="25713"/>
                  <a:pt x="562" y="25704"/>
                </a:cubicBezTo>
                <a:close/>
                <a:moveTo>
                  <a:pt x="587" y="25757"/>
                </a:moveTo>
                <a:cubicBezTo>
                  <a:pt x="646" y="25898"/>
                  <a:pt x="710" y="26038"/>
                  <a:pt x="778" y="26179"/>
                </a:cubicBezTo>
                <a:cubicBezTo>
                  <a:pt x="711" y="26035"/>
                  <a:pt x="652" y="25899"/>
                  <a:pt x="587" y="25757"/>
                </a:cubicBezTo>
                <a:close/>
                <a:moveTo>
                  <a:pt x="27424" y="26427"/>
                </a:moveTo>
                <a:cubicBezTo>
                  <a:pt x="27419" y="26439"/>
                  <a:pt x="27415" y="26450"/>
                  <a:pt x="27410" y="26461"/>
                </a:cubicBezTo>
                <a:lnTo>
                  <a:pt x="27410" y="26461"/>
                </a:lnTo>
                <a:cubicBezTo>
                  <a:pt x="27415" y="26450"/>
                  <a:pt x="27420" y="26439"/>
                  <a:pt x="27424" y="26427"/>
                </a:cubicBezTo>
                <a:close/>
                <a:moveTo>
                  <a:pt x="27241" y="26741"/>
                </a:moveTo>
                <a:cubicBezTo>
                  <a:pt x="27187" y="26870"/>
                  <a:pt x="27100" y="27011"/>
                  <a:pt x="27014" y="27173"/>
                </a:cubicBezTo>
                <a:cubicBezTo>
                  <a:pt x="27068" y="27065"/>
                  <a:pt x="27154" y="26913"/>
                  <a:pt x="27241" y="26741"/>
                </a:cubicBezTo>
                <a:close/>
                <a:moveTo>
                  <a:pt x="23806" y="31082"/>
                </a:moveTo>
                <a:lnTo>
                  <a:pt x="23806" y="31082"/>
                </a:lnTo>
                <a:cubicBezTo>
                  <a:pt x="23757" y="31124"/>
                  <a:pt x="23696" y="31175"/>
                  <a:pt x="23631" y="31231"/>
                </a:cubicBezTo>
                <a:lnTo>
                  <a:pt x="23631" y="31231"/>
                </a:lnTo>
                <a:cubicBezTo>
                  <a:pt x="23719" y="31160"/>
                  <a:pt x="23767" y="31121"/>
                  <a:pt x="23806" y="31082"/>
                </a:cubicBezTo>
                <a:close/>
                <a:moveTo>
                  <a:pt x="23179" y="31579"/>
                </a:moveTo>
                <a:lnTo>
                  <a:pt x="23071" y="31655"/>
                </a:lnTo>
                <a:cubicBezTo>
                  <a:pt x="23055" y="31669"/>
                  <a:pt x="23048" y="31676"/>
                  <a:pt x="23048" y="31676"/>
                </a:cubicBezTo>
                <a:cubicBezTo>
                  <a:pt x="23050" y="31676"/>
                  <a:pt x="23096" y="31640"/>
                  <a:pt x="23167" y="31589"/>
                </a:cubicBezTo>
                <a:lnTo>
                  <a:pt x="23167" y="31589"/>
                </a:lnTo>
                <a:cubicBezTo>
                  <a:pt x="23171" y="31586"/>
                  <a:pt x="23175" y="31583"/>
                  <a:pt x="23179" y="31579"/>
                </a:cubicBezTo>
                <a:close/>
                <a:moveTo>
                  <a:pt x="6267" y="31896"/>
                </a:moveTo>
                <a:cubicBezTo>
                  <a:pt x="6266" y="31896"/>
                  <a:pt x="6301" y="31921"/>
                  <a:pt x="6352" y="31957"/>
                </a:cubicBezTo>
                <a:cubicBezTo>
                  <a:pt x="6359" y="31961"/>
                  <a:pt x="6367" y="31965"/>
                  <a:pt x="6375" y="31970"/>
                </a:cubicBezTo>
                <a:lnTo>
                  <a:pt x="6375" y="31970"/>
                </a:lnTo>
                <a:cubicBezTo>
                  <a:pt x="6298" y="31917"/>
                  <a:pt x="6267" y="31896"/>
                  <a:pt x="6267" y="31896"/>
                </a:cubicBezTo>
                <a:close/>
                <a:moveTo>
                  <a:pt x="20825" y="33037"/>
                </a:moveTo>
                <a:cubicBezTo>
                  <a:pt x="20819" y="33040"/>
                  <a:pt x="20814" y="33043"/>
                  <a:pt x="20808" y="33047"/>
                </a:cubicBezTo>
                <a:lnTo>
                  <a:pt x="20808" y="33047"/>
                </a:lnTo>
                <a:cubicBezTo>
                  <a:pt x="20814" y="33044"/>
                  <a:pt x="20819" y="33041"/>
                  <a:pt x="20825" y="33037"/>
                </a:cubicBezTo>
                <a:close/>
                <a:moveTo>
                  <a:pt x="50488" y="1"/>
                </a:moveTo>
                <a:cubicBezTo>
                  <a:pt x="50209" y="1"/>
                  <a:pt x="49917" y="19"/>
                  <a:pt x="49577" y="19"/>
                </a:cubicBezTo>
                <a:cubicBezTo>
                  <a:pt x="49318" y="41"/>
                  <a:pt x="48983" y="51"/>
                  <a:pt x="48897" y="73"/>
                </a:cubicBezTo>
                <a:lnTo>
                  <a:pt x="49361" y="41"/>
                </a:lnTo>
                <a:lnTo>
                  <a:pt x="49815" y="30"/>
                </a:lnTo>
                <a:lnTo>
                  <a:pt x="49815" y="30"/>
                </a:lnTo>
                <a:cubicBezTo>
                  <a:pt x="49555" y="41"/>
                  <a:pt x="49307" y="51"/>
                  <a:pt x="49005" y="73"/>
                </a:cubicBezTo>
                <a:cubicBezTo>
                  <a:pt x="48713" y="95"/>
                  <a:pt x="48378" y="105"/>
                  <a:pt x="47946" y="149"/>
                </a:cubicBezTo>
                <a:cubicBezTo>
                  <a:pt x="48022" y="138"/>
                  <a:pt x="48270" y="105"/>
                  <a:pt x="48443" y="95"/>
                </a:cubicBezTo>
                <a:lnTo>
                  <a:pt x="48443" y="95"/>
                </a:lnTo>
                <a:cubicBezTo>
                  <a:pt x="48194" y="105"/>
                  <a:pt x="47968" y="138"/>
                  <a:pt x="47708" y="159"/>
                </a:cubicBezTo>
                <a:cubicBezTo>
                  <a:pt x="47741" y="138"/>
                  <a:pt x="48022" y="116"/>
                  <a:pt x="48356" y="84"/>
                </a:cubicBezTo>
                <a:cubicBezTo>
                  <a:pt x="48691" y="51"/>
                  <a:pt x="49091" y="41"/>
                  <a:pt x="49372" y="19"/>
                </a:cubicBezTo>
                <a:cubicBezTo>
                  <a:pt x="49162" y="19"/>
                  <a:pt x="48645" y="65"/>
                  <a:pt x="48552" y="65"/>
                </a:cubicBezTo>
                <a:cubicBezTo>
                  <a:pt x="48526" y="65"/>
                  <a:pt x="48534" y="61"/>
                  <a:pt x="48594" y="51"/>
                </a:cubicBezTo>
                <a:lnTo>
                  <a:pt x="48594" y="51"/>
                </a:lnTo>
                <a:cubicBezTo>
                  <a:pt x="48400" y="73"/>
                  <a:pt x="48151" y="95"/>
                  <a:pt x="47870" y="127"/>
                </a:cubicBezTo>
                <a:lnTo>
                  <a:pt x="47428" y="159"/>
                </a:lnTo>
                <a:cubicBezTo>
                  <a:pt x="47276" y="181"/>
                  <a:pt x="47114" y="203"/>
                  <a:pt x="46942" y="224"/>
                </a:cubicBezTo>
                <a:lnTo>
                  <a:pt x="46985" y="213"/>
                </a:lnTo>
                <a:lnTo>
                  <a:pt x="46985" y="213"/>
                </a:lnTo>
                <a:cubicBezTo>
                  <a:pt x="46877" y="224"/>
                  <a:pt x="46661" y="257"/>
                  <a:pt x="46466" y="278"/>
                </a:cubicBezTo>
                <a:lnTo>
                  <a:pt x="46812" y="224"/>
                </a:lnTo>
                <a:lnTo>
                  <a:pt x="46812" y="224"/>
                </a:lnTo>
                <a:cubicBezTo>
                  <a:pt x="46542" y="257"/>
                  <a:pt x="46272" y="289"/>
                  <a:pt x="46023" y="332"/>
                </a:cubicBezTo>
                <a:cubicBezTo>
                  <a:pt x="45962" y="343"/>
                  <a:pt x="45900" y="352"/>
                  <a:pt x="45838" y="360"/>
                </a:cubicBezTo>
                <a:lnTo>
                  <a:pt x="45838" y="360"/>
                </a:lnTo>
                <a:cubicBezTo>
                  <a:pt x="45851" y="363"/>
                  <a:pt x="45779" y="381"/>
                  <a:pt x="45814" y="381"/>
                </a:cubicBezTo>
                <a:cubicBezTo>
                  <a:pt x="45831" y="381"/>
                  <a:pt x="45872" y="377"/>
                  <a:pt x="45959" y="365"/>
                </a:cubicBezTo>
                <a:lnTo>
                  <a:pt x="45959" y="365"/>
                </a:lnTo>
                <a:cubicBezTo>
                  <a:pt x="45278" y="473"/>
                  <a:pt x="45095" y="516"/>
                  <a:pt x="44879" y="548"/>
                </a:cubicBezTo>
                <a:cubicBezTo>
                  <a:pt x="44479" y="602"/>
                  <a:pt x="44079" y="678"/>
                  <a:pt x="43690" y="786"/>
                </a:cubicBezTo>
                <a:cubicBezTo>
                  <a:pt x="43840" y="744"/>
                  <a:pt x="44208" y="664"/>
                  <a:pt x="44226" y="664"/>
                </a:cubicBezTo>
                <a:cubicBezTo>
                  <a:pt x="44231" y="664"/>
                  <a:pt x="44205" y="671"/>
                  <a:pt x="44133" y="689"/>
                </a:cubicBezTo>
                <a:lnTo>
                  <a:pt x="43323" y="872"/>
                </a:lnTo>
                <a:cubicBezTo>
                  <a:pt x="42988" y="964"/>
                  <a:pt x="42899" y="991"/>
                  <a:pt x="42911" y="991"/>
                </a:cubicBezTo>
                <a:cubicBezTo>
                  <a:pt x="42928" y="991"/>
                  <a:pt x="43139" y="940"/>
                  <a:pt x="43156" y="940"/>
                </a:cubicBezTo>
                <a:cubicBezTo>
                  <a:pt x="43163" y="940"/>
                  <a:pt x="43140" y="947"/>
                  <a:pt x="43064" y="970"/>
                </a:cubicBezTo>
                <a:cubicBezTo>
                  <a:pt x="42751" y="1034"/>
                  <a:pt x="42459" y="1132"/>
                  <a:pt x="42157" y="1240"/>
                </a:cubicBezTo>
                <a:lnTo>
                  <a:pt x="42157" y="1229"/>
                </a:lnTo>
                <a:cubicBezTo>
                  <a:pt x="41055" y="1553"/>
                  <a:pt x="41865" y="1326"/>
                  <a:pt x="40882" y="1661"/>
                </a:cubicBezTo>
                <a:lnTo>
                  <a:pt x="41293" y="1499"/>
                </a:lnTo>
                <a:lnTo>
                  <a:pt x="40785" y="1672"/>
                </a:lnTo>
                <a:lnTo>
                  <a:pt x="40882" y="1628"/>
                </a:lnTo>
                <a:lnTo>
                  <a:pt x="40882" y="1628"/>
                </a:lnTo>
                <a:lnTo>
                  <a:pt x="40526" y="1758"/>
                </a:lnTo>
                <a:lnTo>
                  <a:pt x="40245" y="1866"/>
                </a:lnTo>
                <a:lnTo>
                  <a:pt x="39629" y="2104"/>
                </a:lnTo>
                <a:cubicBezTo>
                  <a:pt x="39646" y="2099"/>
                  <a:pt x="39656" y="2097"/>
                  <a:pt x="39661" y="2097"/>
                </a:cubicBezTo>
                <a:cubicBezTo>
                  <a:pt x="39693" y="2097"/>
                  <a:pt x="39501" y="2186"/>
                  <a:pt x="39100" y="2363"/>
                </a:cubicBezTo>
                <a:cubicBezTo>
                  <a:pt x="38927" y="2417"/>
                  <a:pt x="38765" y="2482"/>
                  <a:pt x="38614" y="2557"/>
                </a:cubicBezTo>
                <a:cubicBezTo>
                  <a:pt x="38808" y="2460"/>
                  <a:pt x="39003" y="2374"/>
                  <a:pt x="39208" y="2287"/>
                </a:cubicBezTo>
                <a:lnTo>
                  <a:pt x="39381" y="2201"/>
                </a:lnTo>
                <a:lnTo>
                  <a:pt x="39381" y="2201"/>
                </a:lnTo>
                <a:cubicBezTo>
                  <a:pt x="39208" y="2276"/>
                  <a:pt x="38992" y="2363"/>
                  <a:pt x="38787" y="2460"/>
                </a:cubicBezTo>
                <a:cubicBezTo>
                  <a:pt x="38589" y="2543"/>
                  <a:pt x="38411" y="2637"/>
                  <a:pt x="38292" y="2692"/>
                </a:cubicBezTo>
                <a:lnTo>
                  <a:pt x="38292" y="2692"/>
                </a:lnTo>
                <a:lnTo>
                  <a:pt x="38538" y="2579"/>
                </a:lnTo>
                <a:lnTo>
                  <a:pt x="38538" y="2579"/>
                </a:lnTo>
                <a:cubicBezTo>
                  <a:pt x="38225" y="2730"/>
                  <a:pt x="37912" y="2881"/>
                  <a:pt x="37610" y="3043"/>
                </a:cubicBezTo>
                <a:cubicBezTo>
                  <a:pt x="37561" y="3068"/>
                  <a:pt x="37539" y="3077"/>
                  <a:pt x="37536" y="3077"/>
                </a:cubicBezTo>
                <a:cubicBezTo>
                  <a:pt x="37529" y="3077"/>
                  <a:pt x="37604" y="3033"/>
                  <a:pt x="37685" y="2989"/>
                </a:cubicBezTo>
                <a:lnTo>
                  <a:pt x="37685" y="2989"/>
                </a:lnTo>
                <a:lnTo>
                  <a:pt x="37091" y="3303"/>
                </a:lnTo>
                <a:cubicBezTo>
                  <a:pt x="37166" y="3251"/>
                  <a:pt x="37241" y="3202"/>
                  <a:pt x="37317" y="3156"/>
                </a:cubicBezTo>
                <a:lnTo>
                  <a:pt x="37317" y="3156"/>
                </a:lnTo>
                <a:cubicBezTo>
                  <a:pt x="37094" y="3278"/>
                  <a:pt x="36871" y="3397"/>
                  <a:pt x="36648" y="3529"/>
                </a:cubicBezTo>
                <a:cubicBezTo>
                  <a:pt x="36602" y="3557"/>
                  <a:pt x="36296" y="3715"/>
                  <a:pt x="36292" y="3715"/>
                </a:cubicBezTo>
                <a:cubicBezTo>
                  <a:pt x="36291" y="3715"/>
                  <a:pt x="36297" y="3711"/>
                  <a:pt x="36313" y="3702"/>
                </a:cubicBezTo>
                <a:lnTo>
                  <a:pt x="36313" y="3702"/>
                </a:lnTo>
                <a:cubicBezTo>
                  <a:pt x="36065" y="3832"/>
                  <a:pt x="35784" y="4026"/>
                  <a:pt x="35482" y="4210"/>
                </a:cubicBezTo>
                <a:lnTo>
                  <a:pt x="35017" y="4523"/>
                </a:lnTo>
                <a:lnTo>
                  <a:pt x="34780" y="4674"/>
                </a:lnTo>
                <a:lnTo>
                  <a:pt x="34553" y="4836"/>
                </a:lnTo>
                <a:cubicBezTo>
                  <a:pt x="34531" y="4858"/>
                  <a:pt x="34466" y="4901"/>
                  <a:pt x="34337" y="4998"/>
                </a:cubicBezTo>
                <a:cubicBezTo>
                  <a:pt x="34056" y="5193"/>
                  <a:pt x="33797" y="5398"/>
                  <a:pt x="33527" y="5603"/>
                </a:cubicBezTo>
                <a:cubicBezTo>
                  <a:pt x="33397" y="5711"/>
                  <a:pt x="33257" y="5830"/>
                  <a:pt x="33127" y="5938"/>
                </a:cubicBezTo>
                <a:cubicBezTo>
                  <a:pt x="32987" y="6057"/>
                  <a:pt x="32835" y="6186"/>
                  <a:pt x="32695" y="6327"/>
                </a:cubicBezTo>
                <a:lnTo>
                  <a:pt x="32339" y="6629"/>
                </a:lnTo>
                <a:cubicBezTo>
                  <a:pt x="32235" y="6733"/>
                  <a:pt x="32204" y="6766"/>
                  <a:pt x="32207" y="6766"/>
                </a:cubicBezTo>
                <a:cubicBezTo>
                  <a:pt x="32211" y="6766"/>
                  <a:pt x="32265" y="6718"/>
                  <a:pt x="32306" y="6683"/>
                </a:cubicBezTo>
                <a:cubicBezTo>
                  <a:pt x="32334" y="6662"/>
                  <a:pt x="32358" y="6646"/>
                  <a:pt x="32362" y="6646"/>
                </a:cubicBezTo>
                <a:cubicBezTo>
                  <a:pt x="32364" y="6646"/>
                  <a:pt x="32361" y="6650"/>
                  <a:pt x="32349" y="6662"/>
                </a:cubicBezTo>
                <a:cubicBezTo>
                  <a:pt x="32317" y="6694"/>
                  <a:pt x="32231" y="6770"/>
                  <a:pt x="32047" y="6964"/>
                </a:cubicBezTo>
                <a:cubicBezTo>
                  <a:pt x="31775" y="7248"/>
                  <a:pt x="31732" y="7287"/>
                  <a:pt x="31726" y="7287"/>
                </a:cubicBezTo>
                <a:cubicBezTo>
                  <a:pt x="31724" y="7287"/>
                  <a:pt x="31727" y="7281"/>
                  <a:pt x="31725" y="7281"/>
                </a:cubicBezTo>
                <a:cubicBezTo>
                  <a:pt x="31721" y="7281"/>
                  <a:pt x="31708" y="7292"/>
                  <a:pt x="31658" y="7342"/>
                </a:cubicBezTo>
                <a:lnTo>
                  <a:pt x="31172" y="7904"/>
                </a:lnTo>
                <a:cubicBezTo>
                  <a:pt x="31091" y="8015"/>
                  <a:pt x="31001" y="8136"/>
                  <a:pt x="30901" y="8257"/>
                </a:cubicBezTo>
                <a:lnTo>
                  <a:pt x="30901" y="8257"/>
                </a:lnTo>
                <a:cubicBezTo>
                  <a:pt x="30919" y="8233"/>
                  <a:pt x="30938" y="8209"/>
                  <a:pt x="30956" y="8185"/>
                </a:cubicBezTo>
                <a:lnTo>
                  <a:pt x="30956" y="8185"/>
                </a:lnTo>
                <a:lnTo>
                  <a:pt x="30621" y="8595"/>
                </a:lnTo>
                <a:cubicBezTo>
                  <a:pt x="30890" y="8227"/>
                  <a:pt x="31114" y="7941"/>
                  <a:pt x="31106" y="7941"/>
                </a:cubicBezTo>
                <a:cubicBezTo>
                  <a:pt x="31103" y="7941"/>
                  <a:pt x="31061" y="7988"/>
                  <a:pt x="30967" y="8098"/>
                </a:cubicBezTo>
                <a:cubicBezTo>
                  <a:pt x="30913" y="8206"/>
                  <a:pt x="30837" y="8303"/>
                  <a:pt x="30762" y="8390"/>
                </a:cubicBezTo>
                <a:cubicBezTo>
                  <a:pt x="30643" y="8552"/>
                  <a:pt x="30492" y="8757"/>
                  <a:pt x="30351" y="8973"/>
                </a:cubicBezTo>
                <a:cubicBezTo>
                  <a:pt x="30276" y="9081"/>
                  <a:pt x="30200" y="9178"/>
                  <a:pt x="30135" y="9286"/>
                </a:cubicBezTo>
                <a:lnTo>
                  <a:pt x="29962" y="9578"/>
                </a:lnTo>
                <a:cubicBezTo>
                  <a:pt x="29898" y="9675"/>
                  <a:pt x="29844" y="9772"/>
                  <a:pt x="29800" y="9880"/>
                </a:cubicBezTo>
                <a:cubicBezTo>
                  <a:pt x="29736" y="9977"/>
                  <a:pt x="29682" y="10085"/>
                  <a:pt x="29628" y="10183"/>
                </a:cubicBezTo>
                <a:lnTo>
                  <a:pt x="29725" y="9999"/>
                </a:lnTo>
                <a:lnTo>
                  <a:pt x="29725" y="9999"/>
                </a:lnTo>
                <a:cubicBezTo>
                  <a:pt x="29401" y="10593"/>
                  <a:pt x="29498" y="10442"/>
                  <a:pt x="29152" y="11252"/>
                </a:cubicBezTo>
                <a:cubicBezTo>
                  <a:pt x="29120" y="11317"/>
                  <a:pt x="29088" y="11382"/>
                  <a:pt x="29066" y="11436"/>
                </a:cubicBezTo>
                <a:lnTo>
                  <a:pt x="29023" y="11576"/>
                </a:lnTo>
                <a:cubicBezTo>
                  <a:pt x="29014" y="11599"/>
                  <a:pt x="29006" y="11612"/>
                  <a:pt x="29004" y="11612"/>
                </a:cubicBezTo>
                <a:cubicBezTo>
                  <a:pt x="29000" y="11612"/>
                  <a:pt x="29004" y="11589"/>
                  <a:pt x="29023" y="11533"/>
                </a:cubicBezTo>
                <a:lnTo>
                  <a:pt x="29023" y="11533"/>
                </a:lnTo>
                <a:lnTo>
                  <a:pt x="28807" y="12181"/>
                </a:lnTo>
                <a:cubicBezTo>
                  <a:pt x="28788" y="12266"/>
                  <a:pt x="28777" y="12303"/>
                  <a:pt x="28776" y="12303"/>
                </a:cubicBezTo>
                <a:cubicBezTo>
                  <a:pt x="28774" y="12303"/>
                  <a:pt x="28787" y="12241"/>
                  <a:pt x="28818" y="12138"/>
                </a:cubicBezTo>
                <a:lnTo>
                  <a:pt x="28818" y="12138"/>
                </a:lnTo>
                <a:cubicBezTo>
                  <a:pt x="28764" y="12300"/>
                  <a:pt x="28731" y="12472"/>
                  <a:pt x="28688" y="12635"/>
                </a:cubicBezTo>
                <a:cubicBezTo>
                  <a:pt x="28634" y="12807"/>
                  <a:pt x="28591" y="12969"/>
                  <a:pt x="28569" y="13142"/>
                </a:cubicBezTo>
                <a:lnTo>
                  <a:pt x="28569" y="13131"/>
                </a:lnTo>
                <a:cubicBezTo>
                  <a:pt x="28548" y="13283"/>
                  <a:pt x="28494" y="13607"/>
                  <a:pt x="28483" y="13769"/>
                </a:cubicBezTo>
                <a:cubicBezTo>
                  <a:pt x="28472" y="13835"/>
                  <a:pt x="28467" y="13859"/>
                  <a:pt x="28466" y="13859"/>
                </a:cubicBezTo>
                <a:cubicBezTo>
                  <a:pt x="28463" y="13859"/>
                  <a:pt x="28485" y="13696"/>
                  <a:pt x="28484" y="13696"/>
                </a:cubicBezTo>
                <a:lnTo>
                  <a:pt x="28484" y="13696"/>
                </a:lnTo>
                <a:cubicBezTo>
                  <a:pt x="28484" y="13696"/>
                  <a:pt x="28484" y="13699"/>
                  <a:pt x="28483" y="13704"/>
                </a:cubicBezTo>
                <a:cubicBezTo>
                  <a:pt x="28461" y="13898"/>
                  <a:pt x="28429" y="14082"/>
                  <a:pt x="28418" y="14276"/>
                </a:cubicBezTo>
                <a:cubicBezTo>
                  <a:pt x="28414" y="14319"/>
                  <a:pt x="28412" y="14338"/>
                  <a:pt x="28410" y="14338"/>
                </a:cubicBezTo>
                <a:cubicBezTo>
                  <a:pt x="28409" y="14338"/>
                  <a:pt x="28411" y="14279"/>
                  <a:pt x="28418" y="14190"/>
                </a:cubicBezTo>
                <a:cubicBezTo>
                  <a:pt x="28429" y="14049"/>
                  <a:pt x="28461" y="13833"/>
                  <a:pt x="28483" y="13639"/>
                </a:cubicBezTo>
                <a:lnTo>
                  <a:pt x="28483" y="13639"/>
                </a:lnTo>
                <a:cubicBezTo>
                  <a:pt x="28386" y="14168"/>
                  <a:pt x="28407" y="14114"/>
                  <a:pt x="28332" y="15259"/>
                </a:cubicBezTo>
                <a:cubicBezTo>
                  <a:pt x="28342" y="15076"/>
                  <a:pt x="28342" y="14903"/>
                  <a:pt x="28353" y="14719"/>
                </a:cubicBezTo>
                <a:lnTo>
                  <a:pt x="28353" y="14719"/>
                </a:lnTo>
                <a:cubicBezTo>
                  <a:pt x="28332" y="14892"/>
                  <a:pt x="28321" y="15086"/>
                  <a:pt x="28310" y="15313"/>
                </a:cubicBezTo>
                <a:cubicBezTo>
                  <a:pt x="28299" y="15540"/>
                  <a:pt x="28299" y="15799"/>
                  <a:pt x="28299" y="16102"/>
                </a:cubicBezTo>
                <a:cubicBezTo>
                  <a:pt x="28299" y="15992"/>
                  <a:pt x="28325" y="15309"/>
                  <a:pt x="28337" y="15309"/>
                </a:cubicBezTo>
                <a:cubicBezTo>
                  <a:pt x="28340" y="15309"/>
                  <a:pt x="28342" y="15362"/>
                  <a:pt x="28342" y="15497"/>
                </a:cubicBezTo>
                <a:cubicBezTo>
                  <a:pt x="28342" y="15680"/>
                  <a:pt x="28321" y="15907"/>
                  <a:pt x="28342" y="16242"/>
                </a:cubicBezTo>
                <a:cubicBezTo>
                  <a:pt x="28332" y="16318"/>
                  <a:pt x="28332" y="16382"/>
                  <a:pt x="28342" y="16458"/>
                </a:cubicBezTo>
                <a:cubicBezTo>
                  <a:pt x="28342" y="16598"/>
                  <a:pt x="28353" y="16771"/>
                  <a:pt x="28353" y="16976"/>
                </a:cubicBezTo>
                <a:lnTo>
                  <a:pt x="28342" y="16955"/>
                </a:lnTo>
                <a:lnTo>
                  <a:pt x="28342" y="16955"/>
                </a:lnTo>
                <a:cubicBezTo>
                  <a:pt x="28364" y="17398"/>
                  <a:pt x="28375" y="17355"/>
                  <a:pt x="28386" y="17614"/>
                </a:cubicBezTo>
                <a:cubicBezTo>
                  <a:pt x="28407" y="17851"/>
                  <a:pt x="28407" y="18089"/>
                  <a:pt x="28407" y="18327"/>
                </a:cubicBezTo>
                <a:cubicBezTo>
                  <a:pt x="28415" y="18525"/>
                  <a:pt x="28419" y="18589"/>
                  <a:pt x="28420" y="18589"/>
                </a:cubicBezTo>
                <a:cubicBezTo>
                  <a:pt x="28422" y="18589"/>
                  <a:pt x="28418" y="18370"/>
                  <a:pt x="28424" y="18370"/>
                </a:cubicBezTo>
                <a:cubicBezTo>
                  <a:pt x="28427" y="18370"/>
                  <a:pt x="28435" y="18452"/>
                  <a:pt x="28450" y="18715"/>
                </a:cubicBezTo>
                <a:cubicBezTo>
                  <a:pt x="28472" y="19363"/>
                  <a:pt x="28504" y="19828"/>
                  <a:pt x="28526" y="20606"/>
                </a:cubicBezTo>
                <a:cubicBezTo>
                  <a:pt x="28526" y="20749"/>
                  <a:pt x="28525" y="20794"/>
                  <a:pt x="28523" y="20794"/>
                </a:cubicBezTo>
                <a:cubicBezTo>
                  <a:pt x="28521" y="20794"/>
                  <a:pt x="28517" y="20660"/>
                  <a:pt x="28516" y="20660"/>
                </a:cubicBezTo>
                <a:cubicBezTo>
                  <a:pt x="28515" y="20660"/>
                  <a:pt x="28515" y="20669"/>
                  <a:pt x="28515" y="20692"/>
                </a:cubicBezTo>
                <a:cubicBezTo>
                  <a:pt x="28526" y="20822"/>
                  <a:pt x="28526" y="20962"/>
                  <a:pt x="28526" y="21092"/>
                </a:cubicBezTo>
                <a:lnTo>
                  <a:pt x="28526" y="21146"/>
                </a:lnTo>
                <a:cubicBezTo>
                  <a:pt x="28526" y="21491"/>
                  <a:pt x="28548" y="21178"/>
                  <a:pt x="28526" y="21707"/>
                </a:cubicBezTo>
                <a:cubicBezTo>
                  <a:pt x="28548" y="21858"/>
                  <a:pt x="28440" y="22809"/>
                  <a:pt x="28332" y="23468"/>
                </a:cubicBezTo>
                <a:cubicBezTo>
                  <a:pt x="28321" y="23509"/>
                  <a:pt x="28315" y="23524"/>
                  <a:pt x="28313" y="23524"/>
                </a:cubicBezTo>
                <a:cubicBezTo>
                  <a:pt x="28307" y="23524"/>
                  <a:pt x="28321" y="23428"/>
                  <a:pt x="28315" y="23428"/>
                </a:cubicBezTo>
                <a:cubicBezTo>
                  <a:pt x="28314" y="23428"/>
                  <a:pt x="28312" y="23430"/>
                  <a:pt x="28310" y="23435"/>
                </a:cubicBezTo>
                <a:cubicBezTo>
                  <a:pt x="28245" y="23878"/>
                  <a:pt x="28180" y="24073"/>
                  <a:pt x="28159" y="24245"/>
                </a:cubicBezTo>
                <a:cubicBezTo>
                  <a:pt x="28126" y="24418"/>
                  <a:pt x="28072" y="24559"/>
                  <a:pt x="27975" y="24915"/>
                </a:cubicBezTo>
                <a:cubicBezTo>
                  <a:pt x="27919" y="25067"/>
                  <a:pt x="27875" y="25220"/>
                  <a:pt x="27820" y="25368"/>
                </a:cubicBezTo>
                <a:lnTo>
                  <a:pt x="27820" y="25368"/>
                </a:lnTo>
                <a:cubicBezTo>
                  <a:pt x="27822" y="25363"/>
                  <a:pt x="27824" y="25361"/>
                  <a:pt x="27824" y="25361"/>
                </a:cubicBezTo>
                <a:lnTo>
                  <a:pt x="27824" y="25361"/>
                </a:lnTo>
                <a:cubicBezTo>
                  <a:pt x="27826" y="25361"/>
                  <a:pt x="27812" y="25403"/>
                  <a:pt x="27791" y="25477"/>
                </a:cubicBezTo>
                <a:cubicBezTo>
                  <a:pt x="27737" y="25628"/>
                  <a:pt x="27651" y="25898"/>
                  <a:pt x="27543" y="26136"/>
                </a:cubicBezTo>
                <a:cubicBezTo>
                  <a:pt x="27619" y="25984"/>
                  <a:pt x="27683" y="25855"/>
                  <a:pt x="27716" y="25768"/>
                </a:cubicBezTo>
                <a:lnTo>
                  <a:pt x="27716" y="25768"/>
                </a:lnTo>
                <a:cubicBezTo>
                  <a:pt x="27673" y="25909"/>
                  <a:pt x="27608" y="26028"/>
                  <a:pt x="27554" y="26157"/>
                </a:cubicBezTo>
                <a:lnTo>
                  <a:pt x="27478" y="26352"/>
                </a:lnTo>
                <a:lnTo>
                  <a:pt x="27392" y="26546"/>
                </a:lnTo>
                <a:cubicBezTo>
                  <a:pt x="27376" y="26572"/>
                  <a:pt x="27367" y="26583"/>
                  <a:pt x="27365" y="26583"/>
                </a:cubicBezTo>
                <a:cubicBezTo>
                  <a:pt x="27360" y="26583"/>
                  <a:pt x="27380" y="26534"/>
                  <a:pt x="27410" y="26461"/>
                </a:cubicBezTo>
                <a:lnTo>
                  <a:pt x="27410" y="26461"/>
                </a:lnTo>
                <a:cubicBezTo>
                  <a:pt x="27393" y="26500"/>
                  <a:pt x="27376" y="26534"/>
                  <a:pt x="27359" y="26568"/>
                </a:cubicBezTo>
                <a:cubicBezTo>
                  <a:pt x="27309" y="26672"/>
                  <a:pt x="27286" y="26714"/>
                  <a:pt x="27283" y="26714"/>
                </a:cubicBezTo>
                <a:cubicBezTo>
                  <a:pt x="27277" y="26714"/>
                  <a:pt x="27317" y="26611"/>
                  <a:pt x="27370" y="26492"/>
                </a:cubicBezTo>
                <a:cubicBezTo>
                  <a:pt x="27413" y="26395"/>
                  <a:pt x="27467" y="26308"/>
                  <a:pt x="27500" y="26222"/>
                </a:cubicBezTo>
                <a:cubicBezTo>
                  <a:pt x="27554" y="26114"/>
                  <a:pt x="27597" y="25995"/>
                  <a:pt x="27619" y="25876"/>
                </a:cubicBezTo>
                <a:lnTo>
                  <a:pt x="27619" y="25876"/>
                </a:lnTo>
                <a:lnTo>
                  <a:pt x="27511" y="26136"/>
                </a:lnTo>
                <a:cubicBezTo>
                  <a:pt x="27528" y="26093"/>
                  <a:pt x="27538" y="26064"/>
                  <a:pt x="27536" y="26064"/>
                </a:cubicBezTo>
                <a:lnTo>
                  <a:pt x="27536" y="26064"/>
                </a:lnTo>
                <a:cubicBezTo>
                  <a:pt x="27536" y="26064"/>
                  <a:pt x="27535" y="26066"/>
                  <a:pt x="27532" y="26071"/>
                </a:cubicBezTo>
                <a:cubicBezTo>
                  <a:pt x="27521" y="26092"/>
                  <a:pt x="27489" y="26179"/>
                  <a:pt x="27435" y="26308"/>
                </a:cubicBezTo>
                <a:cubicBezTo>
                  <a:pt x="27403" y="26362"/>
                  <a:pt x="27370" y="26416"/>
                  <a:pt x="27338" y="26470"/>
                </a:cubicBezTo>
                <a:lnTo>
                  <a:pt x="27327" y="26514"/>
                </a:lnTo>
                <a:cubicBezTo>
                  <a:pt x="27241" y="26676"/>
                  <a:pt x="27165" y="26838"/>
                  <a:pt x="27068" y="27000"/>
                </a:cubicBezTo>
                <a:cubicBezTo>
                  <a:pt x="26981" y="27151"/>
                  <a:pt x="26895" y="27324"/>
                  <a:pt x="26798" y="27475"/>
                </a:cubicBezTo>
                <a:lnTo>
                  <a:pt x="26668" y="27723"/>
                </a:lnTo>
                <a:lnTo>
                  <a:pt x="26517" y="27972"/>
                </a:lnTo>
                <a:lnTo>
                  <a:pt x="26366" y="28220"/>
                </a:lnTo>
                <a:lnTo>
                  <a:pt x="26193" y="28479"/>
                </a:lnTo>
                <a:cubicBezTo>
                  <a:pt x="25912" y="28911"/>
                  <a:pt x="25599" y="29311"/>
                  <a:pt x="25264" y="29700"/>
                </a:cubicBezTo>
                <a:cubicBezTo>
                  <a:pt x="25345" y="29600"/>
                  <a:pt x="25362" y="29573"/>
                  <a:pt x="25355" y="29573"/>
                </a:cubicBezTo>
                <a:cubicBezTo>
                  <a:pt x="25345" y="29573"/>
                  <a:pt x="25297" y="29615"/>
                  <a:pt x="25287" y="29615"/>
                </a:cubicBezTo>
                <a:cubicBezTo>
                  <a:pt x="25286" y="29615"/>
                  <a:pt x="25286" y="29615"/>
                  <a:pt x="25286" y="29614"/>
                </a:cubicBezTo>
                <a:cubicBezTo>
                  <a:pt x="25448" y="29441"/>
                  <a:pt x="25599" y="29268"/>
                  <a:pt x="25739" y="29084"/>
                </a:cubicBezTo>
                <a:cubicBezTo>
                  <a:pt x="25901" y="28857"/>
                  <a:pt x="26096" y="28609"/>
                  <a:pt x="26279" y="28339"/>
                </a:cubicBezTo>
                <a:lnTo>
                  <a:pt x="26279" y="28339"/>
                </a:lnTo>
                <a:cubicBezTo>
                  <a:pt x="26170" y="28490"/>
                  <a:pt x="26133" y="28536"/>
                  <a:pt x="26128" y="28536"/>
                </a:cubicBezTo>
                <a:cubicBezTo>
                  <a:pt x="26125" y="28536"/>
                  <a:pt x="26142" y="28508"/>
                  <a:pt x="26161" y="28479"/>
                </a:cubicBezTo>
                <a:lnTo>
                  <a:pt x="26161" y="28479"/>
                </a:lnTo>
                <a:cubicBezTo>
                  <a:pt x="25944" y="28793"/>
                  <a:pt x="25718" y="29095"/>
                  <a:pt x="25469" y="29398"/>
                </a:cubicBezTo>
                <a:cubicBezTo>
                  <a:pt x="25469" y="29394"/>
                  <a:pt x="25469" y="29393"/>
                  <a:pt x="25467" y="29393"/>
                </a:cubicBezTo>
                <a:cubicBezTo>
                  <a:pt x="25459" y="29393"/>
                  <a:pt x="25427" y="29441"/>
                  <a:pt x="25372" y="29506"/>
                </a:cubicBezTo>
                <a:lnTo>
                  <a:pt x="25102" y="29797"/>
                </a:lnTo>
                <a:cubicBezTo>
                  <a:pt x="25118" y="29782"/>
                  <a:pt x="25126" y="29774"/>
                  <a:pt x="25128" y="29774"/>
                </a:cubicBezTo>
                <a:cubicBezTo>
                  <a:pt x="25136" y="29774"/>
                  <a:pt x="25011" y="29922"/>
                  <a:pt x="24843" y="30100"/>
                </a:cubicBezTo>
                <a:cubicBezTo>
                  <a:pt x="24627" y="30316"/>
                  <a:pt x="24357" y="30586"/>
                  <a:pt x="24184" y="30748"/>
                </a:cubicBezTo>
                <a:cubicBezTo>
                  <a:pt x="24183" y="30748"/>
                  <a:pt x="24182" y="30749"/>
                  <a:pt x="24181" y="30749"/>
                </a:cubicBezTo>
                <a:cubicBezTo>
                  <a:pt x="24172" y="30749"/>
                  <a:pt x="24262" y="30660"/>
                  <a:pt x="24648" y="30283"/>
                </a:cubicBezTo>
                <a:lnTo>
                  <a:pt x="24648" y="30283"/>
                </a:lnTo>
                <a:cubicBezTo>
                  <a:pt x="24411" y="30499"/>
                  <a:pt x="24281" y="30650"/>
                  <a:pt x="24130" y="30780"/>
                </a:cubicBezTo>
                <a:cubicBezTo>
                  <a:pt x="23963" y="30947"/>
                  <a:pt x="23796" y="31104"/>
                  <a:pt x="23619" y="31241"/>
                </a:cubicBezTo>
                <a:lnTo>
                  <a:pt x="23619" y="31241"/>
                </a:lnTo>
                <a:cubicBezTo>
                  <a:pt x="23623" y="31238"/>
                  <a:pt x="23627" y="31235"/>
                  <a:pt x="23631" y="31231"/>
                </a:cubicBezTo>
                <a:lnTo>
                  <a:pt x="23631" y="31231"/>
                </a:lnTo>
                <a:cubicBezTo>
                  <a:pt x="23621" y="31239"/>
                  <a:pt x="23611" y="31247"/>
                  <a:pt x="23601" y="31255"/>
                </a:cubicBezTo>
                <a:cubicBezTo>
                  <a:pt x="23607" y="31251"/>
                  <a:pt x="23613" y="31246"/>
                  <a:pt x="23619" y="31241"/>
                </a:cubicBezTo>
                <a:lnTo>
                  <a:pt x="23619" y="31241"/>
                </a:lnTo>
                <a:cubicBezTo>
                  <a:pt x="23515" y="31330"/>
                  <a:pt x="23397" y="31426"/>
                  <a:pt x="23287" y="31504"/>
                </a:cubicBezTo>
                <a:cubicBezTo>
                  <a:pt x="23243" y="31534"/>
                  <a:pt x="23202" y="31564"/>
                  <a:pt x="23167" y="31589"/>
                </a:cubicBezTo>
                <a:lnTo>
                  <a:pt x="23167" y="31589"/>
                </a:lnTo>
                <a:cubicBezTo>
                  <a:pt x="22706" y="31942"/>
                  <a:pt x="22214" y="32263"/>
                  <a:pt x="21721" y="32562"/>
                </a:cubicBezTo>
                <a:cubicBezTo>
                  <a:pt x="21192" y="32875"/>
                  <a:pt x="20738" y="33102"/>
                  <a:pt x="20684" y="33145"/>
                </a:cubicBezTo>
                <a:cubicBezTo>
                  <a:pt x="20722" y="33108"/>
                  <a:pt x="20768" y="33070"/>
                  <a:pt x="20808" y="33047"/>
                </a:cubicBezTo>
                <a:lnTo>
                  <a:pt x="20808" y="33047"/>
                </a:lnTo>
                <a:cubicBezTo>
                  <a:pt x="20349" y="33296"/>
                  <a:pt x="19870" y="33536"/>
                  <a:pt x="19381" y="33736"/>
                </a:cubicBezTo>
                <a:lnTo>
                  <a:pt x="19381" y="33736"/>
                </a:lnTo>
                <a:cubicBezTo>
                  <a:pt x="19531" y="33687"/>
                  <a:pt x="19625" y="33656"/>
                  <a:pt x="19634" y="33656"/>
                </a:cubicBezTo>
                <a:cubicBezTo>
                  <a:pt x="19641" y="33656"/>
                  <a:pt x="19581" y="33681"/>
                  <a:pt x="19432" y="33739"/>
                </a:cubicBezTo>
                <a:cubicBezTo>
                  <a:pt x="19907" y="33567"/>
                  <a:pt x="20382" y="33351"/>
                  <a:pt x="20836" y="33113"/>
                </a:cubicBezTo>
                <a:lnTo>
                  <a:pt x="20836" y="33113"/>
                </a:lnTo>
                <a:lnTo>
                  <a:pt x="20803" y="33145"/>
                </a:lnTo>
                <a:cubicBezTo>
                  <a:pt x="20933" y="33081"/>
                  <a:pt x="21095" y="32994"/>
                  <a:pt x="21235" y="32908"/>
                </a:cubicBezTo>
                <a:cubicBezTo>
                  <a:pt x="21386" y="32821"/>
                  <a:pt x="21527" y="32757"/>
                  <a:pt x="21603" y="32713"/>
                </a:cubicBezTo>
                <a:cubicBezTo>
                  <a:pt x="22186" y="32389"/>
                  <a:pt x="22737" y="32022"/>
                  <a:pt x="23266" y="31612"/>
                </a:cubicBezTo>
                <a:cubicBezTo>
                  <a:pt x="23622" y="31342"/>
                  <a:pt x="23990" y="31028"/>
                  <a:pt x="24335" y="30704"/>
                </a:cubicBezTo>
                <a:cubicBezTo>
                  <a:pt x="24508" y="30542"/>
                  <a:pt x="24681" y="30391"/>
                  <a:pt x="24832" y="30229"/>
                </a:cubicBezTo>
                <a:lnTo>
                  <a:pt x="25070" y="29992"/>
                </a:lnTo>
                <a:lnTo>
                  <a:pt x="25275" y="29754"/>
                </a:lnTo>
                <a:lnTo>
                  <a:pt x="25275" y="29754"/>
                </a:lnTo>
                <a:cubicBezTo>
                  <a:pt x="25245" y="29781"/>
                  <a:pt x="25231" y="29793"/>
                  <a:pt x="25229" y="29793"/>
                </a:cubicBezTo>
                <a:cubicBezTo>
                  <a:pt x="25224" y="29793"/>
                  <a:pt x="25327" y="29689"/>
                  <a:pt x="25448" y="29560"/>
                </a:cubicBezTo>
                <a:cubicBezTo>
                  <a:pt x="25577" y="29419"/>
                  <a:pt x="25685" y="29279"/>
                  <a:pt x="25793" y="29128"/>
                </a:cubicBezTo>
                <a:cubicBezTo>
                  <a:pt x="25835" y="29085"/>
                  <a:pt x="25910" y="28993"/>
                  <a:pt x="25915" y="28993"/>
                </a:cubicBezTo>
                <a:cubicBezTo>
                  <a:pt x="25917" y="28993"/>
                  <a:pt x="25900" y="29020"/>
                  <a:pt x="25847" y="29095"/>
                </a:cubicBezTo>
                <a:cubicBezTo>
                  <a:pt x="26225" y="28620"/>
                  <a:pt x="26560" y="28123"/>
                  <a:pt x="26863" y="27594"/>
                </a:cubicBezTo>
                <a:cubicBezTo>
                  <a:pt x="26870" y="27583"/>
                  <a:pt x="26874" y="27579"/>
                  <a:pt x="26875" y="27579"/>
                </a:cubicBezTo>
                <a:cubicBezTo>
                  <a:pt x="26880" y="27579"/>
                  <a:pt x="26813" y="27695"/>
                  <a:pt x="26818" y="27695"/>
                </a:cubicBezTo>
                <a:cubicBezTo>
                  <a:pt x="26819" y="27695"/>
                  <a:pt x="26823" y="27691"/>
                  <a:pt x="26830" y="27680"/>
                </a:cubicBezTo>
                <a:cubicBezTo>
                  <a:pt x="26873" y="27615"/>
                  <a:pt x="26960" y="27453"/>
                  <a:pt x="27003" y="27378"/>
                </a:cubicBezTo>
                <a:cubicBezTo>
                  <a:pt x="27010" y="27365"/>
                  <a:pt x="27013" y="27360"/>
                  <a:pt x="27014" y="27360"/>
                </a:cubicBezTo>
                <a:lnTo>
                  <a:pt x="27014" y="27360"/>
                </a:lnTo>
                <a:cubicBezTo>
                  <a:pt x="27015" y="27360"/>
                  <a:pt x="26938" y="27505"/>
                  <a:pt x="26884" y="27605"/>
                </a:cubicBezTo>
                <a:cubicBezTo>
                  <a:pt x="27305" y="26870"/>
                  <a:pt x="27305" y="26773"/>
                  <a:pt x="27316" y="26708"/>
                </a:cubicBezTo>
                <a:cubicBezTo>
                  <a:pt x="27467" y="26427"/>
                  <a:pt x="27597" y="26136"/>
                  <a:pt x="27705" y="25844"/>
                </a:cubicBezTo>
                <a:cubicBezTo>
                  <a:pt x="27734" y="25768"/>
                  <a:pt x="27779" y="25667"/>
                  <a:pt x="27784" y="25667"/>
                </a:cubicBezTo>
                <a:cubicBezTo>
                  <a:pt x="27787" y="25667"/>
                  <a:pt x="27762" y="25740"/>
                  <a:pt x="27673" y="25963"/>
                </a:cubicBezTo>
                <a:cubicBezTo>
                  <a:pt x="27705" y="25898"/>
                  <a:pt x="27748" y="25758"/>
                  <a:pt x="27824" y="25585"/>
                </a:cubicBezTo>
                <a:cubicBezTo>
                  <a:pt x="27889" y="25412"/>
                  <a:pt x="27953" y="25207"/>
                  <a:pt x="28029" y="25012"/>
                </a:cubicBezTo>
                <a:cubicBezTo>
                  <a:pt x="28094" y="24818"/>
                  <a:pt x="28137" y="24624"/>
                  <a:pt x="28180" y="24472"/>
                </a:cubicBezTo>
                <a:cubicBezTo>
                  <a:pt x="28213" y="24386"/>
                  <a:pt x="28223" y="24310"/>
                  <a:pt x="28245" y="24224"/>
                </a:cubicBezTo>
                <a:cubicBezTo>
                  <a:pt x="28267" y="24137"/>
                  <a:pt x="28342" y="23813"/>
                  <a:pt x="28353" y="23749"/>
                </a:cubicBezTo>
                <a:cubicBezTo>
                  <a:pt x="28407" y="23425"/>
                  <a:pt x="28450" y="23241"/>
                  <a:pt x="28472" y="23068"/>
                </a:cubicBezTo>
                <a:cubicBezTo>
                  <a:pt x="28494" y="22895"/>
                  <a:pt x="28526" y="22723"/>
                  <a:pt x="28548" y="22399"/>
                </a:cubicBezTo>
                <a:lnTo>
                  <a:pt x="28548" y="22399"/>
                </a:lnTo>
                <a:lnTo>
                  <a:pt x="28526" y="22571"/>
                </a:lnTo>
                <a:cubicBezTo>
                  <a:pt x="28526" y="22442"/>
                  <a:pt x="28548" y="22301"/>
                  <a:pt x="28558" y="22139"/>
                </a:cubicBezTo>
                <a:cubicBezTo>
                  <a:pt x="28580" y="21988"/>
                  <a:pt x="28580" y="21772"/>
                  <a:pt x="28602" y="21513"/>
                </a:cubicBezTo>
                <a:lnTo>
                  <a:pt x="28602" y="21534"/>
                </a:lnTo>
                <a:cubicBezTo>
                  <a:pt x="28623" y="20930"/>
                  <a:pt x="28612" y="20800"/>
                  <a:pt x="28612" y="20670"/>
                </a:cubicBezTo>
                <a:cubicBezTo>
                  <a:pt x="28612" y="20552"/>
                  <a:pt x="28612" y="20422"/>
                  <a:pt x="28602" y="19828"/>
                </a:cubicBezTo>
                <a:lnTo>
                  <a:pt x="28591" y="19893"/>
                </a:lnTo>
                <a:cubicBezTo>
                  <a:pt x="28558" y="19785"/>
                  <a:pt x="28558" y="18845"/>
                  <a:pt x="28504" y="18165"/>
                </a:cubicBezTo>
                <a:lnTo>
                  <a:pt x="28504" y="18413"/>
                </a:lnTo>
                <a:cubicBezTo>
                  <a:pt x="28483" y="18035"/>
                  <a:pt x="28483" y="17365"/>
                  <a:pt x="28483" y="16987"/>
                </a:cubicBezTo>
                <a:lnTo>
                  <a:pt x="28483" y="16987"/>
                </a:lnTo>
                <a:cubicBezTo>
                  <a:pt x="28483" y="17049"/>
                  <a:pt x="28490" y="17118"/>
                  <a:pt x="28493" y="17183"/>
                </a:cubicBezTo>
                <a:lnTo>
                  <a:pt x="28493" y="17183"/>
                </a:lnTo>
                <a:cubicBezTo>
                  <a:pt x="28483" y="16741"/>
                  <a:pt x="28477" y="16705"/>
                  <a:pt x="28471" y="16705"/>
                </a:cubicBezTo>
                <a:cubicBezTo>
                  <a:pt x="28470" y="16705"/>
                  <a:pt x="28468" y="16706"/>
                  <a:pt x="28467" y="16706"/>
                </a:cubicBezTo>
                <a:cubicBezTo>
                  <a:pt x="28461" y="16706"/>
                  <a:pt x="28453" y="16679"/>
                  <a:pt x="28440" y="16372"/>
                </a:cubicBezTo>
                <a:cubicBezTo>
                  <a:pt x="28442" y="16340"/>
                  <a:pt x="28445" y="16331"/>
                  <a:pt x="28448" y="16331"/>
                </a:cubicBezTo>
                <a:cubicBezTo>
                  <a:pt x="28452" y="16331"/>
                  <a:pt x="28455" y="16343"/>
                  <a:pt x="28458" y="16343"/>
                </a:cubicBezTo>
                <a:cubicBezTo>
                  <a:pt x="28464" y="16343"/>
                  <a:pt x="28467" y="16300"/>
                  <a:pt x="28461" y="16048"/>
                </a:cubicBezTo>
                <a:lnTo>
                  <a:pt x="28461" y="15713"/>
                </a:lnTo>
                <a:lnTo>
                  <a:pt x="28461" y="15162"/>
                </a:lnTo>
                <a:cubicBezTo>
                  <a:pt x="28461" y="14957"/>
                  <a:pt x="28472" y="14741"/>
                  <a:pt x="28494" y="14525"/>
                </a:cubicBezTo>
                <a:cubicBezTo>
                  <a:pt x="28504" y="14427"/>
                  <a:pt x="28515" y="14319"/>
                  <a:pt x="28515" y="14222"/>
                </a:cubicBezTo>
                <a:cubicBezTo>
                  <a:pt x="28526" y="14125"/>
                  <a:pt x="28548" y="14039"/>
                  <a:pt x="28558" y="13952"/>
                </a:cubicBezTo>
                <a:lnTo>
                  <a:pt x="28558" y="13952"/>
                </a:lnTo>
                <a:cubicBezTo>
                  <a:pt x="28541" y="14035"/>
                  <a:pt x="28526" y="14115"/>
                  <a:pt x="28524" y="14115"/>
                </a:cubicBezTo>
                <a:cubicBezTo>
                  <a:pt x="28522" y="14115"/>
                  <a:pt x="28528" y="14060"/>
                  <a:pt x="28548" y="13909"/>
                </a:cubicBezTo>
                <a:cubicBezTo>
                  <a:pt x="28569" y="13650"/>
                  <a:pt x="28645" y="13304"/>
                  <a:pt x="28710" y="12969"/>
                </a:cubicBezTo>
                <a:lnTo>
                  <a:pt x="28839" y="12483"/>
                </a:lnTo>
                <a:cubicBezTo>
                  <a:pt x="28872" y="12332"/>
                  <a:pt x="28904" y="12192"/>
                  <a:pt x="28947" y="12073"/>
                </a:cubicBezTo>
                <a:cubicBezTo>
                  <a:pt x="28958" y="12040"/>
                  <a:pt x="28969" y="12019"/>
                  <a:pt x="28980" y="11986"/>
                </a:cubicBezTo>
                <a:cubicBezTo>
                  <a:pt x="29142" y="11500"/>
                  <a:pt x="29325" y="11025"/>
                  <a:pt x="29552" y="10561"/>
                </a:cubicBezTo>
                <a:cubicBezTo>
                  <a:pt x="29595" y="10485"/>
                  <a:pt x="29692" y="10312"/>
                  <a:pt x="29811" y="10085"/>
                </a:cubicBezTo>
                <a:cubicBezTo>
                  <a:pt x="29919" y="9869"/>
                  <a:pt x="30092" y="9621"/>
                  <a:pt x="30232" y="9383"/>
                </a:cubicBezTo>
                <a:cubicBezTo>
                  <a:pt x="30384" y="9135"/>
                  <a:pt x="30546" y="8908"/>
                  <a:pt x="30665" y="8746"/>
                </a:cubicBezTo>
                <a:cubicBezTo>
                  <a:pt x="30719" y="8649"/>
                  <a:pt x="30783" y="8563"/>
                  <a:pt x="30870" y="8487"/>
                </a:cubicBezTo>
                <a:cubicBezTo>
                  <a:pt x="30999" y="8336"/>
                  <a:pt x="31118" y="8163"/>
                  <a:pt x="31248" y="8012"/>
                </a:cubicBezTo>
                <a:lnTo>
                  <a:pt x="31658" y="7547"/>
                </a:lnTo>
                <a:lnTo>
                  <a:pt x="31658" y="7547"/>
                </a:lnTo>
                <a:lnTo>
                  <a:pt x="31637" y="7580"/>
                </a:lnTo>
                <a:cubicBezTo>
                  <a:pt x="32166" y="7007"/>
                  <a:pt x="32360" y="6802"/>
                  <a:pt x="32565" y="6618"/>
                </a:cubicBezTo>
                <a:cubicBezTo>
                  <a:pt x="32574" y="6610"/>
                  <a:pt x="32581" y="6603"/>
                  <a:pt x="32587" y="6597"/>
                </a:cubicBezTo>
                <a:cubicBezTo>
                  <a:pt x="33440" y="5830"/>
                  <a:pt x="33538" y="5765"/>
                  <a:pt x="34283" y="5171"/>
                </a:cubicBezTo>
                <a:lnTo>
                  <a:pt x="34380" y="5117"/>
                </a:lnTo>
                <a:cubicBezTo>
                  <a:pt x="34477" y="5041"/>
                  <a:pt x="34812" y="4793"/>
                  <a:pt x="35255" y="4523"/>
                </a:cubicBezTo>
                <a:cubicBezTo>
                  <a:pt x="35363" y="4447"/>
                  <a:pt x="35482" y="4372"/>
                  <a:pt x="35601" y="4296"/>
                </a:cubicBezTo>
                <a:lnTo>
                  <a:pt x="35968" y="4069"/>
                </a:lnTo>
                <a:cubicBezTo>
                  <a:pt x="36194" y="3932"/>
                  <a:pt x="36429" y="3794"/>
                  <a:pt x="36657" y="3665"/>
                </a:cubicBezTo>
                <a:lnTo>
                  <a:pt x="36657" y="3665"/>
                </a:lnTo>
                <a:cubicBezTo>
                  <a:pt x="36643" y="3674"/>
                  <a:pt x="36629" y="3682"/>
                  <a:pt x="36616" y="3691"/>
                </a:cubicBezTo>
                <a:cubicBezTo>
                  <a:pt x="36886" y="3529"/>
                  <a:pt x="37199" y="3367"/>
                  <a:pt x="37502" y="3216"/>
                </a:cubicBezTo>
                <a:cubicBezTo>
                  <a:pt x="37815" y="3054"/>
                  <a:pt x="38139" y="2903"/>
                  <a:pt x="38430" y="2762"/>
                </a:cubicBezTo>
                <a:cubicBezTo>
                  <a:pt x="38733" y="2633"/>
                  <a:pt x="39014" y="2503"/>
                  <a:pt x="39240" y="2406"/>
                </a:cubicBezTo>
                <a:cubicBezTo>
                  <a:pt x="39478" y="2309"/>
                  <a:pt x="39651" y="2222"/>
                  <a:pt x="39748" y="2168"/>
                </a:cubicBezTo>
                <a:lnTo>
                  <a:pt x="40526" y="1855"/>
                </a:lnTo>
                <a:lnTo>
                  <a:pt x="40526" y="1855"/>
                </a:lnTo>
                <a:cubicBezTo>
                  <a:pt x="40213" y="1976"/>
                  <a:pt x="40109" y="2015"/>
                  <a:pt x="40101" y="2015"/>
                </a:cubicBezTo>
                <a:cubicBezTo>
                  <a:pt x="40087" y="2015"/>
                  <a:pt x="40363" y="1899"/>
                  <a:pt x="40348" y="1899"/>
                </a:cubicBezTo>
                <a:cubicBezTo>
                  <a:pt x="40344" y="1899"/>
                  <a:pt x="40323" y="1906"/>
                  <a:pt x="40274" y="1924"/>
                </a:cubicBezTo>
                <a:lnTo>
                  <a:pt x="40274" y="1924"/>
                </a:lnTo>
                <a:lnTo>
                  <a:pt x="40580" y="1812"/>
                </a:lnTo>
                <a:lnTo>
                  <a:pt x="40861" y="1715"/>
                </a:lnTo>
                <a:cubicBezTo>
                  <a:pt x="40930" y="1695"/>
                  <a:pt x="40976" y="1682"/>
                  <a:pt x="40983" y="1682"/>
                </a:cubicBezTo>
                <a:cubicBezTo>
                  <a:pt x="40990" y="1682"/>
                  <a:pt x="40941" y="1700"/>
                  <a:pt x="40807" y="1747"/>
                </a:cubicBezTo>
                <a:lnTo>
                  <a:pt x="40731" y="1769"/>
                </a:lnTo>
                <a:cubicBezTo>
                  <a:pt x="40718" y="1775"/>
                  <a:pt x="40714" y="1779"/>
                  <a:pt x="40718" y="1779"/>
                </a:cubicBezTo>
                <a:cubicBezTo>
                  <a:pt x="40742" y="1779"/>
                  <a:pt x="41010" y="1687"/>
                  <a:pt x="41293" y="1596"/>
                </a:cubicBezTo>
                <a:cubicBezTo>
                  <a:pt x="41465" y="1531"/>
                  <a:pt x="41638" y="1477"/>
                  <a:pt x="41768" y="1434"/>
                </a:cubicBezTo>
                <a:cubicBezTo>
                  <a:pt x="41833" y="1412"/>
                  <a:pt x="41908" y="1391"/>
                  <a:pt x="41984" y="1380"/>
                </a:cubicBezTo>
                <a:cubicBezTo>
                  <a:pt x="42481" y="1218"/>
                  <a:pt x="42999" y="1088"/>
                  <a:pt x="43507" y="959"/>
                </a:cubicBezTo>
                <a:lnTo>
                  <a:pt x="44263" y="775"/>
                </a:lnTo>
                <a:cubicBezTo>
                  <a:pt x="44522" y="721"/>
                  <a:pt x="44771" y="678"/>
                  <a:pt x="45030" y="624"/>
                </a:cubicBezTo>
                <a:cubicBezTo>
                  <a:pt x="46023" y="440"/>
                  <a:pt x="47028" y="300"/>
                  <a:pt x="48043" y="224"/>
                </a:cubicBezTo>
                <a:lnTo>
                  <a:pt x="47806" y="224"/>
                </a:lnTo>
                <a:cubicBezTo>
                  <a:pt x="48043" y="203"/>
                  <a:pt x="48270" y="181"/>
                  <a:pt x="48508" y="170"/>
                </a:cubicBezTo>
                <a:cubicBezTo>
                  <a:pt x="48591" y="170"/>
                  <a:pt x="48650" y="170"/>
                  <a:pt x="48631" y="174"/>
                </a:cubicBezTo>
                <a:lnTo>
                  <a:pt x="48631" y="174"/>
                </a:lnTo>
                <a:cubicBezTo>
                  <a:pt x="48677" y="170"/>
                  <a:pt x="48723" y="165"/>
                  <a:pt x="48767" y="159"/>
                </a:cubicBezTo>
                <a:cubicBezTo>
                  <a:pt x="48940" y="149"/>
                  <a:pt x="49091" y="138"/>
                  <a:pt x="49091" y="138"/>
                </a:cubicBezTo>
                <a:cubicBezTo>
                  <a:pt x="49175" y="130"/>
                  <a:pt x="49259" y="123"/>
                  <a:pt x="49343" y="123"/>
                </a:cubicBezTo>
                <a:cubicBezTo>
                  <a:pt x="49378" y="123"/>
                  <a:pt x="49413" y="124"/>
                  <a:pt x="49447" y="127"/>
                </a:cubicBezTo>
                <a:cubicBezTo>
                  <a:pt x="49404" y="127"/>
                  <a:pt x="49350" y="138"/>
                  <a:pt x="49307" y="138"/>
                </a:cubicBezTo>
                <a:cubicBezTo>
                  <a:pt x="49167" y="147"/>
                  <a:pt x="48964" y="162"/>
                  <a:pt x="48971" y="162"/>
                </a:cubicBezTo>
                <a:cubicBezTo>
                  <a:pt x="48973" y="162"/>
                  <a:pt x="48986" y="162"/>
                  <a:pt x="49015" y="159"/>
                </a:cubicBezTo>
                <a:lnTo>
                  <a:pt x="49415" y="138"/>
                </a:lnTo>
                <a:lnTo>
                  <a:pt x="49329" y="138"/>
                </a:lnTo>
                <a:cubicBezTo>
                  <a:pt x="49653" y="116"/>
                  <a:pt x="49685" y="116"/>
                  <a:pt x="50279" y="105"/>
                </a:cubicBezTo>
                <a:cubicBezTo>
                  <a:pt x="50387" y="105"/>
                  <a:pt x="50506" y="105"/>
                  <a:pt x="50614" y="116"/>
                </a:cubicBezTo>
                <a:lnTo>
                  <a:pt x="50841" y="116"/>
                </a:lnTo>
                <a:cubicBezTo>
                  <a:pt x="51132" y="116"/>
                  <a:pt x="51424" y="127"/>
                  <a:pt x="51716" y="149"/>
                </a:cubicBezTo>
                <a:lnTo>
                  <a:pt x="51370" y="116"/>
                </a:lnTo>
                <a:lnTo>
                  <a:pt x="51370" y="116"/>
                </a:lnTo>
                <a:cubicBezTo>
                  <a:pt x="51606" y="123"/>
                  <a:pt x="51858" y="133"/>
                  <a:pt x="51930" y="133"/>
                </a:cubicBezTo>
                <a:cubicBezTo>
                  <a:pt x="51977" y="133"/>
                  <a:pt x="51948" y="129"/>
                  <a:pt x="51791" y="116"/>
                </a:cubicBezTo>
                <a:lnTo>
                  <a:pt x="51791" y="116"/>
                </a:lnTo>
                <a:cubicBezTo>
                  <a:pt x="52083" y="138"/>
                  <a:pt x="52893" y="181"/>
                  <a:pt x="53681" y="278"/>
                </a:cubicBezTo>
                <a:lnTo>
                  <a:pt x="54254" y="343"/>
                </a:lnTo>
                <a:cubicBezTo>
                  <a:pt x="54437" y="365"/>
                  <a:pt x="54599" y="397"/>
                  <a:pt x="54761" y="419"/>
                </a:cubicBezTo>
                <a:cubicBezTo>
                  <a:pt x="55064" y="473"/>
                  <a:pt x="55301" y="505"/>
                  <a:pt x="55388" y="527"/>
                </a:cubicBezTo>
                <a:cubicBezTo>
                  <a:pt x="55658" y="570"/>
                  <a:pt x="55917" y="624"/>
                  <a:pt x="56198" y="678"/>
                </a:cubicBezTo>
                <a:cubicBezTo>
                  <a:pt x="56468" y="732"/>
                  <a:pt x="56770" y="807"/>
                  <a:pt x="57084" y="883"/>
                </a:cubicBezTo>
                <a:cubicBezTo>
                  <a:pt x="57010" y="862"/>
                  <a:pt x="56950" y="841"/>
                  <a:pt x="56971" y="841"/>
                </a:cubicBezTo>
                <a:cubicBezTo>
                  <a:pt x="56993" y="841"/>
                  <a:pt x="57108" y="865"/>
                  <a:pt x="57397" y="937"/>
                </a:cubicBezTo>
                <a:cubicBezTo>
                  <a:pt x="57389" y="936"/>
                  <a:pt x="57384" y="936"/>
                  <a:pt x="57380" y="936"/>
                </a:cubicBezTo>
                <a:cubicBezTo>
                  <a:pt x="57263" y="936"/>
                  <a:pt x="58416" y="1224"/>
                  <a:pt x="58833" y="1402"/>
                </a:cubicBezTo>
                <a:cubicBezTo>
                  <a:pt x="58795" y="1384"/>
                  <a:pt x="58778" y="1377"/>
                  <a:pt x="58780" y="1377"/>
                </a:cubicBezTo>
                <a:lnTo>
                  <a:pt x="58780" y="1377"/>
                </a:lnTo>
                <a:cubicBezTo>
                  <a:pt x="58783" y="1377"/>
                  <a:pt x="58827" y="1393"/>
                  <a:pt x="58898" y="1412"/>
                </a:cubicBezTo>
                <a:cubicBezTo>
                  <a:pt x="59017" y="1445"/>
                  <a:pt x="59211" y="1499"/>
                  <a:pt x="59384" y="1564"/>
                </a:cubicBezTo>
                <a:cubicBezTo>
                  <a:pt x="59632" y="1654"/>
                  <a:pt x="59864" y="1738"/>
                  <a:pt x="59881" y="1738"/>
                </a:cubicBezTo>
                <a:cubicBezTo>
                  <a:pt x="59889" y="1738"/>
                  <a:pt x="59855" y="1722"/>
                  <a:pt x="59762" y="1682"/>
                </a:cubicBezTo>
                <a:lnTo>
                  <a:pt x="59762" y="1682"/>
                </a:lnTo>
                <a:cubicBezTo>
                  <a:pt x="60216" y="1855"/>
                  <a:pt x="59795" y="1704"/>
                  <a:pt x="60130" y="1844"/>
                </a:cubicBezTo>
                <a:cubicBezTo>
                  <a:pt x="61350" y="2298"/>
                  <a:pt x="62527" y="2860"/>
                  <a:pt x="63651" y="3519"/>
                </a:cubicBezTo>
                <a:cubicBezTo>
                  <a:pt x="63664" y="3519"/>
                  <a:pt x="63596" y="3474"/>
                  <a:pt x="63601" y="3474"/>
                </a:cubicBezTo>
                <a:lnTo>
                  <a:pt x="63601" y="3474"/>
                </a:lnTo>
                <a:cubicBezTo>
                  <a:pt x="63604" y="3474"/>
                  <a:pt x="63636" y="3492"/>
                  <a:pt x="63737" y="3551"/>
                </a:cubicBezTo>
                <a:lnTo>
                  <a:pt x="64363" y="3951"/>
                </a:lnTo>
                <a:cubicBezTo>
                  <a:pt x="64580" y="4069"/>
                  <a:pt x="64796" y="4210"/>
                  <a:pt x="65001" y="4361"/>
                </a:cubicBezTo>
                <a:cubicBezTo>
                  <a:pt x="64969" y="4335"/>
                  <a:pt x="64925" y="4302"/>
                  <a:pt x="64929" y="4302"/>
                </a:cubicBezTo>
                <a:lnTo>
                  <a:pt x="64929" y="4302"/>
                </a:lnTo>
                <a:cubicBezTo>
                  <a:pt x="64932" y="4302"/>
                  <a:pt x="64957" y="4317"/>
                  <a:pt x="65022" y="4361"/>
                </a:cubicBezTo>
                <a:cubicBezTo>
                  <a:pt x="65303" y="4545"/>
                  <a:pt x="65584" y="4761"/>
                  <a:pt x="65865" y="4966"/>
                </a:cubicBezTo>
                <a:cubicBezTo>
                  <a:pt x="66135" y="5171"/>
                  <a:pt x="66405" y="5387"/>
                  <a:pt x="66675" y="5603"/>
                </a:cubicBezTo>
                <a:cubicBezTo>
                  <a:pt x="67226" y="6035"/>
                  <a:pt x="67744" y="6510"/>
                  <a:pt x="68230" y="7029"/>
                </a:cubicBezTo>
                <a:cubicBezTo>
                  <a:pt x="68716" y="7536"/>
                  <a:pt x="69127" y="8120"/>
                  <a:pt x="69451" y="8746"/>
                </a:cubicBezTo>
                <a:cubicBezTo>
                  <a:pt x="69740" y="9325"/>
                  <a:pt x="69910" y="9959"/>
                  <a:pt x="69934" y="10597"/>
                </a:cubicBezTo>
                <a:lnTo>
                  <a:pt x="69934" y="10597"/>
                </a:lnTo>
                <a:cubicBezTo>
                  <a:pt x="69934" y="10579"/>
                  <a:pt x="69934" y="10571"/>
                  <a:pt x="69935" y="10571"/>
                </a:cubicBezTo>
                <a:lnTo>
                  <a:pt x="69935" y="10571"/>
                </a:lnTo>
                <a:cubicBezTo>
                  <a:pt x="69939" y="10571"/>
                  <a:pt x="69948" y="10737"/>
                  <a:pt x="69948" y="10917"/>
                </a:cubicBezTo>
                <a:cubicBezTo>
                  <a:pt x="69951" y="10854"/>
                  <a:pt x="69954" y="10834"/>
                  <a:pt x="69956" y="10834"/>
                </a:cubicBezTo>
                <a:cubicBezTo>
                  <a:pt x="69959" y="10834"/>
                  <a:pt x="69961" y="10889"/>
                  <a:pt x="69967" y="10889"/>
                </a:cubicBezTo>
                <a:cubicBezTo>
                  <a:pt x="69967" y="10889"/>
                  <a:pt x="69968" y="10887"/>
                  <a:pt x="69969" y="10885"/>
                </a:cubicBezTo>
                <a:lnTo>
                  <a:pt x="69969" y="10885"/>
                </a:lnTo>
                <a:cubicBezTo>
                  <a:pt x="69958" y="11274"/>
                  <a:pt x="69894" y="11662"/>
                  <a:pt x="69786" y="12030"/>
                </a:cubicBezTo>
                <a:cubicBezTo>
                  <a:pt x="69721" y="12256"/>
                  <a:pt x="69624" y="12483"/>
                  <a:pt x="69516" y="12689"/>
                </a:cubicBezTo>
                <a:cubicBezTo>
                  <a:pt x="69472" y="12753"/>
                  <a:pt x="69440" y="12818"/>
                  <a:pt x="69397" y="12883"/>
                </a:cubicBezTo>
                <a:cubicBezTo>
                  <a:pt x="69364" y="12937"/>
                  <a:pt x="69332" y="12991"/>
                  <a:pt x="69289" y="13045"/>
                </a:cubicBezTo>
                <a:cubicBezTo>
                  <a:pt x="69224" y="13131"/>
                  <a:pt x="69170" y="13207"/>
                  <a:pt x="69159" y="13229"/>
                </a:cubicBezTo>
                <a:cubicBezTo>
                  <a:pt x="69220" y="13137"/>
                  <a:pt x="69300" y="13046"/>
                  <a:pt x="69363" y="12955"/>
                </a:cubicBezTo>
                <a:lnTo>
                  <a:pt x="69363" y="12955"/>
                </a:lnTo>
                <a:cubicBezTo>
                  <a:pt x="69322" y="13016"/>
                  <a:pt x="69308" y="13041"/>
                  <a:pt x="69313" y="13041"/>
                </a:cubicBezTo>
                <a:cubicBezTo>
                  <a:pt x="69322" y="13041"/>
                  <a:pt x="69400" y="12946"/>
                  <a:pt x="69483" y="12829"/>
                </a:cubicBezTo>
                <a:cubicBezTo>
                  <a:pt x="69548" y="12732"/>
                  <a:pt x="69602" y="12624"/>
                  <a:pt x="69656" y="12537"/>
                </a:cubicBezTo>
                <a:cubicBezTo>
                  <a:pt x="69705" y="12468"/>
                  <a:pt x="69719" y="12417"/>
                  <a:pt x="69720" y="12417"/>
                </a:cubicBezTo>
                <a:cubicBezTo>
                  <a:pt x="69721" y="12417"/>
                  <a:pt x="69721" y="12418"/>
                  <a:pt x="69721" y="12418"/>
                </a:cubicBezTo>
                <a:cubicBezTo>
                  <a:pt x="69850" y="12094"/>
                  <a:pt x="69948" y="11749"/>
                  <a:pt x="69991" y="11403"/>
                </a:cubicBezTo>
                <a:cubicBezTo>
                  <a:pt x="70056" y="10960"/>
                  <a:pt x="70045" y="10518"/>
                  <a:pt x="69958" y="10085"/>
                </a:cubicBezTo>
                <a:cubicBezTo>
                  <a:pt x="69953" y="10039"/>
                  <a:pt x="69953" y="10022"/>
                  <a:pt x="69955" y="10022"/>
                </a:cubicBezTo>
                <a:lnTo>
                  <a:pt x="69955" y="10022"/>
                </a:lnTo>
                <a:cubicBezTo>
                  <a:pt x="69958" y="10022"/>
                  <a:pt x="69970" y="10077"/>
                  <a:pt x="69977" y="10118"/>
                </a:cubicBezTo>
                <a:lnTo>
                  <a:pt x="69977" y="10118"/>
                </a:lnTo>
                <a:cubicBezTo>
                  <a:pt x="69964" y="10022"/>
                  <a:pt x="69934" y="9890"/>
                  <a:pt x="69894" y="9740"/>
                </a:cubicBezTo>
                <a:cubicBezTo>
                  <a:pt x="69872" y="9664"/>
                  <a:pt x="69850" y="9567"/>
                  <a:pt x="69818" y="9470"/>
                </a:cubicBezTo>
                <a:cubicBezTo>
                  <a:pt x="69796" y="9362"/>
                  <a:pt x="69753" y="9265"/>
                  <a:pt x="69710" y="9146"/>
                </a:cubicBezTo>
                <a:lnTo>
                  <a:pt x="69710" y="9146"/>
                </a:lnTo>
                <a:lnTo>
                  <a:pt x="69732" y="9200"/>
                </a:lnTo>
                <a:cubicBezTo>
                  <a:pt x="69516" y="8638"/>
                  <a:pt x="69224" y="8109"/>
                  <a:pt x="68857" y="7634"/>
                </a:cubicBezTo>
                <a:cubicBezTo>
                  <a:pt x="68479" y="7126"/>
                  <a:pt x="68047" y="6651"/>
                  <a:pt x="67571" y="6219"/>
                </a:cubicBezTo>
                <a:lnTo>
                  <a:pt x="67571" y="6219"/>
                </a:lnTo>
                <a:lnTo>
                  <a:pt x="67647" y="6305"/>
                </a:lnTo>
                <a:lnTo>
                  <a:pt x="67215" y="5906"/>
                </a:lnTo>
                <a:cubicBezTo>
                  <a:pt x="67177" y="5873"/>
                  <a:pt x="67160" y="5859"/>
                  <a:pt x="67159" y="5859"/>
                </a:cubicBezTo>
                <a:lnTo>
                  <a:pt x="67159" y="5859"/>
                </a:lnTo>
                <a:cubicBezTo>
                  <a:pt x="67157" y="5859"/>
                  <a:pt x="67294" y="5982"/>
                  <a:pt x="67431" y="6111"/>
                </a:cubicBezTo>
                <a:cubicBezTo>
                  <a:pt x="67574" y="6237"/>
                  <a:pt x="67716" y="6376"/>
                  <a:pt x="67707" y="6376"/>
                </a:cubicBezTo>
                <a:cubicBezTo>
                  <a:pt x="67704" y="6376"/>
                  <a:pt x="67689" y="6364"/>
                  <a:pt x="67658" y="6338"/>
                </a:cubicBezTo>
                <a:cubicBezTo>
                  <a:pt x="67312" y="5992"/>
                  <a:pt x="66956" y="5679"/>
                  <a:pt x="66567" y="5387"/>
                </a:cubicBezTo>
                <a:cubicBezTo>
                  <a:pt x="66113" y="5009"/>
                  <a:pt x="65627" y="4685"/>
                  <a:pt x="65519" y="4566"/>
                </a:cubicBezTo>
                <a:cubicBezTo>
                  <a:pt x="65380" y="4471"/>
                  <a:pt x="65340" y="4446"/>
                  <a:pt x="65337" y="4446"/>
                </a:cubicBezTo>
                <a:lnTo>
                  <a:pt x="65337" y="4446"/>
                </a:lnTo>
                <a:cubicBezTo>
                  <a:pt x="65333" y="4446"/>
                  <a:pt x="65381" y="4482"/>
                  <a:pt x="65377" y="4482"/>
                </a:cubicBezTo>
                <a:cubicBezTo>
                  <a:pt x="65374" y="4482"/>
                  <a:pt x="65334" y="4456"/>
                  <a:pt x="65195" y="4361"/>
                </a:cubicBezTo>
                <a:lnTo>
                  <a:pt x="65087" y="4275"/>
                </a:lnTo>
                <a:lnTo>
                  <a:pt x="64968" y="4210"/>
                </a:lnTo>
                <a:cubicBezTo>
                  <a:pt x="64806" y="4113"/>
                  <a:pt x="64666" y="4005"/>
                  <a:pt x="64515" y="3897"/>
                </a:cubicBezTo>
                <a:lnTo>
                  <a:pt x="64515" y="3897"/>
                </a:lnTo>
                <a:lnTo>
                  <a:pt x="64796" y="4080"/>
                </a:lnTo>
                <a:cubicBezTo>
                  <a:pt x="64612" y="3940"/>
                  <a:pt x="64342" y="3778"/>
                  <a:pt x="64093" y="3637"/>
                </a:cubicBezTo>
                <a:cubicBezTo>
                  <a:pt x="64020" y="3592"/>
                  <a:pt x="63950" y="3550"/>
                  <a:pt x="63886" y="3512"/>
                </a:cubicBezTo>
                <a:lnTo>
                  <a:pt x="63886" y="3512"/>
                </a:lnTo>
                <a:cubicBezTo>
                  <a:pt x="63927" y="3539"/>
                  <a:pt x="63967" y="3567"/>
                  <a:pt x="64007" y="3594"/>
                </a:cubicBezTo>
                <a:cubicBezTo>
                  <a:pt x="63381" y="3216"/>
                  <a:pt x="62657" y="2838"/>
                  <a:pt x="61933" y="2482"/>
                </a:cubicBezTo>
                <a:cubicBezTo>
                  <a:pt x="61199" y="2125"/>
                  <a:pt x="60464" y="1844"/>
                  <a:pt x="59795" y="1618"/>
                </a:cubicBezTo>
                <a:lnTo>
                  <a:pt x="59795" y="1618"/>
                </a:lnTo>
                <a:lnTo>
                  <a:pt x="59892" y="1661"/>
                </a:lnTo>
                <a:cubicBezTo>
                  <a:pt x="59373" y="1477"/>
                  <a:pt x="59179" y="1402"/>
                  <a:pt x="58952" y="1337"/>
                </a:cubicBezTo>
                <a:lnTo>
                  <a:pt x="58574" y="1218"/>
                </a:lnTo>
                <a:cubicBezTo>
                  <a:pt x="58427" y="1165"/>
                  <a:pt x="58228" y="1102"/>
                  <a:pt x="57959" y="1029"/>
                </a:cubicBezTo>
                <a:lnTo>
                  <a:pt x="57959" y="1029"/>
                </a:lnTo>
                <a:cubicBezTo>
                  <a:pt x="57966" y="1031"/>
                  <a:pt x="57973" y="1033"/>
                  <a:pt x="57980" y="1034"/>
                </a:cubicBezTo>
                <a:lnTo>
                  <a:pt x="57937" y="1024"/>
                </a:lnTo>
                <a:lnTo>
                  <a:pt x="57937" y="1024"/>
                </a:lnTo>
                <a:cubicBezTo>
                  <a:pt x="57944" y="1025"/>
                  <a:pt x="57952" y="1027"/>
                  <a:pt x="57959" y="1029"/>
                </a:cubicBezTo>
                <a:lnTo>
                  <a:pt x="57959" y="1029"/>
                </a:lnTo>
                <a:cubicBezTo>
                  <a:pt x="57725" y="975"/>
                  <a:pt x="57431" y="892"/>
                  <a:pt x="57127" y="818"/>
                </a:cubicBezTo>
                <a:lnTo>
                  <a:pt x="57127" y="818"/>
                </a:lnTo>
                <a:cubicBezTo>
                  <a:pt x="57168" y="827"/>
                  <a:pt x="57186" y="831"/>
                  <a:pt x="57189" y="831"/>
                </a:cubicBezTo>
                <a:cubicBezTo>
                  <a:pt x="57203" y="831"/>
                  <a:pt x="56824" y="737"/>
                  <a:pt x="56863" y="737"/>
                </a:cubicBezTo>
                <a:cubicBezTo>
                  <a:pt x="56872" y="737"/>
                  <a:pt x="56903" y="741"/>
                  <a:pt x="56965" y="753"/>
                </a:cubicBezTo>
                <a:cubicBezTo>
                  <a:pt x="56392" y="624"/>
                  <a:pt x="56241" y="602"/>
                  <a:pt x="56155" y="581"/>
                </a:cubicBezTo>
                <a:cubicBezTo>
                  <a:pt x="56058" y="570"/>
                  <a:pt x="56014" y="570"/>
                  <a:pt x="55626" y="505"/>
                </a:cubicBezTo>
                <a:lnTo>
                  <a:pt x="55453" y="473"/>
                </a:lnTo>
                <a:cubicBezTo>
                  <a:pt x="55193" y="429"/>
                  <a:pt x="55172" y="429"/>
                  <a:pt x="54578" y="343"/>
                </a:cubicBezTo>
                <a:lnTo>
                  <a:pt x="54578" y="343"/>
                </a:lnTo>
                <a:cubicBezTo>
                  <a:pt x="54674" y="356"/>
                  <a:pt x="54718" y="361"/>
                  <a:pt x="54730" y="361"/>
                </a:cubicBezTo>
                <a:cubicBezTo>
                  <a:pt x="54766" y="361"/>
                  <a:pt x="54536" y="320"/>
                  <a:pt x="54567" y="320"/>
                </a:cubicBezTo>
                <a:cubicBezTo>
                  <a:pt x="54579" y="320"/>
                  <a:pt x="54630" y="326"/>
                  <a:pt x="54751" y="343"/>
                </a:cubicBezTo>
                <a:cubicBezTo>
                  <a:pt x="54599" y="321"/>
                  <a:pt x="54459" y="289"/>
                  <a:pt x="54319" y="267"/>
                </a:cubicBezTo>
                <a:lnTo>
                  <a:pt x="53941" y="224"/>
                </a:lnTo>
                <a:cubicBezTo>
                  <a:pt x="53692" y="192"/>
                  <a:pt x="53487" y="170"/>
                  <a:pt x="53303" y="159"/>
                </a:cubicBezTo>
                <a:cubicBezTo>
                  <a:pt x="52925" y="127"/>
                  <a:pt x="52623" y="105"/>
                  <a:pt x="52342" y="62"/>
                </a:cubicBezTo>
                <a:cubicBezTo>
                  <a:pt x="52061" y="62"/>
                  <a:pt x="52331" y="73"/>
                  <a:pt x="52634" y="105"/>
                </a:cubicBezTo>
                <a:cubicBezTo>
                  <a:pt x="52874" y="132"/>
                  <a:pt x="53143" y="151"/>
                  <a:pt x="53140" y="151"/>
                </a:cubicBezTo>
                <a:cubicBezTo>
                  <a:pt x="53140" y="151"/>
                  <a:pt x="53127" y="151"/>
                  <a:pt x="53098" y="149"/>
                </a:cubicBezTo>
                <a:lnTo>
                  <a:pt x="53098" y="149"/>
                </a:lnTo>
                <a:cubicBezTo>
                  <a:pt x="53157" y="156"/>
                  <a:pt x="53167" y="159"/>
                  <a:pt x="53144" y="159"/>
                </a:cubicBezTo>
                <a:cubicBezTo>
                  <a:pt x="53062" y="159"/>
                  <a:pt x="52539" y="120"/>
                  <a:pt x="52234" y="95"/>
                </a:cubicBezTo>
                <a:cubicBezTo>
                  <a:pt x="51845" y="73"/>
                  <a:pt x="51564" y="19"/>
                  <a:pt x="50560" y="8"/>
                </a:cubicBezTo>
                <a:lnTo>
                  <a:pt x="50765" y="8"/>
                </a:lnTo>
                <a:cubicBezTo>
                  <a:pt x="50673" y="3"/>
                  <a:pt x="50581" y="1"/>
                  <a:pt x="50488" y="1"/>
                </a:cubicBezTo>
                <a:close/>
                <a:moveTo>
                  <a:pt x="17946" y="34090"/>
                </a:moveTo>
                <a:cubicBezTo>
                  <a:pt x="17938" y="34090"/>
                  <a:pt x="17912" y="34095"/>
                  <a:pt x="17865" y="34107"/>
                </a:cubicBezTo>
                <a:cubicBezTo>
                  <a:pt x="17895" y="34101"/>
                  <a:pt x="17922" y="34096"/>
                  <a:pt x="17948" y="34090"/>
                </a:cubicBezTo>
                <a:lnTo>
                  <a:pt x="17948" y="34090"/>
                </a:lnTo>
                <a:cubicBezTo>
                  <a:pt x="17948" y="34090"/>
                  <a:pt x="17947" y="34090"/>
                  <a:pt x="17946" y="34090"/>
                </a:cubicBezTo>
                <a:close/>
                <a:moveTo>
                  <a:pt x="15740" y="34415"/>
                </a:moveTo>
                <a:lnTo>
                  <a:pt x="15565" y="34420"/>
                </a:lnTo>
                <a:cubicBezTo>
                  <a:pt x="15575" y="34420"/>
                  <a:pt x="15587" y="34421"/>
                  <a:pt x="15599" y="34421"/>
                </a:cubicBezTo>
                <a:cubicBezTo>
                  <a:pt x="15638" y="34421"/>
                  <a:pt x="15686" y="34419"/>
                  <a:pt x="15740" y="34415"/>
                </a:cubicBezTo>
                <a:close/>
                <a:moveTo>
                  <a:pt x="1923" y="19828"/>
                </a:moveTo>
                <a:lnTo>
                  <a:pt x="1923" y="19828"/>
                </a:lnTo>
                <a:cubicBezTo>
                  <a:pt x="1761" y="19925"/>
                  <a:pt x="1610" y="20044"/>
                  <a:pt x="1470" y="20163"/>
                </a:cubicBezTo>
                <a:cubicBezTo>
                  <a:pt x="1495" y="20144"/>
                  <a:pt x="1509" y="20136"/>
                  <a:pt x="1511" y="20136"/>
                </a:cubicBezTo>
                <a:cubicBezTo>
                  <a:pt x="1517" y="20136"/>
                  <a:pt x="1483" y="20167"/>
                  <a:pt x="1426" y="20217"/>
                </a:cubicBezTo>
                <a:cubicBezTo>
                  <a:pt x="1340" y="20292"/>
                  <a:pt x="1210" y="20411"/>
                  <a:pt x="1091" y="20552"/>
                </a:cubicBezTo>
                <a:cubicBezTo>
                  <a:pt x="994" y="20649"/>
                  <a:pt x="908" y="20768"/>
                  <a:pt x="821" y="20876"/>
                </a:cubicBezTo>
                <a:cubicBezTo>
                  <a:pt x="796" y="20911"/>
                  <a:pt x="783" y="20933"/>
                  <a:pt x="786" y="20933"/>
                </a:cubicBezTo>
                <a:cubicBezTo>
                  <a:pt x="789" y="20933"/>
                  <a:pt x="813" y="20906"/>
                  <a:pt x="865" y="20843"/>
                </a:cubicBezTo>
                <a:lnTo>
                  <a:pt x="865" y="20843"/>
                </a:lnTo>
                <a:lnTo>
                  <a:pt x="767" y="20962"/>
                </a:lnTo>
                <a:lnTo>
                  <a:pt x="670" y="21092"/>
                </a:lnTo>
                <a:cubicBezTo>
                  <a:pt x="616" y="21167"/>
                  <a:pt x="562" y="21254"/>
                  <a:pt x="519" y="21340"/>
                </a:cubicBezTo>
                <a:cubicBezTo>
                  <a:pt x="465" y="21437"/>
                  <a:pt x="411" y="21524"/>
                  <a:pt x="368" y="21621"/>
                </a:cubicBezTo>
                <a:cubicBezTo>
                  <a:pt x="325" y="21729"/>
                  <a:pt x="260" y="21848"/>
                  <a:pt x="217" y="21977"/>
                </a:cubicBezTo>
                <a:cubicBezTo>
                  <a:pt x="221" y="21973"/>
                  <a:pt x="234" y="21937"/>
                  <a:pt x="235" y="21937"/>
                </a:cubicBezTo>
                <a:lnTo>
                  <a:pt x="235" y="21937"/>
                </a:lnTo>
                <a:cubicBezTo>
                  <a:pt x="235" y="21937"/>
                  <a:pt x="221" y="21981"/>
                  <a:pt x="162" y="22161"/>
                </a:cubicBezTo>
                <a:lnTo>
                  <a:pt x="162" y="22161"/>
                </a:lnTo>
                <a:cubicBezTo>
                  <a:pt x="170" y="22145"/>
                  <a:pt x="179" y="22134"/>
                  <a:pt x="184" y="22129"/>
                </a:cubicBezTo>
                <a:lnTo>
                  <a:pt x="184" y="22129"/>
                </a:lnTo>
                <a:lnTo>
                  <a:pt x="152" y="22237"/>
                </a:lnTo>
                <a:cubicBezTo>
                  <a:pt x="141" y="22280"/>
                  <a:pt x="130" y="22334"/>
                  <a:pt x="119" y="22388"/>
                </a:cubicBezTo>
                <a:cubicBezTo>
                  <a:pt x="87" y="22507"/>
                  <a:pt x="65" y="22625"/>
                  <a:pt x="55" y="22755"/>
                </a:cubicBezTo>
                <a:cubicBezTo>
                  <a:pt x="33" y="22874"/>
                  <a:pt x="22" y="23003"/>
                  <a:pt x="11" y="23122"/>
                </a:cubicBezTo>
                <a:cubicBezTo>
                  <a:pt x="11" y="23241"/>
                  <a:pt x="11" y="23338"/>
                  <a:pt x="11" y="23403"/>
                </a:cubicBezTo>
                <a:cubicBezTo>
                  <a:pt x="14" y="23484"/>
                  <a:pt x="15" y="23511"/>
                  <a:pt x="14" y="23511"/>
                </a:cubicBezTo>
                <a:cubicBezTo>
                  <a:pt x="12" y="23511"/>
                  <a:pt x="6" y="23407"/>
                  <a:pt x="2" y="23407"/>
                </a:cubicBezTo>
                <a:cubicBezTo>
                  <a:pt x="1" y="23407"/>
                  <a:pt x="1" y="23418"/>
                  <a:pt x="1" y="23446"/>
                </a:cubicBezTo>
                <a:cubicBezTo>
                  <a:pt x="22" y="23576"/>
                  <a:pt x="11" y="23716"/>
                  <a:pt x="33" y="23835"/>
                </a:cubicBezTo>
                <a:cubicBezTo>
                  <a:pt x="33" y="23857"/>
                  <a:pt x="55" y="24051"/>
                  <a:pt x="65" y="24159"/>
                </a:cubicBezTo>
                <a:cubicBezTo>
                  <a:pt x="65" y="24193"/>
                  <a:pt x="72" y="24220"/>
                  <a:pt x="70" y="24220"/>
                </a:cubicBezTo>
                <a:cubicBezTo>
                  <a:pt x="69" y="24220"/>
                  <a:pt x="68" y="24218"/>
                  <a:pt x="65" y="24213"/>
                </a:cubicBezTo>
                <a:cubicBezTo>
                  <a:pt x="52" y="24152"/>
                  <a:pt x="38" y="24090"/>
                  <a:pt x="30" y="24031"/>
                </a:cubicBezTo>
                <a:lnTo>
                  <a:pt x="30" y="24031"/>
                </a:lnTo>
                <a:cubicBezTo>
                  <a:pt x="47" y="24201"/>
                  <a:pt x="83" y="24365"/>
                  <a:pt x="119" y="24537"/>
                </a:cubicBezTo>
                <a:cubicBezTo>
                  <a:pt x="206" y="24926"/>
                  <a:pt x="325" y="25304"/>
                  <a:pt x="476" y="25660"/>
                </a:cubicBezTo>
                <a:cubicBezTo>
                  <a:pt x="530" y="25801"/>
                  <a:pt x="605" y="25963"/>
                  <a:pt x="659" y="26071"/>
                </a:cubicBezTo>
                <a:cubicBezTo>
                  <a:pt x="684" y="26115"/>
                  <a:pt x="702" y="26149"/>
                  <a:pt x="709" y="26161"/>
                </a:cubicBezTo>
                <a:lnTo>
                  <a:pt x="709" y="26161"/>
                </a:lnTo>
                <a:cubicBezTo>
                  <a:pt x="842" y="26432"/>
                  <a:pt x="984" y="26694"/>
                  <a:pt x="1146" y="26957"/>
                </a:cubicBezTo>
                <a:cubicBezTo>
                  <a:pt x="1405" y="27378"/>
                  <a:pt x="1686" y="27788"/>
                  <a:pt x="2010" y="28166"/>
                </a:cubicBezTo>
                <a:lnTo>
                  <a:pt x="2247" y="28469"/>
                </a:lnTo>
                <a:lnTo>
                  <a:pt x="2366" y="28620"/>
                </a:lnTo>
                <a:lnTo>
                  <a:pt x="2496" y="28771"/>
                </a:lnTo>
                <a:lnTo>
                  <a:pt x="3025" y="29376"/>
                </a:lnTo>
                <a:cubicBezTo>
                  <a:pt x="3252" y="29603"/>
                  <a:pt x="3500" y="29830"/>
                  <a:pt x="3878" y="30208"/>
                </a:cubicBezTo>
                <a:lnTo>
                  <a:pt x="3954" y="30283"/>
                </a:lnTo>
                <a:lnTo>
                  <a:pt x="4559" y="30802"/>
                </a:lnTo>
                <a:lnTo>
                  <a:pt x="4710" y="30942"/>
                </a:lnTo>
                <a:lnTo>
                  <a:pt x="4850" y="31050"/>
                </a:lnTo>
                <a:cubicBezTo>
                  <a:pt x="4937" y="31115"/>
                  <a:pt x="5012" y="31158"/>
                  <a:pt x="5045" y="31180"/>
                </a:cubicBezTo>
                <a:cubicBezTo>
                  <a:pt x="5131" y="31255"/>
                  <a:pt x="5271" y="31363"/>
                  <a:pt x="5455" y="31493"/>
                </a:cubicBezTo>
                <a:lnTo>
                  <a:pt x="5585" y="31601"/>
                </a:lnTo>
                <a:lnTo>
                  <a:pt x="5736" y="31698"/>
                </a:lnTo>
                <a:lnTo>
                  <a:pt x="6060" y="31925"/>
                </a:lnTo>
                <a:cubicBezTo>
                  <a:pt x="6503" y="32227"/>
                  <a:pt x="7010" y="32487"/>
                  <a:pt x="7324" y="32670"/>
                </a:cubicBezTo>
                <a:lnTo>
                  <a:pt x="7356" y="32670"/>
                </a:lnTo>
                <a:cubicBezTo>
                  <a:pt x="7464" y="32735"/>
                  <a:pt x="7572" y="32789"/>
                  <a:pt x="7680" y="32843"/>
                </a:cubicBezTo>
                <a:lnTo>
                  <a:pt x="8037" y="33005"/>
                </a:lnTo>
                <a:lnTo>
                  <a:pt x="8404" y="33178"/>
                </a:lnTo>
                <a:cubicBezTo>
                  <a:pt x="8523" y="33232"/>
                  <a:pt x="8674" y="33286"/>
                  <a:pt x="8803" y="33340"/>
                </a:cubicBezTo>
                <a:lnTo>
                  <a:pt x="8771" y="33318"/>
                </a:lnTo>
                <a:lnTo>
                  <a:pt x="9192" y="33480"/>
                </a:lnTo>
                <a:cubicBezTo>
                  <a:pt x="9354" y="33545"/>
                  <a:pt x="9516" y="33621"/>
                  <a:pt x="9700" y="33675"/>
                </a:cubicBezTo>
                <a:lnTo>
                  <a:pt x="10272" y="33869"/>
                </a:lnTo>
                <a:cubicBezTo>
                  <a:pt x="10370" y="33891"/>
                  <a:pt x="10467" y="33934"/>
                  <a:pt x="10564" y="33956"/>
                </a:cubicBezTo>
                <a:lnTo>
                  <a:pt x="10877" y="34042"/>
                </a:lnTo>
                <a:cubicBezTo>
                  <a:pt x="10812" y="34031"/>
                  <a:pt x="10607" y="33977"/>
                  <a:pt x="10467" y="33934"/>
                </a:cubicBezTo>
                <a:lnTo>
                  <a:pt x="10467" y="33934"/>
                </a:lnTo>
                <a:cubicBezTo>
                  <a:pt x="10704" y="34010"/>
                  <a:pt x="10964" y="34064"/>
                  <a:pt x="11212" y="34128"/>
                </a:cubicBezTo>
                <a:lnTo>
                  <a:pt x="11590" y="34226"/>
                </a:lnTo>
                <a:lnTo>
                  <a:pt x="11979" y="34290"/>
                </a:lnTo>
                <a:cubicBezTo>
                  <a:pt x="12238" y="34323"/>
                  <a:pt x="12487" y="34377"/>
                  <a:pt x="12735" y="34409"/>
                </a:cubicBezTo>
                <a:cubicBezTo>
                  <a:pt x="12983" y="34442"/>
                  <a:pt x="13221" y="34463"/>
                  <a:pt x="13448" y="34496"/>
                </a:cubicBezTo>
                <a:lnTo>
                  <a:pt x="13750" y="34517"/>
                </a:lnTo>
                <a:lnTo>
                  <a:pt x="13999" y="34528"/>
                </a:lnTo>
                <a:lnTo>
                  <a:pt x="14042" y="34528"/>
                </a:lnTo>
                <a:lnTo>
                  <a:pt x="14355" y="34550"/>
                </a:lnTo>
                <a:lnTo>
                  <a:pt x="14085" y="34528"/>
                </a:lnTo>
                <a:lnTo>
                  <a:pt x="14085" y="34528"/>
                </a:lnTo>
                <a:lnTo>
                  <a:pt x="14787" y="34550"/>
                </a:lnTo>
                <a:cubicBezTo>
                  <a:pt x="14830" y="34560"/>
                  <a:pt x="14863" y="34560"/>
                  <a:pt x="14906" y="34560"/>
                </a:cubicBezTo>
                <a:lnTo>
                  <a:pt x="14960" y="34560"/>
                </a:lnTo>
                <a:cubicBezTo>
                  <a:pt x="15219" y="34560"/>
                  <a:pt x="15165" y="34550"/>
                  <a:pt x="15036" y="34539"/>
                </a:cubicBezTo>
                <a:lnTo>
                  <a:pt x="15381" y="34517"/>
                </a:lnTo>
                <a:cubicBezTo>
                  <a:pt x="15410" y="34520"/>
                  <a:pt x="15445" y="34522"/>
                  <a:pt x="15484" y="34522"/>
                </a:cubicBezTo>
                <a:cubicBezTo>
                  <a:pt x="15581" y="34522"/>
                  <a:pt x="15705" y="34514"/>
                  <a:pt x="15835" y="34506"/>
                </a:cubicBezTo>
                <a:cubicBezTo>
                  <a:pt x="16018" y="34496"/>
                  <a:pt x="16202" y="34463"/>
                  <a:pt x="16342" y="34463"/>
                </a:cubicBezTo>
                <a:cubicBezTo>
                  <a:pt x="16440" y="34442"/>
                  <a:pt x="16764" y="34409"/>
                  <a:pt x="17077" y="34355"/>
                </a:cubicBezTo>
                <a:lnTo>
                  <a:pt x="17531" y="34269"/>
                </a:lnTo>
                <a:cubicBezTo>
                  <a:pt x="17606" y="34247"/>
                  <a:pt x="17693" y="34226"/>
                  <a:pt x="17779" y="34204"/>
                </a:cubicBezTo>
                <a:cubicBezTo>
                  <a:pt x="17785" y="34204"/>
                  <a:pt x="17812" y="34197"/>
                  <a:pt x="17809" y="34197"/>
                </a:cubicBezTo>
                <a:cubicBezTo>
                  <a:pt x="17808" y="34197"/>
                  <a:pt x="17806" y="34197"/>
                  <a:pt x="17802" y="34198"/>
                </a:cubicBezTo>
                <a:lnTo>
                  <a:pt x="17802" y="34198"/>
                </a:lnTo>
                <a:cubicBezTo>
                  <a:pt x="17917" y="34174"/>
                  <a:pt x="18031" y="34153"/>
                  <a:pt x="18146" y="34118"/>
                </a:cubicBezTo>
                <a:cubicBezTo>
                  <a:pt x="18287" y="34085"/>
                  <a:pt x="18416" y="34042"/>
                  <a:pt x="18546" y="34010"/>
                </a:cubicBezTo>
                <a:cubicBezTo>
                  <a:pt x="18589" y="34010"/>
                  <a:pt x="18621" y="33999"/>
                  <a:pt x="18665" y="33988"/>
                </a:cubicBezTo>
                <a:cubicBezTo>
                  <a:pt x="18870" y="33912"/>
                  <a:pt x="19075" y="33858"/>
                  <a:pt x="19270" y="33772"/>
                </a:cubicBezTo>
                <a:cubicBezTo>
                  <a:pt x="19301" y="33762"/>
                  <a:pt x="19330" y="33752"/>
                  <a:pt x="19358" y="33743"/>
                </a:cubicBezTo>
                <a:lnTo>
                  <a:pt x="19358" y="33743"/>
                </a:lnTo>
                <a:cubicBezTo>
                  <a:pt x="19355" y="33745"/>
                  <a:pt x="19351" y="33748"/>
                  <a:pt x="19345" y="33750"/>
                </a:cubicBezTo>
                <a:cubicBezTo>
                  <a:pt x="19357" y="33745"/>
                  <a:pt x="19369" y="33741"/>
                  <a:pt x="19381" y="33736"/>
                </a:cubicBezTo>
                <a:lnTo>
                  <a:pt x="19381" y="33736"/>
                </a:lnTo>
                <a:cubicBezTo>
                  <a:pt x="19374" y="33738"/>
                  <a:pt x="19366" y="33741"/>
                  <a:pt x="19358" y="33743"/>
                </a:cubicBezTo>
                <a:lnTo>
                  <a:pt x="19358" y="33743"/>
                </a:lnTo>
                <a:cubicBezTo>
                  <a:pt x="19375" y="33733"/>
                  <a:pt x="19364" y="33731"/>
                  <a:pt x="19345" y="33731"/>
                </a:cubicBezTo>
                <a:cubicBezTo>
                  <a:pt x="19332" y="33731"/>
                  <a:pt x="19314" y="33732"/>
                  <a:pt x="19299" y="33732"/>
                </a:cubicBezTo>
                <a:cubicBezTo>
                  <a:pt x="19243" y="33732"/>
                  <a:pt x="19227" y="33715"/>
                  <a:pt x="19648" y="33556"/>
                </a:cubicBezTo>
                <a:lnTo>
                  <a:pt x="19648" y="33556"/>
                </a:lnTo>
                <a:cubicBezTo>
                  <a:pt x="19442" y="33621"/>
                  <a:pt x="19194" y="33729"/>
                  <a:pt x="18751" y="33869"/>
                </a:cubicBezTo>
                <a:cubicBezTo>
                  <a:pt x="18840" y="33842"/>
                  <a:pt x="18963" y="33814"/>
                  <a:pt x="18990" y="33814"/>
                </a:cubicBezTo>
                <a:cubicBezTo>
                  <a:pt x="19006" y="33814"/>
                  <a:pt x="18988" y="33824"/>
                  <a:pt x="18913" y="33848"/>
                </a:cubicBezTo>
                <a:lnTo>
                  <a:pt x="18621" y="33923"/>
                </a:lnTo>
                <a:lnTo>
                  <a:pt x="18438" y="33966"/>
                </a:lnTo>
                <a:lnTo>
                  <a:pt x="18243" y="34020"/>
                </a:lnTo>
                <a:cubicBezTo>
                  <a:pt x="18163" y="34038"/>
                  <a:pt x="18074" y="34064"/>
                  <a:pt x="17948" y="34090"/>
                </a:cubicBezTo>
                <a:lnTo>
                  <a:pt x="17948" y="34090"/>
                </a:lnTo>
                <a:cubicBezTo>
                  <a:pt x="17953" y="34096"/>
                  <a:pt x="17758" y="34158"/>
                  <a:pt x="17503" y="34214"/>
                </a:cubicBezTo>
                <a:lnTo>
                  <a:pt x="17503" y="34214"/>
                </a:lnTo>
                <a:cubicBezTo>
                  <a:pt x="17546" y="34203"/>
                  <a:pt x="17470" y="34192"/>
                  <a:pt x="17595" y="34161"/>
                </a:cubicBezTo>
                <a:lnTo>
                  <a:pt x="17595" y="34161"/>
                </a:lnTo>
                <a:cubicBezTo>
                  <a:pt x="17304" y="34226"/>
                  <a:pt x="17012" y="34301"/>
                  <a:pt x="16720" y="34334"/>
                </a:cubicBezTo>
                <a:cubicBezTo>
                  <a:pt x="16834" y="34317"/>
                  <a:pt x="16845" y="34312"/>
                  <a:pt x="16801" y="34312"/>
                </a:cubicBezTo>
                <a:cubicBezTo>
                  <a:pt x="16759" y="34312"/>
                  <a:pt x="16665" y="34317"/>
                  <a:pt x="16565" y="34322"/>
                </a:cubicBezTo>
                <a:lnTo>
                  <a:pt x="16565" y="34322"/>
                </a:lnTo>
                <a:cubicBezTo>
                  <a:pt x="16566" y="34322"/>
                  <a:pt x="16566" y="34322"/>
                  <a:pt x="16566" y="34322"/>
                </a:cubicBezTo>
                <a:cubicBezTo>
                  <a:pt x="16565" y="34322"/>
                  <a:pt x="16563" y="34322"/>
                  <a:pt x="16558" y="34323"/>
                </a:cubicBezTo>
                <a:lnTo>
                  <a:pt x="16558" y="34323"/>
                </a:lnTo>
                <a:cubicBezTo>
                  <a:pt x="16561" y="34323"/>
                  <a:pt x="16563" y="34323"/>
                  <a:pt x="16565" y="34322"/>
                </a:cubicBezTo>
                <a:lnTo>
                  <a:pt x="16565" y="34322"/>
                </a:lnTo>
                <a:cubicBezTo>
                  <a:pt x="16537" y="34328"/>
                  <a:pt x="16044" y="34395"/>
                  <a:pt x="15740" y="34415"/>
                </a:cubicBezTo>
                <a:lnTo>
                  <a:pt x="15740" y="34415"/>
                </a:lnTo>
                <a:lnTo>
                  <a:pt x="15943" y="34409"/>
                </a:lnTo>
                <a:lnTo>
                  <a:pt x="15943" y="34409"/>
                </a:lnTo>
                <a:cubicBezTo>
                  <a:pt x="15446" y="34431"/>
                  <a:pt x="15198" y="34452"/>
                  <a:pt x="14949" y="34474"/>
                </a:cubicBezTo>
                <a:cubicBezTo>
                  <a:pt x="14844" y="34483"/>
                  <a:pt x="14741" y="34486"/>
                  <a:pt x="14620" y="34486"/>
                </a:cubicBezTo>
                <a:cubicBezTo>
                  <a:pt x="14454" y="34486"/>
                  <a:pt x="14253" y="34480"/>
                  <a:pt x="13966" y="34474"/>
                </a:cubicBezTo>
                <a:cubicBezTo>
                  <a:pt x="14085" y="34474"/>
                  <a:pt x="14258" y="34442"/>
                  <a:pt x="13761" y="34420"/>
                </a:cubicBezTo>
                <a:cubicBezTo>
                  <a:pt x="13124" y="34409"/>
                  <a:pt x="12487" y="34355"/>
                  <a:pt x="11871" y="34247"/>
                </a:cubicBezTo>
                <a:lnTo>
                  <a:pt x="11698" y="34204"/>
                </a:lnTo>
                <a:cubicBezTo>
                  <a:pt x="11482" y="34172"/>
                  <a:pt x="11266" y="34107"/>
                  <a:pt x="11039" y="34053"/>
                </a:cubicBezTo>
                <a:lnTo>
                  <a:pt x="11039" y="34053"/>
                </a:lnTo>
                <a:cubicBezTo>
                  <a:pt x="11255" y="34096"/>
                  <a:pt x="11644" y="34193"/>
                  <a:pt x="12065" y="34236"/>
                </a:cubicBezTo>
                <a:lnTo>
                  <a:pt x="12703" y="34323"/>
                </a:lnTo>
                <a:lnTo>
                  <a:pt x="13264" y="34366"/>
                </a:lnTo>
                <a:lnTo>
                  <a:pt x="12605" y="34280"/>
                </a:lnTo>
                <a:cubicBezTo>
                  <a:pt x="12564" y="34270"/>
                  <a:pt x="12554" y="34267"/>
                  <a:pt x="12565" y="34267"/>
                </a:cubicBezTo>
                <a:cubicBezTo>
                  <a:pt x="12580" y="34267"/>
                  <a:pt x="12634" y="34273"/>
                  <a:pt x="12703" y="34280"/>
                </a:cubicBezTo>
                <a:lnTo>
                  <a:pt x="13070" y="34323"/>
                </a:lnTo>
                <a:lnTo>
                  <a:pt x="13070" y="34323"/>
                </a:lnTo>
                <a:lnTo>
                  <a:pt x="12746" y="34280"/>
                </a:lnTo>
                <a:cubicBezTo>
                  <a:pt x="12638" y="34269"/>
                  <a:pt x="12541" y="34247"/>
                  <a:pt x="12432" y="34226"/>
                </a:cubicBezTo>
                <a:lnTo>
                  <a:pt x="11795" y="34107"/>
                </a:lnTo>
                <a:lnTo>
                  <a:pt x="11795" y="34107"/>
                </a:lnTo>
                <a:cubicBezTo>
                  <a:pt x="11799" y="34112"/>
                  <a:pt x="11794" y="34114"/>
                  <a:pt x="11782" y="34114"/>
                </a:cubicBezTo>
                <a:cubicBezTo>
                  <a:pt x="11669" y="34114"/>
                  <a:pt x="10929" y="33920"/>
                  <a:pt x="10869" y="33920"/>
                </a:cubicBezTo>
                <a:cubicBezTo>
                  <a:pt x="10865" y="33920"/>
                  <a:pt x="10864" y="33921"/>
                  <a:pt x="10866" y="33923"/>
                </a:cubicBezTo>
                <a:lnTo>
                  <a:pt x="11547" y="34085"/>
                </a:lnTo>
                <a:cubicBezTo>
                  <a:pt x="11784" y="34139"/>
                  <a:pt x="12011" y="34172"/>
                  <a:pt x="12249" y="34204"/>
                </a:cubicBezTo>
                <a:cubicBezTo>
                  <a:pt x="12076" y="34204"/>
                  <a:pt x="11914" y="34182"/>
                  <a:pt x="11741" y="34150"/>
                </a:cubicBezTo>
                <a:cubicBezTo>
                  <a:pt x="11579" y="34128"/>
                  <a:pt x="11396" y="34074"/>
                  <a:pt x="11190" y="34031"/>
                </a:cubicBezTo>
                <a:cubicBezTo>
                  <a:pt x="10985" y="33988"/>
                  <a:pt x="10758" y="33934"/>
                  <a:pt x="10542" y="33869"/>
                </a:cubicBezTo>
                <a:cubicBezTo>
                  <a:pt x="10477" y="33845"/>
                  <a:pt x="10460" y="33838"/>
                  <a:pt x="10472" y="33838"/>
                </a:cubicBezTo>
                <a:cubicBezTo>
                  <a:pt x="10481" y="33838"/>
                  <a:pt x="10509" y="33843"/>
                  <a:pt x="10542" y="33848"/>
                </a:cubicBezTo>
                <a:cubicBezTo>
                  <a:pt x="10586" y="33858"/>
                  <a:pt x="10640" y="33869"/>
                  <a:pt x="10694" y="33869"/>
                </a:cubicBezTo>
                <a:cubicBezTo>
                  <a:pt x="10575" y="33858"/>
                  <a:pt x="9862" y="33621"/>
                  <a:pt x="9775" y="33588"/>
                </a:cubicBezTo>
                <a:lnTo>
                  <a:pt x="9775" y="33588"/>
                </a:lnTo>
                <a:lnTo>
                  <a:pt x="10153" y="33696"/>
                </a:lnTo>
                <a:cubicBezTo>
                  <a:pt x="9905" y="33621"/>
                  <a:pt x="9711" y="33567"/>
                  <a:pt x="9495" y="33491"/>
                </a:cubicBezTo>
                <a:cubicBezTo>
                  <a:pt x="9289" y="33415"/>
                  <a:pt x="9063" y="33329"/>
                  <a:pt x="8782" y="33210"/>
                </a:cubicBezTo>
                <a:cubicBezTo>
                  <a:pt x="8587" y="33135"/>
                  <a:pt x="8209" y="32929"/>
                  <a:pt x="8177" y="32919"/>
                </a:cubicBezTo>
                <a:lnTo>
                  <a:pt x="8177" y="32919"/>
                </a:lnTo>
                <a:cubicBezTo>
                  <a:pt x="8398" y="33045"/>
                  <a:pt x="8475" y="33125"/>
                  <a:pt x="8415" y="33125"/>
                </a:cubicBezTo>
                <a:cubicBezTo>
                  <a:pt x="8394" y="33125"/>
                  <a:pt x="8354" y="33115"/>
                  <a:pt x="8296" y="33091"/>
                </a:cubicBezTo>
                <a:lnTo>
                  <a:pt x="7745" y="32811"/>
                </a:lnTo>
                <a:lnTo>
                  <a:pt x="7540" y="32713"/>
                </a:lnTo>
                <a:cubicBezTo>
                  <a:pt x="7475" y="32670"/>
                  <a:pt x="7410" y="32638"/>
                  <a:pt x="7356" y="32605"/>
                </a:cubicBezTo>
                <a:cubicBezTo>
                  <a:pt x="7237" y="32530"/>
                  <a:pt x="7151" y="32476"/>
                  <a:pt x="7097" y="32443"/>
                </a:cubicBezTo>
                <a:cubicBezTo>
                  <a:pt x="7039" y="32409"/>
                  <a:pt x="7021" y="32395"/>
                  <a:pt x="7027" y="32395"/>
                </a:cubicBezTo>
                <a:cubicBezTo>
                  <a:pt x="7047" y="32395"/>
                  <a:pt x="7344" y="32547"/>
                  <a:pt x="7365" y="32547"/>
                </a:cubicBezTo>
                <a:cubicBezTo>
                  <a:pt x="7371" y="32547"/>
                  <a:pt x="7357" y="32536"/>
                  <a:pt x="7313" y="32508"/>
                </a:cubicBezTo>
                <a:cubicBezTo>
                  <a:pt x="7302" y="32508"/>
                  <a:pt x="7129" y="32422"/>
                  <a:pt x="7064" y="32379"/>
                </a:cubicBezTo>
                <a:cubicBezTo>
                  <a:pt x="6956" y="32292"/>
                  <a:pt x="6838" y="32227"/>
                  <a:pt x="6719" y="32173"/>
                </a:cubicBezTo>
                <a:cubicBezTo>
                  <a:pt x="6665" y="32141"/>
                  <a:pt x="6622" y="32119"/>
                  <a:pt x="6568" y="32087"/>
                </a:cubicBezTo>
                <a:cubicBezTo>
                  <a:pt x="6501" y="32049"/>
                  <a:pt x="6434" y="32002"/>
                  <a:pt x="6375" y="31970"/>
                </a:cubicBezTo>
                <a:lnTo>
                  <a:pt x="6375" y="31970"/>
                </a:lnTo>
                <a:cubicBezTo>
                  <a:pt x="6410" y="31994"/>
                  <a:pt x="6456" y="32026"/>
                  <a:pt x="6514" y="32065"/>
                </a:cubicBezTo>
                <a:cubicBezTo>
                  <a:pt x="6114" y="31806"/>
                  <a:pt x="6092" y="31795"/>
                  <a:pt x="5628" y="31482"/>
                </a:cubicBezTo>
                <a:lnTo>
                  <a:pt x="5628" y="31482"/>
                </a:lnTo>
                <a:cubicBezTo>
                  <a:pt x="5644" y="31497"/>
                  <a:pt x="5650" y="31504"/>
                  <a:pt x="5646" y="31504"/>
                </a:cubicBezTo>
                <a:cubicBezTo>
                  <a:pt x="5618" y="31504"/>
                  <a:pt x="5148" y="31176"/>
                  <a:pt x="4818" y="30931"/>
                </a:cubicBezTo>
                <a:lnTo>
                  <a:pt x="4818" y="30931"/>
                </a:lnTo>
                <a:cubicBezTo>
                  <a:pt x="4819" y="30932"/>
                  <a:pt x="4821" y="30932"/>
                  <a:pt x="4821" y="30932"/>
                </a:cubicBezTo>
                <a:cubicBezTo>
                  <a:pt x="4828" y="30932"/>
                  <a:pt x="4761" y="30874"/>
                  <a:pt x="4721" y="30834"/>
                </a:cubicBezTo>
                <a:lnTo>
                  <a:pt x="4224" y="30402"/>
                </a:lnTo>
                <a:cubicBezTo>
                  <a:pt x="4073" y="30272"/>
                  <a:pt x="3921" y="30154"/>
                  <a:pt x="3803" y="30024"/>
                </a:cubicBezTo>
                <a:lnTo>
                  <a:pt x="3381" y="29635"/>
                </a:lnTo>
                <a:lnTo>
                  <a:pt x="3176" y="29419"/>
                </a:lnTo>
                <a:cubicBezTo>
                  <a:pt x="3100" y="29344"/>
                  <a:pt x="3025" y="29268"/>
                  <a:pt x="2949" y="29182"/>
                </a:cubicBezTo>
                <a:cubicBezTo>
                  <a:pt x="2904" y="29128"/>
                  <a:pt x="2704" y="28888"/>
                  <a:pt x="2710" y="28888"/>
                </a:cubicBezTo>
                <a:cubicBezTo>
                  <a:pt x="2712" y="28888"/>
                  <a:pt x="2722" y="28898"/>
                  <a:pt x="2744" y="28922"/>
                </a:cubicBezTo>
                <a:cubicBezTo>
                  <a:pt x="2658" y="28825"/>
                  <a:pt x="2560" y="28739"/>
                  <a:pt x="2377" y="28523"/>
                </a:cubicBezTo>
                <a:cubicBezTo>
                  <a:pt x="2308" y="28437"/>
                  <a:pt x="2284" y="28404"/>
                  <a:pt x="2286" y="28404"/>
                </a:cubicBezTo>
                <a:cubicBezTo>
                  <a:pt x="2290" y="28404"/>
                  <a:pt x="2355" y="28481"/>
                  <a:pt x="2420" y="28566"/>
                </a:cubicBezTo>
                <a:cubicBezTo>
                  <a:pt x="2493" y="28654"/>
                  <a:pt x="2582" y="28747"/>
                  <a:pt x="2590" y="28747"/>
                </a:cubicBezTo>
                <a:cubicBezTo>
                  <a:pt x="2594" y="28747"/>
                  <a:pt x="2580" y="28726"/>
                  <a:pt x="2539" y="28674"/>
                </a:cubicBezTo>
                <a:cubicBezTo>
                  <a:pt x="2496" y="28663"/>
                  <a:pt x="2074" y="28112"/>
                  <a:pt x="1815" y="27799"/>
                </a:cubicBezTo>
                <a:lnTo>
                  <a:pt x="1815" y="27799"/>
                </a:lnTo>
                <a:cubicBezTo>
                  <a:pt x="1848" y="27853"/>
                  <a:pt x="1988" y="28037"/>
                  <a:pt x="2150" y="28242"/>
                </a:cubicBezTo>
                <a:lnTo>
                  <a:pt x="2409" y="28566"/>
                </a:lnTo>
                <a:lnTo>
                  <a:pt x="2658" y="28836"/>
                </a:lnTo>
                <a:cubicBezTo>
                  <a:pt x="2658" y="28836"/>
                  <a:pt x="2614" y="28814"/>
                  <a:pt x="2560" y="28749"/>
                </a:cubicBezTo>
                <a:cubicBezTo>
                  <a:pt x="2474" y="28674"/>
                  <a:pt x="2398" y="28587"/>
                  <a:pt x="2323" y="28501"/>
                </a:cubicBezTo>
                <a:lnTo>
                  <a:pt x="1988" y="28101"/>
                </a:lnTo>
                <a:cubicBezTo>
                  <a:pt x="1869" y="27939"/>
                  <a:pt x="1718" y="27777"/>
                  <a:pt x="1588" y="27572"/>
                </a:cubicBezTo>
                <a:cubicBezTo>
                  <a:pt x="1363" y="27245"/>
                  <a:pt x="1326" y="27183"/>
                  <a:pt x="1331" y="27183"/>
                </a:cubicBezTo>
                <a:cubicBezTo>
                  <a:pt x="1334" y="27183"/>
                  <a:pt x="1353" y="27206"/>
                  <a:pt x="1355" y="27206"/>
                </a:cubicBezTo>
                <a:cubicBezTo>
                  <a:pt x="1355" y="27206"/>
                  <a:pt x="1352" y="27200"/>
                  <a:pt x="1340" y="27183"/>
                </a:cubicBezTo>
                <a:cubicBezTo>
                  <a:pt x="951" y="26578"/>
                  <a:pt x="821" y="26308"/>
                  <a:pt x="692" y="26071"/>
                </a:cubicBezTo>
                <a:cubicBezTo>
                  <a:pt x="519" y="25736"/>
                  <a:pt x="379" y="25390"/>
                  <a:pt x="281" y="25034"/>
                </a:cubicBezTo>
                <a:cubicBezTo>
                  <a:pt x="238" y="24868"/>
                  <a:pt x="229" y="24819"/>
                  <a:pt x="234" y="24819"/>
                </a:cubicBezTo>
                <a:cubicBezTo>
                  <a:pt x="242" y="24819"/>
                  <a:pt x="279" y="24919"/>
                  <a:pt x="283" y="24919"/>
                </a:cubicBezTo>
                <a:cubicBezTo>
                  <a:pt x="284" y="24919"/>
                  <a:pt x="284" y="24915"/>
                  <a:pt x="281" y="24904"/>
                </a:cubicBezTo>
                <a:lnTo>
                  <a:pt x="281" y="24904"/>
                </a:lnTo>
                <a:cubicBezTo>
                  <a:pt x="366" y="25185"/>
                  <a:pt x="463" y="25461"/>
                  <a:pt x="578" y="25735"/>
                </a:cubicBezTo>
                <a:lnTo>
                  <a:pt x="578" y="25735"/>
                </a:lnTo>
                <a:cubicBezTo>
                  <a:pt x="620" y="25822"/>
                  <a:pt x="678" y="25946"/>
                  <a:pt x="735" y="26071"/>
                </a:cubicBezTo>
                <a:cubicBezTo>
                  <a:pt x="811" y="26211"/>
                  <a:pt x="875" y="26352"/>
                  <a:pt x="929" y="26449"/>
                </a:cubicBezTo>
                <a:cubicBezTo>
                  <a:pt x="703" y="26017"/>
                  <a:pt x="508" y="25552"/>
                  <a:pt x="346" y="25088"/>
                </a:cubicBezTo>
                <a:cubicBezTo>
                  <a:pt x="238" y="24742"/>
                  <a:pt x="163" y="24397"/>
                  <a:pt x="119" y="24051"/>
                </a:cubicBezTo>
                <a:lnTo>
                  <a:pt x="87" y="23792"/>
                </a:lnTo>
                <a:cubicBezTo>
                  <a:pt x="76" y="23705"/>
                  <a:pt x="76" y="23630"/>
                  <a:pt x="76" y="23543"/>
                </a:cubicBezTo>
                <a:cubicBezTo>
                  <a:pt x="65" y="23392"/>
                  <a:pt x="65" y="23252"/>
                  <a:pt x="87" y="23101"/>
                </a:cubicBezTo>
                <a:cubicBezTo>
                  <a:pt x="87" y="22993"/>
                  <a:pt x="98" y="22885"/>
                  <a:pt x="109" y="22777"/>
                </a:cubicBezTo>
                <a:cubicBezTo>
                  <a:pt x="116" y="22721"/>
                  <a:pt x="118" y="22684"/>
                  <a:pt x="116" y="22684"/>
                </a:cubicBezTo>
                <a:cubicBezTo>
                  <a:pt x="115" y="22684"/>
                  <a:pt x="112" y="22695"/>
                  <a:pt x="109" y="22723"/>
                </a:cubicBezTo>
                <a:cubicBezTo>
                  <a:pt x="87" y="22841"/>
                  <a:pt x="76" y="22960"/>
                  <a:pt x="76" y="23068"/>
                </a:cubicBezTo>
                <a:cubicBezTo>
                  <a:pt x="73" y="23116"/>
                  <a:pt x="70" y="23136"/>
                  <a:pt x="67" y="23136"/>
                </a:cubicBezTo>
                <a:cubicBezTo>
                  <a:pt x="62" y="23136"/>
                  <a:pt x="61" y="23024"/>
                  <a:pt x="76" y="22917"/>
                </a:cubicBezTo>
                <a:cubicBezTo>
                  <a:pt x="83" y="22823"/>
                  <a:pt x="90" y="22738"/>
                  <a:pt x="89" y="22738"/>
                </a:cubicBezTo>
                <a:cubicBezTo>
                  <a:pt x="88" y="22738"/>
                  <a:pt x="84" y="22770"/>
                  <a:pt x="76" y="22852"/>
                </a:cubicBezTo>
                <a:cubicBezTo>
                  <a:pt x="110" y="22420"/>
                  <a:pt x="224" y="22000"/>
                  <a:pt x="413" y="21605"/>
                </a:cubicBezTo>
                <a:lnTo>
                  <a:pt x="413" y="21605"/>
                </a:lnTo>
                <a:cubicBezTo>
                  <a:pt x="407" y="21621"/>
                  <a:pt x="401" y="21637"/>
                  <a:pt x="395" y="21652"/>
                </a:cubicBezTo>
                <a:lnTo>
                  <a:pt x="395" y="21652"/>
                </a:lnTo>
                <a:cubicBezTo>
                  <a:pt x="435" y="21563"/>
                  <a:pt x="478" y="21478"/>
                  <a:pt x="526" y="21394"/>
                </a:cubicBezTo>
                <a:lnTo>
                  <a:pt x="526" y="21394"/>
                </a:lnTo>
                <a:lnTo>
                  <a:pt x="519" y="21405"/>
                </a:lnTo>
                <a:cubicBezTo>
                  <a:pt x="496" y="21443"/>
                  <a:pt x="473" y="21487"/>
                  <a:pt x="450" y="21528"/>
                </a:cubicBezTo>
                <a:lnTo>
                  <a:pt x="450" y="21528"/>
                </a:lnTo>
                <a:cubicBezTo>
                  <a:pt x="492" y="21446"/>
                  <a:pt x="536" y="21366"/>
                  <a:pt x="584" y="21286"/>
                </a:cubicBezTo>
                <a:cubicBezTo>
                  <a:pt x="599" y="21264"/>
                  <a:pt x="614" y="21241"/>
                  <a:pt x="632" y="21222"/>
                </a:cubicBezTo>
                <a:lnTo>
                  <a:pt x="632" y="21222"/>
                </a:lnTo>
                <a:cubicBezTo>
                  <a:pt x="594" y="21279"/>
                  <a:pt x="559" y="21336"/>
                  <a:pt x="526" y="21394"/>
                </a:cubicBezTo>
                <a:lnTo>
                  <a:pt x="526" y="21394"/>
                </a:lnTo>
                <a:lnTo>
                  <a:pt x="616" y="21254"/>
                </a:lnTo>
                <a:cubicBezTo>
                  <a:pt x="638" y="21221"/>
                  <a:pt x="659" y="21200"/>
                  <a:pt x="659" y="21200"/>
                </a:cubicBezTo>
                <a:lnTo>
                  <a:pt x="659" y="21200"/>
                </a:lnTo>
                <a:cubicBezTo>
                  <a:pt x="650" y="21206"/>
                  <a:pt x="641" y="21214"/>
                  <a:pt x="632" y="21222"/>
                </a:cubicBezTo>
                <a:lnTo>
                  <a:pt x="632" y="21222"/>
                </a:lnTo>
                <a:cubicBezTo>
                  <a:pt x="645" y="21204"/>
                  <a:pt x="657" y="21186"/>
                  <a:pt x="670" y="21167"/>
                </a:cubicBezTo>
                <a:cubicBezTo>
                  <a:pt x="735" y="21070"/>
                  <a:pt x="811" y="20962"/>
                  <a:pt x="886" y="20865"/>
                </a:cubicBezTo>
                <a:cubicBezTo>
                  <a:pt x="951" y="20778"/>
                  <a:pt x="1016" y="20692"/>
                  <a:pt x="1070" y="20638"/>
                </a:cubicBezTo>
                <a:lnTo>
                  <a:pt x="1070" y="20638"/>
                </a:lnTo>
                <a:cubicBezTo>
                  <a:pt x="1005" y="20692"/>
                  <a:pt x="962" y="20746"/>
                  <a:pt x="908" y="20811"/>
                </a:cubicBezTo>
                <a:cubicBezTo>
                  <a:pt x="869" y="20869"/>
                  <a:pt x="822" y="20918"/>
                  <a:pt x="781" y="20974"/>
                </a:cubicBezTo>
                <a:lnTo>
                  <a:pt x="781" y="20974"/>
                </a:lnTo>
                <a:cubicBezTo>
                  <a:pt x="1092" y="20529"/>
                  <a:pt x="1476" y="20137"/>
                  <a:pt x="1923" y="1982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7"/>
          <p:cNvSpPr/>
          <p:nvPr/>
        </p:nvSpPr>
        <p:spPr>
          <a:xfrm flipH="1" rot="-8100000">
            <a:off x="8791098" y="584059"/>
            <a:ext cx="1200" cy="2350"/>
          </a:xfrm>
          <a:custGeom>
            <a:rect b="b" l="l" r="r" t="t"/>
            <a:pathLst>
              <a:path extrusionOk="0" h="94" w="48">
                <a:moveTo>
                  <a:pt x="46" y="0"/>
                </a:moveTo>
                <a:lnTo>
                  <a:pt x="46" y="0"/>
                </a:lnTo>
                <a:cubicBezTo>
                  <a:pt x="44" y="0"/>
                  <a:pt x="31" y="26"/>
                  <a:pt x="0" y="93"/>
                </a:cubicBezTo>
                <a:cubicBezTo>
                  <a:pt x="11" y="72"/>
                  <a:pt x="22" y="50"/>
                  <a:pt x="33" y="39"/>
                </a:cubicBezTo>
                <a:cubicBezTo>
                  <a:pt x="42" y="16"/>
                  <a:pt x="47" y="0"/>
                  <a:pt x="46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17"/>
          <p:cNvSpPr/>
          <p:nvPr/>
        </p:nvSpPr>
        <p:spPr>
          <a:xfrm flipH="1" rot="-8100000">
            <a:off x="8541759" y="1080000"/>
            <a:ext cx="825" cy="850"/>
          </a:xfrm>
          <a:custGeom>
            <a:rect b="b" l="l" r="r" t="t"/>
            <a:pathLst>
              <a:path extrusionOk="0" h="34" w="33">
                <a:moveTo>
                  <a:pt x="32" y="1"/>
                </a:moveTo>
                <a:lnTo>
                  <a:pt x="0" y="33"/>
                </a:lnTo>
                <a:lnTo>
                  <a:pt x="22" y="22"/>
                </a:lnTo>
                <a:cubicBezTo>
                  <a:pt x="22" y="11"/>
                  <a:pt x="32" y="11"/>
                  <a:pt x="32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17"/>
          <p:cNvSpPr/>
          <p:nvPr/>
        </p:nvSpPr>
        <p:spPr>
          <a:xfrm flipH="1" rot="-8100000">
            <a:off x="8226219" y="194526"/>
            <a:ext cx="6775" cy="9475"/>
          </a:xfrm>
          <a:custGeom>
            <a:rect b="b" l="l" r="r" t="t"/>
            <a:pathLst>
              <a:path extrusionOk="0" h="379" w="271">
                <a:moveTo>
                  <a:pt x="270" y="0"/>
                </a:moveTo>
                <a:cubicBezTo>
                  <a:pt x="226" y="55"/>
                  <a:pt x="213" y="71"/>
                  <a:pt x="213" y="71"/>
                </a:cubicBezTo>
                <a:cubicBezTo>
                  <a:pt x="214" y="71"/>
                  <a:pt x="215" y="70"/>
                  <a:pt x="216" y="68"/>
                </a:cubicBezTo>
                <a:lnTo>
                  <a:pt x="216" y="68"/>
                </a:lnTo>
                <a:cubicBezTo>
                  <a:pt x="188" y="104"/>
                  <a:pt x="160" y="140"/>
                  <a:pt x="134" y="177"/>
                </a:cubicBezTo>
                <a:lnTo>
                  <a:pt x="134" y="177"/>
                </a:lnTo>
                <a:cubicBezTo>
                  <a:pt x="167" y="132"/>
                  <a:pt x="203" y="88"/>
                  <a:pt x="238" y="44"/>
                </a:cubicBezTo>
                <a:lnTo>
                  <a:pt x="238" y="44"/>
                </a:lnTo>
                <a:cubicBezTo>
                  <a:pt x="234" y="48"/>
                  <a:pt x="222" y="62"/>
                  <a:pt x="216" y="68"/>
                </a:cubicBezTo>
                <a:lnTo>
                  <a:pt x="216" y="68"/>
                </a:lnTo>
                <a:cubicBezTo>
                  <a:pt x="234" y="45"/>
                  <a:pt x="252" y="23"/>
                  <a:pt x="270" y="0"/>
                </a:cubicBezTo>
                <a:close/>
                <a:moveTo>
                  <a:pt x="134" y="177"/>
                </a:moveTo>
                <a:cubicBezTo>
                  <a:pt x="85" y="242"/>
                  <a:pt x="39" y="308"/>
                  <a:pt x="0" y="378"/>
                </a:cubicBezTo>
                <a:cubicBezTo>
                  <a:pt x="40" y="311"/>
                  <a:pt x="85" y="243"/>
                  <a:pt x="134" y="177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7"/>
          <p:cNvSpPr/>
          <p:nvPr/>
        </p:nvSpPr>
        <p:spPr>
          <a:xfrm flipH="1" rot="-8100000">
            <a:off x="8249163" y="298396"/>
            <a:ext cx="8600" cy="2675"/>
          </a:xfrm>
          <a:custGeom>
            <a:rect b="b" l="l" r="r" t="t"/>
            <a:pathLst>
              <a:path extrusionOk="0" h="107" w="344">
                <a:moveTo>
                  <a:pt x="322" y="1"/>
                </a:moveTo>
                <a:cubicBezTo>
                  <a:pt x="142" y="58"/>
                  <a:pt x="1" y="106"/>
                  <a:pt x="6" y="106"/>
                </a:cubicBezTo>
                <a:cubicBezTo>
                  <a:pt x="9" y="106"/>
                  <a:pt x="49" y="94"/>
                  <a:pt x="139" y="66"/>
                </a:cubicBezTo>
                <a:lnTo>
                  <a:pt x="344" y="1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7"/>
          <p:cNvSpPr/>
          <p:nvPr/>
        </p:nvSpPr>
        <p:spPr>
          <a:xfrm flipH="1" rot="-8100000">
            <a:off x="8223608" y="217804"/>
            <a:ext cx="12175" cy="10825"/>
          </a:xfrm>
          <a:custGeom>
            <a:rect b="b" l="l" r="r" t="t"/>
            <a:pathLst>
              <a:path extrusionOk="0" h="433" w="487">
                <a:moveTo>
                  <a:pt x="487" y="0"/>
                </a:moveTo>
                <a:cubicBezTo>
                  <a:pt x="476" y="10"/>
                  <a:pt x="464" y="19"/>
                  <a:pt x="453" y="28"/>
                </a:cubicBezTo>
                <a:lnTo>
                  <a:pt x="453" y="28"/>
                </a:lnTo>
                <a:cubicBezTo>
                  <a:pt x="454" y="30"/>
                  <a:pt x="451" y="35"/>
                  <a:pt x="444" y="44"/>
                </a:cubicBezTo>
                <a:lnTo>
                  <a:pt x="487" y="0"/>
                </a:lnTo>
                <a:close/>
                <a:moveTo>
                  <a:pt x="452" y="28"/>
                </a:moveTo>
                <a:cubicBezTo>
                  <a:pt x="432" y="28"/>
                  <a:pt x="205" y="210"/>
                  <a:pt x="1" y="432"/>
                </a:cubicBezTo>
                <a:cubicBezTo>
                  <a:pt x="32" y="412"/>
                  <a:pt x="220" y="224"/>
                  <a:pt x="453" y="28"/>
                </a:cubicBezTo>
                <a:lnTo>
                  <a:pt x="453" y="28"/>
                </a:lnTo>
                <a:cubicBezTo>
                  <a:pt x="453" y="28"/>
                  <a:pt x="453" y="28"/>
                  <a:pt x="452" y="2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7"/>
          <p:cNvSpPr/>
          <p:nvPr/>
        </p:nvSpPr>
        <p:spPr>
          <a:xfrm flipH="1" rot="-8100000">
            <a:off x="8227857" y="234462"/>
            <a:ext cx="5975" cy="4625"/>
          </a:xfrm>
          <a:custGeom>
            <a:rect b="b" l="l" r="r" t="t"/>
            <a:pathLst>
              <a:path extrusionOk="0" h="185" w="239">
                <a:moveTo>
                  <a:pt x="239" y="1"/>
                </a:moveTo>
                <a:lnTo>
                  <a:pt x="239" y="1"/>
                </a:lnTo>
                <a:cubicBezTo>
                  <a:pt x="152" y="55"/>
                  <a:pt x="77" y="119"/>
                  <a:pt x="1" y="184"/>
                </a:cubicBezTo>
                <a:cubicBezTo>
                  <a:pt x="77" y="119"/>
                  <a:pt x="163" y="55"/>
                  <a:pt x="239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7"/>
          <p:cNvSpPr/>
          <p:nvPr/>
        </p:nvSpPr>
        <p:spPr>
          <a:xfrm flipH="1" rot="-8100000">
            <a:off x="8260283" y="133897"/>
            <a:ext cx="625" cy="11975"/>
          </a:xfrm>
          <a:custGeom>
            <a:rect b="b" l="l" r="r" t="t"/>
            <a:pathLst>
              <a:path extrusionOk="0" h="479" w="25">
                <a:moveTo>
                  <a:pt x="11" y="0"/>
                </a:moveTo>
                <a:cubicBezTo>
                  <a:pt x="7" y="34"/>
                  <a:pt x="6" y="46"/>
                  <a:pt x="6" y="58"/>
                </a:cubicBezTo>
                <a:lnTo>
                  <a:pt x="6" y="58"/>
                </a:lnTo>
                <a:cubicBezTo>
                  <a:pt x="7" y="38"/>
                  <a:pt x="9" y="19"/>
                  <a:pt x="11" y="0"/>
                </a:cubicBezTo>
                <a:close/>
                <a:moveTo>
                  <a:pt x="6" y="58"/>
                </a:moveTo>
                <a:cubicBezTo>
                  <a:pt x="0" y="150"/>
                  <a:pt x="2" y="246"/>
                  <a:pt x="11" y="335"/>
                </a:cubicBezTo>
                <a:cubicBezTo>
                  <a:pt x="16" y="417"/>
                  <a:pt x="21" y="479"/>
                  <a:pt x="23" y="479"/>
                </a:cubicBezTo>
                <a:cubicBezTo>
                  <a:pt x="25" y="479"/>
                  <a:pt x="22" y="401"/>
                  <a:pt x="11" y="184"/>
                </a:cubicBezTo>
                <a:cubicBezTo>
                  <a:pt x="11" y="92"/>
                  <a:pt x="7" y="76"/>
                  <a:pt x="6" y="5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7"/>
          <p:cNvSpPr/>
          <p:nvPr/>
        </p:nvSpPr>
        <p:spPr>
          <a:xfrm flipH="1" rot="-8100000">
            <a:off x="8227266" y="215723"/>
            <a:ext cx="5425" cy="4875"/>
          </a:xfrm>
          <a:custGeom>
            <a:rect b="b" l="l" r="r" t="t"/>
            <a:pathLst>
              <a:path extrusionOk="0" h="195" w="217">
                <a:moveTo>
                  <a:pt x="217" y="0"/>
                </a:moveTo>
                <a:lnTo>
                  <a:pt x="120" y="65"/>
                </a:lnTo>
                <a:lnTo>
                  <a:pt x="1" y="195"/>
                </a:lnTo>
                <a:lnTo>
                  <a:pt x="1" y="195"/>
                </a:lnTo>
                <a:lnTo>
                  <a:pt x="217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17"/>
          <p:cNvSpPr/>
          <p:nvPr/>
        </p:nvSpPr>
        <p:spPr>
          <a:xfrm flipH="1" rot="-8100000">
            <a:off x="8238515" y="161296"/>
            <a:ext cx="4900" cy="15425"/>
          </a:xfrm>
          <a:custGeom>
            <a:rect b="b" l="l" r="r" t="t"/>
            <a:pathLst>
              <a:path extrusionOk="0" h="617" w="196">
                <a:moveTo>
                  <a:pt x="195" y="1"/>
                </a:moveTo>
                <a:cubicBezTo>
                  <a:pt x="186" y="19"/>
                  <a:pt x="179" y="36"/>
                  <a:pt x="173" y="54"/>
                </a:cubicBezTo>
                <a:lnTo>
                  <a:pt x="173" y="54"/>
                </a:lnTo>
                <a:cubicBezTo>
                  <a:pt x="180" y="37"/>
                  <a:pt x="187" y="19"/>
                  <a:pt x="195" y="1"/>
                </a:cubicBezTo>
                <a:close/>
                <a:moveTo>
                  <a:pt x="173" y="54"/>
                </a:moveTo>
                <a:cubicBezTo>
                  <a:pt x="152" y="108"/>
                  <a:pt x="133" y="160"/>
                  <a:pt x="109" y="217"/>
                </a:cubicBezTo>
                <a:cubicBezTo>
                  <a:pt x="87" y="293"/>
                  <a:pt x="65" y="357"/>
                  <a:pt x="44" y="422"/>
                </a:cubicBezTo>
                <a:cubicBezTo>
                  <a:pt x="22" y="487"/>
                  <a:pt x="11" y="552"/>
                  <a:pt x="1" y="617"/>
                </a:cubicBezTo>
                <a:cubicBezTo>
                  <a:pt x="33" y="455"/>
                  <a:pt x="87" y="293"/>
                  <a:pt x="152" y="130"/>
                </a:cubicBezTo>
                <a:cubicBezTo>
                  <a:pt x="158" y="105"/>
                  <a:pt x="165" y="79"/>
                  <a:pt x="173" y="54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17"/>
          <p:cNvSpPr/>
          <p:nvPr/>
        </p:nvSpPr>
        <p:spPr>
          <a:xfrm flipH="1" rot="-8100000">
            <a:off x="8233358" y="176340"/>
            <a:ext cx="4325" cy="9200"/>
          </a:xfrm>
          <a:custGeom>
            <a:rect b="b" l="l" r="r" t="t"/>
            <a:pathLst>
              <a:path extrusionOk="0" h="368" w="173">
                <a:moveTo>
                  <a:pt x="173" y="1"/>
                </a:moveTo>
                <a:lnTo>
                  <a:pt x="143" y="65"/>
                </a:lnTo>
                <a:lnTo>
                  <a:pt x="143" y="65"/>
                </a:lnTo>
                <a:cubicBezTo>
                  <a:pt x="157" y="41"/>
                  <a:pt x="168" y="20"/>
                  <a:pt x="173" y="1"/>
                </a:cubicBezTo>
                <a:close/>
                <a:moveTo>
                  <a:pt x="143" y="65"/>
                </a:moveTo>
                <a:cubicBezTo>
                  <a:pt x="126" y="94"/>
                  <a:pt x="104" y="127"/>
                  <a:pt x="86" y="163"/>
                </a:cubicBezTo>
                <a:cubicBezTo>
                  <a:pt x="71" y="199"/>
                  <a:pt x="58" y="235"/>
                  <a:pt x="45" y="269"/>
                </a:cubicBezTo>
                <a:lnTo>
                  <a:pt x="45" y="269"/>
                </a:lnTo>
                <a:cubicBezTo>
                  <a:pt x="62" y="232"/>
                  <a:pt x="80" y="198"/>
                  <a:pt x="97" y="163"/>
                </a:cubicBezTo>
                <a:lnTo>
                  <a:pt x="143" y="65"/>
                </a:lnTo>
                <a:close/>
                <a:moveTo>
                  <a:pt x="45" y="269"/>
                </a:moveTo>
                <a:lnTo>
                  <a:pt x="45" y="269"/>
                </a:lnTo>
                <a:cubicBezTo>
                  <a:pt x="30" y="300"/>
                  <a:pt x="15" y="333"/>
                  <a:pt x="0" y="368"/>
                </a:cubicBezTo>
                <a:cubicBezTo>
                  <a:pt x="17" y="340"/>
                  <a:pt x="31" y="306"/>
                  <a:pt x="45" y="269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7"/>
          <p:cNvSpPr/>
          <p:nvPr/>
        </p:nvSpPr>
        <p:spPr>
          <a:xfrm flipH="1" rot="-8100000">
            <a:off x="8227817" y="193208"/>
            <a:ext cx="7575" cy="10025"/>
          </a:xfrm>
          <a:custGeom>
            <a:rect b="b" l="l" r="r" t="t"/>
            <a:pathLst>
              <a:path extrusionOk="0" h="401" w="303">
                <a:moveTo>
                  <a:pt x="303" y="1"/>
                </a:moveTo>
                <a:lnTo>
                  <a:pt x="205" y="109"/>
                </a:lnTo>
                <a:cubicBezTo>
                  <a:pt x="187" y="133"/>
                  <a:pt x="170" y="157"/>
                  <a:pt x="153" y="180"/>
                </a:cubicBezTo>
                <a:lnTo>
                  <a:pt x="153" y="180"/>
                </a:lnTo>
                <a:lnTo>
                  <a:pt x="303" y="1"/>
                </a:lnTo>
                <a:close/>
                <a:moveTo>
                  <a:pt x="153" y="180"/>
                </a:moveTo>
                <a:lnTo>
                  <a:pt x="141" y="195"/>
                </a:lnTo>
                <a:lnTo>
                  <a:pt x="0" y="401"/>
                </a:lnTo>
                <a:cubicBezTo>
                  <a:pt x="57" y="327"/>
                  <a:pt x="102" y="254"/>
                  <a:pt x="153" y="18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17"/>
          <p:cNvSpPr/>
          <p:nvPr/>
        </p:nvSpPr>
        <p:spPr>
          <a:xfrm flipH="1" rot="-8100000">
            <a:off x="8362046" y="89643"/>
            <a:ext cx="9000" cy="11725"/>
          </a:xfrm>
          <a:custGeom>
            <a:rect b="b" l="l" r="r" t="t"/>
            <a:pathLst>
              <a:path extrusionOk="0" h="469" w="360">
                <a:moveTo>
                  <a:pt x="1" y="1"/>
                </a:moveTo>
                <a:cubicBezTo>
                  <a:pt x="0" y="1"/>
                  <a:pt x="4" y="7"/>
                  <a:pt x="14" y="20"/>
                </a:cubicBezTo>
                <a:lnTo>
                  <a:pt x="165" y="236"/>
                </a:lnTo>
                <a:lnTo>
                  <a:pt x="338" y="463"/>
                </a:lnTo>
                <a:cubicBezTo>
                  <a:pt x="343" y="467"/>
                  <a:pt x="346" y="469"/>
                  <a:pt x="347" y="469"/>
                </a:cubicBezTo>
                <a:cubicBezTo>
                  <a:pt x="359" y="469"/>
                  <a:pt x="271" y="359"/>
                  <a:pt x="165" y="215"/>
                </a:cubicBezTo>
                <a:cubicBezTo>
                  <a:pt x="103" y="126"/>
                  <a:pt x="4" y="1"/>
                  <a:pt x="1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17"/>
          <p:cNvSpPr/>
          <p:nvPr/>
        </p:nvSpPr>
        <p:spPr>
          <a:xfrm flipH="1" rot="-8100000">
            <a:off x="8321091" y="104190"/>
            <a:ext cx="3000" cy="5700"/>
          </a:xfrm>
          <a:custGeom>
            <a:rect b="b" l="l" r="r" t="t"/>
            <a:pathLst>
              <a:path extrusionOk="0" h="228" w="120">
                <a:moveTo>
                  <a:pt x="1" y="0"/>
                </a:moveTo>
                <a:cubicBezTo>
                  <a:pt x="65" y="141"/>
                  <a:pt x="65" y="152"/>
                  <a:pt x="98" y="227"/>
                </a:cubicBezTo>
                <a:lnTo>
                  <a:pt x="119" y="227"/>
                </a:lnTo>
                <a:lnTo>
                  <a:pt x="1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17"/>
          <p:cNvSpPr/>
          <p:nvPr/>
        </p:nvSpPr>
        <p:spPr>
          <a:xfrm flipH="1" rot="-8100000">
            <a:off x="8356319" y="91236"/>
            <a:ext cx="8875" cy="12375"/>
          </a:xfrm>
          <a:custGeom>
            <a:rect b="b" l="l" r="r" t="t"/>
            <a:pathLst>
              <a:path extrusionOk="0" h="495" w="355">
                <a:moveTo>
                  <a:pt x="2" y="0"/>
                </a:moveTo>
                <a:cubicBezTo>
                  <a:pt x="1" y="0"/>
                  <a:pt x="152" y="229"/>
                  <a:pt x="175" y="251"/>
                </a:cubicBezTo>
                <a:cubicBezTo>
                  <a:pt x="304" y="435"/>
                  <a:pt x="352" y="494"/>
                  <a:pt x="353" y="494"/>
                </a:cubicBezTo>
                <a:cubicBezTo>
                  <a:pt x="354" y="494"/>
                  <a:pt x="339" y="474"/>
                  <a:pt x="315" y="446"/>
                </a:cubicBezTo>
                <a:lnTo>
                  <a:pt x="121" y="176"/>
                </a:lnTo>
                <a:cubicBezTo>
                  <a:pt x="34" y="46"/>
                  <a:pt x="3" y="0"/>
                  <a:pt x="2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17"/>
          <p:cNvSpPr/>
          <p:nvPr/>
        </p:nvSpPr>
        <p:spPr>
          <a:xfrm flipH="1" rot="-8100000">
            <a:off x="9296935" y="1548594"/>
            <a:ext cx="5700" cy="8400"/>
          </a:xfrm>
          <a:custGeom>
            <a:rect b="b" l="l" r="r" t="t"/>
            <a:pathLst>
              <a:path extrusionOk="0" h="336" w="228">
                <a:moveTo>
                  <a:pt x="228" y="1"/>
                </a:moveTo>
                <a:cubicBezTo>
                  <a:pt x="165" y="115"/>
                  <a:pt x="83" y="220"/>
                  <a:pt x="9" y="324"/>
                </a:cubicBezTo>
                <a:lnTo>
                  <a:pt x="9" y="324"/>
                </a:lnTo>
                <a:cubicBezTo>
                  <a:pt x="30" y="295"/>
                  <a:pt x="57" y="267"/>
                  <a:pt x="76" y="238"/>
                </a:cubicBezTo>
                <a:lnTo>
                  <a:pt x="152" y="130"/>
                </a:lnTo>
                <a:cubicBezTo>
                  <a:pt x="184" y="87"/>
                  <a:pt x="206" y="44"/>
                  <a:pt x="228" y="1"/>
                </a:cubicBezTo>
                <a:close/>
                <a:moveTo>
                  <a:pt x="9" y="324"/>
                </a:moveTo>
                <a:cubicBezTo>
                  <a:pt x="6" y="328"/>
                  <a:pt x="3" y="332"/>
                  <a:pt x="1" y="336"/>
                </a:cubicBezTo>
                <a:cubicBezTo>
                  <a:pt x="3" y="332"/>
                  <a:pt x="6" y="328"/>
                  <a:pt x="9" y="324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17"/>
          <p:cNvSpPr/>
          <p:nvPr/>
        </p:nvSpPr>
        <p:spPr>
          <a:xfrm flipH="1" rot="-8100000">
            <a:off x="9298727" y="1531135"/>
            <a:ext cx="6500" cy="5700"/>
          </a:xfrm>
          <a:custGeom>
            <a:rect b="b" l="l" r="r" t="t"/>
            <a:pathLst>
              <a:path extrusionOk="0" h="228" w="260">
                <a:moveTo>
                  <a:pt x="260" y="1"/>
                </a:moveTo>
                <a:lnTo>
                  <a:pt x="260" y="1"/>
                </a:lnTo>
                <a:cubicBezTo>
                  <a:pt x="227" y="22"/>
                  <a:pt x="206" y="33"/>
                  <a:pt x="173" y="55"/>
                </a:cubicBezTo>
                <a:lnTo>
                  <a:pt x="1" y="228"/>
                </a:lnTo>
                <a:cubicBezTo>
                  <a:pt x="65" y="163"/>
                  <a:pt x="206" y="55"/>
                  <a:pt x="260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17"/>
          <p:cNvSpPr/>
          <p:nvPr/>
        </p:nvSpPr>
        <p:spPr>
          <a:xfrm flipH="1" rot="-8100000">
            <a:off x="8638378" y="759062"/>
            <a:ext cx="25" cy="9200"/>
          </a:xfrm>
          <a:custGeom>
            <a:rect b="b" l="l" r="r" t="t"/>
            <a:pathLst>
              <a:path extrusionOk="0" h="368" w="1">
                <a:moveTo>
                  <a:pt x="1" y="324"/>
                </a:moveTo>
                <a:lnTo>
                  <a:pt x="1" y="368"/>
                </a:lnTo>
                <a:lnTo>
                  <a:pt x="1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17"/>
          <p:cNvSpPr/>
          <p:nvPr/>
        </p:nvSpPr>
        <p:spPr>
          <a:xfrm flipH="1" rot="-8100000">
            <a:off x="8556433" y="874177"/>
            <a:ext cx="2200" cy="4075"/>
          </a:xfrm>
          <a:custGeom>
            <a:rect b="b" l="l" r="r" t="t"/>
            <a:pathLst>
              <a:path extrusionOk="0" h="163" w="88">
                <a:moveTo>
                  <a:pt x="87" y="0"/>
                </a:moveTo>
                <a:lnTo>
                  <a:pt x="44" y="76"/>
                </a:lnTo>
                <a:lnTo>
                  <a:pt x="1" y="162"/>
                </a:lnTo>
                <a:lnTo>
                  <a:pt x="87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17"/>
          <p:cNvSpPr/>
          <p:nvPr/>
        </p:nvSpPr>
        <p:spPr>
          <a:xfrm flipH="1" rot="-8100000">
            <a:off x="8529428" y="980725"/>
            <a:ext cx="11150" cy="11400"/>
          </a:xfrm>
          <a:custGeom>
            <a:rect b="b" l="l" r="r" t="t"/>
            <a:pathLst>
              <a:path extrusionOk="0" h="456" w="446">
                <a:moveTo>
                  <a:pt x="438" y="0"/>
                </a:moveTo>
                <a:cubicBezTo>
                  <a:pt x="437" y="0"/>
                  <a:pt x="435" y="1"/>
                  <a:pt x="433" y="2"/>
                </a:cubicBezTo>
                <a:cubicBezTo>
                  <a:pt x="329" y="98"/>
                  <a:pt x="213" y="218"/>
                  <a:pt x="107" y="335"/>
                </a:cubicBezTo>
                <a:lnTo>
                  <a:pt x="107" y="335"/>
                </a:lnTo>
                <a:cubicBezTo>
                  <a:pt x="184" y="251"/>
                  <a:pt x="265" y="173"/>
                  <a:pt x="346" y="99"/>
                </a:cubicBezTo>
                <a:cubicBezTo>
                  <a:pt x="412" y="33"/>
                  <a:pt x="445" y="0"/>
                  <a:pt x="438" y="0"/>
                </a:cubicBezTo>
                <a:close/>
                <a:moveTo>
                  <a:pt x="107" y="335"/>
                </a:moveTo>
                <a:cubicBezTo>
                  <a:pt x="71" y="374"/>
                  <a:pt x="35" y="414"/>
                  <a:pt x="1" y="456"/>
                </a:cubicBezTo>
                <a:cubicBezTo>
                  <a:pt x="34" y="417"/>
                  <a:pt x="70" y="376"/>
                  <a:pt x="107" y="335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7" name="Google Shape;1407;p17"/>
          <p:cNvGrpSpPr/>
          <p:nvPr/>
        </p:nvGrpSpPr>
        <p:grpSpPr>
          <a:xfrm flipH="1">
            <a:off x="134463" y="128159"/>
            <a:ext cx="830459" cy="4887182"/>
            <a:chOff x="8174213" y="128159"/>
            <a:chExt cx="830459" cy="4887182"/>
          </a:xfrm>
        </p:grpSpPr>
        <p:sp>
          <p:nvSpPr>
            <p:cNvPr id="1408" name="Google Shape;1408;p17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9" name="Google Shape;1409;p17"/>
            <p:cNvGrpSpPr/>
            <p:nvPr/>
          </p:nvGrpSpPr>
          <p:grpSpPr>
            <a:xfrm flipH="1">
              <a:off x="8208953" y="128159"/>
              <a:ext cx="795719" cy="4887182"/>
              <a:chOff x="134466" y="128159"/>
              <a:chExt cx="795719" cy="4887182"/>
            </a:xfrm>
          </p:grpSpPr>
          <p:sp>
            <p:nvSpPr>
              <p:cNvPr id="1410" name="Google Shape;1410;p17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17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17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17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17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17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17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17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17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17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17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17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17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17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17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17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17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17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17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17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17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17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17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3" name="Google Shape;1433;p17"/>
          <p:cNvGrpSpPr/>
          <p:nvPr/>
        </p:nvGrpSpPr>
        <p:grpSpPr>
          <a:xfrm rot="10049390">
            <a:off x="-344350" y="2999909"/>
            <a:ext cx="1182930" cy="819777"/>
            <a:chOff x="3253750" y="2577050"/>
            <a:chExt cx="1183000" cy="819825"/>
          </a:xfrm>
        </p:grpSpPr>
        <p:sp>
          <p:nvSpPr>
            <p:cNvPr id="1434" name="Google Shape;1434;p17"/>
            <p:cNvSpPr/>
            <p:nvPr/>
          </p:nvSpPr>
          <p:spPr>
            <a:xfrm>
              <a:off x="3691725" y="3312325"/>
              <a:ext cx="4600" cy="1650"/>
            </a:xfrm>
            <a:custGeom>
              <a:rect b="b" l="l" r="r" t="t"/>
              <a:pathLst>
                <a:path extrusionOk="0" h="66" w="184">
                  <a:moveTo>
                    <a:pt x="0" y="65"/>
                  </a:moveTo>
                  <a:cubicBezTo>
                    <a:pt x="65" y="55"/>
                    <a:pt x="119" y="33"/>
                    <a:pt x="184" y="1"/>
                  </a:cubicBezTo>
                  <a:cubicBezTo>
                    <a:pt x="119" y="33"/>
                    <a:pt x="65" y="55"/>
                    <a:pt x="0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7"/>
            <p:cNvSpPr/>
            <p:nvPr/>
          </p:nvSpPr>
          <p:spPr>
            <a:xfrm>
              <a:off x="3658225" y="3322475"/>
              <a:ext cx="1675" cy="400"/>
            </a:xfrm>
            <a:custGeom>
              <a:rect b="b" l="l" r="r" t="t"/>
              <a:pathLst>
                <a:path extrusionOk="0" h="16" w="67">
                  <a:moveTo>
                    <a:pt x="60" y="1"/>
                  </a:moveTo>
                  <a:cubicBezTo>
                    <a:pt x="57" y="1"/>
                    <a:pt x="49" y="2"/>
                    <a:pt x="33" y="5"/>
                  </a:cubicBezTo>
                  <a:lnTo>
                    <a:pt x="1" y="16"/>
                  </a:lnTo>
                  <a:cubicBezTo>
                    <a:pt x="39" y="8"/>
                    <a:pt x="66" y="1"/>
                    <a:pt x="6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7"/>
            <p:cNvSpPr/>
            <p:nvPr/>
          </p:nvSpPr>
          <p:spPr>
            <a:xfrm>
              <a:off x="3377675" y="3289375"/>
              <a:ext cx="6500" cy="1650"/>
            </a:xfrm>
            <a:custGeom>
              <a:rect b="b" l="l" r="r" t="t"/>
              <a:pathLst>
                <a:path extrusionOk="0" h="66" w="260">
                  <a:moveTo>
                    <a:pt x="1" y="1"/>
                  </a:moveTo>
                  <a:lnTo>
                    <a:pt x="260" y="65"/>
                  </a:lnTo>
                  <a:lnTo>
                    <a:pt x="260" y="65"/>
                  </a:lnTo>
                  <a:lnTo>
                    <a:pt x="184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7"/>
            <p:cNvSpPr/>
            <p:nvPr/>
          </p:nvSpPr>
          <p:spPr>
            <a:xfrm>
              <a:off x="3389025" y="3291275"/>
              <a:ext cx="8650" cy="2725"/>
            </a:xfrm>
            <a:custGeom>
              <a:rect b="b" l="l" r="r" t="t"/>
              <a:pathLst>
                <a:path extrusionOk="0" h="109" w="346">
                  <a:moveTo>
                    <a:pt x="0" y="0"/>
                  </a:moveTo>
                  <a:lnTo>
                    <a:pt x="346" y="10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7"/>
            <p:cNvSpPr/>
            <p:nvPr/>
          </p:nvSpPr>
          <p:spPr>
            <a:xfrm>
              <a:off x="3836450" y="3198650"/>
              <a:ext cx="3525" cy="4625"/>
            </a:xfrm>
            <a:custGeom>
              <a:rect b="b" l="l" r="r" t="t"/>
              <a:pathLst>
                <a:path extrusionOk="0" h="185" w="141">
                  <a:moveTo>
                    <a:pt x="141" y="0"/>
                  </a:moveTo>
                  <a:lnTo>
                    <a:pt x="141" y="0"/>
                  </a:lnTo>
                  <a:cubicBezTo>
                    <a:pt x="21" y="158"/>
                    <a:pt x="1" y="183"/>
                    <a:pt x="2" y="183"/>
                  </a:cubicBezTo>
                  <a:cubicBezTo>
                    <a:pt x="3" y="183"/>
                    <a:pt x="9" y="178"/>
                    <a:pt x="11" y="178"/>
                  </a:cubicBezTo>
                  <a:cubicBezTo>
                    <a:pt x="12" y="178"/>
                    <a:pt x="13" y="179"/>
                    <a:pt x="11" y="184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7"/>
            <p:cNvSpPr/>
            <p:nvPr/>
          </p:nvSpPr>
          <p:spPr>
            <a:xfrm>
              <a:off x="3571825" y="3215650"/>
              <a:ext cx="575" cy="15150"/>
            </a:xfrm>
            <a:custGeom>
              <a:rect b="b" l="l" r="r" t="t"/>
              <a:pathLst>
                <a:path extrusionOk="0" h="606" w="23">
                  <a:moveTo>
                    <a:pt x="1" y="1"/>
                  </a:moveTo>
                  <a:cubicBezTo>
                    <a:pt x="11" y="152"/>
                    <a:pt x="11" y="271"/>
                    <a:pt x="11" y="379"/>
                  </a:cubicBezTo>
                  <a:cubicBezTo>
                    <a:pt x="11" y="455"/>
                    <a:pt x="11" y="530"/>
                    <a:pt x="22" y="606"/>
                  </a:cubicBezTo>
                  <a:cubicBezTo>
                    <a:pt x="22" y="401"/>
                    <a:pt x="22" y="206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7"/>
            <p:cNvSpPr/>
            <p:nvPr/>
          </p:nvSpPr>
          <p:spPr>
            <a:xfrm>
              <a:off x="3679825" y="3319625"/>
              <a:ext cx="3825" cy="1100"/>
            </a:xfrm>
            <a:custGeom>
              <a:rect b="b" l="l" r="r" t="t"/>
              <a:pathLst>
                <a:path extrusionOk="0" h="44" w="153">
                  <a:moveTo>
                    <a:pt x="152" y="0"/>
                  </a:moveTo>
                  <a:lnTo>
                    <a:pt x="152" y="0"/>
                  </a:lnTo>
                  <a:cubicBezTo>
                    <a:pt x="98" y="11"/>
                    <a:pt x="44" y="22"/>
                    <a:pt x="1" y="43"/>
                  </a:cubicBezTo>
                  <a:cubicBezTo>
                    <a:pt x="55" y="33"/>
                    <a:pt x="109" y="22"/>
                    <a:pt x="15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7"/>
            <p:cNvSpPr/>
            <p:nvPr/>
          </p:nvSpPr>
          <p:spPr>
            <a:xfrm>
              <a:off x="3568850" y="3198650"/>
              <a:ext cx="3000" cy="17300"/>
            </a:xfrm>
            <a:custGeom>
              <a:rect b="b" l="l" r="r" t="t"/>
              <a:pathLst>
                <a:path extrusionOk="0" h="692" w="120">
                  <a:moveTo>
                    <a:pt x="1" y="0"/>
                  </a:moveTo>
                  <a:cubicBezTo>
                    <a:pt x="1" y="44"/>
                    <a:pt x="22" y="87"/>
                    <a:pt x="22" y="130"/>
                  </a:cubicBezTo>
                  <a:cubicBezTo>
                    <a:pt x="44" y="206"/>
                    <a:pt x="55" y="303"/>
                    <a:pt x="76" y="400"/>
                  </a:cubicBezTo>
                  <a:cubicBezTo>
                    <a:pt x="98" y="487"/>
                    <a:pt x="109" y="584"/>
                    <a:pt x="120" y="692"/>
                  </a:cubicBezTo>
                  <a:cubicBezTo>
                    <a:pt x="98" y="454"/>
                    <a:pt x="55" y="227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7"/>
            <p:cNvSpPr/>
            <p:nvPr/>
          </p:nvSpPr>
          <p:spPr>
            <a:xfrm>
              <a:off x="3518425" y="3347700"/>
              <a:ext cx="1300" cy="1725"/>
            </a:xfrm>
            <a:custGeom>
              <a:rect b="b" l="l" r="r" t="t"/>
              <a:pathLst>
                <a:path extrusionOk="0" h="69" w="52">
                  <a:moveTo>
                    <a:pt x="52" y="1"/>
                  </a:moveTo>
                  <a:cubicBezTo>
                    <a:pt x="13" y="51"/>
                    <a:pt x="1" y="68"/>
                    <a:pt x="2" y="68"/>
                  </a:cubicBezTo>
                  <a:cubicBezTo>
                    <a:pt x="3" y="68"/>
                    <a:pt x="45" y="14"/>
                    <a:pt x="5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7"/>
            <p:cNvSpPr/>
            <p:nvPr/>
          </p:nvSpPr>
          <p:spPr>
            <a:xfrm>
              <a:off x="3549150" y="3158675"/>
              <a:ext cx="550" cy="775"/>
            </a:xfrm>
            <a:custGeom>
              <a:rect b="b" l="l" r="r" t="t"/>
              <a:pathLst>
                <a:path extrusionOk="0" h="31" w="22">
                  <a:moveTo>
                    <a:pt x="0" y="1"/>
                  </a:moveTo>
                  <a:cubicBezTo>
                    <a:pt x="16" y="23"/>
                    <a:pt x="22" y="31"/>
                    <a:pt x="22" y="31"/>
                  </a:cubicBezTo>
                  <a:cubicBezTo>
                    <a:pt x="22" y="31"/>
                    <a:pt x="16" y="23"/>
                    <a:pt x="11" y="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7"/>
            <p:cNvSpPr/>
            <p:nvPr/>
          </p:nvSpPr>
          <p:spPr>
            <a:xfrm>
              <a:off x="3515125" y="3348500"/>
              <a:ext cx="4075" cy="4075"/>
            </a:xfrm>
            <a:custGeom>
              <a:rect b="b" l="l" r="r" t="t"/>
              <a:pathLst>
                <a:path extrusionOk="0" h="163" w="163">
                  <a:moveTo>
                    <a:pt x="162" y="1"/>
                  </a:moveTo>
                  <a:cubicBezTo>
                    <a:pt x="141" y="23"/>
                    <a:pt x="87" y="87"/>
                    <a:pt x="0" y="163"/>
                  </a:cubicBezTo>
                  <a:cubicBezTo>
                    <a:pt x="54" y="120"/>
                    <a:pt x="108" y="66"/>
                    <a:pt x="16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7"/>
            <p:cNvSpPr/>
            <p:nvPr/>
          </p:nvSpPr>
          <p:spPr>
            <a:xfrm>
              <a:off x="3513150" y="3352050"/>
              <a:ext cx="2800" cy="3050"/>
            </a:xfrm>
            <a:custGeom>
              <a:rect b="b" l="l" r="r" t="t"/>
              <a:pathLst>
                <a:path extrusionOk="0" h="122" w="112">
                  <a:moveTo>
                    <a:pt x="111" y="0"/>
                  </a:moveTo>
                  <a:cubicBezTo>
                    <a:pt x="23" y="97"/>
                    <a:pt x="0" y="121"/>
                    <a:pt x="0" y="121"/>
                  </a:cubicBezTo>
                  <a:cubicBezTo>
                    <a:pt x="1" y="121"/>
                    <a:pt x="2" y="120"/>
                    <a:pt x="4" y="118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7"/>
            <p:cNvSpPr/>
            <p:nvPr/>
          </p:nvSpPr>
          <p:spPr>
            <a:xfrm>
              <a:off x="3519175" y="3343100"/>
              <a:ext cx="4600" cy="5425"/>
            </a:xfrm>
            <a:custGeom>
              <a:rect b="b" l="l" r="r" t="t"/>
              <a:pathLst>
                <a:path extrusionOk="0" h="217" w="184">
                  <a:moveTo>
                    <a:pt x="184" y="1"/>
                  </a:moveTo>
                  <a:cubicBezTo>
                    <a:pt x="176" y="10"/>
                    <a:pt x="168" y="19"/>
                    <a:pt x="160" y="28"/>
                  </a:cubicBezTo>
                  <a:lnTo>
                    <a:pt x="160" y="28"/>
                  </a:lnTo>
                  <a:cubicBezTo>
                    <a:pt x="168" y="19"/>
                    <a:pt x="176" y="10"/>
                    <a:pt x="184" y="1"/>
                  </a:cubicBezTo>
                  <a:close/>
                  <a:moveTo>
                    <a:pt x="160" y="28"/>
                  </a:moveTo>
                  <a:lnTo>
                    <a:pt x="160" y="28"/>
                  </a:lnTo>
                  <a:cubicBezTo>
                    <a:pt x="117" y="77"/>
                    <a:pt x="75" y="122"/>
                    <a:pt x="36" y="170"/>
                  </a:cubicBezTo>
                  <a:lnTo>
                    <a:pt x="36" y="170"/>
                  </a:lnTo>
                  <a:cubicBezTo>
                    <a:pt x="70" y="134"/>
                    <a:pt x="107" y="90"/>
                    <a:pt x="160" y="28"/>
                  </a:cubicBezTo>
                  <a:close/>
                  <a:moveTo>
                    <a:pt x="36" y="170"/>
                  </a:moveTo>
                  <a:cubicBezTo>
                    <a:pt x="31" y="175"/>
                    <a:pt x="27" y="180"/>
                    <a:pt x="22" y="185"/>
                  </a:cubicBezTo>
                  <a:cubicBezTo>
                    <a:pt x="25" y="182"/>
                    <a:pt x="26" y="181"/>
                    <a:pt x="26" y="181"/>
                  </a:cubicBezTo>
                  <a:lnTo>
                    <a:pt x="26" y="181"/>
                  </a:lnTo>
                  <a:cubicBezTo>
                    <a:pt x="27" y="181"/>
                    <a:pt x="17" y="193"/>
                    <a:pt x="0" y="217"/>
                  </a:cubicBezTo>
                  <a:cubicBezTo>
                    <a:pt x="12" y="201"/>
                    <a:pt x="24" y="185"/>
                    <a:pt x="36" y="17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7"/>
            <p:cNvSpPr/>
            <p:nvPr/>
          </p:nvSpPr>
          <p:spPr>
            <a:xfrm>
              <a:off x="3253750" y="2577050"/>
              <a:ext cx="1183000" cy="819825"/>
            </a:xfrm>
            <a:custGeom>
              <a:rect b="b" l="l" r="r" t="t"/>
              <a:pathLst>
                <a:path extrusionOk="0" h="32793" w="47320">
                  <a:moveTo>
                    <a:pt x="45083" y="390"/>
                  </a:moveTo>
                  <a:cubicBezTo>
                    <a:pt x="45059" y="395"/>
                    <a:pt x="45035" y="400"/>
                    <a:pt x="45010" y="406"/>
                  </a:cubicBezTo>
                  <a:lnTo>
                    <a:pt x="45010" y="406"/>
                  </a:lnTo>
                  <a:cubicBezTo>
                    <a:pt x="44956" y="418"/>
                    <a:pt x="44923" y="427"/>
                    <a:pt x="44924" y="427"/>
                  </a:cubicBezTo>
                  <a:cubicBezTo>
                    <a:pt x="44926" y="427"/>
                    <a:pt x="44972" y="416"/>
                    <a:pt x="45083" y="390"/>
                  </a:cubicBezTo>
                  <a:close/>
                  <a:moveTo>
                    <a:pt x="40791" y="1706"/>
                  </a:moveTo>
                  <a:lnTo>
                    <a:pt x="40791" y="1706"/>
                  </a:lnTo>
                  <a:cubicBezTo>
                    <a:pt x="40620" y="1777"/>
                    <a:pt x="40559" y="1794"/>
                    <a:pt x="40460" y="1848"/>
                  </a:cubicBezTo>
                  <a:cubicBezTo>
                    <a:pt x="40420" y="1868"/>
                    <a:pt x="40404" y="1877"/>
                    <a:pt x="40406" y="1877"/>
                  </a:cubicBezTo>
                  <a:cubicBezTo>
                    <a:pt x="40413" y="1877"/>
                    <a:pt x="40624" y="1780"/>
                    <a:pt x="40791" y="1706"/>
                  </a:cubicBezTo>
                  <a:close/>
                  <a:moveTo>
                    <a:pt x="38473" y="2993"/>
                  </a:moveTo>
                  <a:lnTo>
                    <a:pt x="38473" y="2993"/>
                  </a:lnTo>
                  <a:cubicBezTo>
                    <a:pt x="38454" y="3002"/>
                    <a:pt x="38436" y="3012"/>
                    <a:pt x="38417" y="3021"/>
                  </a:cubicBezTo>
                  <a:lnTo>
                    <a:pt x="38417" y="3021"/>
                  </a:lnTo>
                  <a:cubicBezTo>
                    <a:pt x="38433" y="3015"/>
                    <a:pt x="38455" y="3004"/>
                    <a:pt x="38473" y="2993"/>
                  </a:cubicBezTo>
                  <a:close/>
                  <a:moveTo>
                    <a:pt x="32662" y="7669"/>
                  </a:moveTo>
                  <a:cubicBezTo>
                    <a:pt x="32658" y="7674"/>
                    <a:pt x="32655" y="7678"/>
                    <a:pt x="32651" y="7682"/>
                  </a:cubicBezTo>
                  <a:lnTo>
                    <a:pt x="32651" y="7682"/>
                  </a:lnTo>
                  <a:cubicBezTo>
                    <a:pt x="32652" y="7681"/>
                    <a:pt x="32653" y="7681"/>
                    <a:pt x="32654" y="7680"/>
                  </a:cubicBezTo>
                  <a:lnTo>
                    <a:pt x="32654" y="7680"/>
                  </a:lnTo>
                  <a:cubicBezTo>
                    <a:pt x="32656" y="7676"/>
                    <a:pt x="32659" y="7673"/>
                    <a:pt x="32662" y="7669"/>
                  </a:cubicBezTo>
                  <a:close/>
                  <a:moveTo>
                    <a:pt x="32651" y="7682"/>
                  </a:moveTo>
                  <a:lnTo>
                    <a:pt x="32651" y="7682"/>
                  </a:lnTo>
                  <a:cubicBezTo>
                    <a:pt x="32624" y="7712"/>
                    <a:pt x="32604" y="7736"/>
                    <a:pt x="32605" y="7736"/>
                  </a:cubicBezTo>
                  <a:cubicBezTo>
                    <a:pt x="32606" y="7736"/>
                    <a:pt x="32619" y="7721"/>
                    <a:pt x="32651" y="7682"/>
                  </a:cubicBezTo>
                  <a:close/>
                  <a:moveTo>
                    <a:pt x="29765" y="12087"/>
                  </a:moveTo>
                  <a:cubicBezTo>
                    <a:pt x="29764" y="12087"/>
                    <a:pt x="29743" y="12126"/>
                    <a:pt x="29681" y="12249"/>
                  </a:cubicBezTo>
                  <a:lnTo>
                    <a:pt x="29735" y="12152"/>
                  </a:lnTo>
                  <a:cubicBezTo>
                    <a:pt x="29751" y="12121"/>
                    <a:pt x="29766" y="12087"/>
                    <a:pt x="29765" y="12087"/>
                  </a:cubicBezTo>
                  <a:close/>
                  <a:moveTo>
                    <a:pt x="28901" y="13841"/>
                  </a:moveTo>
                  <a:cubicBezTo>
                    <a:pt x="28869" y="13911"/>
                    <a:pt x="28839" y="13976"/>
                    <a:pt x="28817" y="14031"/>
                  </a:cubicBezTo>
                  <a:cubicBezTo>
                    <a:pt x="28853" y="13949"/>
                    <a:pt x="28881" y="13887"/>
                    <a:pt x="28901" y="13841"/>
                  </a:cubicBezTo>
                  <a:close/>
                  <a:moveTo>
                    <a:pt x="4323" y="19500"/>
                  </a:moveTo>
                  <a:cubicBezTo>
                    <a:pt x="4277" y="19504"/>
                    <a:pt x="4225" y="19511"/>
                    <a:pt x="4169" y="19518"/>
                  </a:cubicBezTo>
                  <a:cubicBezTo>
                    <a:pt x="4223" y="19512"/>
                    <a:pt x="4274" y="19506"/>
                    <a:pt x="4323" y="19500"/>
                  </a:cubicBezTo>
                  <a:close/>
                  <a:moveTo>
                    <a:pt x="5303" y="19615"/>
                  </a:moveTo>
                  <a:lnTo>
                    <a:pt x="5574" y="19635"/>
                  </a:lnTo>
                  <a:lnTo>
                    <a:pt x="5574" y="19635"/>
                  </a:lnTo>
                  <a:cubicBezTo>
                    <a:pt x="5482" y="19626"/>
                    <a:pt x="5391" y="19621"/>
                    <a:pt x="5303" y="19615"/>
                  </a:cubicBezTo>
                  <a:close/>
                  <a:moveTo>
                    <a:pt x="7195" y="19801"/>
                  </a:moveTo>
                  <a:cubicBezTo>
                    <a:pt x="7251" y="19820"/>
                    <a:pt x="7307" y="19839"/>
                    <a:pt x="7363" y="19860"/>
                  </a:cubicBezTo>
                  <a:lnTo>
                    <a:pt x="7363" y="19860"/>
                  </a:lnTo>
                  <a:cubicBezTo>
                    <a:pt x="7390" y="19870"/>
                    <a:pt x="7416" y="19879"/>
                    <a:pt x="7443" y="19889"/>
                  </a:cubicBezTo>
                  <a:lnTo>
                    <a:pt x="7443" y="19889"/>
                  </a:lnTo>
                  <a:cubicBezTo>
                    <a:pt x="7357" y="19853"/>
                    <a:pt x="7256" y="19819"/>
                    <a:pt x="7195" y="19801"/>
                  </a:cubicBezTo>
                  <a:close/>
                  <a:moveTo>
                    <a:pt x="1765" y="20715"/>
                  </a:moveTo>
                  <a:cubicBezTo>
                    <a:pt x="1756" y="20723"/>
                    <a:pt x="1747" y="20731"/>
                    <a:pt x="1739" y="20739"/>
                  </a:cubicBezTo>
                  <a:cubicBezTo>
                    <a:pt x="1750" y="20729"/>
                    <a:pt x="1758" y="20721"/>
                    <a:pt x="1765" y="20715"/>
                  </a:cubicBezTo>
                  <a:close/>
                  <a:moveTo>
                    <a:pt x="1576" y="20759"/>
                  </a:moveTo>
                  <a:cubicBezTo>
                    <a:pt x="1569" y="20767"/>
                    <a:pt x="1562" y="20774"/>
                    <a:pt x="1555" y="20782"/>
                  </a:cubicBezTo>
                  <a:cubicBezTo>
                    <a:pt x="1552" y="20782"/>
                    <a:pt x="1547" y="20785"/>
                    <a:pt x="1542" y="20788"/>
                  </a:cubicBezTo>
                  <a:lnTo>
                    <a:pt x="1542" y="20788"/>
                  </a:lnTo>
                  <a:cubicBezTo>
                    <a:pt x="1549" y="20783"/>
                    <a:pt x="1559" y="20774"/>
                    <a:pt x="1576" y="20759"/>
                  </a:cubicBezTo>
                  <a:close/>
                  <a:moveTo>
                    <a:pt x="1566" y="20901"/>
                  </a:moveTo>
                  <a:lnTo>
                    <a:pt x="1566" y="20901"/>
                  </a:lnTo>
                  <a:cubicBezTo>
                    <a:pt x="1552" y="20914"/>
                    <a:pt x="1537" y="20927"/>
                    <a:pt x="1523" y="20940"/>
                  </a:cubicBezTo>
                  <a:lnTo>
                    <a:pt x="1523" y="20940"/>
                  </a:lnTo>
                  <a:cubicBezTo>
                    <a:pt x="1532" y="20934"/>
                    <a:pt x="1546" y="20921"/>
                    <a:pt x="1566" y="20901"/>
                  </a:cubicBezTo>
                  <a:close/>
                  <a:moveTo>
                    <a:pt x="10694" y="21990"/>
                  </a:moveTo>
                  <a:cubicBezTo>
                    <a:pt x="10763" y="22058"/>
                    <a:pt x="10791" y="22084"/>
                    <a:pt x="10791" y="22084"/>
                  </a:cubicBezTo>
                  <a:cubicBezTo>
                    <a:pt x="10792" y="22084"/>
                    <a:pt x="10749" y="22042"/>
                    <a:pt x="10694" y="21990"/>
                  </a:cubicBezTo>
                  <a:close/>
                  <a:moveTo>
                    <a:pt x="24896" y="22596"/>
                  </a:moveTo>
                  <a:cubicBezTo>
                    <a:pt x="24856" y="22665"/>
                    <a:pt x="24819" y="22730"/>
                    <a:pt x="24787" y="22797"/>
                  </a:cubicBezTo>
                  <a:lnTo>
                    <a:pt x="24787" y="22797"/>
                  </a:lnTo>
                  <a:lnTo>
                    <a:pt x="24896" y="22596"/>
                  </a:lnTo>
                  <a:close/>
                  <a:moveTo>
                    <a:pt x="12605" y="25448"/>
                  </a:moveTo>
                  <a:lnTo>
                    <a:pt x="12605" y="25448"/>
                  </a:lnTo>
                  <a:cubicBezTo>
                    <a:pt x="12606" y="25454"/>
                    <a:pt x="12607" y="25460"/>
                    <a:pt x="12608" y="25465"/>
                  </a:cubicBezTo>
                  <a:lnTo>
                    <a:pt x="12608" y="25465"/>
                  </a:lnTo>
                  <a:cubicBezTo>
                    <a:pt x="12607" y="25459"/>
                    <a:pt x="12606" y="25453"/>
                    <a:pt x="12605" y="25448"/>
                  </a:cubicBezTo>
                  <a:close/>
                  <a:moveTo>
                    <a:pt x="1093" y="26508"/>
                  </a:moveTo>
                  <a:lnTo>
                    <a:pt x="1102" y="26517"/>
                  </a:lnTo>
                  <a:cubicBezTo>
                    <a:pt x="1104" y="26519"/>
                    <a:pt x="1105" y="26520"/>
                    <a:pt x="1107" y="26522"/>
                  </a:cubicBezTo>
                  <a:lnTo>
                    <a:pt x="1107" y="26522"/>
                  </a:lnTo>
                  <a:cubicBezTo>
                    <a:pt x="1102" y="26517"/>
                    <a:pt x="1098" y="26512"/>
                    <a:pt x="1093" y="26508"/>
                  </a:cubicBezTo>
                  <a:close/>
                  <a:moveTo>
                    <a:pt x="1107" y="26522"/>
                  </a:moveTo>
                  <a:cubicBezTo>
                    <a:pt x="1164" y="26578"/>
                    <a:pt x="1242" y="26653"/>
                    <a:pt x="1350" y="26755"/>
                  </a:cubicBezTo>
                  <a:cubicBezTo>
                    <a:pt x="1255" y="26660"/>
                    <a:pt x="1181" y="26585"/>
                    <a:pt x="1107" y="26522"/>
                  </a:cubicBezTo>
                  <a:close/>
                  <a:moveTo>
                    <a:pt x="12553" y="27305"/>
                  </a:moveTo>
                  <a:cubicBezTo>
                    <a:pt x="12553" y="27305"/>
                    <a:pt x="12552" y="27311"/>
                    <a:pt x="12552" y="27318"/>
                  </a:cubicBezTo>
                  <a:lnTo>
                    <a:pt x="12552" y="27318"/>
                  </a:lnTo>
                  <a:cubicBezTo>
                    <a:pt x="12553" y="27308"/>
                    <a:pt x="12553" y="27305"/>
                    <a:pt x="12553" y="27305"/>
                  </a:cubicBezTo>
                  <a:close/>
                  <a:moveTo>
                    <a:pt x="3004" y="27749"/>
                  </a:moveTo>
                  <a:lnTo>
                    <a:pt x="3004" y="27749"/>
                  </a:lnTo>
                  <a:cubicBezTo>
                    <a:pt x="3021" y="27756"/>
                    <a:pt x="3039" y="27763"/>
                    <a:pt x="3057" y="27770"/>
                  </a:cubicBezTo>
                  <a:cubicBezTo>
                    <a:pt x="3037" y="27760"/>
                    <a:pt x="3015" y="27752"/>
                    <a:pt x="3004" y="27749"/>
                  </a:cubicBezTo>
                  <a:close/>
                  <a:moveTo>
                    <a:pt x="20574" y="27824"/>
                  </a:moveTo>
                  <a:cubicBezTo>
                    <a:pt x="20570" y="27824"/>
                    <a:pt x="20524" y="27853"/>
                    <a:pt x="20425" y="27921"/>
                  </a:cubicBezTo>
                  <a:cubicBezTo>
                    <a:pt x="20407" y="27942"/>
                    <a:pt x="20387" y="27963"/>
                    <a:pt x="20366" y="27982"/>
                  </a:cubicBezTo>
                  <a:lnTo>
                    <a:pt x="20366" y="27982"/>
                  </a:lnTo>
                  <a:lnTo>
                    <a:pt x="20522" y="27867"/>
                  </a:lnTo>
                  <a:cubicBezTo>
                    <a:pt x="20559" y="27840"/>
                    <a:pt x="20578" y="27824"/>
                    <a:pt x="20574" y="27824"/>
                  </a:cubicBezTo>
                  <a:close/>
                  <a:moveTo>
                    <a:pt x="20366" y="27982"/>
                  </a:moveTo>
                  <a:lnTo>
                    <a:pt x="20317" y="28018"/>
                  </a:lnTo>
                  <a:cubicBezTo>
                    <a:pt x="20259" y="28068"/>
                    <a:pt x="20181" y="28124"/>
                    <a:pt x="20100" y="28182"/>
                  </a:cubicBezTo>
                  <a:lnTo>
                    <a:pt x="20100" y="28182"/>
                  </a:lnTo>
                  <a:cubicBezTo>
                    <a:pt x="20134" y="28159"/>
                    <a:pt x="20167" y="28137"/>
                    <a:pt x="20198" y="28116"/>
                  </a:cubicBezTo>
                  <a:cubicBezTo>
                    <a:pt x="20252" y="28077"/>
                    <a:pt x="20312" y="28032"/>
                    <a:pt x="20366" y="27982"/>
                  </a:cubicBezTo>
                  <a:close/>
                  <a:moveTo>
                    <a:pt x="3800" y="28187"/>
                  </a:moveTo>
                  <a:lnTo>
                    <a:pt x="3800" y="28187"/>
                  </a:lnTo>
                  <a:cubicBezTo>
                    <a:pt x="3800" y="28187"/>
                    <a:pt x="3806" y="28189"/>
                    <a:pt x="3815" y="28192"/>
                  </a:cubicBezTo>
                  <a:lnTo>
                    <a:pt x="3815" y="28192"/>
                  </a:lnTo>
                  <a:cubicBezTo>
                    <a:pt x="3814" y="28192"/>
                    <a:pt x="3813" y="28191"/>
                    <a:pt x="3813" y="28191"/>
                  </a:cubicBezTo>
                  <a:cubicBezTo>
                    <a:pt x="3804" y="28188"/>
                    <a:pt x="3801" y="28187"/>
                    <a:pt x="3800" y="28187"/>
                  </a:cubicBezTo>
                  <a:close/>
                  <a:moveTo>
                    <a:pt x="12238" y="28256"/>
                  </a:moveTo>
                  <a:cubicBezTo>
                    <a:pt x="12229" y="28275"/>
                    <a:pt x="12220" y="28295"/>
                    <a:pt x="12211" y="28314"/>
                  </a:cubicBezTo>
                  <a:lnTo>
                    <a:pt x="12211" y="28314"/>
                  </a:lnTo>
                  <a:cubicBezTo>
                    <a:pt x="12220" y="28295"/>
                    <a:pt x="12229" y="28275"/>
                    <a:pt x="12238" y="28256"/>
                  </a:cubicBezTo>
                  <a:close/>
                  <a:moveTo>
                    <a:pt x="4277" y="28256"/>
                  </a:moveTo>
                  <a:cubicBezTo>
                    <a:pt x="4374" y="28278"/>
                    <a:pt x="4515" y="28321"/>
                    <a:pt x="4677" y="28375"/>
                  </a:cubicBezTo>
                  <a:cubicBezTo>
                    <a:pt x="4558" y="28342"/>
                    <a:pt x="4428" y="28299"/>
                    <a:pt x="4277" y="28256"/>
                  </a:cubicBezTo>
                  <a:close/>
                  <a:moveTo>
                    <a:pt x="12211" y="28314"/>
                  </a:moveTo>
                  <a:cubicBezTo>
                    <a:pt x="12171" y="28401"/>
                    <a:pt x="12130" y="28487"/>
                    <a:pt x="12089" y="28573"/>
                  </a:cubicBezTo>
                  <a:lnTo>
                    <a:pt x="12089" y="28573"/>
                  </a:lnTo>
                  <a:cubicBezTo>
                    <a:pt x="12133" y="28489"/>
                    <a:pt x="12171" y="28403"/>
                    <a:pt x="12211" y="28314"/>
                  </a:cubicBezTo>
                  <a:close/>
                  <a:moveTo>
                    <a:pt x="4706" y="28411"/>
                  </a:moveTo>
                  <a:cubicBezTo>
                    <a:pt x="4727" y="28411"/>
                    <a:pt x="4808" y="28428"/>
                    <a:pt x="4904" y="28450"/>
                  </a:cubicBezTo>
                  <a:lnTo>
                    <a:pt x="5141" y="28537"/>
                  </a:lnTo>
                  <a:cubicBezTo>
                    <a:pt x="5170" y="28546"/>
                    <a:pt x="5199" y="28555"/>
                    <a:pt x="5228" y="28562"/>
                  </a:cubicBezTo>
                  <a:lnTo>
                    <a:pt x="5228" y="28562"/>
                  </a:lnTo>
                  <a:lnTo>
                    <a:pt x="5541" y="28677"/>
                  </a:lnTo>
                  <a:lnTo>
                    <a:pt x="5541" y="28677"/>
                  </a:lnTo>
                  <a:lnTo>
                    <a:pt x="4860" y="28483"/>
                  </a:lnTo>
                  <a:cubicBezTo>
                    <a:pt x="4829" y="28471"/>
                    <a:pt x="4819" y="28466"/>
                    <a:pt x="4824" y="28466"/>
                  </a:cubicBezTo>
                  <a:cubicBezTo>
                    <a:pt x="4834" y="28466"/>
                    <a:pt x="4889" y="28480"/>
                    <a:pt x="4958" y="28494"/>
                  </a:cubicBezTo>
                  <a:lnTo>
                    <a:pt x="4839" y="28461"/>
                  </a:lnTo>
                  <a:cubicBezTo>
                    <a:pt x="4720" y="28425"/>
                    <a:pt x="4688" y="28411"/>
                    <a:pt x="4706" y="28411"/>
                  </a:cubicBezTo>
                  <a:close/>
                  <a:moveTo>
                    <a:pt x="11889" y="29084"/>
                  </a:moveTo>
                  <a:lnTo>
                    <a:pt x="11889" y="29084"/>
                  </a:lnTo>
                  <a:cubicBezTo>
                    <a:pt x="11889" y="29084"/>
                    <a:pt x="11849" y="29154"/>
                    <a:pt x="11795" y="29250"/>
                  </a:cubicBezTo>
                  <a:lnTo>
                    <a:pt x="11795" y="29239"/>
                  </a:lnTo>
                  <a:cubicBezTo>
                    <a:pt x="11862" y="29129"/>
                    <a:pt x="11889" y="29084"/>
                    <a:pt x="11889" y="29084"/>
                  </a:cubicBezTo>
                  <a:close/>
                  <a:moveTo>
                    <a:pt x="5235" y="19547"/>
                  </a:moveTo>
                  <a:cubicBezTo>
                    <a:pt x="5261" y="19547"/>
                    <a:pt x="5287" y="19548"/>
                    <a:pt x="5314" y="19550"/>
                  </a:cubicBezTo>
                  <a:cubicBezTo>
                    <a:pt x="5368" y="19549"/>
                    <a:pt x="5423" y="19548"/>
                    <a:pt x="5478" y="19548"/>
                  </a:cubicBezTo>
                  <a:cubicBezTo>
                    <a:pt x="5761" y="19548"/>
                    <a:pt x="6049" y="19572"/>
                    <a:pt x="6329" y="19626"/>
                  </a:cubicBezTo>
                  <a:lnTo>
                    <a:pt x="6459" y="19658"/>
                  </a:lnTo>
                  <a:cubicBezTo>
                    <a:pt x="6653" y="19691"/>
                    <a:pt x="6837" y="19745"/>
                    <a:pt x="7021" y="19788"/>
                  </a:cubicBezTo>
                  <a:lnTo>
                    <a:pt x="6653" y="19712"/>
                  </a:lnTo>
                  <a:cubicBezTo>
                    <a:pt x="6502" y="19680"/>
                    <a:pt x="6329" y="19669"/>
                    <a:pt x="6146" y="19637"/>
                  </a:cubicBezTo>
                  <a:cubicBezTo>
                    <a:pt x="5973" y="19604"/>
                    <a:pt x="5779" y="19604"/>
                    <a:pt x="5606" y="19594"/>
                  </a:cubicBezTo>
                  <a:cubicBezTo>
                    <a:pt x="5519" y="19588"/>
                    <a:pt x="5436" y="19586"/>
                    <a:pt x="5356" y="19586"/>
                  </a:cubicBezTo>
                  <a:cubicBezTo>
                    <a:pt x="5276" y="19586"/>
                    <a:pt x="5201" y="19588"/>
                    <a:pt x="5130" y="19594"/>
                  </a:cubicBezTo>
                  <a:cubicBezTo>
                    <a:pt x="5455" y="19615"/>
                    <a:pt x="5228" y="19604"/>
                    <a:pt x="5692" y="19637"/>
                  </a:cubicBezTo>
                  <a:cubicBezTo>
                    <a:pt x="5721" y="19640"/>
                    <a:pt x="5733" y="19642"/>
                    <a:pt x="5732" y="19642"/>
                  </a:cubicBezTo>
                  <a:cubicBezTo>
                    <a:pt x="5731" y="19642"/>
                    <a:pt x="5678" y="19637"/>
                    <a:pt x="5606" y="19637"/>
                  </a:cubicBezTo>
                  <a:lnTo>
                    <a:pt x="5574" y="19635"/>
                  </a:lnTo>
                  <a:lnTo>
                    <a:pt x="5574" y="19635"/>
                  </a:lnTo>
                  <a:cubicBezTo>
                    <a:pt x="5663" y="19643"/>
                    <a:pt x="5753" y="19653"/>
                    <a:pt x="5843" y="19669"/>
                  </a:cubicBezTo>
                  <a:lnTo>
                    <a:pt x="6113" y="19702"/>
                  </a:lnTo>
                  <a:lnTo>
                    <a:pt x="6383" y="19756"/>
                  </a:lnTo>
                  <a:cubicBezTo>
                    <a:pt x="6513" y="19766"/>
                    <a:pt x="6643" y="19788"/>
                    <a:pt x="6772" y="19831"/>
                  </a:cubicBezTo>
                  <a:cubicBezTo>
                    <a:pt x="6962" y="19871"/>
                    <a:pt x="7143" y="19930"/>
                    <a:pt x="7160" y="19930"/>
                  </a:cubicBezTo>
                  <a:cubicBezTo>
                    <a:pt x="7162" y="19930"/>
                    <a:pt x="7162" y="19929"/>
                    <a:pt x="7161" y="19928"/>
                  </a:cubicBezTo>
                  <a:cubicBezTo>
                    <a:pt x="6967" y="19864"/>
                    <a:pt x="6772" y="19820"/>
                    <a:pt x="6578" y="19777"/>
                  </a:cubicBezTo>
                  <a:cubicBezTo>
                    <a:pt x="6481" y="19756"/>
                    <a:pt x="6383" y="19734"/>
                    <a:pt x="6286" y="19723"/>
                  </a:cubicBezTo>
                  <a:cubicBezTo>
                    <a:pt x="6189" y="19702"/>
                    <a:pt x="6092" y="19680"/>
                    <a:pt x="5995" y="19669"/>
                  </a:cubicBezTo>
                  <a:cubicBezTo>
                    <a:pt x="5990" y="19667"/>
                    <a:pt x="5995" y="19665"/>
                    <a:pt x="6010" y="19665"/>
                  </a:cubicBezTo>
                  <a:cubicBezTo>
                    <a:pt x="6124" y="19665"/>
                    <a:pt x="6782" y="19744"/>
                    <a:pt x="7431" y="19982"/>
                  </a:cubicBezTo>
                  <a:cubicBezTo>
                    <a:pt x="7493" y="20003"/>
                    <a:pt x="7498" y="20011"/>
                    <a:pt x="7480" y="20011"/>
                  </a:cubicBezTo>
                  <a:cubicBezTo>
                    <a:pt x="7469" y="20011"/>
                    <a:pt x="7451" y="20008"/>
                    <a:pt x="7431" y="20004"/>
                  </a:cubicBezTo>
                  <a:cubicBezTo>
                    <a:pt x="7388" y="19993"/>
                    <a:pt x="7345" y="19982"/>
                    <a:pt x="7301" y="19972"/>
                  </a:cubicBezTo>
                  <a:lnTo>
                    <a:pt x="7301" y="19972"/>
                  </a:lnTo>
                  <a:cubicBezTo>
                    <a:pt x="7533" y="20049"/>
                    <a:pt x="7755" y="20134"/>
                    <a:pt x="7977" y="20228"/>
                  </a:cubicBezTo>
                  <a:lnTo>
                    <a:pt x="7977" y="20228"/>
                  </a:lnTo>
                  <a:cubicBezTo>
                    <a:pt x="7902" y="20197"/>
                    <a:pt x="7823" y="20168"/>
                    <a:pt x="7744" y="20144"/>
                  </a:cubicBezTo>
                  <a:lnTo>
                    <a:pt x="7744" y="20144"/>
                  </a:lnTo>
                  <a:cubicBezTo>
                    <a:pt x="8133" y="20285"/>
                    <a:pt x="8511" y="20458"/>
                    <a:pt x="8868" y="20663"/>
                  </a:cubicBezTo>
                  <a:cubicBezTo>
                    <a:pt x="9019" y="20749"/>
                    <a:pt x="9310" y="20965"/>
                    <a:pt x="9343" y="20976"/>
                  </a:cubicBezTo>
                  <a:cubicBezTo>
                    <a:pt x="9169" y="20850"/>
                    <a:pt x="9117" y="20769"/>
                    <a:pt x="9169" y="20769"/>
                  </a:cubicBezTo>
                  <a:cubicBezTo>
                    <a:pt x="9188" y="20769"/>
                    <a:pt x="9221" y="20780"/>
                    <a:pt x="9267" y="20803"/>
                  </a:cubicBezTo>
                  <a:cubicBezTo>
                    <a:pt x="9289" y="20825"/>
                    <a:pt x="9494" y="20955"/>
                    <a:pt x="9699" y="21106"/>
                  </a:cubicBezTo>
                  <a:cubicBezTo>
                    <a:pt x="9905" y="21268"/>
                    <a:pt x="10121" y="21430"/>
                    <a:pt x="10196" y="21505"/>
                  </a:cubicBezTo>
                  <a:cubicBezTo>
                    <a:pt x="10238" y="21542"/>
                    <a:pt x="10252" y="21556"/>
                    <a:pt x="10247" y="21556"/>
                  </a:cubicBezTo>
                  <a:cubicBezTo>
                    <a:pt x="10229" y="21556"/>
                    <a:pt x="9987" y="21383"/>
                    <a:pt x="9974" y="21383"/>
                  </a:cubicBezTo>
                  <a:lnTo>
                    <a:pt x="9974" y="21383"/>
                  </a:lnTo>
                  <a:cubicBezTo>
                    <a:pt x="9971" y="21383"/>
                    <a:pt x="9981" y="21393"/>
                    <a:pt x="10013" y="21419"/>
                  </a:cubicBezTo>
                  <a:cubicBezTo>
                    <a:pt x="10077" y="21462"/>
                    <a:pt x="10142" y="21505"/>
                    <a:pt x="10207" y="21559"/>
                  </a:cubicBezTo>
                  <a:cubicBezTo>
                    <a:pt x="10283" y="21635"/>
                    <a:pt x="10369" y="21711"/>
                    <a:pt x="10455" y="21786"/>
                  </a:cubicBezTo>
                  <a:cubicBezTo>
                    <a:pt x="10484" y="21796"/>
                    <a:pt x="10605" y="21907"/>
                    <a:pt x="10694" y="21990"/>
                  </a:cubicBezTo>
                  <a:lnTo>
                    <a:pt x="10694" y="21990"/>
                  </a:lnTo>
                  <a:cubicBezTo>
                    <a:pt x="10670" y="21967"/>
                    <a:pt x="10641" y="21939"/>
                    <a:pt x="10607" y="21905"/>
                  </a:cubicBezTo>
                  <a:lnTo>
                    <a:pt x="10607" y="21905"/>
                  </a:lnTo>
                  <a:cubicBezTo>
                    <a:pt x="10833" y="22099"/>
                    <a:pt x="11049" y="22315"/>
                    <a:pt x="11244" y="22553"/>
                  </a:cubicBezTo>
                  <a:cubicBezTo>
                    <a:pt x="11231" y="22537"/>
                    <a:pt x="11227" y="22529"/>
                    <a:pt x="11230" y="22529"/>
                  </a:cubicBezTo>
                  <a:lnTo>
                    <a:pt x="11230" y="22529"/>
                  </a:lnTo>
                  <a:cubicBezTo>
                    <a:pt x="11248" y="22529"/>
                    <a:pt x="11586" y="22887"/>
                    <a:pt x="11784" y="23180"/>
                  </a:cubicBezTo>
                  <a:cubicBezTo>
                    <a:pt x="11782" y="23177"/>
                    <a:pt x="11780" y="23176"/>
                    <a:pt x="11779" y="23176"/>
                  </a:cubicBezTo>
                  <a:lnTo>
                    <a:pt x="11779" y="23176"/>
                  </a:lnTo>
                  <a:cubicBezTo>
                    <a:pt x="11771" y="23176"/>
                    <a:pt x="11808" y="23248"/>
                    <a:pt x="11827" y="23277"/>
                  </a:cubicBezTo>
                  <a:cubicBezTo>
                    <a:pt x="12022" y="23568"/>
                    <a:pt x="12184" y="23882"/>
                    <a:pt x="12313" y="24206"/>
                  </a:cubicBezTo>
                  <a:cubicBezTo>
                    <a:pt x="12432" y="24519"/>
                    <a:pt x="12529" y="24843"/>
                    <a:pt x="12583" y="25167"/>
                  </a:cubicBezTo>
                  <a:cubicBezTo>
                    <a:pt x="12592" y="25220"/>
                    <a:pt x="12623" y="25488"/>
                    <a:pt x="12615" y="25488"/>
                  </a:cubicBezTo>
                  <a:cubicBezTo>
                    <a:pt x="12614" y="25488"/>
                    <a:pt x="12612" y="25481"/>
                    <a:pt x="12608" y="25465"/>
                  </a:cubicBezTo>
                  <a:lnTo>
                    <a:pt x="12608" y="25465"/>
                  </a:lnTo>
                  <a:cubicBezTo>
                    <a:pt x="12638" y="25610"/>
                    <a:pt x="12648" y="25756"/>
                    <a:pt x="12659" y="25901"/>
                  </a:cubicBezTo>
                  <a:cubicBezTo>
                    <a:pt x="12655" y="25990"/>
                    <a:pt x="12654" y="26024"/>
                    <a:pt x="12653" y="26024"/>
                  </a:cubicBezTo>
                  <a:cubicBezTo>
                    <a:pt x="12653" y="26024"/>
                    <a:pt x="12655" y="25940"/>
                    <a:pt x="12648" y="25847"/>
                  </a:cubicBezTo>
                  <a:cubicBezTo>
                    <a:pt x="12640" y="25750"/>
                    <a:pt x="12633" y="25643"/>
                    <a:pt x="12629" y="25643"/>
                  </a:cubicBezTo>
                  <a:cubicBezTo>
                    <a:pt x="12627" y="25643"/>
                    <a:pt x="12626" y="25664"/>
                    <a:pt x="12626" y="25718"/>
                  </a:cubicBezTo>
                  <a:cubicBezTo>
                    <a:pt x="12637" y="25837"/>
                    <a:pt x="12648" y="25955"/>
                    <a:pt x="12648" y="26074"/>
                  </a:cubicBezTo>
                  <a:cubicBezTo>
                    <a:pt x="12648" y="26269"/>
                    <a:pt x="12637" y="26474"/>
                    <a:pt x="12626" y="26668"/>
                  </a:cubicBezTo>
                  <a:cubicBezTo>
                    <a:pt x="12637" y="26614"/>
                    <a:pt x="12637" y="26549"/>
                    <a:pt x="12648" y="26495"/>
                  </a:cubicBezTo>
                  <a:cubicBezTo>
                    <a:pt x="12648" y="26409"/>
                    <a:pt x="12659" y="26312"/>
                    <a:pt x="12670" y="26193"/>
                  </a:cubicBezTo>
                  <a:cubicBezTo>
                    <a:pt x="12670" y="26085"/>
                    <a:pt x="12670" y="25966"/>
                    <a:pt x="12659" y="25847"/>
                  </a:cubicBezTo>
                  <a:cubicBezTo>
                    <a:pt x="12648" y="25739"/>
                    <a:pt x="12637" y="25631"/>
                    <a:pt x="12626" y="25545"/>
                  </a:cubicBezTo>
                  <a:lnTo>
                    <a:pt x="12626" y="25545"/>
                  </a:lnTo>
                  <a:cubicBezTo>
                    <a:pt x="12670" y="25675"/>
                    <a:pt x="12691" y="25804"/>
                    <a:pt x="12691" y="25945"/>
                  </a:cubicBezTo>
                  <a:cubicBezTo>
                    <a:pt x="12702" y="26279"/>
                    <a:pt x="12691" y="26614"/>
                    <a:pt x="12637" y="26949"/>
                  </a:cubicBezTo>
                  <a:cubicBezTo>
                    <a:pt x="12576" y="27269"/>
                    <a:pt x="12558" y="27333"/>
                    <a:pt x="12553" y="27333"/>
                  </a:cubicBezTo>
                  <a:cubicBezTo>
                    <a:pt x="12551" y="27333"/>
                    <a:pt x="12551" y="27325"/>
                    <a:pt x="12552" y="27318"/>
                  </a:cubicBezTo>
                  <a:lnTo>
                    <a:pt x="12552" y="27318"/>
                  </a:lnTo>
                  <a:cubicBezTo>
                    <a:pt x="12551" y="27321"/>
                    <a:pt x="12551" y="27324"/>
                    <a:pt x="12551" y="27327"/>
                  </a:cubicBezTo>
                  <a:cubicBezTo>
                    <a:pt x="12454" y="27684"/>
                    <a:pt x="12346" y="28029"/>
                    <a:pt x="12205" y="28375"/>
                  </a:cubicBezTo>
                  <a:cubicBezTo>
                    <a:pt x="12162" y="28483"/>
                    <a:pt x="12119" y="28602"/>
                    <a:pt x="12065" y="28710"/>
                  </a:cubicBezTo>
                  <a:cubicBezTo>
                    <a:pt x="12032" y="28774"/>
                    <a:pt x="12000" y="28850"/>
                    <a:pt x="11957" y="28936"/>
                  </a:cubicBezTo>
                  <a:cubicBezTo>
                    <a:pt x="11903" y="29012"/>
                    <a:pt x="11859" y="29109"/>
                    <a:pt x="11795" y="29217"/>
                  </a:cubicBezTo>
                  <a:cubicBezTo>
                    <a:pt x="11720" y="29334"/>
                    <a:pt x="11692" y="29369"/>
                    <a:pt x="11685" y="29369"/>
                  </a:cubicBezTo>
                  <a:cubicBezTo>
                    <a:pt x="11674" y="29369"/>
                    <a:pt x="11715" y="29281"/>
                    <a:pt x="11708" y="29281"/>
                  </a:cubicBezTo>
                  <a:lnTo>
                    <a:pt x="11708" y="29281"/>
                  </a:lnTo>
                  <a:cubicBezTo>
                    <a:pt x="11706" y="29281"/>
                    <a:pt x="11703" y="29285"/>
                    <a:pt x="11697" y="29293"/>
                  </a:cubicBezTo>
                  <a:cubicBezTo>
                    <a:pt x="11841" y="29058"/>
                    <a:pt x="11969" y="28818"/>
                    <a:pt x="12089" y="28573"/>
                  </a:cubicBezTo>
                  <a:lnTo>
                    <a:pt x="12089" y="28573"/>
                  </a:lnTo>
                  <a:cubicBezTo>
                    <a:pt x="12074" y="28601"/>
                    <a:pt x="12059" y="28628"/>
                    <a:pt x="12043" y="28656"/>
                  </a:cubicBezTo>
                  <a:cubicBezTo>
                    <a:pt x="12119" y="28504"/>
                    <a:pt x="12248" y="28180"/>
                    <a:pt x="12313" y="27997"/>
                  </a:cubicBezTo>
                  <a:lnTo>
                    <a:pt x="12313" y="27997"/>
                  </a:lnTo>
                  <a:cubicBezTo>
                    <a:pt x="12162" y="28396"/>
                    <a:pt x="11989" y="28774"/>
                    <a:pt x="11773" y="29142"/>
                  </a:cubicBezTo>
                  <a:cubicBezTo>
                    <a:pt x="11633" y="29401"/>
                    <a:pt x="11460" y="29649"/>
                    <a:pt x="11287" y="29898"/>
                  </a:cubicBezTo>
                  <a:cubicBezTo>
                    <a:pt x="11286" y="29899"/>
                    <a:pt x="11285" y="29901"/>
                    <a:pt x="11284" y="29902"/>
                  </a:cubicBezTo>
                  <a:lnTo>
                    <a:pt x="11284" y="29902"/>
                  </a:lnTo>
                  <a:cubicBezTo>
                    <a:pt x="10830" y="29838"/>
                    <a:pt x="10462" y="29778"/>
                    <a:pt x="9894" y="29692"/>
                  </a:cubicBezTo>
                  <a:cubicBezTo>
                    <a:pt x="9754" y="29662"/>
                    <a:pt x="9723" y="29653"/>
                    <a:pt x="9734" y="29653"/>
                  </a:cubicBezTo>
                  <a:cubicBezTo>
                    <a:pt x="9748" y="29653"/>
                    <a:pt x="9835" y="29668"/>
                    <a:pt x="9845" y="29668"/>
                  </a:cubicBezTo>
                  <a:cubicBezTo>
                    <a:pt x="9849" y="29668"/>
                    <a:pt x="9842" y="29666"/>
                    <a:pt x="9818" y="29660"/>
                  </a:cubicBezTo>
                  <a:lnTo>
                    <a:pt x="9483" y="29606"/>
                  </a:lnTo>
                  <a:cubicBezTo>
                    <a:pt x="9397" y="29595"/>
                    <a:pt x="9429" y="29595"/>
                    <a:pt x="9440" y="29595"/>
                  </a:cubicBezTo>
                  <a:cubicBezTo>
                    <a:pt x="9278" y="29574"/>
                    <a:pt x="9127" y="29552"/>
                    <a:pt x="8965" y="29520"/>
                  </a:cubicBezTo>
                  <a:cubicBezTo>
                    <a:pt x="8911" y="29520"/>
                    <a:pt x="8684" y="29455"/>
                    <a:pt x="8403" y="29379"/>
                  </a:cubicBezTo>
                  <a:cubicBezTo>
                    <a:pt x="8122" y="29314"/>
                    <a:pt x="7788" y="29217"/>
                    <a:pt x="7507" y="29163"/>
                  </a:cubicBezTo>
                  <a:cubicBezTo>
                    <a:pt x="7461" y="29148"/>
                    <a:pt x="7457" y="29144"/>
                    <a:pt x="7469" y="29144"/>
                  </a:cubicBezTo>
                  <a:cubicBezTo>
                    <a:pt x="7486" y="29144"/>
                    <a:pt x="7541" y="29154"/>
                    <a:pt x="7545" y="29154"/>
                  </a:cubicBezTo>
                  <a:cubicBezTo>
                    <a:pt x="7546" y="29154"/>
                    <a:pt x="7544" y="29154"/>
                    <a:pt x="7539" y="29152"/>
                  </a:cubicBezTo>
                  <a:lnTo>
                    <a:pt x="6275" y="28839"/>
                  </a:lnTo>
                  <a:lnTo>
                    <a:pt x="5757" y="28677"/>
                  </a:lnTo>
                  <a:lnTo>
                    <a:pt x="5757" y="28677"/>
                  </a:lnTo>
                  <a:cubicBezTo>
                    <a:pt x="5869" y="28715"/>
                    <a:pt x="5905" y="28731"/>
                    <a:pt x="5889" y="28731"/>
                  </a:cubicBezTo>
                  <a:cubicBezTo>
                    <a:pt x="5854" y="28731"/>
                    <a:pt x="5550" y="28650"/>
                    <a:pt x="5258" y="28570"/>
                  </a:cubicBezTo>
                  <a:lnTo>
                    <a:pt x="5258" y="28570"/>
                  </a:lnTo>
                  <a:cubicBezTo>
                    <a:pt x="5317" y="28583"/>
                    <a:pt x="5379" y="28591"/>
                    <a:pt x="5444" y="28591"/>
                  </a:cubicBezTo>
                  <a:lnTo>
                    <a:pt x="5217" y="28526"/>
                  </a:lnTo>
                  <a:lnTo>
                    <a:pt x="5217" y="28526"/>
                  </a:lnTo>
                  <a:cubicBezTo>
                    <a:pt x="5247" y="28534"/>
                    <a:pt x="5273" y="28541"/>
                    <a:pt x="5277" y="28541"/>
                  </a:cubicBezTo>
                  <a:cubicBezTo>
                    <a:pt x="5279" y="28541"/>
                    <a:pt x="5277" y="28540"/>
                    <a:pt x="5271" y="28537"/>
                  </a:cubicBezTo>
                  <a:cubicBezTo>
                    <a:pt x="5249" y="28526"/>
                    <a:pt x="5174" y="28515"/>
                    <a:pt x="5066" y="28483"/>
                  </a:cubicBezTo>
                  <a:lnTo>
                    <a:pt x="4914" y="28418"/>
                  </a:lnTo>
                  <a:lnTo>
                    <a:pt x="4871" y="28418"/>
                  </a:lnTo>
                  <a:cubicBezTo>
                    <a:pt x="4580" y="28332"/>
                    <a:pt x="4288" y="28234"/>
                    <a:pt x="3996" y="28126"/>
                  </a:cubicBezTo>
                  <a:cubicBezTo>
                    <a:pt x="3672" y="28029"/>
                    <a:pt x="3381" y="27932"/>
                    <a:pt x="3046" y="27802"/>
                  </a:cubicBezTo>
                  <a:cubicBezTo>
                    <a:pt x="2646" y="27651"/>
                    <a:pt x="2257" y="27457"/>
                    <a:pt x="1890" y="27230"/>
                  </a:cubicBezTo>
                  <a:lnTo>
                    <a:pt x="1890" y="27230"/>
                  </a:lnTo>
                  <a:cubicBezTo>
                    <a:pt x="1969" y="27271"/>
                    <a:pt x="2001" y="27285"/>
                    <a:pt x="2010" y="27285"/>
                  </a:cubicBezTo>
                  <a:cubicBezTo>
                    <a:pt x="2026" y="27285"/>
                    <a:pt x="1963" y="27237"/>
                    <a:pt x="1977" y="27230"/>
                  </a:cubicBezTo>
                  <a:lnTo>
                    <a:pt x="1977" y="27230"/>
                  </a:lnTo>
                  <a:cubicBezTo>
                    <a:pt x="2355" y="27467"/>
                    <a:pt x="2765" y="27673"/>
                    <a:pt x="3186" y="27835"/>
                  </a:cubicBezTo>
                  <a:cubicBezTo>
                    <a:pt x="3023" y="27770"/>
                    <a:pt x="2986" y="27748"/>
                    <a:pt x="2997" y="27748"/>
                  </a:cubicBezTo>
                  <a:cubicBezTo>
                    <a:pt x="2998" y="27748"/>
                    <a:pt x="3001" y="27748"/>
                    <a:pt x="3004" y="27749"/>
                  </a:cubicBezTo>
                  <a:lnTo>
                    <a:pt x="3004" y="27749"/>
                  </a:lnTo>
                  <a:cubicBezTo>
                    <a:pt x="2720" y="27635"/>
                    <a:pt x="2446" y="27501"/>
                    <a:pt x="2182" y="27349"/>
                  </a:cubicBezTo>
                  <a:cubicBezTo>
                    <a:pt x="2203" y="27349"/>
                    <a:pt x="2009" y="27241"/>
                    <a:pt x="1804" y="27089"/>
                  </a:cubicBezTo>
                  <a:lnTo>
                    <a:pt x="1804" y="27089"/>
                  </a:lnTo>
                  <a:cubicBezTo>
                    <a:pt x="1818" y="27103"/>
                    <a:pt x="1822" y="27110"/>
                    <a:pt x="1817" y="27110"/>
                  </a:cubicBezTo>
                  <a:cubicBezTo>
                    <a:pt x="1801" y="27110"/>
                    <a:pt x="1673" y="27024"/>
                    <a:pt x="1512" y="26906"/>
                  </a:cubicBezTo>
                  <a:cubicBezTo>
                    <a:pt x="1404" y="26819"/>
                    <a:pt x="1307" y="26733"/>
                    <a:pt x="1210" y="26636"/>
                  </a:cubicBezTo>
                  <a:cubicBezTo>
                    <a:pt x="1102" y="26539"/>
                    <a:pt x="1015" y="26441"/>
                    <a:pt x="951" y="26377"/>
                  </a:cubicBezTo>
                  <a:cubicBezTo>
                    <a:pt x="951" y="26371"/>
                    <a:pt x="951" y="26368"/>
                    <a:pt x="953" y="26368"/>
                  </a:cubicBezTo>
                  <a:cubicBezTo>
                    <a:pt x="959" y="26368"/>
                    <a:pt x="975" y="26391"/>
                    <a:pt x="1015" y="26431"/>
                  </a:cubicBezTo>
                  <a:cubicBezTo>
                    <a:pt x="1035" y="26450"/>
                    <a:pt x="1060" y="26475"/>
                    <a:pt x="1093" y="26508"/>
                  </a:cubicBezTo>
                  <a:lnTo>
                    <a:pt x="1093" y="26508"/>
                  </a:lnTo>
                  <a:lnTo>
                    <a:pt x="918" y="26323"/>
                  </a:lnTo>
                  <a:cubicBezTo>
                    <a:pt x="853" y="26258"/>
                    <a:pt x="799" y="26193"/>
                    <a:pt x="745" y="26117"/>
                  </a:cubicBezTo>
                  <a:cubicBezTo>
                    <a:pt x="681" y="26031"/>
                    <a:pt x="616" y="25945"/>
                    <a:pt x="562" y="25847"/>
                  </a:cubicBezTo>
                  <a:lnTo>
                    <a:pt x="562" y="25847"/>
                  </a:lnTo>
                  <a:cubicBezTo>
                    <a:pt x="605" y="25912"/>
                    <a:pt x="637" y="25977"/>
                    <a:pt x="691" y="26031"/>
                  </a:cubicBezTo>
                  <a:cubicBezTo>
                    <a:pt x="583" y="25880"/>
                    <a:pt x="486" y="25718"/>
                    <a:pt x="410" y="25556"/>
                  </a:cubicBezTo>
                  <a:cubicBezTo>
                    <a:pt x="350" y="25426"/>
                    <a:pt x="310" y="25318"/>
                    <a:pt x="313" y="25318"/>
                  </a:cubicBezTo>
                  <a:lnTo>
                    <a:pt x="313" y="25318"/>
                  </a:lnTo>
                  <a:cubicBezTo>
                    <a:pt x="314" y="25318"/>
                    <a:pt x="318" y="25324"/>
                    <a:pt x="324" y="25340"/>
                  </a:cubicBezTo>
                  <a:lnTo>
                    <a:pt x="367" y="25448"/>
                  </a:lnTo>
                  <a:cubicBezTo>
                    <a:pt x="281" y="25232"/>
                    <a:pt x="205" y="25016"/>
                    <a:pt x="162" y="24778"/>
                  </a:cubicBezTo>
                  <a:cubicBezTo>
                    <a:pt x="119" y="24519"/>
                    <a:pt x="97" y="24260"/>
                    <a:pt x="97" y="24000"/>
                  </a:cubicBezTo>
                  <a:cubicBezTo>
                    <a:pt x="119" y="23666"/>
                    <a:pt x="162" y="23342"/>
                    <a:pt x="238" y="23018"/>
                  </a:cubicBezTo>
                  <a:lnTo>
                    <a:pt x="238" y="23018"/>
                  </a:lnTo>
                  <a:cubicBezTo>
                    <a:pt x="238" y="23061"/>
                    <a:pt x="238" y="23115"/>
                    <a:pt x="227" y="23169"/>
                  </a:cubicBezTo>
                  <a:cubicBezTo>
                    <a:pt x="324" y="22704"/>
                    <a:pt x="475" y="22261"/>
                    <a:pt x="702" y="21851"/>
                  </a:cubicBezTo>
                  <a:lnTo>
                    <a:pt x="702" y="21851"/>
                  </a:lnTo>
                  <a:cubicBezTo>
                    <a:pt x="696" y="21867"/>
                    <a:pt x="696" y="21872"/>
                    <a:pt x="700" y="21872"/>
                  </a:cubicBezTo>
                  <a:cubicBezTo>
                    <a:pt x="709" y="21872"/>
                    <a:pt x="741" y="21837"/>
                    <a:pt x="756" y="21829"/>
                  </a:cubicBezTo>
                  <a:cubicBezTo>
                    <a:pt x="759" y="21828"/>
                    <a:pt x="761" y="21828"/>
                    <a:pt x="763" y="21828"/>
                  </a:cubicBezTo>
                  <a:cubicBezTo>
                    <a:pt x="784" y="21828"/>
                    <a:pt x="755" y="21887"/>
                    <a:pt x="626" y="22153"/>
                  </a:cubicBezTo>
                  <a:cubicBezTo>
                    <a:pt x="756" y="21916"/>
                    <a:pt x="897" y="21689"/>
                    <a:pt x="1059" y="21473"/>
                  </a:cubicBezTo>
                  <a:lnTo>
                    <a:pt x="1059" y="21473"/>
                  </a:lnTo>
                  <a:cubicBezTo>
                    <a:pt x="1006" y="21541"/>
                    <a:pt x="927" y="21634"/>
                    <a:pt x="917" y="21634"/>
                  </a:cubicBezTo>
                  <a:cubicBezTo>
                    <a:pt x="912" y="21634"/>
                    <a:pt x="921" y="21616"/>
                    <a:pt x="951" y="21570"/>
                  </a:cubicBezTo>
                  <a:cubicBezTo>
                    <a:pt x="1102" y="21387"/>
                    <a:pt x="1156" y="21333"/>
                    <a:pt x="1221" y="21257"/>
                  </a:cubicBezTo>
                  <a:cubicBezTo>
                    <a:pt x="1315" y="21143"/>
                    <a:pt x="1419" y="21037"/>
                    <a:pt x="1523" y="20940"/>
                  </a:cubicBezTo>
                  <a:lnTo>
                    <a:pt x="1523" y="20940"/>
                  </a:lnTo>
                  <a:cubicBezTo>
                    <a:pt x="1518" y="20944"/>
                    <a:pt x="1515" y="20945"/>
                    <a:pt x="1514" y="20945"/>
                  </a:cubicBezTo>
                  <a:cubicBezTo>
                    <a:pt x="1500" y="20945"/>
                    <a:pt x="1610" y="20810"/>
                    <a:pt x="1782" y="20663"/>
                  </a:cubicBezTo>
                  <a:lnTo>
                    <a:pt x="1782" y="20663"/>
                  </a:lnTo>
                  <a:cubicBezTo>
                    <a:pt x="1754" y="20691"/>
                    <a:pt x="1808" y="20670"/>
                    <a:pt x="1765" y="20715"/>
                  </a:cubicBezTo>
                  <a:lnTo>
                    <a:pt x="1765" y="20715"/>
                  </a:lnTo>
                  <a:cubicBezTo>
                    <a:pt x="1923" y="20568"/>
                    <a:pt x="2089" y="20437"/>
                    <a:pt x="2264" y="20315"/>
                  </a:cubicBezTo>
                  <a:lnTo>
                    <a:pt x="2264" y="20315"/>
                  </a:lnTo>
                  <a:cubicBezTo>
                    <a:pt x="2257" y="20320"/>
                    <a:pt x="2256" y="20323"/>
                    <a:pt x="2259" y="20323"/>
                  </a:cubicBezTo>
                  <a:cubicBezTo>
                    <a:pt x="2274" y="20323"/>
                    <a:pt x="2366" y="20279"/>
                    <a:pt x="2463" y="20231"/>
                  </a:cubicBezTo>
                  <a:cubicBezTo>
                    <a:pt x="2549" y="20177"/>
                    <a:pt x="2635" y="20123"/>
                    <a:pt x="2733" y="20080"/>
                  </a:cubicBezTo>
                  <a:cubicBezTo>
                    <a:pt x="2812" y="20043"/>
                    <a:pt x="2892" y="20008"/>
                    <a:pt x="2972" y="19976"/>
                  </a:cubicBezTo>
                  <a:lnTo>
                    <a:pt x="2972" y="19976"/>
                  </a:lnTo>
                  <a:cubicBezTo>
                    <a:pt x="3020" y="19957"/>
                    <a:pt x="3066" y="19940"/>
                    <a:pt x="3109" y="19924"/>
                  </a:cubicBezTo>
                  <a:lnTo>
                    <a:pt x="3109" y="19924"/>
                  </a:lnTo>
                  <a:cubicBezTo>
                    <a:pt x="3145" y="19910"/>
                    <a:pt x="3182" y="19898"/>
                    <a:pt x="3219" y="19885"/>
                  </a:cubicBezTo>
                  <a:lnTo>
                    <a:pt x="3219" y="19885"/>
                  </a:lnTo>
                  <a:cubicBezTo>
                    <a:pt x="3193" y="19894"/>
                    <a:pt x="3168" y="19902"/>
                    <a:pt x="3143" y="19911"/>
                  </a:cubicBezTo>
                  <a:lnTo>
                    <a:pt x="3143" y="19911"/>
                  </a:lnTo>
                  <a:cubicBezTo>
                    <a:pt x="3396" y="19816"/>
                    <a:pt x="3552" y="19766"/>
                    <a:pt x="3716" y="19723"/>
                  </a:cubicBezTo>
                  <a:cubicBezTo>
                    <a:pt x="3824" y="19680"/>
                    <a:pt x="3932" y="19658"/>
                    <a:pt x="4040" y="19637"/>
                  </a:cubicBezTo>
                  <a:cubicBezTo>
                    <a:pt x="4202" y="19604"/>
                    <a:pt x="4374" y="19583"/>
                    <a:pt x="4536" y="19561"/>
                  </a:cubicBezTo>
                  <a:lnTo>
                    <a:pt x="4536" y="19561"/>
                  </a:lnTo>
                  <a:cubicBezTo>
                    <a:pt x="4464" y="19577"/>
                    <a:pt x="4362" y="19605"/>
                    <a:pt x="4487" y="19605"/>
                  </a:cubicBezTo>
                  <a:cubicBezTo>
                    <a:pt x="4531" y="19605"/>
                    <a:pt x="4601" y="19602"/>
                    <a:pt x="4709" y="19594"/>
                  </a:cubicBezTo>
                  <a:cubicBezTo>
                    <a:pt x="4763" y="19583"/>
                    <a:pt x="4839" y="19572"/>
                    <a:pt x="4947" y="19572"/>
                  </a:cubicBezTo>
                  <a:cubicBezTo>
                    <a:pt x="5026" y="19563"/>
                    <a:pt x="5125" y="19547"/>
                    <a:pt x="5235" y="19547"/>
                  </a:cubicBezTo>
                  <a:close/>
                  <a:moveTo>
                    <a:pt x="11432" y="29814"/>
                  </a:moveTo>
                  <a:cubicBezTo>
                    <a:pt x="11433" y="29814"/>
                    <a:pt x="11414" y="29841"/>
                    <a:pt x="11362" y="29913"/>
                  </a:cubicBezTo>
                  <a:lnTo>
                    <a:pt x="11362" y="29913"/>
                  </a:lnTo>
                  <a:cubicBezTo>
                    <a:pt x="11358" y="29913"/>
                    <a:pt x="11355" y="29913"/>
                    <a:pt x="11351" y="29912"/>
                  </a:cubicBezTo>
                  <a:lnTo>
                    <a:pt x="11351" y="29912"/>
                  </a:lnTo>
                  <a:cubicBezTo>
                    <a:pt x="11393" y="29860"/>
                    <a:pt x="11430" y="29814"/>
                    <a:pt x="11432" y="29814"/>
                  </a:cubicBezTo>
                  <a:close/>
                  <a:moveTo>
                    <a:pt x="15700" y="29929"/>
                  </a:moveTo>
                  <a:cubicBezTo>
                    <a:pt x="15695" y="29929"/>
                    <a:pt x="15612" y="29942"/>
                    <a:pt x="15579" y="29948"/>
                  </a:cubicBezTo>
                  <a:lnTo>
                    <a:pt x="15579" y="29948"/>
                  </a:lnTo>
                  <a:lnTo>
                    <a:pt x="15694" y="29930"/>
                  </a:lnTo>
                  <a:cubicBezTo>
                    <a:pt x="15699" y="29929"/>
                    <a:pt x="15701" y="29929"/>
                    <a:pt x="15700" y="29929"/>
                  </a:cubicBezTo>
                  <a:close/>
                  <a:moveTo>
                    <a:pt x="15499" y="30071"/>
                  </a:moveTo>
                  <a:cubicBezTo>
                    <a:pt x="15492" y="30071"/>
                    <a:pt x="15485" y="30072"/>
                    <a:pt x="15478" y="30072"/>
                  </a:cubicBezTo>
                  <a:lnTo>
                    <a:pt x="15478" y="30072"/>
                  </a:lnTo>
                  <a:cubicBezTo>
                    <a:pt x="15485" y="30072"/>
                    <a:pt x="15492" y="30071"/>
                    <a:pt x="15499" y="30071"/>
                  </a:cubicBezTo>
                  <a:close/>
                  <a:moveTo>
                    <a:pt x="12713" y="30168"/>
                  </a:moveTo>
                  <a:lnTo>
                    <a:pt x="12713" y="30168"/>
                  </a:lnTo>
                  <a:cubicBezTo>
                    <a:pt x="12745" y="30173"/>
                    <a:pt x="12778" y="30176"/>
                    <a:pt x="12811" y="30176"/>
                  </a:cubicBezTo>
                  <a:cubicBezTo>
                    <a:pt x="12819" y="30176"/>
                    <a:pt x="12826" y="30176"/>
                    <a:pt x="12834" y="30175"/>
                  </a:cubicBezTo>
                  <a:lnTo>
                    <a:pt x="12834" y="30175"/>
                  </a:lnTo>
                  <a:cubicBezTo>
                    <a:pt x="12798" y="30173"/>
                    <a:pt x="12757" y="30171"/>
                    <a:pt x="12713" y="30168"/>
                  </a:cubicBezTo>
                  <a:close/>
                  <a:moveTo>
                    <a:pt x="47319" y="1"/>
                  </a:moveTo>
                  <a:lnTo>
                    <a:pt x="47017" y="44"/>
                  </a:lnTo>
                  <a:cubicBezTo>
                    <a:pt x="47135" y="22"/>
                    <a:pt x="47136" y="15"/>
                    <a:pt x="47077" y="15"/>
                  </a:cubicBezTo>
                  <a:cubicBezTo>
                    <a:pt x="46955" y="15"/>
                    <a:pt x="46576" y="47"/>
                    <a:pt x="46491" y="47"/>
                  </a:cubicBezTo>
                  <a:cubicBezTo>
                    <a:pt x="46477" y="47"/>
                    <a:pt x="46471" y="46"/>
                    <a:pt x="46477" y="44"/>
                  </a:cubicBezTo>
                  <a:lnTo>
                    <a:pt x="46477" y="44"/>
                  </a:lnTo>
                  <a:cubicBezTo>
                    <a:pt x="46250" y="87"/>
                    <a:pt x="45936" y="141"/>
                    <a:pt x="45602" y="195"/>
                  </a:cubicBezTo>
                  <a:cubicBezTo>
                    <a:pt x="45429" y="228"/>
                    <a:pt x="45245" y="249"/>
                    <a:pt x="45062" y="292"/>
                  </a:cubicBezTo>
                  <a:cubicBezTo>
                    <a:pt x="44878" y="336"/>
                    <a:pt x="44694" y="390"/>
                    <a:pt x="44511" y="444"/>
                  </a:cubicBezTo>
                  <a:cubicBezTo>
                    <a:pt x="44470" y="455"/>
                    <a:pt x="44454" y="460"/>
                    <a:pt x="44452" y="460"/>
                  </a:cubicBezTo>
                  <a:cubicBezTo>
                    <a:pt x="44446" y="460"/>
                    <a:pt x="44598" y="410"/>
                    <a:pt x="44565" y="410"/>
                  </a:cubicBezTo>
                  <a:cubicBezTo>
                    <a:pt x="44562" y="410"/>
                    <a:pt x="44559" y="411"/>
                    <a:pt x="44554" y="411"/>
                  </a:cubicBezTo>
                  <a:cubicBezTo>
                    <a:pt x="44370" y="476"/>
                    <a:pt x="44144" y="530"/>
                    <a:pt x="43722" y="638"/>
                  </a:cubicBezTo>
                  <a:lnTo>
                    <a:pt x="43766" y="627"/>
                  </a:lnTo>
                  <a:lnTo>
                    <a:pt x="43766" y="627"/>
                  </a:lnTo>
                  <a:cubicBezTo>
                    <a:pt x="42761" y="908"/>
                    <a:pt x="41778" y="1264"/>
                    <a:pt x="40817" y="1675"/>
                  </a:cubicBezTo>
                  <a:lnTo>
                    <a:pt x="40911" y="1654"/>
                  </a:lnTo>
                  <a:lnTo>
                    <a:pt x="40911" y="1654"/>
                  </a:lnTo>
                  <a:cubicBezTo>
                    <a:pt x="40877" y="1668"/>
                    <a:pt x="40836" y="1686"/>
                    <a:pt x="40791" y="1706"/>
                  </a:cubicBezTo>
                  <a:lnTo>
                    <a:pt x="40791" y="1706"/>
                  </a:lnTo>
                  <a:cubicBezTo>
                    <a:pt x="40827" y="1691"/>
                    <a:pt x="40867" y="1674"/>
                    <a:pt x="40914" y="1653"/>
                  </a:cubicBezTo>
                  <a:lnTo>
                    <a:pt x="40914" y="1653"/>
                  </a:lnTo>
                  <a:lnTo>
                    <a:pt x="40911" y="1654"/>
                  </a:lnTo>
                  <a:lnTo>
                    <a:pt x="40911" y="1654"/>
                  </a:lnTo>
                  <a:cubicBezTo>
                    <a:pt x="40954" y="1636"/>
                    <a:pt x="40984" y="1624"/>
                    <a:pt x="40990" y="1624"/>
                  </a:cubicBezTo>
                  <a:cubicBezTo>
                    <a:pt x="40995" y="1624"/>
                    <a:pt x="40983" y="1633"/>
                    <a:pt x="40946" y="1653"/>
                  </a:cubicBezTo>
                  <a:cubicBezTo>
                    <a:pt x="40849" y="1686"/>
                    <a:pt x="40687" y="1750"/>
                    <a:pt x="40482" y="1848"/>
                  </a:cubicBezTo>
                  <a:cubicBezTo>
                    <a:pt x="40288" y="1934"/>
                    <a:pt x="40050" y="2031"/>
                    <a:pt x="39823" y="2150"/>
                  </a:cubicBezTo>
                  <a:cubicBezTo>
                    <a:pt x="39380" y="2388"/>
                    <a:pt x="38937" y="2604"/>
                    <a:pt x="38819" y="2658"/>
                  </a:cubicBezTo>
                  <a:cubicBezTo>
                    <a:pt x="38683" y="2739"/>
                    <a:pt x="38653" y="2758"/>
                    <a:pt x="38658" y="2758"/>
                  </a:cubicBezTo>
                  <a:cubicBezTo>
                    <a:pt x="38662" y="2758"/>
                    <a:pt x="38697" y="2741"/>
                    <a:pt x="38702" y="2741"/>
                  </a:cubicBezTo>
                  <a:cubicBezTo>
                    <a:pt x="38708" y="2741"/>
                    <a:pt x="38681" y="2761"/>
                    <a:pt x="38549" y="2841"/>
                  </a:cubicBezTo>
                  <a:lnTo>
                    <a:pt x="38441" y="2895"/>
                  </a:lnTo>
                  <a:lnTo>
                    <a:pt x="38343" y="2960"/>
                  </a:lnTo>
                  <a:cubicBezTo>
                    <a:pt x="38214" y="3047"/>
                    <a:pt x="38073" y="3111"/>
                    <a:pt x="37933" y="3176"/>
                  </a:cubicBezTo>
                  <a:lnTo>
                    <a:pt x="38181" y="3036"/>
                  </a:lnTo>
                  <a:lnTo>
                    <a:pt x="37890" y="3198"/>
                  </a:lnTo>
                  <a:lnTo>
                    <a:pt x="37728" y="3295"/>
                  </a:lnTo>
                  <a:lnTo>
                    <a:pt x="37609" y="3403"/>
                  </a:lnTo>
                  <a:lnTo>
                    <a:pt x="37177" y="3684"/>
                  </a:lnTo>
                  <a:lnTo>
                    <a:pt x="37544" y="3446"/>
                  </a:lnTo>
                  <a:lnTo>
                    <a:pt x="37544" y="3446"/>
                  </a:lnTo>
                  <a:cubicBezTo>
                    <a:pt x="36442" y="4170"/>
                    <a:pt x="35395" y="4980"/>
                    <a:pt x="34423" y="5876"/>
                  </a:cubicBezTo>
                  <a:lnTo>
                    <a:pt x="34487" y="5822"/>
                  </a:lnTo>
                  <a:lnTo>
                    <a:pt x="34487" y="5822"/>
                  </a:lnTo>
                  <a:cubicBezTo>
                    <a:pt x="34163" y="6146"/>
                    <a:pt x="34023" y="6265"/>
                    <a:pt x="33883" y="6406"/>
                  </a:cubicBezTo>
                  <a:lnTo>
                    <a:pt x="33634" y="6633"/>
                  </a:lnTo>
                  <a:cubicBezTo>
                    <a:pt x="33537" y="6730"/>
                    <a:pt x="33418" y="6859"/>
                    <a:pt x="33245" y="7043"/>
                  </a:cubicBezTo>
                  <a:lnTo>
                    <a:pt x="33267" y="7021"/>
                  </a:lnTo>
                  <a:lnTo>
                    <a:pt x="33267" y="7021"/>
                  </a:lnTo>
                  <a:cubicBezTo>
                    <a:pt x="33137" y="7173"/>
                    <a:pt x="32954" y="7367"/>
                    <a:pt x="32770" y="7572"/>
                  </a:cubicBezTo>
                  <a:cubicBezTo>
                    <a:pt x="32798" y="7541"/>
                    <a:pt x="32808" y="7529"/>
                    <a:pt x="32806" y="7529"/>
                  </a:cubicBezTo>
                  <a:lnTo>
                    <a:pt x="32806" y="7529"/>
                  </a:lnTo>
                  <a:cubicBezTo>
                    <a:pt x="32803" y="7529"/>
                    <a:pt x="32746" y="7585"/>
                    <a:pt x="32695" y="7637"/>
                  </a:cubicBezTo>
                  <a:cubicBezTo>
                    <a:pt x="32680" y="7651"/>
                    <a:pt x="32666" y="7666"/>
                    <a:pt x="32654" y="7680"/>
                  </a:cubicBezTo>
                  <a:lnTo>
                    <a:pt x="32654" y="7680"/>
                  </a:lnTo>
                  <a:cubicBezTo>
                    <a:pt x="32039" y="8433"/>
                    <a:pt x="32347" y="8050"/>
                    <a:pt x="31949" y="8577"/>
                  </a:cubicBezTo>
                  <a:lnTo>
                    <a:pt x="31841" y="8685"/>
                  </a:lnTo>
                  <a:cubicBezTo>
                    <a:pt x="31722" y="8868"/>
                    <a:pt x="31712" y="8890"/>
                    <a:pt x="31420" y="9300"/>
                  </a:cubicBezTo>
                  <a:cubicBezTo>
                    <a:pt x="31478" y="9215"/>
                    <a:pt x="31496" y="9187"/>
                    <a:pt x="31493" y="9187"/>
                  </a:cubicBezTo>
                  <a:lnTo>
                    <a:pt x="31493" y="9187"/>
                  </a:lnTo>
                  <a:cubicBezTo>
                    <a:pt x="31486" y="9187"/>
                    <a:pt x="31400" y="9298"/>
                    <a:pt x="31395" y="9298"/>
                  </a:cubicBezTo>
                  <a:cubicBezTo>
                    <a:pt x="31391" y="9298"/>
                    <a:pt x="31412" y="9264"/>
                    <a:pt x="31485" y="9160"/>
                  </a:cubicBezTo>
                  <a:lnTo>
                    <a:pt x="31485" y="9160"/>
                  </a:lnTo>
                  <a:cubicBezTo>
                    <a:pt x="31323" y="9376"/>
                    <a:pt x="31182" y="9560"/>
                    <a:pt x="31064" y="9722"/>
                  </a:cubicBezTo>
                  <a:cubicBezTo>
                    <a:pt x="30945" y="9884"/>
                    <a:pt x="30858" y="10046"/>
                    <a:pt x="30772" y="10186"/>
                  </a:cubicBezTo>
                  <a:cubicBezTo>
                    <a:pt x="30610" y="10456"/>
                    <a:pt x="30470" y="10661"/>
                    <a:pt x="30329" y="10866"/>
                  </a:cubicBezTo>
                  <a:cubicBezTo>
                    <a:pt x="30296" y="10932"/>
                    <a:pt x="30284" y="10959"/>
                    <a:pt x="30286" y="10959"/>
                  </a:cubicBezTo>
                  <a:cubicBezTo>
                    <a:pt x="30290" y="10959"/>
                    <a:pt x="30375" y="10815"/>
                    <a:pt x="30480" y="10672"/>
                  </a:cubicBezTo>
                  <a:cubicBezTo>
                    <a:pt x="30571" y="10532"/>
                    <a:pt x="30662" y="10383"/>
                    <a:pt x="30697" y="10325"/>
                  </a:cubicBezTo>
                  <a:lnTo>
                    <a:pt x="30697" y="10325"/>
                  </a:lnTo>
                  <a:cubicBezTo>
                    <a:pt x="30715" y="10300"/>
                    <a:pt x="30724" y="10289"/>
                    <a:pt x="30725" y="10289"/>
                  </a:cubicBezTo>
                  <a:lnTo>
                    <a:pt x="30725" y="10289"/>
                  </a:lnTo>
                  <a:cubicBezTo>
                    <a:pt x="30735" y="10289"/>
                    <a:pt x="30467" y="10722"/>
                    <a:pt x="30318" y="10964"/>
                  </a:cubicBezTo>
                  <a:cubicBezTo>
                    <a:pt x="30146" y="11245"/>
                    <a:pt x="29994" y="11439"/>
                    <a:pt x="29595" y="12184"/>
                  </a:cubicBezTo>
                  <a:cubicBezTo>
                    <a:pt x="29638" y="12109"/>
                    <a:pt x="29638" y="12109"/>
                    <a:pt x="29681" y="12033"/>
                  </a:cubicBezTo>
                  <a:lnTo>
                    <a:pt x="29681" y="12033"/>
                  </a:lnTo>
                  <a:cubicBezTo>
                    <a:pt x="29530" y="12314"/>
                    <a:pt x="29400" y="12595"/>
                    <a:pt x="29217" y="12940"/>
                  </a:cubicBezTo>
                  <a:cubicBezTo>
                    <a:pt x="29141" y="13135"/>
                    <a:pt x="29001" y="13394"/>
                    <a:pt x="29001" y="13459"/>
                  </a:cubicBezTo>
                  <a:lnTo>
                    <a:pt x="29325" y="12757"/>
                  </a:lnTo>
                  <a:lnTo>
                    <a:pt x="29325" y="12757"/>
                  </a:lnTo>
                  <a:cubicBezTo>
                    <a:pt x="29238" y="12951"/>
                    <a:pt x="29152" y="13145"/>
                    <a:pt x="29044" y="13372"/>
                  </a:cubicBezTo>
                  <a:cubicBezTo>
                    <a:pt x="28947" y="13610"/>
                    <a:pt x="28828" y="13869"/>
                    <a:pt x="28677" y="14193"/>
                  </a:cubicBezTo>
                  <a:cubicBezTo>
                    <a:pt x="28698" y="14139"/>
                    <a:pt x="28774" y="13945"/>
                    <a:pt x="28839" y="13804"/>
                  </a:cubicBezTo>
                  <a:lnTo>
                    <a:pt x="28839" y="13804"/>
                  </a:lnTo>
                  <a:cubicBezTo>
                    <a:pt x="28741" y="13999"/>
                    <a:pt x="28677" y="14182"/>
                    <a:pt x="28579" y="14377"/>
                  </a:cubicBezTo>
                  <a:cubicBezTo>
                    <a:pt x="28579" y="14312"/>
                    <a:pt x="28957" y="13513"/>
                    <a:pt x="29152" y="13081"/>
                  </a:cubicBezTo>
                  <a:lnTo>
                    <a:pt x="29152" y="13081"/>
                  </a:lnTo>
                  <a:cubicBezTo>
                    <a:pt x="29060" y="13255"/>
                    <a:pt x="28860" y="13724"/>
                    <a:pt x="28847" y="13724"/>
                  </a:cubicBezTo>
                  <a:cubicBezTo>
                    <a:pt x="28845" y="13724"/>
                    <a:pt x="28849" y="13709"/>
                    <a:pt x="28860" y="13675"/>
                  </a:cubicBezTo>
                  <a:lnTo>
                    <a:pt x="28860" y="13675"/>
                  </a:lnTo>
                  <a:cubicBezTo>
                    <a:pt x="28752" y="13999"/>
                    <a:pt x="28515" y="14431"/>
                    <a:pt x="28309" y="14971"/>
                  </a:cubicBezTo>
                  <a:lnTo>
                    <a:pt x="28309" y="14928"/>
                  </a:lnTo>
                  <a:cubicBezTo>
                    <a:pt x="28277" y="15014"/>
                    <a:pt x="28201" y="15187"/>
                    <a:pt x="28147" y="15349"/>
                  </a:cubicBezTo>
                  <a:lnTo>
                    <a:pt x="28245" y="15057"/>
                  </a:lnTo>
                  <a:lnTo>
                    <a:pt x="28245" y="15057"/>
                  </a:lnTo>
                  <a:cubicBezTo>
                    <a:pt x="28083" y="15489"/>
                    <a:pt x="27888" y="15878"/>
                    <a:pt x="27726" y="16299"/>
                  </a:cubicBezTo>
                  <a:cubicBezTo>
                    <a:pt x="27887" y="15908"/>
                    <a:pt x="27923" y="15831"/>
                    <a:pt x="27927" y="15831"/>
                  </a:cubicBezTo>
                  <a:lnTo>
                    <a:pt x="27927" y="15831"/>
                  </a:lnTo>
                  <a:cubicBezTo>
                    <a:pt x="27930" y="15831"/>
                    <a:pt x="27919" y="15863"/>
                    <a:pt x="27922" y="15863"/>
                  </a:cubicBezTo>
                  <a:cubicBezTo>
                    <a:pt x="27924" y="15863"/>
                    <a:pt x="27936" y="15839"/>
                    <a:pt x="27975" y="15748"/>
                  </a:cubicBezTo>
                  <a:lnTo>
                    <a:pt x="27975" y="15748"/>
                  </a:lnTo>
                  <a:cubicBezTo>
                    <a:pt x="27564" y="16818"/>
                    <a:pt x="27694" y="16343"/>
                    <a:pt x="27218" y="17541"/>
                  </a:cubicBezTo>
                  <a:cubicBezTo>
                    <a:pt x="27269" y="17415"/>
                    <a:pt x="27393" y="17116"/>
                    <a:pt x="27397" y="17116"/>
                  </a:cubicBezTo>
                  <a:lnTo>
                    <a:pt x="27397" y="17116"/>
                  </a:lnTo>
                  <a:cubicBezTo>
                    <a:pt x="27399" y="17116"/>
                    <a:pt x="27391" y="17139"/>
                    <a:pt x="27370" y="17196"/>
                  </a:cubicBezTo>
                  <a:cubicBezTo>
                    <a:pt x="27283" y="17423"/>
                    <a:pt x="27154" y="17714"/>
                    <a:pt x="27089" y="17855"/>
                  </a:cubicBezTo>
                  <a:cubicBezTo>
                    <a:pt x="26984" y="18110"/>
                    <a:pt x="26954" y="18187"/>
                    <a:pt x="26956" y="18187"/>
                  </a:cubicBezTo>
                  <a:cubicBezTo>
                    <a:pt x="26961" y="18187"/>
                    <a:pt x="27045" y="17999"/>
                    <a:pt x="27051" y="17999"/>
                  </a:cubicBezTo>
                  <a:lnTo>
                    <a:pt x="27051" y="17999"/>
                  </a:lnTo>
                  <a:cubicBezTo>
                    <a:pt x="27053" y="17999"/>
                    <a:pt x="27046" y="18022"/>
                    <a:pt x="27024" y="18081"/>
                  </a:cubicBezTo>
                  <a:cubicBezTo>
                    <a:pt x="26894" y="18341"/>
                    <a:pt x="26862" y="18470"/>
                    <a:pt x="26722" y="18816"/>
                  </a:cubicBezTo>
                  <a:lnTo>
                    <a:pt x="26711" y="18816"/>
                  </a:lnTo>
                  <a:cubicBezTo>
                    <a:pt x="26333" y="19702"/>
                    <a:pt x="26635" y="19064"/>
                    <a:pt x="26279" y="19864"/>
                  </a:cubicBezTo>
                  <a:lnTo>
                    <a:pt x="26419" y="19518"/>
                  </a:lnTo>
                  <a:lnTo>
                    <a:pt x="26246" y="19939"/>
                  </a:lnTo>
                  <a:lnTo>
                    <a:pt x="26268" y="19842"/>
                  </a:lnTo>
                  <a:lnTo>
                    <a:pt x="26268" y="19842"/>
                  </a:lnTo>
                  <a:cubicBezTo>
                    <a:pt x="26074" y="20306"/>
                    <a:pt x="26009" y="20447"/>
                    <a:pt x="25804" y="20879"/>
                  </a:cubicBezTo>
                  <a:cubicBezTo>
                    <a:pt x="25813" y="20861"/>
                    <a:pt x="25820" y="20852"/>
                    <a:pt x="25822" y="20852"/>
                  </a:cubicBezTo>
                  <a:lnTo>
                    <a:pt x="25822" y="20852"/>
                  </a:lnTo>
                  <a:cubicBezTo>
                    <a:pt x="25833" y="20852"/>
                    <a:pt x="25768" y="21024"/>
                    <a:pt x="25609" y="21333"/>
                  </a:cubicBezTo>
                  <a:cubicBezTo>
                    <a:pt x="25523" y="21462"/>
                    <a:pt x="25458" y="21592"/>
                    <a:pt x="25404" y="21732"/>
                  </a:cubicBezTo>
                  <a:cubicBezTo>
                    <a:pt x="25469" y="21559"/>
                    <a:pt x="25544" y="21397"/>
                    <a:pt x="25642" y="21235"/>
                  </a:cubicBezTo>
                  <a:cubicBezTo>
                    <a:pt x="25642" y="21203"/>
                    <a:pt x="25696" y="21106"/>
                    <a:pt x="25696" y="21084"/>
                  </a:cubicBezTo>
                  <a:lnTo>
                    <a:pt x="25696" y="21084"/>
                  </a:lnTo>
                  <a:cubicBezTo>
                    <a:pt x="25555" y="21354"/>
                    <a:pt x="25350" y="21786"/>
                    <a:pt x="25242" y="21981"/>
                  </a:cubicBezTo>
                  <a:lnTo>
                    <a:pt x="25361" y="21775"/>
                  </a:lnTo>
                  <a:lnTo>
                    <a:pt x="25361" y="21775"/>
                  </a:lnTo>
                  <a:cubicBezTo>
                    <a:pt x="25220" y="22045"/>
                    <a:pt x="25101" y="22305"/>
                    <a:pt x="24950" y="22564"/>
                  </a:cubicBezTo>
                  <a:cubicBezTo>
                    <a:pt x="24925" y="22603"/>
                    <a:pt x="24915" y="22619"/>
                    <a:pt x="24913" y="22619"/>
                  </a:cubicBezTo>
                  <a:cubicBezTo>
                    <a:pt x="24910" y="22619"/>
                    <a:pt x="24946" y="22553"/>
                    <a:pt x="24983" y="22488"/>
                  </a:cubicBezTo>
                  <a:lnTo>
                    <a:pt x="24983" y="22488"/>
                  </a:lnTo>
                  <a:cubicBezTo>
                    <a:pt x="24896" y="22639"/>
                    <a:pt x="24842" y="22758"/>
                    <a:pt x="24713" y="22985"/>
                  </a:cubicBezTo>
                  <a:cubicBezTo>
                    <a:pt x="24733" y="22919"/>
                    <a:pt x="24758" y="22857"/>
                    <a:pt x="24787" y="22797"/>
                  </a:cubicBezTo>
                  <a:lnTo>
                    <a:pt x="24787" y="22797"/>
                  </a:lnTo>
                  <a:lnTo>
                    <a:pt x="24691" y="22974"/>
                  </a:lnTo>
                  <a:lnTo>
                    <a:pt x="24486" y="23331"/>
                  </a:lnTo>
                  <a:cubicBezTo>
                    <a:pt x="24458" y="23378"/>
                    <a:pt x="24300" y="23619"/>
                    <a:pt x="24293" y="23619"/>
                  </a:cubicBezTo>
                  <a:cubicBezTo>
                    <a:pt x="24292" y="23619"/>
                    <a:pt x="24295" y="23614"/>
                    <a:pt x="24302" y="23601"/>
                  </a:cubicBezTo>
                  <a:lnTo>
                    <a:pt x="24302" y="23601"/>
                  </a:lnTo>
                  <a:cubicBezTo>
                    <a:pt x="24043" y="23990"/>
                    <a:pt x="23697" y="24573"/>
                    <a:pt x="23319" y="25059"/>
                  </a:cubicBezTo>
                  <a:cubicBezTo>
                    <a:pt x="23298" y="25080"/>
                    <a:pt x="23254" y="25134"/>
                    <a:pt x="23179" y="25242"/>
                  </a:cubicBezTo>
                  <a:cubicBezTo>
                    <a:pt x="22812" y="25696"/>
                    <a:pt x="22477" y="26085"/>
                    <a:pt x="22012" y="26582"/>
                  </a:cubicBezTo>
                  <a:cubicBezTo>
                    <a:pt x="21915" y="26679"/>
                    <a:pt x="21818" y="26765"/>
                    <a:pt x="21721" y="26852"/>
                  </a:cubicBezTo>
                  <a:cubicBezTo>
                    <a:pt x="21630" y="26940"/>
                    <a:pt x="21603" y="26969"/>
                    <a:pt x="21608" y="26969"/>
                  </a:cubicBezTo>
                  <a:cubicBezTo>
                    <a:pt x="21616" y="26969"/>
                    <a:pt x="21733" y="26867"/>
                    <a:pt x="21739" y="26867"/>
                  </a:cubicBezTo>
                  <a:lnTo>
                    <a:pt x="21739" y="26867"/>
                  </a:lnTo>
                  <a:cubicBezTo>
                    <a:pt x="21743" y="26867"/>
                    <a:pt x="21685" y="26924"/>
                    <a:pt x="21472" y="27122"/>
                  </a:cubicBezTo>
                  <a:cubicBezTo>
                    <a:pt x="21386" y="27219"/>
                    <a:pt x="21289" y="27305"/>
                    <a:pt x="21181" y="27381"/>
                  </a:cubicBezTo>
                  <a:cubicBezTo>
                    <a:pt x="21175" y="27381"/>
                    <a:pt x="21181" y="27373"/>
                    <a:pt x="21177" y="27373"/>
                  </a:cubicBezTo>
                  <a:cubicBezTo>
                    <a:pt x="21173" y="27373"/>
                    <a:pt x="21159" y="27381"/>
                    <a:pt x="21116" y="27413"/>
                  </a:cubicBezTo>
                  <a:cubicBezTo>
                    <a:pt x="20759" y="27738"/>
                    <a:pt x="20371" y="28040"/>
                    <a:pt x="19971" y="28288"/>
                  </a:cubicBezTo>
                  <a:lnTo>
                    <a:pt x="20187" y="28148"/>
                  </a:lnTo>
                  <a:lnTo>
                    <a:pt x="20392" y="27997"/>
                  </a:lnTo>
                  <a:lnTo>
                    <a:pt x="20392" y="27997"/>
                  </a:lnTo>
                  <a:cubicBezTo>
                    <a:pt x="20273" y="28072"/>
                    <a:pt x="20155" y="28159"/>
                    <a:pt x="20025" y="28234"/>
                  </a:cubicBezTo>
                  <a:cubicBezTo>
                    <a:pt x="20050" y="28217"/>
                    <a:pt x="20075" y="28199"/>
                    <a:pt x="20100" y="28182"/>
                  </a:cubicBezTo>
                  <a:lnTo>
                    <a:pt x="20100" y="28182"/>
                  </a:lnTo>
                  <a:cubicBezTo>
                    <a:pt x="19980" y="28261"/>
                    <a:pt x="19844" y="28347"/>
                    <a:pt x="19701" y="28440"/>
                  </a:cubicBezTo>
                  <a:cubicBezTo>
                    <a:pt x="19517" y="28558"/>
                    <a:pt x="19323" y="28656"/>
                    <a:pt x="19183" y="28742"/>
                  </a:cubicBezTo>
                  <a:cubicBezTo>
                    <a:pt x="19118" y="28785"/>
                    <a:pt x="19053" y="28818"/>
                    <a:pt x="19010" y="28850"/>
                  </a:cubicBezTo>
                  <a:cubicBezTo>
                    <a:pt x="18977" y="28861"/>
                    <a:pt x="18956" y="28872"/>
                    <a:pt x="18934" y="28893"/>
                  </a:cubicBezTo>
                  <a:lnTo>
                    <a:pt x="18664" y="29012"/>
                  </a:lnTo>
                  <a:lnTo>
                    <a:pt x="18826" y="28936"/>
                  </a:lnTo>
                  <a:lnTo>
                    <a:pt x="18826" y="28936"/>
                  </a:lnTo>
                  <a:cubicBezTo>
                    <a:pt x="18567" y="29044"/>
                    <a:pt x="18470" y="29098"/>
                    <a:pt x="18362" y="29163"/>
                  </a:cubicBezTo>
                  <a:cubicBezTo>
                    <a:pt x="18243" y="29217"/>
                    <a:pt x="18113" y="29271"/>
                    <a:pt x="17768" y="29401"/>
                  </a:cubicBezTo>
                  <a:lnTo>
                    <a:pt x="17606" y="29466"/>
                  </a:lnTo>
                  <a:cubicBezTo>
                    <a:pt x="17562" y="29476"/>
                    <a:pt x="17519" y="29487"/>
                    <a:pt x="17487" y="29498"/>
                  </a:cubicBezTo>
                  <a:cubicBezTo>
                    <a:pt x="17467" y="29502"/>
                    <a:pt x="17454" y="29505"/>
                    <a:pt x="17451" y="29505"/>
                  </a:cubicBezTo>
                  <a:cubicBezTo>
                    <a:pt x="17444" y="29505"/>
                    <a:pt x="17464" y="29497"/>
                    <a:pt x="17519" y="29476"/>
                  </a:cubicBezTo>
                  <a:lnTo>
                    <a:pt x="17519" y="29476"/>
                  </a:lnTo>
                  <a:lnTo>
                    <a:pt x="16979" y="29649"/>
                  </a:lnTo>
                  <a:cubicBezTo>
                    <a:pt x="16912" y="29667"/>
                    <a:pt x="16880" y="29676"/>
                    <a:pt x="16876" y="29676"/>
                  </a:cubicBezTo>
                  <a:cubicBezTo>
                    <a:pt x="16872" y="29676"/>
                    <a:pt x="16923" y="29659"/>
                    <a:pt x="17012" y="29628"/>
                  </a:cubicBezTo>
                  <a:lnTo>
                    <a:pt x="17012" y="29628"/>
                  </a:lnTo>
                  <a:lnTo>
                    <a:pt x="16806" y="29692"/>
                  </a:lnTo>
                  <a:cubicBezTo>
                    <a:pt x="16742" y="29714"/>
                    <a:pt x="16677" y="29725"/>
                    <a:pt x="16590" y="29746"/>
                  </a:cubicBezTo>
                  <a:lnTo>
                    <a:pt x="16169" y="29833"/>
                  </a:lnTo>
                  <a:cubicBezTo>
                    <a:pt x="16115" y="29844"/>
                    <a:pt x="16018" y="29876"/>
                    <a:pt x="15910" y="29898"/>
                  </a:cubicBezTo>
                  <a:lnTo>
                    <a:pt x="15640" y="29941"/>
                  </a:lnTo>
                  <a:cubicBezTo>
                    <a:pt x="15589" y="29949"/>
                    <a:pt x="15568" y="29951"/>
                    <a:pt x="15565" y="29951"/>
                  </a:cubicBezTo>
                  <a:cubicBezTo>
                    <a:pt x="15563" y="29951"/>
                    <a:pt x="15569" y="29950"/>
                    <a:pt x="15579" y="29948"/>
                  </a:cubicBezTo>
                  <a:lnTo>
                    <a:pt x="15579" y="29948"/>
                  </a:lnTo>
                  <a:lnTo>
                    <a:pt x="15219" y="30006"/>
                  </a:lnTo>
                  <a:cubicBezTo>
                    <a:pt x="15204" y="30007"/>
                    <a:pt x="15193" y="30007"/>
                    <a:pt x="15184" y="30007"/>
                  </a:cubicBezTo>
                  <a:cubicBezTo>
                    <a:pt x="15082" y="30007"/>
                    <a:pt x="15438" y="29948"/>
                    <a:pt x="15748" y="29908"/>
                  </a:cubicBezTo>
                  <a:lnTo>
                    <a:pt x="15748" y="29908"/>
                  </a:lnTo>
                  <a:cubicBezTo>
                    <a:pt x="15335" y="29928"/>
                    <a:pt x="15352" y="29984"/>
                    <a:pt x="14624" y="30034"/>
                  </a:cubicBezTo>
                  <a:lnTo>
                    <a:pt x="14624" y="30034"/>
                  </a:lnTo>
                  <a:cubicBezTo>
                    <a:pt x="14642" y="30032"/>
                    <a:pt x="14660" y="30030"/>
                    <a:pt x="14679" y="30027"/>
                  </a:cubicBezTo>
                  <a:cubicBezTo>
                    <a:pt x="14668" y="30026"/>
                    <a:pt x="14655" y="30026"/>
                    <a:pt x="14641" y="30026"/>
                  </a:cubicBezTo>
                  <a:cubicBezTo>
                    <a:pt x="14638" y="30026"/>
                    <a:pt x="14634" y="30026"/>
                    <a:pt x="14631" y="30026"/>
                  </a:cubicBezTo>
                  <a:lnTo>
                    <a:pt x="14631" y="30026"/>
                  </a:lnTo>
                  <a:lnTo>
                    <a:pt x="14387" y="30049"/>
                  </a:lnTo>
                  <a:cubicBezTo>
                    <a:pt x="14474" y="30044"/>
                    <a:pt x="14552" y="30039"/>
                    <a:pt x="14624" y="30034"/>
                  </a:cubicBezTo>
                  <a:lnTo>
                    <a:pt x="14624" y="30034"/>
                  </a:lnTo>
                  <a:cubicBezTo>
                    <a:pt x="14480" y="30051"/>
                    <a:pt x="14337" y="30060"/>
                    <a:pt x="14203" y="30060"/>
                  </a:cubicBezTo>
                  <a:cubicBezTo>
                    <a:pt x="14315" y="30060"/>
                    <a:pt x="14516" y="30027"/>
                    <a:pt x="14631" y="30026"/>
                  </a:cubicBezTo>
                  <a:lnTo>
                    <a:pt x="14631" y="30026"/>
                  </a:lnTo>
                  <a:lnTo>
                    <a:pt x="14841" y="30006"/>
                  </a:lnTo>
                  <a:cubicBezTo>
                    <a:pt x="14689" y="30006"/>
                    <a:pt x="14527" y="30017"/>
                    <a:pt x="14344" y="30027"/>
                  </a:cubicBezTo>
                  <a:cubicBezTo>
                    <a:pt x="14279" y="30031"/>
                    <a:pt x="14212" y="30032"/>
                    <a:pt x="14141" y="30032"/>
                  </a:cubicBezTo>
                  <a:cubicBezTo>
                    <a:pt x="14000" y="30032"/>
                    <a:pt x="13847" y="30027"/>
                    <a:pt x="13674" y="30027"/>
                  </a:cubicBezTo>
                  <a:cubicBezTo>
                    <a:pt x="13804" y="30027"/>
                    <a:pt x="14711" y="30038"/>
                    <a:pt x="14182" y="30060"/>
                  </a:cubicBezTo>
                  <a:cubicBezTo>
                    <a:pt x="14041" y="30060"/>
                    <a:pt x="13847" y="30060"/>
                    <a:pt x="13566" y="30071"/>
                  </a:cubicBezTo>
                  <a:cubicBezTo>
                    <a:pt x="13501" y="30071"/>
                    <a:pt x="13436" y="30060"/>
                    <a:pt x="13382" y="30060"/>
                  </a:cubicBezTo>
                  <a:lnTo>
                    <a:pt x="12940" y="30049"/>
                  </a:lnTo>
                  <a:lnTo>
                    <a:pt x="12961" y="30027"/>
                  </a:lnTo>
                  <a:cubicBezTo>
                    <a:pt x="12594" y="30027"/>
                    <a:pt x="12616" y="30027"/>
                    <a:pt x="12400" y="30017"/>
                  </a:cubicBezTo>
                  <a:cubicBezTo>
                    <a:pt x="12205" y="30006"/>
                    <a:pt x="12000" y="29984"/>
                    <a:pt x="11805" y="29941"/>
                  </a:cubicBezTo>
                  <a:cubicBezTo>
                    <a:pt x="11665" y="29923"/>
                    <a:pt x="11605" y="29916"/>
                    <a:pt x="11590" y="29916"/>
                  </a:cubicBezTo>
                  <a:cubicBezTo>
                    <a:pt x="11551" y="29916"/>
                    <a:pt x="11816" y="29961"/>
                    <a:pt x="11764" y="29961"/>
                  </a:cubicBezTo>
                  <a:cubicBezTo>
                    <a:pt x="11741" y="29961"/>
                    <a:pt x="11663" y="29953"/>
                    <a:pt x="11481" y="29930"/>
                  </a:cubicBezTo>
                  <a:cubicBezTo>
                    <a:pt x="11443" y="29925"/>
                    <a:pt x="11405" y="29919"/>
                    <a:pt x="11367" y="29914"/>
                  </a:cubicBezTo>
                  <a:lnTo>
                    <a:pt x="11367" y="29914"/>
                  </a:lnTo>
                  <a:cubicBezTo>
                    <a:pt x="11444" y="29810"/>
                    <a:pt x="11517" y="29697"/>
                    <a:pt x="11589" y="29584"/>
                  </a:cubicBezTo>
                  <a:cubicBezTo>
                    <a:pt x="11784" y="29314"/>
                    <a:pt x="11946" y="29023"/>
                    <a:pt x="12086" y="28720"/>
                  </a:cubicBezTo>
                  <a:cubicBezTo>
                    <a:pt x="12180" y="28550"/>
                    <a:pt x="12281" y="28292"/>
                    <a:pt x="12282" y="28292"/>
                  </a:cubicBezTo>
                  <a:lnTo>
                    <a:pt x="12282" y="28292"/>
                  </a:lnTo>
                  <a:cubicBezTo>
                    <a:pt x="12282" y="28292"/>
                    <a:pt x="12275" y="28310"/>
                    <a:pt x="12259" y="28353"/>
                  </a:cubicBezTo>
                  <a:cubicBezTo>
                    <a:pt x="12313" y="28224"/>
                    <a:pt x="12356" y="28094"/>
                    <a:pt x="12410" y="27964"/>
                  </a:cubicBezTo>
                  <a:cubicBezTo>
                    <a:pt x="12454" y="27835"/>
                    <a:pt x="12497" y="27705"/>
                    <a:pt x="12529" y="27565"/>
                  </a:cubicBezTo>
                  <a:cubicBezTo>
                    <a:pt x="12767" y="26722"/>
                    <a:pt x="12799" y="25837"/>
                    <a:pt x="12637" y="24972"/>
                  </a:cubicBezTo>
                  <a:cubicBezTo>
                    <a:pt x="12551" y="24648"/>
                    <a:pt x="12443" y="24324"/>
                    <a:pt x="12313" y="24011"/>
                  </a:cubicBezTo>
                  <a:lnTo>
                    <a:pt x="12281" y="23925"/>
                  </a:lnTo>
                  <a:cubicBezTo>
                    <a:pt x="12205" y="23763"/>
                    <a:pt x="12086" y="23525"/>
                    <a:pt x="11968" y="23320"/>
                  </a:cubicBezTo>
                  <a:cubicBezTo>
                    <a:pt x="11870" y="23169"/>
                    <a:pt x="11773" y="23028"/>
                    <a:pt x="11665" y="22888"/>
                  </a:cubicBezTo>
                  <a:cubicBezTo>
                    <a:pt x="11460" y="22585"/>
                    <a:pt x="11222" y="22315"/>
                    <a:pt x="10974" y="22067"/>
                  </a:cubicBezTo>
                  <a:cubicBezTo>
                    <a:pt x="10671" y="21775"/>
                    <a:pt x="10358" y="21495"/>
                    <a:pt x="10023" y="21246"/>
                  </a:cubicBezTo>
                  <a:lnTo>
                    <a:pt x="10002" y="21246"/>
                  </a:lnTo>
                  <a:cubicBezTo>
                    <a:pt x="9634" y="20976"/>
                    <a:pt x="9256" y="20728"/>
                    <a:pt x="8857" y="20512"/>
                  </a:cubicBezTo>
                  <a:lnTo>
                    <a:pt x="8857" y="20512"/>
                  </a:lnTo>
                  <a:lnTo>
                    <a:pt x="8878" y="20544"/>
                  </a:lnTo>
                  <a:cubicBezTo>
                    <a:pt x="8418" y="20283"/>
                    <a:pt x="7936" y="20066"/>
                    <a:pt x="7443" y="19889"/>
                  </a:cubicBezTo>
                  <a:lnTo>
                    <a:pt x="7443" y="19889"/>
                  </a:lnTo>
                  <a:cubicBezTo>
                    <a:pt x="7458" y="19895"/>
                    <a:pt x="7472" y="19901"/>
                    <a:pt x="7485" y="19907"/>
                  </a:cubicBezTo>
                  <a:cubicBezTo>
                    <a:pt x="7445" y="19891"/>
                    <a:pt x="7404" y="19875"/>
                    <a:pt x="7363" y="19860"/>
                  </a:cubicBezTo>
                  <a:lnTo>
                    <a:pt x="7363" y="19860"/>
                  </a:lnTo>
                  <a:cubicBezTo>
                    <a:pt x="7292" y="19835"/>
                    <a:pt x="7221" y="19811"/>
                    <a:pt x="7150" y="19788"/>
                  </a:cubicBezTo>
                  <a:lnTo>
                    <a:pt x="7150" y="19788"/>
                  </a:lnTo>
                  <a:cubicBezTo>
                    <a:pt x="7160" y="19790"/>
                    <a:pt x="7175" y="19795"/>
                    <a:pt x="7195" y="19801"/>
                  </a:cubicBezTo>
                  <a:lnTo>
                    <a:pt x="7195" y="19801"/>
                  </a:lnTo>
                  <a:cubicBezTo>
                    <a:pt x="6873" y="19692"/>
                    <a:pt x="6542" y="19611"/>
                    <a:pt x="6211" y="19561"/>
                  </a:cubicBezTo>
                  <a:cubicBezTo>
                    <a:pt x="5789" y="19496"/>
                    <a:pt x="5368" y="19464"/>
                    <a:pt x="4947" y="19464"/>
                  </a:cubicBezTo>
                  <a:cubicBezTo>
                    <a:pt x="4752" y="19464"/>
                    <a:pt x="4612" y="19486"/>
                    <a:pt x="4472" y="19486"/>
                  </a:cubicBezTo>
                  <a:lnTo>
                    <a:pt x="4439" y="19486"/>
                  </a:lnTo>
                  <a:cubicBezTo>
                    <a:pt x="4401" y="19490"/>
                    <a:pt x="4363" y="19495"/>
                    <a:pt x="4323" y="19500"/>
                  </a:cubicBezTo>
                  <a:lnTo>
                    <a:pt x="4323" y="19500"/>
                  </a:lnTo>
                  <a:cubicBezTo>
                    <a:pt x="4349" y="19498"/>
                    <a:pt x="4373" y="19496"/>
                    <a:pt x="4396" y="19496"/>
                  </a:cubicBezTo>
                  <a:lnTo>
                    <a:pt x="4396" y="19496"/>
                  </a:lnTo>
                  <a:cubicBezTo>
                    <a:pt x="4310" y="19496"/>
                    <a:pt x="4223" y="19518"/>
                    <a:pt x="4126" y="19529"/>
                  </a:cubicBezTo>
                  <a:cubicBezTo>
                    <a:pt x="4029" y="19550"/>
                    <a:pt x="3910" y="19561"/>
                    <a:pt x="3802" y="19594"/>
                  </a:cubicBezTo>
                  <a:lnTo>
                    <a:pt x="3716" y="19604"/>
                  </a:lnTo>
                  <a:lnTo>
                    <a:pt x="3662" y="19615"/>
                  </a:lnTo>
                  <a:cubicBezTo>
                    <a:pt x="3529" y="19648"/>
                    <a:pt x="3494" y="19661"/>
                    <a:pt x="3514" y="19661"/>
                  </a:cubicBezTo>
                  <a:cubicBezTo>
                    <a:pt x="3527" y="19661"/>
                    <a:pt x="3562" y="19656"/>
                    <a:pt x="3608" y="19648"/>
                  </a:cubicBezTo>
                  <a:lnTo>
                    <a:pt x="3608" y="19648"/>
                  </a:lnTo>
                  <a:lnTo>
                    <a:pt x="3456" y="19691"/>
                  </a:lnTo>
                  <a:cubicBezTo>
                    <a:pt x="3402" y="19702"/>
                    <a:pt x="3359" y="19723"/>
                    <a:pt x="3316" y="19734"/>
                  </a:cubicBezTo>
                  <a:cubicBezTo>
                    <a:pt x="3186" y="19766"/>
                    <a:pt x="3068" y="19810"/>
                    <a:pt x="2949" y="19853"/>
                  </a:cubicBezTo>
                  <a:cubicBezTo>
                    <a:pt x="2808" y="19918"/>
                    <a:pt x="2657" y="19993"/>
                    <a:pt x="2538" y="20036"/>
                  </a:cubicBezTo>
                  <a:cubicBezTo>
                    <a:pt x="2355" y="20134"/>
                    <a:pt x="2182" y="20252"/>
                    <a:pt x="2009" y="20371"/>
                  </a:cubicBezTo>
                  <a:cubicBezTo>
                    <a:pt x="1856" y="20484"/>
                    <a:pt x="1712" y="20615"/>
                    <a:pt x="1579" y="20757"/>
                  </a:cubicBezTo>
                  <a:lnTo>
                    <a:pt x="1579" y="20757"/>
                  </a:lnTo>
                  <a:cubicBezTo>
                    <a:pt x="1399" y="20906"/>
                    <a:pt x="1240" y="21077"/>
                    <a:pt x="1091" y="21268"/>
                  </a:cubicBezTo>
                  <a:lnTo>
                    <a:pt x="1015" y="21343"/>
                  </a:lnTo>
                  <a:cubicBezTo>
                    <a:pt x="907" y="21484"/>
                    <a:pt x="810" y="21635"/>
                    <a:pt x="724" y="21797"/>
                  </a:cubicBezTo>
                  <a:cubicBezTo>
                    <a:pt x="615" y="21958"/>
                    <a:pt x="547" y="22068"/>
                    <a:pt x="543" y="22068"/>
                  </a:cubicBezTo>
                  <a:cubicBezTo>
                    <a:pt x="539" y="22068"/>
                    <a:pt x="565" y="22017"/>
                    <a:pt x="626" y="21894"/>
                  </a:cubicBezTo>
                  <a:lnTo>
                    <a:pt x="626" y="21894"/>
                  </a:lnTo>
                  <a:cubicBezTo>
                    <a:pt x="508" y="22099"/>
                    <a:pt x="410" y="22315"/>
                    <a:pt x="324" y="22531"/>
                  </a:cubicBezTo>
                  <a:cubicBezTo>
                    <a:pt x="248" y="22726"/>
                    <a:pt x="194" y="22920"/>
                    <a:pt x="151" y="23126"/>
                  </a:cubicBezTo>
                  <a:lnTo>
                    <a:pt x="151" y="23082"/>
                  </a:lnTo>
                  <a:cubicBezTo>
                    <a:pt x="86" y="23331"/>
                    <a:pt x="43" y="23590"/>
                    <a:pt x="22" y="23849"/>
                  </a:cubicBezTo>
                  <a:cubicBezTo>
                    <a:pt x="0" y="24065"/>
                    <a:pt x="0" y="24292"/>
                    <a:pt x="22" y="24508"/>
                  </a:cubicBezTo>
                  <a:cubicBezTo>
                    <a:pt x="65" y="24854"/>
                    <a:pt x="151" y="25199"/>
                    <a:pt x="292" y="25513"/>
                  </a:cubicBezTo>
                  <a:cubicBezTo>
                    <a:pt x="464" y="25880"/>
                    <a:pt x="681" y="26215"/>
                    <a:pt x="961" y="26506"/>
                  </a:cubicBezTo>
                  <a:cubicBezTo>
                    <a:pt x="1221" y="26787"/>
                    <a:pt x="1512" y="27035"/>
                    <a:pt x="1825" y="27251"/>
                  </a:cubicBezTo>
                  <a:cubicBezTo>
                    <a:pt x="1795" y="27227"/>
                    <a:pt x="1784" y="27216"/>
                    <a:pt x="1788" y="27216"/>
                  </a:cubicBezTo>
                  <a:cubicBezTo>
                    <a:pt x="1799" y="27216"/>
                    <a:pt x="1904" y="27282"/>
                    <a:pt x="2020" y="27359"/>
                  </a:cubicBezTo>
                  <a:cubicBezTo>
                    <a:pt x="2149" y="27446"/>
                    <a:pt x="2290" y="27521"/>
                    <a:pt x="2430" y="27586"/>
                  </a:cubicBezTo>
                  <a:cubicBezTo>
                    <a:pt x="2475" y="27616"/>
                    <a:pt x="2570" y="27671"/>
                    <a:pt x="2559" y="27671"/>
                  </a:cubicBezTo>
                  <a:cubicBezTo>
                    <a:pt x="2554" y="27671"/>
                    <a:pt x="2527" y="27660"/>
                    <a:pt x="2463" y="27630"/>
                  </a:cubicBezTo>
                  <a:lnTo>
                    <a:pt x="2463" y="27630"/>
                  </a:lnTo>
                  <a:cubicBezTo>
                    <a:pt x="2927" y="27856"/>
                    <a:pt x="3402" y="28051"/>
                    <a:pt x="3888" y="28202"/>
                  </a:cubicBezTo>
                  <a:cubicBezTo>
                    <a:pt x="3906" y="28212"/>
                    <a:pt x="3908" y="28216"/>
                    <a:pt x="3901" y="28216"/>
                  </a:cubicBezTo>
                  <a:cubicBezTo>
                    <a:pt x="3888" y="28216"/>
                    <a:pt x="3839" y="28200"/>
                    <a:pt x="3815" y="28192"/>
                  </a:cubicBezTo>
                  <a:lnTo>
                    <a:pt x="3815" y="28192"/>
                  </a:lnTo>
                  <a:cubicBezTo>
                    <a:pt x="3880" y="28224"/>
                    <a:pt x="4019" y="28267"/>
                    <a:pt x="4094" y="28288"/>
                  </a:cubicBezTo>
                  <a:cubicBezTo>
                    <a:pt x="4106" y="28292"/>
                    <a:pt x="4110" y="28294"/>
                    <a:pt x="4108" y="28294"/>
                  </a:cubicBezTo>
                  <a:cubicBezTo>
                    <a:pt x="4100" y="28294"/>
                    <a:pt x="3976" y="28261"/>
                    <a:pt x="3888" y="28234"/>
                  </a:cubicBezTo>
                  <a:lnTo>
                    <a:pt x="3888" y="28234"/>
                  </a:lnTo>
                  <a:cubicBezTo>
                    <a:pt x="4451" y="28425"/>
                    <a:pt x="4602" y="28440"/>
                    <a:pt x="4668" y="28440"/>
                  </a:cubicBezTo>
                  <a:cubicBezTo>
                    <a:pt x="4680" y="28440"/>
                    <a:pt x="4690" y="28440"/>
                    <a:pt x="4698" y="28440"/>
                  </a:cubicBezTo>
                  <a:cubicBezTo>
                    <a:pt x="4947" y="28526"/>
                    <a:pt x="5206" y="28602"/>
                    <a:pt x="5465" y="28666"/>
                  </a:cubicBezTo>
                  <a:cubicBezTo>
                    <a:pt x="5532" y="28691"/>
                    <a:pt x="5625" y="28721"/>
                    <a:pt x="5619" y="28721"/>
                  </a:cubicBezTo>
                  <a:cubicBezTo>
                    <a:pt x="5615" y="28721"/>
                    <a:pt x="5548" y="28702"/>
                    <a:pt x="5357" y="28645"/>
                  </a:cubicBezTo>
                  <a:lnTo>
                    <a:pt x="5357" y="28645"/>
                  </a:lnTo>
                  <a:cubicBezTo>
                    <a:pt x="5591" y="28719"/>
                    <a:pt x="6790" y="29066"/>
                    <a:pt x="6856" y="29066"/>
                  </a:cubicBezTo>
                  <a:cubicBezTo>
                    <a:pt x="6857" y="29066"/>
                    <a:pt x="6858" y="29066"/>
                    <a:pt x="6859" y="29066"/>
                  </a:cubicBezTo>
                  <a:cubicBezTo>
                    <a:pt x="6934" y="29088"/>
                    <a:pt x="7193" y="29152"/>
                    <a:pt x="7258" y="29174"/>
                  </a:cubicBezTo>
                  <a:cubicBezTo>
                    <a:pt x="7798" y="29314"/>
                    <a:pt x="7852" y="29325"/>
                    <a:pt x="8382" y="29455"/>
                  </a:cubicBezTo>
                  <a:lnTo>
                    <a:pt x="8241" y="29412"/>
                  </a:lnTo>
                  <a:lnTo>
                    <a:pt x="8241" y="29412"/>
                  </a:lnTo>
                  <a:cubicBezTo>
                    <a:pt x="8457" y="29444"/>
                    <a:pt x="8684" y="29509"/>
                    <a:pt x="9116" y="29606"/>
                  </a:cubicBezTo>
                  <a:lnTo>
                    <a:pt x="9105" y="29606"/>
                  </a:lnTo>
                  <a:cubicBezTo>
                    <a:pt x="9602" y="29714"/>
                    <a:pt x="9710" y="29736"/>
                    <a:pt x="9818" y="29757"/>
                  </a:cubicBezTo>
                  <a:cubicBezTo>
                    <a:pt x="9915" y="29779"/>
                    <a:pt x="10023" y="29800"/>
                    <a:pt x="10520" y="29887"/>
                  </a:cubicBezTo>
                  <a:lnTo>
                    <a:pt x="10466" y="29865"/>
                  </a:lnTo>
                  <a:cubicBezTo>
                    <a:pt x="10471" y="29864"/>
                    <a:pt x="10477" y="29864"/>
                    <a:pt x="10484" y="29864"/>
                  </a:cubicBezTo>
                  <a:cubicBezTo>
                    <a:pt x="10559" y="29864"/>
                    <a:pt x="10760" y="29912"/>
                    <a:pt x="11006" y="29952"/>
                  </a:cubicBezTo>
                  <a:cubicBezTo>
                    <a:pt x="11074" y="29963"/>
                    <a:pt x="11147" y="29974"/>
                    <a:pt x="11223" y="29985"/>
                  </a:cubicBezTo>
                  <a:lnTo>
                    <a:pt x="11223" y="29985"/>
                  </a:lnTo>
                  <a:cubicBezTo>
                    <a:pt x="11072" y="30189"/>
                    <a:pt x="10923" y="30374"/>
                    <a:pt x="10790" y="30535"/>
                  </a:cubicBezTo>
                  <a:cubicBezTo>
                    <a:pt x="10710" y="30642"/>
                    <a:pt x="10564" y="30808"/>
                    <a:pt x="10569" y="30808"/>
                  </a:cubicBezTo>
                  <a:cubicBezTo>
                    <a:pt x="10571" y="30808"/>
                    <a:pt x="10579" y="30800"/>
                    <a:pt x="10596" y="30783"/>
                  </a:cubicBezTo>
                  <a:cubicBezTo>
                    <a:pt x="10661" y="30708"/>
                    <a:pt x="10725" y="30632"/>
                    <a:pt x="10790" y="30557"/>
                  </a:cubicBezTo>
                  <a:cubicBezTo>
                    <a:pt x="10814" y="30530"/>
                    <a:pt x="10825" y="30518"/>
                    <a:pt x="10826" y="30518"/>
                  </a:cubicBezTo>
                  <a:lnTo>
                    <a:pt x="10826" y="30518"/>
                  </a:lnTo>
                  <a:cubicBezTo>
                    <a:pt x="10830" y="30518"/>
                    <a:pt x="10769" y="30594"/>
                    <a:pt x="10715" y="30665"/>
                  </a:cubicBezTo>
                  <a:cubicBezTo>
                    <a:pt x="10661" y="30725"/>
                    <a:pt x="10615" y="30781"/>
                    <a:pt x="10617" y="30781"/>
                  </a:cubicBezTo>
                  <a:cubicBezTo>
                    <a:pt x="10619" y="30781"/>
                    <a:pt x="10637" y="30761"/>
                    <a:pt x="10682" y="30708"/>
                  </a:cubicBezTo>
                  <a:lnTo>
                    <a:pt x="10682" y="30708"/>
                  </a:lnTo>
                  <a:cubicBezTo>
                    <a:pt x="10391" y="31075"/>
                    <a:pt x="10067" y="31410"/>
                    <a:pt x="9721" y="31712"/>
                  </a:cubicBezTo>
                  <a:lnTo>
                    <a:pt x="9624" y="31777"/>
                  </a:lnTo>
                  <a:cubicBezTo>
                    <a:pt x="9764" y="31669"/>
                    <a:pt x="9894" y="31550"/>
                    <a:pt x="10013" y="31421"/>
                  </a:cubicBezTo>
                  <a:lnTo>
                    <a:pt x="10013" y="31421"/>
                  </a:lnTo>
                  <a:cubicBezTo>
                    <a:pt x="9851" y="31593"/>
                    <a:pt x="9364" y="31993"/>
                    <a:pt x="9181" y="32166"/>
                  </a:cubicBezTo>
                  <a:cubicBezTo>
                    <a:pt x="9289" y="32079"/>
                    <a:pt x="9386" y="32004"/>
                    <a:pt x="9494" y="31917"/>
                  </a:cubicBezTo>
                  <a:lnTo>
                    <a:pt x="9494" y="31917"/>
                  </a:lnTo>
                  <a:cubicBezTo>
                    <a:pt x="9148" y="32231"/>
                    <a:pt x="8792" y="32522"/>
                    <a:pt x="8414" y="32792"/>
                  </a:cubicBezTo>
                  <a:cubicBezTo>
                    <a:pt x="8598" y="32674"/>
                    <a:pt x="8500" y="32728"/>
                    <a:pt x="8792" y="32533"/>
                  </a:cubicBezTo>
                  <a:lnTo>
                    <a:pt x="8792" y="32533"/>
                  </a:lnTo>
                  <a:cubicBezTo>
                    <a:pt x="8771" y="32545"/>
                    <a:pt x="8761" y="32551"/>
                    <a:pt x="8758" y="32551"/>
                  </a:cubicBezTo>
                  <a:cubicBezTo>
                    <a:pt x="8744" y="32551"/>
                    <a:pt x="8958" y="32396"/>
                    <a:pt x="9148" y="32241"/>
                  </a:cubicBezTo>
                  <a:cubicBezTo>
                    <a:pt x="9315" y="32099"/>
                    <a:pt x="9470" y="31968"/>
                    <a:pt x="9468" y="31968"/>
                  </a:cubicBezTo>
                  <a:lnTo>
                    <a:pt x="9468" y="31968"/>
                  </a:lnTo>
                  <a:cubicBezTo>
                    <a:pt x="9467" y="31968"/>
                    <a:pt x="9446" y="31985"/>
                    <a:pt x="9397" y="32025"/>
                  </a:cubicBezTo>
                  <a:cubicBezTo>
                    <a:pt x="9678" y="31788"/>
                    <a:pt x="9959" y="31550"/>
                    <a:pt x="10218" y="31291"/>
                  </a:cubicBezTo>
                  <a:lnTo>
                    <a:pt x="10218" y="31291"/>
                  </a:lnTo>
                  <a:cubicBezTo>
                    <a:pt x="10208" y="31296"/>
                    <a:pt x="10183" y="31319"/>
                    <a:pt x="10181" y="31319"/>
                  </a:cubicBezTo>
                  <a:cubicBezTo>
                    <a:pt x="10177" y="31319"/>
                    <a:pt x="10214" y="31279"/>
                    <a:pt x="10380" y="31107"/>
                  </a:cubicBezTo>
                  <a:lnTo>
                    <a:pt x="10445" y="31043"/>
                  </a:lnTo>
                  <a:lnTo>
                    <a:pt x="10466" y="31021"/>
                  </a:lnTo>
                  <a:lnTo>
                    <a:pt x="10445" y="31032"/>
                  </a:lnTo>
                  <a:cubicBezTo>
                    <a:pt x="10380" y="31107"/>
                    <a:pt x="10315" y="31161"/>
                    <a:pt x="10293" y="31183"/>
                  </a:cubicBezTo>
                  <a:cubicBezTo>
                    <a:pt x="10358" y="31107"/>
                    <a:pt x="10509" y="30945"/>
                    <a:pt x="10650" y="30773"/>
                  </a:cubicBezTo>
                  <a:cubicBezTo>
                    <a:pt x="10790" y="30611"/>
                    <a:pt x="10931" y="30438"/>
                    <a:pt x="11006" y="30351"/>
                  </a:cubicBezTo>
                  <a:cubicBezTo>
                    <a:pt x="11047" y="30299"/>
                    <a:pt x="11061" y="30281"/>
                    <a:pt x="11062" y="30281"/>
                  </a:cubicBezTo>
                  <a:lnTo>
                    <a:pt x="11062" y="30281"/>
                  </a:lnTo>
                  <a:cubicBezTo>
                    <a:pt x="11062" y="30281"/>
                    <a:pt x="11005" y="30355"/>
                    <a:pt x="11007" y="30355"/>
                  </a:cubicBezTo>
                  <a:cubicBezTo>
                    <a:pt x="11007" y="30355"/>
                    <a:pt x="11013" y="30348"/>
                    <a:pt x="11028" y="30330"/>
                  </a:cubicBezTo>
                  <a:cubicBezTo>
                    <a:pt x="11093" y="30243"/>
                    <a:pt x="11168" y="30157"/>
                    <a:pt x="11222" y="30060"/>
                  </a:cubicBezTo>
                  <a:cubicBezTo>
                    <a:pt x="11229" y="30057"/>
                    <a:pt x="11254" y="30030"/>
                    <a:pt x="11284" y="29995"/>
                  </a:cubicBezTo>
                  <a:lnTo>
                    <a:pt x="11284" y="29995"/>
                  </a:lnTo>
                  <a:cubicBezTo>
                    <a:pt x="11290" y="29995"/>
                    <a:pt x="11295" y="29996"/>
                    <a:pt x="11301" y="29997"/>
                  </a:cubicBezTo>
                  <a:lnTo>
                    <a:pt x="11301" y="29997"/>
                  </a:lnTo>
                  <a:cubicBezTo>
                    <a:pt x="11297" y="30003"/>
                    <a:pt x="11292" y="30010"/>
                    <a:pt x="11287" y="30017"/>
                  </a:cubicBezTo>
                  <a:cubicBezTo>
                    <a:pt x="11292" y="30010"/>
                    <a:pt x="11298" y="30004"/>
                    <a:pt x="11303" y="29997"/>
                  </a:cubicBezTo>
                  <a:lnTo>
                    <a:pt x="11303" y="29997"/>
                  </a:lnTo>
                  <a:cubicBezTo>
                    <a:pt x="11509" y="30028"/>
                    <a:pt x="11731" y="30056"/>
                    <a:pt x="11924" y="30071"/>
                  </a:cubicBezTo>
                  <a:cubicBezTo>
                    <a:pt x="11849" y="30060"/>
                    <a:pt x="11784" y="30049"/>
                    <a:pt x="11708" y="30038"/>
                  </a:cubicBezTo>
                  <a:lnTo>
                    <a:pt x="11708" y="30038"/>
                  </a:lnTo>
                  <a:cubicBezTo>
                    <a:pt x="11870" y="30049"/>
                    <a:pt x="12086" y="30081"/>
                    <a:pt x="12313" y="30114"/>
                  </a:cubicBezTo>
                  <a:cubicBezTo>
                    <a:pt x="12421" y="30125"/>
                    <a:pt x="12529" y="30146"/>
                    <a:pt x="12637" y="30157"/>
                  </a:cubicBezTo>
                  <a:cubicBezTo>
                    <a:pt x="12734" y="30157"/>
                    <a:pt x="12832" y="30168"/>
                    <a:pt x="12918" y="30168"/>
                  </a:cubicBezTo>
                  <a:cubicBezTo>
                    <a:pt x="12889" y="30172"/>
                    <a:pt x="12861" y="30175"/>
                    <a:pt x="12834" y="30175"/>
                  </a:cubicBezTo>
                  <a:lnTo>
                    <a:pt x="12834" y="30175"/>
                  </a:lnTo>
                  <a:cubicBezTo>
                    <a:pt x="13001" y="30186"/>
                    <a:pt x="13082" y="30189"/>
                    <a:pt x="13120" y="30189"/>
                  </a:cubicBezTo>
                  <a:cubicBezTo>
                    <a:pt x="13217" y="30189"/>
                    <a:pt x="13053" y="30166"/>
                    <a:pt x="13313" y="30166"/>
                  </a:cubicBezTo>
                  <a:cubicBezTo>
                    <a:pt x="13347" y="30166"/>
                    <a:pt x="13387" y="30167"/>
                    <a:pt x="13436" y="30168"/>
                  </a:cubicBezTo>
                  <a:cubicBezTo>
                    <a:pt x="13555" y="30179"/>
                    <a:pt x="13296" y="30200"/>
                    <a:pt x="13706" y="30200"/>
                  </a:cubicBezTo>
                  <a:lnTo>
                    <a:pt x="13998" y="30200"/>
                  </a:lnTo>
                  <a:cubicBezTo>
                    <a:pt x="14138" y="30200"/>
                    <a:pt x="14301" y="30200"/>
                    <a:pt x="14473" y="30168"/>
                  </a:cubicBezTo>
                  <a:lnTo>
                    <a:pt x="15013" y="30125"/>
                  </a:lnTo>
                  <a:cubicBezTo>
                    <a:pt x="15177" y="30114"/>
                    <a:pt x="15342" y="30085"/>
                    <a:pt x="15478" y="30072"/>
                  </a:cubicBezTo>
                  <a:lnTo>
                    <a:pt x="15478" y="30072"/>
                  </a:lnTo>
                  <a:cubicBezTo>
                    <a:pt x="15433" y="30076"/>
                    <a:pt x="15392" y="30079"/>
                    <a:pt x="15373" y="30079"/>
                  </a:cubicBezTo>
                  <a:cubicBezTo>
                    <a:pt x="15339" y="30079"/>
                    <a:pt x="15366" y="30070"/>
                    <a:pt x="15532" y="30038"/>
                  </a:cubicBezTo>
                  <a:lnTo>
                    <a:pt x="15910" y="29995"/>
                  </a:lnTo>
                  <a:cubicBezTo>
                    <a:pt x="16050" y="29973"/>
                    <a:pt x="16201" y="29941"/>
                    <a:pt x="16342" y="29908"/>
                  </a:cubicBezTo>
                  <a:lnTo>
                    <a:pt x="16763" y="29822"/>
                  </a:lnTo>
                  <a:cubicBezTo>
                    <a:pt x="16893" y="29790"/>
                    <a:pt x="17012" y="29746"/>
                    <a:pt x="17109" y="29714"/>
                  </a:cubicBezTo>
                  <a:cubicBezTo>
                    <a:pt x="17163" y="29703"/>
                    <a:pt x="17184" y="29703"/>
                    <a:pt x="17184" y="29703"/>
                  </a:cubicBezTo>
                  <a:cubicBezTo>
                    <a:pt x="17606" y="29574"/>
                    <a:pt x="18016" y="29422"/>
                    <a:pt x="18416" y="29250"/>
                  </a:cubicBezTo>
                  <a:cubicBezTo>
                    <a:pt x="18772" y="29098"/>
                    <a:pt x="19129" y="28926"/>
                    <a:pt x="19463" y="28720"/>
                  </a:cubicBezTo>
                  <a:cubicBezTo>
                    <a:pt x="19679" y="28612"/>
                    <a:pt x="19863" y="28472"/>
                    <a:pt x="20014" y="28375"/>
                  </a:cubicBezTo>
                  <a:cubicBezTo>
                    <a:pt x="20090" y="28321"/>
                    <a:pt x="20165" y="28278"/>
                    <a:pt x="20252" y="28234"/>
                  </a:cubicBezTo>
                  <a:cubicBezTo>
                    <a:pt x="20533" y="28029"/>
                    <a:pt x="20824" y="27835"/>
                    <a:pt x="21084" y="27597"/>
                  </a:cubicBezTo>
                  <a:lnTo>
                    <a:pt x="21084" y="27597"/>
                  </a:lnTo>
                  <a:lnTo>
                    <a:pt x="21062" y="27619"/>
                  </a:lnTo>
                  <a:cubicBezTo>
                    <a:pt x="21256" y="27467"/>
                    <a:pt x="21440" y="27305"/>
                    <a:pt x="21613" y="27133"/>
                  </a:cubicBezTo>
                  <a:cubicBezTo>
                    <a:pt x="21732" y="27014"/>
                    <a:pt x="21818" y="26927"/>
                    <a:pt x="21904" y="26841"/>
                  </a:cubicBezTo>
                  <a:cubicBezTo>
                    <a:pt x="21945" y="26800"/>
                    <a:pt x="21960" y="26787"/>
                    <a:pt x="21962" y="26787"/>
                  </a:cubicBezTo>
                  <a:lnTo>
                    <a:pt x="21962" y="26787"/>
                  </a:lnTo>
                  <a:cubicBezTo>
                    <a:pt x="21965" y="26787"/>
                    <a:pt x="21933" y="26823"/>
                    <a:pt x="21926" y="26830"/>
                  </a:cubicBezTo>
                  <a:cubicBezTo>
                    <a:pt x="22099" y="26657"/>
                    <a:pt x="22228" y="26517"/>
                    <a:pt x="22347" y="26409"/>
                  </a:cubicBezTo>
                  <a:lnTo>
                    <a:pt x="22617" y="26096"/>
                  </a:lnTo>
                  <a:cubicBezTo>
                    <a:pt x="22779" y="25912"/>
                    <a:pt x="22920" y="25729"/>
                    <a:pt x="23168" y="25405"/>
                  </a:cubicBezTo>
                  <a:lnTo>
                    <a:pt x="23233" y="25351"/>
                  </a:lnTo>
                  <a:cubicBezTo>
                    <a:pt x="23287" y="25253"/>
                    <a:pt x="23514" y="24983"/>
                    <a:pt x="23773" y="24616"/>
                  </a:cubicBezTo>
                  <a:cubicBezTo>
                    <a:pt x="24004" y="24285"/>
                    <a:pt x="24282" y="23869"/>
                    <a:pt x="24519" y="23491"/>
                  </a:cubicBezTo>
                  <a:lnTo>
                    <a:pt x="24519" y="23491"/>
                  </a:lnTo>
                  <a:cubicBezTo>
                    <a:pt x="24519" y="23492"/>
                    <a:pt x="24519" y="23492"/>
                    <a:pt x="24518" y="23493"/>
                  </a:cubicBezTo>
                  <a:cubicBezTo>
                    <a:pt x="24561" y="23428"/>
                    <a:pt x="24572" y="23417"/>
                    <a:pt x="24572" y="23406"/>
                  </a:cubicBezTo>
                  <a:lnTo>
                    <a:pt x="24572" y="23406"/>
                  </a:lnTo>
                  <a:cubicBezTo>
                    <a:pt x="24555" y="23434"/>
                    <a:pt x="24537" y="23463"/>
                    <a:pt x="24519" y="23491"/>
                  </a:cubicBezTo>
                  <a:lnTo>
                    <a:pt x="24519" y="23491"/>
                  </a:lnTo>
                  <a:cubicBezTo>
                    <a:pt x="24659" y="23265"/>
                    <a:pt x="24810" y="23017"/>
                    <a:pt x="24950" y="22747"/>
                  </a:cubicBezTo>
                  <a:cubicBezTo>
                    <a:pt x="25026" y="22618"/>
                    <a:pt x="25101" y="22488"/>
                    <a:pt x="25177" y="22359"/>
                  </a:cubicBezTo>
                  <a:lnTo>
                    <a:pt x="25382" y="21981"/>
                  </a:lnTo>
                  <a:cubicBezTo>
                    <a:pt x="25577" y="21624"/>
                    <a:pt x="25760" y="21257"/>
                    <a:pt x="25912" y="20868"/>
                  </a:cubicBezTo>
                  <a:cubicBezTo>
                    <a:pt x="26009" y="20652"/>
                    <a:pt x="26106" y="20436"/>
                    <a:pt x="26192" y="20220"/>
                  </a:cubicBezTo>
                  <a:lnTo>
                    <a:pt x="26192" y="20220"/>
                  </a:lnTo>
                  <a:cubicBezTo>
                    <a:pt x="26071" y="20490"/>
                    <a:pt x="26031" y="20574"/>
                    <a:pt x="26027" y="20574"/>
                  </a:cubicBezTo>
                  <a:cubicBezTo>
                    <a:pt x="26021" y="20574"/>
                    <a:pt x="26110" y="20352"/>
                    <a:pt x="26102" y="20352"/>
                  </a:cubicBezTo>
                  <a:lnTo>
                    <a:pt x="26102" y="20352"/>
                  </a:lnTo>
                  <a:cubicBezTo>
                    <a:pt x="26100" y="20352"/>
                    <a:pt x="26088" y="20372"/>
                    <a:pt x="26063" y="20425"/>
                  </a:cubicBezTo>
                  <a:cubicBezTo>
                    <a:pt x="26174" y="20186"/>
                    <a:pt x="26339" y="19842"/>
                    <a:pt x="26344" y="19842"/>
                  </a:cubicBezTo>
                  <a:lnTo>
                    <a:pt x="26344" y="19842"/>
                  </a:lnTo>
                  <a:cubicBezTo>
                    <a:pt x="26345" y="19842"/>
                    <a:pt x="26327" y="19885"/>
                    <a:pt x="26279" y="19993"/>
                  </a:cubicBezTo>
                  <a:lnTo>
                    <a:pt x="26246" y="20058"/>
                  </a:lnTo>
                  <a:cubicBezTo>
                    <a:pt x="26244" y="20067"/>
                    <a:pt x="26244" y="20071"/>
                    <a:pt x="26246" y="20071"/>
                  </a:cubicBezTo>
                  <a:cubicBezTo>
                    <a:pt x="26271" y="20071"/>
                    <a:pt x="26699" y="19042"/>
                    <a:pt x="26721" y="19042"/>
                  </a:cubicBezTo>
                  <a:cubicBezTo>
                    <a:pt x="26721" y="19042"/>
                    <a:pt x="26721" y="19042"/>
                    <a:pt x="26722" y="19043"/>
                  </a:cubicBezTo>
                  <a:cubicBezTo>
                    <a:pt x="27424" y="17379"/>
                    <a:pt x="28061" y="15738"/>
                    <a:pt x="28741" y="14193"/>
                  </a:cubicBezTo>
                  <a:lnTo>
                    <a:pt x="28741" y="14193"/>
                  </a:lnTo>
                  <a:lnTo>
                    <a:pt x="28644" y="14366"/>
                  </a:lnTo>
                  <a:cubicBezTo>
                    <a:pt x="28731" y="14182"/>
                    <a:pt x="28806" y="14010"/>
                    <a:pt x="28893" y="13826"/>
                  </a:cubicBezTo>
                  <a:cubicBezTo>
                    <a:pt x="28920" y="13771"/>
                    <a:pt x="28942" y="13730"/>
                    <a:pt x="28944" y="13730"/>
                  </a:cubicBezTo>
                  <a:lnTo>
                    <a:pt x="28944" y="13730"/>
                  </a:lnTo>
                  <a:cubicBezTo>
                    <a:pt x="28947" y="13730"/>
                    <a:pt x="28935" y="13761"/>
                    <a:pt x="28901" y="13841"/>
                  </a:cubicBezTo>
                  <a:lnTo>
                    <a:pt x="28901" y="13841"/>
                  </a:lnTo>
                  <a:cubicBezTo>
                    <a:pt x="28931" y="13773"/>
                    <a:pt x="28963" y="13701"/>
                    <a:pt x="28990" y="13632"/>
                  </a:cubicBezTo>
                  <a:cubicBezTo>
                    <a:pt x="29055" y="13491"/>
                    <a:pt x="29098" y="13372"/>
                    <a:pt x="29098" y="13372"/>
                  </a:cubicBezTo>
                  <a:cubicBezTo>
                    <a:pt x="29198" y="13169"/>
                    <a:pt x="29235" y="13098"/>
                    <a:pt x="29237" y="13098"/>
                  </a:cubicBezTo>
                  <a:lnTo>
                    <a:pt x="29237" y="13098"/>
                  </a:lnTo>
                  <a:cubicBezTo>
                    <a:pt x="29243" y="13098"/>
                    <a:pt x="29070" y="13470"/>
                    <a:pt x="29071" y="13470"/>
                  </a:cubicBezTo>
                  <a:cubicBezTo>
                    <a:pt x="29071" y="13470"/>
                    <a:pt x="29076" y="13460"/>
                    <a:pt x="29087" y="13437"/>
                  </a:cubicBezTo>
                  <a:lnTo>
                    <a:pt x="29206" y="13199"/>
                  </a:lnTo>
                  <a:cubicBezTo>
                    <a:pt x="29314" y="12951"/>
                    <a:pt x="29314" y="12919"/>
                    <a:pt x="29541" y="12465"/>
                  </a:cubicBezTo>
                  <a:cubicBezTo>
                    <a:pt x="29692" y="12184"/>
                    <a:pt x="29627" y="12335"/>
                    <a:pt x="29692" y="12217"/>
                  </a:cubicBezTo>
                  <a:cubicBezTo>
                    <a:pt x="29692" y="12206"/>
                    <a:pt x="29703" y="12195"/>
                    <a:pt x="29703" y="12184"/>
                  </a:cubicBezTo>
                  <a:lnTo>
                    <a:pt x="29778" y="12044"/>
                  </a:lnTo>
                  <a:cubicBezTo>
                    <a:pt x="29897" y="11828"/>
                    <a:pt x="30005" y="11612"/>
                    <a:pt x="30135" y="11396"/>
                  </a:cubicBezTo>
                  <a:lnTo>
                    <a:pt x="30135" y="11396"/>
                  </a:lnTo>
                  <a:cubicBezTo>
                    <a:pt x="30081" y="11482"/>
                    <a:pt x="30027" y="11569"/>
                    <a:pt x="29973" y="11655"/>
                  </a:cubicBezTo>
                  <a:cubicBezTo>
                    <a:pt x="30082" y="11444"/>
                    <a:pt x="30214" y="11221"/>
                    <a:pt x="30209" y="11221"/>
                  </a:cubicBezTo>
                  <a:lnTo>
                    <a:pt x="30209" y="11221"/>
                  </a:lnTo>
                  <a:cubicBezTo>
                    <a:pt x="30207" y="11221"/>
                    <a:pt x="30185" y="11253"/>
                    <a:pt x="30135" y="11331"/>
                  </a:cubicBezTo>
                  <a:cubicBezTo>
                    <a:pt x="30167" y="11277"/>
                    <a:pt x="30221" y="11201"/>
                    <a:pt x="30275" y="11104"/>
                  </a:cubicBezTo>
                  <a:cubicBezTo>
                    <a:pt x="30318" y="11018"/>
                    <a:pt x="30394" y="10899"/>
                    <a:pt x="30470" y="10780"/>
                  </a:cubicBezTo>
                  <a:lnTo>
                    <a:pt x="30988" y="9970"/>
                  </a:lnTo>
                  <a:cubicBezTo>
                    <a:pt x="31074" y="9830"/>
                    <a:pt x="31182" y="9700"/>
                    <a:pt x="31269" y="9570"/>
                  </a:cubicBezTo>
                  <a:lnTo>
                    <a:pt x="31528" y="9214"/>
                  </a:lnTo>
                  <a:lnTo>
                    <a:pt x="31852" y="8782"/>
                  </a:lnTo>
                  <a:cubicBezTo>
                    <a:pt x="31982" y="8598"/>
                    <a:pt x="32133" y="8425"/>
                    <a:pt x="32284" y="8231"/>
                  </a:cubicBezTo>
                  <a:cubicBezTo>
                    <a:pt x="32435" y="8047"/>
                    <a:pt x="32597" y="7842"/>
                    <a:pt x="32781" y="7637"/>
                  </a:cubicBezTo>
                  <a:lnTo>
                    <a:pt x="32781" y="7637"/>
                  </a:lnTo>
                  <a:cubicBezTo>
                    <a:pt x="32741" y="7677"/>
                    <a:pt x="32707" y="7709"/>
                    <a:pt x="32702" y="7709"/>
                  </a:cubicBezTo>
                  <a:cubicBezTo>
                    <a:pt x="32696" y="7709"/>
                    <a:pt x="32752" y="7642"/>
                    <a:pt x="32943" y="7432"/>
                  </a:cubicBezTo>
                  <a:lnTo>
                    <a:pt x="32943" y="7432"/>
                  </a:lnTo>
                  <a:cubicBezTo>
                    <a:pt x="32936" y="7445"/>
                    <a:pt x="32934" y="7451"/>
                    <a:pt x="32937" y="7451"/>
                  </a:cubicBezTo>
                  <a:cubicBezTo>
                    <a:pt x="32953" y="7451"/>
                    <a:pt x="33086" y="7310"/>
                    <a:pt x="33256" y="7140"/>
                  </a:cubicBezTo>
                  <a:lnTo>
                    <a:pt x="33569" y="6795"/>
                  </a:lnTo>
                  <a:cubicBezTo>
                    <a:pt x="33667" y="6708"/>
                    <a:pt x="33764" y="6611"/>
                    <a:pt x="33861" y="6525"/>
                  </a:cubicBezTo>
                  <a:lnTo>
                    <a:pt x="33861" y="6525"/>
                  </a:lnTo>
                  <a:cubicBezTo>
                    <a:pt x="33836" y="6546"/>
                    <a:pt x="33824" y="6556"/>
                    <a:pt x="33823" y="6556"/>
                  </a:cubicBezTo>
                  <a:cubicBezTo>
                    <a:pt x="33812" y="6556"/>
                    <a:pt x="34545" y="5863"/>
                    <a:pt x="34527" y="5863"/>
                  </a:cubicBezTo>
                  <a:lnTo>
                    <a:pt x="34527" y="5863"/>
                  </a:lnTo>
                  <a:cubicBezTo>
                    <a:pt x="34524" y="5863"/>
                    <a:pt x="34499" y="5883"/>
                    <a:pt x="34444" y="5930"/>
                  </a:cubicBezTo>
                  <a:cubicBezTo>
                    <a:pt x="34565" y="5818"/>
                    <a:pt x="34590" y="5797"/>
                    <a:pt x="34594" y="5797"/>
                  </a:cubicBezTo>
                  <a:lnTo>
                    <a:pt x="34594" y="5797"/>
                  </a:lnTo>
                  <a:cubicBezTo>
                    <a:pt x="34596" y="5797"/>
                    <a:pt x="34591" y="5805"/>
                    <a:pt x="34595" y="5805"/>
                  </a:cubicBezTo>
                  <a:cubicBezTo>
                    <a:pt x="34601" y="5805"/>
                    <a:pt x="34623" y="5791"/>
                    <a:pt x="34704" y="5725"/>
                  </a:cubicBezTo>
                  <a:lnTo>
                    <a:pt x="35276" y="5228"/>
                  </a:lnTo>
                  <a:lnTo>
                    <a:pt x="35578" y="4969"/>
                  </a:lnTo>
                  <a:cubicBezTo>
                    <a:pt x="35686" y="4883"/>
                    <a:pt x="35794" y="4807"/>
                    <a:pt x="35913" y="4721"/>
                  </a:cubicBezTo>
                  <a:lnTo>
                    <a:pt x="36594" y="4213"/>
                  </a:lnTo>
                  <a:cubicBezTo>
                    <a:pt x="36831" y="4040"/>
                    <a:pt x="37080" y="3878"/>
                    <a:pt x="37328" y="3716"/>
                  </a:cubicBezTo>
                  <a:cubicBezTo>
                    <a:pt x="37329" y="3714"/>
                    <a:pt x="37328" y="3713"/>
                    <a:pt x="37327" y="3713"/>
                  </a:cubicBezTo>
                  <a:cubicBezTo>
                    <a:pt x="37317" y="3713"/>
                    <a:pt x="37280" y="3734"/>
                    <a:pt x="37274" y="3734"/>
                  </a:cubicBezTo>
                  <a:cubicBezTo>
                    <a:pt x="37268" y="3734"/>
                    <a:pt x="37289" y="3717"/>
                    <a:pt x="37382" y="3651"/>
                  </a:cubicBezTo>
                  <a:cubicBezTo>
                    <a:pt x="37555" y="3543"/>
                    <a:pt x="37728" y="3425"/>
                    <a:pt x="37922" y="3327"/>
                  </a:cubicBezTo>
                  <a:cubicBezTo>
                    <a:pt x="38078" y="3220"/>
                    <a:pt x="38243" y="3113"/>
                    <a:pt x="38417" y="3021"/>
                  </a:cubicBezTo>
                  <a:lnTo>
                    <a:pt x="38417" y="3021"/>
                  </a:lnTo>
                  <a:cubicBezTo>
                    <a:pt x="38407" y="3026"/>
                    <a:pt x="38400" y="3028"/>
                    <a:pt x="38398" y="3028"/>
                  </a:cubicBezTo>
                  <a:cubicBezTo>
                    <a:pt x="38392" y="3028"/>
                    <a:pt x="38410" y="3016"/>
                    <a:pt x="38473" y="2982"/>
                  </a:cubicBezTo>
                  <a:cubicBezTo>
                    <a:pt x="40504" y="1785"/>
                    <a:pt x="42714" y="916"/>
                    <a:pt x="45010" y="406"/>
                  </a:cubicBezTo>
                  <a:lnTo>
                    <a:pt x="45010" y="406"/>
                  </a:lnTo>
                  <a:cubicBezTo>
                    <a:pt x="45066" y="393"/>
                    <a:pt x="45142" y="375"/>
                    <a:pt x="45224" y="357"/>
                  </a:cubicBezTo>
                  <a:lnTo>
                    <a:pt x="45224" y="357"/>
                  </a:lnTo>
                  <a:cubicBezTo>
                    <a:pt x="45183" y="363"/>
                    <a:pt x="45163" y="365"/>
                    <a:pt x="45155" y="365"/>
                  </a:cubicBezTo>
                  <a:cubicBezTo>
                    <a:pt x="45130" y="365"/>
                    <a:pt x="45216" y="346"/>
                    <a:pt x="45191" y="346"/>
                  </a:cubicBezTo>
                  <a:lnTo>
                    <a:pt x="46174" y="174"/>
                  </a:lnTo>
                  <a:cubicBezTo>
                    <a:pt x="46347" y="109"/>
                    <a:pt x="47222" y="33"/>
                    <a:pt x="473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7"/>
            <p:cNvSpPr/>
            <p:nvPr/>
          </p:nvSpPr>
          <p:spPr>
            <a:xfrm>
              <a:off x="3388475" y="3291275"/>
              <a:ext cx="2125" cy="725"/>
            </a:xfrm>
            <a:custGeom>
              <a:rect b="b" l="l" r="r" t="t"/>
              <a:pathLst>
                <a:path extrusionOk="0" h="29" w="85">
                  <a:moveTo>
                    <a:pt x="1" y="0"/>
                  </a:moveTo>
                  <a:cubicBezTo>
                    <a:pt x="12" y="4"/>
                    <a:pt x="23" y="7"/>
                    <a:pt x="32" y="10"/>
                  </a:cubicBezTo>
                  <a:lnTo>
                    <a:pt x="32" y="10"/>
                  </a:lnTo>
                  <a:cubicBezTo>
                    <a:pt x="19" y="5"/>
                    <a:pt x="8" y="0"/>
                    <a:pt x="1" y="0"/>
                  </a:cubicBezTo>
                  <a:close/>
                  <a:moveTo>
                    <a:pt x="32" y="10"/>
                  </a:moveTo>
                  <a:cubicBezTo>
                    <a:pt x="39" y="14"/>
                    <a:pt x="47" y="18"/>
                    <a:pt x="55" y="22"/>
                  </a:cubicBezTo>
                  <a:cubicBezTo>
                    <a:pt x="71" y="26"/>
                    <a:pt x="81" y="28"/>
                    <a:pt x="82" y="28"/>
                  </a:cubicBezTo>
                  <a:cubicBezTo>
                    <a:pt x="84" y="28"/>
                    <a:pt x="70" y="23"/>
                    <a:pt x="32" y="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3836175" y="3203250"/>
              <a:ext cx="575" cy="825"/>
            </a:xfrm>
            <a:custGeom>
              <a:rect b="b" l="l" r="r" t="t"/>
              <a:pathLst>
                <a:path extrusionOk="0" h="33" w="23">
                  <a:moveTo>
                    <a:pt x="22" y="0"/>
                  </a:moveTo>
                  <a:cubicBezTo>
                    <a:pt x="22" y="0"/>
                    <a:pt x="12" y="0"/>
                    <a:pt x="12" y="11"/>
                  </a:cubicBezTo>
                  <a:lnTo>
                    <a:pt x="1" y="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7"/>
            <p:cNvSpPr/>
            <p:nvPr/>
          </p:nvSpPr>
          <p:spPr>
            <a:xfrm>
              <a:off x="3503775" y="3112250"/>
              <a:ext cx="4625" cy="4075"/>
            </a:xfrm>
            <a:custGeom>
              <a:rect b="b" l="l" r="r" t="t"/>
              <a:pathLst>
                <a:path extrusionOk="0" h="163" w="185">
                  <a:moveTo>
                    <a:pt x="1" y="0"/>
                  </a:moveTo>
                  <a:cubicBezTo>
                    <a:pt x="1" y="0"/>
                    <a:pt x="33" y="43"/>
                    <a:pt x="184" y="16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7"/>
            <p:cNvSpPr/>
            <p:nvPr/>
          </p:nvSpPr>
          <p:spPr>
            <a:xfrm>
              <a:off x="3526575" y="3331475"/>
              <a:ext cx="6600" cy="8450"/>
            </a:xfrm>
            <a:custGeom>
              <a:rect b="b" l="l" r="r" t="t"/>
              <a:pathLst>
                <a:path extrusionOk="0" h="338" w="264">
                  <a:moveTo>
                    <a:pt x="258" y="0"/>
                  </a:moveTo>
                  <a:cubicBezTo>
                    <a:pt x="256" y="0"/>
                    <a:pt x="214" y="52"/>
                    <a:pt x="104" y="196"/>
                  </a:cubicBezTo>
                  <a:cubicBezTo>
                    <a:pt x="18" y="293"/>
                    <a:pt x="61" y="272"/>
                    <a:pt x="7" y="326"/>
                  </a:cubicBezTo>
                  <a:cubicBezTo>
                    <a:pt x="2" y="334"/>
                    <a:pt x="1" y="338"/>
                    <a:pt x="2" y="338"/>
                  </a:cubicBezTo>
                  <a:cubicBezTo>
                    <a:pt x="15" y="338"/>
                    <a:pt x="264" y="0"/>
                    <a:pt x="25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7"/>
            <p:cNvSpPr/>
            <p:nvPr/>
          </p:nvSpPr>
          <p:spPr>
            <a:xfrm>
              <a:off x="3504325" y="3352025"/>
              <a:ext cx="9500" cy="9750"/>
            </a:xfrm>
            <a:custGeom>
              <a:rect b="b" l="l" r="r" t="t"/>
              <a:pathLst>
                <a:path extrusionOk="0" h="390" w="380">
                  <a:moveTo>
                    <a:pt x="379" y="0"/>
                  </a:moveTo>
                  <a:cubicBezTo>
                    <a:pt x="379" y="0"/>
                    <a:pt x="379" y="0"/>
                    <a:pt x="378" y="0"/>
                  </a:cubicBezTo>
                  <a:cubicBezTo>
                    <a:pt x="281" y="98"/>
                    <a:pt x="184" y="206"/>
                    <a:pt x="76" y="303"/>
                  </a:cubicBezTo>
                  <a:cubicBezTo>
                    <a:pt x="54" y="335"/>
                    <a:pt x="33" y="357"/>
                    <a:pt x="0" y="389"/>
                  </a:cubicBezTo>
                  <a:cubicBezTo>
                    <a:pt x="190" y="210"/>
                    <a:pt x="380" y="0"/>
                    <a:pt x="37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7"/>
            <p:cNvSpPr/>
            <p:nvPr/>
          </p:nvSpPr>
          <p:spPr>
            <a:xfrm>
              <a:off x="3568550" y="3240225"/>
              <a:ext cx="1675" cy="12275"/>
            </a:xfrm>
            <a:custGeom>
              <a:rect b="b" l="l" r="r" t="t"/>
              <a:pathLst>
                <a:path extrusionOk="0" h="491" w="67">
                  <a:moveTo>
                    <a:pt x="67" y="1"/>
                  </a:moveTo>
                  <a:lnTo>
                    <a:pt x="67" y="1"/>
                  </a:lnTo>
                  <a:cubicBezTo>
                    <a:pt x="56" y="87"/>
                    <a:pt x="34" y="174"/>
                    <a:pt x="34" y="260"/>
                  </a:cubicBezTo>
                  <a:cubicBezTo>
                    <a:pt x="25" y="352"/>
                    <a:pt x="0" y="490"/>
                    <a:pt x="6" y="490"/>
                  </a:cubicBezTo>
                  <a:cubicBezTo>
                    <a:pt x="7" y="490"/>
                    <a:pt x="9" y="486"/>
                    <a:pt x="13" y="476"/>
                  </a:cubicBezTo>
                  <a:lnTo>
                    <a:pt x="45" y="2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7"/>
            <p:cNvSpPr/>
            <p:nvPr/>
          </p:nvSpPr>
          <p:spPr>
            <a:xfrm>
              <a:off x="3557525" y="3280475"/>
              <a:ext cx="2175" cy="5150"/>
            </a:xfrm>
            <a:custGeom>
              <a:rect b="b" l="l" r="r" t="t"/>
              <a:pathLst>
                <a:path extrusionOk="0" h="206" w="87">
                  <a:moveTo>
                    <a:pt x="87" y="0"/>
                  </a:moveTo>
                  <a:cubicBezTo>
                    <a:pt x="54" y="65"/>
                    <a:pt x="33" y="130"/>
                    <a:pt x="0" y="205"/>
                  </a:cubicBezTo>
                  <a:cubicBezTo>
                    <a:pt x="54" y="87"/>
                    <a:pt x="65" y="87"/>
                    <a:pt x="87" y="22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566600" y="3244825"/>
              <a:ext cx="2175" cy="12650"/>
            </a:xfrm>
            <a:custGeom>
              <a:rect b="b" l="l" r="r" t="t"/>
              <a:pathLst>
                <a:path extrusionOk="0" h="506" w="87">
                  <a:moveTo>
                    <a:pt x="86" y="1"/>
                  </a:moveTo>
                  <a:cubicBezTo>
                    <a:pt x="85" y="1"/>
                    <a:pt x="75" y="62"/>
                    <a:pt x="48" y="238"/>
                  </a:cubicBezTo>
                  <a:cubicBezTo>
                    <a:pt x="48" y="276"/>
                    <a:pt x="1" y="506"/>
                    <a:pt x="1" y="506"/>
                  </a:cubicBezTo>
                  <a:cubicBezTo>
                    <a:pt x="1" y="506"/>
                    <a:pt x="10" y="461"/>
                    <a:pt x="37" y="335"/>
                  </a:cubicBezTo>
                  <a:cubicBezTo>
                    <a:pt x="37" y="303"/>
                    <a:pt x="69" y="141"/>
                    <a:pt x="80" y="54"/>
                  </a:cubicBezTo>
                  <a:cubicBezTo>
                    <a:pt x="84" y="22"/>
                    <a:pt x="87" y="1"/>
                    <a:pt x="8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7"/>
            <p:cNvSpPr/>
            <p:nvPr/>
          </p:nvSpPr>
          <p:spPr>
            <a:xfrm>
              <a:off x="3494600" y="3104400"/>
              <a:ext cx="2450" cy="1650"/>
            </a:xfrm>
            <a:custGeom>
              <a:rect b="b" l="l" r="r" t="t"/>
              <a:pathLst>
                <a:path extrusionOk="0" h="66" w="98">
                  <a:moveTo>
                    <a:pt x="0" y="1"/>
                  </a:moveTo>
                  <a:lnTo>
                    <a:pt x="98" y="66"/>
                  </a:lnTo>
                  <a:lnTo>
                    <a:pt x="9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7"/>
            <p:cNvSpPr/>
            <p:nvPr/>
          </p:nvSpPr>
          <p:spPr>
            <a:xfrm>
              <a:off x="3583450" y="3327725"/>
              <a:ext cx="7575" cy="300"/>
            </a:xfrm>
            <a:custGeom>
              <a:rect b="b" l="l" r="r" t="t"/>
              <a:pathLst>
                <a:path extrusionOk="0" h="12" w="303">
                  <a:moveTo>
                    <a:pt x="0" y="0"/>
                  </a:moveTo>
                  <a:cubicBezTo>
                    <a:pt x="54" y="0"/>
                    <a:pt x="130" y="11"/>
                    <a:pt x="30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7"/>
            <p:cNvSpPr/>
            <p:nvPr/>
          </p:nvSpPr>
          <p:spPr>
            <a:xfrm>
              <a:off x="3700100" y="3309625"/>
              <a:ext cx="3800" cy="850"/>
            </a:xfrm>
            <a:custGeom>
              <a:rect b="b" l="l" r="r" t="t"/>
              <a:pathLst>
                <a:path extrusionOk="0" h="34" w="152">
                  <a:moveTo>
                    <a:pt x="151" y="1"/>
                  </a:moveTo>
                  <a:lnTo>
                    <a:pt x="86" y="11"/>
                  </a:lnTo>
                  <a:lnTo>
                    <a:pt x="0" y="33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7"/>
            <p:cNvSpPr/>
            <p:nvPr/>
          </p:nvSpPr>
          <p:spPr>
            <a:xfrm>
              <a:off x="3777325" y="3256700"/>
              <a:ext cx="10550" cy="8675"/>
            </a:xfrm>
            <a:custGeom>
              <a:rect b="b" l="l" r="r" t="t"/>
              <a:pathLst>
                <a:path extrusionOk="0" h="347" w="422">
                  <a:moveTo>
                    <a:pt x="389" y="1"/>
                  </a:moveTo>
                  <a:cubicBezTo>
                    <a:pt x="297" y="92"/>
                    <a:pt x="187" y="184"/>
                    <a:pt x="86" y="270"/>
                  </a:cubicBezTo>
                  <a:lnTo>
                    <a:pt x="86" y="270"/>
                  </a:lnTo>
                  <a:cubicBezTo>
                    <a:pt x="181" y="190"/>
                    <a:pt x="263" y="129"/>
                    <a:pt x="313" y="87"/>
                  </a:cubicBezTo>
                  <a:cubicBezTo>
                    <a:pt x="389" y="22"/>
                    <a:pt x="421" y="1"/>
                    <a:pt x="389" y="1"/>
                  </a:cubicBezTo>
                  <a:close/>
                  <a:moveTo>
                    <a:pt x="86" y="270"/>
                  </a:moveTo>
                  <a:cubicBezTo>
                    <a:pt x="58" y="294"/>
                    <a:pt x="30" y="319"/>
                    <a:pt x="0" y="346"/>
                  </a:cubicBezTo>
                  <a:cubicBezTo>
                    <a:pt x="27" y="321"/>
                    <a:pt x="56" y="296"/>
                    <a:pt x="86" y="27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_1"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8"/>
          <p:cNvSpPr txBox="1"/>
          <p:nvPr>
            <p:ph type="title"/>
          </p:nvPr>
        </p:nvSpPr>
        <p:spPr>
          <a:xfrm>
            <a:off x="2971800" y="454175"/>
            <a:ext cx="5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462" name="Google Shape;1462;p18"/>
          <p:cNvGrpSpPr/>
          <p:nvPr/>
        </p:nvGrpSpPr>
        <p:grpSpPr>
          <a:xfrm>
            <a:off x="8179063" y="128159"/>
            <a:ext cx="830459" cy="4887182"/>
            <a:chOff x="8174213" y="128159"/>
            <a:chExt cx="830459" cy="4887182"/>
          </a:xfrm>
        </p:grpSpPr>
        <p:sp>
          <p:nvSpPr>
            <p:cNvPr id="1463" name="Google Shape;1463;p18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4" name="Google Shape;1464;p18"/>
            <p:cNvGrpSpPr/>
            <p:nvPr/>
          </p:nvGrpSpPr>
          <p:grpSpPr>
            <a:xfrm flipH="1">
              <a:off x="8208953" y="128159"/>
              <a:ext cx="795719" cy="4887182"/>
              <a:chOff x="134466" y="128159"/>
              <a:chExt cx="795719" cy="4887182"/>
            </a:xfrm>
          </p:grpSpPr>
          <p:sp>
            <p:nvSpPr>
              <p:cNvPr id="1465" name="Google Shape;1465;p18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8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8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8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8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8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8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8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8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8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8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8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8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8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8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8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8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8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8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8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8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8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8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8" name="Google Shape;1488;p18"/>
          <p:cNvSpPr/>
          <p:nvPr/>
        </p:nvSpPr>
        <p:spPr>
          <a:xfrm>
            <a:off x="7251500" y="4202775"/>
            <a:ext cx="4606625" cy="1369625"/>
          </a:xfrm>
          <a:custGeom>
            <a:rect b="b" l="l" r="r" t="t"/>
            <a:pathLst>
              <a:path extrusionOk="0" h="54785" w="184265">
                <a:moveTo>
                  <a:pt x="58358" y="142"/>
                </a:moveTo>
                <a:cubicBezTo>
                  <a:pt x="58477" y="142"/>
                  <a:pt x="58596" y="142"/>
                  <a:pt x="58704" y="153"/>
                </a:cubicBezTo>
                <a:lnTo>
                  <a:pt x="59039" y="185"/>
                </a:lnTo>
                <a:cubicBezTo>
                  <a:pt x="59273" y="207"/>
                  <a:pt x="59539" y="218"/>
                  <a:pt x="59877" y="270"/>
                </a:cubicBezTo>
                <a:lnTo>
                  <a:pt x="59877" y="270"/>
                </a:lnTo>
                <a:cubicBezTo>
                  <a:pt x="59673" y="238"/>
                  <a:pt x="59377" y="217"/>
                  <a:pt x="59082" y="196"/>
                </a:cubicBezTo>
                <a:lnTo>
                  <a:pt x="58671" y="164"/>
                </a:lnTo>
                <a:lnTo>
                  <a:pt x="58358" y="142"/>
                </a:lnTo>
                <a:close/>
                <a:moveTo>
                  <a:pt x="61011" y="464"/>
                </a:moveTo>
                <a:lnTo>
                  <a:pt x="61544" y="553"/>
                </a:lnTo>
                <a:cubicBezTo>
                  <a:pt x="61361" y="521"/>
                  <a:pt x="61183" y="491"/>
                  <a:pt x="61011" y="464"/>
                </a:cubicBezTo>
                <a:close/>
                <a:moveTo>
                  <a:pt x="51321" y="997"/>
                </a:moveTo>
                <a:cubicBezTo>
                  <a:pt x="51328" y="997"/>
                  <a:pt x="51168" y="1054"/>
                  <a:pt x="50885" y="1146"/>
                </a:cubicBezTo>
                <a:lnTo>
                  <a:pt x="50885" y="1146"/>
                </a:lnTo>
                <a:cubicBezTo>
                  <a:pt x="50924" y="1132"/>
                  <a:pt x="50964" y="1118"/>
                  <a:pt x="51003" y="1103"/>
                </a:cubicBezTo>
                <a:cubicBezTo>
                  <a:pt x="51216" y="1029"/>
                  <a:pt x="51316" y="997"/>
                  <a:pt x="51321" y="997"/>
                </a:cubicBezTo>
                <a:close/>
                <a:moveTo>
                  <a:pt x="66988" y="1795"/>
                </a:moveTo>
                <a:lnTo>
                  <a:pt x="66988" y="1795"/>
                </a:lnTo>
                <a:cubicBezTo>
                  <a:pt x="66993" y="1796"/>
                  <a:pt x="66998" y="1798"/>
                  <a:pt x="67003" y="1799"/>
                </a:cubicBezTo>
                <a:lnTo>
                  <a:pt x="67003" y="1799"/>
                </a:lnTo>
                <a:cubicBezTo>
                  <a:pt x="66998" y="1798"/>
                  <a:pt x="66993" y="1796"/>
                  <a:pt x="66988" y="1795"/>
                </a:cubicBezTo>
                <a:close/>
                <a:moveTo>
                  <a:pt x="8123" y="3482"/>
                </a:moveTo>
                <a:lnTo>
                  <a:pt x="8090" y="3490"/>
                </a:lnTo>
                <a:cubicBezTo>
                  <a:pt x="8087" y="3492"/>
                  <a:pt x="8086" y="3493"/>
                  <a:pt x="8087" y="3493"/>
                </a:cubicBezTo>
                <a:cubicBezTo>
                  <a:pt x="8089" y="3493"/>
                  <a:pt x="8102" y="3489"/>
                  <a:pt x="8123" y="3482"/>
                </a:cubicBezTo>
                <a:close/>
                <a:moveTo>
                  <a:pt x="7803" y="3569"/>
                </a:moveTo>
                <a:cubicBezTo>
                  <a:pt x="7802" y="3569"/>
                  <a:pt x="7798" y="3570"/>
                  <a:pt x="7794" y="3572"/>
                </a:cubicBezTo>
                <a:lnTo>
                  <a:pt x="7794" y="3572"/>
                </a:lnTo>
                <a:cubicBezTo>
                  <a:pt x="7802" y="3570"/>
                  <a:pt x="7804" y="3569"/>
                  <a:pt x="7803" y="3569"/>
                </a:cubicBezTo>
                <a:close/>
                <a:moveTo>
                  <a:pt x="13491" y="3933"/>
                </a:moveTo>
                <a:cubicBezTo>
                  <a:pt x="13499" y="3936"/>
                  <a:pt x="13507" y="3940"/>
                  <a:pt x="13515" y="3943"/>
                </a:cubicBezTo>
                <a:lnTo>
                  <a:pt x="13515" y="3943"/>
                </a:lnTo>
                <a:cubicBezTo>
                  <a:pt x="13507" y="3939"/>
                  <a:pt x="13499" y="3936"/>
                  <a:pt x="13491" y="3933"/>
                </a:cubicBezTo>
                <a:close/>
                <a:moveTo>
                  <a:pt x="13515" y="3943"/>
                </a:moveTo>
                <a:cubicBezTo>
                  <a:pt x="13539" y="3954"/>
                  <a:pt x="13565" y="3968"/>
                  <a:pt x="13596" y="3976"/>
                </a:cubicBezTo>
                <a:lnTo>
                  <a:pt x="13596" y="3976"/>
                </a:lnTo>
                <a:cubicBezTo>
                  <a:pt x="13569" y="3965"/>
                  <a:pt x="13542" y="3954"/>
                  <a:pt x="13515" y="3943"/>
                </a:cubicBezTo>
                <a:close/>
                <a:moveTo>
                  <a:pt x="74452" y="4938"/>
                </a:moveTo>
                <a:cubicBezTo>
                  <a:pt x="74457" y="4940"/>
                  <a:pt x="74462" y="4943"/>
                  <a:pt x="74468" y="4946"/>
                </a:cubicBezTo>
                <a:lnTo>
                  <a:pt x="74468" y="4946"/>
                </a:lnTo>
                <a:cubicBezTo>
                  <a:pt x="74462" y="4943"/>
                  <a:pt x="74457" y="4940"/>
                  <a:pt x="74452" y="4938"/>
                </a:cubicBezTo>
                <a:close/>
                <a:moveTo>
                  <a:pt x="15662" y="5024"/>
                </a:moveTo>
                <a:cubicBezTo>
                  <a:pt x="15728" y="5070"/>
                  <a:pt x="15793" y="5115"/>
                  <a:pt x="15859" y="5162"/>
                </a:cubicBezTo>
                <a:lnTo>
                  <a:pt x="15859" y="5162"/>
                </a:lnTo>
                <a:cubicBezTo>
                  <a:pt x="15798" y="5110"/>
                  <a:pt x="15730" y="5062"/>
                  <a:pt x="15662" y="5024"/>
                </a:cubicBezTo>
                <a:close/>
                <a:moveTo>
                  <a:pt x="43353" y="9355"/>
                </a:moveTo>
                <a:cubicBezTo>
                  <a:pt x="43342" y="9397"/>
                  <a:pt x="43333" y="9438"/>
                  <a:pt x="43323" y="9480"/>
                </a:cubicBezTo>
                <a:lnTo>
                  <a:pt x="43323" y="9480"/>
                </a:lnTo>
                <a:cubicBezTo>
                  <a:pt x="43333" y="9439"/>
                  <a:pt x="43343" y="9397"/>
                  <a:pt x="43353" y="9355"/>
                </a:cubicBezTo>
                <a:close/>
                <a:moveTo>
                  <a:pt x="43323" y="9480"/>
                </a:moveTo>
                <a:lnTo>
                  <a:pt x="43323" y="9480"/>
                </a:lnTo>
                <a:cubicBezTo>
                  <a:pt x="43256" y="9776"/>
                  <a:pt x="43202" y="10073"/>
                  <a:pt x="43161" y="10371"/>
                </a:cubicBezTo>
                <a:cubicBezTo>
                  <a:pt x="43140" y="10446"/>
                  <a:pt x="43140" y="10511"/>
                  <a:pt x="43140" y="10587"/>
                </a:cubicBezTo>
                <a:cubicBezTo>
                  <a:pt x="43140" y="10544"/>
                  <a:pt x="43161" y="10371"/>
                  <a:pt x="43226" y="10047"/>
                </a:cubicBezTo>
                <a:cubicBezTo>
                  <a:pt x="43252" y="9857"/>
                  <a:pt x="43282" y="9667"/>
                  <a:pt x="43323" y="9480"/>
                </a:cubicBezTo>
                <a:close/>
                <a:moveTo>
                  <a:pt x="908" y="11105"/>
                </a:moveTo>
                <a:lnTo>
                  <a:pt x="908" y="11105"/>
                </a:lnTo>
                <a:cubicBezTo>
                  <a:pt x="891" y="11157"/>
                  <a:pt x="864" y="11242"/>
                  <a:pt x="832" y="11354"/>
                </a:cubicBezTo>
                <a:lnTo>
                  <a:pt x="832" y="11354"/>
                </a:lnTo>
                <a:lnTo>
                  <a:pt x="908" y="11105"/>
                </a:lnTo>
                <a:close/>
                <a:moveTo>
                  <a:pt x="87380" y="12088"/>
                </a:moveTo>
                <a:cubicBezTo>
                  <a:pt x="87426" y="12114"/>
                  <a:pt x="87469" y="12138"/>
                  <a:pt x="87509" y="12160"/>
                </a:cubicBezTo>
                <a:lnTo>
                  <a:pt x="87509" y="12160"/>
                </a:lnTo>
                <a:lnTo>
                  <a:pt x="87380" y="12088"/>
                </a:lnTo>
                <a:close/>
                <a:moveTo>
                  <a:pt x="699" y="11789"/>
                </a:moveTo>
                <a:lnTo>
                  <a:pt x="541" y="12455"/>
                </a:lnTo>
                <a:cubicBezTo>
                  <a:pt x="588" y="12232"/>
                  <a:pt x="641" y="12009"/>
                  <a:pt x="699" y="11789"/>
                </a:cubicBezTo>
                <a:close/>
                <a:moveTo>
                  <a:pt x="88212" y="12596"/>
                </a:moveTo>
                <a:lnTo>
                  <a:pt x="89346" y="13276"/>
                </a:lnTo>
                <a:cubicBezTo>
                  <a:pt x="89076" y="13125"/>
                  <a:pt x="88666" y="12876"/>
                  <a:pt x="88212" y="12596"/>
                </a:cubicBezTo>
                <a:close/>
                <a:moveTo>
                  <a:pt x="89819" y="13441"/>
                </a:moveTo>
                <a:lnTo>
                  <a:pt x="89819" y="13441"/>
                </a:lnTo>
                <a:cubicBezTo>
                  <a:pt x="90000" y="13546"/>
                  <a:pt x="90201" y="13664"/>
                  <a:pt x="90426" y="13795"/>
                </a:cubicBezTo>
                <a:cubicBezTo>
                  <a:pt x="90209" y="13662"/>
                  <a:pt x="89901" y="13486"/>
                  <a:pt x="89819" y="13441"/>
                </a:cubicBezTo>
                <a:close/>
                <a:moveTo>
                  <a:pt x="43676" y="14829"/>
                </a:moveTo>
                <a:cubicBezTo>
                  <a:pt x="43674" y="14829"/>
                  <a:pt x="43677" y="14835"/>
                  <a:pt x="43683" y="14848"/>
                </a:cubicBezTo>
                <a:lnTo>
                  <a:pt x="43683" y="14848"/>
                </a:lnTo>
                <a:cubicBezTo>
                  <a:pt x="43681" y="14840"/>
                  <a:pt x="43680" y="14834"/>
                  <a:pt x="43680" y="14831"/>
                </a:cubicBezTo>
                <a:cubicBezTo>
                  <a:pt x="43678" y="14830"/>
                  <a:pt x="43677" y="14829"/>
                  <a:pt x="43676" y="14829"/>
                </a:cubicBezTo>
                <a:close/>
                <a:moveTo>
                  <a:pt x="24584" y="19541"/>
                </a:moveTo>
                <a:cubicBezTo>
                  <a:pt x="24633" y="19667"/>
                  <a:pt x="24660" y="19735"/>
                  <a:pt x="24689" y="19804"/>
                </a:cubicBezTo>
                <a:lnTo>
                  <a:pt x="24689" y="19804"/>
                </a:lnTo>
                <a:cubicBezTo>
                  <a:pt x="24654" y="19717"/>
                  <a:pt x="24619" y="19629"/>
                  <a:pt x="24584" y="19541"/>
                </a:cubicBezTo>
                <a:close/>
                <a:moveTo>
                  <a:pt x="101682" y="19702"/>
                </a:moveTo>
                <a:lnTo>
                  <a:pt x="101682" y="19702"/>
                </a:lnTo>
                <a:cubicBezTo>
                  <a:pt x="101802" y="19757"/>
                  <a:pt x="101972" y="19825"/>
                  <a:pt x="102234" y="19939"/>
                </a:cubicBezTo>
                <a:lnTo>
                  <a:pt x="102234" y="19939"/>
                </a:lnTo>
                <a:cubicBezTo>
                  <a:pt x="102033" y="19852"/>
                  <a:pt x="101851" y="19774"/>
                  <a:pt x="101682" y="19702"/>
                </a:cubicBezTo>
                <a:close/>
                <a:moveTo>
                  <a:pt x="102234" y="19939"/>
                </a:moveTo>
                <a:cubicBezTo>
                  <a:pt x="102251" y="19947"/>
                  <a:pt x="102268" y="19954"/>
                  <a:pt x="102286" y="19962"/>
                </a:cubicBezTo>
                <a:cubicBezTo>
                  <a:pt x="102268" y="19954"/>
                  <a:pt x="102250" y="19947"/>
                  <a:pt x="102234" y="19939"/>
                </a:cubicBezTo>
                <a:close/>
                <a:moveTo>
                  <a:pt x="24672" y="19512"/>
                </a:moveTo>
                <a:cubicBezTo>
                  <a:pt x="24671" y="19512"/>
                  <a:pt x="24724" y="19644"/>
                  <a:pt x="24897" y="20059"/>
                </a:cubicBezTo>
                <a:lnTo>
                  <a:pt x="24756" y="19713"/>
                </a:lnTo>
                <a:cubicBezTo>
                  <a:pt x="24716" y="19613"/>
                  <a:pt x="24673" y="19512"/>
                  <a:pt x="24672" y="19512"/>
                </a:cubicBezTo>
                <a:close/>
                <a:moveTo>
                  <a:pt x="26194" y="22939"/>
                </a:moveTo>
                <a:cubicBezTo>
                  <a:pt x="26219" y="22988"/>
                  <a:pt x="26246" y="23041"/>
                  <a:pt x="26275" y="23097"/>
                </a:cubicBezTo>
                <a:lnTo>
                  <a:pt x="26275" y="23097"/>
                </a:lnTo>
                <a:cubicBezTo>
                  <a:pt x="26245" y="23036"/>
                  <a:pt x="26217" y="22983"/>
                  <a:pt x="26194" y="22939"/>
                </a:cubicBezTo>
                <a:close/>
                <a:moveTo>
                  <a:pt x="26106" y="22965"/>
                </a:moveTo>
                <a:lnTo>
                  <a:pt x="26106" y="22965"/>
                </a:lnTo>
                <a:cubicBezTo>
                  <a:pt x="26133" y="23017"/>
                  <a:pt x="26161" y="23069"/>
                  <a:pt x="26188" y="23122"/>
                </a:cubicBezTo>
                <a:lnTo>
                  <a:pt x="26188" y="23122"/>
                </a:lnTo>
                <a:cubicBezTo>
                  <a:pt x="26158" y="23064"/>
                  <a:pt x="26131" y="23011"/>
                  <a:pt x="26106" y="22965"/>
                </a:cubicBezTo>
                <a:close/>
                <a:moveTo>
                  <a:pt x="26171" y="22878"/>
                </a:moveTo>
                <a:lnTo>
                  <a:pt x="26279" y="23105"/>
                </a:lnTo>
                <a:cubicBezTo>
                  <a:pt x="26278" y="23102"/>
                  <a:pt x="26277" y="23100"/>
                  <a:pt x="26275" y="23097"/>
                </a:cubicBezTo>
                <a:lnTo>
                  <a:pt x="26275" y="23097"/>
                </a:lnTo>
                <a:cubicBezTo>
                  <a:pt x="26284" y="23114"/>
                  <a:pt x="26292" y="23131"/>
                  <a:pt x="26301" y="23148"/>
                </a:cubicBezTo>
                <a:lnTo>
                  <a:pt x="26485" y="23494"/>
                </a:lnTo>
                <a:cubicBezTo>
                  <a:pt x="26488" y="23500"/>
                  <a:pt x="26492" y="23506"/>
                  <a:pt x="26495" y="23512"/>
                </a:cubicBezTo>
                <a:lnTo>
                  <a:pt x="26495" y="23512"/>
                </a:lnTo>
                <a:cubicBezTo>
                  <a:pt x="26470" y="23465"/>
                  <a:pt x="26446" y="23416"/>
                  <a:pt x="26420" y="23364"/>
                </a:cubicBezTo>
                <a:lnTo>
                  <a:pt x="26171" y="22878"/>
                </a:lnTo>
                <a:close/>
                <a:moveTo>
                  <a:pt x="26495" y="23512"/>
                </a:moveTo>
                <a:cubicBezTo>
                  <a:pt x="26547" y="23611"/>
                  <a:pt x="26600" y="23704"/>
                  <a:pt x="26664" y="23809"/>
                </a:cubicBezTo>
                <a:lnTo>
                  <a:pt x="26664" y="23809"/>
                </a:lnTo>
                <a:cubicBezTo>
                  <a:pt x="26662" y="23804"/>
                  <a:pt x="26660" y="23800"/>
                  <a:pt x="26657" y="23796"/>
                </a:cubicBezTo>
                <a:cubicBezTo>
                  <a:pt x="26606" y="23715"/>
                  <a:pt x="26555" y="23614"/>
                  <a:pt x="26495" y="23512"/>
                </a:cubicBezTo>
                <a:close/>
                <a:moveTo>
                  <a:pt x="26664" y="23809"/>
                </a:moveTo>
                <a:lnTo>
                  <a:pt x="26664" y="23809"/>
                </a:lnTo>
                <a:cubicBezTo>
                  <a:pt x="26711" y="23896"/>
                  <a:pt x="26744" y="23953"/>
                  <a:pt x="26745" y="23953"/>
                </a:cubicBezTo>
                <a:cubicBezTo>
                  <a:pt x="26746" y="23953"/>
                  <a:pt x="26730" y="23922"/>
                  <a:pt x="26690" y="23850"/>
                </a:cubicBezTo>
                <a:cubicBezTo>
                  <a:pt x="26681" y="23836"/>
                  <a:pt x="26672" y="23822"/>
                  <a:pt x="26664" y="23809"/>
                </a:cubicBezTo>
                <a:close/>
                <a:moveTo>
                  <a:pt x="27122" y="24812"/>
                </a:moveTo>
                <a:cubicBezTo>
                  <a:pt x="27147" y="24847"/>
                  <a:pt x="27166" y="24875"/>
                  <a:pt x="27181" y="24896"/>
                </a:cubicBezTo>
                <a:lnTo>
                  <a:pt x="27181" y="24896"/>
                </a:lnTo>
                <a:cubicBezTo>
                  <a:pt x="27161" y="24867"/>
                  <a:pt x="27142" y="24839"/>
                  <a:pt x="27122" y="24812"/>
                </a:cubicBezTo>
                <a:close/>
                <a:moveTo>
                  <a:pt x="119298" y="25086"/>
                </a:moveTo>
                <a:cubicBezTo>
                  <a:pt x="119301" y="25086"/>
                  <a:pt x="119326" y="25091"/>
                  <a:pt x="119391" y="25105"/>
                </a:cubicBezTo>
                <a:lnTo>
                  <a:pt x="119391" y="25105"/>
                </a:lnTo>
                <a:cubicBezTo>
                  <a:pt x="119384" y="25105"/>
                  <a:pt x="119378" y="25104"/>
                  <a:pt x="119373" y="25103"/>
                </a:cubicBezTo>
                <a:cubicBezTo>
                  <a:pt x="119361" y="25103"/>
                  <a:pt x="119292" y="25086"/>
                  <a:pt x="119298" y="25086"/>
                </a:cubicBezTo>
                <a:close/>
                <a:moveTo>
                  <a:pt x="118962" y="25083"/>
                </a:moveTo>
                <a:cubicBezTo>
                  <a:pt x="118996" y="25091"/>
                  <a:pt x="119039" y="25101"/>
                  <a:pt x="119092" y="25114"/>
                </a:cubicBezTo>
                <a:lnTo>
                  <a:pt x="118962" y="25083"/>
                </a:lnTo>
                <a:close/>
                <a:moveTo>
                  <a:pt x="27381" y="25157"/>
                </a:moveTo>
                <a:lnTo>
                  <a:pt x="27381" y="25157"/>
                </a:lnTo>
                <a:cubicBezTo>
                  <a:pt x="27415" y="25210"/>
                  <a:pt x="27448" y="25263"/>
                  <a:pt x="27483" y="25316"/>
                </a:cubicBezTo>
                <a:lnTo>
                  <a:pt x="27483" y="25316"/>
                </a:lnTo>
                <a:cubicBezTo>
                  <a:pt x="27481" y="25313"/>
                  <a:pt x="27480" y="25311"/>
                  <a:pt x="27478" y="25308"/>
                </a:cubicBezTo>
                <a:lnTo>
                  <a:pt x="27381" y="25157"/>
                </a:lnTo>
                <a:close/>
                <a:moveTo>
                  <a:pt x="119848" y="25287"/>
                </a:moveTo>
                <a:lnTo>
                  <a:pt x="119848" y="25287"/>
                </a:lnTo>
                <a:cubicBezTo>
                  <a:pt x="119914" y="25302"/>
                  <a:pt x="119959" y="25311"/>
                  <a:pt x="119989" y="25316"/>
                </a:cubicBezTo>
                <a:lnTo>
                  <a:pt x="119989" y="25316"/>
                </a:lnTo>
                <a:lnTo>
                  <a:pt x="119848" y="25287"/>
                </a:lnTo>
                <a:close/>
                <a:moveTo>
                  <a:pt x="27483" y="25316"/>
                </a:moveTo>
                <a:cubicBezTo>
                  <a:pt x="27491" y="25329"/>
                  <a:pt x="27500" y="25343"/>
                  <a:pt x="27509" y="25356"/>
                </a:cubicBezTo>
                <a:lnTo>
                  <a:pt x="27509" y="25356"/>
                </a:lnTo>
                <a:cubicBezTo>
                  <a:pt x="27500" y="25343"/>
                  <a:pt x="27491" y="25329"/>
                  <a:pt x="27483" y="25316"/>
                </a:cubicBezTo>
                <a:close/>
                <a:moveTo>
                  <a:pt x="27509" y="25356"/>
                </a:moveTo>
                <a:cubicBezTo>
                  <a:pt x="27526" y="25382"/>
                  <a:pt x="27543" y="25408"/>
                  <a:pt x="27560" y="25434"/>
                </a:cubicBezTo>
                <a:lnTo>
                  <a:pt x="27560" y="25434"/>
                </a:lnTo>
                <a:cubicBezTo>
                  <a:pt x="27544" y="25407"/>
                  <a:pt x="27526" y="25381"/>
                  <a:pt x="27509" y="25356"/>
                </a:cubicBezTo>
                <a:close/>
                <a:moveTo>
                  <a:pt x="27560" y="25434"/>
                </a:moveTo>
                <a:lnTo>
                  <a:pt x="27560" y="25434"/>
                </a:lnTo>
                <a:cubicBezTo>
                  <a:pt x="27569" y="25449"/>
                  <a:pt x="27578" y="25465"/>
                  <a:pt x="27586" y="25481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613" y="25514"/>
                  <a:pt x="27586" y="25474"/>
                  <a:pt x="27560" y="25434"/>
                </a:cubicBezTo>
                <a:close/>
                <a:moveTo>
                  <a:pt x="27664" y="25459"/>
                </a:moveTo>
                <a:lnTo>
                  <a:pt x="27664" y="25459"/>
                </a:lnTo>
                <a:cubicBezTo>
                  <a:pt x="27701" y="25514"/>
                  <a:pt x="27737" y="25565"/>
                  <a:pt x="27770" y="25611"/>
                </a:cubicBezTo>
                <a:cubicBezTo>
                  <a:pt x="27733" y="25557"/>
                  <a:pt x="27697" y="25507"/>
                  <a:pt x="27664" y="25459"/>
                </a:cubicBezTo>
                <a:close/>
                <a:moveTo>
                  <a:pt x="128510" y="26961"/>
                </a:moveTo>
                <a:lnTo>
                  <a:pt x="128847" y="27030"/>
                </a:lnTo>
                <a:lnTo>
                  <a:pt x="128847" y="27030"/>
                </a:lnTo>
                <a:lnTo>
                  <a:pt x="129223" y="27101"/>
                </a:lnTo>
                <a:lnTo>
                  <a:pt x="128510" y="26961"/>
                </a:lnTo>
                <a:close/>
                <a:moveTo>
                  <a:pt x="53543" y="27760"/>
                </a:moveTo>
                <a:cubicBezTo>
                  <a:pt x="53564" y="28071"/>
                  <a:pt x="53563" y="28385"/>
                  <a:pt x="53541" y="28700"/>
                </a:cubicBezTo>
                <a:cubicBezTo>
                  <a:pt x="53570" y="28384"/>
                  <a:pt x="53573" y="28068"/>
                  <a:pt x="53543" y="27760"/>
                </a:cubicBezTo>
                <a:close/>
                <a:moveTo>
                  <a:pt x="30178" y="28592"/>
                </a:moveTo>
                <a:lnTo>
                  <a:pt x="30362" y="28754"/>
                </a:lnTo>
                <a:lnTo>
                  <a:pt x="30374" y="28762"/>
                </a:lnTo>
                <a:lnTo>
                  <a:pt x="30374" y="28762"/>
                </a:lnTo>
                <a:cubicBezTo>
                  <a:pt x="30309" y="28706"/>
                  <a:pt x="30243" y="28649"/>
                  <a:pt x="30178" y="28592"/>
                </a:cubicBezTo>
                <a:close/>
                <a:moveTo>
                  <a:pt x="32838" y="30542"/>
                </a:moveTo>
                <a:lnTo>
                  <a:pt x="32933" y="30601"/>
                </a:lnTo>
                <a:cubicBezTo>
                  <a:pt x="33030" y="30655"/>
                  <a:pt x="33149" y="30720"/>
                  <a:pt x="33278" y="30795"/>
                </a:cubicBezTo>
                <a:cubicBezTo>
                  <a:pt x="33408" y="30860"/>
                  <a:pt x="33548" y="30946"/>
                  <a:pt x="33721" y="31022"/>
                </a:cubicBezTo>
                <a:cubicBezTo>
                  <a:pt x="33422" y="30870"/>
                  <a:pt x="33127" y="30710"/>
                  <a:pt x="32838" y="30542"/>
                </a:cubicBezTo>
                <a:close/>
                <a:moveTo>
                  <a:pt x="151146" y="32109"/>
                </a:moveTo>
                <a:lnTo>
                  <a:pt x="151146" y="32109"/>
                </a:lnTo>
                <a:cubicBezTo>
                  <a:pt x="151265" y="32146"/>
                  <a:pt x="151316" y="32161"/>
                  <a:pt x="151316" y="32161"/>
                </a:cubicBezTo>
                <a:cubicBezTo>
                  <a:pt x="151316" y="32161"/>
                  <a:pt x="151250" y="32141"/>
                  <a:pt x="151146" y="32109"/>
                </a:cubicBezTo>
                <a:close/>
                <a:moveTo>
                  <a:pt x="51126" y="32122"/>
                </a:moveTo>
                <a:cubicBezTo>
                  <a:pt x="51090" y="32138"/>
                  <a:pt x="51054" y="32154"/>
                  <a:pt x="51018" y="32170"/>
                </a:cubicBezTo>
                <a:lnTo>
                  <a:pt x="51018" y="32170"/>
                </a:lnTo>
                <a:cubicBezTo>
                  <a:pt x="51054" y="32155"/>
                  <a:pt x="51091" y="32139"/>
                  <a:pt x="51126" y="32122"/>
                </a:cubicBezTo>
                <a:close/>
                <a:moveTo>
                  <a:pt x="51018" y="32170"/>
                </a:moveTo>
                <a:lnTo>
                  <a:pt x="51018" y="32170"/>
                </a:lnTo>
                <a:cubicBezTo>
                  <a:pt x="50851" y="32241"/>
                  <a:pt x="50680" y="32301"/>
                  <a:pt x="50506" y="32351"/>
                </a:cubicBezTo>
                <a:cubicBezTo>
                  <a:pt x="50419" y="32383"/>
                  <a:pt x="50085" y="32480"/>
                  <a:pt x="49998" y="32502"/>
                </a:cubicBezTo>
                <a:cubicBezTo>
                  <a:pt x="50348" y="32423"/>
                  <a:pt x="50690" y="32311"/>
                  <a:pt x="51018" y="32170"/>
                </a:cubicBezTo>
                <a:close/>
                <a:moveTo>
                  <a:pt x="39452" y="32872"/>
                </a:moveTo>
                <a:lnTo>
                  <a:pt x="39452" y="32872"/>
                </a:lnTo>
                <a:cubicBezTo>
                  <a:pt x="39648" y="32909"/>
                  <a:pt x="39954" y="32962"/>
                  <a:pt x="39956" y="32962"/>
                </a:cubicBezTo>
                <a:cubicBezTo>
                  <a:pt x="39958" y="32962"/>
                  <a:pt x="39829" y="32939"/>
                  <a:pt x="39452" y="32872"/>
                </a:cubicBezTo>
                <a:close/>
                <a:moveTo>
                  <a:pt x="47692" y="32849"/>
                </a:moveTo>
                <a:lnTo>
                  <a:pt x="47692" y="32849"/>
                </a:lnTo>
                <a:cubicBezTo>
                  <a:pt x="47500" y="32873"/>
                  <a:pt x="47213" y="32911"/>
                  <a:pt x="46801" y="32966"/>
                </a:cubicBezTo>
                <a:cubicBezTo>
                  <a:pt x="47100" y="32932"/>
                  <a:pt x="47397" y="32893"/>
                  <a:pt x="47692" y="32849"/>
                </a:cubicBezTo>
                <a:close/>
                <a:moveTo>
                  <a:pt x="5849" y="37121"/>
                </a:moveTo>
                <a:cubicBezTo>
                  <a:pt x="5848" y="37121"/>
                  <a:pt x="5857" y="37133"/>
                  <a:pt x="5876" y="37157"/>
                </a:cubicBezTo>
                <a:cubicBezTo>
                  <a:pt x="5885" y="37168"/>
                  <a:pt x="5895" y="37182"/>
                  <a:pt x="5906" y="37198"/>
                </a:cubicBezTo>
                <a:lnTo>
                  <a:pt x="5906" y="37198"/>
                </a:lnTo>
                <a:cubicBezTo>
                  <a:pt x="5898" y="37186"/>
                  <a:pt x="5890" y="37174"/>
                  <a:pt x="5882" y="37161"/>
                </a:cubicBezTo>
                <a:lnTo>
                  <a:pt x="5882" y="37161"/>
                </a:lnTo>
                <a:cubicBezTo>
                  <a:pt x="5861" y="37136"/>
                  <a:pt x="5849" y="37121"/>
                  <a:pt x="5849" y="37121"/>
                </a:cubicBezTo>
                <a:close/>
                <a:moveTo>
                  <a:pt x="5906" y="37198"/>
                </a:moveTo>
                <a:cubicBezTo>
                  <a:pt x="5924" y="37225"/>
                  <a:pt x="5941" y="37251"/>
                  <a:pt x="5958" y="37277"/>
                </a:cubicBezTo>
                <a:lnTo>
                  <a:pt x="5958" y="37277"/>
                </a:lnTo>
                <a:cubicBezTo>
                  <a:pt x="5938" y="37246"/>
                  <a:pt x="5921" y="37220"/>
                  <a:pt x="5906" y="37198"/>
                </a:cubicBezTo>
                <a:close/>
                <a:moveTo>
                  <a:pt x="5958" y="37277"/>
                </a:moveTo>
                <a:lnTo>
                  <a:pt x="5958" y="37277"/>
                </a:lnTo>
                <a:cubicBezTo>
                  <a:pt x="6003" y="37345"/>
                  <a:pt x="6063" y="37438"/>
                  <a:pt x="6146" y="37557"/>
                </a:cubicBezTo>
                <a:cubicBezTo>
                  <a:pt x="6083" y="37464"/>
                  <a:pt x="6020" y="37370"/>
                  <a:pt x="5958" y="37277"/>
                </a:cubicBezTo>
                <a:close/>
                <a:moveTo>
                  <a:pt x="171077" y="41110"/>
                </a:moveTo>
                <a:lnTo>
                  <a:pt x="171393" y="41329"/>
                </a:lnTo>
                <a:lnTo>
                  <a:pt x="171393" y="41329"/>
                </a:lnTo>
                <a:cubicBezTo>
                  <a:pt x="171290" y="41257"/>
                  <a:pt x="171185" y="41184"/>
                  <a:pt x="171077" y="41110"/>
                </a:cubicBezTo>
                <a:close/>
                <a:moveTo>
                  <a:pt x="170353" y="40646"/>
                </a:moveTo>
                <a:cubicBezTo>
                  <a:pt x="170569" y="40797"/>
                  <a:pt x="171023" y="41089"/>
                  <a:pt x="171606" y="41499"/>
                </a:cubicBezTo>
                <a:cubicBezTo>
                  <a:pt x="171898" y="41704"/>
                  <a:pt x="172233" y="41920"/>
                  <a:pt x="172567" y="42169"/>
                </a:cubicBezTo>
                <a:lnTo>
                  <a:pt x="173097" y="42557"/>
                </a:lnTo>
                <a:cubicBezTo>
                  <a:pt x="173138" y="42589"/>
                  <a:pt x="173179" y="42620"/>
                  <a:pt x="173221" y="42651"/>
                </a:cubicBezTo>
                <a:lnTo>
                  <a:pt x="173221" y="42651"/>
                </a:lnTo>
                <a:cubicBezTo>
                  <a:pt x="172749" y="42294"/>
                  <a:pt x="172352" y="42005"/>
                  <a:pt x="171966" y="41730"/>
                </a:cubicBezTo>
                <a:lnTo>
                  <a:pt x="171966" y="41730"/>
                </a:lnTo>
                <a:cubicBezTo>
                  <a:pt x="172066" y="41798"/>
                  <a:pt x="172156" y="41859"/>
                  <a:pt x="172233" y="41909"/>
                </a:cubicBezTo>
                <a:lnTo>
                  <a:pt x="171393" y="41329"/>
                </a:lnTo>
                <a:lnTo>
                  <a:pt x="171393" y="41329"/>
                </a:lnTo>
                <a:cubicBezTo>
                  <a:pt x="171587" y="41463"/>
                  <a:pt x="171775" y="41595"/>
                  <a:pt x="171966" y="41730"/>
                </a:cubicBezTo>
                <a:lnTo>
                  <a:pt x="171966" y="41730"/>
                </a:lnTo>
                <a:cubicBezTo>
                  <a:pt x="171485" y="41404"/>
                  <a:pt x="170782" y="40914"/>
                  <a:pt x="170353" y="40646"/>
                </a:cubicBezTo>
                <a:close/>
                <a:moveTo>
                  <a:pt x="173221" y="42651"/>
                </a:moveTo>
                <a:lnTo>
                  <a:pt x="173221" y="42651"/>
                </a:lnTo>
                <a:cubicBezTo>
                  <a:pt x="173343" y="42744"/>
                  <a:pt x="173471" y="42841"/>
                  <a:pt x="173604" y="42943"/>
                </a:cubicBezTo>
                <a:lnTo>
                  <a:pt x="173604" y="42943"/>
                </a:lnTo>
                <a:cubicBezTo>
                  <a:pt x="173476" y="42840"/>
                  <a:pt x="173349" y="42747"/>
                  <a:pt x="173221" y="42651"/>
                </a:cubicBezTo>
                <a:close/>
                <a:moveTo>
                  <a:pt x="173418" y="42718"/>
                </a:moveTo>
                <a:cubicBezTo>
                  <a:pt x="173421" y="42718"/>
                  <a:pt x="173626" y="42876"/>
                  <a:pt x="173907" y="43097"/>
                </a:cubicBezTo>
                <a:lnTo>
                  <a:pt x="173874" y="43076"/>
                </a:lnTo>
                <a:cubicBezTo>
                  <a:pt x="173547" y="42820"/>
                  <a:pt x="173417" y="42718"/>
                  <a:pt x="173418" y="42718"/>
                </a:cubicBezTo>
                <a:close/>
                <a:moveTo>
                  <a:pt x="173604" y="42943"/>
                </a:moveTo>
                <a:cubicBezTo>
                  <a:pt x="173619" y="42955"/>
                  <a:pt x="173633" y="42967"/>
                  <a:pt x="173647" y="42979"/>
                </a:cubicBezTo>
                <a:lnTo>
                  <a:pt x="174069" y="43303"/>
                </a:lnTo>
                <a:cubicBezTo>
                  <a:pt x="173905" y="43175"/>
                  <a:pt x="173751" y="43056"/>
                  <a:pt x="173604" y="42943"/>
                </a:cubicBezTo>
                <a:close/>
                <a:moveTo>
                  <a:pt x="175602" y="44474"/>
                </a:moveTo>
                <a:lnTo>
                  <a:pt x="175602" y="44474"/>
                </a:lnTo>
                <a:cubicBezTo>
                  <a:pt x="175620" y="44489"/>
                  <a:pt x="175638" y="44504"/>
                  <a:pt x="175656" y="44519"/>
                </a:cubicBezTo>
                <a:lnTo>
                  <a:pt x="175656" y="44519"/>
                </a:lnTo>
                <a:cubicBezTo>
                  <a:pt x="175631" y="44498"/>
                  <a:pt x="175613" y="44483"/>
                  <a:pt x="175602" y="44474"/>
                </a:cubicBezTo>
                <a:close/>
                <a:moveTo>
                  <a:pt x="175656" y="44519"/>
                </a:moveTo>
                <a:cubicBezTo>
                  <a:pt x="175739" y="44591"/>
                  <a:pt x="175904" y="44737"/>
                  <a:pt x="176186" y="44988"/>
                </a:cubicBezTo>
                <a:cubicBezTo>
                  <a:pt x="176012" y="44828"/>
                  <a:pt x="175835" y="44672"/>
                  <a:pt x="175656" y="44519"/>
                </a:cubicBezTo>
                <a:close/>
                <a:moveTo>
                  <a:pt x="179134" y="47850"/>
                </a:moveTo>
                <a:lnTo>
                  <a:pt x="179178" y="47904"/>
                </a:lnTo>
                <a:lnTo>
                  <a:pt x="179195" y="47921"/>
                </a:lnTo>
                <a:lnTo>
                  <a:pt x="179188" y="47915"/>
                </a:lnTo>
                <a:lnTo>
                  <a:pt x="179134" y="47850"/>
                </a:lnTo>
                <a:close/>
                <a:moveTo>
                  <a:pt x="180376" y="49308"/>
                </a:moveTo>
                <a:lnTo>
                  <a:pt x="180376" y="49308"/>
                </a:lnTo>
                <a:cubicBezTo>
                  <a:pt x="180441" y="49384"/>
                  <a:pt x="180520" y="49475"/>
                  <a:pt x="180610" y="49580"/>
                </a:cubicBezTo>
                <a:lnTo>
                  <a:pt x="180610" y="49580"/>
                </a:lnTo>
                <a:cubicBezTo>
                  <a:pt x="180524" y="49476"/>
                  <a:pt x="180443" y="49381"/>
                  <a:pt x="180376" y="49308"/>
                </a:cubicBezTo>
                <a:close/>
                <a:moveTo>
                  <a:pt x="180730" y="49721"/>
                </a:moveTo>
                <a:cubicBezTo>
                  <a:pt x="180773" y="49772"/>
                  <a:pt x="180817" y="49825"/>
                  <a:pt x="180863" y="49880"/>
                </a:cubicBezTo>
                <a:lnTo>
                  <a:pt x="180930" y="49968"/>
                </a:lnTo>
                <a:lnTo>
                  <a:pt x="180930" y="49968"/>
                </a:lnTo>
                <a:cubicBezTo>
                  <a:pt x="180863" y="49885"/>
                  <a:pt x="180797" y="49803"/>
                  <a:pt x="180730" y="49721"/>
                </a:cubicBezTo>
                <a:close/>
                <a:moveTo>
                  <a:pt x="181406" y="50594"/>
                </a:moveTo>
                <a:lnTo>
                  <a:pt x="181413" y="50604"/>
                </a:lnTo>
                <a:cubicBezTo>
                  <a:pt x="181412" y="50603"/>
                  <a:pt x="181410" y="50599"/>
                  <a:pt x="181406" y="50594"/>
                </a:cubicBezTo>
                <a:close/>
                <a:moveTo>
                  <a:pt x="183509" y="53499"/>
                </a:moveTo>
                <a:cubicBezTo>
                  <a:pt x="183514" y="53508"/>
                  <a:pt x="183519" y="53517"/>
                  <a:pt x="183525" y="53526"/>
                </a:cubicBezTo>
                <a:lnTo>
                  <a:pt x="183525" y="53526"/>
                </a:lnTo>
                <a:cubicBezTo>
                  <a:pt x="183520" y="53518"/>
                  <a:pt x="183514" y="53509"/>
                  <a:pt x="183509" y="53499"/>
                </a:cubicBezTo>
                <a:close/>
                <a:moveTo>
                  <a:pt x="57100" y="0"/>
                </a:moveTo>
                <a:cubicBezTo>
                  <a:pt x="56641" y="0"/>
                  <a:pt x="56182" y="12"/>
                  <a:pt x="55723" y="34"/>
                </a:cubicBezTo>
                <a:cubicBezTo>
                  <a:pt x="55906" y="29"/>
                  <a:pt x="56088" y="25"/>
                  <a:pt x="56149" y="25"/>
                </a:cubicBezTo>
                <a:cubicBezTo>
                  <a:pt x="56225" y="25"/>
                  <a:pt x="56117" y="32"/>
                  <a:pt x="55604" y="56"/>
                </a:cubicBezTo>
                <a:cubicBezTo>
                  <a:pt x="54740" y="121"/>
                  <a:pt x="53876" y="239"/>
                  <a:pt x="53022" y="423"/>
                </a:cubicBezTo>
                <a:lnTo>
                  <a:pt x="52677" y="488"/>
                </a:lnTo>
                <a:lnTo>
                  <a:pt x="52331" y="574"/>
                </a:lnTo>
                <a:cubicBezTo>
                  <a:pt x="52115" y="639"/>
                  <a:pt x="51899" y="693"/>
                  <a:pt x="51694" y="758"/>
                </a:cubicBezTo>
                <a:lnTo>
                  <a:pt x="51111" y="952"/>
                </a:lnTo>
                <a:cubicBezTo>
                  <a:pt x="50927" y="1006"/>
                  <a:pt x="50754" y="1071"/>
                  <a:pt x="50614" y="1136"/>
                </a:cubicBezTo>
                <a:cubicBezTo>
                  <a:pt x="50441" y="1201"/>
                  <a:pt x="50376" y="1233"/>
                  <a:pt x="50365" y="1233"/>
                </a:cubicBezTo>
                <a:lnTo>
                  <a:pt x="49944" y="1406"/>
                </a:lnTo>
                <a:cubicBezTo>
                  <a:pt x="49782" y="1482"/>
                  <a:pt x="49620" y="1568"/>
                  <a:pt x="49437" y="1654"/>
                </a:cubicBezTo>
                <a:cubicBezTo>
                  <a:pt x="49264" y="1741"/>
                  <a:pt x="49080" y="1838"/>
                  <a:pt x="48896" y="1935"/>
                </a:cubicBezTo>
                <a:cubicBezTo>
                  <a:pt x="48724" y="2032"/>
                  <a:pt x="48540" y="2140"/>
                  <a:pt x="48356" y="2259"/>
                </a:cubicBezTo>
                <a:cubicBezTo>
                  <a:pt x="47816" y="2605"/>
                  <a:pt x="47309" y="3004"/>
                  <a:pt x="46834" y="3436"/>
                </a:cubicBezTo>
                <a:cubicBezTo>
                  <a:pt x="46455" y="3761"/>
                  <a:pt x="46110" y="4106"/>
                  <a:pt x="45786" y="4484"/>
                </a:cubicBezTo>
                <a:cubicBezTo>
                  <a:pt x="45289" y="5057"/>
                  <a:pt x="44846" y="5672"/>
                  <a:pt x="44468" y="6331"/>
                </a:cubicBezTo>
                <a:cubicBezTo>
                  <a:pt x="44122" y="6936"/>
                  <a:pt x="43820" y="7562"/>
                  <a:pt x="43582" y="8211"/>
                </a:cubicBezTo>
                <a:cubicBezTo>
                  <a:pt x="43528" y="8340"/>
                  <a:pt x="43485" y="8459"/>
                  <a:pt x="43453" y="8567"/>
                </a:cubicBezTo>
                <a:cubicBezTo>
                  <a:pt x="43420" y="8675"/>
                  <a:pt x="43388" y="8761"/>
                  <a:pt x="43366" y="8837"/>
                </a:cubicBezTo>
                <a:cubicBezTo>
                  <a:pt x="43345" y="8913"/>
                  <a:pt x="43323" y="8988"/>
                  <a:pt x="43291" y="9064"/>
                </a:cubicBezTo>
                <a:cubicBezTo>
                  <a:pt x="42978" y="10144"/>
                  <a:pt x="42870" y="11267"/>
                  <a:pt x="42945" y="12380"/>
                </a:cubicBezTo>
                <a:lnTo>
                  <a:pt x="42934" y="12293"/>
                </a:lnTo>
                <a:lnTo>
                  <a:pt x="42934" y="12293"/>
                </a:lnTo>
                <a:cubicBezTo>
                  <a:pt x="42988" y="13082"/>
                  <a:pt x="43150" y="13849"/>
                  <a:pt x="43431" y="14583"/>
                </a:cubicBezTo>
                <a:cubicBezTo>
                  <a:pt x="43485" y="14713"/>
                  <a:pt x="43539" y="14831"/>
                  <a:pt x="43582" y="14939"/>
                </a:cubicBezTo>
                <a:lnTo>
                  <a:pt x="43647" y="15091"/>
                </a:lnTo>
                <a:cubicBezTo>
                  <a:pt x="43680" y="15145"/>
                  <a:pt x="43701" y="15188"/>
                  <a:pt x="43723" y="15242"/>
                </a:cubicBezTo>
                <a:lnTo>
                  <a:pt x="43863" y="15512"/>
                </a:lnTo>
                <a:cubicBezTo>
                  <a:pt x="43906" y="15598"/>
                  <a:pt x="43960" y="15674"/>
                  <a:pt x="44004" y="15750"/>
                </a:cubicBezTo>
                <a:cubicBezTo>
                  <a:pt x="44103" y="15922"/>
                  <a:pt x="44133" y="15976"/>
                  <a:pt x="44132" y="15976"/>
                </a:cubicBezTo>
                <a:cubicBezTo>
                  <a:pt x="44131" y="15976"/>
                  <a:pt x="44060" y="15855"/>
                  <a:pt x="44047" y="15836"/>
                </a:cubicBezTo>
                <a:lnTo>
                  <a:pt x="44047" y="15836"/>
                </a:lnTo>
                <a:cubicBezTo>
                  <a:pt x="44360" y="16387"/>
                  <a:pt x="44738" y="16894"/>
                  <a:pt x="45159" y="17370"/>
                </a:cubicBezTo>
                <a:cubicBezTo>
                  <a:pt x="45246" y="17467"/>
                  <a:pt x="45321" y="17553"/>
                  <a:pt x="45408" y="17640"/>
                </a:cubicBezTo>
                <a:lnTo>
                  <a:pt x="45645" y="17877"/>
                </a:lnTo>
                <a:cubicBezTo>
                  <a:pt x="45786" y="18039"/>
                  <a:pt x="45937" y="18180"/>
                  <a:pt x="46077" y="18309"/>
                </a:cubicBezTo>
                <a:cubicBezTo>
                  <a:pt x="46661" y="18849"/>
                  <a:pt x="47222" y="19325"/>
                  <a:pt x="48238" y="20135"/>
                </a:cubicBezTo>
                <a:lnTo>
                  <a:pt x="48443" y="20318"/>
                </a:lnTo>
                <a:cubicBezTo>
                  <a:pt x="48713" y="20545"/>
                  <a:pt x="49609" y="21236"/>
                  <a:pt x="50635" y="22208"/>
                </a:cubicBezTo>
                <a:cubicBezTo>
                  <a:pt x="50884" y="22457"/>
                  <a:pt x="51154" y="22716"/>
                  <a:pt x="51392" y="23008"/>
                </a:cubicBezTo>
                <a:cubicBezTo>
                  <a:pt x="51651" y="23310"/>
                  <a:pt x="51878" y="23623"/>
                  <a:pt x="52094" y="23958"/>
                </a:cubicBezTo>
                <a:cubicBezTo>
                  <a:pt x="52515" y="24617"/>
                  <a:pt x="52850" y="25330"/>
                  <a:pt x="53098" y="26075"/>
                </a:cubicBezTo>
                <a:cubicBezTo>
                  <a:pt x="53087" y="26054"/>
                  <a:pt x="53066" y="25989"/>
                  <a:pt x="52979" y="25762"/>
                </a:cubicBezTo>
                <a:lnTo>
                  <a:pt x="52979" y="25762"/>
                </a:lnTo>
                <a:cubicBezTo>
                  <a:pt x="53303" y="26615"/>
                  <a:pt x="53454" y="27533"/>
                  <a:pt x="53433" y="28441"/>
                </a:cubicBezTo>
                <a:cubicBezTo>
                  <a:pt x="53411" y="29370"/>
                  <a:pt x="53076" y="30266"/>
                  <a:pt x="52482" y="30990"/>
                </a:cubicBezTo>
                <a:cubicBezTo>
                  <a:pt x="52212" y="31303"/>
                  <a:pt x="51888" y="31573"/>
                  <a:pt x="51521" y="31789"/>
                </a:cubicBezTo>
                <a:cubicBezTo>
                  <a:pt x="51208" y="31973"/>
                  <a:pt x="50862" y="32113"/>
                  <a:pt x="50517" y="32232"/>
                </a:cubicBezTo>
                <a:cubicBezTo>
                  <a:pt x="49869" y="32437"/>
                  <a:pt x="49350" y="32545"/>
                  <a:pt x="49037" y="32610"/>
                </a:cubicBezTo>
                <a:cubicBezTo>
                  <a:pt x="48593" y="32701"/>
                  <a:pt x="48144" y="32781"/>
                  <a:pt x="47692" y="32849"/>
                </a:cubicBezTo>
                <a:lnTo>
                  <a:pt x="47692" y="32849"/>
                </a:lnTo>
                <a:cubicBezTo>
                  <a:pt x="47914" y="32820"/>
                  <a:pt x="48009" y="32809"/>
                  <a:pt x="48025" y="32809"/>
                </a:cubicBezTo>
                <a:cubicBezTo>
                  <a:pt x="48081" y="32809"/>
                  <a:pt x="47249" y="32932"/>
                  <a:pt x="47303" y="32932"/>
                </a:cubicBezTo>
                <a:cubicBezTo>
                  <a:pt x="47317" y="32932"/>
                  <a:pt x="47394" y="32923"/>
                  <a:pt x="47568" y="32901"/>
                </a:cubicBezTo>
                <a:lnTo>
                  <a:pt x="47568" y="32901"/>
                </a:lnTo>
                <a:cubicBezTo>
                  <a:pt x="47006" y="32988"/>
                  <a:pt x="46261" y="33053"/>
                  <a:pt x="45840" y="33085"/>
                </a:cubicBezTo>
                <a:cubicBezTo>
                  <a:pt x="45677" y="33093"/>
                  <a:pt x="45560" y="33099"/>
                  <a:pt x="45520" y="33099"/>
                </a:cubicBezTo>
                <a:cubicBezTo>
                  <a:pt x="45456" y="33099"/>
                  <a:pt x="45583" y="33086"/>
                  <a:pt x="46013" y="33053"/>
                </a:cubicBezTo>
                <a:lnTo>
                  <a:pt x="46239" y="33042"/>
                </a:lnTo>
                <a:cubicBezTo>
                  <a:pt x="46286" y="33034"/>
                  <a:pt x="46295" y="33031"/>
                  <a:pt x="46273" y="33031"/>
                </a:cubicBezTo>
                <a:cubicBezTo>
                  <a:pt x="46173" y="33031"/>
                  <a:pt x="45418" y="33100"/>
                  <a:pt x="44619" y="33117"/>
                </a:cubicBezTo>
                <a:cubicBezTo>
                  <a:pt x="44311" y="33128"/>
                  <a:pt x="43999" y="33131"/>
                  <a:pt x="43717" y="33131"/>
                </a:cubicBezTo>
                <a:cubicBezTo>
                  <a:pt x="43110" y="33131"/>
                  <a:pt x="42646" y="33114"/>
                  <a:pt x="42675" y="33107"/>
                </a:cubicBezTo>
                <a:cubicBezTo>
                  <a:pt x="39791" y="32999"/>
                  <a:pt x="36961" y="32405"/>
                  <a:pt x="34412" y="31227"/>
                </a:cubicBezTo>
                <a:cubicBezTo>
                  <a:pt x="33149" y="30655"/>
                  <a:pt x="31971" y="29920"/>
                  <a:pt x="30891" y="29045"/>
                </a:cubicBezTo>
                <a:cubicBezTo>
                  <a:pt x="29833" y="28181"/>
                  <a:pt x="28904" y="27188"/>
                  <a:pt x="28094" y="26086"/>
                </a:cubicBezTo>
                <a:lnTo>
                  <a:pt x="28094" y="26086"/>
                </a:lnTo>
                <a:cubicBezTo>
                  <a:pt x="28213" y="26259"/>
                  <a:pt x="28342" y="26421"/>
                  <a:pt x="28461" y="26594"/>
                </a:cubicBezTo>
                <a:lnTo>
                  <a:pt x="28169" y="26216"/>
                </a:lnTo>
                <a:cubicBezTo>
                  <a:pt x="28072" y="26097"/>
                  <a:pt x="27997" y="25967"/>
                  <a:pt x="27899" y="25838"/>
                </a:cubicBezTo>
                <a:cubicBezTo>
                  <a:pt x="27727" y="25578"/>
                  <a:pt x="27532" y="25330"/>
                  <a:pt x="27381" y="25060"/>
                </a:cubicBezTo>
                <a:cubicBezTo>
                  <a:pt x="27316" y="24963"/>
                  <a:pt x="27251" y="24855"/>
                  <a:pt x="27197" y="24758"/>
                </a:cubicBezTo>
                <a:lnTo>
                  <a:pt x="27197" y="24758"/>
                </a:lnTo>
                <a:cubicBezTo>
                  <a:pt x="27219" y="24779"/>
                  <a:pt x="27273" y="24855"/>
                  <a:pt x="27359" y="24995"/>
                </a:cubicBezTo>
                <a:lnTo>
                  <a:pt x="27521" y="25254"/>
                </a:lnTo>
                <a:cubicBezTo>
                  <a:pt x="27561" y="25314"/>
                  <a:pt x="27610" y="25383"/>
                  <a:pt x="27664" y="25459"/>
                </a:cubicBezTo>
                <a:lnTo>
                  <a:pt x="27664" y="25459"/>
                </a:lnTo>
                <a:cubicBezTo>
                  <a:pt x="27471" y="25175"/>
                  <a:pt x="27231" y="24779"/>
                  <a:pt x="27014" y="24444"/>
                </a:cubicBezTo>
                <a:lnTo>
                  <a:pt x="26560" y="23667"/>
                </a:lnTo>
                <a:cubicBezTo>
                  <a:pt x="26485" y="23526"/>
                  <a:pt x="26420" y="23397"/>
                  <a:pt x="26366" y="23299"/>
                </a:cubicBezTo>
                <a:cubicBezTo>
                  <a:pt x="26312" y="23191"/>
                  <a:pt x="26268" y="23105"/>
                  <a:pt x="26225" y="23029"/>
                </a:cubicBezTo>
                <a:cubicBezTo>
                  <a:pt x="26160" y="22900"/>
                  <a:pt x="26128" y="22824"/>
                  <a:pt x="26117" y="22813"/>
                </a:cubicBezTo>
                <a:cubicBezTo>
                  <a:pt x="26117" y="22812"/>
                  <a:pt x="26118" y="22811"/>
                  <a:pt x="26118" y="22811"/>
                </a:cubicBezTo>
                <a:cubicBezTo>
                  <a:pt x="26124" y="22811"/>
                  <a:pt x="26151" y="22859"/>
                  <a:pt x="26194" y="22939"/>
                </a:cubicBezTo>
                <a:lnTo>
                  <a:pt x="26194" y="22939"/>
                </a:lnTo>
                <a:cubicBezTo>
                  <a:pt x="26041" y="22642"/>
                  <a:pt x="25945" y="22455"/>
                  <a:pt x="25826" y="22198"/>
                </a:cubicBezTo>
                <a:cubicBezTo>
                  <a:pt x="25750" y="22046"/>
                  <a:pt x="25664" y="21874"/>
                  <a:pt x="25566" y="21658"/>
                </a:cubicBezTo>
                <a:cubicBezTo>
                  <a:pt x="25458" y="21431"/>
                  <a:pt x="25340" y="21150"/>
                  <a:pt x="25178" y="20772"/>
                </a:cubicBezTo>
                <a:cubicBezTo>
                  <a:pt x="24778" y="19832"/>
                  <a:pt x="24983" y="20286"/>
                  <a:pt x="24832" y="19919"/>
                </a:cubicBezTo>
                <a:lnTo>
                  <a:pt x="24778" y="19800"/>
                </a:lnTo>
                <a:cubicBezTo>
                  <a:pt x="24746" y="19713"/>
                  <a:pt x="24681" y="19573"/>
                  <a:pt x="24594" y="19346"/>
                </a:cubicBezTo>
                <a:cubicBezTo>
                  <a:pt x="24303" y="18612"/>
                  <a:pt x="24011" y="17867"/>
                  <a:pt x="23730" y="17132"/>
                </a:cubicBezTo>
                <a:lnTo>
                  <a:pt x="23730" y="17132"/>
                </a:lnTo>
                <a:lnTo>
                  <a:pt x="24054" y="18029"/>
                </a:lnTo>
                <a:cubicBezTo>
                  <a:pt x="23776" y="17324"/>
                  <a:pt x="23481" y="16559"/>
                  <a:pt x="23475" y="16559"/>
                </a:cubicBezTo>
                <a:lnTo>
                  <a:pt x="23475" y="16559"/>
                </a:lnTo>
                <a:cubicBezTo>
                  <a:pt x="23473" y="16559"/>
                  <a:pt x="23488" y="16601"/>
                  <a:pt x="23522" y="16695"/>
                </a:cubicBezTo>
                <a:lnTo>
                  <a:pt x="23522" y="16695"/>
                </a:lnTo>
                <a:cubicBezTo>
                  <a:pt x="23466" y="16546"/>
                  <a:pt x="23400" y="16371"/>
                  <a:pt x="23331" y="16182"/>
                </a:cubicBezTo>
                <a:cubicBezTo>
                  <a:pt x="23201" y="15847"/>
                  <a:pt x="23050" y="15458"/>
                  <a:pt x="22866" y="15037"/>
                </a:cubicBezTo>
                <a:cubicBezTo>
                  <a:pt x="22693" y="14605"/>
                  <a:pt x="22499" y="14140"/>
                  <a:pt x="22294" y="13665"/>
                </a:cubicBezTo>
                <a:cubicBezTo>
                  <a:pt x="22089" y="13179"/>
                  <a:pt x="21862" y="12693"/>
                  <a:pt x="21624" y="12218"/>
                </a:cubicBezTo>
                <a:cubicBezTo>
                  <a:pt x="21181" y="11332"/>
                  <a:pt x="20674" y="10468"/>
                  <a:pt x="20123" y="9647"/>
                </a:cubicBezTo>
                <a:cubicBezTo>
                  <a:pt x="19648" y="8945"/>
                  <a:pt x="19248" y="8448"/>
                  <a:pt x="19097" y="8254"/>
                </a:cubicBezTo>
                <a:cubicBezTo>
                  <a:pt x="18621" y="7681"/>
                  <a:pt x="18125" y="7130"/>
                  <a:pt x="17595" y="6612"/>
                </a:cubicBezTo>
                <a:cubicBezTo>
                  <a:pt x="17048" y="6084"/>
                  <a:pt x="16475" y="5601"/>
                  <a:pt x="15859" y="5162"/>
                </a:cubicBezTo>
                <a:lnTo>
                  <a:pt x="15859" y="5162"/>
                </a:lnTo>
                <a:cubicBezTo>
                  <a:pt x="15885" y="5184"/>
                  <a:pt x="15909" y="5207"/>
                  <a:pt x="15932" y="5229"/>
                </a:cubicBezTo>
                <a:cubicBezTo>
                  <a:pt x="15900" y="5208"/>
                  <a:pt x="15824" y="5154"/>
                  <a:pt x="15662" y="5046"/>
                </a:cubicBezTo>
                <a:lnTo>
                  <a:pt x="15370" y="4851"/>
                </a:lnTo>
                <a:lnTo>
                  <a:pt x="14938" y="4592"/>
                </a:lnTo>
                <a:lnTo>
                  <a:pt x="14938" y="4592"/>
                </a:lnTo>
                <a:cubicBezTo>
                  <a:pt x="14973" y="4610"/>
                  <a:pt x="14992" y="4618"/>
                  <a:pt x="14997" y="4618"/>
                </a:cubicBezTo>
                <a:cubicBezTo>
                  <a:pt x="15012" y="4618"/>
                  <a:pt x="14921" y="4557"/>
                  <a:pt x="14755" y="4463"/>
                </a:cubicBezTo>
                <a:cubicBezTo>
                  <a:pt x="14636" y="4398"/>
                  <a:pt x="14495" y="4311"/>
                  <a:pt x="14323" y="4225"/>
                </a:cubicBezTo>
                <a:lnTo>
                  <a:pt x="14042" y="4095"/>
                </a:lnTo>
                <a:cubicBezTo>
                  <a:pt x="13945" y="4041"/>
                  <a:pt x="13837" y="4009"/>
                  <a:pt x="13729" y="3955"/>
                </a:cubicBezTo>
                <a:cubicBezTo>
                  <a:pt x="12886" y="3599"/>
                  <a:pt x="11990" y="3350"/>
                  <a:pt x="11082" y="3231"/>
                </a:cubicBezTo>
                <a:lnTo>
                  <a:pt x="11082" y="3231"/>
                </a:lnTo>
                <a:cubicBezTo>
                  <a:pt x="11195" y="3249"/>
                  <a:pt x="11241" y="3255"/>
                  <a:pt x="11233" y="3255"/>
                </a:cubicBezTo>
                <a:cubicBezTo>
                  <a:pt x="11211" y="3255"/>
                  <a:pt x="10750" y="3202"/>
                  <a:pt x="10184" y="3202"/>
                </a:cubicBezTo>
                <a:cubicBezTo>
                  <a:pt x="9967" y="3202"/>
                  <a:pt x="9735" y="3210"/>
                  <a:pt x="9505" y="3231"/>
                </a:cubicBezTo>
                <a:cubicBezTo>
                  <a:pt x="9084" y="3274"/>
                  <a:pt x="8663" y="3339"/>
                  <a:pt x="8253" y="3436"/>
                </a:cubicBezTo>
                <a:cubicBezTo>
                  <a:pt x="8196" y="3457"/>
                  <a:pt x="8151" y="3473"/>
                  <a:pt x="8123" y="3482"/>
                </a:cubicBezTo>
                <a:lnTo>
                  <a:pt x="8123" y="3482"/>
                </a:lnTo>
                <a:lnTo>
                  <a:pt x="8177" y="3469"/>
                </a:lnTo>
                <a:lnTo>
                  <a:pt x="8219" y="3461"/>
                </a:lnTo>
                <a:lnTo>
                  <a:pt x="8219" y="3461"/>
                </a:lnTo>
                <a:cubicBezTo>
                  <a:pt x="8165" y="3476"/>
                  <a:pt x="8111" y="3493"/>
                  <a:pt x="8058" y="3512"/>
                </a:cubicBezTo>
                <a:lnTo>
                  <a:pt x="7864" y="3555"/>
                </a:lnTo>
                <a:cubicBezTo>
                  <a:pt x="7788" y="3577"/>
                  <a:pt x="7788" y="3577"/>
                  <a:pt x="7788" y="3577"/>
                </a:cubicBezTo>
                <a:cubicBezTo>
                  <a:pt x="7790" y="3575"/>
                  <a:pt x="7792" y="3573"/>
                  <a:pt x="7794" y="3572"/>
                </a:cubicBezTo>
                <a:lnTo>
                  <a:pt x="7794" y="3572"/>
                </a:lnTo>
                <a:cubicBezTo>
                  <a:pt x="7790" y="3573"/>
                  <a:pt x="7785" y="3575"/>
                  <a:pt x="7777" y="3577"/>
                </a:cubicBezTo>
                <a:cubicBezTo>
                  <a:pt x="7648" y="3609"/>
                  <a:pt x="7518" y="3642"/>
                  <a:pt x="7399" y="3696"/>
                </a:cubicBezTo>
                <a:cubicBezTo>
                  <a:pt x="5930" y="4214"/>
                  <a:pt x="4494" y="5229"/>
                  <a:pt x="3306" y="6590"/>
                </a:cubicBezTo>
                <a:cubicBezTo>
                  <a:pt x="2074" y="8005"/>
                  <a:pt x="1178" y="9679"/>
                  <a:pt x="670" y="11494"/>
                </a:cubicBezTo>
                <a:cubicBezTo>
                  <a:pt x="670" y="11496"/>
                  <a:pt x="670" y="11497"/>
                  <a:pt x="670" y="11497"/>
                </a:cubicBezTo>
                <a:cubicBezTo>
                  <a:pt x="673" y="11497"/>
                  <a:pt x="731" y="11323"/>
                  <a:pt x="737" y="11323"/>
                </a:cubicBezTo>
                <a:lnTo>
                  <a:pt x="737" y="11323"/>
                </a:lnTo>
                <a:cubicBezTo>
                  <a:pt x="741" y="11323"/>
                  <a:pt x="718" y="11415"/>
                  <a:pt x="627" y="11732"/>
                </a:cubicBezTo>
                <a:cubicBezTo>
                  <a:pt x="443" y="12380"/>
                  <a:pt x="303" y="13039"/>
                  <a:pt x="206" y="13697"/>
                </a:cubicBezTo>
                <a:cubicBezTo>
                  <a:pt x="152" y="14075"/>
                  <a:pt x="152" y="14248"/>
                  <a:pt x="119" y="14497"/>
                </a:cubicBezTo>
                <a:cubicBezTo>
                  <a:pt x="109" y="14626"/>
                  <a:pt x="109" y="14767"/>
                  <a:pt x="87" y="14972"/>
                </a:cubicBezTo>
                <a:cubicBezTo>
                  <a:pt x="87" y="15069"/>
                  <a:pt x="76" y="15188"/>
                  <a:pt x="65" y="15318"/>
                </a:cubicBezTo>
                <a:cubicBezTo>
                  <a:pt x="55" y="15447"/>
                  <a:pt x="44" y="15598"/>
                  <a:pt x="44" y="15771"/>
                </a:cubicBezTo>
                <a:cubicBezTo>
                  <a:pt x="50" y="15657"/>
                  <a:pt x="56" y="15510"/>
                  <a:pt x="58" y="15510"/>
                </a:cubicBezTo>
                <a:lnTo>
                  <a:pt x="58" y="15510"/>
                </a:lnTo>
                <a:cubicBezTo>
                  <a:pt x="60" y="15510"/>
                  <a:pt x="59" y="15583"/>
                  <a:pt x="55" y="15793"/>
                </a:cubicBezTo>
                <a:cubicBezTo>
                  <a:pt x="1" y="17683"/>
                  <a:pt x="130" y="19573"/>
                  <a:pt x="422" y="21442"/>
                </a:cubicBezTo>
                <a:cubicBezTo>
                  <a:pt x="703" y="23332"/>
                  <a:pt x="1081" y="25211"/>
                  <a:pt x="1567" y="27069"/>
                </a:cubicBezTo>
                <a:cubicBezTo>
                  <a:pt x="2042" y="28927"/>
                  <a:pt x="2658" y="30752"/>
                  <a:pt x="3403" y="32534"/>
                </a:cubicBezTo>
                <a:cubicBezTo>
                  <a:pt x="4087" y="34149"/>
                  <a:pt x="4916" y="35692"/>
                  <a:pt x="5882" y="37161"/>
                </a:cubicBezTo>
                <a:lnTo>
                  <a:pt x="5882" y="37161"/>
                </a:lnTo>
                <a:cubicBezTo>
                  <a:pt x="5884" y="37163"/>
                  <a:pt x="5885" y="37166"/>
                  <a:pt x="5887" y="37168"/>
                </a:cubicBezTo>
                <a:cubicBezTo>
                  <a:pt x="5963" y="37287"/>
                  <a:pt x="6179" y="37589"/>
                  <a:pt x="6406" y="37913"/>
                </a:cubicBezTo>
                <a:cubicBezTo>
                  <a:pt x="6305" y="37767"/>
                  <a:pt x="6276" y="37722"/>
                  <a:pt x="6280" y="37722"/>
                </a:cubicBezTo>
                <a:lnTo>
                  <a:pt x="6280" y="37722"/>
                </a:lnTo>
                <a:cubicBezTo>
                  <a:pt x="6286" y="37722"/>
                  <a:pt x="6375" y="37839"/>
                  <a:pt x="6379" y="37839"/>
                </a:cubicBezTo>
                <a:cubicBezTo>
                  <a:pt x="6380" y="37839"/>
                  <a:pt x="6378" y="37835"/>
                  <a:pt x="6373" y="37827"/>
                </a:cubicBezTo>
                <a:lnTo>
                  <a:pt x="6373" y="37827"/>
                </a:lnTo>
                <a:cubicBezTo>
                  <a:pt x="6989" y="38691"/>
                  <a:pt x="7669" y="39512"/>
                  <a:pt x="8415" y="40268"/>
                </a:cubicBezTo>
                <a:lnTo>
                  <a:pt x="8976" y="40808"/>
                </a:lnTo>
                <a:lnTo>
                  <a:pt x="9408" y="41186"/>
                </a:lnTo>
                <a:cubicBezTo>
                  <a:pt x="9549" y="41326"/>
                  <a:pt x="9721" y="41456"/>
                  <a:pt x="9873" y="41585"/>
                </a:cubicBezTo>
                <a:cubicBezTo>
                  <a:pt x="10035" y="41715"/>
                  <a:pt x="10197" y="41845"/>
                  <a:pt x="10348" y="41963"/>
                </a:cubicBezTo>
                <a:cubicBezTo>
                  <a:pt x="10499" y="42071"/>
                  <a:pt x="10640" y="42190"/>
                  <a:pt x="10780" y="42277"/>
                </a:cubicBezTo>
                <a:cubicBezTo>
                  <a:pt x="11050" y="42460"/>
                  <a:pt x="11244" y="42601"/>
                  <a:pt x="11309" y="42644"/>
                </a:cubicBezTo>
                <a:lnTo>
                  <a:pt x="10899" y="42352"/>
                </a:lnTo>
                <a:lnTo>
                  <a:pt x="10683" y="42212"/>
                </a:lnTo>
                <a:lnTo>
                  <a:pt x="10488" y="42061"/>
                </a:lnTo>
                <a:lnTo>
                  <a:pt x="10488" y="42061"/>
                </a:lnTo>
                <a:cubicBezTo>
                  <a:pt x="10672" y="42193"/>
                  <a:pt x="10750" y="42247"/>
                  <a:pt x="10755" y="42247"/>
                </a:cubicBezTo>
                <a:cubicBezTo>
                  <a:pt x="10765" y="42247"/>
                  <a:pt x="10496" y="42040"/>
                  <a:pt x="10175" y="41791"/>
                </a:cubicBezTo>
                <a:cubicBezTo>
                  <a:pt x="9937" y="41596"/>
                  <a:pt x="9689" y="41369"/>
                  <a:pt x="9495" y="41207"/>
                </a:cubicBezTo>
                <a:cubicBezTo>
                  <a:pt x="9325" y="41048"/>
                  <a:pt x="9211" y="40935"/>
                  <a:pt x="9228" y="40935"/>
                </a:cubicBezTo>
                <a:cubicBezTo>
                  <a:pt x="9230" y="40935"/>
                  <a:pt x="9232" y="40936"/>
                  <a:pt x="9235" y="40937"/>
                </a:cubicBezTo>
                <a:cubicBezTo>
                  <a:pt x="8533" y="40311"/>
                  <a:pt x="7874" y="39620"/>
                  <a:pt x="7291" y="38874"/>
                </a:cubicBezTo>
                <a:cubicBezTo>
                  <a:pt x="6546" y="37945"/>
                  <a:pt x="5855" y="36973"/>
                  <a:pt x="5239" y="35969"/>
                </a:cubicBezTo>
                <a:cubicBezTo>
                  <a:pt x="5177" y="35863"/>
                  <a:pt x="5155" y="35824"/>
                  <a:pt x="5156" y="35824"/>
                </a:cubicBezTo>
                <a:lnTo>
                  <a:pt x="5156" y="35824"/>
                </a:lnTo>
                <a:cubicBezTo>
                  <a:pt x="5158" y="35824"/>
                  <a:pt x="5197" y="35886"/>
                  <a:pt x="5239" y="35958"/>
                </a:cubicBezTo>
                <a:cubicBezTo>
                  <a:pt x="5294" y="36045"/>
                  <a:pt x="5361" y="36148"/>
                  <a:pt x="5363" y="36148"/>
                </a:cubicBezTo>
                <a:cubicBezTo>
                  <a:pt x="5365" y="36148"/>
                  <a:pt x="5357" y="36134"/>
                  <a:pt x="5336" y="36098"/>
                </a:cubicBezTo>
                <a:cubicBezTo>
                  <a:pt x="4850" y="35321"/>
                  <a:pt x="4407" y="34511"/>
                  <a:pt x="4019" y="33668"/>
                </a:cubicBezTo>
                <a:lnTo>
                  <a:pt x="4019" y="33668"/>
                </a:lnTo>
                <a:lnTo>
                  <a:pt x="4094" y="33809"/>
                </a:lnTo>
                <a:cubicBezTo>
                  <a:pt x="3662" y="32923"/>
                  <a:pt x="3338" y="32156"/>
                  <a:pt x="3057" y="31432"/>
                </a:cubicBezTo>
                <a:cubicBezTo>
                  <a:pt x="2776" y="30709"/>
                  <a:pt x="2539" y="30028"/>
                  <a:pt x="2323" y="29337"/>
                </a:cubicBezTo>
                <a:cubicBezTo>
                  <a:pt x="2096" y="28635"/>
                  <a:pt x="1891" y="27922"/>
                  <a:pt x="1675" y="27112"/>
                </a:cubicBezTo>
                <a:cubicBezTo>
                  <a:pt x="1459" y="26302"/>
                  <a:pt x="1243" y="25395"/>
                  <a:pt x="1027" y="24315"/>
                </a:cubicBezTo>
                <a:lnTo>
                  <a:pt x="1027" y="24315"/>
                </a:lnTo>
                <a:lnTo>
                  <a:pt x="1069" y="24566"/>
                </a:lnTo>
                <a:lnTo>
                  <a:pt x="1069" y="24566"/>
                </a:lnTo>
                <a:cubicBezTo>
                  <a:pt x="1030" y="24374"/>
                  <a:pt x="979" y="24118"/>
                  <a:pt x="929" y="23861"/>
                </a:cubicBezTo>
                <a:cubicBezTo>
                  <a:pt x="929" y="23859"/>
                  <a:pt x="928" y="23856"/>
                  <a:pt x="928" y="23854"/>
                </a:cubicBezTo>
                <a:lnTo>
                  <a:pt x="928" y="23854"/>
                </a:lnTo>
                <a:cubicBezTo>
                  <a:pt x="965" y="24047"/>
                  <a:pt x="1012" y="24292"/>
                  <a:pt x="1081" y="24639"/>
                </a:cubicBezTo>
                <a:lnTo>
                  <a:pt x="1069" y="24566"/>
                </a:lnTo>
                <a:lnTo>
                  <a:pt x="1069" y="24566"/>
                </a:lnTo>
                <a:cubicBezTo>
                  <a:pt x="1107" y="24758"/>
                  <a:pt x="1132" y="24885"/>
                  <a:pt x="1130" y="24885"/>
                </a:cubicBezTo>
                <a:cubicBezTo>
                  <a:pt x="1129" y="24885"/>
                  <a:pt x="1117" y="24837"/>
                  <a:pt x="1091" y="24725"/>
                </a:cubicBezTo>
                <a:cubicBezTo>
                  <a:pt x="1048" y="24501"/>
                  <a:pt x="978" y="24142"/>
                  <a:pt x="895" y="23698"/>
                </a:cubicBezTo>
                <a:lnTo>
                  <a:pt x="895" y="23698"/>
                </a:lnTo>
                <a:cubicBezTo>
                  <a:pt x="906" y="23750"/>
                  <a:pt x="917" y="23802"/>
                  <a:pt x="928" y="23854"/>
                </a:cubicBezTo>
                <a:lnTo>
                  <a:pt x="928" y="23854"/>
                </a:lnTo>
                <a:cubicBezTo>
                  <a:pt x="867" y="23531"/>
                  <a:pt x="836" y="23354"/>
                  <a:pt x="789" y="23083"/>
                </a:cubicBezTo>
                <a:cubicBezTo>
                  <a:pt x="764" y="22944"/>
                  <a:pt x="752" y="22884"/>
                  <a:pt x="750" y="22884"/>
                </a:cubicBezTo>
                <a:lnTo>
                  <a:pt x="750" y="22884"/>
                </a:lnTo>
                <a:cubicBezTo>
                  <a:pt x="750" y="22884"/>
                  <a:pt x="750" y="22888"/>
                  <a:pt x="751" y="22895"/>
                </a:cubicBezTo>
                <a:lnTo>
                  <a:pt x="751" y="22895"/>
                </a:lnTo>
                <a:cubicBezTo>
                  <a:pt x="641" y="22271"/>
                  <a:pt x="527" y="21566"/>
                  <a:pt x="433" y="20869"/>
                </a:cubicBezTo>
                <a:cubicBezTo>
                  <a:pt x="260" y="19670"/>
                  <a:pt x="163" y="18471"/>
                  <a:pt x="141" y="17272"/>
                </a:cubicBezTo>
                <a:cubicBezTo>
                  <a:pt x="134" y="16810"/>
                  <a:pt x="132" y="16687"/>
                  <a:pt x="131" y="16687"/>
                </a:cubicBezTo>
                <a:cubicBezTo>
                  <a:pt x="130" y="16687"/>
                  <a:pt x="130" y="16726"/>
                  <a:pt x="130" y="16765"/>
                </a:cubicBezTo>
                <a:cubicBezTo>
                  <a:pt x="126" y="16799"/>
                  <a:pt x="124" y="16835"/>
                  <a:pt x="123" y="16835"/>
                </a:cubicBezTo>
                <a:cubicBezTo>
                  <a:pt x="121" y="16835"/>
                  <a:pt x="123" y="16715"/>
                  <a:pt x="130" y="16246"/>
                </a:cubicBezTo>
                <a:cubicBezTo>
                  <a:pt x="130" y="16117"/>
                  <a:pt x="141" y="15987"/>
                  <a:pt x="141" y="15858"/>
                </a:cubicBezTo>
                <a:lnTo>
                  <a:pt x="141" y="15490"/>
                </a:lnTo>
                <a:cubicBezTo>
                  <a:pt x="163" y="15004"/>
                  <a:pt x="206" y="14518"/>
                  <a:pt x="281" y="14032"/>
                </a:cubicBezTo>
                <a:lnTo>
                  <a:pt x="281" y="14032"/>
                </a:lnTo>
                <a:cubicBezTo>
                  <a:pt x="249" y="14259"/>
                  <a:pt x="206" y="14680"/>
                  <a:pt x="195" y="14929"/>
                </a:cubicBezTo>
                <a:cubicBezTo>
                  <a:pt x="217" y="14626"/>
                  <a:pt x="260" y="14259"/>
                  <a:pt x="303" y="13870"/>
                </a:cubicBezTo>
                <a:cubicBezTo>
                  <a:pt x="335" y="13676"/>
                  <a:pt x="368" y="13481"/>
                  <a:pt x="389" y="13276"/>
                </a:cubicBezTo>
                <a:cubicBezTo>
                  <a:pt x="422" y="13082"/>
                  <a:pt x="465" y="12887"/>
                  <a:pt x="497" y="12704"/>
                </a:cubicBezTo>
                <a:cubicBezTo>
                  <a:pt x="541" y="12509"/>
                  <a:pt x="573" y="12326"/>
                  <a:pt x="616" y="12164"/>
                </a:cubicBezTo>
                <a:cubicBezTo>
                  <a:pt x="659" y="11991"/>
                  <a:pt x="692" y="11829"/>
                  <a:pt x="735" y="11699"/>
                </a:cubicBezTo>
                <a:cubicBezTo>
                  <a:pt x="770" y="11568"/>
                  <a:pt x="803" y="11451"/>
                  <a:pt x="832" y="11354"/>
                </a:cubicBezTo>
                <a:lnTo>
                  <a:pt x="832" y="11354"/>
                </a:lnTo>
                <a:lnTo>
                  <a:pt x="705" y="11766"/>
                </a:lnTo>
                <a:lnTo>
                  <a:pt x="705" y="11766"/>
                </a:lnTo>
                <a:cubicBezTo>
                  <a:pt x="911" y="10994"/>
                  <a:pt x="1182" y="10243"/>
                  <a:pt x="1524" y="9517"/>
                </a:cubicBezTo>
                <a:cubicBezTo>
                  <a:pt x="1977" y="8535"/>
                  <a:pt x="2571" y="7616"/>
                  <a:pt x="3262" y="6785"/>
                </a:cubicBezTo>
                <a:cubicBezTo>
                  <a:pt x="3954" y="5953"/>
                  <a:pt x="4764" y="5240"/>
                  <a:pt x="5671" y="4646"/>
                </a:cubicBezTo>
                <a:cubicBezTo>
                  <a:pt x="6514" y="4106"/>
                  <a:pt x="7453" y="3717"/>
                  <a:pt x="8447" y="3490"/>
                </a:cubicBezTo>
                <a:lnTo>
                  <a:pt x="8447" y="3490"/>
                </a:lnTo>
                <a:lnTo>
                  <a:pt x="8296" y="3512"/>
                </a:lnTo>
                <a:lnTo>
                  <a:pt x="8425" y="3490"/>
                </a:lnTo>
                <a:lnTo>
                  <a:pt x="8663" y="3436"/>
                </a:lnTo>
                <a:cubicBezTo>
                  <a:pt x="8825" y="3415"/>
                  <a:pt x="8965" y="3382"/>
                  <a:pt x="9095" y="3361"/>
                </a:cubicBezTo>
                <a:cubicBezTo>
                  <a:pt x="9365" y="3328"/>
                  <a:pt x="9592" y="3307"/>
                  <a:pt x="9797" y="3296"/>
                </a:cubicBezTo>
                <a:cubicBezTo>
                  <a:pt x="9894" y="3296"/>
                  <a:pt x="9991" y="3285"/>
                  <a:pt x="10078" y="3285"/>
                </a:cubicBezTo>
                <a:lnTo>
                  <a:pt x="10575" y="3285"/>
                </a:lnTo>
                <a:lnTo>
                  <a:pt x="10812" y="3307"/>
                </a:lnTo>
                <a:lnTo>
                  <a:pt x="11050" y="3318"/>
                </a:lnTo>
                <a:cubicBezTo>
                  <a:pt x="11126" y="3328"/>
                  <a:pt x="11212" y="3339"/>
                  <a:pt x="11298" y="3350"/>
                </a:cubicBezTo>
                <a:lnTo>
                  <a:pt x="11568" y="3393"/>
                </a:lnTo>
                <a:lnTo>
                  <a:pt x="11871" y="3447"/>
                </a:lnTo>
                <a:cubicBezTo>
                  <a:pt x="12454" y="3566"/>
                  <a:pt x="13037" y="3739"/>
                  <a:pt x="13599" y="3977"/>
                </a:cubicBezTo>
                <a:cubicBezTo>
                  <a:pt x="13598" y="3976"/>
                  <a:pt x="13597" y="3976"/>
                  <a:pt x="13596" y="3976"/>
                </a:cubicBezTo>
                <a:lnTo>
                  <a:pt x="13596" y="3976"/>
                </a:lnTo>
                <a:cubicBezTo>
                  <a:pt x="14293" y="4261"/>
                  <a:pt x="14959" y="4624"/>
                  <a:pt x="15586" y="5046"/>
                </a:cubicBezTo>
                <a:cubicBezTo>
                  <a:pt x="15482" y="4977"/>
                  <a:pt x="15438" y="4949"/>
                  <a:pt x="15437" y="4949"/>
                </a:cubicBezTo>
                <a:lnTo>
                  <a:pt x="15437" y="4949"/>
                </a:lnTo>
                <a:cubicBezTo>
                  <a:pt x="15433" y="4949"/>
                  <a:pt x="15650" y="5097"/>
                  <a:pt x="15846" y="5240"/>
                </a:cubicBezTo>
                <a:cubicBezTo>
                  <a:pt x="15993" y="5348"/>
                  <a:pt x="16134" y="5453"/>
                  <a:pt x="16171" y="5483"/>
                </a:cubicBezTo>
                <a:lnTo>
                  <a:pt x="16171" y="5483"/>
                </a:lnTo>
                <a:lnTo>
                  <a:pt x="15943" y="5327"/>
                </a:lnTo>
                <a:lnTo>
                  <a:pt x="15943" y="5327"/>
                </a:lnTo>
                <a:cubicBezTo>
                  <a:pt x="16110" y="5445"/>
                  <a:pt x="16177" y="5491"/>
                  <a:pt x="16181" y="5491"/>
                </a:cubicBezTo>
                <a:cubicBezTo>
                  <a:pt x="16182" y="5491"/>
                  <a:pt x="16178" y="5488"/>
                  <a:pt x="16171" y="5483"/>
                </a:cubicBezTo>
                <a:lnTo>
                  <a:pt x="16171" y="5483"/>
                </a:lnTo>
                <a:lnTo>
                  <a:pt x="16180" y="5489"/>
                </a:lnTo>
                <a:lnTo>
                  <a:pt x="16375" y="5651"/>
                </a:lnTo>
                <a:cubicBezTo>
                  <a:pt x="16515" y="5748"/>
                  <a:pt x="16623" y="5845"/>
                  <a:pt x="16720" y="5932"/>
                </a:cubicBezTo>
                <a:lnTo>
                  <a:pt x="16990" y="6158"/>
                </a:lnTo>
                <a:lnTo>
                  <a:pt x="17196" y="6342"/>
                </a:lnTo>
                <a:cubicBezTo>
                  <a:pt x="17444" y="6558"/>
                  <a:pt x="17563" y="6677"/>
                  <a:pt x="17649" y="6763"/>
                </a:cubicBezTo>
                <a:cubicBezTo>
                  <a:pt x="17747" y="6850"/>
                  <a:pt x="17822" y="6914"/>
                  <a:pt x="17952" y="7055"/>
                </a:cubicBezTo>
                <a:cubicBezTo>
                  <a:pt x="18092" y="7195"/>
                  <a:pt x="18297" y="7400"/>
                  <a:pt x="18643" y="7789"/>
                </a:cubicBezTo>
                <a:cubicBezTo>
                  <a:pt x="18751" y="7919"/>
                  <a:pt x="18848" y="8038"/>
                  <a:pt x="18945" y="8167"/>
                </a:cubicBezTo>
                <a:lnTo>
                  <a:pt x="19237" y="8513"/>
                </a:lnTo>
                <a:lnTo>
                  <a:pt x="19485" y="8837"/>
                </a:lnTo>
                <a:cubicBezTo>
                  <a:pt x="19634" y="9029"/>
                  <a:pt x="19833" y="9286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2" y="9732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3" y="9734"/>
                  <a:pt x="20136" y="9738"/>
                </a:cubicBezTo>
                <a:lnTo>
                  <a:pt x="20136" y="9738"/>
                </a:lnTo>
                <a:cubicBezTo>
                  <a:pt x="20135" y="9736"/>
                  <a:pt x="20134" y="9734"/>
                  <a:pt x="20132" y="9732"/>
                </a:cubicBezTo>
                <a:lnTo>
                  <a:pt x="20132" y="9732"/>
                </a:lnTo>
                <a:cubicBezTo>
                  <a:pt x="20133" y="9733"/>
                  <a:pt x="20133" y="9733"/>
                  <a:pt x="20134" y="9733"/>
                </a:cubicBezTo>
                <a:lnTo>
                  <a:pt x="20137" y="9739"/>
                </a:lnTo>
                <a:lnTo>
                  <a:pt x="20137" y="9739"/>
                </a:lnTo>
                <a:cubicBezTo>
                  <a:pt x="20136" y="9738"/>
                  <a:pt x="20136" y="9738"/>
                  <a:pt x="20136" y="9738"/>
                </a:cubicBezTo>
                <a:lnTo>
                  <a:pt x="20136" y="9738"/>
                </a:lnTo>
                <a:cubicBezTo>
                  <a:pt x="20136" y="9738"/>
                  <a:pt x="20137" y="9739"/>
                  <a:pt x="20137" y="9739"/>
                </a:cubicBezTo>
                <a:lnTo>
                  <a:pt x="20137" y="9739"/>
                </a:lnTo>
                <a:lnTo>
                  <a:pt x="20263" y="9949"/>
                </a:lnTo>
                <a:cubicBezTo>
                  <a:pt x="20326" y="10044"/>
                  <a:pt x="20387" y="10136"/>
                  <a:pt x="20384" y="10136"/>
                </a:cubicBezTo>
                <a:cubicBezTo>
                  <a:pt x="20381" y="10136"/>
                  <a:pt x="20307" y="10033"/>
                  <a:pt x="20090" y="9723"/>
                </a:cubicBezTo>
                <a:lnTo>
                  <a:pt x="20090" y="9723"/>
                </a:lnTo>
                <a:cubicBezTo>
                  <a:pt x="20825" y="10814"/>
                  <a:pt x="21462" y="11969"/>
                  <a:pt x="22002" y="13179"/>
                </a:cubicBezTo>
                <a:cubicBezTo>
                  <a:pt x="22434" y="14108"/>
                  <a:pt x="22737" y="14842"/>
                  <a:pt x="23017" y="15566"/>
                </a:cubicBezTo>
                <a:cubicBezTo>
                  <a:pt x="23104" y="15778"/>
                  <a:pt x="23142" y="15867"/>
                  <a:pt x="23145" y="15867"/>
                </a:cubicBezTo>
                <a:cubicBezTo>
                  <a:pt x="23151" y="15867"/>
                  <a:pt x="22960" y="15373"/>
                  <a:pt x="22747" y="14842"/>
                </a:cubicBezTo>
                <a:cubicBezTo>
                  <a:pt x="22491" y="14223"/>
                  <a:pt x="22198" y="13560"/>
                  <a:pt x="22201" y="13560"/>
                </a:cubicBezTo>
                <a:lnTo>
                  <a:pt x="22201" y="13560"/>
                </a:lnTo>
                <a:cubicBezTo>
                  <a:pt x="22202" y="13560"/>
                  <a:pt x="22217" y="13593"/>
                  <a:pt x="22251" y="13665"/>
                </a:cubicBezTo>
                <a:cubicBezTo>
                  <a:pt x="22206" y="13566"/>
                  <a:pt x="22187" y="13521"/>
                  <a:pt x="22189" y="13521"/>
                </a:cubicBezTo>
                <a:lnTo>
                  <a:pt x="22189" y="13521"/>
                </a:lnTo>
                <a:cubicBezTo>
                  <a:pt x="22194" y="13521"/>
                  <a:pt x="22311" y="13769"/>
                  <a:pt x="22456" y="14119"/>
                </a:cubicBezTo>
                <a:cubicBezTo>
                  <a:pt x="22661" y="14615"/>
                  <a:pt x="22963" y="15328"/>
                  <a:pt x="23158" y="15814"/>
                </a:cubicBezTo>
                <a:cubicBezTo>
                  <a:pt x="23352" y="16311"/>
                  <a:pt x="23514" y="16743"/>
                  <a:pt x="23752" y="17370"/>
                </a:cubicBezTo>
                <a:cubicBezTo>
                  <a:pt x="23979" y="17985"/>
                  <a:pt x="24281" y="18806"/>
                  <a:pt x="24800" y="20059"/>
                </a:cubicBezTo>
                <a:cubicBezTo>
                  <a:pt x="24747" y="19937"/>
                  <a:pt x="24717" y="19870"/>
                  <a:pt x="24689" y="19804"/>
                </a:cubicBezTo>
                <a:lnTo>
                  <a:pt x="24689" y="19804"/>
                </a:lnTo>
                <a:cubicBezTo>
                  <a:pt x="25035" y="20658"/>
                  <a:pt x="25400" y="21482"/>
                  <a:pt x="25880" y="22511"/>
                </a:cubicBezTo>
                <a:cubicBezTo>
                  <a:pt x="26042" y="22824"/>
                  <a:pt x="26225" y="23191"/>
                  <a:pt x="26387" y="23483"/>
                </a:cubicBezTo>
                <a:cubicBezTo>
                  <a:pt x="26549" y="23785"/>
                  <a:pt x="26690" y="24023"/>
                  <a:pt x="26755" y="24109"/>
                </a:cubicBezTo>
                <a:lnTo>
                  <a:pt x="26441" y="23569"/>
                </a:lnTo>
                <a:cubicBezTo>
                  <a:pt x="26344" y="23386"/>
                  <a:pt x="26258" y="23202"/>
                  <a:pt x="26160" y="23019"/>
                </a:cubicBezTo>
                <a:cubicBezTo>
                  <a:pt x="26074" y="22855"/>
                  <a:pt x="25987" y="22691"/>
                  <a:pt x="25908" y="22527"/>
                </a:cubicBezTo>
                <a:lnTo>
                  <a:pt x="25908" y="22527"/>
                </a:lnTo>
                <a:cubicBezTo>
                  <a:pt x="25961" y="22633"/>
                  <a:pt x="26015" y="22740"/>
                  <a:pt x="26074" y="22846"/>
                </a:cubicBezTo>
                <a:cubicBezTo>
                  <a:pt x="26247" y="23159"/>
                  <a:pt x="26409" y="23494"/>
                  <a:pt x="26603" y="23839"/>
                </a:cubicBezTo>
                <a:lnTo>
                  <a:pt x="26917" y="24379"/>
                </a:lnTo>
                <a:lnTo>
                  <a:pt x="27273" y="24952"/>
                </a:lnTo>
                <a:lnTo>
                  <a:pt x="27467" y="25265"/>
                </a:lnTo>
                <a:cubicBezTo>
                  <a:pt x="27532" y="25373"/>
                  <a:pt x="27597" y="25470"/>
                  <a:pt x="27683" y="25578"/>
                </a:cubicBezTo>
                <a:cubicBezTo>
                  <a:pt x="27835" y="25794"/>
                  <a:pt x="27975" y="26021"/>
                  <a:pt x="28159" y="26259"/>
                </a:cubicBezTo>
                <a:cubicBezTo>
                  <a:pt x="28094" y="26194"/>
                  <a:pt x="27975" y="26010"/>
                  <a:pt x="27824" y="25805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923" y="25978"/>
                  <a:pt x="28226" y="26392"/>
                  <a:pt x="28547" y="26788"/>
                </a:cubicBezTo>
                <a:cubicBezTo>
                  <a:pt x="28515" y="26756"/>
                  <a:pt x="28385" y="26583"/>
                  <a:pt x="28180" y="26334"/>
                </a:cubicBezTo>
                <a:cubicBezTo>
                  <a:pt x="28083" y="26216"/>
                  <a:pt x="27975" y="26064"/>
                  <a:pt x="27867" y="25902"/>
                </a:cubicBezTo>
                <a:lnTo>
                  <a:pt x="27489" y="25362"/>
                </a:lnTo>
                <a:cubicBezTo>
                  <a:pt x="27024" y="24634"/>
                  <a:pt x="26587" y="23888"/>
                  <a:pt x="26188" y="23122"/>
                </a:cubicBezTo>
                <a:lnTo>
                  <a:pt x="26188" y="23122"/>
                </a:lnTo>
                <a:cubicBezTo>
                  <a:pt x="26262" y="23268"/>
                  <a:pt x="26352" y="23446"/>
                  <a:pt x="26452" y="23623"/>
                </a:cubicBezTo>
                <a:lnTo>
                  <a:pt x="26873" y="24379"/>
                </a:lnTo>
                <a:cubicBezTo>
                  <a:pt x="27073" y="24702"/>
                  <a:pt x="27223" y="24942"/>
                  <a:pt x="27216" y="24942"/>
                </a:cubicBezTo>
                <a:cubicBezTo>
                  <a:pt x="27215" y="24942"/>
                  <a:pt x="27203" y="24928"/>
                  <a:pt x="27181" y="24896"/>
                </a:cubicBezTo>
                <a:lnTo>
                  <a:pt x="27181" y="24896"/>
                </a:lnTo>
                <a:cubicBezTo>
                  <a:pt x="27321" y="25102"/>
                  <a:pt x="27459" y="25331"/>
                  <a:pt x="27629" y="25568"/>
                </a:cubicBezTo>
                <a:lnTo>
                  <a:pt x="27921" y="25989"/>
                </a:lnTo>
                <a:cubicBezTo>
                  <a:pt x="27975" y="26064"/>
                  <a:pt x="28029" y="26140"/>
                  <a:pt x="28083" y="26216"/>
                </a:cubicBezTo>
                <a:lnTo>
                  <a:pt x="28256" y="26432"/>
                </a:lnTo>
                <a:lnTo>
                  <a:pt x="28623" y="26896"/>
                </a:lnTo>
                <a:lnTo>
                  <a:pt x="28710" y="27015"/>
                </a:lnTo>
                <a:lnTo>
                  <a:pt x="28818" y="27134"/>
                </a:lnTo>
                <a:lnTo>
                  <a:pt x="29023" y="27371"/>
                </a:lnTo>
                <a:cubicBezTo>
                  <a:pt x="29163" y="27523"/>
                  <a:pt x="29314" y="27695"/>
                  <a:pt x="29466" y="27847"/>
                </a:cubicBezTo>
                <a:cubicBezTo>
                  <a:pt x="29617" y="28009"/>
                  <a:pt x="29779" y="28171"/>
                  <a:pt x="29952" y="28322"/>
                </a:cubicBezTo>
                <a:cubicBezTo>
                  <a:pt x="29919" y="28300"/>
                  <a:pt x="29887" y="28279"/>
                  <a:pt x="29854" y="28246"/>
                </a:cubicBezTo>
                <a:lnTo>
                  <a:pt x="29854" y="28246"/>
                </a:lnTo>
                <a:cubicBezTo>
                  <a:pt x="29952" y="28354"/>
                  <a:pt x="30124" y="28495"/>
                  <a:pt x="30308" y="28667"/>
                </a:cubicBezTo>
                <a:cubicBezTo>
                  <a:pt x="30502" y="28840"/>
                  <a:pt x="30718" y="29024"/>
                  <a:pt x="30935" y="29186"/>
                </a:cubicBezTo>
                <a:cubicBezTo>
                  <a:pt x="30794" y="29089"/>
                  <a:pt x="30675" y="28991"/>
                  <a:pt x="30556" y="28883"/>
                </a:cubicBezTo>
                <a:lnTo>
                  <a:pt x="30374" y="28762"/>
                </a:lnTo>
                <a:lnTo>
                  <a:pt x="30374" y="28762"/>
                </a:lnTo>
                <a:cubicBezTo>
                  <a:pt x="30856" y="29175"/>
                  <a:pt x="31362" y="29571"/>
                  <a:pt x="31885" y="29942"/>
                </a:cubicBezTo>
                <a:cubicBezTo>
                  <a:pt x="32194" y="30154"/>
                  <a:pt x="32512" y="30353"/>
                  <a:pt x="32838" y="30542"/>
                </a:cubicBezTo>
                <a:lnTo>
                  <a:pt x="32838" y="30542"/>
                </a:lnTo>
                <a:lnTo>
                  <a:pt x="32511" y="30342"/>
                </a:lnTo>
                <a:cubicBezTo>
                  <a:pt x="32317" y="30223"/>
                  <a:pt x="32295" y="30212"/>
                  <a:pt x="32317" y="30212"/>
                </a:cubicBezTo>
                <a:cubicBezTo>
                  <a:pt x="32337" y="30222"/>
                  <a:pt x="32396" y="30257"/>
                  <a:pt x="32402" y="30257"/>
                </a:cubicBezTo>
                <a:cubicBezTo>
                  <a:pt x="32408" y="30257"/>
                  <a:pt x="32343" y="30209"/>
                  <a:pt x="32058" y="30018"/>
                </a:cubicBezTo>
                <a:lnTo>
                  <a:pt x="32058" y="30018"/>
                </a:lnTo>
                <a:cubicBezTo>
                  <a:pt x="32598" y="30374"/>
                  <a:pt x="33170" y="30709"/>
                  <a:pt x="33743" y="31000"/>
                </a:cubicBezTo>
                <a:cubicBezTo>
                  <a:pt x="34132" y="31206"/>
                  <a:pt x="34391" y="31324"/>
                  <a:pt x="34650" y="31443"/>
                </a:cubicBezTo>
                <a:cubicBezTo>
                  <a:pt x="34790" y="31508"/>
                  <a:pt x="34920" y="31562"/>
                  <a:pt x="35082" y="31638"/>
                </a:cubicBezTo>
                <a:lnTo>
                  <a:pt x="35341" y="31746"/>
                </a:lnTo>
                <a:lnTo>
                  <a:pt x="35665" y="31865"/>
                </a:lnTo>
                <a:cubicBezTo>
                  <a:pt x="36346" y="32135"/>
                  <a:pt x="37048" y="32351"/>
                  <a:pt x="37761" y="32523"/>
                </a:cubicBezTo>
                <a:lnTo>
                  <a:pt x="37231" y="32383"/>
                </a:lnTo>
                <a:lnTo>
                  <a:pt x="36659" y="32210"/>
                </a:lnTo>
                <a:cubicBezTo>
                  <a:pt x="36461" y="32146"/>
                  <a:pt x="36327" y="32097"/>
                  <a:pt x="36336" y="32097"/>
                </a:cubicBezTo>
                <a:lnTo>
                  <a:pt x="36336" y="32097"/>
                </a:lnTo>
                <a:cubicBezTo>
                  <a:pt x="36342" y="32097"/>
                  <a:pt x="36416" y="32120"/>
                  <a:pt x="36583" y="32178"/>
                </a:cubicBezTo>
                <a:lnTo>
                  <a:pt x="37188" y="32361"/>
                </a:lnTo>
                <a:lnTo>
                  <a:pt x="37804" y="32534"/>
                </a:lnTo>
                <a:cubicBezTo>
                  <a:pt x="38214" y="32631"/>
                  <a:pt x="38582" y="32718"/>
                  <a:pt x="38819" y="32761"/>
                </a:cubicBezTo>
                <a:cubicBezTo>
                  <a:pt x="39082" y="32807"/>
                  <a:pt x="39290" y="32844"/>
                  <a:pt x="39452" y="32872"/>
                </a:cubicBezTo>
                <a:lnTo>
                  <a:pt x="39452" y="32872"/>
                </a:lnTo>
                <a:cubicBezTo>
                  <a:pt x="39351" y="32854"/>
                  <a:pt x="39280" y="32840"/>
                  <a:pt x="39290" y="32840"/>
                </a:cubicBezTo>
                <a:cubicBezTo>
                  <a:pt x="39300" y="32840"/>
                  <a:pt x="39375" y="32851"/>
                  <a:pt x="39554" y="32880"/>
                </a:cubicBezTo>
                <a:cubicBezTo>
                  <a:pt x="39791" y="32923"/>
                  <a:pt x="39986" y="32955"/>
                  <a:pt x="40169" y="32977"/>
                </a:cubicBezTo>
                <a:cubicBezTo>
                  <a:pt x="40353" y="33009"/>
                  <a:pt x="40537" y="33031"/>
                  <a:pt x="40709" y="33053"/>
                </a:cubicBezTo>
                <a:cubicBezTo>
                  <a:pt x="41077" y="33085"/>
                  <a:pt x="41476" y="33128"/>
                  <a:pt x="42081" y="33161"/>
                </a:cubicBezTo>
                <a:lnTo>
                  <a:pt x="42081" y="33171"/>
                </a:lnTo>
                <a:cubicBezTo>
                  <a:pt x="42859" y="33225"/>
                  <a:pt x="43291" y="33225"/>
                  <a:pt x="43561" y="33225"/>
                </a:cubicBezTo>
                <a:cubicBezTo>
                  <a:pt x="43831" y="33225"/>
                  <a:pt x="43928" y="33225"/>
                  <a:pt x="44004" y="33215"/>
                </a:cubicBezTo>
                <a:cubicBezTo>
                  <a:pt x="44176" y="33193"/>
                  <a:pt x="44306" y="33215"/>
                  <a:pt x="45710" y="33128"/>
                </a:cubicBezTo>
                <a:lnTo>
                  <a:pt x="45710" y="33128"/>
                </a:lnTo>
                <a:lnTo>
                  <a:pt x="45116" y="33182"/>
                </a:lnTo>
                <a:lnTo>
                  <a:pt x="44522" y="33215"/>
                </a:lnTo>
                <a:cubicBezTo>
                  <a:pt x="45008" y="33193"/>
                  <a:pt x="45494" y="33171"/>
                  <a:pt x="45980" y="33128"/>
                </a:cubicBezTo>
                <a:lnTo>
                  <a:pt x="45980" y="33128"/>
                </a:lnTo>
                <a:cubicBezTo>
                  <a:pt x="45883" y="33139"/>
                  <a:pt x="45786" y="33150"/>
                  <a:pt x="45689" y="33161"/>
                </a:cubicBezTo>
                <a:cubicBezTo>
                  <a:pt x="46477" y="33096"/>
                  <a:pt x="46996" y="33042"/>
                  <a:pt x="47514" y="32966"/>
                </a:cubicBezTo>
                <a:cubicBezTo>
                  <a:pt x="48022" y="32891"/>
                  <a:pt x="48529" y="32815"/>
                  <a:pt x="49296" y="32664"/>
                </a:cubicBezTo>
                <a:lnTo>
                  <a:pt x="49296" y="32664"/>
                </a:lnTo>
                <a:cubicBezTo>
                  <a:pt x="49234" y="32675"/>
                  <a:pt x="49200" y="32681"/>
                  <a:pt x="49194" y="32681"/>
                </a:cubicBezTo>
                <a:cubicBezTo>
                  <a:pt x="49184" y="32681"/>
                  <a:pt x="49263" y="32662"/>
                  <a:pt x="49437" y="32621"/>
                </a:cubicBezTo>
                <a:cubicBezTo>
                  <a:pt x="49566" y="32599"/>
                  <a:pt x="49750" y="32556"/>
                  <a:pt x="49987" y="32491"/>
                </a:cubicBezTo>
                <a:cubicBezTo>
                  <a:pt x="50268" y="32415"/>
                  <a:pt x="50549" y="32329"/>
                  <a:pt x="50830" y="32221"/>
                </a:cubicBezTo>
                <a:cubicBezTo>
                  <a:pt x="51046" y="32135"/>
                  <a:pt x="51121" y="32102"/>
                  <a:pt x="51154" y="32081"/>
                </a:cubicBezTo>
                <a:cubicBezTo>
                  <a:pt x="51158" y="32078"/>
                  <a:pt x="51160" y="32078"/>
                  <a:pt x="51161" y="32078"/>
                </a:cubicBezTo>
                <a:lnTo>
                  <a:pt x="51161" y="32078"/>
                </a:lnTo>
                <a:cubicBezTo>
                  <a:pt x="51164" y="32078"/>
                  <a:pt x="51143" y="32091"/>
                  <a:pt x="51143" y="32091"/>
                </a:cubicBezTo>
                <a:lnTo>
                  <a:pt x="51165" y="32081"/>
                </a:lnTo>
                <a:cubicBezTo>
                  <a:pt x="51197" y="32070"/>
                  <a:pt x="51240" y="32048"/>
                  <a:pt x="51305" y="32016"/>
                </a:cubicBezTo>
                <a:cubicBezTo>
                  <a:pt x="51586" y="31886"/>
                  <a:pt x="51845" y="31713"/>
                  <a:pt x="52083" y="31519"/>
                </a:cubicBezTo>
                <a:lnTo>
                  <a:pt x="52083" y="31519"/>
                </a:lnTo>
                <a:cubicBezTo>
                  <a:pt x="51790" y="31764"/>
                  <a:pt x="51468" y="31966"/>
                  <a:pt x="51126" y="32122"/>
                </a:cubicBezTo>
                <a:lnTo>
                  <a:pt x="51126" y="32122"/>
                </a:lnTo>
                <a:cubicBezTo>
                  <a:pt x="51298" y="32044"/>
                  <a:pt x="51466" y="31958"/>
                  <a:pt x="51629" y="31865"/>
                </a:cubicBezTo>
                <a:cubicBezTo>
                  <a:pt x="52072" y="31595"/>
                  <a:pt x="52460" y="31249"/>
                  <a:pt x="52763" y="30839"/>
                </a:cubicBezTo>
                <a:lnTo>
                  <a:pt x="52763" y="30839"/>
                </a:lnTo>
                <a:cubicBezTo>
                  <a:pt x="52612" y="31044"/>
                  <a:pt x="52428" y="31238"/>
                  <a:pt x="52234" y="31411"/>
                </a:cubicBezTo>
                <a:cubicBezTo>
                  <a:pt x="52590" y="31087"/>
                  <a:pt x="52882" y="30698"/>
                  <a:pt x="53098" y="30266"/>
                </a:cubicBezTo>
                <a:cubicBezTo>
                  <a:pt x="53303" y="29823"/>
                  <a:pt x="53433" y="29370"/>
                  <a:pt x="53498" y="28883"/>
                </a:cubicBezTo>
                <a:cubicBezTo>
                  <a:pt x="53512" y="28739"/>
                  <a:pt x="53517" y="28682"/>
                  <a:pt x="53518" y="28682"/>
                </a:cubicBezTo>
                <a:cubicBezTo>
                  <a:pt x="53519" y="28682"/>
                  <a:pt x="53519" y="28696"/>
                  <a:pt x="53519" y="28721"/>
                </a:cubicBezTo>
                <a:cubicBezTo>
                  <a:pt x="53508" y="28797"/>
                  <a:pt x="53487" y="28970"/>
                  <a:pt x="53465" y="29153"/>
                </a:cubicBezTo>
                <a:cubicBezTo>
                  <a:pt x="53508" y="28883"/>
                  <a:pt x="53541" y="28613"/>
                  <a:pt x="53541" y="28343"/>
                </a:cubicBezTo>
                <a:cubicBezTo>
                  <a:pt x="53552" y="27998"/>
                  <a:pt x="53530" y="27663"/>
                  <a:pt x="53476" y="27328"/>
                </a:cubicBezTo>
                <a:lnTo>
                  <a:pt x="53476" y="27328"/>
                </a:lnTo>
                <a:cubicBezTo>
                  <a:pt x="53498" y="27436"/>
                  <a:pt x="53508" y="27469"/>
                  <a:pt x="53530" y="27641"/>
                </a:cubicBezTo>
                <a:cubicBezTo>
                  <a:pt x="53535" y="27681"/>
                  <a:pt x="53539" y="27720"/>
                  <a:pt x="53543" y="27760"/>
                </a:cubicBezTo>
                <a:lnTo>
                  <a:pt x="53543" y="27760"/>
                </a:lnTo>
                <a:cubicBezTo>
                  <a:pt x="53504" y="27164"/>
                  <a:pt x="53387" y="26578"/>
                  <a:pt x="53195" y="26010"/>
                </a:cubicBezTo>
                <a:cubicBezTo>
                  <a:pt x="53184" y="25967"/>
                  <a:pt x="53152" y="25859"/>
                  <a:pt x="53109" y="25730"/>
                </a:cubicBezTo>
                <a:cubicBezTo>
                  <a:pt x="53066" y="25600"/>
                  <a:pt x="53012" y="25460"/>
                  <a:pt x="52958" y="25330"/>
                </a:cubicBezTo>
                <a:cubicBezTo>
                  <a:pt x="52877" y="25128"/>
                  <a:pt x="52808" y="24968"/>
                  <a:pt x="52810" y="24968"/>
                </a:cubicBezTo>
                <a:lnTo>
                  <a:pt x="52810" y="24968"/>
                </a:lnTo>
                <a:cubicBezTo>
                  <a:pt x="52811" y="24968"/>
                  <a:pt x="52820" y="24987"/>
                  <a:pt x="52839" y="25028"/>
                </a:cubicBezTo>
                <a:cubicBezTo>
                  <a:pt x="52472" y="24217"/>
                  <a:pt x="51986" y="23472"/>
                  <a:pt x="51402" y="22813"/>
                </a:cubicBezTo>
                <a:cubicBezTo>
                  <a:pt x="50711" y="22079"/>
                  <a:pt x="49966" y="21398"/>
                  <a:pt x="49188" y="20761"/>
                </a:cubicBezTo>
                <a:lnTo>
                  <a:pt x="48616" y="20308"/>
                </a:lnTo>
                <a:cubicBezTo>
                  <a:pt x="47892" y="19713"/>
                  <a:pt x="47201" y="19163"/>
                  <a:pt x="46520" y="18547"/>
                </a:cubicBezTo>
                <a:cubicBezTo>
                  <a:pt x="45775" y="17899"/>
                  <a:pt x="45105" y="17154"/>
                  <a:pt x="44522" y="16354"/>
                </a:cubicBezTo>
                <a:cubicBezTo>
                  <a:pt x="44403" y="16182"/>
                  <a:pt x="44284" y="16009"/>
                  <a:pt x="44187" y="15836"/>
                </a:cubicBezTo>
                <a:cubicBezTo>
                  <a:pt x="44090" y="15652"/>
                  <a:pt x="43982" y="15469"/>
                  <a:pt x="43896" y="15296"/>
                </a:cubicBezTo>
                <a:cubicBezTo>
                  <a:pt x="43842" y="15199"/>
                  <a:pt x="43809" y="15123"/>
                  <a:pt x="43777" y="15058"/>
                </a:cubicBezTo>
                <a:cubicBezTo>
                  <a:pt x="43744" y="14993"/>
                  <a:pt x="43723" y="14939"/>
                  <a:pt x="43712" y="14907"/>
                </a:cubicBezTo>
                <a:cubicBezTo>
                  <a:pt x="43699" y="14880"/>
                  <a:pt x="43689" y="14861"/>
                  <a:pt x="43683" y="14848"/>
                </a:cubicBezTo>
                <a:lnTo>
                  <a:pt x="43683" y="14848"/>
                </a:lnTo>
                <a:cubicBezTo>
                  <a:pt x="43697" y="14900"/>
                  <a:pt x="43753" y="15052"/>
                  <a:pt x="43809" y="15155"/>
                </a:cubicBezTo>
                <a:cubicBezTo>
                  <a:pt x="43855" y="15240"/>
                  <a:pt x="43891" y="15314"/>
                  <a:pt x="43888" y="15314"/>
                </a:cubicBezTo>
                <a:cubicBezTo>
                  <a:pt x="43886" y="15314"/>
                  <a:pt x="43879" y="15302"/>
                  <a:pt x="43863" y="15274"/>
                </a:cubicBezTo>
                <a:cubicBezTo>
                  <a:pt x="43842" y="15231"/>
                  <a:pt x="43777" y="15134"/>
                  <a:pt x="43712" y="14961"/>
                </a:cubicBezTo>
                <a:lnTo>
                  <a:pt x="43572" y="14659"/>
                </a:lnTo>
                <a:cubicBezTo>
                  <a:pt x="43528" y="14529"/>
                  <a:pt x="43474" y="14389"/>
                  <a:pt x="43420" y="14216"/>
                </a:cubicBezTo>
                <a:cubicBezTo>
                  <a:pt x="43345" y="13978"/>
                  <a:pt x="43280" y="13784"/>
                  <a:pt x="43248" y="13622"/>
                </a:cubicBezTo>
                <a:cubicBezTo>
                  <a:pt x="43215" y="13471"/>
                  <a:pt x="43194" y="13352"/>
                  <a:pt x="43172" y="13265"/>
                </a:cubicBezTo>
                <a:cubicBezTo>
                  <a:pt x="43161" y="13190"/>
                  <a:pt x="43150" y="13103"/>
                  <a:pt x="43140" y="13028"/>
                </a:cubicBezTo>
                <a:cubicBezTo>
                  <a:pt x="43140" y="13024"/>
                  <a:pt x="43140" y="13022"/>
                  <a:pt x="43141" y="13022"/>
                </a:cubicBezTo>
                <a:cubicBezTo>
                  <a:pt x="43143" y="13022"/>
                  <a:pt x="43146" y="13030"/>
                  <a:pt x="43148" y="13030"/>
                </a:cubicBezTo>
                <a:cubicBezTo>
                  <a:pt x="43152" y="13030"/>
                  <a:pt x="43150" y="12997"/>
                  <a:pt x="43118" y="12790"/>
                </a:cubicBezTo>
                <a:cubicBezTo>
                  <a:pt x="43032" y="12131"/>
                  <a:pt x="43010" y="11462"/>
                  <a:pt x="43075" y="10803"/>
                </a:cubicBezTo>
                <a:cubicBezTo>
                  <a:pt x="43161" y="9928"/>
                  <a:pt x="43366" y="9064"/>
                  <a:pt x="43680" y="8243"/>
                </a:cubicBezTo>
                <a:lnTo>
                  <a:pt x="43680" y="8243"/>
                </a:lnTo>
                <a:cubicBezTo>
                  <a:pt x="43485" y="8761"/>
                  <a:pt x="43334" y="9301"/>
                  <a:pt x="43226" y="9852"/>
                </a:cubicBezTo>
                <a:cubicBezTo>
                  <a:pt x="43323" y="9388"/>
                  <a:pt x="43453" y="8923"/>
                  <a:pt x="43604" y="8481"/>
                </a:cubicBezTo>
                <a:lnTo>
                  <a:pt x="43604" y="8481"/>
                </a:lnTo>
                <a:cubicBezTo>
                  <a:pt x="43508" y="8768"/>
                  <a:pt x="43424" y="9060"/>
                  <a:pt x="43353" y="9355"/>
                </a:cubicBezTo>
                <a:lnTo>
                  <a:pt x="43353" y="9355"/>
                </a:lnTo>
                <a:cubicBezTo>
                  <a:pt x="43373" y="9275"/>
                  <a:pt x="43395" y="9196"/>
                  <a:pt x="43420" y="9118"/>
                </a:cubicBezTo>
                <a:cubicBezTo>
                  <a:pt x="43582" y="8513"/>
                  <a:pt x="43809" y="7919"/>
                  <a:pt x="44090" y="7346"/>
                </a:cubicBezTo>
                <a:cubicBezTo>
                  <a:pt x="44360" y="6763"/>
                  <a:pt x="44673" y="6212"/>
                  <a:pt x="45030" y="5683"/>
                </a:cubicBezTo>
                <a:cubicBezTo>
                  <a:pt x="45321" y="5251"/>
                  <a:pt x="45559" y="4959"/>
                  <a:pt x="45581" y="4916"/>
                </a:cubicBezTo>
                <a:lnTo>
                  <a:pt x="45883" y="4560"/>
                </a:lnTo>
                <a:lnTo>
                  <a:pt x="46196" y="4214"/>
                </a:lnTo>
                <a:lnTo>
                  <a:pt x="46196" y="4214"/>
                </a:lnTo>
                <a:cubicBezTo>
                  <a:pt x="46023" y="4409"/>
                  <a:pt x="45991" y="4441"/>
                  <a:pt x="45818" y="4646"/>
                </a:cubicBezTo>
                <a:cubicBezTo>
                  <a:pt x="46121" y="4301"/>
                  <a:pt x="46337" y="4074"/>
                  <a:pt x="46509" y="3901"/>
                </a:cubicBezTo>
                <a:cubicBezTo>
                  <a:pt x="46682" y="3728"/>
                  <a:pt x="46823" y="3599"/>
                  <a:pt x="46963" y="3458"/>
                </a:cubicBezTo>
                <a:lnTo>
                  <a:pt x="47212" y="3242"/>
                </a:lnTo>
                <a:lnTo>
                  <a:pt x="47352" y="3112"/>
                </a:lnTo>
                <a:lnTo>
                  <a:pt x="47525" y="2983"/>
                </a:lnTo>
                <a:cubicBezTo>
                  <a:pt x="47644" y="2886"/>
                  <a:pt x="47795" y="2767"/>
                  <a:pt x="47968" y="2648"/>
                </a:cubicBezTo>
                <a:cubicBezTo>
                  <a:pt x="48140" y="2529"/>
                  <a:pt x="48346" y="2389"/>
                  <a:pt x="48594" y="2227"/>
                </a:cubicBezTo>
                <a:cubicBezTo>
                  <a:pt x="48778" y="2130"/>
                  <a:pt x="48940" y="2032"/>
                  <a:pt x="49080" y="1957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356" y="1824"/>
                  <a:pt x="49342" y="1831"/>
                  <a:pt x="49329" y="1838"/>
                </a:cubicBezTo>
                <a:cubicBezTo>
                  <a:pt x="49467" y="1772"/>
                  <a:pt x="49528" y="1743"/>
                  <a:pt x="49527" y="1743"/>
                </a:cubicBezTo>
                <a:lnTo>
                  <a:pt x="49527" y="1743"/>
                </a:lnTo>
                <a:cubicBezTo>
                  <a:pt x="49527" y="1743"/>
                  <a:pt x="49487" y="1761"/>
                  <a:pt x="49415" y="1795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860" y="1564"/>
                  <a:pt x="50368" y="1338"/>
                  <a:pt x="50885" y="1146"/>
                </a:cubicBezTo>
                <a:lnTo>
                  <a:pt x="50885" y="1146"/>
                </a:lnTo>
                <a:cubicBezTo>
                  <a:pt x="51327" y="1006"/>
                  <a:pt x="51759" y="833"/>
                  <a:pt x="52212" y="725"/>
                </a:cubicBezTo>
                <a:lnTo>
                  <a:pt x="52547" y="639"/>
                </a:lnTo>
                <a:lnTo>
                  <a:pt x="52709" y="596"/>
                </a:lnTo>
                <a:lnTo>
                  <a:pt x="52882" y="553"/>
                </a:lnTo>
                <a:lnTo>
                  <a:pt x="53563" y="423"/>
                </a:lnTo>
                <a:lnTo>
                  <a:pt x="53541" y="423"/>
                </a:lnTo>
                <a:cubicBezTo>
                  <a:pt x="53930" y="347"/>
                  <a:pt x="54826" y="207"/>
                  <a:pt x="55258" y="175"/>
                </a:cubicBezTo>
                <a:cubicBezTo>
                  <a:pt x="55439" y="158"/>
                  <a:pt x="55506" y="152"/>
                  <a:pt x="55508" y="152"/>
                </a:cubicBezTo>
                <a:lnTo>
                  <a:pt x="55508" y="152"/>
                </a:lnTo>
                <a:cubicBezTo>
                  <a:pt x="55513" y="152"/>
                  <a:pt x="55034" y="197"/>
                  <a:pt x="55068" y="197"/>
                </a:cubicBezTo>
                <a:cubicBezTo>
                  <a:pt x="55070" y="197"/>
                  <a:pt x="55076" y="197"/>
                  <a:pt x="55085" y="196"/>
                </a:cubicBezTo>
                <a:lnTo>
                  <a:pt x="55474" y="164"/>
                </a:lnTo>
                <a:lnTo>
                  <a:pt x="55669" y="142"/>
                </a:lnTo>
                <a:lnTo>
                  <a:pt x="55863" y="131"/>
                </a:lnTo>
                <a:lnTo>
                  <a:pt x="56630" y="99"/>
                </a:lnTo>
                <a:lnTo>
                  <a:pt x="56781" y="99"/>
                </a:lnTo>
                <a:cubicBezTo>
                  <a:pt x="56727" y="110"/>
                  <a:pt x="56598" y="99"/>
                  <a:pt x="56414" y="121"/>
                </a:cubicBezTo>
                <a:lnTo>
                  <a:pt x="55723" y="153"/>
                </a:lnTo>
                <a:cubicBezTo>
                  <a:pt x="55463" y="175"/>
                  <a:pt x="55183" y="196"/>
                  <a:pt x="54923" y="229"/>
                </a:cubicBezTo>
                <a:cubicBezTo>
                  <a:pt x="55280" y="196"/>
                  <a:pt x="55539" y="175"/>
                  <a:pt x="55777" y="164"/>
                </a:cubicBezTo>
                <a:lnTo>
                  <a:pt x="56490" y="131"/>
                </a:lnTo>
                <a:cubicBezTo>
                  <a:pt x="56724" y="123"/>
                  <a:pt x="56959" y="119"/>
                  <a:pt x="57194" y="119"/>
                </a:cubicBezTo>
                <a:cubicBezTo>
                  <a:pt x="57898" y="119"/>
                  <a:pt x="58601" y="156"/>
                  <a:pt x="59298" y="229"/>
                </a:cubicBezTo>
                <a:cubicBezTo>
                  <a:pt x="59060" y="207"/>
                  <a:pt x="58823" y="185"/>
                  <a:pt x="58574" y="175"/>
                </a:cubicBezTo>
                <a:lnTo>
                  <a:pt x="57850" y="142"/>
                </a:lnTo>
                <a:lnTo>
                  <a:pt x="58596" y="185"/>
                </a:lnTo>
                <a:cubicBezTo>
                  <a:pt x="58866" y="207"/>
                  <a:pt x="59136" y="229"/>
                  <a:pt x="59438" y="261"/>
                </a:cubicBezTo>
                <a:cubicBezTo>
                  <a:pt x="59906" y="303"/>
                  <a:pt x="60425" y="370"/>
                  <a:pt x="61011" y="464"/>
                </a:cubicBezTo>
                <a:lnTo>
                  <a:pt x="61011" y="464"/>
                </a:lnTo>
                <a:lnTo>
                  <a:pt x="60896" y="445"/>
                </a:lnTo>
                <a:cubicBezTo>
                  <a:pt x="60605" y="391"/>
                  <a:pt x="60259" y="347"/>
                  <a:pt x="59978" y="304"/>
                </a:cubicBezTo>
                <a:cubicBezTo>
                  <a:pt x="59697" y="261"/>
                  <a:pt x="59481" y="239"/>
                  <a:pt x="59438" y="239"/>
                </a:cubicBezTo>
                <a:cubicBezTo>
                  <a:pt x="59424" y="236"/>
                  <a:pt x="59419" y="235"/>
                  <a:pt x="59422" y="235"/>
                </a:cubicBezTo>
                <a:cubicBezTo>
                  <a:pt x="59427" y="235"/>
                  <a:pt x="59463" y="239"/>
                  <a:pt x="59514" y="239"/>
                </a:cubicBezTo>
                <a:cubicBezTo>
                  <a:pt x="59600" y="239"/>
                  <a:pt x="59741" y="250"/>
                  <a:pt x="59946" y="283"/>
                </a:cubicBezTo>
                <a:lnTo>
                  <a:pt x="60778" y="391"/>
                </a:lnTo>
                <a:cubicBezTo>
                  <a:pt x="61102" y="445"/>
                  <a:pt x="61480" y="488"/>
                  <a:pt x="61922" y="574"/>
                </a:cubicBezTo>
                <a:cubicBezTo>
                  <a:pt x="61976" y="585"/>
                  <a:pt x="62020" y="596"/>
                  <a:pt x="62074" y="607"/>
                </a:cubicBezTo>
                <a:lnTo>
                  <a:pt x="62495" y="693"/>
                </a:lnTo>
                <a:cubicBezTo>
                  <a:pt x="62668" y="725"/>
                  <a:pt x="62884" y="769"/>
                  <a:pt x="63111" y="823"/>
                </a:cubicBezTo>
                <a:cubicBezTo>
                  <a:pt x="63348" y="877"/>
                  <a:pt x="63607" y="931"/>
                  <a:pt x="63867" y="1006"/>
                </a:cubicBezTo>
                <a:lnTo>
                  <a:pt x="63791" y="1006"/>
                </a:lnTo>
                <a:cubicBezTo>
                  <a:pt x="64958" y="1287"/>
                  <a:pt x="64860" y="1276"/>
                  <a:pt x="65541" y="1460"/>
                </a:cubicBezTo>
                <a:cubicBezTo>
                  <a:pt x="66815" y="1849"/>
                  <a:pt x="67074" y="1924"/>
                  <a:pt x="67366" y="2054"/>
                </a:cubicBezTo>
                <a:cubicBezTo>
                  <a:pt x="67860" y="2229"/>
                  <a:pt x="68027" y="2287"/>
                  <a:pt x="68035" y="2287"/>
                </a:cubicBezTo>
                <a:cubicBezTo>
                  <a:pt x="68048" y="2287"/>
                  <a:pt x="67460" y="2070"/>
                  <a:pt x="67475" y="2070"/>
                </a:cubicBezTo>
                <a:lnTo>
                  <a:pt x="67475" y="2070"/>
                </a:lnTo>
                <a:cubicBezTo>
                  <a:pt x="67484" y="2070"/>
                  <a:pt x="67699" y="2144"/>
                  <a:pt x="68360" y="2378"/>
                </a:cubicBezTo>
                <a:cubicBezTo>
                  <a:pt x="68781" y="2529"/>
                  <a:pt x="69170" y="2659"/>
                  <a:pt x="69537" y="2810"/>
                </a:cubicBezTo>
                <a:lnTo>
                  <a:pt x="70639" y="3253"/>
                </a:lnTo>
                <a:cubicBezTo>
                  <a:pt x="71017" y="3404"/>
                  <a:pt x="71395" y="3555"/>
                  <a:pt x="71805" y="3728"/>
                </a:cubicBezTo>
                <a:lnTo>
                  <a:pt x="73123" y="4311"/>
                </a:lnTo>
                <a:cubicBezTo>
                  <a:pt x="73486" y="4477"/>
                  <a:pt x="73597" y="4529"/>
                  <a:pt x="73593" y="4529"/>
                </a:cubicBezTo>
                <a:cubicBezTo>
                  <a:pt x="73586" y="4529"/>
                  <a:pt x="73255" y="4383"/>
                  <a:pt x="73251" y="4383"/>
                </a:cubicBezTo>
                <a:lnTo>
                  <a:pt x="73251" y="4383"/>
                </a:lnTo>
                <a:cubicBezTo>
                  <a:pt x="73249" y="4383"/>
                  <a:pt x="73271" y="4393"/>
                  <a:pt x="73328" y="4419"/>
                </a:cubicBezTo>
                <a:cubicBezTo>
                  <a:pt x="73663" y="4571"/>
                  <a:pt x="74009" y="4711"/>
                  <a:pt x="74333" y="4873"/>
                </a:cubicBezTo>
                <a:cubicBezTo>
                  <a:pt x="74466" y="4940"/>
                  <a:pt x="74501" y="4959"/>
                  <a:pt x="74498" y="4959"/>
                </a:cubicBezTo>
                <a:cubicBezTo>
                  <a:pt x="74496" y="4959"/>
                  <a:pt x="74482" y="4953"/>
                  <a:pt x="74468" y="4946"/>
                </a:cubicBezTo>
                <a:lnTo>
                  <a:pt x="74468" y="4946"/>
                </a:lnTo>
                <a:cubicBezTo>
                  <a:pt x="75284" y="5343"/>
                  <a:pt x="74536" y="4964"/>
                  <a:pt x="75845" y="5597"/>
                </a:cubicBezTo>
                <a:cubicBezTo>
                  <a:pt x="76028" y="5672"/>
                  <a:pt x="76687" y="6029"/>
                  <a:pt x="77497" y="6472"/>
                </a:cubicBezTo>
                <a:cubicBezTo>
                  <a:pt x="78318" y="6904"/>
                  <a:pt x="79280" y="7444"/>
                  <a:pt x="80068" y="7876"/>
                </a:cubicBezTo>
                <a:cubicBezTo>
                  <a:pt x="80171" y="7933"/>
                  <a:pt x="80206" y="7953"/>
                  <a:pt x="80204" y="7953"/>
                </a:cubicBezTo>
                <a:cubicBezTo>
                  <a:pt x="80198" y="7953"/>
                  <a:pt x="79987" y="7842"/>
                  <a:pt x="79977" y="7842"/>
                </a:cubicBezTo>
                <a:lnTo>
                  <a:pt x="79977" y="7842"/>
                </a:lnTo>
                <a:cubicBezTo>
                  <a:pt x="79975" y="7842"/>
                  <a:pt x="79979" y="7846"/>
                  <a:pt x="79992" y="7854"/>
                </a:cubicBezTo>
                <a:cubicBezTo>
                  <a:pt x="80532" y="8146"/>
                  <a:pt x="80921" y="8362"/>
                  <a:pt x="81224" y="8535"/>
                </a:cubicBezTo>
                <a:lnTo>
                  <a:pt x="81947" y="8945"/>
                </a:lnTo>
                <a:cubicBezTo>
                  <a:pt x="82358" y="9183"/>
                  <a:pt x="82725" y="9388"/>
                  <a:pt x="83611" y="9895"/>
                </a:cubicBezTo>
                <a:lnTo>
                  <a:pt x="85090" y="10781"/>
                </a:lnTo>
                <a:cubicBezTo>
                  <a:pt x="84809" y="10611"/>
                  <a:pt x="84694" y="10539"/>
                  <a:pt x="84700" y="10539"/>
                </a:cubicBezTo>
                <a:lnTo>
                  <a:pt x="84700" y="10539"/>
                </a:lnTo>
                <a:cubicBezTo>
                  <a:pt x="84719" y="10539"/>
                  <a:pt x="85733" y="11127"/>
                  <a:pt x="86646" y="11656"/>
                </a:cubicBezTo>
                <a:lnTo>
                  <a:pt x="85706" y="11084"/>
                </a:lnTo>
                <a:lnTo>
                  <a:pt x="87672" y="12239"/>
                </a:lnTo>
                <a:cubicBezTo>
                  <a:pt x="87747" y="12280"/>
                  <a:pt x="87778" y="12299"/>
                  <a:pt x="87775" y="12299"/>
                </a:cubicBezTo>
                <a:cubicBezTo>
                  <a:pt x="87769" y="12299"/>
                  <a:pt x="87663" y="12245"/>
                  <a:pt x="87509" y="12160"/>
                </a:cubicBezTo>
                <a:lnTo>
                  <a:pt x="87509" y="12160"/>
                </a:lnTo>
                <a:lnTo>
                  <a:pt x="87748" y="12293"/>
                </a:lnTo>
                <a:cubicBezTo>
                  <a:pt x="88030" y="12465"/>
                  <a:pt x="88135" y="12533"/>
                  <a:pt x="88127" y="12533"/>
                </a:cubicBezTo>
                <a:cubicBezTo>
                  <a:pt x="88116" y="12533"/>
                  <a:pt x="87864" y="12390"/>
                  <a:pt x="87564" y="12218"/>
                </a:cubicBezTo>
                <a:lnTo>
                  <a:pt x="86862" y="11796"/>
                </a:lnTo>
                <a:cubicBezTo>
                  <a:pt x="86425" y="11554"/>
                  <a:pt x="86015" y="11311"/>
                  <a:pt x="86006" y="11311"/>
                </a:cubicBezTo>
                <a:lnTo>
                  <a:pt x="86006" y="11311"/>
                </a:lnTo>
                <a:cubicBezTo>
                  <a:pt x="86005" y="11311"/>
                  <a:pt x="86009" y="11315"/>
                  <a:pt x="86019" y="11321"/>
                </a:cubicBezTo>
                <a:lnTo>
                  <a:pt x="86657" y="11699"/>
                </a:lnTo>
                <a:cubicBezTo>
                  <a:pt x="86562" y="11644"/>
                  <a:pt x="86497" y="11606"/>
                  <a:pt x="86489" y="11606"/>
                </a:cubicBezTo>
                <a:lnTo>
                  <a:pt x="86489" y="11606"/>
                </a:lnTo>
                <a:cubicBezTo>
                  <a:pt x="86486" y="11606"/>
                  <a:pt x="86491" y="11612"/>
                  <a:pt x="86505" y="11624"/>
                </a:cubicBezTo>
                <a:cubicBezTo>
                  <a:pt x="86559" y="11656"/>
                  <a:pt x="86775" y="11775"/>
                  <a:pt x="87099" y="11969"/>
                </a:cubicBezTo>
                <a:lnTo>
                  <a:pt x="87531" y="12239"/>
                </a:lnTo>
                <a:lnTo>
                  <a:pt x="87650" y="12304"/>
                </a:lnTo>
                <a:cubicBezTo>
                  <a:pt x="88504" y="12812"/>
                  <a:pt x="89357" y="13319"/>
                  <a:pt x="90210" y="13816"/>
                </a:cubicBezTo>
                <a:cubicBezTo>
                  <a:pt x="90675" y="14086"/>
                  <a:pt x="91128" y="14335"/>
                  <a:pt x="91582" y="14594"/>
                </a:cubicBezTo>
                <a:lnTo>
                  <a:pt x="93018" y="15382"/>
                </a:lnTo>
                <a:cubicBezTo>
                  <a:pt x="93526" y="15674"/>
                  <a:pt x="94066" y="15955"/>
                  <a:pt x="94671" y="16279"/>
                </a:cubicBezTo>
                <a:lnTo>
                  <a:pt x="95611" y="16786"/>
                </a:lnTo>
                <a:cubicBezTo>
                  <a:pt x="95945" y="16959"/>
                  <a:pt x="96313" y="17132"/>
                  <a:pt x="96680" y="17326"/>
                </a:cubicBezTo>
                <a:cubicBezTo>
                  <a:pt x="96398" y="17183"/>
                  <a:pt x="96306" y="17139"/>
                  <a:pt x="96298" y="17139"/>
                </a:cubicBezTo>
                <a:lnTo>
                  <a:pt x="96298" y="17139"/>
                </a:lnTo>
                <a:cubicBezTo>
                  <a:pt x="96285" y="17139"/>
                  <a:pt x="96486" y="17251"/>
                  <a:pt x="96466" y="17251"/>
                </a:cubicBezTo>
                <a:cubicBezTo>
                  <a:pt x="96466" y="17251"/>
                  <a:pt x="96465" y="17251"/>
                  <a:pt x="96464" y="17251"/>
                </a:cubicBezTo>
                <a:lnTo>
                  <a:pt x="95729" y="16873"/>
                </a:lnTo>
                <a:lnTo>
                  <a:pt x="94811" y="16376"/>
                </a:lnTo>
                <a:lnTo>
                  <a:pt x="93742" y="15814"/>
                </a:lnTo>
                <a:cubicBezTo>
                  <a:pt x="93375" y="15609"/>
                  <a:pt x="92997" y="15393"/>
                  <a:pt x="92619" y="15177"/>
                </a:cubicBezTo>
                <a:lnTo>
                  <a:pt x="92619" y="15177"/>
                </a:lnTo>
                <a:cubicBezTo>
                  <a:pt x="93070" y="15437"/>
                  <a:pt x="93206" y="15516"/>
                  <a:pt x="93200" y="15516"/>
                </a:cubicBezTo>
                <a:cubicBezTo>
                  <a:pt x="93195" y="15516"/>
                  <a:pt x="93111" y="15472"/>
                  <a:pt x="93018" y="15426"/>
                </a:cubicBezTo>
                <a:lnTo>
                  <a:pt x="93018" y="15426"/>
                </a:lnTo>
                <a:cubicBezTo>
                  <a:pt x="93472" y="15685"/>
                  <a:pt x="93936" y="15933"/>
                  <a:pt x="94401" y="16171"/>
                </a:cubicBezTo>
                <a:lnTo>
                  <a:pt x="95773" y="16905"/>
                </a:lnTo>
                <a:cubicBezTo>
                  <a:pt x="95771" y="16905"/>
                  <a:pt x="95769" y="16904"/>
                  <a:pt x="95769" y="16904"/>
                </a:cubicBezTo>
                <a:lnTo>
                  <a:pt x="95769" y="16904"/>
                </a:lnTo>
                <a:cubicBezTo>
                  <a:pt x="95748" y="16904"/>
                  <a:pt x="96389" y="17230"/>
                  <a:pt x="97090" y="17597"/>
                </a:cubicBezTo>
                <a:cubicBezTo>
                  <a:pt x="97037" y="17566"/>
                  <a:pt x="97014" y="17553"/>
                  <a:pt x="97018" y="17553"/>
                </a:cubicBezTo>
                <a:lnTo>
                  <a:pt x="97018" y="17553"/>
                </a:lnTo>
                <a:cubicBezTo>
                  <a:pt x="97035" y="17553"/>
                  <a:pt x="97485" y="17778"/>
                  <a:pt x="98073" y="18072"/>
                </a:cubicBezTo>
                <a:cubicBezTo>
                  <a:pt x="98818" y="18417"/>
                  <a:pt x="99769" y="18871"/>
                  <a:pt x="100352" y="19130"/>
                </a:cubicBezTo>
                <a:cubicBezTo>
                  <a:pt x="100360" y="19135"/>
                  <a:pt x="100363" y="19138"/>
                  <a:pt x="100360" y="19138"/>
                </a:cubicBezTo>
                <a:cubicBezTo>
                  <a:pt x="100336" y="19138"/>
                  <a:pt x="99972" y="18976"/>
                  <a:pt x="98732" y="18385"/>
                </a:cubicBezTo>
                <a:lnTo>
                  <a:pt x="98732" y="18385"/>
                </a:lnTo>
                <a:cubicBezTo>
                  <a:pt x="99110" y="18579"/>
                  <a:pt x="99434" y="18731"/>
                  <a:pt x="99715" y="18860"/>
                </a:cubicBezTo>
                <a:cubicBezTo>
                  <a:pt x="100007" y="18990"/>
                  <a:pt x="100255" y="19109"/>
                  <a:pt x="100503" y="19206"/>
                </a:cubicBezTo>
                <a:cubicBezTo>
                  <a:pt x="100865" y="19360"/>
                  <a:pt x="101227" y="19508"/>
                  <a:pt x="101682" y="19702"/>
                </a:cubicBezTo>
                <a:lnTo>
                  <a:pt x="101682" y="19702"/>
                </a:lnTo>
                <a:cubicBezTo>
                  <a:pt x="101658" y="19691"/>
                  <a:pt x="101636" y="19680"/>
                  <a:pt x="101616" y="19670"/>
                </a:cubicBezTo>
                <a:lnTo>
                  <a:pt x="101616" y="19670"/>
                </a:lnTo>
                <a:lnTo>
                  <a:pt x="102394" y="20005"/>
                </a:lnTo>
                <a:cubicBezTo>
                  <a:pt x="102685" y="20124"/>
                  <a:pt x="102998" y="20275"/>
                  <a:pt x="103268" y="20362"/>
                </a:cubicBezTo>
                <a:cubicBezTo>
                  <a:pt x="103481" y="20445"/>
                  <a:pt x="103670" y="20519"/>
                  <a:pt x="103808" y="20572"/>
                </a:cubicBezTo>
                <a:lnTo>
                  <a:pt x="103808" y="20572"/>
                </a:lnTo>
                <a:lnTo>
                  <a:pt x="103614" y="20502"/>
                </a:lnTo>
                <a:lnTo>
                  <a:pt x="103614" y="20502"/>
                </a:lnTo>
                <a:lnTo>
                  <a:pt x="105731" y="21312"/>
                </a:lnTo>
                <a:lnTo>
                  <a:pt x="108151" y="22133"/>
                </a:lnTo>
                <a:cubicBezTo>
                  <a:pt x="108539" y="22262"/>
                  <a:pt x="108917" y="22381"/>
                  <a:pt x="109263" y="22489"/>
                </a:cubicBezTo>
                <a:lnTo>
                  <a:pt x="110213" y="22770"/>
                </a:lnTo>
                <a:cubicBezTo>
                  <a:pt x="110764" y="22932"/>
                  <a:pt x="111132" y="23040"/>
                  <a:pt x="111229" y="23062"/>
                </a:cubicBezTo>
                <a:cubicBezTo>
                  <a:pt x="111230" y="23062"/>
                  <a:pt x="111230" y="23063"/>
                  <a:pt x="111228" y="23063"/>
                </a:cubicBezTo>
                <a:cubicBezTo>
                  <a:pt x="111206" y="23063"/>
                  <a:pt x="110895" y="22994"/>
                  <a:pt x="110754" y="22954"/>
                </a:cubicBezTo>
                <a:lnTo>
                  <a:pt x="110754" y="22954"/>
                </a:lnTo>
                <a:cubicBezTo>
                  <a:pt x="111477" y="23170"/>
                  <a:pt x="112201" y="23343"/>
                  <a:pt x="112925" y="23537"/>
                </a:cubicBezTo>
                <a:lnTo>
                  <a:pt x="114005" y="23807"/>
                </a:lnTo>
                <a:cubicBezTo>
                  <a:pt x="114372" y="23904"/>
                  <a:pt x="114739" y="23980"/>
                  <a:pt x="115096" y="24077"/>
                </a:cubicBezTo>
                <a:cubicBezTo>
                  <a:pt x="115057" y="24069"/>
                  <a:pt x="115037" y="24065"/>
                  <a:pt x="115030" y="24065"/>
                </a:cubicBezTo>
                <a:cubicBezTo>
                  <a:pt x="114991" y="24065"/>
                  <a:pt x="115305" y="24162"/>
                  <a:pt x="115241" y="24162"/>
                </a:cubicBezTo>
                <a:cubicBezTo>
                  <a:pt x="115192" y="24162"/>
                  <a:pt x="114930" y="24107"/>
                  <a:pt x="114145" y="23915"/>
                </a:cubicBezTo>
                <a:lnTo>
                  <a:pt x="114145" y="23915"/>
                </a:lnTo>
                <a:cubicBezTo>
                  <a:pt x="114728" y="24066"/>
                  <a:pt x="115441" y="24250"/>
                  <a:pt x="116672" y="24552"/>
                </a:cubicBezTo>
                <a:cubicBezTo>
                  <a:pt x="116374" y="24472"/>
                  <a:pt x="115973" y="24355"/>
                  <a:pt x="116014" y="24355"/>
                </a:cubicBezTo>
                <a:cubicBezTo>
                  <a:pt x="116028" y="24355"/>
                  <a:pt x="116093" y="24368"/>
                  <a:pt x="116230" y="24401"/>
                </a:cubicBezTo>
                <a:cubicBezTo>
                  <a:pt x="116975" y="24606"/>
                  <a:pt x="117223" y="24671"/>
                  <a:pt x="117526" y="24736"/>
                </a:cubicBezTo>
                <a:lnTo>
                  <a:pt x="118962" y="25083"/>
                </a:lnTo>
                <a:lnTo>
                  <a:pt x="118962" y="25083"/>
                </a:lnTo>
                <a:cubicBezTo>
                  <a:pt x="118887" y="25064"/>
                  <a:pt x="118859" y="25055"/>
                  <a:pt x="118870" y="25055"/>
                </a:cubicBezTo>
                <a:cubicBezTo>
                  <a:pt x="118907" y="25055"/>
                  <a:pt x="119441" y="25165"/>
                  <a:pt x="120118" y="25319"/>
                </a:cubicBezTo>
                <a:cubicBezTo>
                  <a:pt x="120088" y="25313"/>
                  <a:pt x="120073" y="25311"/>
                  <a:pt x="120064" y="25311"/>
                </a:cubicBezTo>
                <a:cubicBezTo>
                  <a:pt x="120046" y="25311"/>
                  <a:pt x="120063" y="25322"/>
                  <a:pt x="120039" y="25322"/>
                </a:cubicBezTo>
                <a:cubicBezTo>
                  <a:pt x="120029" y="25322"/>
                  <a:pt x="120014" y="25320"/>
                  <a:pt x="119989" y="25316"/>
                </a:cubicBezTo>
                <a:lnTo>
                  <a:pt x="119989" y="25316"/>
                </a:lnTo>
                <a:lnTo>
                  <a:pt x="121944" y="25719"/>
                </a:lnTo>
                <a:lnTo>
                  <a:pt x="121944" y="25719"/>
                </a:lnTo>
                <a:cubicBezTo>
                  <a:pt x="121941" y="25719"/>
                  <a:pt x="121938" y="25719"/>
                  <a:pt x="121937" y="25719"/>
                </a:cubicBezTo>
                <a:cubicBezTo>
                  <a:pt x="121905" y="25719"/>
                  <a:pt x="122251" y="25808"/>
                  <a:pt x="122624" y="25892"/>
                </a:cubicBezTo>
                <a:lnTo>
                  <a:pt x="125292" y="26432"/>
                </a:lnTo>
                <a:lnTo>
                  <a:pt x="125292" y="26432"/>
                </a:lnTo>
                <a:lnTo>
                  <a:pt x="124287" y="26226"/>
                </a:lnTo>
                <a:lnTo>
                  <a:pt x="124287" y="26226"/>
                </a:lnTo>
                <a:cubicBezTo>
                  <a:pt x="125626" y="26496"/>
                  <a:pt x="126285" y="26615"/>
                  <a:pt x="126944" y="26734"/>
                </a:cubicBezTo>
                <a:cubicBezTo>
                  <a:pt x="127603" y="26853"/>
                  <a:pt x="128251" y="26972"/>
                  <a:pt x="129580" y="27231"/>
                </a:cubicBezTo>
                <a:cubicBezTo>
                  <a:pt x="129439" y="27207"/>
                  <a:pt x="129269" y="27182"/>
                  <a:pt x="129234" y="27182"/>
                </a:cubicBezTo>
                <a:cubicBezTo>
                  <a:pt x="129188" y="27182"/>
                  <a:pt x="129368" y="27225"/>
                  <a:pt x="130130" y="27371"/>
                </a:cubicBezTo>
                <a:cubicBezTo>
                  <a:pt x="130746" y="27479"/>
                  <a:pt x="132874" y="27836"/>
                  <a:pt x="135218" y="28279"/>
                </a:cubicBezTo>
                <a:lnTo>
                  <a:pt x="135671" y="28376"/>
                </a:lnTo>
                <a:lnTo>
                  <a:pt x="137464" y="28721"/>
                </a:lnTo>
                <a:lnTo>
                  <a:pt x="137464" y="28721"/>
                </a:lnTo>
                <a:lnTo>
                  <a:pt x="131470" y="27641"/>
                </a:lnTo>
                <a:lnTo>
                  <a:pt x="131470" y="27641"/>
                </a:lnTo>
                <a:cubicBezTo>
                  <a:pt x="132474" y="27847"/>
                  <a:pt x="131740" y="27706"/>
                  <a:pt x="133241" y="27998"/>
                </a:cubicBezTo>
                <a:cubicBezTo>
                  <a:pt x="133330" y="28016"/>
                  <a:pt x="133366" y="28024"/>
                  <a:pt x="133363" y="28024"/>
                </a:cubicBezTo>
                <a:cubicBezTo>
                  <a:pt x="133345" y="28024"/>
                  <a:pt x="132357" y="27834"/>
                  <a:pt x="131988" y="27771"/>
                </a:cubicBezTo>
                <a:lnTo>
                  <a:pt x="131988" y="27771"/>
                </a:lnTo>
                <a:cubicBezTo>
                  <a:pt x="133144" y="27998"/>
                  <a:pt x="134310" y="28214"/>
                  <a:pt x="135466" y="28451"/>
                </a:cubicBezTo>
                <a:cubicBezTo>
                  <a:pt x="135460" y="28450"/>
                  <a:pt x="135459" y="28449"/>
                  <a:pt x="135461" y="28449"/>
                </a:cubicBezTo>
                <a:cubicBezTo>
                  <a:pt x="135522" y="28449"/>
                  <a:pt x="137976" y="28928"/>
                  <a:pt x="138008" y="28928"/>
                </a:cubicBezTo>
                <a:cubicBezTo>
                  <a:pt x="138009" y="28928"/>
                  <a:pt x="138008" y="28928"/>
                  <a:pt x="138004" y="28927"/>
                </a:cubicBezTo>
                <a:cubicBezTo>
                  <a:pt x="136741" y="28678"/>
                  <a:pt x="135477" y="28430"/>
                  <a:pt x="134224" y="28192"/>
                </a:cubicBezTo>
                <a:cubicBezTo>
                  <a:pt x="134216" y="28190"/>
                  <a:pt x="134215" y="28189"/>
                  <a:pt x="134220" y="28189"/>
                </a:cubicBezTo>
                <a:cubicBezTo>
                  <a:pt x="134264" y="28189"/>
                  <a:pt x="134788" y="28273"/>
                  <a:pt x="135574" y="28419"/>
                </a:cubicBezTo>
                <a:cubicBezTo>
                  <a:pt x="136449" y="28592"/>
                  <a:pt x="137648" y="28819"/>
                  <a:pt x="138879" y="29078"/>
                </a:cubicBezTo>
                <a:cubicBezTo>
                  <a:pt x="139040" y="29114"/>
                  <a:pt x="139087" y="29127"/>
                  <a:pt x="139069" y="29127"/>
                </a:cubicBezTo>
                <a:cubicBezTo>
                  <a:pt x="139018" y="29127"/>
                  <a:pt x="138459" y="29023"/>
                  <a:pt x="138456" y="29023"/>
                </a:cubicBezTo>
                <a:lnTo>
                  <a:pt x="138456" y="29023"/>
                </a:lnTo>
                <a:cubicBezTo>
                  <a:pt x="138456" y="29023"/>
                  <a:pt x="138457" y="29024"/>
                  <a:pt x="138458" y="29024"/>
                </a:cubicBezTo>
                <a:cubicBezTo>
                  <a:pt x="138782" y="29089"/>
                  <a:pt x="140791" y="29499"/>
                  <a:pt x="141018" y="29564"/>
                </a:cubicBezTo>
                <a:cubicBezTo>
                  <a:pt x="140672" y="29488"/>
                  <a:pt x="140327" y="29413"/>
                  <a:pt x="139981" y="29348"/>
                </a:cubicBezTo>
                <a:lnTo>
                  <a:pt x="139981" y="29348"/>
                </a:lnTo>
                <a:lnTo>
                  <a:pt x="141817" y="29737"/>
                </a:lnTo>
                <a:lnTo>
                  <a:pt x="142746" y="29942"/>
                </a:lnTo>
                <a:cubicBezTo>
                  <a:pt x="143081" y="30018"/>
                  <a:pt x="143448" y="30093"/>
                  <a:pt x="143848" y="30201"/>
                </a:cubicBezTo>
                <a:cubicBezTo>
                  <a:pt x="144409" y="30331"/>
                  <a:pt x="145533" y="30622"/>
                  <a:pt x="145630" y="30633"/>
                </a:cubicBezTo>
                <a:cubicBezTo>
                  <a:pt x="144992" y="30468"/>
                  <a:pt x="144719" y="30365"/>
                  <a:pt x="144819" y="30365"/>
                </a:cubicBezTo>
                <a:cubicBezTo>
                  <a:pt x="144862" y="30365"/>
                  <a:pt x="144978" y="30385"/>
                  <a:pt x="145165" y="30428"/>
                </a:cubicBezTo>
                <a:lnTo>
                  <a:pt x="145727" y="30558"/>
                </a:lnTo>
                <a:lnTo>
                  <a:pt x="146224" y="30687"/>
                </a:lnTo>
                <a:lnTo>
                  <a:pt x="146796" y="30838"/>
                </a:lnTo>
                <a:cubicBezTo>
                  <a:pt x="147596" y="31033"/>
                  <a:pt x="148438" y="31281"/>
                  <a:pt x="148751" y="31378"/>
                </a:cubicBezTo>
                <a:cubicBezTo>
                  <a:pt x="148922" y="31429"/>
                  <a:pt x="148981" y="31448"/>
                  <a:pt x="148969" y="31448"/>
                </a:cubicBezTo>
                <a:cubicBezTo>
                  <a:pt x="148926" y="31448"/>
                  <a:pt x="148011" y="31208"/>
                  <a:pt x="147980" y="31208"/>
                </a:cubicBezTo>
                <a:lnTo>
                  <a:pt x="147980" y="31208"/>
                </a:lnTo>
                <a:cubicBezTo>
                  <a:pt x="147973" y="31208"/>
                  <a:pt x="148019" y="31223"/>
                  <a:pt x="148146" y="31260"/>
                </a:cubicBezTo>
                <a:cubicBezTo>
                  <a:pt x="148179" y="31260"/>
                  <a:pt x="148686" y="31400"/>
                  <a:pt x="148903" y="31454"/>
                </a:cubicBezTo>
                <a:cubicBezTo>
                  <a:pt x="149486" y="31616"/>
                  <a:pt x="148654" y="31400"/>
                  <a:pt x="149929" y="31757"/>
                </a:cubicBezTo>
                <a:cubicBezTo>
                  <a:pt x="150046" y="31774"/>
                  <a:pt x="150801" y="32003"/>
                  <a:pt x="151146" y="32109"/>
                </a:cubicBezTo>
                <a:lnTo>
                  <a:pt x="151146" y="32109"/>
                </a:lnTo>
                <a:cubicBezTo>
                  <a:pt x="151022" y="32071"/>
                  <a:pt x="150825" y="32009"/>
                  <a:pt x="150533" y="31919"/>
                </a:cubicBezTo>
                <a:lnTo>
                  <a:pt x="150533" y="31919"/>
                </a:lnTo>
                <a:cubicBezTo>
                  <a:pt x="151776" y="32286"/>
                  <a:pt x="151851" y="32307"/>
                  <a:pt x="153299" y="32772"/>
                </a:cubicBezTo>
                <a:cubicBezTo>
                  <a:pt x="153245" y="32754"/>
                  <a:pt x="153223" y="32746"/>
                  <a:pt x="153227" y="32746"/>
                </a:cubicBezTo>
                <a:lnTo>
                  <a:pt x="153227" y="32746"/>
                </a:lnTo>
                <a:cubicBezTo>
                  <a:pt x="153239" y="32746"/>
                  <a:pt x="153530" y="32834"/>
                  <a:pt x="153936" y="32966"/>
                </a:cubicBezTo>
                <a:lnTo>
                  <a:pt x="154865" y="33258"/>
                </a:lnTo>
                <a:lnTo>
                  <a:pt x="155837" y="33593"/>
                </a:lnTo>
                <a:cubicBezTo>
                  <a:pt x="155830" y="33591"/>
                  <a:pt x="155826" y="33590"/>
                  <a:pt x="155825" y="33590"/>
                </a:cubicBezTo>
                <a:lnTo>
                  <a:pt x="155825" y="33590"/>
                </a:lnTo>
                <a:cubicBezTo>
                  <a:pt x="155810" y="33590"/>
                  <a:pt x="156053" y="33684"/>
                  <a:pt x="156172" y="33733"/>
                </a:cubicBezTo>
                <a:cubicBezTo>
                  <a:pt x="156787" y="33960"/>
                  <a:pt x="157338" y="34165"/>
                  <a:pt x="157846" y="34360"/>
                </a:cubicBezTo>
                <a:cubicBezTo>
                  <a:pt x="158364" y="34565"/>
                  <a:pt x="158829" y="34748"/>
                  <a:pt x="159293" y="34943"/>
                </a:cubicBezTo>
                <a:cubicBezTo>
                  <a:pt x="159747" y="35137"/>
                  <a:pt x="160200" y="35321"/>
                  <a:pt x="160686" y="35526"/>
                </a:cubicBezTo>
                <a:lnTo>
                  <a:pt x="161432" y="35861"/>
                </a:lnTo>
                <a:cubicBezTo>
                  <a:pt x="161680" y="35969"/>
                  <a:pt x="161950" y="36088"/>
                  <a:pt x="162242" y="36228"/>
                </a:cubicBezTo>
                <a:cubicBezTo>
                  <a:pt x="162413" y="36309"/>
                  <a:pt x="163193" y="36676"/>
                  <a:pt x="163177" y="36676"/>
                </a:cubicBezTo>
                <a:cubicBezTo>
                  <a:pt x="163174" y="36676"/>
                  <a:pt x="163139" y="36662"/>
                  <a:pt x="163063" y="36628"/>
                </a:cubicBezTo>
                <a:lnTo>
                  <a:pt x="163063" y="36628"/>
                </a:lnTo>
                <a:cubicBezTo>
                  <a:pt x="163387" y="36779"/>
                  <a:pt x="163678" y="36919"/>
                  <a:pt x="164369" y="37254"/>
                </a:cubicBezTo>
                <a:cubicBezTo>
                  <a:pt x="164628" y="37383"/>
                  <a:pt x="164721" y="37437"/>
                  <a:pt x="164716" y="37437"/>
                </a:cubicBezTo>
                <a:cubicBezTo>
                  <a:pt x="164714" y="37437"/>
                  <a:pt x="164707" y="37434"/>
                  <a:pt x="164694" y="37427"/>
                </a:cubicBezTo>
                <a:cubicBezTo>
                  <a:pt x="164629" y="37395"/>
                  <a:pt x="164423" y="37297"/>
                  <a:pt x="164218" y="37189"/>
                </a:cubicBezTo>
                <a:cubicBezTo>
                  <a:pt x="163932" y="37050"/>
                  <a:pt x="163625" y="36905"/>
                  <a:pt x="163618" y="36905"/>
                </a:cubicBezTo>
                <a:lnTo>
                  <a:pt x="163618" y="36905"/>
                </a:lnTo>
                <a:cubicBezTo>
                  <a:pt x="163615" y="36905"/>
                  <a:pt x="163678" y="36937"/>
                  <a:pt x="163840" y="37017"/>
                </a:cubicBezTo>
                <a:cubicBezTo>
                  <a:pt x="163927" y="37049"/>
                  <a:pt x="165612" y="37881"/>
                  <a:pt x="166562" y="38410"/>
                </a:cubicBezTo>
                <a:cubicBezTo>
                  <a:pt x="166292" y="38226"/>
                  <a:pt x="164348" y="37222"/>
                  <a:pt x="163365" y="36768"/>
                </a:cubicBezTo>
                <a:cubicBezTo>
                  <a:pt x="163387" y="36768"/>
                  <a:pt x="163419" y="36779"/>
                  <a:pt x="163441" y="36801"/>
                </a:cubicBezTo>
                <a:lnTo>
                  <a:pt x="163667" y="36898"/>
                </a:lnTo>
                <a:lnTo>
                  <a:pt x="164510" y="37297"/>
                </a:lnTo>
                <a:cubicBezTo>
                  <a:pt x="164866" y="37470"/>
                  <a:pt x="165298" y="37686"/>
                  <a:pt x="165784" y="37935"/>
                </a:cubicBezTo>
                <a:cubicBezTo>
                  <a:pt x="166260" y="38183"/>
                  <a:pt x="166789" y="38475"/>
                  <a:pt x="167361" y="38788"/>
                </a:cubicBezTo>
                <a:cubicBezTo>
                  <a:pt x="168159" y="39252"/>
                  <a:pt x="168394" y="39394"/>
                  <a:pt x="168439" y="39424"/>
                </a:cubicBezTo>
                <a:lnTo>
                  <a:pt x="168439" y="39424"/>
                </a:lnTo>
                <a:cubicBezTo>
                  <a:pt x="168391" y="39398"/>
                  <a:pt x="168374" y="39390"/>
                  <a:pt x="168373" y="39390"/>
                </a:cubicBezTo>
                <a:lnTo>
                  <a:pt x="168373" y="39390"/>
                </a:lnTo>
                <a:cubicBezTo>
                  <a:pt x="168370" y="39390"/>
                  <a:pt x="168444" y="39431"/>
                  <a:pt x="168448" y="39431"/>
                </a:cubicBezTo>
                <a:cubicBezTo>
                  <a:pt x="168449" y="39431"/>
                  <a:pt x="168447" y="39429"/>
                  <a:pt x="168439" y="39424"/>
                </a:cubicBezTo>
                <a:lnTo>
                  <a:pt x="168439" y="39424"/>
                </a:lnTo>
                <a:cubicBezTo>
                  <a:pt x="168440" y="39424"/>
                  <a:pt x="168441" y="39425"/>
                  <a:pt x="168441" y="39425"/>
                </a:cubicBezTo>
                <a:cubicBezTo>
                  <a:pt x="169262" y="39933"/>
                  <a:pt x="169856" y="40289"/>
                  <a:pt x="170299" y="40592"/>
                </a:cubicBezTo>
                <a:cubicBezTo>
                  <a:pt x="170753" y="40883"/>
                  <a:pt x="171088" y="41089"/>
                  <a:pt x="171390" y="41294"/>
                </a:cubicBezTo>
                <a:cubicBezTo>
                  <a:pt x="171693" y="41510"/>
                  <a:pt x="171995" y="41704"/>
                  <a:pt x="172362" y="41963"/>
                </a:cubicBezTo>
                <a:lnTo>
                  <a:pt x="172999" y="42428"/>
                </a:lnTo>
                <a:lnTo>
                  <a:pt x="173388" y="42719"/>
                </a:lnTo>
                <a:cubicBezTo>
                  <a:pt x="173529" y="42827"/>
                  <a:pt x="173669" y="42935"/>
                  <a:pt x="173831" y="43065"/>
                </a:cubicBezTo>
                <a:cubicBezTo>
                  <a:pt x="174195" y="43358"/>
                  <a:pt x="174295" y="43443"/>
                  <a:pt x="174287" y="43443"/>
                </a:cubicBezTo>
                <a:cubicBezTo>
                  <a:pt x="174275" y="43443"/>
                  <a:pt x="174046" y="43272"/>
                  <a:pt x="174037" y="43272"/>
                </a:cubicBezTo>
                <a:lnTo>
                  <a:pt x="174037" y="43272"/>
                </a:lnTo>
                <a:cubicBezTo>
                  <a:pt x="174034" y="43272"/>
                  <a:pt x="174043" y="43281"/>
                  <a:pt x="174069" y="43303"/>
                </a:cubicBezTo>
                <a:lnTo>
                  <a:pt x="174209" y="43411"/>
                </a:lnTo>
                <a:cubicBezTo>
                  <a:pt x="174393" y="43562"/>
                  <a:pt x="174587" y="43713"/>
                  <a:pt x="174771" y="43864"/>
                </a:cubicBezTo>
                <a:lnTo>
                  <a:pt x="175332" y="44329"/>
                </a:lnTo>
                <a:cubicBezTo>
                  <a:pt x="175516" y="44491"/>
                  <a:pt x="175700" y="44642"/>
                  <a:pt x="175872" y="44804"/>
                </a:cubicBezTo>
                <a:cubicBezTo>
                  <a:pt x="176218" y="45117"/>
                  <a:pt x="176575" y="45420"/>
                  <a:pt x="176888" y="45722"/>
                </a:cubicBezTo>
                <a:lnTo>
                  <a:pt x="177773" y="46565"/>
                </a:lnTo>
                <a:cubicBezTo>
                  <a:pt x="178082" y="46864"/>
                  <a:pt x="178562" y="47350"/>
                  <a:pt x="178565" y="47350"/>
                </a:cubicBezTo>
                <a:cubicBezTo>
                  <a:pt x="178566" y="47350"/>
                  <a:pt x="178542" y="47325"/>
                  <a:pt x="178486" y="47267"/>
                </a:cubicBezTo>
                <a:lnTo>
                  <a:pt x="177827" y="46597"/>
                </a:lnTo>
                <a:cubicBezTo>
                  <a:pt x="177735" y="46508"/>
                  <a:pt x="177699" y="46471"/>
                  <a:pt x="177701" y="46471"/>
                </a:cubicBezTo>
                <a:lnTo>
                  <a:pt x="177701" y="46471"/>
                </a:lnTo>
                <a:cubicBezTo>
                  <a:pt x="177707" y="46471"/>
                  <a:pt x="177932" y="46680"/>
                  <a:pt x="178130" y="46878"/>
                </a:cubicBezTo>
                <a:cubicBezTo>
                  <a:pt x="178303" y="47058"/>
                  <a:pt x="178468" y="47221"/>
                  <a:pt x="178470" y="47221"/>
                </a:cubicBezTo>
                <a:cubicBezTo>
                  <a:pt x="178472" y="47221"/>
                  <a:pt x="178410" y="47158"/>
                  <a:pt x="178249" y="46997"/>
                </a:cubicBezTo>
                <a:lnTo>
                  <a:pt x="178249" y="46997"/>
                </a:lnTo>
                <a:cubicBezTo>
                  <a:pt x="179131" y="47861"/>
                  <a:pt x="179954" y="48769"/>
                  <a:pt x="180730" y="49721"/>
                </a:cubicBezTo>
                <a:lnTo>
                  <a:pt x="180730" y="49721"/>
                </a:lnTo>
                <a:cubicBezTo>
                  <a:pt x="180689" y="49672"/>
                  <a:pt x="180649" y="49625"/>
                  <a:pt x="180610" y="49580"/>
                </a:cubicBezTo>
                <a:lnTo>
                  <a:pt x="180610" y="49580"/>
                </a:lnTo>
                <a:cubicBezTo>
                  <a:pt x="180936" y="49974"/>
                  <a:pt x="181345" y="50511"/>
                  <a:pt x="181406" y="50594"/>
                </a:cubicBezTo>
                <a:lnTo>
                  <a:pt x="181406" y="50594"/>
                </a:lnTo>
                <a:lnTo>
                  <a:pt x="181348" y="50513"/>
                </a:lnTo>
                <a:lnTo>
                  <a:pt x="180930" y="49968"/>
                </a:lnTo>
                <a:lnTo>
                  <a:pt x="180930" y="49968"/>
                </a:lnTo>
                <a:cubicBezTo>
                  <a:pt x="181027" y="50089"/>
                  <a:pt x="181123" y="50211"/>
                  <a:pt x="181219" y="50334"/>
                </a:cubicBezTo>
                <a:lnTo>
                  <a:pt x="181348" y="50513"/>
                </a:lnTo>
                <a:lnTo>
                  <a:pt x="181467" y="50669"/>
                </a:lnTo>
                <a:cubicBezTo>
                  <a:pt x="181683" y="50939"/>
                  <a:pt x="181878" y="51220"/>
                  <a:pt x="182072" y="51479"/>
                </a:cubicBezTo>
                <a:cubicBezTo>
                  <a:pt x="182256" y="51727"/>
                  <a:pt x="182418" y="51954"/>
                  <a:pt x="182537" y="52116"/>
                </a:cubicBezTo>
                <a:lnTo>
                  <a:pt x="181813" y="51090"/>
                </a:lnTo>
                <a:lnTo>
                  <a:pt x="181813" y="51090"/>
                </a:lnTo>
                <a:cubicBezTo>
                  <a:pt x="182709" y="52267"/>
                  <a:pt x="183520" y="53499"/>
                  <a:pt x="184265" y="54784"/>
                </a:cubicBezTo>
                <a:cubicBezTo>
                  <a:pt x="184092" y="54460"/>
                  <a:pt x="184038" y="54384"/>
                  <a:pt x="183962" y="54266"/>
                </a:cubicBezTo>
                <a:cubicBezTo>
                  <a:pt x="183899" y="54149"/>
                  <a:pt x="183794" y="53991"/>
                  <a:pt x="183525" y="53526"/>
                </a:cubicBezTo>
                <a:lnTo>
                  <a:pt x="183525" y="53526"/>
                </a:lnTo>
                <a:cubicBezTo>
                  <a:pt x="183556" y="53581"/>
                  <a:pt x="183571" y="53606"/>
                  <a:pt x="183570" y="53606"/>
                </a:cubicBezTo>
                <a:cubicBezTo>
                  <a:pt x="183568" y="53606"/>
                  <a:pt x="183504" y="53502"/>
                  <a:pt x="183401" y="53337"/>
                </a:cubicBezTo>
                <a:cubicBezTo>
                  <a:pt x="183239" y="53067"/>
                  <a:pt x="182958" y="52667"/>
                  <a:pt x="182699" y="52278"/>
                </a:cubicBezTo>
                <a:cubicBezTo>
                  <a:pt x="182569" y="52084"/>
                  <a:pt x="182429" y="51900"/>
                  <a:pt x="182310" y="51738"/>
                </a:cubicBezTo>
                <a:cubicBezTo>
                  <a:pt x="182202" y="51576"/>
                  <a:pt x="182094" y="51436"/>
                  <a:pt x="182018" y="51349"/>
                </a:cubicBezTo>
                <a:cubicBezTo>
                  <a:pt x="181960" y="51262"/>
                  <a:pt x="181923" y="51211"/>
                  <a:pt x="181922" y="51211"/>
                </a:cubicBezTo>
                <a:lnTo>
                  <a:pt x="181922" y="51211"/>
                </a:lnTo>
                <a:cubicBezTo>
                  <a:pt x="181921" y="51211"/>
                  <a:pt x="181922" y="51213"/>
                  <a:pt x="181924" y="51215"/>
                </a:cubicBezTo>
                <a:lnTo>
                  <a:pt x="181924" y="51215"/>
                </a:lnTo>
                <a:cubicBezTo>
                  <a:pt x="181823" y="51070"/>
                  <a:pt x="181723" y="50927"/>
                  <a:pt x="181619" y="50788"/>
                </a:cubicBezTo>
                <a:lnTo>
                  <a:pt x="181122" y="50161"/>
                </a:lnTo>
                <a:cubicBezTo>
                  <a:pt x="180798" y="49729"/>
                  <a:pt x="180409" y="49286"/>
                  <a:pt x="179934" y="48703"/>
                </a:cubicBezTo>
                <a:lnTo>
                  <a:pt x="179934" y="48703"/>
                </a:lnTo>
                <a:cubicBezTo>
                  <a:pt x="179943" y="48722"/>
                  <a:pt x="180010" y="48806"/>
                  <a:pt x="180005" y="48806"/>
                </a:cubicBezTo>
                <a:cubicBezTo>
                  <a:pt x="180005" y="48806"/>
                  <a:pt x="180003" y="48805"/>
                  <a:pt x="179998" y="48800"/>
                </a:cubicBezTo>
                <a:lnTo>
                  <a:pt x="179858" y="48638"/>
                </a:lnTo>
                <a:lnTo>
                  <a:pt x="179394" y="48120"/>
                </a:lnTo>
                <a:lnTo>
                  <a:pt x="179199" y="47925"/>
                </a:lnTo>
                <a:lnTo>
                  <a:pt x="179637" y="48405"/>
                </a:lnTo>
                <a:lnTo>
                  <a:pt x="179637" y="48405"/>
                </a:lnTo>
                <a:cubicBezTo>
                  <a:pt x="179175" y="47900"/>
                  <a:pt x="177735" y="46408"/>
                  <a:pt x="177201" y="45949"/>
                </a:cubicBezTo>
                <a:cubicBezTo>
                  <a:pt x="177042" y="45799"/>
                  <a:pt x="176990" y="45749"/>
                  <a:pt x="176992" y="45749"/>
                </a:cubicBezTo>
                <a:lnTo>
                  <a:pt x="176992" y="45749"/>
                </a:lnTo>
                <a:cubicBezTo>
                  <a:pt x="176996" y="45749"/>
                  <a:pt x="177209" y="45943"/>
                  <a:pt x="177210" y="45943"/>
                </a:cubicBezTo>
                <a:cubicBezTo>
                  <a:pt x="177211" y="45943"/>
                  <a:pt x="177190" y="45924"/>
                  <a:pt x="177136" y="45873"/>
                </a:cubicBezTo>
                <a:cubicBezTo>
                  <a:pt x="177007" y="45755"/>
                  <a:pt x="176877" y="45625"/>
                  <a:pt x="176747" y="45506"/>
                </a:cubicBezTo>
                <a:lnTo>
                  <a:pt x="176337" y="45160"/>
                </a:lnTo>
                <a:cubicBezTo>
                  <a:pt x="176305" y="45117"/>
                  <a:pt x="175916" y="44772"/>
                  <a:pt x="175710" y="44577"/>
                </a:cubicBezTo>
                <a:cubicBezTo>
                  <a:pt x="175634" y="44509"/>
                  <a:pt x="175583" y="44461"/>
                  <a:pt x="175586" y="44461"/>
                </a:cubicBezTo>
                <a:lnTo>
                  <a:pt x="175586" y="44461"/>
                </a:lnTo>
                <a:cubicBezTo>
                  <a:pt x="175586" y="44461"/>
                  <a:pt x="175592" y="44465"/>
                  <a:pt x="175602" y="44474"/>
                </a:cubicBezTo>
                <a:lnTo>
                  <a:pt x="175602" y="44474"/>
                </a:lnTo>
                <a:cubicBezTo>
                  <a:pt x="175374" y="44281"/>
                  <a:pt x="175143" y="44093"/>
                  <a:pt x="174911" y="43908"/>
                </a:cubicBezTo>
                <a:lnTo>
                  <a:pt x="174620" y="43659"/>
                </a:lnTo>
                <a:lnTo>
                  <a:pt x="174296" y="43400"/>
                </a:lnTo>
                <a:lnTo>
                  <a:pt x="173637" y="42881"/>
                </a:lnTo>
                <a:cubicBezTo>
                  <a:pt x="173183" y="42536"/>
                  <a:pt x="172740" y="42212"/>
                  <a:pt x="172405" y="41963"/>
                </a:cubicBezTo>
                <a:cubicBezTo>
                  <a:pt x="172010" y="41682"/>
                  <a:pt x="171474" y="41318"/>
                  <a:pt x="171260" y="41174"/>
                </a:cubicBezTo>
                <a:lnTo>
                  <a:pt x="171260" y="41174"/>
                </a:lnTo>
                <a:cubicBezTo>
                  <a:pt x="170926" y="40938"/>
                  <a:pt x="170576" y="40726"/>
                  <a:pt x="170234" y="40505"/>
                </a:cubicBezTo>
                <a:cubicBezTo>
                  <a:pt x="169878" y="40268"/>
                  <a:pt x="169500" y="40041"/>
                  <a:pt x="169133" y="39814"/>
                </a:cubicBezTo>
                <a:lnTo>
                  <a:pt x="169111" y="39792"/>
                </a:lnTo>
                <a:cubicBezTo>
                  <a:pt x="166908" y="38431"/>
                  <a:pt x="164477" y="37179"/>
                  <a:pt x="161799" y="35936"/>
                </a:cubicBezTo>
                <a:lnTo>
                  <a:pt x="160524" y="35386"/>
                </a:lnTo>
                <a:cubicBezTo>
                  <a:pt x="160049" y="35191"/>
                  <a:pt x="159509" y="34954"/>
                  <a:pt x="158829" y="34684"/>
                </a:cubicBezTo>
                <a:lnTo>
                  <a:pt x="158569" y="34565"/>
                </a:lnTo>
                <a:lnTo>
                  <a:pt x="157640" y="34198"/>
                </a:lnTo>
                <a:lnTo>
                  <a:pt x="156560" y="33798"/>
                </a:lnTo>
                <a:cubicBezTo>
                  <a:pt x="155848" y="33528"/>
                  <a:pt x="155210" y="33312"/>
                  <a:pt x="154983" y="33236"/>
                </a:cubicBezTo>
                <a:cubicBezTo>
                  <a:pt x="154703" y="33128"/>
                  <a:pt x="154238" y="32966"/>
                  <a:pt x="153677" y="32783"/>
                </a:cubicBezTo>
                <a:cubicBezTo>
                  <a:pt x="153104" y="32588"/>
                  <a:pt x="152434" y="32372"/>
                  <a:pt x="151743" y="32167"/>
                </a:cubicBezTo>
                <a:cubicBezTo>
                  <a:pt x="150361" y="31735"/>
                  <a:pt x="148870" y="31335"/>
                  <a:pt x="147920" y="31076"/>
                </a:cubicBezTo>
                <a:lnTo>
                  <a:pt x="147844" y="31065"/>
                </a:lnTo>
                <a:cubicBezTo>
                  <a:pt x="147520" y="30979"/>
                  <a:pt x="147196" y="30903"/>
                  <a:pt x="146872" y="30817"/>
                </a:cubicBezTo>
                <a:cubicBezTo>
                  <a:pt x="146548" y="30730"/>
                  <a:pt x="146213" y="30644"/>
                  <a:pt x="145867" y="30568"/>
                </a:cubicBezTo>
                <a:lnTo>
                  <a:pt x="143642" y="30050"/>
                </a:lnTo>
                <a:lnTo>
                  <a:pt x="143740" y="30082"/>
                </a:lnTo>
                <a:cubicBezTo>
                  <a:pt x="142336" y="29769"/>
                  <a:pt x="140121" y="29261"/>
                  <a:pt x="137886" y="28808"/>
                </a:cubicBezTo>
                <a:lnTo>
                  <a:pt x="137886" y="28808"/>
                </a:lnTo>
                <a:cubicBezTo>
                  <a:pt x="138037" y="28829"/>
                  <a:pt x="138598" y="28948"/>
                  <a:pt x="138998" y="29035"/>
                </a:cubicBezTo>
                <a:cubicBezTo>
                  <a:pt x="136330" y="28451"/>
                  <a:pt x="133349" y="27922"/>
                  <a:pt x="130919" y="27436"/>
                </a:cubicBezTo>
                <a:cubicBezTo>
                  <a:pt x="130314" y="27328"/>
                  <a:pt x="129871" y="27242"/>
                  <a:pt x="129450" y="27155"/>
                </a:cubicBezTo>
                <a:lnTo>
                  <a:pt x="129450" y="27155"/>
                </a:lnTo>
                <a:lnTo>
                  <a:pt x="129601" y="27177"/>
                </a:lnTo>
                <a:lnTo>
                  <a:pt x="129601" y="27177"/>
                </a:lnTo>
                <a:lnTo>
                  <a:pt x="129353" y="27134"/>
                </a:lnTo>
                <a:lnTo>
                  <a:pt x="128847" y="27030"/>
                </a:lnTo>
                <a:lnTo>
                  <a:pt x="128847" y="27030"/>
                </a:lnTo>
                <a:lnTo>
                  <a:pt x="127344" y="26745"/>
                </a:lnTo>
                <a:lnTo>
                  <a:pt x="127052" y="26669"/>
                </a:lnTo>
                <a:lnTo>
                  <a:pt x="126890" y="26648"/>
                </a:lnTo>
                <a:cubicBezTo>
                  <a:pt x="126563" y="26579"/>
                  <a:pt x="126427" y="26552"/>
                  <a:pt x="126414" y="26552"/>
                </a:cubicBezTo>
                <a:lnTo>
                  <a:pt x="126414" y="26552"/>
                </a:lnTo>
                <a:cubicBezTo>
                  <a:pt x="126401" y="26552"/>
                  <a:pt x="126524" y="26582"/>
                  <a:pt x="126707" y="26626"/>
                </a:cubicBezTo>
                <a:lnTo>
                  <a:pt x="125788" y="26453"/>
                </a:lnTo>
                <a:cubicBezTo>
                  <a:pt x="125238" y="26313"/>
                  <a:pt x="123963" y="26086"/>
                  <a:pt x="123218" y="25913"/>
                </a:cubicBezTo>
                <a:cubicBezTo>
                  <a:pt x="122991" y="25870"/>
                  <a:pt x="122116" y="25676"/>
                  <a:pt x="121263" y="25503"/>
                </a:cubicBezTo>
                <a:lnTo>
                  <a:pt x="120064" y="25254"/>
                </a:lnTo>
                <a:cubicBezTo>
                  <a:pt x="119754" y="25187"/>
                  <a:pt x="119523" y="25128"/>
                  <a:pt x="119408" y="25108"/>
                </a:cubicBezTo>
                <a:lnTo>
                  <a:pt x="119408" y="25108"/>
                </a:lnTo>
                <a:cubicBezTo>
                  <a:pt x="118670" y="24935"/>
                  <a:pt x="117945" y="24771"/>
                  <a:pt x="117288" y="24617"/>
                </a:cubicBezTo>
                <a:cubicBezTo>
                  <a:pt x="117191" y="24595"/>
                  <a:pt x="117083" y="24563"/>
                  <a:pt x="116975" y="24531"/>
                </a:cubicBezTo>
                <a:lnTo>
                  <a:pt x="115301" y="24120"/>
                </a:lnTo>
                <a:cubicBezTo>
                  <a:pt x="114681" y="23956"/>
                  <a:pt x="114283" y="23851"/>
                  <a:pt x="114297" y="23851"/>
                </a:cubicBezTo>
                <a:lnTo>
                  <a:pt x="114297" y="23851"/>
                </a:lnTo>
                <a:cubicBezTo>
                  <a:pt x="114306" y="23851"/>
                  <a:pt x="114484" y="23894"/>
                  <a:pt x="114880" y="23991"/>
                </a:cubicBezTo>
                <a:cubicBezTo>
                  <a:pt x="114264" y="23839"/>
                  <a:pt x="113843" y="23721"/>
                  <a:pt x="113508" y="23634"/>
                </a:cubicBezTo>
                <a:lnTo>
                  <a:pt x="112719" y="23418"/>
                </a:lnTo>
                <a:lnTo>
                  <a:pt x="112006" y="23224"/>
                </a:lnTo>
                <a:lnTo>
                  <a:pt x="111510" y="23094"/>
                </a:lnTo>
                <a:cubicBezTo>
                  <a:pt x="111326" y="23040"/>
                  <a:pt x="111110" y="22975"/>
                  <a:pt x="110851" y="22900"/>
                </a:cubicBezTo>
                <a:lnTo>
                  <a:pt x="110851" y="22900"/>
                </a:lnTo>
                <a:lnTo>
                  <a:pt x="110959" y="22921"/>
                </a:lnTo>
                <a:cubicBezTo>
                  <a:pt x="110224" y="22695"/>
                  <a:pt x="109058" y="22349"/>
                  <a:pt x="108615" y="22208"/>
                </a:cubicBezTo>
                <a:lnTo>
                  <a:pt x="106628" y="21517"/>
                </a:lnTo>
                <a:lnTo>
                  <a:pt x="105926" y="21280"/>
                </a:lnTo>
                <a:cubicBezTo>
                  <a:pt x="105688" y="21204"/>
                  <a:pt x="105439" y="21096"/>
                  <a:pt x="105169" y="20999"/>
                </a:cubicBezTo>
                <a:lnTo>
                  <a:pt x="103539" y="20383"/>
                </a:lnTo>
                <a:lnTo>
                  <a:pt x="103106" y="20210"/>
                </a:lnTo>
                <a:cubicBezTo>
                  <a:pt x="102955" y="20156"/>
                  <a:pt x="102815" y="20092"/>
                  <a:pt x="102674" y="20038"/>
                </a:cubicBezTo>
                <a:lnTo>
                  <a:pt x="101800" y="19659"/>
                </a:lnTo>
                <a:lnTo>
                  <a:pt x="100914" y="19281"/>
                </a:lnTo>
                <a:cubicBezTo>
                  <a:pt x="100611" y="19163"/>
                  <a:pt x="100320" y="19033"/>
                  <a:pt x="100039" y="18893"/>
                </a:cubicBezTo>
                <a:lnTo>
                  <a:pt x="98343" y="18093"/>
                </a:lnTo>
                <a:cubicBezTo>
                  <a:pt x="98062" y="17975"/>
                  <a:pt x="97803" y="17823"/>
                  <a:pt x="97544" y="17705"/>
                </a:cubicBezTo>
                <a:lnTo>
                  <a:pt x="96788" y="17316"/>
                </a:lnTo>
                <a:lnTo>
                  <a:pt x="96788" y="17316"/>
                </a:lnTo>
                <a:cubicBezTo>
                  <a:pt x="96887" y="17369"/>
                  <a:pt x="96929" y="17393"/>
                  <a:pt x="96927" y="17393"/>
                </a:cubicBezTo>
                <a:cubicBezTo>
                  <a:pt x="96921" y="17393"/>
                  <a:pt x="96565" y="17207"/>
                  <a:pt x="96151" y="16992"/>
                </a:cubicBezTo>
                <a:cubicBezTo>
                  <a:pt x="95859" y="16851"/>
                  <a:pt x="95557" y="16678"/>
                  <a:pt x="95308" y="16549"/>
                </a:cubicBezTo>
                <a:cubicBezTo>
                  <a:pt x="95060" y="16408"/>
                  <a:pt x="94876" y="16311"/>
                  <a:pt x="94833" y="16300"/>
                </a:cubicBezTo>
                <a:cubicBezTo>
                  <a:pt x="94683" y="16207"/>
                  <a:pt x="94400" y="16053"/>
                  <a:pt x="94408" y="16053"/>
                </a:cubicBezTo>
                <a:lnTo>
                  <a:pt x="94408" y="16053"/>
                </a:lnTo>
                <a:cubicBezTo>
                  <a:pt x="94412" y="16053"/>
                  <a:pt x="94491" y="16094"/>
                  <a:pt x="94703" y="16203"/>
                </a:cubicBezTo>
                <a:cubicBezTo>
                  <a:pt x="94206" y="15933"/>
                  <a:pt x="93774" y="15717"/>
                  <a:pt x="93386" y="15490"/>
                </a:cubicBezTo>
                <a:lnTo>
                  <a:pt x="92327" y="14896"/>
                </a:lnTo>
                <a:lnTo>
                  <a:pt x="90426" y="13816"/>
                </a:lnTo>
                <a:cubicBezTo>
                  <a:pt x="90391" y="13793"/>
                  <a:pt x="90378" y="13784"/>
                  <a:pt x="90381" y="13784"/>
                </a:cubicBezTo>
                <a:lnTo>
                  <a:pt x="90381" y="13784"/>
                </a:lnTo>
                <a:cubicBezTo>
                  <a:pt x="90395" y="13784"/>
                  <a:pt x="90684" y="13948"/>
                  <a:pt x="90690" y="13948"/>
                </a:cubicBezTo>
                <a:cubicBezTo>
                  <a:pt x="90692" y="13948"/>
                  <a:pt x="90681" y="13941"/>
                  <a:pt x="90653" y="13924"/>
                </a:cubicBezTo>
                <a:cubicBezTo>
                  <a:pt x="90491" y="13838"/>
                  <a:pt x="90027" y="13579"/>
                  <a:pt x="89843" y="13460"/>
                </a:cubicBezTo>
                <a:cubicBezTo>
                  <a:pt x="89810" y="13439"/>
                  <a:pt x="89796" y="13431"/>
                  <a:pt x="89798" y="13431"/>
                </a:cubicBezTo>
                <a:lnTo>
                  <a:pt x="89798" y="13431"/>
                </a:lnTo>
                <a:cubicBezTo>
                  <a:pt x="89799" y="13431"/>
                  <a:pt x="89806" y="13434"/>
                  <a:pt x="89819" y="13441"/>
                </a:cubicBezTo>
                <a:lnTo>
                  <a:pt x="89819" y="13441"/>
                </a:lnTo>
                <a:cubicBezTo>
                  <a:pt x="89208" y="13086"/>
                  <a:pt x="88829" y="12867"/>
                  <a:pt x="88579" y="12725"/>
                </a:cubicBezTo>
                <a:cubicBezTo>
                  <a:pt x="88428" y="12628"/>
                  <a:pt x="88266" y="12552"/>
                  <a:pt x="88093" y="12477"/>
                </a:cubicBezTo>
                <a:cubicBezTo>
                  <a:pt x="87110" y="11872"/>
                  <a:pt x="86613" y="11580"/>
                  <a:pt x="85879" y="11170"/>
                </a:cubicBezTo>
                <a:cubicBezTo>
                  <a:pt x="85696" y="11052"/>
                  <a:pt x="85439" y="10895"/>
                  <a:pt x="85444" y="10895"/>
                </a:cubicBezTo>
                <a:lnTo>
                  <a:pt x="85444" y="10895"/>
                </a:lnTo>
                <a:cubicBezTo>
                  <a:pt x="85448" y="10895"/>
                  <a:pt x="85633" y="11004"/>
                  <a:pt x="86192" y="11332"/>
                </a:cubicBezTo>
                <a:lnTo>
                  <a:pt x="83827" y="9928"/>
                </a:lnTo>
                <a:cubicBezTo>
                  <a:pt x="83341" y="9647"/>
                  <a:pt x="82865" y="9366"/>
                  <a:pt x="82520" y="9172"/>
                </a:cubicBezTo>
                <a:cubicBezTo>
                  <a:pt x="82163" y="8967"/>
                  <a:pt x="81926" y="8837"/>
                  <a:pt x="81904" y="8826"/>
                </a:cubicBezTo>
                <a:cubicBezTo>
                  <a:pt x="81699" y="8697"/>
                  <a:pt x="80943" y="8275"/>
                  <a:pt x="80759" y="8167"/>
                </a:cubicBezTo>
                <a:lnTo>
                  <a:pt x="79128" y="7260"/>
                </a:lnTo>
                <a:lnTo>
                  <a:pt x="78459" y="6882"/>
                </a:lnTo>
                <a:lnTo>
                  <a:pt x="77508" y="6385"/>
                </a:lnTo>
                <a:lnTo>
                  <a:pt x="77940" y="6612"/>
                </a:lnTo>
                <a:cubicBezTo>
                  <a:pt x="77627" y="6461"/>
                  <a:pt x="77303" y="6299"/>
                  <a:pt x="76903" y="6072"/>
                </a:cubicBezTo>
                <a:lnTo>
                  <a:pt x="76223" y="5715"/>
                </a:lnTo>
                <a:lnTo>
                  <a:pt x="75370" y="5294"/>
                </a:lnTo>
                <a:lnTo>
                  <a:pt x="75413" y="5316"/>
                </a:lnTo>
                <a:cubicBezTo>
                  <a:pt x="74678" y="4949"/>
                  <a:pt x="74236" y="4733"/>
                  <a:pt x="73944" y="4581"/>
                </a:cubicBezTo>
                <a:lnTo>
                  <a:pt x="73317" y="4301"/>
                </a:lnTo>
                <a:lnTo>
                  <a:pt x="72702" y="4031"/>
                </a:lnTo>
                <a:lnTo>
                  <a:pt x="72129" y="3771"/>
                </a:lnTo>
                <a:lnTo>
                  <a:pt x="71730" y="3588"/>
                </a:lnTo>
                <a:lnTo>
                  <a:pt x="71222" y="3382"/>
                </a:lnTo>
                <a:lnTo>
                  <a:pt x="71384" y="3458"/>
                </a:lnTo>
                <a:cubicBezTo>
                  <a:pt x="71233" y="3415"/>
                  <a:pt x="70574" y="3145"/>
                  <a:pt x="69742" y="2799"/>
                </a:cubicBezTo>
                <a:lnTo>
                  <a:pt x="69418" y="2659"/>
                </a:lnTo>
                <a:lnTo>
                  <a:pt x="69073" y="2529"/>
                </a:lnTo>
                <a:lnTo>
                  <a:pt x="68381" y="2292"/>
                </a:lnTo>
                <a:cubicBezTo>
                  <a:pt x="67911" y="2121"/>
                  <a:pt x="67442" y="1939"/>
                  <a:pt x="67003" y="1799"/>
                </a:cubicBezTo>
                <a:lnTo>
                  <a:pt x="67003" y="1799"/>
                </a:lnTo>
                <a:cubicBezTo>
                  <a:pt x="67204" y="1864"/>
                  <a:pt x="67414" y="1948"/>
                  <a:pt x="67615" y="2022"/>
                </a:cubicBezTo>
                <a:cubicBezTo>
                  <a:pt x="67139" y="1849"/>
                  <a:pt x="66459" y="1644"/>
                  <a:pt x="65778" y="1428"/>
                </a:cubicBezTo>
                <a:lnTo>
                  <a:pt x="64785" y="1114"/>
                </a:lnTo>
                <a:cubicBezTo>
                  <a:pt x="64471" y="1017"/>
                  <a:pt x="64169" y="952"/>
                  <a:pt x="63921" y="877"/>
                </a:cubicBezTo>
                <a:lnTo>
                  <a:pt x="63921" y="877"/>
                </a:lnTo>
                <a:cubicBezTo>
                  <a:pt x="64042" y="907"/>
                  <a:pt x="64364" y="988"/>
                  <a:pt x="64569" y="1039"/>
                </a:cubicBezTo>
                <a:lnTo>
                  <a:pt x="63802" y="844"/>
                </a:lnTo>
                <a:cubicBezTo>
                  <a:pt x="63618" y="790"/>
                  <a:pt x="63478" y="769"/>
                  <a:pt x="63391" y="747"/>
                </a:cubicBezTo>
                <a:lnTo>
                  <a:pt x="63219" y="704"/>
                </a:lnTo>
                <a:lnTo>
                  <a:pt x="63175" y="704"/>
                </a:lnTo>
                <a:cubicBezTo>
                  <a:pt x="63175" y="704"/>
                  <a:pt x="63185" y="713"/>
                  <a:pt x="63163" y="713"/>
                </a:cubicBezTo>
                <a:cubicBezTo>
                  <a:pt x="63151" y="713"/>
                  <a:pt x="63132" y="711"/>
                  <a:pt x="63100" y="704"/>
                </a:cubicBezTo>
                <a:cubicBezTo>
                  <a:pt x="62992" y="682"/>
                  <a:pt x="62776" y="628"/>
                  <a:pt x="62290" y="542"/>
                </a:cubicBezTo>
                <a:cubicBezTo>
                  <a:pt x="62167" y="513"/>
                  <a:pt x="62179" y="513"/>
                  <a:pt x="62201" y="513"/>
                </a:cubicBezTo>
                <a:cubicBezTo>
                  <a:pt x="62212" y="513"/>
                  <a:pt x="62225" y="513"/>
                  <a:pt x="62225" y="509"/>
                </a:cubicBezTo>
                <a:cubicBezTo>
                  <a:pt x="62214" y="509"/>
                  <a:pt x="62214" y="509"/>
                  <a:pt x="62192" y="499"/>
                </a:cubicBezTo>
                <a:lnTo>
                  <a:pt x="62074" y="477"/>
                </a:lnTo>
                <a:cubicBezTo>
                  <a:pt x="61966" y="455"/>
                  <a:pt x="61771" y="412"/>
                  <a:pt x="61436" y="358"/>
                </a:cubicBezTo>
                <a:cubicBezTo>
                  <a:pt x="61102" y="304"/>
                  <a:pt x="60140" y="142"/>
                  <a:pt x="59028" y="67"/>
                </a:cubicBezTo>
                <a:cubicBezTo>
                  <a:pt x="58385" y="23"/>
                  <a:pt x="57742" y="0"/>
                  <a:pt x="57100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3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19"/>
          <p:cNvSpPr txBox="1"/>
          <p:nvPr>
            <p:ph type="title"/>
          </p:nvPr>
        </p:nvSpPr>
        <p:spPr>
          <a:xfrm>
            <a:off x="1431275" y="454175"/>
            <a:ext cx="5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91" name="Google Shape;1491;p19"/>
          <p:cNvSpPr/>
          <p:nvPr/>
        </p:nvSpPr>
        <p:spPr>
          <a:xfrm rot="9093182">
            <a:off x="-221160" y="3911398"/>
            <a:ext cx="1003960" cy="668152"/>
          </a:xfrm>
          <a:custGeom>
            <a:rect b="b" l="l" r="r" t="t"/>
            <a:pathLst>
              <a:path extrusionOk="0" h="22378" w="33625">
                <a:moveTo>
                  <a:pt x="25520" y="85"/>
                </a:moveTo>
                <a:cubicBezTo>
                  <a:pt x="25573" y="90"/>
                  <a:pt x="25624" y="95"/>
                  <a:pt x="25671" y="102"/>
                </a:cubicBezTo>
                <a:lnTo>
                  <a:pt x="25671" y="102"/>
                </a:lnTo>
                <a:cubicBezTo>
                  <a:pt x="25618" y="93"/>
                  <a:pt x="25560" y="85"/>
                  <a:pt x="25520" y="85"/>
                </a:cubicBezTo>
                <a:close/>
                <a:moveTo>
                  <a:pt x="25671" y="102"/>
                </a:moveTo>
                <a:cubicBezTo>
                  <a:pt x="25705" y="107"/>
                  <a:pt x="25737" y="113"/>
                  <a:pt x="25761" y="117"/>
                </a:cubicBezTo>
                <a:cubicBezTo>
                  <a:pt x="25733" y="111"/>
                  <a:pt x="25703" y="106"/>
                  <a:pt x="25671" y="102"/>
                </a:cubicBezTo>
                <a:close/>
                <a:moveTo>
                  <a:pt x="27870" y="489"/>
                </a:moveTo>
                <a:cubicBezTo>
                  <a:pt x="27836" y="489"/>
                  <a:pt x="28053" y="538"/>
                  <a:pt x="28217" y="576"/>
                </a:cubicBezTo>
                <a:lnTo>
                  <a:pt x="28217" y="576"/>
                </a:lnTo>
                <a:cubicBezTo>
                  <a:pt x="28057" y="534"/>
                  <a:pt x="28012" y="522"/>
                  <a:pt x="27921" y="495"/>
                </a:cubicBezTo>
                <a:cubicBezTo>
                  <a:pt x="27893" y="491"/>
                  <a:pt x="27877" y="489"/>
                  <a:pt x="27870" y="489"/>
                </a:cubicBezTo>
                <a:close/>
                <a:moveTo>
                  <a:pt x="19734" y="679"/>
                </a:moveTo>
                <a:lnTo>
                  <a:pt x="19673" y="698"/>
                </a:lnTo>
                <a:lnTo>
                  <a:pt x="19673" y="698"/>
                </a:lnTo>
                <a:cubicBezTo>
                  <a:pt x="19690" y="694"/>
                  <a:pt x="19711" y="687"/>
                  <a:pt x="19734" y="679"/>
                </a:cubicBezTo>
                <a:close/>
                <a:moveTo>
                  <a:pt x="15754" y="2945"/>
                </a:moveTo>
                <a:cubicBezTo>
                  <a:pt x="15755" y="2945"/>
                  <a:pt x="15735" y="2966"/>
                  <a:pt x="15710" y="2986"/>
                </a:cubicBezTo>
                <a:lnTo>
                  <a:pt x="15710" y="2986"/>
                </a:lnTo>
                <a:cubicBezTo>
                  <a:pt x="15741" y="2956"/>
                  <a:pt x="15753" y="2945"/>
                  <a:pt x="15754" y="2945"/>
                </a:cubicBezTo>
                <a:close/>
                <a:moveTo>
                  <a:pt x="15716" y="2990"/>
                </a:moveTo>
                <a:lnTo>
                  <a:pt x="15641" y="3055"/>
                </a:lnTo>
                <a:cubicBezTo>
                  <a:pt x="15668" y="3027"/>
                  <a:pt x="15690" y="3006"/>
                  <a:pt x="15706" y="2990"/>
                </a:cubicBezTo>
                <a:close/>
                <a:moveTo>
                  <a:pt x="14971" y="3573"/>
                </a:moveTo>
                <a:cubicBezTo>
                  <a:pt x="14912" y="3628"/>
                  <a:pt x="14824" y="3732"/>
                  <a:pt x="14745" y="3827"/>
                </a:cubicBezTo>
                <a:lnTo>
                  <a:pt x="14745" y="3827"/>
                </a:lnTo>
                <a:cubicBezTo>
                  <a:pt x="14826" y="3734"/>
                  <a:pt x="14904" y="3646"/>
                  <a:pt x="14971" y="3573"/>
                </a:cubicBezTo>
                <a:close/>
                <a:moveTo>
                  <a:pt x="14539" y="4092"/>
                </a:moveTo>
                <a:lnTo>
                  <a:pt x="14539" y="4092"/>
                </a:lnTo>
                <a:cubicBezTo>
                  <a:pt x="14523" y="4113"/>
                  <a:pt x="14507" y="4133"/>
                  <a:pt x="14491" y="4154"/>
                </a:cubicBezTo>
                <a:lnTo>
                  <a:pt x="14491" y="4154"/>
                </a:lnTo>
                <a:cubicBezTo>
                  <a:pt x="14507" y="4134"/>
                  <a:pt x="14524" y="4113"/>
                  <a:pt x="14539" y="4092"/>
                </a:cubicBezTo>
                <a:close/>
                <a:moveTo>
                  <a:pt x="12221" y="9210"/>
                </a:moveTo>
                <a:cubicBezTo>
                  <a:pt x="12218" y="9222"/>
                  <a:pt x="12215" y="9233"/>
                  <a:pt x="12213" y="9243"/>
                </a:cubicBezTo>
                <a:lnTo>
                  <a:pt x="12213" y="9243"/>
                </a:lnTo>
                <a:lnTo>
                  <a:pt x="12217" y="9233"/>
                </a:lnTo>
                <a:cubicBezTo>
                  <a:pt x="12218" y="9225"/>
                  <a:pt x="12220" y="9217"/>
                  <a:pt x="12221" y="9210"/>
                </a:cubicBezTo>
                <a:close/>
                <a:moveTo>
                  <a:pt x="6049" y="9525"/>
                </a:moveTo>
                <a:cubicBezTo>
                  <a:pt x="6122" y="9535"/>
                  <a:pt x="6193" y="9546"/>
                  <a:pt x="6264" y="9559"/>
                </a:cubicBezTo>
                <a:lnTo>
                  <a:pt x="6264" y="9559"/>
                </a:lnTo>
                <a:cubicBezTo>
                  <a:pt x="6174" y="9541"/>
                  <a:pt x="6081" y="9525"/>
                  <a:pt x="6049" y="9525"/>
                </a:cubicBezTo>
                <a:close/>
                <a:moveTo>
                  <a:pt x="4527" y="9577"/>
                </a:moveTo>
                <a:cubicBezTo>
                  <a:pt x="4509" y="9577"/>
                  <a:pt x="4491" y="9578"/>
                  <a:pt x="4473" y="9579"/>
                </a:cubicBezTo>
                <a:cubicBezTo>
                  <a:pt x="4486" y="9579"/>
                  <a:pt x="4505" y="9578"/>
                  <a:pt x="4527" y="9577"/>
                </a:cubicBezTo>
                <a:close/>
                <a:moveTo>
                  <a:pt x="11958" y="11771"/>
                </a:moveTo>
                <a:cubicBezTo>
                  <a:pt x="11958" y="11835"/>
                  <a:pt x="11961" y="11903"/>
                  <a:pt x="11969" y="11970"/>
                </a:cubicBezTo>
                <a:lnTo>
                  <a:pt x="11969" y="11970"/>
                </a:lnTo>
                <a:cubicBezTo>
                  <a:pt x="11964" y="11903"/>
                  <a:pt x="11961" y="11837"/>
                  <a:pt x="11958" y="11771"/>
                </a:cubicBezTo>
                <a:close/>
                <a:moveTo>
                  <a:pt x="12151" y="12543"/>
                </a:moveTo>
                <a:cubicBezTo>
                  <a:pt x="12151" y="12549"/>
                  <a:pt x="12152" y="12554"/>
                  <a:pt x="12152" y="12560"/>
                </a:cubicBezTo>
                <a:cubicBezTo>
                  <a:pt x="12152" y="12555"/>
                  <a:pt x="12151" y="12549"/>
                  <a:pt x="12151" y="12543"/>
                </a:cubicBezTo>
                <a:close/>
                <a:moveTo>
                  <a:pt x="13697" y="14709"/>
                </a:moveTo>
                <a:cubicBezTo>
                  <a:pt x="13728" y="14771"/>
                  <a:pt x="13762" y="14833"/>
                  <a:pt x="13796" y="14897"/>
                </a:cubicBezTo>
                <a:lnTo>
                  <a:pt x="13796" y="14897"/>
                </a:lnTo>
                <a:cubicBezTo>
                  <a:pt x="13764" y="14834"/>
                  <a:pt x="13731" y="14771"/>
                  <a:pt x="13697" y="14709"/>
                </a:cubicBezTo>
                <a:close/>
                <a:moveTo>
                  <a:pt x="176" y="15196"/>
                </a:moveTo>
                <a:cubicBezTo>
                  <a:pt x="183" y="15238"/>
                  <a:pt x="189" y="15277"/>
                  <a:pt x="196" y="15312"/>
                </a:cubicBezTo>
                <a:lnTo>
                  <a:pt x="196" y="15312"/>
                </a:lnTo>
                <a:cubicBezTo>
                  <a:pt x="192" y="15283"/>
                  <a:pt x="187" y="15245"/>
                  <a:pt x="176" y="15196"/>
                </a:cubicBezTo>
                <a:close/>
                <a:moveTo>
                  <a:pt x="196" y="15312"/>
                </a:moveTo>
                <a:cubicBezTo>
                  <a:pt x="199" y="15336"/>
                  <a:pt x="201" y="15354"/>
                  <a:pt x="206" y="15368"/>
                </a:cubicBezTo>
                <a:cubicBezTo>
                  <a:pt x="203" y="15351"/>
                  <a:pt x="199" y="15332"/>
                  <a:pt x="196" y="15312"/>
                </a:cubicBezTo>
                <a:close/>
                <a:moveTo>
                  <a:pt x="14078" y="15340"/>
                </a:moveTo>
                <a:cubicBezTo>
                  <a:pt x="14077" y="15340"/>
                  <a:pt x="14103" y="15407"/>
                  <a:pt x="14139" y="15497"/>
                </a:cubicBezTo>
                <a:lnTo>
                  <a:pt x="14139" y="15487"/>
                </a:lnTo>
                <a:cubicBezTo>
                  <a:pt x="14096" y="15382"/>
                  <a:pt x="14079" y="15340"/>
                  <a:pt x="14078" y="15340"/>
                </a:cubicBezTo>
                <a:close/>
                <a:moveTo>
                  <a:pt x="14237" y="15735"/>
                </a:moveTo>
                <a:cubicBezTo>
                  <a:pt x="14237" y="15767"/>
                  <a:pt x="14258" y="15832"/>
                  <a:pt x="14312" y="15973"/>
                </a:cubicBezTo>
                <a:lnTo>
                  <a:pt x="14323" y="15984"/>
                </a:lnTo>
                <a:cubicBezTo>
                  <a:pt x="14328" y="15994"/>
                  <a:pt x="14332" y="16003"/>
                  <a:pt x="14334" y="16008"/>
                </a:cubicBezTo>
                <a:lnTo>
                  <a:pt x="14334" y="16008"/>
                </a:lnTo>
                <a:cubicBezTo>
                  <a:pt x="14334" y="16007"/>
                  <a:pt x="14334" y="16006"/>
                  <a:pt x="14334" y="16005"/>
                </a:cubicBezTo>
                <a:cubicBezTo>
                  <a:pt x="14334" y="15984"/>
                  <a:pt x="14280" y="15865"/>
                  <a:pt x="14237" y="15735"/>
                </a:cubicBezTo>
                <a:close/>
                <a:moveTo>
                  <a:pt x="14334" y="16008"/>
                </a:moveTo>
                <a:cubicBezTo>
                  <a:pt x="14334" y="16015"/>
                  <a:pt x="14336" y="16019"/>
                  <a:pt x="14336" y="16019"/>
                </a:cubicBezTo>
                <a:cubicBezTo>
                  <a:pt x="14337" y="16019"/>
                  <a:pt x="14337" y="16016"/>
                  <a:pt x="14334" y="16008"/>
                </a:cubicBezTo>
                <a:close/>
                <a:moveTo>
                  <a:pt x="14469" y="16591"/>
                </a:moveTo>
                <a:lnTo>
                  <a:pt x="14469" y="16591"/>
                </a:lnTo>
                <a:cubicBezTo>
                  <a:pt x="14471" y="16597"/>
                  <a:pt x="14473" y="16604"/>
                  <a:pt x="14474" y="16610"/>
                </a:cubicBezTo>
                <a:cubicBezTo>
                  <a:pt x="14480" y="16631"/>
                  <a:pt x="14482" y="16640"/>
                  <a:pt x="14483" y="16640"/>
                </a:cubicBezTo>
                <a:cubicBezTo>
                  <a:pt x="14483" y="16640"/>
                  <a:pt x="14476" y="16612"/>
                  <a:pt x="14469" y="16591"/>
                </a:cubicBezTo>
                <a:close/>
                <a:moveTo>
                  <a:pt x="2399" y="19785"/>
                </a:moveTo>
                <a:lnTo>
                  <a:pt x="2399" y="19785"/>
                </a:lnTo>
                <a:cubicBezTo>
                  <a:pt x="2417" y="19810"/>
                  <a:pt x="2435" y="19833"/>
                  <a:pt x="2454" y="19856"/>
                </a:cubicBezTo>
                <a:lnTo>
                  <a:pt x="2454" y="19856"/>
                </a:lnTo>
                <a:cubicBezTo>
                  <a:pt x="2442" y="19840"/>
                  <a:pt x="2424" y="19816"/>
                  <a:pt x="2399" y="19785"/>
                </a:cubicBezTo>
                <a:close/>
                <a:moveTo>
                  <a:pt x="10888" y="20736"/>
                </a:moveTo>
                <a:cubicBezTo>
                  <a:pt x="10843" y="20781"/>
                  <a:pt x="10817" y="20812"/>
                  <a:pt x="10811" y="20822"/>
                </a:cubicBezTo>
                <a:lnTo>
                  <a:pt x="10811" y="20822"/>
                </a:lnTo>
                <a:cubicBezTo>
                  <a:pt x="10837" y="20793"/>
                  <a:pt x="10863" y="20765"/>
                  <a:pt x="10888" y="20736"/>
                </a:cubicBezTo>
                <a:close/>
                <a:moveTo>
                  <a:pt x="9398" y="21838"/>
                </a:moveTo>
                <a:lnTo>
                  <a:pt x="9398" y="21838"/>
                </a:lnTo>
                <a:cubicBezTo>
                  <a:pt x="9095" y="21956"/>
                  <a:pt x="8782" y="22054"/>
                  <a:pt x="8458" y="22108"/>
                </a:cubicBezTo>
                <a:cubicBezTo>
                  <a:pt x="8532" y="22108"/>
                  <a:pt x="8903" y="22011"/>
                  <a:pt x="8990" y="21996"/>
                </a:cubicBezTo>
                <a:lnTo>
                  <a:pt x="8990" y="21996"/>
                </a:lnTo>
                <a:cubicBezTo>
                  <a:pt x="9086" y="21957"/>
                  <a:pt x="9199" y="21907"/>
                  <a:pt x="9266" y="21894"/>
                </a:cubicBezTo>
                <a:lnTo>
                  <a:pt x="9266" y="21894"/>
                </a:lnTo>
                <a:cubicBezTo>
                  <a:pt x="9310" y="21876"/>
                  <a:pt x="9354" y="21858"/>
                  <a:pt x="9398" y="21838"/>
                </a:cubicBezTo>
                <a:close/>
                <a:moveTo>
                  <a:pt x="5141" y="9467"/>
                </a:moveTo>
                <a:cubicBezTo>
                  <a:pt x="5210" y="9467"/>
                  <a:pt x="5279" y="9468"/>
                  <a:pt x="5347" y="9471"/>
                </a:cubicBezTo>
                <a:cubicBezTo>
                  <a:pt x="5380" y="9471"/>
                  <a:pt x="5423" y="9481"/>
                  <a:pt x="5466" y="9492"/>
                </a:cubicBezTo>
                <a:cubicBezTo>
                  <a:pt x="5628" y="9503"/>
                  <a:pt x="5790" y="9514"/>
                  <a:pt x="5952" y="9535"/>
                </a:cubicBezTo>
                <a:cubicBezTo>
                  <a:pt x="5830" y="9527"/>
                  <a:pt x="5616" y="9511"/>
                  <a:pt x="5372" y="9511"/>
                </a:cubicBezTo>
                <a:cubicBezTo>
                  <a:pt x="5315" y="9511"/>
                  <a:pt x="5256" y="9512"/>
                  <a:pt x="5196" y="9514"/>
                </a:cubicBezTo>
                <a:cubicBezTo>
                  <a:pt x="4915" y="9514"/>
                  <a:pt x="4624" y="9535"/>
                  <a:pt x="4332" y="9568"/>
                </a:cubicBezTo>
                <a:lnTo>
                  <a:pt x="4807" y="9557"/>
                </a:lnTo>
                <a:cubicBezTo>
                  <a:pt x="4883" y="9557"/>
                  <a:pt x="4829" y="9568"/>
                  <a:pt x="4743" y="9568"/>
                </a:cubicBezTo>
                <a:cubicBezTo>
                  <a:pt x="4678" y="9568"/>
                  <a:pt x="4590" y="9574"/>
                  <a:pt x="4527" y="9577"/>
                </a:cubicBezTo>
                <a:lnTo>
                  <a:pt x="4527" y="9577"/>
                </a:lnTo>
                <a:cubicBezTo>
                  <a:pt x="4623" y="9574"/>
                  <a:pt x="4720" y="9572"/>
                  <a:pt x="4816" y="9572"/>
                </a:cubicBezTo>
                <a:cubicBezTo>
                  <a:pt x="5014" y="9572"/>
                  <a:pt x="5210" y="9580"/>
                  <a:pt x="5401" y="9600"/>
                </a:cubicBezTo>
                <a:cubicBezTo>
                  <a:pt x="5451" y="9596"/>
                  <a:pt x="5500" y="9593"/>
                  <a:pt x="5548" y="9593"/>
                </a:cubicBezTo>
                <a:cubicBezTo>
                  <a:pt x="5617" y="9593"/>
                  <a:pt x="5684" y="9598"/>
                  <a:pt x="5747" y="9611"/>
                </a:cubicBezTo>
                <a:cubicBezTo>
                  <a:pt x="5866" y="9622"/>
                  <a:pt x="5974" y="9633"/>
                  <a:pt x="6093" y="9643"/>
                </a:cubicBezTo>
                <a:cubicBezTo>
                  <a:pt x="5747" y="9589"/>
                  <a:pt x="5412" y="9568"/>
                  <a:pt x="5067" y="9568"/>
                </a:cubicBezTo>
                <a:cubicBezTo>
                  <a:pt x="5161" y="9552"/>
                  <a:pt x="5251" y="9542"/>
                  <a:pt x="5338" y="9542"/>
                </a:cubicBezTo>
                <a:cubicBezTo>
                  <a:pt x="5370" y="9542"/>
                  <a:pt x="5402" y="9543"/>
                  <a:pt x="5434" y="9546"/>
                </a:cubicBezTo>
                <a:cubicBezTo>
                  <a:pt x="5736" y="9557"/>
                  <a:pt x="6028" y="9589"/>
                  <a:pt x="6330" y="9643"/>
                </a:cubicBezTo>
                <a:cubicBezTo>
                  <a:pt x="6400" y="9662"/>
                  <a:pt x="6384" y="9667"/>
                  <a:pt x="6344" y="9667"/>
                </a:cubicBezTo>
                <a:cubicBezTo>
                  <a:pt x="6306" y="9667"/>
                  <a:pt x="6248" y="9663"/>
                  <a:pt x="6223" y="9663"/>
                </a:cubicBezTo>
                <a:cubicBezTo>
                  <a:pt x="6213" y="9663"/>
                  <a:pt x="6208" y="9663"/>
                  <a:pt x="6211" y="9665"/>
                </a:cubicBezTo>
                <a:cubicBezTo>
                  <a:pt x="6438" y="9697"/>
                  <a:pt x="6665" y="9741"/>
                  <a:pt x="6881" y="9805"/>
                </a:cubicBezTo>
                <a:cubicBezTo>
                  <a:pt x="6795" y="9784"/>
                  <a:pt x="6698" y="9762"/>
                  <a:pt x="6611" y="9751"/>
                </a:cubicBezTo>
                <a:lnTo>
                  <a:pt x="6611" y="9751"/>
                </a:lnTo>
                <a:lnTo>
                  <a:pt x="7097" y="9859"/>
                </a:lnTo>
                <a:cubicBezTo>
                  <a:pt x="7281" y="9892"/>
                  <a:pt x="7454" y="9946"/>
                  <a:pt x="7626" y="10011"/>
                </a:cubicBezTo>
                <a:cubicBezTo>
                  <a:pt x="7772" y="10052"/>
                  <a:pt x="8036" y="10173"/>
                  <a:pt x="8076" y="10173"/>
                </a:cubicBezTo>
                <a:cubicBezTo>
                  <a:pt x="8078" y="10173"/>
                  <a:pt x="8079" y="10173"/>
                  <a:pt x="8080" y="10173"/>
                </a:cubicBezTo>
                <a:cubicBezTo>
                  <a:pt x="7898" y="10095"/>
                  <a:pt x="7848" y="10031"/>
                  <a:pt x="7919" y="10031"/>
                </a:cubicBezTo>
                <a:cubicBezTo>
                  <a:pt x="7937" y="10031"/>
                  <a:pt x="7962" y="10034"/>
                  <a:pt x="7994" y="10043"/>
                </a:cubicBezTo>
                <a:lnTo>
                  <a:pt x="8415" y="10205"/>
                </a:lnTo>
                <a:cubicBezTo>
                  <a:pt x="8609" y="10302"/>
                  <a:pt x="8825" y="10399"/>
                  <a:pt x="8901" y="10432"/>
                </a:cubicBezTo>
                <a:cubicBezTo>
                  <a:pt x="8951" y="10459"/>
                  <a:pt x="8963" y="10469"/>
                  <a:pt x="8952" y="10469"/>
                </a:cubicBezTo>
                <a:cubicBezTo>
                  <a:pt x="8938" y="10469"/>
                  <a:pt x="8881" y="10451"/>
                  <a:pt x="8825" y="10432"/>
                </a:cubicBezTo>
                <a:cubicBezTo>
                  <a:pt x="8770" y="10418"/>
                  <a:pt x="8705" y="10395"/>
                  <a:pt x="8692" y="10395"/>
                </a:cubicBezTo>
                <a:cubicBezTo>
                  <a:pt x="8685" y="10395"/>
                  <a:pt x="8694" y="10402"/>
                  <a:pt x="8728" y="10421"/>
                </a:cubicBezTo>
                <a:cubicBezTo>
                  <a:pt x="8793" y="10443"/>
                  <a:pt x="8869" y="10464"/>
                  <a:pt x="8923" y="10486"/>
                </a:cubicBezTo>
                <a:cubicBezTo>
                  <a:pt x="9009" y="10540"/>
                  <a:pt x="9095" y="10583"/>
                  <a:pt x="9182" y="10626"/>
                </a:cubicBezTo>
                <a:cubicBezTo>
                  <a:pt x="9227" y="10626"/>
                  <a:pt x="9526" y="10788"/>
                  <a:pt x="9527" y="10788"/>
                </a:cubicBezTo>
                <a:cubicBezTo>
                  <a:pt x="9527" y="10788"/>
                  <a:pt x="9476" y="10760"/>
                  <a:pt x="9333" y="10680"/>
                </a:cubicBezTo>
                <a:lnTo>
                  <a:pt x="9333" y="10680"/>
                </a:lnTo>
                <a:cubicBezTo>
                  <a:pt x="9495" y="10756"/>
                  <a:pt x="9571" y="10810"/>
                  <a:pt x="9657" y="10853"/>
                </a:cubicBezTo>
                <a:cubicBezTo>
                  <a:pt x="9743" y="10896"/>
                  <a:pt x="9841" y="10950"/>
                  <a:pt x="10013" y="11058"/>
                </a:cubicBezTo>
                <a:cubicBezTo>
                  <a:pt x="9998" y="11046"/>
                  <a:pt x="9994" y="11041"/>
                  <a:pt x="9999" y="11041"/>
                </a:cubicBezTo>
                <a:cubicBezTo>
                  <a:pt x="10011" y="11041"/>
                  <a:pt x="10082" y="11076"/>
                  <a:pt x="10175" y="11123"/>
                </a:cubicBezTo>
                <a:lnTo>
                  <a:pt x="10402" y="11253"/>
                </a:lnTo>
                <a:cubicBezTo>
                  <a:pt x="10478" y="11296"/>
                  <a:pt x="10564" y="11350"/>
                  <a:pt x="10640" y="11404"/>
                </a:cubicBezTo>
                <a:cubicBezTo>
                  <a:pt x="10638" y="11403"/>
                  <a:pt x="10637" y="11402"/>
                  <a:pt x="10636" y="11402"/>
                </a:cubicBezTo>
                <a:cubicBezTo>
                  <a:pt x="10628" y="11402"/>
                  <a:pt x="10675" y="11449"/>
                  <a:pt x="10705" y="11469"/>
                </a:cubicBezTo>
                <a:cubicBezTo>
                  <a:pt x="10856" y="11566"/>
                  <a:pt x="10975" y="11663"/>
                  <a:pt x="11094" y="11750"/>
                </a:cubicBezTo>
                <a:cubicBezTo>
                  <a:pt x="11212" y="11847"/>
                  <a:pt x="11320" y="11922"/>
                  <a:pt x="11418" y="12009"/>
                </a:cubicBezTo>
                <a:lnTo>
                  <a:pt x="11720" y="12279"/>
                </a:lnTo>
                <a:cubicBezTo>
                  <a:pt x="11809" y="12368"/>
                  <a:pt x="11907" y="12466"/>
                  <a:pt x="12014" y="12565"/>
                </a:cubicBezTo>
                <a:lnTo>
                  <a:pt x="12014" y="12565"/>
                </a:lnTo>
                <a:cubicBezTo>
                  <a:pt x="12019" y="12654"/>
                  <a:pt x="12025" y="12790"/>
                  <a:pt x="12017" y="12790"/>
                </a:cubicBezTo>
                <a:cubicBezTo>
                  <a:pt x="12016" y="12790"/>
                  <a:pt x="12014" y="12786"/>
                  <a:pt x="12012" y="12776"/>
                </a:cubicBezTo>
                <a:lnTo>
                  <a:pt x="12012" y="12776"/>
                </a:lnTo>
                <a:cubicBezTo>
                  <a:pt x="12033" y="13175"/>
                  <a:pt x="12120" y="13748"/>
                  <a:pt x="12163" y="14277"/>
                </a:cubicBezTo>
                <a:cubicBezTo>
                  <a:pt x="12163" y="14299"/>
                  <a:pt x="12174" y="14353"/>
                  <a:pt x="12184" y="14471"/>
                </a:cubicBezTo>
                <a:cubicBezTo>
                  <a:pt x="12217" y="14968"/>
                  <a:pt x="12238" y="15400"/>
                  <a:pt x="12260" y="15994"/>
                </a:cubicBezTo>
                <a:cubicBezTo>
                  <a:pt x="12260" y="16102"/>
                  <a:pt x="12249" y="16210"/>
                  <a:pt x="12238" y="16318"/>
                </a:cubicBezTo>
                <a:cubicBezTo>
                  <a:pt x="12238" y="16423"/>
                  <a:pt x="12241" y="16458"/>
                  <a:pt x="12244" y="16458"/>
                </a:cubicBezTo>
                <a:cubicBezTo>
                  <a:pt x="12250" y="16458"/>
                  <a:pt x="12260" y="16321"/>
                  <a:pt x="12264" y="16321"/>
                </a:cubicBezTo>
                <a:lnTo>
                  <a:pt x="12264" y="16321"/>
                </a:lnTo>
                <a:cubicBezTo>
                  <a:pt x="12267" y="16321"/>
                  <a:pt x="12267" y="16393"/>
                  <a:pt x="12260" y="16642"/>
                </a:cubicBezTo>
                <a:cubicBezTo>
                  <a:pt x="12248" y="16932"/>
                  <a:pt x="12243" y="16967"/>
                  <a:pt x="12237" y="16967"/>
                </a:cubicBezTo>
                <a:cubicBezTo>
                  <a:pt x="12235" y="16967"/>
                  <a:pt x="12234" y="16964"/>
                  <a:pt x="12231" y="16964"/>
                </a:cubicBezTo>
                <a:cubicBezTo>
                  <a:pt x="12228" y="16964"/>
                  <a:pt x="12223" y="16974"/>
                  <a:pt x="12217" y="17031"/>
                </a:cubicBezTo>
                <a:cubicBezTo>
                  <a:pt x="12206" y="17442"/>
                  <a:pt x="12152" y="17841"/>
                  <a:pt x="12055" y="18241"/>
                </a:cubicBezTo>
                <a:cubicBezTo>
                  <a:pt x="12087" y="18079"/>
                  <a:pt x="12120" y="17960"/>
                  <a:pt x="12141" y="17809"/>
                </a:cubicBezTo>
                <a:lnTo>
                  <a:pt x="12141" y="17809"/>
                </a:lnTo>
                <a:cubicBezTo>
                  <a:pt x="12120" y="17928"/>
                  <a:pt x="12087" y="18057"/>
                  <a:pt x="12066" y="18176"/>
                </a:cubicBezTo>
                <a:cubicBezTo>
                  <a:pt x="12076" y="18057"/>
                  <a:pt x="12098" y="17960"/>
                  <a:pt x="12109" y="17874"/>
                </a:cubicBezTo>
                <a:cubicBezTo>
                  <a:pt x="12130" y="17787"/>
                  <a:pt x="12130" y="17712"/>
                  <a:pt x="12141" y="17658"/>
                </a:cubicBezTo>
                <a:cubicBezTo>
                  <a:pt x="12146" y="17622"/>
                  <a:pt x="12146" y="17601"/>
                  <a:pt x="12144" y="17601"/>
                </a:cubicBezTo>
                <a:lnTo>
                  <a:pt x="12144" y="17601"/>
                </a:lnTo>
                <a:cubicBezTo>
                  <a:pt x="12139" y="17601"/>
                  <a:pt x="12128" y="17643"/>
                  <a:pt x="12109" y="17744"/>
                </a:cubicBezTo>
                <a:cubicBezTo>
                  <a:pt x="12098" y="18003"/>
                  <a:pt x="12044" y="18252"/>
                  <a:pt x="11979" y="18489"/>
                </a:cubicBezTo>
                <a:cubicBezTo>
                  <a:pt x="11882" y="18846"/>
                  <a:pt x="11752" y="19191"/>
                  <a:pt x="11763" y="19224"/>
                </a:cubicBezTo>
                <a:lnTo>
                  <a:pt x="11666" y="19451"/>
                </a:lnTo>
                <a:lnTo>
                  <a:pt x="11720" y="19310"/>
                </a:lnTo>
                <a:lnTo>
                  <a:pt x="11720" y="19310"/>
                </a:lnTo>
                <a:cubicBezTo>
                  <a:pt x="11623" y="19537"/>
                  <a:pt x="11580" y="19613"/>
                  <a:pt x="11547" y="19721"/>
                </a:cubicBezTo>
                <a:cubicBezTo>
                  <a:pt x="11482" y="19883"/>
                  <a:pt x="11396" y="20045"/>
                  <a:pt x="11288" y="20196"/>
                </a:cubicBezTo>
                <a:cubicBezTo>
                  <a:pt x="11202" y="20328"/>
                  <a:pt x="11133" y="20427"/>
                  <a:pt x="11130" y="20427"/>
                </a:cubicBezTo>
                <a:cubicBezTo>
                  <a:pt x="11129" y="20427"/>
                  <a:pt x="11137" y="20413"/>
                  <a:pt x="11158" y="20379"/>
                </a:cubicBezTo>
                <a:lnTo>
                  <a:pt x="11158" y="20379"/>
                </a:lnTo>
                <a:cubicBezTo>
                  <a:pt x="11115" y="20444"/>
                  <a:pt x="11061" y="20509"/>
                  <a:pt x="11018" y="20574"/>
                </a:cubicBezTo>
                <a:cubicBezTo>
                  <a:pt x="10975" y="20639"/>
                  <a:pt x="10932" y="20704"/>
                  <a:pt x="10877" y="20758"/>
                </a:cubicBezTo>
                <a:cubicBezTo>
                  <a:pt x="10835" y="20805"/>
                  <a:pt x="10813" y="20825"/>
                  <a:pt x="10810" y="20825"/>
                </a:cubicBezTo>
                <a:cubicBezTo>
                  <a:pt x="10809" y="20825"/>
                  <a:pt x="10810" y="20824"/>
                  <a:pt x="10811" y="20822"/>
                </a:cubicBezTo>
                <a:lnTo>
                  <a:pt x="10811" y="20822"/>
                </a:lnTo>
                <a:cubicBezTo>
                  <a:pt x="10672" y="20973"/>
                  <a:pt x="10525" y="21116"/>
                  <a:pt x="10370" y="21244"/>
                </a:cubicBezTo>
                <a:lnTo>
                  <a:pt x="10197" y="21395"/>
                </a:lnTo>
                <a:cubicBezTo>
                  <a:pt x="10132" y="21449"/>
                  <a:pt x="10067" y="21503"/>
                  <a:pt x="10013" y="21535"/>
                </a:cubicBezTo>
                <a:cubicBezTo>
                  <a:pt x="9973" y="21559"/>
                  <a:pt x="9958" y="21568"/>
                  <a:pt x="9956" y="21568"/>
                </a:cubicBezTo>
                <a:cubicBezTo>
                  <a:pt x="9952" y="21568"/>
                  <a:pt x="10056" y="21501"/>
                  <a:pt x="10051" y="21501"/>
                </a:cubicBezTo>
                <a:lnTo>
                  <a:pt x="10051" y="21501"/>
                </a:lnTo>
                <a:cubicBezTo>
                  <a:pt x="10050" y="21501"/>
                  <a:pt x="10049" y="21501"/>
                  <a:pt x="10046" y="21503"/>
                </a:cubicBezTo>
                <a:cubicBezTo>
                  <a:pt x="10003" y="21524"/>
                  <a:pt x="9927" y="21578"/>
                  <a:pt x="9873" y="21611"/>
                </a:cubicBezTo>
                <a:lnTo>
                  <a:pt x="9700" y="21719"/>
                </a:lnTo>
                <a:cubicBezTo>
                  <a:pt x="9676" y="21729"/>
                  <a:pt x="9663" y="21734"/>
                  <a:pt x="9659" y="21734"/>
                </a:cubicBezTo>
                <a:cubicBezTo>
                  <a:pt x="9651" y="21734"/>
                  <a:pt x="9685" y="21712"/>
                  <a:pt x="9743" y="21676"/>
                </a:cubicBezTo>
                <a:lnTo>
                  <a:pt x="9905" y="21589"/>
                </a:lnTo>
                <a:lnTo>
                  <a:pt x="10078" y="21470"/>
                </a:lnTo>
                <a:lnTo>
                  <a:pt x="10078" y="21470"/>
                </a:lnTo>
                <a:cubicBezTo>
                  <a:pt x="9992" y="21514"/>
                  <a:pt x="9938" y="21546"/>
                  <a:pt x="9884" y="21578"/>
                </a:cubicBezTo>
                <a:cubicBezTo>
                  <a:pt x="9830" y="21611"/>
                  <a:pt x="9776" y="21632"/>
                  <a:pt x="9722" y="21676"/>
                </a:cubicBezTo>
                <a:cubicBezTo>
                  <a:pt x="9646" y="21719"/>
                  <a:pt x="9560" y="21773"/>
                  <a:pt x="9484" y="21805"/>
                </a:cubicBezTo>
                <a:lnTo>
                  <a:pt x="9290" y="21892"/>
                </a:lnTo>
                <a:cubicBezTo>
                  <a:pt x="9253" y="21910"/>
                  <a:pt x="9210" y="21925"/>
                  <a:pt x="9161" y="21940"/>
                </a:cubicBezTo>
                <a:lnTo>
                  <a:pt x="9161" y="21940"/>
                </a:lnTo>
                <a:cubicBezTo>
                  <a:pt x="9200" y="21924"/>
                  <a:pt x="9240" y="21908"/>
                  <a:pt x="9279" y="21892"/>
                </a:cubicBezTo>
                <a:lnTo>
                  <a:pt x="9279" y="21892"/>
                </a:lnTo>
                <a:cubicBezTo>
                  <a:pt x="9275" y="21892"/>
                  <a:pt x="9270" y="21893"/>
                  <a:pt x="9266" y="21894"/>
                </a:cubicBezTo>
                <a:lnTo>
                  <a:pt x="9266" y="21894"/>
                </a:lnTo>
                <a:cubicBezTo>
                  <a:pt x="9191" y="21924"/>
                  <a:pt x="9116" y="21951"/>
                  <a:pt x="9041" y="21978"/>
                </a:cubicBezTo>
                <a:cubicBezTo>
                  <a:pt x="9084" y="21964"/>
                  <a:pt x="9124" y="21952"/>
                  <a:pt x="9161" y="21940"/>
                </a:cubicBezTo>
                <a:lnTo>
                  <a:pt x="9161" y="21940"/>
                </a:lnTo>
                <a:cubicBezTo>
                  <a:pt x="9107" y="21962"/>
                  <a:pt x="9053" y="21982"/>
                  <a:pt x="8999" y="22000"/>
                </a:cubicBezTo>
                <a:lnTo>
                  <a:pt x="8999" y="22000"/>
                </a:lnTo>
                <a:cubicBezTo>
                  <a:pt x="9009" y="21996"/>
                  <a:pt x="9011" y="21994"/>
                  <a:pt x="9006" y="21994"/>
                </a:cubicBezTo>
                <a:cubicBezTo>
                  <a:pt x="9003" y="21994"/>
                  <a:pt x="8997" y="21994"/>
                  <a:pt x="8990" y="21996"/>
                </a:cubicBezTo>
                <a:lnTo>
                  <a:pt x="8990" y="21996"/>
                </a:lnTo>
                <a:cubicBezTo>
                  <a:pt x="8953" y="22010"/>
                  <a:pt x="8919" y="22023"/>
                  <a:pt x="8890" y="22032"/>
                </a:cubicBezTo>
                <a:cubicBezTo>
                  <a:pt x="8926" y="22023"/>
                  <a:pt x="8963" y="22012"/>
                  <a:pt x="8999" y="22000"/>
                </a:cubicBezTo>
                <a:lnTo>
                  <a:pt x="8999" y="22000"/>
                </a:lnTo>
                <a:cubicBezTo>
                  <a:pt x="8983" y="22007"/>
                  <a:pt x="8945" y="22021"/>
                  <a:pt x="8879" y="22043"/>
                </a:cubicBezTo>
                <a:lnTo>
                  <a:pt x="8663" y="22108"/>
                </a:lnTo>
                <a:cubicBezTo>
                  <a:pt x="8588" y="22129"/>
                  <a:pt x="8480" y="22151"/>
                  <a:pt x="8372" y="22172"/>
                </a:cubicBezTo>
                <a:cubicBezTo>
                  <a:pt x="8372" y="22171"/>
                  <a:pt x="8370" y="22171"/>
                  <a:pt x="8366" y="22171"/>
                </a:cubicBezTo>
                <a:cubicBezTo>
                  <a:pt x="8329" y="22171"/>
                  <a:pt x="8108" y="22218"/>
                  <a:pt x="7842" y="22237"/>
                </a:cubicBezTo>
                <a:lnTo>
                  <a:pt x="7864" y="22226"/>
                </a:lnTo>
                <a:lnTo>
                  <a:pt x="7864" y="22226"/>
                </a:lnTo>
                <a:cubicBezTo>
                  <a:pt x="7551" y="22259"/>
                  <a:pt x="7572" y="22259"/>
                  <a:pt x="7389" y="22270"/>
                </a:cubicBezTo>
                <a:cubicBezTo>
                  <a:pt x="7270" y="22270"/>
                  <a:pt x="7151" y="22270"/>
                  <a:pt x="7032" y="22248"/>
                </a:cubicBezTo>
                <a:cubicBezTo>
                  <a:pt x="6989" y="22248"/>
                  <a:pt x="6935" y="22237"/>
                  <a:pt x="6881" y="22226"/>
                </a:cubicBezTo>
                <a:cubicBezTo>
                  <a:pt x="6762" y="22213"/>
                  <a:pt x="6711" y="22208"/>
                  <a:pt x="6698" y="22208"/>
                </a:cubicBezTo>
                <a:cubicBezTo>
                  <a:pt x="6662" y="22208"/>
                  <a:pt x="6909" y="22245"/>
                  <a:pt x="6837" y="22245"/>
                </a:cubicBezTo>
                <a:cubicBezTo>
                  <a:pt x="6811" y="22245"/>
                  <a:pt x="6742" y="22240"/>
                  <a:pt x="6600" y="22226"/>
                </a:cubicBezTo>
                <a:lnTo>
                  <a:pt x="6276" y="22172"/>
                </a:lnTo>
                <a:cubicBezTo>
                  <a:pt x="6179" y="22151"/>
                  <a:pt x="6071" y="22129"/>
                  <a:pt x="5974" y="22108"/>
                </a:cubicBezTo>
                <a:cubicBezTo>
                  <a:pt x="5736" y="22043"/>
                  <a:pt x="5509" y="21978"/>
                  <a:pt x="5283" y="21902"/>
                </a:cubicBezTo>
                <a:cubicBezTo>
                  <a:pt x="5180" y="21855"/>
                  <a:pt x="5155" y="21841"/>
                  <a:pt x="5161" y="21841"/>
                </a:cubicBezTo>
                <a:cubicBezTo>
                  <a:pt x="5171" y="21841"/>
                  <a:pt x="5251" y="21871"/>
                  <a:pt x="5259" y="21871"/>
                </a:cubicBezTo>
                <a:cubicBezTo>
                  <a:pt x="5262" y="21871"/>
                  <a:pt x="5257" y="21868"/>
                  <a:pt x="5239" y="21859"/>
                </a:cubicBezTo>
                <a:lnTo>
                  <a:pt x="4969" y="21762"/>
                </a:lnTo>
                <a:cubicBezTo>
                  <a:pt x="4930" y="21743"/>
                  <a:pt x="4923" y="21739"/>
                  <a:pt x="4925" y="21739"/>
                </a:cubicBezTo>
                <a:cubicBezTo>
                  <a:pt x="4927" y="21739"/>
                  <a:pt x="4933" y="21740"/>
                  <a:pt x="4937" y="21740"/>
                </a:cubicBezTo>
                <a:cubicBezTo>
                  <a:pt x="4807" y="21686"/>
                  <a:pt x="4689" y="21632"/>
                  <a:pt x="4559" y="21578"/>
                </a:cubicBezTo>
                <a:cubicBezTo>
                  <a:pt x="4419" y="21503"/>
                  <a:pt x="4267" y="21416"/>
                  <a:pt x="4138" y="21319"/>
                </a:cubicBezTo>
                <a:cubicBezTo>
                  <a:pt x="3932" y="21179"/>
                  <a:pt x="3706" y="21006"/>
                  <a:pt x="3500" y="20866"/>
                </a:cubicBezTo>
                <a:cubicBezTo>
                  <a:pt x="3475" y="20844"/>
                  <a:pt x="3469" y="20836"/>
                  <a:pt x="3473" y="20836"/>
                </a:cubicBezTo>
                <a:cubicBezTo>
                  <a:pt x="3480" y="20836"/>
                  <a:pt x="3530" y="20869"/>
                  <a:pt x="3535" y="20869"/>
                </a:cubicBezTo>
                <a:cubicBezTo>
                  <a:pt x="3536" y="20869"/>
                  <a:pt x="3535" y="20868"/>
                  <a:pt x="3533" y="20866"/>
                </a:cubicBezTo>
                <a:cubicBezTo>
                  <a:pt x="3274" y="20660"/>
                  <a:pt x="3166" y="20563"/>
                  <a:pt x="3068" y="20487"/>
                </a:cubicBezTo>
                <a:cubicBezTo>
                  <a:pt x="2982" y="20401"/>
                  <a:pt x="2896" y="20325"/>
                  <a:pt x="2701" y="20142"/>
                </a:cubicBezTo>
                <a:cubicBezTo>
                  <a:pt x="2613" y="20045"/>
                  <a:pt x="2533" y="19956"/>
                  <a:pt x="2454" y="19856"/>
                </a:cubicBezTo>
                <a:lnTo>
                  <a:pt x="2454" y="19856"/>
                </a:lnTo>
                <a:cubicBezTo>
                  <a:pt x="2470" y="19879"/>
                  <a:pt x="2475" y="19888"/>
                  <a:pt x="2472" y="19888"/>
                </a:cubicBezTo>
                <a:cubicBezTo>
                  <a:pt x="2456" y="19888"/>
                  <a:pt x="2246" y="19664"/>
                  <a:pt x="2064" y="19451"/>
                </a:cubicBezTo>
                <a:lnTo>
                  <a:pt x="2064" y="19451"/>
                </a:lnTo>
                <a:cubicBezTo>
                  <a:pt x="2129" y="19548"/>
                  <a:pt x="2194" y="19634"/>
                  <a:pt x="2237" y="19688"/>
                </a:cubicBezTo>
                <a:cubicBezTo>
                  <a:pt x="2096" y="19537"/>
                  <a:pt x="1978" y="19375"/>
                  <a:pt x="1848" y="19213"/>
                </a:cubicBezTo>
                <a:cubicBezTo>
                  <a:pt x="1838" y="19196"/>
                  <a:pt x="1834" y="19189"/>
                  <a:pt x="1835" y="19189"/>
                </a:cubicBezTo>
                <a:lnTo>
                  <a:pt x="1835" y="19189"/>
                </a:lnTo>
                <a:cubicBezTo>
                  <a:pt x="1839" y="19189"/>
                  <a:pt x="1868" y="19226"/>
                  <a:pt x="1913" y="19278"/>
                </a:cubicBezTo>
                <a:lnTo>
                  <a:pt x="1848" y="19191"/>
                </a:lnTo>
                <a:cubicBezTo>
                  <a:pt x="1794" y="19115"/>
                  <a:pt x="1776" y="19085"/>
                  <a:pt x="1780" y="19085"/>
                </a:cubicBezTo>
                <a:lnTo>
                  <a:pt x="1780" y="19085"/>
                </a:lnTo>
                <a:cubicBezTo>
                  <a:pt x="1787" y="19085"/>
                  <a:pt x="1839" y="19144"/>
                  <a:pt x="1902" y="19213"/>
                </a:cubicBezTo>
                <a:cubicBezTo>
                  <a:pt x="1945" y="19278"/>
                  <a:pt x="1978" y="19343"/>
                  <a:pt x="2021" y="19397"/>
                </a:cubicBezTo>
                <a:cubicBezTo>
                  <a:pt x="2115" y="19491"/>
                  <a:pt x="2194" y="19586"/>
                  <a:pt x="2204" y="19586"/>
                </a:cubicBezTo>
                <a:cubicBezTo>
                  <a:pt x="2206" y="19586"/>
                  <a:pt x="2206" y="19584"/>
                  <a:pt x="2204" y="19580"/>
                </a:cubicBezTo>
                <a:lnTo>
                  <a:pt x="2075" y="19429"/>
                </a:lnTo>
                <a:lnTo>
                  <a:pt x="2075" y="19429"/>
                </a:lnTo>
                <a:cubicBezTo>
                  <a:pt x="2088" y="19442"/>
                  <a:pt x="2101" y="19456"/>
                  <a:pt x="2107" y="19461"/>
                </a:cubicBezTo>
                <a:cubicBezTo>
                  <a:pt x="2096" y="19440"/>
                  <a:pt x="2053" y="19397"/>
                  <a:pt x="1988" y="19321"/>
                </a:cubicBezTo>
                <a:lnTo>
                  <a:pt x="1924" y="19202"/>
                </a:lnTo>
                <a:lnTo>
                  <a:pt x="1902" y="19181"/>
                </a:lnTo>
                <a:cubicBezTo>
                  <a:pt x="1740" y="18965"/>
                  <a:pt x="1599" y="18738"/>
                  <a:pt x="1459" y="18522"/>
                </a:cubicBezTo>
                <a:cubicBezTo>
                  <a:pt x="1319" y="18295"/>
                  <a:pt x="1157" y="18057"/>
                  <a:pt x="1005" y="17787"/>
                </a:cubicBezTo>
                <a:cubicBezTo>
                  <a:pt x="833" y="17463"/>
                  <a:pt x="671" y="17128"/>
                  <a:pt x="552" y="16783"/>
                </a:cubicBezTo>
                <a:lnTo>
                  <a:pt x="552" y="16783"/>
                </a:lnTo>
                <a:cubicBezTo>
                  <a:pt x="585" y="16862"/>
                  <a:pt x="598" y="16887"/>
                  <a:pt x="602" y="16887"/>
                </a:cubicBezTo>
                <a:cubicBezTo>
                  <a:pt x="608" y="16887"/>
                  <a:pt x="593" y="16826"/>
                  <a:pt x="606" y="16826"/>
                </a:cubicBezTo>
                <a:lnTo>
                  <a:pt x="606" y="16826"/>
                </a:lnTo>
                <a:cubicBezTo>
                  <a:pt x="735" y="17193"/>
                  <a:pt x="897" y="17550"/>
                  <a:pt x="1081" y="17884"/>
                </a:cubicBezTo>
                <a:cubicBezTo>
                  <a:pt x="1019" y="17760"/>
                  <a:pt x="1003" y="17722"/>
                  <a:pt x="1007" y="17722"/>
                </a:cubicBezTo>
                <a:lnTo>
                  <a:pt x="1007" y="17722"/>
                </a:lnTo>
                <a:cubicBezTo>
                  <a:pt x="1010" y="17722"/>
                  <a:pt x="1024" y="17743"/>
                  <a:pt x="1038" y="17766"/>
                </a:cubicBezTo>
                <a:cubicBezTo>
                  <a:pt x="897" y="17528"/>
                  <a:pt x="779" y="17280"/>
                  <a:pt x="681" y="17020"/>
                </a:cubicBezTo>
                <a:cubicBezTo>
                  <a:pt x="649" y="16891"/>
                  <a:pt x="606" y="16772"/>
                  <a:pt x="552" y="16642"/>
                </a:cubicBezTo>
                <a:lnTo>
                  <a:pt x="552" y="16642"/>
                </a:lnTo>
                <a:cubicBezTo>
                  <a:pt x="556" y="16660"/>
                  <a:pt x="557" y="16668"/>
                  <a:pt x="555" y="16668"/>
                </a:cubicBezTo>
                <a:cubicBezTo>
                  <a:pt x="547" y="16668"/>
                  <a:pt x="495" y="16544"/>
                  <a:pt x="444" y="16372"/>
                </a:cubicBezTo>
                <a:cubicBezTo>
                  <a:pt x="379" y="16167"/>
                  <a:pt x="314" y="15897"/>
                  <a:pt x="271" y="15735"/>
                </a:cubicBezTo>
                <a:cubicBezTo>
                  <a:pt x="272" y="15733"/>
                  <a:pt x="273" y="15732"/>
                  <a:pt x="274" y="15732"/>
                </a:cubicBezTo>
                <a:cubicBezTo>
                  <a:pt x="285" y="15732"/>
                  <a:pt x="304" y="15829"/>
                  <a:pt x="411" y="16189"/>
                </a:cubicBezTo>
                <a:cubicBezTo>
                  <a:pt x="314" y="15746"/>
                  <a:pt x="228" y="15627"/>
                  <a:pt x="174" y="15184"/>
                </a:cubicBezTo>
                <a:lnTo>
                  <a:pt x="174" y="15184"/>
                </a:lnTo>
                <a:cubicBezTo>
                  <a:pt x="175" y="15188"/>
                  <a:pt x="175" y="15192"/>
                  <a:pt x="176" y="15196"/>
                </a:cubicBezTo>
                <a:lnTo>
                  <a:pt x="176" y="15196"/>
                </a:lnTo>
                <a:cubicBezTo>
                  <a:pt x="162" y="15100"/>
                  <a:pt x="148" y="14993"/>
                  <a:pt x="141" y="14903"/>
                </a:cubicBezTo>
                <a:cubicBezTo>
                  <a:pt x="124" y="14774"/>
                  <a:pt x="121" y="14679"/>
                  <a:pt x="125" y="14679"/>
                </a:cubicBezTo>
                <a:lnTo>
                  <a:pt x="125" y="14679"/>
                </a:lnTo>
                <a:cubicBezTo>
                  <a:pt x="127" y="14679"/>
                  <a:pt x="128" y="14685"/>
                  <a:pt x="131" y="14698"/>
                </a:cubicBezTo>
                <a:lnTo>
                  <a:pt x="141" y="14806"/>
                </a:lnTo>
                <a:cubicBezTo>
                  <a:pt x="98" y="14374"/>
                  <a:pt x="98" y="13953"/>
                  <a:pt x="141" y="13521"/>
                </a:cubicBezTo>
                <a:cubicBezTo>
                  <a:pt x="174" y="13089"/>
                  <a:pt x="271" y="12732"/>
                  <a:pt x="271" y="12678"/>
                </a:cubicBezTo>
                <a:cubicBezTo>
                  <a:pt x="271" y="12732"/>
                  <a:pt x="271" y="12776"/>
                  <a:pt x="271" y="12819"/>
                </a:cubicBezTo>
                <a:cubicBezTo>
                  <a:pt x="336" y="12419"/>
                  <a:pt x="444" y="12041"/>
                  <a:pt x="617" y="11674"/>
                </a:cubicBezTo>
                <a:lnTo>
                  <a:pt x="617" y="11674"/>
                </a:lnTo>
                <a:cubicBezTo>
                  <a:pt x="610" y="11691"/>
                  <a:pt x="611" y="11698"/>
                  <a:pt x="616" y="11698"/>
                </a:cubicBezTo>
                <a:cubicBezTo>
                  <a:pt x="627" y="11698"/>
                  <a:pt x="656" y="11670"/>
                  <a:pt x="671" y="11663"/>
                </a:cubicBezTo>
                <a:cubicBezTo>
                  <a:pt x="673" y="11662"/>
                  <a:pt x="674" y="11662"/>
                  <a:pt x="676" y="11662"/>
                </a:cubicBezTo>
                <a:cubicBezTo>
                  <a:pt x="690" y="11662"/>
                  <a:pt x="672" y="11718"/>
                  <a:pt x="573" y="11944"/>
                </a:cubicBezTo>
                <a:cubicBezTo>
                  <a:pt x="671" y="11739"/>
                  <a:pt x="789" y="11534"/>
                  <a:pt x="908" y="11350"/>
                </a:cubicBezTo>
                <a:lnTo>
                  <a:pt x="908" y="11350"/>
                </a:lnTo>
                <a:cubicBezTo>
                  <a:pt x="864" y="11409"/>
                  <a:pt x="800" y="11483"/>
                  <a:pt x="791" y="11483"/>
                </a:cubicBezTo>
                <a:cubicBezTo>
                  <a:pt x="787" y="11483"/>
                  <a:pt x="794" y="11467"/>
                  <a:pt x="822" y="11426"/>
                </a:cubicBezTo>
                <a:cubicBezTo>
                  <a:pt x="930" y="11263"/>
                  <a:pt x="984" y="11220"/>
                  <a:pt x="1038" y="11155"/>
                </a:cubicBezTo>
                <a:cubicBezTo>
                  <a:pt x="1059" y="11123"/>
                  <a:pt x="1092" y="11091"/>
                  <a:pt x="1135" y="11037"/>
                </a:cubicBezTo>
                <a:cubicBezTo>
                  <a:pt x="1200" y="10972"/>
                  <a:pt x="1265" y="10907"/>
                  <a:pt x="1329" y="10842"/>
                </a:cubicBezTo>
                <a:lnTo>
                  <a:pt x="1329" y="10842"/>
                </a:lnTo>
                <a:cubicBezTo>
                  <a:pt x="1304" y="10868"/>
                  <a:pt x="1288" y="10879"/>
                  <a:pt x="1282" y="10879"/>
                </a:cubicBezTo>
                <a:cubicBezTo>
                  <a:pt x="1275" y="10879"/>
                  <a:pt x="1280" y="10865"/>
                  <a:pt x="1297" y="10842"/>
                </a:cubicBezTo>
                <a:cubicBezTo>
                  <a:pt x="1362" y="10767"/>
                  <a:pt x="1427" y="10691"/>
                  <a:pt x="1502" y="10626"/>
                </a:cubicBezTo>
                <a:lnTo>
                  <a:pt x="1502" y="10626"/>
                </a:lnTo>
                <a:cubicBezTo>
                  <a:pt x="1481" y="10659"/>
                  <a:pt x="1535" y="10637"/>
                  <a:pt x="1470" y="10702"/>
                </a:cubicBezTo>
                <a:lnTo>
                  <a:pt x="1589" y="10594"/>
                </a:lnTo>
                <a:lnTo>
                  <a:pt x="1707" y="10486"/>
                </a:lnTo>
                <a:cubicBezTo>
                  <a:pt x="1783" y="10410"/>
                  <a:pt x="1870" y="10345"/>
                  <a:pt x="1956" y="10291"/>
                </a:cubicBezTo>
                <a:lnTo>
                  <a:pt x="1956" y="10291"/>
                </a:lnTo>
                <a:cubicBezTo>
                  <a:pt x="1908" y="10324"/>
                  <a:pt x="1894" y="10336"/>
                  <a:pt x="1902" y="10336"/>
                </a:cubicBezTo>
                <a:cubicBezTo>
                  <a:pt x="1916" y="10336"/>
                  <a:pt x="1993" y="10300"/>
                  <a:pt x="2075" y="10259"/>
                </a:cubicBezTo>
                <a:cubicBezTo>
                  <a:pt x="2150" y="10205"/>
                  <a:pt x="2226" y="10151"/>
                  <a:pt x="2302" y="10119"/>
                </a:cubicBezTo>
                <a:cubicBezTo>
                  <a:pt x="2453" y="10032"/>
                  <a:pt x="2636" y="9967"/>
                  <a:pt x="2712" y="9924"/>
                </a:cubicBezTo>
                <a:lnTo>
                  <a:pt x="2712" y="9924"/>
                </a:lnTo>
                <a:lnTo>
                  <a:pt x="2464" y="10032"/>
                </a:lnTo>
                <a:cubicBezTo>
                  <a:pt x="2626" y="9957"/>
                  <a:pt x="2744" y="9892"/>
                  <a:pt x="2852" y="9859"/>
                </a:cubicBezTo>
                <a:cubicBezTo>
                  <a:pt x="2960" y="9827"/>
                  <a:pt x="3036" y="9784"/>
                  <a:pt x="3122" y="9762"/>
                </a:cubicBezTo>
                <a:cubicBezTo>
                  <a:pt x="3349" y="9676"/>
                  <a:pt x="3576" y="9611"/>
                  <a:pt x="3814" y="9579"/>
                </a:cubicBezTo>
                <a:lnTo>
                  <a:pt x="3814" y="9579"/>
                </a:lnTo>
                <a:cubicBezTo>
                  <a:pt x="3754" y="9593"/>
                  <a:pt x="3680" y="9623"/>
                  <a:pt x="3754" y="9623"/>
                </a:cubicBezTo>
                <a:cubicBezTo>
                  <a:pt x="3788" y="9623"/>
                  <a:pt x="3853" y="9617"/>
                  <a:pt x="3965" y="9600"/>
                </a:cubicBezTo>
                <a:cubicBezTo>
                  <a:pt x="4008" y="9589"/>
                  <a:pt x="4073" y="9579"/>
                  <a:pt x="4159" y="9557"/>
                </a:cubicBezTo>
                <a:cubicBezTo>
                  <a:pt x="4246" y="9546"/>
                  <a:pt x="4354" y="9525"/>
                  <a:pt x="4473" y="9514"/>
                </a:cubicBezTo>
                <a:cubicBezTo>
                  <a:pt x="4695" y="9481"/>
                  <a:pt x="4918" y="9467"/>
                  <a:pt x="5141" y="9467"/>
                </a:cubicBezTo>
                <a:close/>
                <a:moveTo>
                  <a:pt x="23849" y="0"/>
                </a:moveTo>
                <a:cubicBezTo>
                  <a:pt x="23692" y="0"/>
                  <a:pt x="23533" y="3"/>
                  <a:pt x="23374" y="9"/>
                </a:cubicBezTo>
                <a:cubicBezTo>
                  <a:pt x="22813" y="20"/>
                  <a:pt x="22251" y="63"/>
                  <a:pt x="21700" y="149"/>
                </a:cubicBezTo>
                <a:lnTo>
                  <a:pt x="21776" y="149"/>
                </a:lnTo>
                <a:cubicBezTo>
                  <a:pt x="21387" y="214"/>
                  <a:pt x="21236" y="247"/>
                  <a:pt x="21074" y="268"/>
                </a:cubicBezTo>
                <a:cubicBezTo>
                  <a:pt x="20901" y="301"/>
                  <a:pt x="20728" y="333"/>
                  <a:pt x="20318" y="441"/>
                </a:cubicBezTo>
                <a:lnTo>
                  <a:pt x="20339" y="430"/>
                </a:lnTo>
                <a:lnTo>
                  <a:pt x="20339" y="430"/>
                </a:lnTo>
                <a:cubicBezTo>
                  <a:pt x="20177" y="484"/>
                  <a:pt x="19950" y="538"/>
                  <a:pt x="19734" y="614"/>
                </a:cubicBezTo>
                <a:cubicBezTo>
                  <a:pt x="19769" y="601"/>
                  <a:pt x="19781" y="596"/>
                  <a:pt x="19777" y="596"/>
                </a:cubicBezTo>
                <a:cubicBezTo>
                  <a:pt x="19764" y="596"/>
                  <a:pt x="19548" y="663"/>
                  <a:pt x="19535" y="663"/>
                </a:cubicBezTo>
                <a:cubicBezTo>
                  <a:pt x="19530" y="663"/>
                  <a:pt x="19548" y="656"/>
                  <a:pt x="19605" y="635"/>
                </a:cubicBezTo>
                <a:lnTo>
                  <a:pt x="19605" y="635"/>
                </a:lnTo>
                <a:lnTo>
                  <a:pt x="19356" y="722"/>
                </a:lnTo>
                <a:lnTo>
                  <a:pt x="19194" y="776"/>
                </a:lnTo>
                <a:lnTo>
                  <a:pt x="19043" y="841"/>
                </a:lnTo>
                <a:cubicBezTo>
                  <a:pt x="18978" y="873"/>
                  <a:pt x="18946" y="884"/>
                  <a:pt x="18697" y="1003"/>
                </a:cubicBezTo>
                <a:lnTo>
                  <a:pt x="18568" y="1046"/>
                </a:lnTo>
                <a:lnTo>
                  <a:pt x="18363" y="1154"/>
                </a:lnTo>
                <a:cubicBezTo>
                  <a:pt x="18306" y="1182"/>
                  <a:pt x="18217" y="1227"/>
                  <a:pt x="18073" y="1302"/>
                </a:cubicBezTo>
                <a:lnTo>
                  <a:pt x="18073" y="1302"/>
                </a:lnTo>
                <a:cubicBezTo>
                  <a:pt x="18099" y="1288"/>
                  <a:pt x="18106" y="1283"/>
                  <a:pt x="18103" y="1283"/>
                </a:cubicBezTo>
                <a:cubicBezTo>
                  <a:pt x="18094" y="1283"/>
                  <a:pt x="17992" y="1329"/>
                  <a:pt x="17982" y="1329"/>
                </a:cubicBezTo>
                <a:cubicBezTo>
                  <a:pt x="17977" y="1329"/>
                  <a:pt x="18004" y="1313"/>
                  <a:pt x="18103" y="1262"/>
                </a:cubicBezTo>
                <a:lnTo>
                  <a:pt x="18103" y="1262"/>
                </a:lnTo>
                <a:cubicBezTo>
                  <a:pt x="17920" y="1337"/>
                  <a:pt x="17736" y="1424"/>
                  <a:pt x="17563" y="1532"/>
                </a:cubicBezTo>
                <a:cubicBezTo>
                  <a:pt x="17412" y="1607"/>
                  <a:pt x="17282" y="1694"/>
                  <a:pt x="17174" y="1769"/>
                </a:cubicBezTo>
                <a:lnTo>
                  <a:pt x="16850" y="1975"/>
                </a:lnTo>
                <a:cubicBezTo>
                  <a:pt x="16764" y="2040"/>
                  <a:pt x="16678" y="2094"/>
                  <a:pt x="16580" y="2148"/>
                </a:cubicBezTo>
                <a:cubicBezTo>
                  <a:pt x="16532" y="2193"/>
                  <a:pt x="16514" y="2211"/>
                  <a:pt x="16519" y="2211"/>
                </a:cubicBezTo>
                <a:cubicBezTo>
                  <a:pt x="16530" y="2211"/>
                  <a:pt x="16640" y="2131"/>
                  <a:pt x="16764" y="2050"/>
                </a:cubicBezTo>
                <a:cubicBezTo>
                  <a:pt x="16850" y="1975"/>
                  <a:pt x="16948" y="1910"/>
                  <a:pt x="17056" y="1856"/>
                </a:cubicBezTo>
                <a:cubicBezTo>
                  <a:pt x="17079" y="1844"/>
                  <a:pt x="17090" y="1839"/>
                  <a:pt x="17092" y="1839"/>
                </a:cubicBezTo>
                <a:lnTo>
                  <a:pt x="17092" y="1839"/>
                </a:lnTo>
                <a:cubicBezTo>
                  <a:pt x="17098" y="1839"/>
                  <a:pt x="17035" y="1879"/>
                  <a:pt x="16948" y="1942"/>
                </a:cubicBezTo>
                <a:cubicBezTo>
                  <a:pt x="16829" y="2029"/>
                  <a:pt x="16667" y="2148"/>
                  <a:pt x="16537" y="2223"/>
                </a:cubicBezTo>
                <a:cubicBezTo>
                  <a:pt x="16418" y="2310"/>
                  <a:pt x="16321" y="2374"/>
                  <a:pt x="16181" y="2482"/>
                </a:cubicBezTo>
                <a:lnTo>
                  <a:pt x="15922" y="2677"/>
                </a:lnTo>
                <a:lnTo>
                  <a:pt x="15760" y="2806"/>
                </a:lnTo>
                <a:lnTo>
                  <a:pt x="15653" y="2900"/>
                </a:lnTo>
                <a:lnTo>
                  <a:pt x="15653" y="2900"/>
                </a:lnTo>
                <a:cubicBezTo>
                  <a:pt x="15663" y="2890"/>
                  <a:pt x="15674" y="2881"/>
                  <a:pt x="15684" y="2871"/>
                </a:cubicBezTo>
                <a:lnTo>
                  <a:pt x="15684" y="2871"/>
                </a:lnTo>
                <a:lnTo>
                  <a:pt x="15576" y="2968"/>
                </a:lnTo>
                <a:lnTo>
                  <a:pt x="15653" y="2900"/>
                </a:lnTo>
                <a:lnTo>
                  <a:pt x="15653" y="2900"/>
                </a:lnTo>
                <a:cubicBezTo>
                  <a:pt x="15469" y="3074"/>
                  <a:pt x="15283" y="3251"/>
                  <a:pt x="15068" y="3476"/>
                </a:cubicBezTo>
                <a:cubicBezTo>
                  <a:pt x="14949" y="3595"/>
                  <a:pt x="14852" y="3714"/>
                  <a:pt x="14755" y="3843"/>
                </a:cubicBezTo>
                <a:cubicBezTo>
                  <a:pt x="14852" y="3713"/>
                  <a:pt x="14968" y="3596"/>
                  <a:pt x="15084" y="3477"/>
                </a:cubicBezTo>
                <a:lnTo>
                  <a:pt x="15084" y="3477"/>
                </a:lnTo>
                <a:cubicBezTo>
                  <a:pt x="14995" y="3573"/>
                  <a:pt x="14907" y="3676"/>
                  <a:pt x="14809" y="3789"/>
                </a:cubicBezTo>
                <a:cubicBezTo>
                  <a:pt x="14669" y="3962"/>
                  <a:pt x="14517" y="4146"/>
                  <a:pt x="14323" y="4383"/>
                </a:cubicBezTo>
                <a:cubicBezTo>
                  <a:pt x="14374" y="4307"/>
                  <a:pt x="14431" y="4231"/>
                  <a:pt x="14491" y="4154"/>
                </a:cubicBezTo>
                <a:lnTo>
                  <a:pt x="14491" y="4154"/>
                </a:lnTo>
                <a:cubicBezTo>
                  <a:pt x="14449" y="4204"/>
                  <a:pt x="14405" y="4251"/>
                  <a:pt x="14366" y="4297"/>
                </a:cubicBezTo>
                <a:cubicBezTo>
                  <a:pt x="14312" y="4373"/>
                  <a:pt x="14269" y="4448"/>
                  <a:pt x="14204" y="4524"/>
                </a:cubicBezTo>
                <a:cubicBezTo>
                  <a:pt x="14211" y="4486"/>
                  <a:pt x="14378" y="4268"/>
                  <a:pt x="14572" y="4033"/>
                </a:cubicBezTo>
                <a:lnTo>
                  <a:pt x="14572" y="4033"/>
                </a:lnTo>
                <a:cubicBezTo>
                  <a:pt x="14572" y="4033"/>
                  <a:pt x="14572" y="4033"/>
                  <a:pt x="14572" y="4033"/>
                </a:cubicBezTo>
                <a:cubicBezTo>
                  <a:pt x="14579" y="4033"/>
                  <a:pt x="14656" y="3936"/>
                  <a:pt x="14745" y="3827"/>
                </a:cubicBezTo>
                <a:lnTo>
                  <a:pt x="14745" y="3827"/>
                </a:lnTo>
                <a:cubicBezTo>
                  <a:pt x="14688" y="3895"/>
                  <a:pt x="14629" y="3964"/>
                  <a:pt x="14572" y="4033"/>
                </a:cubicBezTo>
                <a:lnTo>
                  <a:pt x="14572" y="4033"/>
                </a:lnTo>
                <a:cubicBezTo>
                  <a:pt x="14571" y="4031"/>
                  <a:pt x="14578" y="4019"/>
                  <a:pt x="14593" y="3994"/>
                </a:cubicBezTo>
                <a:lnTo>
                  <a:pt x="14593" y="3994"/>
                </a:lnTo>
                <a:cubicBezTo>
                  <a:pt x="14420" y="4232"/>
                  <a:pt x="14139" y="4545"/>
                  <a:pt x="13880" y="4967"/>
                </a:cubicBezTo>
                <a:lnTo>
                  <a:pt x="13880" y="4934"/>
                </a:lnTo>
                <a:cubicBezTo>
                  <a:pt x="13837" y="4999"/>
                  <a:pt x="13751" y="5139"/>
                  <a:pt x="13675" y="5258"/>
                </a:cubicBezTo>
                <a:lnTo>
                  <a:pt x="13815" y="5031"/>
                </a:lnTo>
                <a:lnTo>
                  <a:pt x="13815" y="5031"/>
                </a:lnTo>
                <a:cubicBezTo>
                  <a:pt x="13599" y="5366"/>
                  <a:pt x="13394" y="5679"/>
                  <a:pt x="13221" y="6025"/>
                </a:cubicBezTo>
                <a:cubicBezTo>
                  <a:pt x="13396" y="5711"/>
                  <a:pt x="13433" y="5647"/>
                  <a:pt x="13437" y="5647"/>
                </a:cubicBezTo>
                <a:lnTo>
                  <a:pt x="13437" y="5647"/>
                </a:lnTo>
                <a:cubicBezTo>
                  <a:pt x="13440" y="5647"/>
                  <a:pt x="13427" y="5676"/>
                  <a:pt x="13431" y="5676"/>
                </a:cubicBezTo>
                <a:cubicBezTo>
                  <a:pt x="13434" y="5676"/>
                  <a:pt x="13448" y="5656"/>
                  <a:pt x="13491" y="5582"/>
                </a:cubicBezTo>
                <a:lnTo>
                  <a:pt x="13491" y="5582"/>
                </a:lnTo>
                <a:cubicBezTo>
                  <a:pt x="13243" y="6014"/>
                  <a:pt x="13189" y="6144"/>
                  <a:pt x="13102" y="6273"/>
                </a:cubicBezTo>
                <a:cubicBezTo>
                  <a:pt x="13070" y="6349"/>
                  <a:pt x="13027" y="6414"/>
                  <a:pt x="12973" y="6533"/>
                </a:cubicBezTo>
                <a:cubicBezTo>
                  <a:pt x="12943" y="6598"/>
                  <a:pt x="12907" y="6677"/>
                  <a:pt x="12862" y="6778"/>
                </a:cubicBezTo>
                <a:lnTo>
                  <a:pt x="12862" y="6778"/>
                </a:lnTo>
                <a:cubicBezTo>
                  <a:pt x="12863" y="6776"/>
                  <a:pt x="12864" y="6773"/>
                  <a:pt x="12865" y="6770"/>
                </a:cubicBezTo>
                <a:cubicBezTo>
                  <a:pt x="12886" y="6724"/>
                  <a:pt x="12894" y="6705"/>
                  <a:pt x="12894" y="6705"/>
                </a:cubicBezTo>
                <a:lnTo>
                  <a:pt x="12894" y="6705"/>
                </a:lnTo>
                <a:cubicBezTo>
                  <a:pt x="12894" y="6705"/>
                  <a:pt x="12778" y="6962"/>
                  <a:pt x="12735" y="7073"/>
                </a:cubicBezTo>
                <a:cubicBezTo>
                  <a:pt x="12784" y="6957"/>
                  <a:pt x="12825" y="6860"/>
                  <a:pt x="12862" y="6778"/>
                </a:cubicBezTo>
                <a:lnTo>
                  <a:pt x="12862" y="6778"/>
                </a:lnTo>
                <a:cubicBezTo>
                  <a:pt x="12786" y="6972"/>
                  <a:pt x="12670" y="7226"/>
                  <a:pt x="12627" y="7343"/>
                </a:cubicBezTo>
                <a:cubicBezTo>
                  <a:pt x="12550" y="7567"/>
                  <a:pt x="12528" y="7636"/>
                  <a:pt x="12529" y="7636"/>
                </a:cubicBezTo>
                <a:cubicBezTo>
                  <a:pt x="12532" y="7636"/>
                  <a:pt x="12594" y="7470"/>
                  <a:pt x="12601" y="7470"/>
                </a:cubicBezTo>
                <a:lnTo>
                  <a:pt x="12601" y="7470"/>
                </a:lnTo>
                <a:cubicBezTo>
                  <a:pt x="12603" y="7470"/>
                  <a:pt x="12599" y="7488"/>
                  <a:pt x="12584" y="7537"/>
                </a:cubicBezTo>
                <a:cubicBezTo>
                  <a:pt x="12541" y="7634"/>
                  <a:pt x="12498" y="7732"/>
                  <a:pt x="12476" y="7840"/>
                </a:cubicBezTo>
                <a:cubicBezTo>
                  <a:pt x="12454" y="7926"/>
                  <a:pt x="12422" y="8034"/>
                  <a:pt x="12390" y="8196"/>
                </a:cubicBezTo>
                <a:lnTo>
                  <a:pt x="12368" y="8196"/>
                </a:lnTo>
                <a:cubicBezTo>
                  <a:pt x="12314" y="8358"/>
                  <a:pt x="12271" y="8520"/>
                  <a:pt x="12249" y="8693"/>
                </a:cubicBezTo>
                <a:cubicBezTo>
                  <a:pt x="12238" y="8844"/>
                  <a:pt x="12206" y="8995"/>
                  <a:pt x="12163" y="9147"/>
                </a:cubicBezTo>
                <a:lnTo>
                  <a:pt x="12217" y="8833"/>
                </a:lnTo>
                <a:lnTo>
                  <a:pt x="12217" y="8833"/>
                </a:lnTo>
                <a:cubicBezTo>
                  <a:pt x="12184" y="8952"/>
                  <a:pt x="12152" y="9082"/>
                  <a:pt x="12141" y="9211"/>
                </a:cubicBezTo>
                <a:lnTo>
                  <a:pt x="12141" y="9136"/>
                </a:lnTo>
                <a:cubicBezTo>
                  <a:pt x="12109" y="9341"/>
                  <a:pt x="12087" y="9481"/>
                  <a:pt x="12076" y="9622"/>
                </a:cubicBezTo>
                <a:cubicBezTo>
                  <a:pt x="12066" y="9687"/>
                  <a:pt x="12055" y="9751"/>
                  <a:pt x="12044" y="9838"/>
                </a:cubicBezTo>
                <a:cubicBezTo>
                  <a:pt x="12022" y="9913"/>
                  <a:pt x="12022" y="10000"/>
                  <a:pt x="12012" y="10108"/>
                </a:cubicBezTo>
                <a:cubicBezTo>
                  <a:pt x="12016" y="10089"/>
                  <a:pt x="12019" y="10079"/>
                  <a:pt x="12022" y="10079"/>
                </a:cubicBezTo>
                <a:lnTo>
                  <a:pt x="12022" y="10079"/>
                </a:lnTo>
                <a:cubicBezTo>
                  <a:pt x="12032" y="10079"/>
                  <a:pt x="12027" y="10235"/>
                  <a:pt x="12001" y="10529"/>
                </a:cubicBezTo>
                <a:cubicBezTo>
                  <a:pt x="11979" y="10648"/>
                  <a:pt x="11979" y="10777"/>
                  <a:pt x="11979" y="10907"/>
                </a:cubicBezTo>
                <a:cubicBezTo>
                  <a:pt x="11968" y="10745"/>
                  <a:pt x="11968" y="10594"/>
                  <a:pt x="11990" y="10432"/>
                </a:cubicBezTo>
                <a:lnTo>
                  <a:pt x="11990" y="10291"/>
                </a:lnTo>
                <a:cubicBezTo>
                  <a:pt x="11958" y="10583"/>
                  <a:pt x="11947" y="10875"/>
                  <a:pt x="11958" y="11166"/>
                </a:cubicBezTo>
                <a:lnTo>
                  <a:pt x="11958" y="10961"/>
                </a:lnTo>
                <a:cubicBezTo>
                  <a:pt x="11958" y="11209"/>
                  <a:pt x="11968" y="11469"/>
                  <a:pt x="11990" y="11717"/>
                </a:cubicBezTo>
                <a:cubicBezTo>
                  <a:pt x="11990" y="11757"/>
                  <a:pt x="11990" y="11772"/>
                  <a:pt x="11989" y="11772"/>
                </a:cubicBezTo>
                <a:cubicBezTo>
                  <a:pt x="11988" y="11772"/>
                  <a:pt x="11983" y="11710"/>
                  <a:pt x="11968" y="11652"/>
                </a:cubicBezTo>
                <a:lnTo>
                  <a:pt x="11968" y="11652"/>
                </a:lnTo>
                <a:cubicBezTo>
                  <a:pt x="11979" y="11804"/>
                  <a:pt x="11990" y="11912"/>
                  <a:pt x="12001" y="12138"/>
                </a:cubicBezTo>
                <a:cubicBezTo>
                  <a:pt x="11986" y="12084"/>
                  <a:pt x="11976" y="12027"/>
                  <a:pt x="11969" y="11970"/>
                </a:cubicBezTo>
                <a:lnTo>
                  <a:pt x="11969" y="11970"/>
                </a:lnTo>
                <a:cubicBezTo>
                  <a:pt x="11979" y="12125"/>
                  <a:pt x="11992" y="12282"/>
                  <a:pt x="12006" y="12435"/>
                </a:cubicBezTo>
                <a:lnTo>
                  <a:pt x="12006" y="12435"/>
                </a:lnTo>
                <a:cubicBezTo>
                  <a:pt x="12004" y="12434"/>
                  <a:pt x="12003" y="12432"/>
                  <a:pt x="12001" y="12430"/>
                </a:cubicBezTo>
                <a:cubicBezTo>
                  <a:pt x="11828" y="12268"/>
                  <a:pt x="11644" y="12117"/>
                  <a:pt x="11353" y="11858"/>
                </a:cubicBezTo>
                <a:lnTo>
                  <a:pt x="11299" y="11804"/>
                </a:lnTo>
                <a:cubicBezTo>
                  <a:pt x="11169" y="11717"/>
                  <a:pt x="11007" y="11577"/>
                  <a:pt x="10834" y="11458"/>
                </a:cubicBezTo>
                <a:cubicBezTo>
                  <a:pt x="10661" y="11339"/>
                  <a:pt x="10521" y="11231"/>
                  <a:pt x="10456" y="11199"/>
                </a:cubicBezTo>
                <a:cubicBezTo>
                  <a:pt x="10402" y="11166"/>
                  <a:pt x="10283" y="11080"/>
                  <a:pt x="10154" y="10993"/>
                </a:cubicBezTo>
                <a:cubicBezTo>
                  <a:pt x="10013" y="10907"/>
                  <a:pt x="9851" y="10821"/>
                  <a:pt x="9679" y="10723"/>
                </a:cubicBezTo>
                <a:cubicBezTo>
                  <a:pt x="9506" y="10637"/>
                  <a:pt x="9333" y="10551"/>
                  <a:pt x="9160" y="10464"/>
                </a:cubicBezTo>
                <a:lnTo>
                  <a:pt x="8923" y="10356"/>
                </a:lnTo>
                <a:lnTo>
                  <a:pt x="8717" y="10270"/>
                </a:lnTo>
                <a:lnTo>
                  <a:pt x="8696" y="10270"/>
                </a:lnTo>
                <a:cubicBezTo>
                  <a:pt x="8523" y="10194"/>
                  <a:pt x="8361" y="10129"/>
                  <a:pt x="8177" y="10065"/>
                </a:cubicBezTo>
                <a:cubicBezTo>
                  <a:pt x="8004" y="10000"/>
                  <a:pt x="7810" y="9935"/>
                  <a:pt x="7594" y="9881"/>
                </a:cubicBezTo>
                <a:lnTo>
                  <a:pt x="7594" y="9881"/>
                </a:lnTo>
                <a:lnTo>
                  <a:pt x="7616" y="9903"/>
                </a:lnTo>
                <a:cubicBezTo>
                  <a:pt x="7529" y="9870"/>
                  <a:pt x="7421" y="9838"/>
                  <a:pt x="7302" y="9805"/>
                </a:cubicBezTo>
                <a:lnTo>
                  <a:pt x="6924" y="9708"/>
                </a:lnTo>
                <a:cubicBezTo>
                  <a:pt x="6710" y="9651"/>
                  <a:pt x="6490" y="9599"/>
                  <a:pt x="6264" y="9559"/>
                </a:cubicBezTo>
                <a:lnTo>
                  <a:pt x="6264" y="9559"/>
                </a:lnTo>
                <a:cubicBezTo>
                  <a:pt x="6299" y="9566"/>
                  <a:pt x="6333" y="9573"/>
                  <a:pt x="6363" y="9579"/>
                </a:cubicBezTo>
                <a:cubicBezTo>
                  <a:pt x="5869" y="9484"/>
                  <a:pt x="5376" y="9434"/>
                  <a:pt x="4879" y="9434"/>
                </a:cubicBezTo>
                <a:cubicBezTo>
                  <a:pt x="4636" y="9434"/>
                  <a:pt x="4393" y="9446"/>
                  <a:pt x="4149" y="9471"/>
                </a:cubicBezTo>
                <a:cubicBezTo>
                  <a:pt x="3986" y="9492"/>
                  <a:pt x="3868" y="9514"/>
                  <a:pt x="3749" y="9525"/>
                </a:cubicBezTo>
                <a:lnTo>
                  <a:pt x="3792" y="9514"/>
                </a:lnTo>
                <a:lnTo>
                  <a:pt x="3792" y="9514"/>
                </a:lnTo>
                <a:lnTo>
                  <a:pt x="3716" y="9525"/>
                </a:lnTo>
                <a:cubicBezTo>
                  <a:pt x="3652" y="9535"/>
                  <a:pt x="3576" y="9546"/>
                  <a:pt x="3490" y="9568"/>
                </a:cubicBezTo>
                <a:cubicBezTo>
                  <a:pt x="3565" y="9557"/>
                  <a:pt x="3630" y="9535"/>
                  <a:pt x="3684" y="9535"/>
                </a:cubicBezTo>
                <a:cubicBezTo>
                  <a:pt x="3619" y="9546"/>
                  <a:pt x="3544" y="9568"/>
                  <a:pt x="3457" y="9579"/>
                </a:cubicBezTo>
                <a:cubicBezTo>
                  <a:pt x="3360" y="9600"/>
                  <a:pt x="3274" y="9622"/>
                  <a:pt x="3187" y="9654"/>
                </a:cubicBezTo>
                <a:lnTo>
                  <a:pt x="3101" y="9665"/>
                </a:lnTo>
                <a:lnTo>
                  <a:pt x="3058" y="9676"/>
                </a:lnTo>
                <a:cubicBezTo>
                  <a:pt x="2942" y="9705"/>
                  <a:pt x="2923" y="9719"/>
                  <a:pt x="2949" y="9719"/>
                </a:cubicBezTo>
                <a:cubicBezTo>
                  <a:pt x="2962" y="9719"/>
                  <a:pt x="2986" y="9715"/>
                  <a:pt x="3014" y="9708"/>
                </a:cubicBezTo>
                <a:lnTo>
                  <a:pt x="3014" y="9708"/>
                </a:lnTo>
                <a:cubicBezTo>
                  <a:pt x="2928" y="9730"/>
                  <a:pt x="2842" y="9773"/>
                  <a:pt x="2777" y="9795"/>
                </a:cubicBezTo>
                <a:cubicBezTo>
                  <a:pt x="2561" y="9870"/>
                  <a:pt x="2345" y="9967"/>
                  <a:pt x="2129" y="10075"/>
                </a:cubicBezTo>
                <a:cubicBezTo>
                  <a:pt x="2107" y="10097"/>
                  <a:pt x="2042" y="10129"/>
                  <a:pt x="1956" y="10194"/>
                </a:cubicBezTo>
                <a:cubicBezTo>
                  <a:pt x="1870" y="10248"/>
                  <a:pt x="1772" y="10313"/>
                  <a:pt x="1686" y="10389"/>
                </a:cubicBezTo>
                <a:cubicBezTo>
                  <a:pt x="1545" y="10486"/>
                  <a:pt x="1416" y="10605"/>
                  <a:pt x="1308" y="10734"/>
                </a:cubicBezTo>
                <a:cubicBezTo>
                  <a:pt x="1302" y="10734"/>
                  <a:pt x="1287" y="10747"/>
                  <a:pt x="1286" y="10747"/>
                </a:cubicBezTo>
                <a:cubicBezTo>
                  <a:pt x="1285" y="10747"/>
                  <a:pt x="1294" y="10737"/>
                  <a:pt x="1329" y="10702"/>
                </a:cubicBezTo>
                <a:lnTo>
                  <a:pt x="1329" y="10702"/>
                </a:lnTo>
                <a:cubicBezTo>
                  <a:pt x="1178" y="10842"/>
                  <a:pt x="1049" y="11004"/>
                  <a:pt x="930" y="11166"/>
                </a:cubicBezTo>
                <a:lnTo>
                  <a:pt x="854" y="11231"/>
                </a:lnTo>
                <a:cubicBezTo>
                  <a:pt x="779" y="11361"/>
                  <a:pt x="692" y="11490"/>
                  <a:pt x="627" y="11631"/>
                </a:cubicBezTo>
                <a:cubicBezTo>
                  <a:pt x="544" y="11779"/>
                  <a:pt x="491" y="11877"/>
                  <a:pt x="484" y="11877"/>
                </a:cubicBezTo>
                <a:cubicBezTo>
                  <a:pt x="480" y="11877"/>
                  <a:pt x="497" y="11832"/>
                  <a:pt x="541" y="11728"/>
                </a:cubicBezTo>
                <a:lnTo>
                  <a:pt x="541" y="11728"/>
                </a:lnTo>
                <a:cubicBezTo>
                  <a:pt x="509" y="11804"/>
                  <a:pt x="476" y="11868"/>
                  <a:pt x="455" y="11922"/>
                </a:cubicBezTo>
                <a:cubicBezTo>
                  <a:pt x="433" y="11976"/>
                  <a:pt x="411" y="12030"/>
                  <a:pt x="390" y="12074"/>
                </a:cubicBezTo>
                <a:cubicBezTo>
                  <a:pt x="357" y="12160"/>
                  <a:pt x="336" y="12225"/>
                  <a:pt x="314" y="12279"/>
                </a:cubicBezTo>
                <a:cubicBezTo>
                  <a:pt x="293" y="12333"/>
                  <a:pt x="282" y="12398"/>
                  <a:pt x="260" y="12473"/>
                </a:cubicBezTo>
                <a:cubicBezTo>
                  <a:pt x="239" y="12549"/>
                  <a:pt x="206" y="12646"/>
                  <a:pt x="185" y="12786"/>
                </a:cubicBezTo>
                <a:lnTo>
                  <a:pt x="185" y="12754"/>
                </a:lnTo>
                <a:cubicBezTo>
                  <a:pt x="152" y="12851"/>
                  <a:pt x="131" y="12981"/>
                  <a:pt x="109" y="13110"/>
                </a:cubicBezTo>
                <a:cubicBezTo>
                  <a:pt x="87" y="13229"/>
                  <a:pt x="77" y="13337"/>
                  <a:pt x="66" y="13402"/>
                </a:cubicBezTo>
                <a:cubicBezTo>
                  <a:pt x="1" y="13877"/>
                  <a:pt x="1" y="14363"/>
                  <a:pt x="55" y="14849"/>
                </a:cubicBezTo>
                <a:cubicBezTo>
                  <a:pt x="131" y="15508"/>
                  <a:pt x="271" y="16156"/>
                  <a:pt x="487" y="16794"/>
                </a:cubicBezTo>
                <a:cubicBezTo>
                  <a:pt x="481" y="16761"/>
                  <a:pt x="480" y="16747"/>
                  <a:pt x="483" y="16747"/>
                </a:cubicBezTo>
                <a:lnTo>
                  <a:pt x="483" y="16747"/>
                </a:lnTo>
                <a:cubicBezTo>
                  <a:pt x="490" y="16747"/>
                  <a:pt x="523" y="16848"/>
                  <a:pt x="563" y="16966"/>
                </a:cubicBezTo>
                <a:cubicBezTo>
                  <a:pt x="606" y="17096"/>
                  <a:pt x="649" y="17215"/>
                  <a:pt x="714" y="17334"/>
                </a:cubicBezTo>
                <a:cubicBezTo>
                  <a:pt x="728" y="17377"/>
                  <a:pt x="762" y="17460"/>
                  <a:pt x="757" y="17460"/>
                </a:cubicBezTo>
                <a:cubicBezTo>
                  <a:pt x="754" y="17460"/>
                  <a:pt x="742" y="17441"/>
                  <a:pt x="714" y="17388"/>
                </a:cubicBezTo>
                <a:lnTo>
                  <a:pt x="714" y="17388"/>
                </a:lnTo>
                <a:cubicBezTo>
                  <a:pt x="887" y="17787"/>
                  <a:pt x="1103" y="18176"/>
                  <a:pt x="1340" y="18543"/>
                </a:cubicBezTo>
                <a:cubicBezTo>
                  <a:pt x="1346" y="18554"/>
                  <a:pt x="1347" y="18558"/>
                  <a:pt x="1346" y="18558"/>
                </a:cubicBezTo>
                <a:cubicBezTo>
                  <a:pt x="1342" y="18558"/>
                  <a:pt x="1292" y="18479"/>
                  <a:pt x="1291" y="18479"/>
                </a:cubicBezTo>
                <a:lnTo>
                  <a:pt x="1291" y="18479"/>
                </a:lnTo>
                <a:cubicBezTo>
                  <a:pt x="1291" y="18479"/>
                  <a:pt x="1293" y="18482"/>
                  <a:pt x="1297" y="18489"/>
                </a:cubicBezTo>
                <a:cubicBezTo>
                  <a:pt x="1319" y="18543"/>
                  <a:pt x="1405" y="18651"/>
                  <a:pt x="1427" y="18705"/>
                </a:cubicBezTo>
                <a:cubicBezTo>
                  <a:pt x="1432" y="18714"/>
                  <a:pt x="1434" y="18718"/>
                  <a:pt x="1434" y="18718"/>
                </a:cubicBezTo>
                <a:cubicBezTo>
                  <a:pt x="1432" y="18718"/>
                  <a:pt x="1364" y="18617"/>
                  <a:pt x="1319" y="18554"/>
                </a:cubicBezTo>
                <a:lnTo>
                  <a:pt x="1319" y="18554"/>
                </a:lnTo>
                <a:cubicBezTo>
                  <a:pt x="1427" y="18716"/>
                  <a:pt x="1535" y="18878"/>
                  <a:pt x="1653" y="19029"/>
                </a:cubicBezTo>
                <a:cubicBezTo>
                  <a:pt x="1686" y="19062"/>
                  <a:pt x="1718" y="19105"/>
                  <a:pt x="1761" y="19127"/>
                </a:cubicBezTo>
                <a:cubicBezTo>
                  <a:pt x="1891" y="19321"/>
                  <a:pt x="2032" y="19494"/>
                  <a:pt x="2183" y="19667"/>
                </a:cubicBezTo>
                <a:cubicBezTo>
                  <a:pt x="2218" y="19714"/>
                  <a:pt x="2267" y="19777"/>
                  <a:pt x="2264" y="19777"/>
                </a:cubicBezTo>
                <a:cubicBezTo>
                  <a:pt x="2262" y="19777"/>
                  <a:pt x="2226" y="19734"/>
                  <a:pt x="2118" y="19602"/>
                </a:cubicBezTo>
                <a:lnTo>
                  <a:pt x="2118" y="19602"/>
                </a:lnTo>
                <a:cubicBezTo>
                  <a:pt x="2183" y="19688"/>
                  <a:pt x="2388" y="19937"/>
                  <a:pt x="2593" y="20163"/>
                </a:cubicBezTo>
                <a:cubicBezTo>
                  <a:pt x="2701" y="20271"/>
                  <a:pt x="2809" y="20369"/>
                  <a:pt x="2885" y="20444"/>
                </a:cubicBezTo>
                <a:cubicBezTo>
                  <a:pt x="2928" y="20487"/>
                  <a:pt x="2982" y="20531"/>
                  <a:pt x="3025" y="20574"/>
                </a:cubicBezTo>
                <a:cubicBezTo>
                  <a:pt x="3112" y="20649"/>
                  <a:pt x="3198" y="20736"/>
                  <a:pt x="3295" y="20801"/>
                </a:cubicBezTo>
                <a:cubicBezTo>
                  <a:pt x="3544" y="21017"/>
                  <a:pt x="3814" y="21222"/>
                  <a:pt x="4094" y="21395"/>
                </a:cubicBezTo>
                <a:lnTo>
                  <a:pt x="3986" y="21319"/>
                </a:lnTo>
                <a:lnTo>
                  <a:pt x="3986" y="21319"/>
                </a:lnTo>
                <a:cubicBezTo>
                  <a:pt x="4084" y="21373"/>
                  <a:pt x="4170" y="21427"/>
                  <a:pt x="4257" y="21481"/>
                </a:cubicBezTo>
                <a:cubicBezTo>
                  <a:pt x="4365" y="21546"/>
                  <a:pt x="4483" y="21622"/>
                  <a:pt x="4667" y="21708"/>
                </a:cubicBezTo>
                <a:lnTo>
                  <a:pt x="4656" y="21708"/>
                </a:lnTo>
                <a:lnTo>
                  <a:pt x="4894" y="21827"/>
                </a:lnTo>
                <a:lnTo>
                  <a:pt x="5045" y="21902"/>
                </a:lnTo>
                <a:lnTo>
                  <a:pt x="5218" y="21967"/>
                </a:lnTo>
                <a:lnTo>
                  <a:pt x="5380" y="22032"/>
                </a:lnTo>
                <a:lnTo>
                  <a:pt x="5542" y="22064"/>
                </a:lnTo>
                <a:lnTo>
                  <a:pt x="5790" y="22140"/>
                </a:lnTo>
                <a:lnTo>
                  <a:pt x="5747" y="22118"/>
                </a:lnTo>
                <a:lnTo>
                  <a:pt x="5747" y="22118"/>
                </a:lnTo>
                <a:cubicBezTo>
                  <a:pt x="5801" y="22129"/>
                  <a:pt x="5855" y="22140"/>
                  <a:pt x="5909" y="22151"/>
                </a:cubicBezTo>
                <a:lnTo>
                  <a:pt x="6211" y="22226"/>
                </a:lnTo>
                <a:cubicBezTo>
                  <a:pt x="6330" y="22248"/>
                  <a:pt x="6460" y="22280"/>
                  <a:pt x="6590" y="22302"/>
                </a:cubicBezTo>
                <a:cubicBezTo>
                  <a:pt x="6730" y="22324"/>
                  <a:pt x="6860" y="22334"/>
                  <a:pt x="6989" y="22334"/>
                </a:cubicBezTo>
                <a:cubicBezTo>
                  <a:pt x="6924" y="22334"/>
                  <a:pt x="6870" y="22324"/>
                  <a:pt x="6806" y="22313"/>
                </a:cubicBezTo>
                <a:lnTo>
                  <a:pt x="6806" y="22313"/>
                </a:lnTo>
                <a:cubicBezTo>
                  <a:pt x="7059" y="22344"/>
                  <a:pt x="7312" y="22365"/>
                  <a:pt x="7565" y="22365"/>
                </a:cubicBezTo>
                <a:cubicBezTo>
                  <a:pt x="7657" y="22365"/>
                  <a:pt x="7750" y="22362"/>
                  <a:pt x="7842" y="22356"/>
                </a:cubicBezTo>
                <a:lnTo>
                  <a:pt x="7842" y="22356"/>
                </a:lnTo>
                <a:cubicBezTo>
                  <a:pt x="7824" y="22363"/>
                  <a:pt x="7804" y="22368"/>
                  <a:pt x="7784" y="22372"/>
                </a:cubicBezTo>
                <a:lnTo>
                  <a:pt x="7784" y="22372"/>
                </a:lnTo>
                <a:cubicBezTo>
                  <a:pt x="7892" y="22366"/>
                  <a:pt x="7952" y="22364"/>
                  <a:pt x="7994" y="22356"/>
                </a:cubicBezTo>
                <a:cubicBezTo>
                  <a:pt x="8048" y="22345"/>
                  <a:pt x="8048" y="22345"/>
                  <a:pt x="8048" y="22345"/>
                </a:cubicBezTo>
                <a:cubicBezTo>
                  <a:pt x="8048" y="22334"/>
                  <a:pt x="8026" y="22334"/>
                  <a:pt x="8296" y="22291"/>
                </a:cubicBezTo>
                <a:cubicBezTo>
                  <a:pt x="8304" y="22290"/>
                  <a:pt x="8310" y="22290"/>
                  <a:pt x="8314" y="22290"/>
                </a:cubicBezTo>
                <a:cubicBezTo>
                  <a:pt x="8341" y="22290"/>
                  <a:pt x="8296" y="22307"/>
                  <a:pt x="8319" y="22307"/>
                </a:cubicBezTo>
                <a:cubicBezTo>
                  <a:pt x="8336" y="22307"/>
                  <a:pt x="8387" y="22298"/>
                  <a:pt x="8523" y="22270"/>
                </a:cubicBezTo>
                <a:cubicBezTo>
                  <a:pt x="8609" y="22248"/>
                  <a:pt x="8696" y="22226"/>
                  <a:pt x="8782" y="22205"/>
                </a:cubicBezTo>
                <a:cubicBezTo>
                  <a:pt x="8890" y="22162"/>
                  <a:pt x="9020" y="22129"/>
                  <a:pt x="9160" y="22064"/>
                </a:cubicBezTo>
                <a:cubicBezTo>
                  <a:pt x="9441" y="21956"/>
                  <a:pt x="9711" y="21827"/>
                  <a:pt x="9970" y="21676"/>
                </a:cubicBezTo>
                <a:lnTo>
                  <a:pt x="9970" y="21676"/>
                </a:lnTo>
                <a:cubicBezTo>
                  <a:pt x="9920" y="21703"/>
                  <a:pt x="9870" y="21728"/>
                  <a:pt x="9863" y="21728"/>
                </a:cubicBezTo>
                <a:cubicBezTo>
                  <a:pt x="9856" y="21728"/>
                  <a:pt x="9887" y="21706"/>
                  <a:pt x="9992" y="21643"/>
                </a:cubicBezTo>
                <a:lnTo>
                  <a:pt x="10262" y="21460"/>
                </a:lnTo>
                <a:cubicBezTo>
                  <a:pt x="10359" y="21384"/>
                  <a:pt x="10456" y="21319"/>
                  <a:pt x="10553" y="21233"/>
                </a:cubicBezTo>
                <a:cubicBezTo>
                  <a:pt x="10651" y="21146"/>
                  <a:pt x="10748" y="21060"/>
                  <a:pt x="10823" y="20974"/>
                </a:cubicBezTo>
                <a:cubicBezTo>
                  <a:pt x="10910" y="20887"/>
                  <a:pt x="10975" y="20812"/>
                  <a:pt x="11029" y="20747"/>
                </a:cubicBezTo>
                <a:cubicBezTo>
                  <a:pt x="11040" y="20725"/>
                  <a:pt x="11050" y="20704"/>
                  <a:pt x="11072" y="20693"/>
                </a:cubicBezTo>
                <a:lnTo>
                  <a:pt x="11234" y="20477"/>
                </a:lnTo>
                <a:cubicBezTo>
                  <a:pt x="11288" y="20379"/>
                  <a:pt x="11353" y="20282"/>
                  <a:pt x="11418" y="20196"/>
                </a:cubicBezTo>
                <a:lnTo>
                  <a:pt x="11569" y="19926"/>
                </a:lnTo>
                <a:cubicBezTo>
                  <a:pt x="11601" y="19861"/>
                  <a:pt x="11623" y="19796"/>
                  <a:pt x="11655" y="19731"/>
                </a:cubicBezTo>
                <a:cubicBezTo>
                  <a:pt x="11817" y="19440"/>
                  <a:pt x="11947" y="19127"/>
                  <a:pt x="12033" y="18803"/>
                </a:cubicBezTo>
                <a:cubicBezTo>
                  <a:pt x="12152" y="18403"/>
                  <a:pt x="12206" y="18025"/>
                  <a:pt x="12228" y="18025"/>
                </a:cubicBezTo>
                <a:cubicBezTo>
                  <a:pt x="12292" y="17733"/>
                  <a:pt x="12325" y="17442"/>
                  <a:pt x="12357" y="17139"/>
                </a:cubicBezTo>
                <a:lnTo>
                  <a:pt x="12357" y="17172"/>
                </a:lnTo>
                <a:cubicBezTo>
                  <a:pt x="12390" y="16848"/>
                  <a:pt x="12400" y="16524"/>
                  <a:pt x="12379" y="16189"/>
                </a:cubicBezTo>
                <a:cubicBezTo>
                  <a:pt x="12379" y="16138"/>
                  <a:pt x="12380" y="16122"/>
                  <a:pt x="12383" y="16122"/>
                </a:cubicBezTo>
                <a:cubicBezTo>
                  <a:pt x="12386" y="16122"/>
                  <a:pt x="12390" y="16161"/>
                  <a:pt x="12390" y="16167"/>
                </a:cubicBezTo>
                <a:cubicBezTo>
                  <a:pt x="12390" y="15757"/>
                  <a:pt x="12379" y="15519"/>
                  <a:pt x="12368" y="15314"/>
                </a:cubicBezTo>
                <a:cubicBezTo>
                  <a:pt x="12357" y="15098"/>
                  <a:pt x="12336" y="14903"/>
                  <a:pt x="12303" y="14558"/>
                </a:cubicBezTo>
                <a:lnTo>
                  <a:pt x="12314" y="14482"/>
                </a:lnTo>
                <a:cubicBezTo>
                  <a:pt x="12294" y="14316"/>
                  <a:pt x="12231" y="13470"/>
                  <a:pt x="12163" y="12711"/>
                </a:cubicBezTo>
                <a:lnTo>
                  <a:pt x="12163" y="12711"/>
                </a:lnTo>
                <a:cubicBezTo>
                  <a:pt x="12170" y="12718"/>
                  <a:pt x="12177" y="12725"/>
                  <a:pt x="12184" y="12732"/>
                </a:cubicBezTo>
                <a:cubicBezTo>
                  <a:pt x="12215" y="12763"/>
                  <a:pt x="12235" y="12794"/>
                  <a:pt x="12228" y="12794"/>
                </a:cubicBezTo>
                <a:cubicBezTo>
                  <a:pt x="12226" y="12794"/>
                  <a:pt x="12219" y="12788"/>
                  <a:pt x="12206" y="12776"/>
                </a:cubicBezTo>
                <a:lnTo>
                  <a:pt x="12206" y="12776"/>
                </a:lnTo>
                <a:cubicBezTo>
                  <a:pt x="12271" y="12840"/>
                  <a:pt x="12336" y="12894"/>
                  <a:pt x="12476" y="13046"/>
                </a:cubicBezTo>
                <a:cubicBezTo>
                  <a:pt x="12527" y="13103"/>
                  <a:pt x="12546" y="13125"/>
                  <a:pt x="12545" y="13125"/>
                </a:cubicBezTo>
                <a:cubicBezTo>
                  <a:pt x="12541" y="13125"/>
                  <a:pt x="12327" y="12893"/>
                  <a:pt x="12316" y="12893"/>
                </a:cubicBezTo>
                <a:lnTo>
                  <a:pt x="12316" y="12893"/>
                </a:lnTo>
                <a:cubicBezTo>
                  <a:pt x="12314" y="12893"/>
                  <a:pt x="12325" y="12909"/>
                  <a:pt x="12357" y="12948"/>
                </a:cubicBezTo>
                <a:cubicBezTo>
                  <a:pt x="12433" y="13013"/>
                  <a:pt x="12508" y="13089"/>
                  <a:pt x="12573" y="13164"/>
                </a:cubicBezTo>
                <a:lnTo>
                  <a:pt x="12897" y="13553"/>
                </a:lnTo>
                <a:cubicBezTo>
                  <a:pt x="12822" y="13445"/>
                  <a:pt x="12735" y="13337"/>
                  <a:pt x="12649" y="13229"/>
                </a:cubicBezTo>
                <a:cubicBezTo>
                  <a:pt x="12530" y="13078"/>
                  <a:pt x="12368" y="12938"/>
                  <a:pt x="12271" y="12830"/>
                </a:cubicBezTo>
                <a:lnTo>
                  <a:pt x="12271" y="12830"/>
                </a:lnTo>
                <a:cubicBezTo>
                  <a:pt x="12368" y="12894"/>
                  <a:pt x="12454" y="12970"/>
                  <a:pt x="12519" y="13056"/>
                </a:cubicBezTo>
                <a:cubicBezTo>
                  <a:pt x="12606" y="13132"/>
                  <a:pt x="12681" y="13229"/>
                  <a:pt x="12778" y="13337"/>
                </a:cubicBezTo>
                <a:lnTo>
                  <a:pt x="12930" y="13510"/>
                </a:lnTo>
                <a:cubicBezTo>
                  <a:pt x="12984" y="13575"/>
                  <a:pt x="13027" y="13651"/>
                  <a:pt x="13081" y="13715"/>
                </a:cubicBezTo>
                <a:cubicBezTo>
                  <a:pt x="13248" y="13944"/>
                  <a:pt x="13277" y="13988"/>
                  <a:pt x="13274" y="13988"/>
                </a:cubicBezTo>
                <a:cubicBezTo>
                  <a:pt x="13272" y="13988"/>
                  <a:pt x="13256" y="13970"/>
                  <a:pt x="13254" y="13970"/>
                </a:cubicBezTo>
                <a:lnTo>
                  <a:pt x="13254" y="13970"/>
                </a:lnTo>
                <a:cubicBezTo>
                  <a:pt x="13254" y="13970"/>
                  <a:pt x="13256" y="13974"/>
                  <a:pt x="13265" y="13985"/>
                </a:cubicBezTo>
                <a:cubicBezTo>
                  <a:pt x="13405" y="14212"/>
                  <a:pt x="13502" y="14363"/>
                  <a:pt x="13589" y="14482"/>
                </a:cubicBezTo>
                <a:cubicBezTo>
                  <a:pt x="13664" y="14612"/>
                  <a:pt x="13707" y="14698"/>
                  <a:pt x="13761" y="14785"/>
                </a:cubicBezTo>
                <a:cubicBezTo>
                  <a:pt x="13902" y="15011"/>
                  <a:pt x="14021" y="15260"/>
                  <a:pt x="14118" y="15508"/>
                </a:cubicBezTo>
                <a:cubicBezTo>
                  <a:pt x="14157" y="15627"/>
                  <a:pt x="14165" y="15662"/>
                  <a:pt x="14160" y="15662"/>
                </a:cubicBezTo>
                <a:cubicBezTo>
                  <a:pt x="14153" y="15662"/>
                  <a:pt x="14120" y="15593"/>
                  <a:pt x="14116" y="15593"/>
                </a:cubicBezTo>
                <a:lnTo>
                  <a:pt x="14116" y="15593"/>
                </a:lnTo>
                <a:cubicBezTo>
                  <a:pt x="14115" y="15593"/>
                  <a:pt x="14115" y="15596"/>
                  <a:pt x="14118" y="15605"/>
                </a:cubicBezTo>
                <a:cubicBezTo>
                  <a:pt x="14032" y="15405"/>
                  <a:pt x="13946" y="15205"/>
                  <a:pt x="13851" y="15007"/>
                </a:cubicBezTo>
                <a:lnTo>
                  <a:pt x="13851" y="15007"/>
                </a:lnTo>
                <a:cubicBezTo>
                  <a:pt x="13858" y="15020"/>
                  <a:pt x="13864" y="15033"/>
                  <a:pt x="13869" y="15044"/>
                </a:cubicBezTo>
                <a:cubicBezTo>
                  <a:pt x="13846" y="14993"/>
                  <a:pt x="13821" y="14945"/>
                  <a:pt x="13796" y="14897"/>
                </a:cubicBezTo>
                <a:lnTo>
                  <a:pt x="13796" y="14897"/>
                </a:lnTo>
                <a:cubicBezTo>
                  <a:pt x="13815" y="14934"/>
                  <a:pt x="13833" y="14971"/>
                  <a:pt x="13851" y="15007"/>
                </a:cubicBezTo>
                <a:lnTo>
                  <a:pt x="13851" y="15007"/>
                </a:lnTo>
                <a:cubicBezTo>
                  <a:pt x="13779" y="14870"/>
                  <a:pt x="13647" y="14643"/>
                  <a:pt x="13578" y="14515"/>
                </a:cubicBezTo>
                <a:lnTo>
                  <a:pt x="13578" y="14515"/>
                </a:lnTo>
                <a:cubicBezTo>
                  <a:pt x="13610" y="14579"/>
                  <a:pt x="13675" y="14709"/>
                  <a:pt x="13761" y="14871"/>
                </a:cubicBezTo>
                <a:cubicBezTo>
                  <a:pt x="13815" y="14957"/>
                  <a:pt x="13859" y="15055"/>
                  <a:pt x="13902" y="15152"/>
                </a:cubicBezTo>
                <a:cubicBezTo>
                  <a:pt x="13945" y="15260"/>
                  <a:pt x="13999" y="15368"/>
                  <a:pt x="14053" y="15476"/>
                </a:cubicBezTo>
                <a:cubicBezTo>
                  <a:pt x="14237" y="15929"/>
                  <a:pt x="14388" y="16394"/>
                  <a:pt x="14485" y="16869"/>
                </a:cubicBezTo>
                <a:cubicBezTo>
                  <a:pt x="14511" y="16983"/>
                  <a:pt x="14552" y="17161"/>
                  <a:pt x="14560" y="17161"/>
                </a:cubicBezTo>
                <a:cubicBezTo>
                  <a:pt x="14562" y="17161"/>
                  <a:pt x="14563" y="17151"/>
                  <a:pt x="14561" y="17128"/>
                </a:cubicBezTo>
                <a:lnTo>
                  <a:pt x="14496" y="16891"/>
                </a:lnTo>
                <a:cubicBezTo>
                  <a:pt x="14491" y="16857"/>
                  <a:pt x="14490" y="16844"/>
                  <a:pt x="14493" y="16844"/>
                </a:cubicBezTo>
                <a:lnTo>
                  <a:pt x="14493" y="16844"/>
                </a:lnTo>
                <a:cubicBezTo>
                  <a:pt x="14503" y="16844"/>
                  <a:pt x="14571" y="17115"/>
                  <a:pt x="14576" y="17115"/>
                </a:cubicBezTo>
                <a:cubicBezTo>
                  <a:pt x="14577" y="17115"/>
                  <a:pt x="14573" y="17092"/>
                  <a:pt x="14561" y="17031"/>
                </a:cubicBezTo>
                <a:lnTo>
                  <a:pt x="14561" y="17031"/>
                </a:lnTo>
                <a:cubicBezTo>
                  <a:pt x="14647" y="17420"/>
                  <a:pt x="14701" y="17820"/>
                  <a:pt x="14723" y="18219"/>
                </a:cubicBezTo>
                <a:cubicBezTo>
                  <a:pt x="14723" y="18252"/>
                  <a:pt x="14723" y="18273"/>
                  <a:pt x="14712" y="18306"/>
                </a:cubicBezTo>
                <a:cubicBezTo>
                  <a:pt x="14712" y="18154"/>
                  <a:pt x="14701" y="18014"/>
                  <a:pt x="14679" y="17863"/>
                </a:cubicBezTo>
                <a:lnTo>
                  <a:pt x="14679" y="17863"/>
                </a:lnTo>
                <a:cubicBezTo>
                  <a:pt x="14690" y="17960"/>
                  <a:pt x="14712" y="18144"/>
                  <a:pt x="14712" y="18327"/>
                </a:cubicBezTo>
                <a:cubicBezTo>
                  <a:pt x="14723" y="18511"/>
                  <a:pt x="14712" y="18705"/>
                  <a:pt x="14733" y="18813"/>
                </a:cubicBezTo>
                <a:lnTo>
                  <a:pt x="14733" y="18479"/>
                </a:lnTo>
                <a:cubicBezTo>
                  <a:pt x="14733" y="18651"/>
                  <a:pt x="14755" y="18835"/>
                  <a:pt x="14744" y="19040"/>
                </a:cubicBezTo>
                <a:cubicBezTo>
                  <a:pt x="14744" y="19245"/>
                  <a:pt x="14733" y="19451"/>
                  <a:pt x="14701" y="19667"/>
                </a:cubicBezTo>
                <a:cubicBezTo>
                  <a:pt x="14723" y="19613"/>
                  <a:pt x="14723" y="19559"/>
                  <a:pt x="14733" y="19505"/>
                </a:cubicBezTo>
                <a:cubicBezTo>
                  <a:pt x="14733" y="19472"/>
                  <a:pt x="14744" y="19418"/>
                  <a:pt x="14755" y="19267"/>
                </a:cubicBezTo>
                <a:lnTo>
                  <a:pt x="14755" y="19267"/>
                </a:lnTo>
                <a:cubicBezTo>
                  <a:pt x="14753" y="19290"/>
                  <a:pt x="14752" y="19301"/>
                  <a:pt x="14751" y="19301"/>
                </a:cubicBezTo>
                <a:cubicBezTo>
                  <a:pt x="14748" y="19301"/>
                  <a:pt x="14757" y="19082"/>
                  <a:pt x="14766" y="18878"/>
                </a:cubicBezTo>
                <a:cubicBezTo>
                  <a:pt x="14774" y="18692"/>
                  <a:pt x="14765" y="18522"/>
                  <a:pt x="14755" y="18522"/>
                </a:cubicBezTo>
                <a:cubicBezTo>
                  <a:pt x="14751" y="18522"/>
                  <a:pt x="14747" y="18548"/>
                  <a:pt x="14744" y="18608"/>
                </a:cubicBezTo>
                <a:cubicBezTo>
                  <a:pt x="14755" y="18284"/>
                  <a:pt x="14744" y="17971"/>
                  <a:pt x="14712" y="17658"/>
                </a:cubicBezTo>
                <a:lnTo>
                  <a:pt x="14712" y="17658"/>
                </a:lnTo>
                <a:cubicBezTo>
                  <a:pt x="14712" y="17662"/>
                  <a:pt x="14714" y="17690"/>
                  <a:pt x="14712" y="17690"/>
                </a:cubicBezTo>
                <a:cubicBezTo>
                  <a:pt x="14709" y="17690"/>
                  <a:pt x="14699" y="17646"/>
                  <a:pt x="14669" y="17452"/>
                </a:cubicBezTo>
                <a:lnTo>
                  <a:pt x="14658" y="17377"/>
                </a:lnTo>
                <a:lnTo>
                  <a:pt x="14658" y="17377"/>
                </a:lnTo>
                <a:cubicBezTo>
                  <a:pt x="14667" y="17448"/>
                  <a:pt x="14668" y="17504"/>
                  <a:pt x="14675" y="17540"/>
                </a:cubicBezTo>
                <a:lnTo>
                  <a:pt x="14675" y="17540"/>
                </a:lnTo>
                <a:cubicBezTo>
                  <a:pt x="14653" y="17447"/>
                  <a:pt x="14623" y="17276"/>
                  <a:pt x="14593" y="17096"/>
                </a:cubicBezTo>
                <a:cubicBezTo>
                  <a:pt x="14550" y="16912"/>
                  <a:pt x="14507" y="16740"/>
                  <a:pt x="14474" y="16642"/>
                </a:cubicBezTo>
                <a:cubicBezTo>
                  <a:pt x="14462" y="16586"/>
                  <a:pt x="14459" y="16567"/>
                  <a:pt x="14461" y="16567"/>
                </a:cubicBezTo>
                <a:lnTo>
                  <a:pt x="14461" y="16567"/>
                </a:lnTo>
                <a:cubicBezTo>
                  <a:pt x="14462" y="16567"/>
                  <a:pt x="14465" y="16578"/>
                  <a:pt x="14469" y="16591"/>
                </a:cubicBezTo>
                <a:lnTo>
                  <a:pt x="14469" y="16591"/>
                </a:lnTo>
                <a:cubicBezTo>
                  <a:pt x="14448" y="16509"/>
                  <a:pt x="14418" y="16420"/>
                  <a:pt x="14388" y="16340"/>
                </a:cubicBezTo>
                <a:cubicBezTo>
                  <a:pt x="14388" y="16325"/>
                  <a:pt x="14321" y="16075"/>
                  <a:pt x="14329" y="16075"/>
                </a:cubicBezTo>
                <a:lnTo>
                  <a:pt x="14329" y="16075"/>
                </a:lnTo>
                <a:cubicBezTo>
                  <a:pt x="14333" y="16075"/>
                  <a:pt x="14351" y="16127"/>
                  <a:pt x="14399" y="16275"/>
                </a:cubicBezTo>
                <a:cubicBezTo>
                  <a:pt x="14355" y="16135"/>
                  <a:pt x="14312" y="15984"/>
                  <a:pt x="14258" y="15843"/>
                </a:cubicBezTo>
                <a:cubicBezTo>
                  <a:pt x="14215" y="15713"/>
                  <a:pt x="14172" y="15573"/>
                  <a:pt x="14107" y="15433"/>
                </a:cubicBezTo>
                <a:cubicBezTo>
                  <a:pt x="14053" y="15292"/>
                  <a:pt x="13988" y="15163"/>
                  <a:pt x="13934" y="15065"/>
                </a:cubicBezTo>
                <a:cubicBezTo>
                  <a:pt x="13879" y="14934"/>
                  <a:pt x="13788" y="14775"/>
                  <a:pt x="13755" y="14722"/>
                </a:cubicBezTo>
                <a:lnTo>
                  <a:pt x="13755" y="14722"/>
                </a:lnTo>
                <a:lnTo>
                  <a:pt x="13599" y="14439"/>
                </a:lnTo>
                <a:lnTo>
                  <a:pt x="13405" y="14147"/>
                </a:lnTo>
                <a:lnTo>
                  <a:pt x="13405" y="14137"/>
                </a:lnTo>
                <a:cubicBezTo>
                  <a:pt x="13043" y="13580"/>
                  <a:pt x="12620" y="13058"/>
                  <a:pt x="12151" y="12580"/>
                </a:cubicBezTo>
                <a:lnTo>
                  <a:pt x="12151" y="12580"/>
                </a:lnTo>
                <a:cubicBezTo>
                  <a:pt x="12149" y="12556"/>
                  <a:pt x="12147" y="12532"/>
                  <a:pt x="12144" y="12508"/>
                </a:cubicBezTo>
                <a:lnTo>
                  <a:pt x="12144" y="12508"/>
                </a:lnTo>
                <a:cubicBezTo>
                  <a:pt x="12146" y="12521"/>
                  <a:pt x="12149" y="12532"/>
                  <a:pt x="12151" y="12543"/>
                </a:cubicBezTo>
                <a:lnTo>
                  <a:pt x="12151" y="12543"/>
                </a:lnTo>
                <a:cubicBezTo>
                  <a:pt x="12108" y="12062"/>
                  <a:pt x="12087" y="11571"/>
                  <a:pt x="12098" y="11080"/>
                </a:cubicBezTo>
                <a:cubicBezTo>
                  <a:pt x="12098" y="10842"/>
                  <a:pt x="12109" y="10626"/>
                  <a:pt x="12120" y="10453"/>
                </a:cubicBezTo>
                <a:cubicBezTo>
                  <a:pt x="12130" y="10313"/>
                  <a:pt x="12130" y="10183"/>
                  <a:pt x="12130" y="10043"/>
                </a:cubicBezTo>
                <a:cubicBezTo>
                  <a:pt x="12141" y="9838"/>
                  <a:pt x="12174" y="9643"/>
                  <a:pt x="12195" y="9449"/>
                </a:cubicBezTo>
                <a:lnTo>
                  <a:pt x="12195" y="9449"/>
                </a:lnTo>
                <a:cubicBezTo>
                  <a:pt x="12157" y="9695"/>
                  <a:pt x="12143" y="9771"/>
                  <a:pt x="12141" y="9771"/>
                </a:cubicBezTo>
                <a:cubicBezTo>
                  <a:pt x="12136" y="9771"/>
                  <a:pt x="12160" y="9573"/>
                  <a:pt x="12156" y="9573"/>
                </a:cubicBezTo>
                <a:lnTo>
                  <a:pt x="12156" y="9573"/>
                </a:lnTo>
                <a:cubicBezTo>
                  <a:pt x="12154" y="9573"/>
                  <a:pt x="12150" y="9593"/>
                  <a:pt x="12141" y="9643"/>
                </a:cubicBezTo>
                <a:cubicBezTo>
                  <a:pt x="12156" y="9536"/>
                  <a:pt x="12177" y="9408"/>
                  <a:pt x="12196" y="9300"/>
                </a:cubicBezTo>
                <a:lnTo>
                  <a:pt x="12196" y="9300"/>
                </a:lnTo>
                <a:cubicBezTo>
                  <a:pt x="12196" y="9300"/>
                  <a:pt x="12196" y="9300"/>
                  <a:pt x="12196" y="9300"/>
                </a:cubicBezTo>
                <a:cubicBezTo>
                  <a:pt x="12198" y="9300"/>
                  <a:pt x="12204" y="9279"/>
                  <a:pt x="12213" y="9243"/>
                </a:cubicBezTo>
                <a:lnTo>
                  <a:pt x="12213" y="9243"/>
                </a:lnTo>
                <a:lnTo>
                  <a:pt x="12200" y="9276"/>
                </a:lnTo>
                <a:lnTo>
                  <a:pt x="12200" y="9276"/>
                </a:lnTo>
                <a:cubicBezTo>
                  <a:pt x="12206" y="9240"/>
                  <a:pt x="12212" y="9207"/>
                  <a:pt x="12217" y="9179"/>
                </a:cubicBezTo>
                <a:cubicBezTo>
                  <a:pt x="12222" y="9128"/>
                  <a:pt x="12229" y="9096"/>
                  <a:pt x="12233" y="9096"/>
                </a:cubicBezTo>
                <a:lnTo>
                  <a:pt x="12233" y="9096"/>
                </a:lnTo>
                <a:cubicBezTo>
                  <a:pt x="12236" y="9096"/>
                  <a:pt x="12234" y="9130"/>
                  <a:pt x="12221" y="9210"/>
                </a:cubicBezTo>
                <a:lnTo>
                  <a:pt x="12221" y="9210"/>
                </a:lnTo>
                <a:cubicBezTo>
                  <a:pt x="12276" y="8977"/>
                  <a:pt x="12405" y="8369"/>
                  <a:pt x="12432" y="8369"/>
                </a:cubicBezTo>
                <a:cubicBezTo>
                  <a:pt x="12432" y="8369"/>
                  <a:pt x="12433" y="8369"/>
                  <a:pt x="12433" y="8369"/>
                </a:cubicBezTo>
                <a:cubicBezTo>
                  <a:pt x="12616" y="7634"/>
                  <a:pt x="12886" y="6922"/>
                  <a:pt x="13243" y="6252"/>
                </a:cubicBezTo>
                <a:cubicBezTo>
                  <a:pt x="13567" y="5604"/>
                  <a:pt x="13967" y="4977"/>
                  <a:pt x="14409" y="4405"/>
                </a:cubicBezTo>
                <a:lnTo>
                  <a:pt x="14409" y="4405"/>
                </a:lnTo>
                <a:lnTo>
                  <a:pt x="14301" y="4524"/>
                </a:lnTo>
                <a:lnTo>
                  <a:pt x="14453" y="4319"/>
                </a:lnTo>
                <a:lnTo>
                  <a:pt x="14604" y="4124"/>
                </a:lnTo>
                <a:cubicBezTo>
                  <a:pt x="14643" y="4085"/>
                  <a:pt x="14672" y="4058"/>
                  <a:pt x="14677" y="4058"/>
                </a:cubicBezTo>
                <a:lnTo>
                  <a:pt x="14677" y="4058"/>
                </a:lnTo>
                <a:cubicBezTo>
                  <a:pt x="14685" y="4058"/>
                  <a:pt x="14641" y="4115"/>
                  <a:pt x="14507" y="4275"/>
                </a:cubicBezTo>
                <a:cubicBezTo>
                  <a:pt x="14571" y="4210"/>
                  <a:pt x="14669" y="4092"/>
                  <a:pt x="14744" y="3994"/>
                </a:cubicBezTo>
                <a:lnTo>
                  <a:pt x="14885" y="3800"/>
                </a:lnTo>
                <a:cubicBezTo>
                  <a:pt x="15015" y="3664"/>
                  <a:pt x="15063" y="3617"/>
                  <a:pt x="15066" y="3617"/>
                </a:cubicBezTo>
                <a:lnTo>
                  <a:pt x="15066" y="3617"/>
                </a:lnTo>
                <a:cubicBezTo>
                  <a:pt x="15075" y="3617"/>
                  <a:pt x="14833" y="3886"/>
                  <a:pt x="14840" y="3886"/>
                </a:cubicBezTo>
                <a:cubicBezTo>
                  <a:pt x="14841" y="3886"/>
                  <a:pt x="14848" y="3880"/>
                  <a:pt x="14863" y="3865"/>
                </a:cubicBezTo>
                <a:cubicBezTo>
                  <a:pt x="14928" y="3789"/>
                  <a:pt x="15003" y="3714"/>
                  <a:pt x="15057" y="3649"/>
                </a:cubicBezTo>
                <a:lnTo>
                  <a:pt x="15057" y="3649"/>
                </a:lnTo>
                <a:lnTo>
                  <a:pt x="15014" y="3692"/>
                </a:lnTo>
                <a:lnTo>
                  <a:pt x="15198" y="3487"/>
                </a:lnTo>
                <a:cubicBezTo>
                  <a:pt x="15284" y="3379"/>
                  <a:pt x="15381" y="3282"/>
                  <a:pt x="15490" y="3195"/>
                </a:cubicBezTo>
                <a:cubicBezTo>
                  <a:pt x="15544" y="3130"/>
                  <a:pt x="15608" y="3076"/>
                  <a:pt x="15673" y="3033"/>
                </a:cubicBezTo>
                <a:cubicBezTo>
                  <a:pt x="15673" y="3033"/>
                  <a:pt x="15706" y="3012"/>
                  <a:pt x="15792" y="2914"/>
                </a:cubicBezTo>
                <a:cubicBezTo>
                  <a:pt x="15954" y="2785"/>
                  <a:pt x="16116" y="2644"/>
                  <a:pt x="16278" y="2515"/>
                </a:cubicBezTo>
                <a:lnTo>
                  <a:pt x="16278" y="2515"/>
                </a:lnTo>
                <a:lnTo>
                  <a:pt x="16073" y="2666"/>
                </a:lnTo>
                <a:cubicBezTo>
                  <a:pt x="16181" y="2569"/>
                  <a:pt x="16300" y="2472"/>
                  <a:pt x="16354" y="2428"/>
                </a:cubicBezTo>
                <a:cubicBezTo>
                  <a:pt x="16383" y="2409"/>
                  <a:pt x="16399" y="2396"/>
                  <a:pt x="16397" y="2396"/>
                </a:cubicBezTo>
                <a:lnTo>
                  <a:pt x="16397" y="2396"/>
                </a:lnTo>
                <a:cubicBezTo>
                  <a:pt x="16394" y="2396"/>
                  <a:pt x="16364" y="2414"/>
                  <a:pt x="16300" y="2461"/>
                </a:cubicBezTo>
                <a:cubicBezTo>
                  <a:pt x="16386" y="2396"/>
                  <a:pt x="16559" y="2288"/>
                  <a:pt x="16753" y="2148"/>
                </a:cubicBezTo>
                <a:cubicBezTo>
                  <a:pt x="16850" y="2072"/>
                  <a:pt x="16969" y="1996"/>
                  <a:pt x="17088" y="1921"/>
                </a:cubicBezTo>
                <a:lnTo>
                  <a:pt x="17444" y="1705"/>
                </a:lnTo>
                <a:cubicBezTo>
                  <a:pt x="17693" y="1564"/>
                  <a:pt x="17931" y="1424"/>
                  <a:pt x="18136" y="1327"/>
                </a:cubicBezTo>
                <a:lnTo>
                  <a:pt x="18395" y="1197"/>
                </a:lnTo>
                <a:lnTo>
                  <a:pt x="18557" y="1132"/>
                </a:lnTo>
                <a:cubicBezTo>
                  <a:pt x="18730" y="1057"/>
                  <a:pt x="18913" y="970"/>
                  <a:pt x="19108" y="905"/>
                </a:cubicBezTo>
                <a:cubicBezTo>
                  <a:pt x="19205" y="862"/>
                  <a:pt x="19302" y="830"/>
                  <a:pt x="19399" y="787"/>
                </a:cubicBezTo>
                <a:lnTo>
                  <a:pt x="19673" y="698"/>
                </a:lnTo>
                <a:lnTo>
                  <a:pt x="19673" y="698"/>
                </a:lnTo>
                <a:cubicBezTo>
                  <a:pt x="19658" y="703"/>
                  <a:pt x="19646" y="705"/>
                  <a:pt x="19642" y="705"/>
                </a:cubicBezTo>
                <a:cubicBezTo>
                  <a:pt x="19626" y="705"/>
                  <a:pt x="19690" y="677"/>
                  <a:pt x="19939" y="603"/>
                </a:cubicBezTo>
                <a:lnTo>
                  <a:pt x="19939" y="603"/>
                </a:lnTo>
                <a:cubicBezTo>
                  <a:pt x="19924" y="611"/>
                  <a:pt x="19923" y="614"/>
                  <a:pt x="19932" y="614"/>
                </a:cubicBezTo>
                <a:cubicBezTo>
                  <a:pt x="19964" y="614"/>
                  <a:pt x="20114" y="577"/>
                  <a:pt x="20296" y="527"/>
                </a:cubicBezTo>
                <a:cubicBezTo>
                  <a:pt x="20415" y="495"/>
                  <a:pt x="20555" y="463"/>
                  <a:pt x="20685" y="441"/>
                </a:cubicBezTo>
                <a:cubicBezTo>
                  <a:pt x="20779" y="413"/>
                  <a:pt x="20873" y="393"/>
                  <a:pt x="20967" y="381"/>
                </a:cubicBezTo>
                <a:lnTo>
                  <a:pt x="20967" y="381"/>
                </a:lnTo>
                <a:cubicBezTo>
                  <a:pt x="20967" y="381"/>
                  <a:pt x="20968" y="381"/>
                  <a:pt x="20969" y="381"/>
                </a:cubicBezTo>
                <a:cubicBezTo>
                  <a:pt x="20973" y="381"/>
                  <a:pt x="20985" y="380"/>
                  <a:pt x="21009" y="376"/>
                </a:cubicBezTo>
                <a:lnTo>
                  <a:pt x="21009" y="376"/>
                </a:lnTo>
                <a:cubicBezTo>
                  <a:pt x="20995" y="378"/>
                  <a:pt x="20981" y="379"/>
                  <a:pt x="20967" y="381"/>
                </a:cubicBezTo>
                <a:lnTo>
                  <a:pt x="20967" y="381"/>
                </a:lnTo>
                <a:cubicBezTo>
                  <a:pt x="20966" y="377"/>
                  <a:pt x="21200" y="334"/>
                  <a:pt x="21419" y="290"/>
                </a:cubicBezTo>
                <a:cubicBezTo>
                  <a:pt x="21619" y="250"/>
                  <a:pt x="21808" y="227"/>
                  <a:pt x="21795" y="227"/>
                </a:cubicBezTo>
                <a:cubicBezTo>
                  <a:pt x="21790" y="227"/>
                  <a:pt x="21761" y="230"/>
                  <a:pt x="21700" y="236"/>
                </a:cubicBezTo>
                <a:cubicBezTo>
                  <a:pt x="21825" y="216"/>
                  <a:pt x="21862" y="211"/>
                  <a:pt x="21871" y="211"/>
                </a:cubicBezTo>
                <a:cubicBezTo>
                  <a:pt x="21883" y="211"/>
                  <a:pt x="21850" y="220"/>
                  <a:pt x="21889" y="220"/>
                </a:cubicBezTo>
                <a:cubicBezTo>
                  <a:pt x="21905" y="220"/>
                  <a:pt x="21933" y="218"/>
                  <a:pt x="21981" y="214"/>
                </a:cubicBezTo>
                <a:cubicBezTo>
                  <a:pt x="22568" y="147"/>
                  <a:pt x="23160" y="113"/>
                  <a:pt x="23750" y="113"/>
                </a:cubicBezTo>
                <a:cubicBezTo>
                  <a:pt x="24104" y="113"/>
                  <a:pt x="24458" y="125"/>
                  <a:pt x="24811" y="149"/>
                </a:cubicBezTo>
                <a:cubicBezTo>
                  <a:pt x="24819" y="149"/>
                  <a:pt x="24717" y="136"/>
                  <a:pt x="24787" y="136"/>
                </a:cubicBezTo>
                <a:cubicBezTo>
                  <a:pt x="24804" y="136"/>
                  <a:pt x="24832" y="136"/>
                  <a:pt x="24876" y="139"/>
                </a:cubicBezTo>
                <a:cubicBezTo>
                  <a:pt x="25048" y="149"/>
                  <a:pt x="25232" y="182"/>
                  <a:pt x="25416" y="203"/>
                </a:cubicBezTo>
                <a:cubicBezTo>
                  <a:pt x="25599" y="203"/>
                  <a:pt x="25783" y="225"/>
                  <a:pt x="25966" y="257"/>
                </a:cubicBezTo>
                <a:cubicBezTo>
                  <a:pt x="25929" y="250"/>
                  <a:pt x="25882" y="237"/>
                  <a:pt x="25898" y="237"/>
                </a:cubicBezTo>
                <a:cubicBezTo>
                  <a:pt x="25906" y="237"/>
                  <a:pt x="25926" y="240"/>
                  <a:pt x="25966" y="247"/>
                </a:cubicBezTo>
                <a:cubicBezTo>
                  <a:pt x="27975" y="527"/>
                  <a:pt x="29952" y="1067"/>
                  <a:pt x="31831" y="1845"/>
                </a:cubicBezTo>
                <a:cubicBezTo>
                  <a:pt x="31739" y="1805"/>
                  <a:pt x="31703" y="1789"/>
                  <a:pt x="31705" y="1789"/>
                </a:cubicBezTo>
                <a:lnTo>
                  <a:pt x="31705" y="1789"/>
                </a:lnTo>
                <a:cubicBezTo>
                  <a:pt x="31708" y="1789"/>
                  <a:pt x="31818" y="1834"/>
                  <a:pt x="31939" y="1888"/>
                </a:cubicBezTo>
                <a:cubicBezTo>
                  <a:pt x="31887" y="1865"/>
                  <a:pt x="31883" y="1860"/>
                  <a:pt x="31893" y="1860"/>
                </a:cubicBezTo>
                <a:cubicBezTo>
                  <a:pt x="31900" y="1860"/>
                  <a:pt x="31915" y="1862"/>
                  <a:pt x="31924" y="1862"/>
                </a:cubicBezTo>
                <a:cubicBezTo>
                  <a:pt x="31930" y="1862"/>
                  <a:pt x="31934" y="1861"/>
                  <a:pt x="31929" y="1856"/>
                </a:cubicBezTo>
                <a:lnTo>
                  <a:pt x="31929" y="1856"/>
                </a:lnTo>
                <a:cubicBezTo>
                  <a:pt x="32188" y="1975"/>
                  <a:pt x="32447" y="2083"/>
                  <a:pt x="32706" y="2202"/>
                </a:cubicBezTo>
                <a:cubicBezTo>
                  <a:pt x="32857" y="2245"/>
                  <a:pt x="33538" y="2569"/>
                  <a:pt x="33624" y="2590"/>
                </a:cubicBezTo>
                <a:lnTo>
                  <a:pt x="33376" y="2482"/>
                </a:lnTo>
                <a:lnTo>
                  <a:pt x="33376" y="2482"/>
                </a:lnTo>
                <a:cubicBezTo>
                  <a:pt x="33427" y="2504"/>
                  <a:pt x="33453" y="2513"/>
                  <a:pt x="33459" y="2513"/>
                </a:cubicBezTo>
                <a:cubicBezTo>
                  <a:pt x="33495" y="2513"/>
                  <a:pt x="32952" y="2234"/>
                  <a:pt x="32998" y="2234"/>
                </a:cubicBezTo>
                <a:cubicBezTo>
                  <a:pt x="32620" y="2104"/>
                  <a:pt x="32037" y="1780"/>
                  <a:pt x="31410" y="1586"/>
                </a:cubicBezTo>
                <a:cubicBezTo>
                  <a:pt x="31378" y="1572"/>
                  <a:pt x="31369" y="1568"/>
                  <a:pt x="31373" y="1568"/>
                </a:cubicBezTo>
                <a:cubicBezTo>
                  <a:pt x="31382" y="1568"/>
                  <a:pt x="31462" y="1593"/>
                  <a:pt x="31474" y="1593"/>
                </a:cubicBezTo>
                <a:cubicBezTo>
                  <a:pt x="31477" y="1593"/>
                  <a:pt x="31475" y="1591"/>
                  <a:pt x="31464" y="1586"/>
                </a:cubicBezTo>
                <a:cubicBezTo>
                  <a:pt x="31302" y="1543"/>
                  <a:pt x="31108" y="1467"/>
                  <a:pt x="30762" y="1337"/>
                </a:cubicBezTo>
                <a:lnTo>
                  <a:pt x="30762" y="1337"/>
                </a:lnTo>
                <a:lnTo>
                  <a:pt x="30805" y="1348"/>
                </a:lnTo>
                <a:cubicBezTo>
                  <a:pt x="30308" y="1175"/>
                  <a:pt x="29952" y="1057"/>
                  <a:pt x="29574" y="949"/>
                </a:cubicBezTo>
                <a:cubicBezTo>
                  <a:pt x="29207" y="830"/>
                  <a:pt x="28807" y="711"/>
                  <a:pt x="28235" y="571"/>
                </a:cubicBezTo>
                <a:lnTo>
                  <a:pt x="28235" y="571"/>
                </a:lnTo>
                <a:lnTo>
                  <a:pt x="28301" y="596"/>
                </a:lnTo>
                <a:lnTo>
                  <a:pt x="28301" y="596"/>
                </a:lnTo>
                <a:cubicBezTo>
                  <a:pt x="28276" y="590"/>
                  <a:pt x="28248" y="583"/>
                  <a:pt x="28217" y="576"/>
                </a:cubicBezTo>
                <a:lnTo>
                  <a:pt x="28217" y="576"/>
                </a:lnTo>
                <a:cubicBezTo>
                  <a:pt x="28247" y="584"/>
                  <a:pt x="28282" y="593"/>
                  <a:pt x="28321" y="603"/>
                </a:cubicBezTo>
                <a:lnTo>
                  <a:pt x="28301" y="596"/>
                </a:lnTo>
                <a:lnTo>
                  <a:pt x="28301" y="596"/>
                </a:lnTo>
                <a:cubicBezTo>
                  <a:pt x="28362" y="610"/>
                  <a:pt x="28400" y="620"/>
                  <a:pt x="28388" y="620"/>
                </a:cubicBezTo>
                <a:cubicBezTo>
                  <a:pt x="28383" y="620"/>
                  <a:pt x="28369" y="618"/>
                  <a:pt x="28343" y="614"/>
                </a:cubicBezTo>
                <a:cubicBezTo>
                  <a:pt x="28181" y="571"/>
                  <a:pt x="27749" y="463"/>
                  <a:pt x="27327" y="376"/>
                </a:cubicBezTo>
                <a:lnTo>
                  <a:pt x="26733" y="268"/>
                </a:lnTo>
                <a:cubicBezTo>
                  <a:pt x="26560" y="236"/>
                  <a:pt x="26431" y="214"/>
                  <a:pt x="26377" y="203"/>
                </a:cubicBezTo>
                <a:cubicBezTo>
                  <a:pt x="26259" y="184"/>
                  <a:pt x="26223" y="178"/>
                  <a:pt x="26218" y="178"/>
                </a:cubicBezTo>
                <a:cubicBezTo>
                  <a:pt x="26212" y="178"/>
                  <a:pt x="26272" y="190"/>
                  <a:pt x="26256" y="190"/>
                </a:cubicBezTo>
                <a:cubicBezTo>
                  <a:pt x="26246" y="190"/>
                  <a:pt x="26207" y="185"/>
                  <a:pt x="26107" y="171"/>
                </a:cubicBezTo>
                <a:lnTo>
                  <a:pt x="26010" y="149"/>
                </a:lnTo>
                <a:lnTo>
                  <a:pt x="25902" y="149"/>
                </a:lnTo>
                <a:cubicBezTo>
                  <a:pt x="25653" y="117"/>
                  <a:pt x="25524" y="95"/>
                  <a:pt x="25513" y="85"/>
                </a:cubicBezTo>
                <a:cubicBezTo>
                  <a:pt x="25515" y="85"/>
                  <a:pt x="25517" y="85"/>
                  <a:pt x="25520" y="85"/>
                </a:cubicBezTo>
                <a:lnTo>
                  <a:pt x="25520" y="85"/>
                </a:lnTo>
                <a:cubicBezTo>
                  <a:pt x="25401" y="73"/>
                  <a:pt x="25274" y="64"/>
                  <a:pt x="25156" y="52"/>
                </a:cubicBezTo>
                <a:lnTo>
                  <a:pt x="24714" y="20"/>
                </a:lnTo>
                <a:lnTo>
                  <a:pt x="25092" y="52"/>
                </a:lnTo>
                <a:cubicBezTo>
                  <a:pt x="24696" y="21"/>
                  <a:pt x="24278" y="0"/>
                  <a:pt x="23849" y="0"/>
                </a:cubicBezTo>
                <a:close/>
                <a:moveTo>
                  <a:pt x="7784" y="22372"/>
                </a:moveTo>
                <a:cubicBezTo>
                  <a:pt x="7751" y="22373"/>
                  <a:pt x="7713" y="22375"/>
                  <a:pt x="7670" y="22378"/>
                </a:cubicBezTo>
                <a:cubicBezTo>
                  <a:pt x="7705" y="22378"/>
                  <a:pt x="7745" y="22378"/>
                  <a:pt x="7784" y="22372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2" name="Google Shape;1492;p19"/>
          <p:cNvGrpSpPr/>
          <p:nvPr/>
        </p:nvGrpSpPr>
        <p:grpSpPr>
          <a:xfrm>
            <a:off x="7554988" y="128159"/>
            <a:ext cx="1449684" cy="4887182"/>
            <a:chOff x="7554988" y="128159"/>
            <a:chExt cx="1449684" cy="4887182"/>
          </a:xfrm>
        </p:grpSpPr>
        <p:grpSp>
          <p:nvGrpSpPr>
            <p:cNvPr id="1493" name="Google Shape;1493;p19"/>
            <p:cNvGrpSpPr/>
            <p:nvPr/>
          </p:nvGrpSpPr>
          <p:grpSpPr>
            <a:xfrm flipH="1">
              <a:off x="7862763" y="128159"/>
              <a:ext cx="1141909" cy="4887182"/>
              <a:chOff x="134466" y="128159"/>
              <a:chExt cx="1141909" cy="4887182"/>
            </a:xfrm>
          </p:grpSpPr>
          <p:sp>
            <p:nvSpPr>
              <p:cNvPr id="1494" name="Google Shape;1494;p19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19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19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19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19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19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19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19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19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19"/>
              <p:cNvSpPr/>
              <p:nvPr/>
            </p:nvSpPr>
            <p:spPr>
              <a:xfrm>
                <a:off x="1034068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19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19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19"/>
              <p:cNvSpPr/>
              <p:nvPr/>
            </p:nvSpPr>
            <p:spPr>
              <a:xfrm>
                <a:off x="7573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19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19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19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19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9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19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19"/>
              <p:cNvSpPr/>
              <p:nvPr/>
            </p:nvSpPr>
            <p:spPr>
              <a:xfrm>
                <a:off x="411185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19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19"/>
              <p:cNvSpPr/>
              <p:nvPr/>
            </p:nvSpPr>
            <p:spPr>
              <a:xfrm>
                <a:off x="41117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19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19"/>
              <p:cNvSpPr/>
              <p:nvPr/>
            </p:nvSpPr>
            <p:spPr>
              <a:xfrm>
                <a:off x="7573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19"/>
              <p:cNvSpPr/>
              <p:nvPr/>
            </p:nvSpPr>
            <p:spPr>
              <a:xfrm>
                <a:off x="10340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19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19"/>
              <p:cNvSpPr/>
              <p:nvPr/>
            </p:nvSpPr>
            <p:spPr>
              <a:xfrm>
                <a:off x="411163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19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19"/>
              <p:cNvSpPr/>
              <p:nvPr/>
            </p:nvSpPr>
            <p:spPr>
              <a:xfrm>
                <a:off x="411163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19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19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19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19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7" name="Google Shape;1527;p19"/>
            <p:cNvSpPr/>
            <p:nvPr/>
          </p:nvSpPr>
          <p:spPr>
            <a:xfrm flipH="1">
              <a:off x="793225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 flipH="1">
              <a:off x="7554988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0" name="Google Shape;1530;p19"/>
          <p:cNvSpPr/>
          <p:nvPr/>
        </p:nvSpPr>
        <p:spPr>
          <a:xfrm>
            <a:off x="8269975" y="677100"/>
            <a:ext cx="1533475" cy="704525"/>
          </a:xfrm>
          <a:custGeom>
            <a:rect b="b" l="l" r="r" t="t"/>
            <a:pathLst>
              <a:path extrusionOk="0" h="28181" w="61339">
                <a:moveTo>
                  <a:pt x="24025" y="25"/>
                </a:moveTo>
                <a:cubicBezTo>
                  <a:pt x="24051" y="28"/>
                  <a:pt x="24079" y="30"/>
                  <a:pt x="24108" y="33"/>
                </a:cubicBezTo>
                <a:cubicBezTo>
                  <a:pt x="24080" y="29"/>
                  <a:pt x="24052" y="27"/>
                  <a:pt x="24025" y="25"/>
                </a:cubicBezTo>
                <a:close/>
                <a:moveTo>
                  <a:pt x="24940" y="336"/>
                </a:moveTo>
                <a:lnTo>
                  <a:pt x="24940" y="336"/>
                </a:lnTo>
                <a:cubicBezTo>
                  <a:pt x="24951" y="341"/>
                  <a:pt x="24962" y="346"/>
                  <a:pt x="24973" y="351"/>
                </a:cubicBezTo>
                <a:lnTo>
                  <a:pt x="24973" y="351"/>
                </a:lnTo>
                <a:cubicBezTo>
                  <a:pt x="24962" y="346"/>
                  <a:pt x="24951" y="341"/>
                  <a:pt x="24940" y="336"/>
                </a:cubicBezTo>
                <a:close/>
                <a:moveTo>
                  <a:pt x="22553" y="379"/>
                </a:moveTo>
                <a:cubicBezTo>
                  <a:pt x="22540" y="383"/>
                  <a:pt x="22526" y="389"/>
                  <a:pt x="22511" y="397"/>
                </a:cubicBezTo>
                <a:lnTo>
                  <a:pt x="22511" y="397"/>
                </a:lnTo>
                <a:cubicBezTo>
                  <a:pt x="22525" y="391"/>
                  <a:pt x="22538" y="385"/>
                  <a:pt x="22553" y="379"/>
                </a:cubicBezTo>
                <a:close/>
                <a:moveTo>
                  <a:pt x="22380" y="476"/>
                </a:moveTo>
                <a:lnTo>
                  <a:pt x="22380" y="476"/>
                </a:lnTo>
                <a:cubicBezTo>
                  <a:pt x="22368" y="483"/>
                  <a:pt x="22357" y="489"/>
                  <a:pt x="22347" y="496"/>
                </a:cubicBezTo>
                <a:lnTo>
                  <a:pt x="22347" y="496"/>
                </a:lnTo>
                <a:cubicBezTo>
                  <a:pt x="22358" y="489"/>
                  <a:pt x="22369" y="483"/>
                  <a:pt x="22380" y="476"/>
                </a:cubicBezTo>
                <a:close/>
                <a:moveTo>
                  <a:pt x="22123" y="1605"/>
                </a:moveTo>
                <a:cubicBezTo>
                  <a:pt x="22125" y="1636"/>
                  <a:pt x="22126" y="1666"/>
                  <a:pt x="22128" y="1697"/>
                </a:cubicBezTo>
                <a:lnTo>
                  <a:pt x="22128" y="1697"/>
                </a:lnTo>
                <a:cubicBezTo>
                  <a:pt x="22126" y="1659"/>
                  <a:pt x="22124" y="1615"/>
                  <a:pt x="22123" y="1605"/>
                </a:cubicBezTo>
                <a:close/>
                <a:moveTo>
                  <a:pt x="22128" y="1697"/>
                </a:moveTo>
                <a:cubicBezTo>
                  <a:pt x="22130" y="1729"/>
                  <a:pt x="22131" y="1756"/>
                  <a:pt x="22131" y="1756"/>
                </a:cubicBezTo>
                <a:cubicBezTo>
                  <a:pt x="22131" y="1756"/>
                  <a:pt x="22131" y="1755"/>
                  <a:pt x="22131" y="1751"/>
                </a:cubicBezTo>
                <a:cubicBezTo>
                  <a:pt x="22130" y="1733"/>
                  <a:pt x="22129" y="1715"/>
                  <a:pt x="22128" y="1697"/>
                </a:cubicBezTo>
                <a:close/>
                <a:moveTo>
                  <a:pt x="22276" y="3089"/>
                </a:moveTo>
                <a:cubicBezTo>
                  <a:pt x="22283" y="3134"/>
                  <a:pt x="22292" y="3177"/>
                  <a:pt x="22304" y="3220"/>
                </a:cubicBezTo>
                <a:cubicBezTo>
                  <a:pt x="22293" y="3159"/>
                  <a:pt x="22283" y="3114"/>
                  <a:pt x="22276" y="3089"/>
                </a:cubicBezTo>
                <a:close/>
                <a:moveTo>
                  <a:pt x="26717" y="6420"/>
                </a:moveTo>
                <a:cubicBezTo>
                  <a:pt x="26709" y="6441"/>
                  <a:pt x="26700" y="6469"/>
                  <a:pt x="26689" y="6503"/>
                </a:cubicBezTo>
                <a:cubicBezTo>
                  <a:pt x="26699" y="6476"/>
                  <a:pt x="26708" y="6448"/>
                  <a:pt x="26717" y="6420"/>
                </a:cubicBezTo>
                <a:close/>
                <a:moveTo>
                  <a:pt x="23672" y="6977"/>
                </a:moveTo>
                <a:lnTo>
                  <a:pt x="23672" y="6977"/>
                </a:lnTo>
                <a:cubicBezTo>
                  <a:pt x="23675" y="6984"/>
                  <a:pt x="23679" y="6990"/>
                  <a:pt x="23683" y="6996"/>
                </a:cubicBezTo>
                <a:lnTo>
                  <a:pt x="23683" y="6996"/>
                </a:lnTo>
                <a:cubicBezTo>
                  <a:pt x="23679" y="6990"/>
                  <a:pt x="23675" y="6984"/>
                  <a:pt x="23672" y="6977"/>
                </a:cubicBezTo>
                <a:close/>
                <a:moveTo>
                  <a:pt x="23683" y="6996"/>
                </a:moveTo>
                <a:cubicBezTo>
                  <a:pt x="23797" y="7188"/>
                  <a:pt x="23875" y="7317"/>
                  <a:pt x="23878" y="7317"/>
                </a:cubicBezTo>
                <a:cubicBezTo>
                  <a:pt x="23880" y="7317"/>
                  <a:pt x="23852" y="7264"/>
                  <a:pt x="23784" y="7140"/>
                </a:cubicBezTo>
                <a:cubicBezTo>
                  <a:pt x="23747" y="7098"/>
                  <a:pt x="23715" y="7049"/>
                  <a:pt x="23683" y="6996"/>
                </a:cubicBezTo>
                <a:close/>
                <a:moveTo>
                  <a:pt x="26241" y="7720"/>
                </a:moveTo>
                <a:cubicBezTo>
                  <a:pt x="26194" y="7810"/>
                  <a:pt x="26145" y="7911"/>
                  <a:pt x="26086" y="8019"/>
                </a:cubicBezTo>
                <a:lnTo>
                  <a:pt x="26086" y="8019"/>
                </a:lnTo>
                <a:cubicBezTo>
                  <a:pt x="26125" y="7938"/>
                  <a:pt x="26180" y="7835"/>
                  <a:pt x="26241" y="7720"/>
                </a:cubicBezTo>
                <a:close/>
                <a:moveTo>
                  <a:pt x="23600" y="120"/>
                </a:moveTo>
                <a:cubicBezTo>
                  <a:pt x="23687" y="120"/>
                  <a:pt x="23773" y="120"/>
                  <a:pt x="23870" y="131"/>
                </a:cubicBezTo>
                <a:lnTo>
                  <a:pt x="23838" y="141"/>
                </a:lnTo>
                <a:lnTo>
                  <a:pt x="24065" y="163"/>
                </a:lnTo>
                <a:cubicBezTo>
                  <a:pt x="24129" y="163"/>
                  <a:pt x="24162" y="174"/>
                  <a:pt x="24205" y="185"/>
                </a:cubicBezTo>
                <a:cubicBezTo>
                  <a:pt x="24281" y="195"/>
                  <a:pt x="24367" y="206"/>
                  <a:pt x="24443" y="228"/>
                </a:cubicBezTo>
                <a:cubicBezTo>
                  <a:pt x="24529" y="249"/>
                  <a:pt x="24616" y="282"/>
                  <a:pt x="24702" y="314"/>
                </a:cubicBezTo>
                <a:cubicBezTo>
                  <a:pt x="24756" y="336"/>
                  <a:pt x="24810" y="357"/>
                  <a:pt x="24864" y="390"/>
                </a:cubicBezTo>
                <a:cubicBezTo>
                  <a:pt x="24918" y="422"/>
                  <a:pt x="24972" y="455"/>
                  <a:pt x="25026" y="487"/>
                </a:cubicBezTo>
                <a:cubicBezTo>
                  <a:pt x="25176" y="577"/>
                  <a:pt x="25230" y="606"/>
                  <a:pt x="25234" y="606"/>
                </a:cubicBezTo>
                <a:cubicBezTo>
                  <a:pt x="25243" y="606"/>
                  <a:pt x="25066" y="492"/>
                  <a:pt x="25073" y="492"/>
                </a:cubicBezTo>
                <a:lnTo>
                  <a:pt x="25073" y="492"/>
                </a:lnTo>
                <a:cubicBezTo>
                  <a:pt x="25077" y="492"/>
                  <a:pt x="25143" y="530"/>
                  <a:pt x="25339" y="649"/>
                </a:cubicBezTo>
                <a:cubicBezTo>
                  <a:pt x="25566" y="811"/>
                  <a:pt x="25760" y="1005"/>
                  <a:pt x="25944" y="1211"/>
                </a:cubicBezTo>
                <a:cubicBezTo>
                  <a:pt x="26138" y="1437"/>
                  <a:pt x="26311" y="1697"/>
                  <a:pt x="26452" y="1967"/>
                </a:cubicBezTo>
                <a:cubicBezTo>
                  <a:pt x="26507" y="2092"/>
                  <a:pt x="26523" y="2131"/>
                  <a:pt x="26520" y="2131"/>
                </a:cubicBezTo>
                <a:cubicBezTo>
                  <a:pt x="26516" y="2131"/>
                  <a:pt x="26462" y="2024"/>
                  <a:pt x="26461" y="2024"/>
                </a:cubicBezTo>
                <a:lnTo>
                  <a:pt x="26461" y="2024"/>
                </a:lnTo>
                <a:cubicBezTo>
                  <a:pt x="26460" y="2024"/>
                  <a:pt x="26464" y="2033"/>
                  <a:pt x="26473" y="2053"/>
                </a:cubicBezTo>
                <a:cubicBezTo>
                  <a:pt x="26527" y="2161"/>
                  <a:pt x="26581" y="2269"/>
                  <a:pt x="26624" y="2388"/>
                </a:cubicBezTo>
                <a:cubicBezTo>
                  <a:pt x="26642" y="2434"/>
                  <a:pt x="26647" y="2446"/>
                  <a:pt x="26646" y="2446"/>
                </a:cubicBezTo>
                <a:cubicBezTo>
                  <a:pt x="26645" y="2446"/>
                  <a:pt x="26640" y="2436"/>
                  <a:pt x="26635" y="2431"/>
                </a:cubicBezTo>
                <a:lnTo>
                  <a:pt x="26635" y="2431"/>
                </a:lnTo>
                <a:cubicBezTo>
                  <a:pt x="26711" y="2593"/>
                  <a:pt x="26765" y="2755"/>
                  <a:pt x="26808" y="2928"/>
                </a:cubicBezTo>
                <a:cubicBezTo>
                  <a:pt x="26873" y="3133"/>
                  <a:pt x="26916" y="3338"/>
                  <a:pt x="26927" y="3554"/>
                </a:cubicBezTo>
                <a:cubicBezTo>
                  <a:pt x="26970" y="3878"/>
                  <a:pt x="26981" y="4213"/>
                  <a:pt x="26981" y="4548"/>
                </a:cubicBezTo>
                <a:cubicBezTo>
                  <a:pt x="26981" y="4587"/>
                  <a:pt x="26980" y="4601"/>
                  <a:pt x="26979" y="4601"/>
                </a:cubicBezTo>
                <a:cubicBezTo>
                  <a:pt x="26977" y="4601"/>
                  <a:pt x="26972" y="4518"/>
                  <a:pt x="26970" y="4518"/>
                </a:cubicBezTo>
                <a:cubicBezTo>
                  <a:pt x="26970" y="4518"/>
                  <a:pt x="26970" y="4521"/>
                  <a:pt x="26970" y="4526"/>
                </a:cubicBezTo>
                <a:cubicBezTo>
                  <a:pt x="26970" y="4732"/>
                  <a:pt x="26959" y="4883"/>
                  <a:pt x="26949" y="5002"/>
                </a:cubicBezTo>
                <a:cubicBezTo>
                  <a:pt x="26949" y="5121"/>
                  <a:pt x="26938" y="5207"/>
                  <a:pt x="26927" y="5293"/>
                </a:cubicBezTo>
                <a:cubicBezTo>
                  <a:pt x="26916" y="5455"/>
                  <a:pt x="26905" y="5596"/>
                  <a:pt x="26841" y="5941"/>
                </a:cubicBezTo>
                <a:cubicBezTo>
                  <a:pt x="26819" y="6039"/>
                  <a:pt x="26797" y="6125"/>
                  <a:pt x="26765" y="6222"/>
                </a:cubicBezTo>
                <a:cubicBezTo>
                  <a:pt x="26750" y="6289"/>
                  <a:pt x="26735" y="6356"/>
                  <a:pt x="26717" y="6420"/>
                </a:cubicBezTo>
                <a:lnTo>
                  <a:pt x="26717" y="6420"/>
                </a:lnTo>
                <a:cubicBezTo>
                  <a:pt x="26731" y="6378"/>
                  <a:pt x="26740" y="6359"/>
                  <a:pt x="26743" y="6359"/>
                </a:cubicBezTo>
                <a:lnTo>
                  <a:pt x="26743" y="6359"/>
                </a:lnTo>
                <a:cubicBezTo>
                  <a:pt x="26757" y="6359"/>
                  <a:pt x="26657" y="6756"/>
                  <a:pt x="26527" y="7097"/>
                </a:cubicBezTo>
                <a:cubicBezTo>
                  <a:pt x="26556" y="7039"/>
                  <a:pt x="26583" y="6979"/>
                  <a:pt x="26606" y="6924"/>
                </a:cubicBezTo>
                <a:lnTo>
                  <a:pt x="26606" y="6924"/>
                </a:lnTo>
                <a:cubicBezTo>
                  <a:pt x="26582" y="6990"/>
                  <a:pt x="26556" y="7056"/>
                  <a:pt x="26527" y="7119"/>
                </a:cubicBezTo>
                <a:cubicBezTo>
                  <a:pt x="26473" y="7238"/>
                  <a:pt x="26441" y="7367"/>
                  <a:pt x="26387" y="7486"/>
                </a:cubicBezTo>
                <a:cubicBezTo>
                  <a:pt x="26374" y="7512"/>
                  <a:pt x="26367" y="7523"/>
                  <a:pt x="26365" y="7523"/>
                </a:cubicBezTo>
                <a:cubicBezTo>
                  <a:pt x="26359" y="7523"/>
                  <a:pt x="26381" y="7458"/>
                  <a:pt x="26419" y="7367"/>
                </a:cubicBezTo>
                <a:lnTo>
                  <a:pt x="26419" y="7367"/>
                </a:lnTo>
                <a:lnTo>
                  <a:pt x="26354" y="7508"/>
                </a:lnTo>
                <a:cubicBezTo>
                  <a:pt x="26308" y="7605"/>
                  <a:pt x="26288" y="7644"/>
                  <a:pt x="26285" y="7644"/>
                </a:cubicBezTo>
                <a:cubicBezTo>
                  <a:pt x="26280" y="7644"/>
                  <a:pt x="26315" y="7550"/>
                  <a:pt x="26354" y="7432"/>
                </a:cubicBezTo>
                <a:cubicBezTo>
                  <a:pt x="26398" y="7346"/>
                  <a:pt x="26441" y="7270"/>
                  <a:pt x="26484" y="7184"/>
                </a:cubicBezTo>
                <a:cubicBezTo>
                  <a:pt x="26527" y="7076"/>
                  <a:pt x="26549" y="6968"/>
                  <a:pt x="26570" y="6859"/>
                </a:cubicBezTo>
                <a:lnTo>
                  <a:pt x="26570" y="6859"/>
                </a:lnTo>
                <a:cubicBezTo>
                  <a:pt x="26549" y="6903"/>
                  <a:pt x="26516" y="6989"/>
                  <a:pt x="26484" y="7097"/>
                </a:cubicBezTo>
                <a:cubicBezTo>
                  <a:pt x="26493" y="7063"/>
                  <a:pt x="26501" y="7036"/>
                  <a:pt x="26499" y="7036"/>
                </a:cubicBezTo>
                <a:lnTo>
                  <a:pt x="26499" y="7036"/>
                </a:lnTo>
                <a:cubicBezTo>
                  <a:pt x="26499" y="7036"/>
                  <a:pt x="26497" y="7038"/>
                  <a:pt x="26495" y="7043"/>
                </a:cubicBezTo>
                <a:cubicBezTo>
                  <a:pt x="26484" y="7065"/>
                  <a:pt x="26462" y="7140"/>
                  <a:pt x="26419" y="7259"/>
                </a:cubicBezTo>
                <a:lnTo>
                  <a:pt x="26333" y="7421"/>
                </a:lnTo>
                <a:lnTo>
                  <a:pt x="26322" y="7464"/>
                </a:lnTo>
                <a:cubicBezTo>
                  <a:pt x="26182" y="7767"/>
                  <a:pt x="26020" y="8069"/>
                  <a:pt x="25836" y="8361"/>
                </a:cubicBezTo>
                <a:cubicBezTo>
                  <a:pt x="25750" y="8512"/>
                  <a:pt x="25663" y="8663"/>
                  <a:pt x="25566" y="8814"/>
                </a:cubicBezTo>
                <a:cubicBezTo>
                  <a:pt x="25489" y="8959"/>
                  <a:pt x="25394" y="9095"/>
                  <a:pt x="25290" y="9231"/>
                </a:cubicBezTo>
                <a:lnTo>
                  <a:pt x="25290" y="9231"/>
                </a:lnTo>
                <a:cubicBezTo>
                  <a:pt x="25286" y="9226"/>
                  <a:pt x="25282" y="9222"/>
                  <a:pt x="25278" y="9217"/>
                </a:cubicBezTo>
                <a:lnTo>
                  <a:pt x="25278" y="9217"/>
                </a:lnTo>
                <a:cubicBezTo>
                  <a:pt x="25295" y="9195"/>
                  <a:pt x="25312" y="9172"/>
                  <a:pt x="25328" y="9149"/>
                </a:cubicBezTo>
                <a:lnTo>
                  <a:pt x="25328" y="9149"/>
                </a:lnTo>
                <a:cubicBezTo>
                  <a:pt x="25309" y="9175"/>
                  <a:pt x="25293" y="9197"/>
                  <a:pt x="25278" y="9217"/>
                </a:cubicBezTo>
                <a:lnTo>
                  <a:pt x="25278" y="9217"/>
                </a:lnTo>
                <a:cubicBezTo>
                  <a:pt x="25218" y="9150"/>
                  <a:pt x="25157" y="9081"/>
                  <a:pt x="25091" y="9009"/>
                </a:cubicBezTo>
                <a:cubicBezTo>
                  <a:pt x="25004" y="8901"/>
                  <a:pt x="24907" y="8793"/>
                  <a:pt x="24821" y="8674"/>
                </a:cubicBezTo>
                <a:cubicBezTo>
                  <a:pt x="24741" y="8573"/>
                  <a:pt x="24711" y="8538"/>
                  <a:pt x="24708" y="8538"/>
                </a:cubicBezTo>
                <a:lnTo>
                  <a:pt x="24708" y="8538"/>
                </a:lnTo>
                <a:cubicBezTo>
                  <a:pt x="24702" y="8538"/>
                  <a:pt x="24814" y="8693"/>
                  <a:pt x="24808" y="8693"/>
                </a:cubicBezTo>
                <a:cubicBezTo>
                  <a:pt x="24804" y="8693"/>
                  <a:pt x="24744" y="8620"/>
                  <a:pt x="24551" y="8372"/>
                </a:cubicBezTo>
                <a:cubicBezTo>
                  <a:pt x="24453" y="8274"/>
                  <a:pt x="24367" y="8156"/>
                  <a:pt x="24302" y="8026"/>
                </a:cubicBezTo>
                <a:cubicBezTo>
                  <a:pt x="24302" y="8025"/>
                  <a:pt x="24303" y="8024"/>
                  <a:pt x="24304" y="8024"/>
                </a:cubicBezTo>
                <a:cubicBezTo>
                  <a:pt x="24305" y="8024"/>
                  <a:pt x="24308" y="8026"/>
                  <a:pt x="24309" y="8026"/>
                </a:cubicBezTo>
                <a:cubicBezTo>
                  <a:pt x="24313" y="8026"/>
                  <a:pt x="24309" y="8016"/>
                  <a:pt x="24270" y="7950"/>
                </a:cubicBezTo>
                <a:cubicBezTo>
                  <a:pt x="24173" y="7810"/>
                  <a:pt x="24021" y="7626"/>
                  <a:pt x="23881" y="7389"/>
                </a:cubicBezTo>
                <a:lnTo>
                  <a:pt x="23654" y="7022"/>
                </a:lnTo>
                <a:lnTo>
                  <a:pt x="23535" y="6816"/>
                </a:lnTo>
                <a:cubicBezTo>
                  <a:pt x="23503" y="6751"/>
                  <a:pt x="23471" y="6676"/>
                  <a:pt x="23438" y="6600"/>
                </a:cubicBezTo>
                <a:lnTo>
                  <a:pt x="23438" y="6600"/>
                </a:lnTo>
                <a:cubicBezTo>
                  <a:pt x="23535" y="6795"/>
                  <a:pt x="23622" y="6935"/>
                  <a:pt x="23719" y="7108"/>
                </a:cubicBezTo>
                <a:cubicBezTo>
                  <a:pt x="23643" y="6957"/>
                  <a:pt x="23557" y="6827"/>
                  <a:pt x="23492" y="6676"/>
                </a:cubicBezTo>
                <a:lnTo>
                  <a:pt x="23492" y="6676"/>
                </a:lnTo>
                <a:cubicBezTo>
                  <a:pt x="23557" y="6785"/>
                  <a:pt x="23618" y="6888"/>
                  <a:pt x="23672" y="6977"/>
                </a:cubicBezTo>
                <a:lnTo>
                  <a:pt x="23672" y="6977"/>
                </a:lnTo>
                <a:cubicBezTo>
                  <a:pt x="23651" y="6942"/>
                  <a:pt x="23631" y="6906"/>
                  <a:pt x="23611" y="6870"/>
                </a:cubicBezTo>
                <a:cubicBezTo>
                  <a:pt x="23514" y="6719"/>
                  <a:pt x="23417" y="6503"/>
                  <a:pt x="23309" y="6298"/>
                </a:cubicBezTo>
                <a:cubicBezTo>
                  <a:pt x="23201" y="6082"/>
                  <a:pt x="23114" y="5866"/>
                  <a:pt x="23039" y="5693"/>
                </a:cubicBezTo>
                <a:cubicBezTo>
                  <a:pt x="22995" y="5596"/>
                  <a:pt x="22952" y="5499"/>
                  <a:pt x="22898" y="5401"/>
                </a:cubicBezTo>
                <a:cubicBezTo>
                  <a:pt x="22866" y="5304"/>
                  <a:pt x="22833" y="5196"/>
                  <a:pt x="22801" y="5099"/>
                </a:cubicBezTo>
                <a:lnTo>
                  <a:pt x="22801" y="5099"/>
                </a:lnTo>
                <a:lnTo>
                  <a:pt x="22866" y="5283"/>
                </a:lnTo>
                <a:cubicBezTo>
                  <a:pt x="22812" y="5099"/>
                  <a:pt x="22747" y="4915"/>
                  <a:pt x="22682" y="4743"/>
                </a:cubicBezTo>
                <a:cubicBezTo>
                  <a:pt x="22596" y="4526"/>
                  <a:pt x="22520" y="4300"/>
                  <a:pt x="22477" y="4073"/>
                </a:cubicBezTo>
                <a:cubicBezTo>
                  <a:pt x="22422" y="3876"/>
                  <a:pt x="22390" y="3720"/>
                  <a:pt x="22393" y="3720"/>
                </a:cubicBezTo>
                <a:lnTo>
                  <a:pt x="22393" y="3720"/>
                </a:lnTo>
                <a:cubicBezTo>
                  <a:pt x="22394" y="3720"/>
                  <a:pt x="22400" y="3742"/>
                  <a:pt x="22412" y="3792"/>
                </a:cubicBezTo>
                <a:lnTo>
                  <a:pt x="22283" y="3176"/>
                </a:lnTo>
                <a:cubicBezTo>
                  <a:pt x="22268" y="3101"/>
                  <a:pt x="22264" y="3066"/>
                  <a:pt x="22267" y="3066"/>
                </a:cubicBezTo>
                <a:lnTo>
                  <a:pt x="22267" y="3066"/>
                </a:lnTo>
                <a:cubicBezTo>
                  <a:pt x="22269" y="3066"/>
                  <a:pt x="22272" y="3074"/>
                  <a:pt x="22276" y="3089"/>
                </a:cubicBezTo>
                <a:lnTo>
                  <a:pt x="22276" y="3089"/>
                </a:lnTo>
                <a:cubicBezTo>
                  <a:pt x="22270" y="3055"/>
                  <a:pt x="22266" y="3019"/>
                  <a:pt x="22261" y="2982"/>
                </a:cubicBezTo>
                <a:lnTo>
                  <a:pt x="22229" y="2744"/>
                </a:lnTo>
                <a:lnTo>
                  <a:pt x="22174" y="2269"/>
                </a:lnTo>
                <a:lnTo>
                  <a:pt x="22174" y="2280"/>
                </a:lnTo>
                <a:cubicBezTo>
                  <a:pt x="22153" y="2150"/>
                  <a:pt x="22131" y="1837"/>
                  <a:pt x="22120" y="1686"/>
                </a:cubicBezTo>
                <a:cubicBezTo>
                  <a:pt x="22120" y="1625"/>
                  <a:pt x="22121" y="1603"/>
                  <a:pt x="22122" y="1603"/>
                </a:cubicBezTo>
                <a:cubicBezTo>
                  <a:pt x="22122" y="1603"/>
                  <a:pt x="22123" y="1604"/>
                  <a:pt x="22123" y="1605"/>
                </a:cubicBezTo>
                <a:lnTo>
                  <a:pt x="22123" y="1605"/>
                </a:lnTo>
                <a:cubicBezTo>
                  <a:pt x="22115" y="1474"/>
                  <a:pt x="22110" y="1348"/>
                  <a:pt x="22110" y="1221"/>
                </a:cubicBezTo>
                <a:cubicBezTo>
                  <a:pt x="22114" y="1181"/>
                  <a:pt x="22116" y="1164"/>
                  <a:pt x="22118" y="1164"/>
                </a:cubicBezTo>
                <a:lnTo>
                  <a:pt x="22118" y="1164"/>
                </a:lnTo>
                <a:cubicBezTo>
                  <a:pt x="22125" y="1164"/>
                  <a:pt x="22116" y="1506"/>
                  <a:pt x="22142" y="1805"/>
                </a:cubicBezTo>
                <a:cubicBezTo>
                  <a:pt x="22153" y="1556"/>
                  <a:pt x="22142" y="1448"/>
                  <a:pt x="22142" y="1265"/>
                </a:cubicBezTo>
                <a:lnTo>
                  <a:pt x="22142" y="908"/>
                </a:lnTo>
                <a:cubicBezTo>
                  <a:pt x="22142" y="833"/>
                  <a:pt x="22142" y="757"/>
                  <a:pt x="22153" y="649"/>
                </a:cubicBezTo>
                <a:lnTo>
                  <a:pt x="22153" y="638"/>
                </a:lnTo>
                <a:lnTo>
                  <a:pt x="22164" y="627"/>
                </a:lnTo>
                <a:lnTo>
                  <a:pt x="22164" y="627"/>
                </a:lnTo>
                <a:cubicBezTo>
                  <a:pt x="22164" y="638"/>
                  <a:pt x="22153" y="649"/>
                  <a:pt x="22153" y="649"/>
                </a:cubicBezTo>
                <a:lnTo>
                  <a:pt x="22164" y="640"/>
                </a:lnTo>
                <a:lnTo>
                  <a:pt x="22164" y="640"/>
                </a:lnTo>
                <a:lnTo>
                  <a:pt x="22164" y="638"/>
                </a:lnTo>
                <a:lnTo>
                  <a:pt x="22171" y="635"/>
                </a:lnTo>
                <a:lnTo>
                  <a:pt x="22171" y="635"/>
                </a:lnTo>
                <a:lnTo>
                  <a:pt x="22211" y="603"/>
                </a:lnTo>
                <a:lnTo>
                  <a:pt x="22211" y="603"/>
                </a:lnTo>
                <a:cubicBezTo>
                  <a:pt x="22202" y="611"/>
                  <a:pt x="22194" y="619"/>
                  <a:pt x="22185" y="627"/>
                </a:cubicBezTo>
                <a:lnTo>
                  <a:pt x="22171" y="635"/>
                </a:lnTo>
                <a:lnTo>
                  <a:pt x="22171" y="635"/>
                </a:lnTo>
                <a:lnTo>
                  <a:pt x="22164" y="640"/>
                </a:lnTo>
                <a:lnTo>
                  <a:pt x="22164" y="640"/>
                </a:lnTo>
                <a:lnTo>
                  <a:pt x="22164" y="671"/>
                </a:lnTo>
                <a:lnTo>
                  <a:pt x="22164" y="800"/>
                </a:lnTo>
                <a:cubicBezTo>
                  <a:pt x="22164" y="757"/>
                  <a:pt x="22164" y="714"/>
                  <a:pt x="22174" y="671"/>
                </a:cubicBezTo>
                <a:cubicBezTo>
                  <a:pt x="22174" y="627"/>
                  <a:pt x="22164" y="660"/>
                  <a:pt x="22196" y="627"/>
                </a:cubicBezTo>
                <a:cubicBezTo>
                  <a:pt x="22272" y="573"/>
                  <a:pt x="22347" y="519"/>
                  <a:pt x="22434" y="476"/>
                </a:cubicBezTo>
                <a:cubicBezTo>
                  <a:pt x="22628" y="347"/>
                  <a:pt x="22855" y="260"/>
                  <a:pt x="23082" y="217"/>
                </a:cubicBezTo>
                <a:lnTo>
                  <a:pt x="23082" y="217"/>
                </a:lnTo>
                <a:cubicBezTo>
                  <a:pt x="22909" y="249"/>
                  <a:pt x="22747" y="303"/>
                  <a:pt x="22585" y="379"/>
                </a:cubicBezTo>
                <a:cubicBezTo>
                  <a:pt x="22499" y="411"/>
                  <a:pt x="22434" y="455"/>
                  <a:pt x="22423" y="455"/>
                </a:cubicBezTo>
                <a:cubicBezTo>
                  <a:pt x="22420" y="455"/>
                  <a:pt x="22418" y="454"/>
                  <a:pt x="22417" y="453"/>
                </a:cubicBezTo>
                <a:lnTo>
                  <a:pt x="22417" y="453"/>
                </a:lnTo>
                <a:cubicBezTo>
                  <a:pt x="22384" y="474"/>
                  <a:pt x="22349" y="498"/>
                  <a:pt x="22315" y="519"/>
                </a:cubicBezTo>
                <a:lnTo>
                  <a:pt x="22211" y="603"/>
                </a:lnTo>
                <a:lnTo>
                  <a:pt x="22211" y="603"/>
                </a:lnTo>
                <a:cubicBezTo>
                  <a:pt x="22251" y="565"/>
                  <a:pt x="22296" y="528"/>
                  <a:pt x="22347" y="496"/>
                </a:cubicBezTo>
                <a:lnTo>
                  <a:pt x="22347" y="496"/>
                </a:lnTo>
                <a:cubicBezTo>
                  <a:pt x="22304" y="522"/>
                  <a:pt x="22263" y="550"/>
                  <a:pt x="22229" y="584"/>
                </a:cubicBezTo>
                <a:lnTo>
                  <a:pt x="22164" y="627"/>
                </a:lnTo>
                <a:lnTo>
                  <a:pt x="22207" y="595"/>
                </a:lnTo>
                <a:lnTo>
                  <a:pt x="22304" y="519"/>
                </a:lnTo>
                <a:cubicBezTo>
                  <a:pt x="22339" y="496"/>
                  <a:pt x="22376" y="470"/>
                  <a:pt x="22421" y="444"/>
                </a:cubicBezTo>
                <a:lnTo>
                  <a:pt x="22421" y="444"/>
                </a:lnTo>
                <a:cubicBezTo>
                  <a:pt x="22417" y="448"/>
                  <a:pt x="22416" y="451"/>
                  <a:pt x="22417" y="453"/>
                </a:cubicBezTo>
                <a:lnTo>
                  <a:pt x="22417" y="453"/>
                </a:lnTo>
                <a:cubicBezTo>
                  <a:pt x="22450" y="431"/>
                  <a:pt x="22482" y="411"/>
                  <a:pt x="22511" y="397"/>
                </a:cubicBezTo>
                <a:lnTo>
                  <a:pt x="22511" y="397"/>
                </a:lnTo>
                <a:cubicBezTo>
                  <a:pt x="22478" y="412"/>
                  <a:pt x="22448" y="428"/>
                  <a:pt x="22421" y="444"/>
                </a:cubicBezTo>
                <a:lnTo>
                  <a:pt x="22421" y="444"/>
                </a:lnTo>
                <a:cubicBezTo>
                  <a:pt x="22433" y="430"/>
                  <a:pt x="22476" y="401"/>
                  <a:pt x="22563" y="357"/>
                </a:cubicBezTo>
                <a:cubicBezTo>
                  <a:pt x="22769" y="260"/>
                  <a:pt x="22974" y="195"/>
                  <a:pt x="23190" y="152"/>
                </a:cubicBezTo>
                <a:cubicBezTo>
                  <a:pt x="23265" y="152"/>
                  <a:pt x="23330" y="141"/>
                  <a:pt x="23395" y="131"/>
                </a:cubicBezTo>
                <a:lnTo>
                  <a:pt x="23600" y="120"/>
                </a:lnTo>
                <a:close/>
                <a:moveTo>
                  <a:pt x="25200" y="9300"/>
                </a:moveTo>
                <a:lnTo>
                  <a:pt x="25207" y="9308"/>
                </a:lnTo>
                <a:lnTo>
                  <a:pt x="25207" y="9308"/>
                </a:lnTo>
                <a:cubicBezTo>
                  <a:pt x="25195" y="9321"/>
                  <a:pt x="25189" y="9327"/>
                  <a:pt x="25187" y="9327"/>
                </a:cubicBezTo>
                <a:cubicBezTo>
                  <a:pt x="25185" y="9327"/>
                  <a:pt x="25191" y="9316"/>
                  <a:pt x="25200" y="9300"/>
                </a:cubicBezTo>
                <a:close/>
                <a:moveTo>
                  <a:pt x="41410" y="9811"/>
                </a:moveTo>
                <a:lnTo>
                  <a:pt x="41410" y="9811"/>
                </a:lnTo>
                <a:cubicBezTo>
                  <a:pt x="41411" y="9811"/>
                  <a:pt x="41383" y="9836"/>
                  <a:pt x="41357" y="9862"/>
                </a:cubicBezTo>
                <a:lnTo>
                  <a:pt x="41260" y="9938"/>
                </a:lnTo>
                <a:cubicBezTo>
                  <a:pt x="41373" y="9842"/>
                  <a:pt x="41409" y="9811"/>
                  <a:pt x="41410" y="9811"/>
                </a:cubicBezTo>
                <a:close/>
                <a:moveTo>
                  <a:pt x="40450" y="10618"/>
                </a:moveTo>
                <a:cubicBezTo>
                  <a:pt x="40440" y="10625"/>
                  <a:pt x="40431" y="10632"/>
                  <a:pt x="40422" y="10638"/>
                </a:cubicBezTo>
                <a:lnTo>
                  <a:pt x="40422" y="10638"/>
                </a:lnTo>
                <a:lnTo>
                  <a:pt x="40450" y="10618"/>
                </a:lnTo>
                <a:close/>
                <a:moveTo>
                  <a:pt x="39737" y="10942"/>
                </a:moveTo>
                <a:lnTo>
                  <a:pt x="39737" y="10942"/>
                </a:lnTo>
                <a:cubicBezTo>
                  <a:pt x="39729" y="10948"/>
                  <a:pt x="39722" y="10954"/>
                  <a:pt x="39717" y="10958"/>
                </a:cubicBezTo>
                <a:lnTo>
                  <a:pt x="39717" y="10958"/>
                </a:lnTo>
                <a:cubicBezTo>
                  <a:pt x="39723" y="10953"/>
                  <a:pt x="39730" y="10948"/>
                  <a:pt x="39737" y="10942"/>
                </a:cubicBezTo>
                <a:close/>
                <a:moveTo>
                  <a:pt x="39716" y="11122"/>
                </a:moveTo>
                <a:cubicBezTo>
                  <a:pt x="39658" y="11159"/>
                  <a:pt x="39600" y="11197"/>
                  <a:pt x="39542" y="11234"/>
                </a:cubicBezTo>
                <a:cubicBezTo>
                  <a:pt x="39615" y="11188"/>
                  <a:pt x="39672" y="11151"/>
                  <a:pt x="39716" y="11122"/>
                </a:cubicBezTo>
                <a:close/>
                <a:moveTo>
                  <a:pt x="40331" y="10543"/>
                </a:moveTo>
                <a:lnTo>
                  <a:pt x="40331" y="10543"/>
                </a:lnTo>
                <a:cubicBezTo>
                  <a:pt x="40168" y="10670"/>
                  <a:pt x="39715" y="10979"/>
                  <a:pt x="39696" y="10979"/>
                </a:cubicBezTo>
                <a:cubicBezTo>
                  <a:pt x="39693" y="10979"/>
                  <a:pt x="39699" y="10973"/>
                  <a:pt x="39717" y="10958"/>
                </a:cubicBezTo>
                <a:lnTo>
                  <a:pt x="39717" y="10958"/>
                </a:lnTo>
                <a:cubicBezTo>
                  <a:pt x="39566" y="11078"/>
                  <a:pt x="39401" y="11182"/>
                  <a:pt x="39234" y="11277"/>
                </a:cubicBezTo>
                <a:lnTo>
                  <a:pt x="39234" y="11277"/>
                </a:lnTo>
                <a:cubicBezTo>
                  <a:pt x="39279" y="11256"/>
                  <a:pt x="39324" y="11229"/>
                  <a:pt x="39370" y="11201"/>
                </a:cubicBezTo>
                <a:cubicBezTo>
                  <a:pt x="39434" y="11169"/>
                  <a:pt x="39499" y="11126"/>
                  <a:pt x="39564" y="11083"/>
                </a:cubicBezTo>
                <a:lnTo>
                  <a:pt x="39974" y="10813"/>
                </a:lnTo>
                <a:cubicBezTo>
                  <a:pt x="40039" y="10769"/>
                  <a:pt x="40104" y="10726"/>
                  <a:pt x="40169" y="10672"/>
                </a:cubicBezTo>
                <a:lnTo>
                  <a:pt x="40331" y="10543"/>
                </a:lnTo>
                <a:close/>
                <a:moveTo>
                  <a:pt x="39234" y="11277"/>
                </a:moveTo>
                <a:lnTo>
                  <a:pt x="39234" y="11277"/>
                </a:lnTo>
                <a:cubicBezTo>
                  <a:pt x="39225" y="11281"/>
                  <a:pt x="39216" y="11284"/>
                  <a:pt x="39208" y="11288"/>
                </a:cubicBezTo>
                <a:cubicBezTo>
                  <a:pt x="39186" y="11301"/>
                  <a:pt x="39163" y="11314"/>
                  <a:pt x="39140" y="11327"/>
                </a:cubicBezTo>
                <a:lnTo>
                  <a:pt x="39140" y="11327"/>
                </a:lnTo>
                <a:cubicBezTo>
                  <a:pt x="39152" y="11321"/>
                  <a:pt x="39163" y="11315"/>
                  <a:pt x="39175" y="11309"/>
                </a:cubicBezTo>
                <a:cubicBezTo>
                  <a:pt x="39195" y="11299"/>
                  <a:pt x="39214" y="11288"/>
                  <a:pt x="39234" y="11277"/>
                </a:cubicBezTo>
                <a:close/>
                <a:moveTo>
                  <a:pt x="22770" y="11615"/>
                </a:moveTo>
                <a:cubicBezTo>
                  <a:pt x="22734" y="11640"/>
                  <a:pt x="22697" y="11664"/>
                  <a:pt x="22661" y="11688"/>
                </a:cubicBezTo>
                <a:cubicBezTo>
                  <a:pt x="22699" y="11665"/>
                  <a:pt x="22735" y="11640"/>
                  <a:pt x="22770" y="11615"/>
                </a:cubicBezTo>
                <a:close/>
                <a:moveTo>
                  <a:pt x="28515" y="11774"/>
                </a:moveTo>
                <a:cubicBezTo>
                  <a:pt x="28539" y="11790"/>
                  <a:pt x="28564" y="11800"/>
                  <a:pt x="28593" y="11809"/>
                </a:cubicBezTo>
                <a:lnTo>
                  <a:pt x="28593" y="11809"/>
                </a:lnTo>
                <a:cubicBezTo>
                  <a:pt x="28567" y="11798"/>
                  <a:pt x="28541" y="11786"/>
                  <a:pt x="28515" y="11774"/>
                </a:cubicBezTo>
                <a:close/>
                <a:moveTo>
                  <a:pt x="22250" y="11958"/>
                </a:moveTo>
                <a:lnTo>
                  <a:pt x="22142" y="12022"/>
                </a:lnTo>
                <a:cubicBezTo>
                  <a:pt x="22126" y="12032"/>
                  <a:pt x="22119" y="12036"/>
                  <a:pt x="22120" y="12036"/>
                </a:cubicBezTo>
                <a:cubicBezTo>
                  <a:pt x="22121" y="12036"/>
                  <a:pt x="22128" y="12032"/>
                  <a:pt x="22140" y="12026"/>
                </a:cubicBezTo>
                <a:lnTo>
                  <a:pt x="22140" y="12026"/>
                </a:lnTo>
                <a:cubicBezTo>
                  <a:pt x="22177" y="12003"/>
                  <a:pt x="22213" y="11981"/>
                  <a:pt x="22250" y="11958"/>
                </a:cubicBezTo>
                <a:close/>
                <a:moveTo>
                  <a:pt x="37439" y="12081"/>
                </a:moveTo>
                <a:cubicBezTo>
                  <a:pt x="37433" y="12081"/>
                  <a:pt x="37423" y="12085"/>
                  <a:pt x="37407" y="12092"/>
                </a:cubicBezTo>
                <a:lnTo>
                  <a:pt x="37407" y="12092"/>
                </a:lnTo>
                <a:lnTo>
                  <a:pt x="37439" y="12081"/>
                </a:lnTo>
                <a:close/>
                <a:moveTo>
                  <a:pt x="37407" y="12092"/>
                </a:moveTo>
                <a:lnTo>
                  <a:pt x="37263" y="12141"/>
                </a:lnTo>
                <a:cubicBezTo>
                  <a:pt x="37145" y="12184"/>
                  <a:pt x="37037" y="12206"/>
                  <a:pt x="36918" y="12249"/>
                </a:cubicBezTo>
                <a:lnTo>
                  <a:pt x="37209" y="12163"/>
                </a:lnTo>
                <a:lnTo>
                  <a:pt x="37371" y="12109"/>
                </a:lnTo>
                <a:cubicBezTo>
                  <a:pt x="37386" y="12102"/>
                  <a:pt x="37397" y="12096"/>
                  <a:pt x="37407" y="12092"/>
                </a:cubicBezTo>
                <a:close/>
                <a:moveTo>
                  <a:pt x="35871" y="12508"/>
                </a:moveTo>
                <a:lnTo>
                  <a:pt x="35871" y="12508"/>
                </a:lnTo>
                <a:cubicBezTo>
                  <a:pt x="35870" y="12508"/>
                  <a:pt x="35870" y="12508"/>
                  <a:pt x="35870" y="12508"/>
                </a:cubicBezTo>
                <a:lnTo>
                  <a:pt x="35867" y="12509"/>
                </a:lnTo>
                <a:lnTo>
                  <a:pt x="35867" y="12509"/>
                </a:lnTo>
                <a:cubicBezTo>
                  <a:pt x="35868" y="12509"/>
                  <a:pt x="35870" y="12509"/>
                  <a:pt x="35871" y="12508"/>
                </a:cubicBezTo>
                <a:close/>
                <a:moveTo>
                  <a:pt x="35867" y="12509"/>
                </a:moveTo>
                <a:lnTo>
                  <a:pt x="35867" y="12509"/>
                </a:lnTo>
                <a:cubicBezTo>
                  <a:pt x="35855" y="12512"/>
                  <a:pt x="35843" y="12514"/>
                  <a:pt x="35831" y="12517"/>
                </a:cubicBezTo>
                <a:lnTo>
                  <a:pt x="35831" y="12517"/>
                </a:lnTo>
                <a:lnTo>
                  <a:pt x="35867" y="12509"/>
                </a:lnTo>
                <a:close/>
                <a:moveTo>
                  <a:pt x="35831" y="12517"/>
                </a:moveTo>
                <a:lnTo>
                  <a:pt x="35676" y="12552"/>
                </a:lnTo>
                <a:lnTo>
                  <a:pt x="35511" y="12579"/>
                </a:lnTo>
                <a:lnTo>
                  <a:pt x="35511" y="12579"/>
                </a:lnTo>
                <a:cubicBezTo>
                  <a:pt x="35521" y="12578"/>
                  <a:pt x="35531" y="12577"/>
                  <a:pt x="35541" y="12576"/>
                </a:cubicBezTo>
                <a:lnTo>
                  <a:pt x="35541" y="12576"/>
                </a:lnTo>
                <a:cubicBezTo>
                  <a:pt x="35652" y="12560"/>
                  <a:pt x="35747" y="12536"/>
                  <a:pt x="35831" y="12517"/>
                </a:cubicBezTo>
                <a:close/>
                <a:moveTo>
                  <a:pt x="19939" y="13102"/>
                </a:moveTo>
                <a:lnTo>
                  <a:pt x="19939" y="13102"/>
                </a:lnTo>
                <a:cubicBezTo>
                  <a:pt x="19933" y="13105"/>
                  <a:pt x="19927" y="13107"/>
                  <a:pt x="19921" y="13110"/>
                </a:cubicBezTo>
                <a:lnTo>
                  <a:pt x="19921" y="13110"/>
                </a:lnTo>
                <a:cubicBezTo>
                  <a:pt x="19927" y="13108"/>
                  <a:pt x="19933" y="13105"/>
                  <a:pt x="19939" y="13102"/>
                </a:cubicBezTo>
                <a:close/>
                <a:moveTo>
                  <a:pt x="17963" y="13689"/>
                </a:moveTo>
                <a:cubicBezTo>
                  <a:pt x="17951" y="13691"/>
                  <a:pt x="17940" y="13694"/>
                  <a:pt x="17930" y="13696"/>
                </a:cubicBezTo>
                <a:cubicBezTo>
                  <a:pt x="17941" y="13694"/>
                  <a:pt x="17952" y="13691"/>
                  <a:pt x="17963" y="13689"/>
                </a:cubicBezTo>
                <a:close/>
                <a:moveTo>
                  <a:pt x="17145" y="13840"/>
                </a:moveTo>
                <a:cubicBezTo>
                  <a:pt x="17132" y="13841"/>
                  <a:pt x="17113" y="13844"/>
                  <a:pt x="17087" y="13848"/>
                </a:cubicBezTo>
                <a:cubicBezTo>
                  <a:pt x="17107" y="13845"/>
                  <a:pt x="17127" y="13842"/>
                  <a:pt x="17145" y="13840"/>
                </a:cubicBezTo>
                <a:close/>
                <a:moveTo>
                  <a:pt x="17055" y="13931"/>
                </a:moveTo>
                <a:cubicBezTo>
                  <a:pt x="17057" y="13931"/>
                  <a:pt x="17050" y="13933"/>
                  <a:pt x="17020" y="13938"/>
                </a:cubicBezTo>
                <a:lnTo>
                  <a:pt x="17020" y="13938"/>
                </a:lnTo>
                <a:cubicBezTo>
                  <a:pt x="17025" y="13937"/>
                  <a:pt x="17029" y="13935"/>
                  <a:pt x="17033" y="13934"/>
                </a:cubicBezTo>
                <a:cubicBezTo>
                  <a:pt x="17033" y="13934"/>
                  <a:pt x="17052" y="13931"/>
                  <a:pt x="17055" y="13931"/>
                </a:cubicBezTo>
                <a:close/>
                <a:moveTo>
                  <a:pt x="13836" y="14291"/>
                </a:moveTo>
                <a:lnTo>
                  <a:pt x="13614" y="14299"/>
                </a:lnTo>
                <a:lnTo>
                  <a:pt x="13614" y="14299"/>
                </a:lnTo>
                <a:lnTo>
                  <a:pt x="13588" y="14301"/>
                </a:lnTo>
                <a:lnTo>
                  <a:pt x="13836" y="14291"/>
                </a:lnTo>
                <a:close/>
                <a:moveTo>
                  <a:pt x="10513" y="14685"/>
                </a:moveTo>
                <a:cubicBezTo>
                  <a:pt x="10426" y="14701"/>
                  <a:pt x="10339" y="14718"/>
                  <a:pt x="10253" y="14735"/>
                </a:cubicBezTo>
                <a:lnTo>
                  <a:pt x="10253" y="14735"/>
                </a:lnTo>
                <a:cubicBezTo>
                  <a:pt x="10243" y="14737"/>
                  <a:pt x="10233" y="14739"/>
                  <a:pt x="10223" y="14742"/>
                </a:cubicBezTo>
                <a:lnTo>
                  <a:pt x="10223" y="14742"/>
                </a:lnTo>
                <a:cubicBezTo>
                  <a:pt x="10319" y="14726"/>
                  <a:pt x="10436" y="14702"/>
                  <a:pt x="10513" y="14685"/>
                </a:cubicBezTo>
                <a:close/>
                <a:moveTo>
                  <a:pt x="6228" y="16241"/>
                </a:moveTo>
                <a:cubicBezTo>
                  <a:pt x="6203" y="16255"/>
                  <a:pt x="6178" y="16270"/>
                  <a:pt x="6155" y="16284"/>
                </a:cubicBezTo>
                <a:lnTo>
                  <a:pt x="6155" y="16284"/>
                </a:lnTo>
                <a:cubicBezTo>
                  <a:pt x="6169" y="16276"/>
                  <a:pt x="6194" y="16262"/>
                  <a:pt x="6221" y="16245"/>
                </a:cubicBezTo>
                <a:cubicBezTo>
                  <a:pt x="6224" y="16244"/>
                  <a:pt x="6226" y="16242"/>
                  <a:pt x="6228" y="16241"/>
                </a:cubicBezTo>
                <a:close/>
                <a:moveTo>
                  <a:pt x="6155" y="16284"/>
                </a:moveTo>
                <a:cubicBezTo>
                  <a:pt x="6145" y="16289"/>
                  <a:pt x="6140" y="16292"/>
                  <a:pt x="6140" y="16292"/>
                </a:cubicBezTo>
                <a:cubicBezTo>
                  <a:pt x="6140" y="16292"/>
                  <a:pt x="6142" y="16291"/>
                  <a:pt x="6146" y="16289"/>
                </a:cubicBezTo>
                <a:cubicBezTo>
                  <a:pt x="6149" y="16287"/>
                  <a:pt x="6152" y="16285"/>
                  <a:pt x="6155" y="16284"/>
                </a:cubicBezTo>
                <a:close/>
                <a:moveTo>
                  <a:pt x="5554" y="16698"/>
                </a:moveTo>
                <a:cubicBezTo>
                  <a:pt x="5553" y="16698"/>
                  <a:pt x="5553" y="16699"/>
                  <a:pt x="5552" y="16699"/>
                </a:cubicBezTo>
                <a:lnTo>
                  <a:pt x="5554" y="16698"/>
                </a:lnTo>
                <a:close/>
                <a:moveTo>
                  <a:pt x="898" y="22742"/>
                </a:moveTo>
                <a:cubicBezTo>
                  <a:pt x="876" y="22798"/>
                  <a:pt x="854" y="22857"/>
                  <a:pt x="832" y="22915"/>
                </a:cubicBezTo>
                <a:lnTo>
                  <a:pt x="832" y="22915"/>
                </a:lnTo>
                <a:lnTo>
                  <a:pt x="832" y="22910"/>
                </a:lnTo>
                <a:cubicBezTo>
                  <a:pt x="870" y="22810"/>
                  <a:pt x="891" y="22758"/>
                  <a:pt x="898" y="22742"/>
                </a:cubicBezTo>
                <a:close/>
                <a:moveTo>
                  <a:pt x="173" y="25253"/>
                </a:moveTo>
                <a:cubicBezTo>
                  <a:pt x="173" y="25264"/>
                  <a:pt x="173" y="25275"/>
                  <a:pt x="173" y="25275"/>
                </a:cubicBezTo>
                <a:lnTo>
                  <a:pt x="173" y="25286"/>
                </a:lnTo>
                <a:cubicBezTo>
                  <a:pt x="184" y="25253"/>
                  <a:pt x="173" y="25264"/>
                  <a:pt x="173" y="25253"/>
                </a:cubicBezTo>
                <a:close/>
                <a:moveTo>
                  <a:pt x="173" y="25286"/>
                </a:moveTo>
                <a:lnTo>
                  <a:pt x="173" y="25286"/>
                </a:lnTo>
                <a:cubicBezTo>
                  <a:pt x="168" y="25300"/>
                  <a:pt x="166" y="25317"/>
                  <a:pt x="164" y="25332"/>
                </a:cubicBezTo>
                <a:lnTo>
                  <a:pt x="164" y="25332"/>
                </a:lnTo>
                <a:cubicBezTo>
                  <a:pt x="167" y="25317"/>
                  <a:pt x="170" y="25302"/>
                  <a:pt x="173" y="25286"/>
                </a:cubicBezTo>
                <a:close/>
                <a:moveTo>
                  <a:pt x="130" y="25653"/>
                </a:moveTo>
                <a:cubicBezTo>
                  <a:pt x="129" y="25657"/>
                  <a:pt x="129" y="25661"/>
                  <a:pt x="128" y="25665"/>
                </a:cubicBezTo>
                <a:lnTo>
                  <a:pt x="128" y="25665"/>
                </a:lnTo>
                <a:cubicBezTo>
                  <a:pt x="129" y="25659"/>
                  <a:pt x="130" y="25655"/>
                  <a:pt x="130" y="25653"/>
                </a:cubicBezTo>
                <a:close/>
                <a:moveTo>
                  <a:pt x="65" y="25902"/>
                </a:moveTo>
                <a:lnTo>
                  <a:pt x="65" y="25902"/>
                </a:lnTo>
                <a:cubicBezTo>
                  <a:pt x="55" y="25979"/>
                  <a:pt x="42" y="26110"/>
                  <a:pt x="31" y="26225"/>
                </a:cubicBezTo>
                <a:lnTo>
                  <a:pt x="31" y="26225"/>
                </a:lnTo>
                <a:cubicBezTo>
                  <a:pt x="44" y="26095"/>
                  <a:pt x="58" y="25980"/>
                  <a:pt x="65" y="25902"/>
                </a:cubicBezTo>
                <a:close/>
                <a:moveTo>
                  <a:pt x="31" y="26225"/>
                </a:moveTo>
                <a:cubicBezTo>
                  <a:pt x="27" y="26265"/>
                  <a:pt x="24" y="26306"/>
                  <a:pt x="20" y="26347"/>
                </a:cubicBezTo>
                <a:lnTo>
                  <a:pt x="20" y="26347"/>
                </a:lnTo>
                <a:cubicBezTo>
                  <a:pt x="23" y="26311"/>
                  <a:pt x="27" y="26270"/>
                  <a:pt x="31" y="26225"/>
                </a:cubicBezTo>
                <a:close/>
                <a:moveTo>
                  <a:pt x="108" y="27673"/>
                </a:moveTo>
                <a:lnTo>
                  <a:pt x="108" y="27673"/>
                </a:lnTo>
                <a:cubicBezTo>
                  <a:pt x="108" y="27688"/>
                  <a:pt x="108" y="27703"/>
                  <a:pt x="109" y="27718"/>
                </a:cubicBezTo>
                <a:lnTo>
                  <a:pt x="109" y="27718"/>
                </a:lnTo>
                <a:cubicBezTo>
                  <a:pt x="110" y="27715"/>
                  <a:pt x="110" y="27700"/>
                  <a:pt x="108" y="27673"/>
                </a:cubicBezTo>
                <a:close/>
                <a:moveTo>
                  <a:pt x="23622" y="1"/>
                </a:moveTo>
                <a:cubicBezTo>
                  <a:pt x="23622" y="1"/>
                  <a:pt x="23643" y="1"/>
                  <a:pt x="23298" y="44"/>
                </a:cubicBezTo>
                <a:cubicBezTo>
                  <a:pt x="23233" y="44"/>
                  <a:pt x="23276" y="44"/>
                  <a:pt x="23276" y="33"/>
                </a:cubicBezTo>
                <a:cubicBezTo>
                  <a:pt x="23276" y="30"/>
                  <a:pt x="23275" y="29"/>
                  <a:pt x="23272" y="29"/>
                </a:cubicBezTo>
                <a:cubicBezTo>
                  <a:pt x="23265" y="29"/>
                  <a:pt x="23251" y="33"/>
                  <a:pt x="23222" y="33"/>
                </a:cubicBezTo>
                <a:lnTo>
                  <a:pt x="23136" y="44"/>
                </a:lnTo>
                <a:lnTo>
                  <a:pt x="22995" y="77"/>
                </a:lnTo>
                <a:cubicBezTo>
                  <a:pt x="22725" y="141"/>
                  <a:pt x="22455" y="260"/>
                  <a:pt x="22229" y="433"/>
                </a:cubicBezTo>
                <a:lnTo>
                  <a:pt x="22110" y="530"/>
                </a:lnTo>
                <a:cubicBezTo>
                  <a:pt x="22099" y="541"/>
                  <a:pt x="22056" y="573"/>
                  <a:pt x="22034" y="595"/>
                </a:cubicBezTo>
                <a:lnTo>
                  <a:pt x="22034" y="692"/>
                </a:lnTo>
                <a:lnTo>
                  <a:pt x="22034" y="995"/>
                </a:lnTo>
                <a:cubicBezTo>
                  <a:pt x="22034" y="1092"/>
                  <a:pt x="22034" y="1189"/>
                  <a:pt x="22023" y="1286"/>
                </a:cubicBezTo>
                <a:cubicBezTo>
                  <a:pt x="22023" y="1320"/>
                  <a:pt x="22023" y="1352"/>
                  <a:pt x="22023" y="1383"/>
                </a:cubicBezTo>
                <a:cubicBezTo>
                  <a:pt x="22023" y="1382"/>
                  <a:pt x="22023" y="1382"/>
                  <a:pt x="22023" y="1382"/>
                </a:cubicBezTo>
                <a:cubicBezTo>
                  <a:pt x="22023" y="1382"/>
                  <a:pt x="22025" y="1431"/>
                  <a:pt x="22045" y="1578"/>
                </a:cubicBezTo>
                <a:cubicBezTo>
                  <a:pt x="22056" y="2064"/>
                  <a:pt x="22099" y="2906"/>
                  <a:pt x="22218" y="3338"/>
                </a:cubicBezTo>
                <a:cubicBezTo>
                  <a:pt x="22218" y="3360"/>
                  <a:pt x="22229" y="3392"/>
                  <a:pt x="22229" y="3425"/>
                </a:cubicBezTo>
                <a:cubicBezTo>
                  <a:pt x="22239" y="3511"/>
                  <a:pt x="22272" y="3630"/>
                  <a:pt x="22293" y="3770"/>
                </a:cubicBezTo>
                <a:cubicBezTo>
                  <a:pt x="22326" y="3900"/>
                  <a:pt x="22369" y="4040"/>
                  <a:pt x="22401" y="4170"/>
                </a:cubicBezTo>
                <a:lnTo>
                  <a:pt x="22509" y="4548"/>
                </a:lnTo>
                <a:cubicBezTo>
                  <a:pt x="22542" y="4667"/>
                  <a:pt x="22574" y="4753"/>
                  <a:pt x="22596" y="4807"/>
                </a:cubicBezTo>
                <a:cubicBezTo>
                  <a:pt x="22617" y="4894"/>
                  <a:pt x="22671" y="5077"/>
                  <a:pt x="22747" y="5293"/>
                </a:cubicBezTo>
                <a:cubicBezTo>
                  <a:pt x="22823" y="5509"/>
                  <a:pt x="22941" y="5769"/>
                  <a:pt x="23049" y="6017"/>
                </a:cubicBezTo>
                <a:cubicBezTo>
                  <a:pt x="23147" y="6265"/>
                  <a:pt x="23276" y="6481"/>
                  <a:pt x="23363" y="6654"/>
                </a:cubicBezTo>
                <a:cubicBezTo>
                  <a:pt x="23406" y="6751"/>
                  <a:pt x="23460" y="6838"/>
                  <a:pt x="23492" y="6935"/>
                </a:cubicBezTo>
                <a:lnTo>
                  <a:pt x="23784" y="7432"/>
                </a:lnTo>
                <a:cubicBezTo>
                  <a:pt x="23827" y="7518"/>
                  <a:pt x="23881" y="7594"/>
                  <a:pt x="23935" y="7670"/>
                </a:cubicBezTo>
                <a:lnTo>
                  <a:pt x="24097" y="7907"/>
                </a:lnTo>
                <a:lnTo>
                  <a:pt x="24075" y="7886"/>
                </a:lnTo>
                <a:lnTo>
                  <a:pt x="24075" y="7886"/>
                </a:lnTo>
                <a:cubicBezTo>
                  <a:pt x="24183" y="8037"/>
                  <a:pt x="24270" y="8177"/>
                  <a:pt x="24345" y="8274"/>
                </a:cubicBezTo>
                <a:lnTo>
                  <a:pt x="24562" y="8544"/>
                </a:lnTo>
                <a:cubicBezTo>
                  <a:pt x="24680" y="8696"/>
                  <a:pt x="24756" y="8793"/>
                  <a:pt x="24853" y="8890"/>
                </a:cubicBezTo>
                <a:cubicBezTo>
                  <a:pt x="24896" y="8942"/>
                  <a:pt x="24908" y="8957"/>
                  <a:pt x="24907" y="8957"/>
                </a:cubicBezTo>
                <a:cubicBezTo>
                  <a:pt x="24904" y="8957"/>
                  <a:pt x="24870" y="8922"/>
                  <a:pt x="24864" y="8922"/>
                </a:cubicBezTo>
                <a:lnTo>
                  <a:pt x="24864" y="8922"/>
                </a:lnTo>
                <a:lnTo>
                  <a:pt x="25198" y="9298"/>
                </a:lnTo>
                <a:lnTo>
                  <a:pt x="25198" y="9298"/>
                </a:lnTo>
                <a:lnTo>
                  <a:pt x="25058" y="9484"/>
                </a:lnTo>
                <a:lnTo>
                  <a:pt x="24896" y="9689"/>
                </a:lnTo>
                <a:cubicBezTo>
                  <a:pt x="24793" y="9812"/>
                  <a:pt x="24689" y="9926"/>
                  <a:pt x="24585" y="10047"/>
                </a:cubicBezTo>
                <a:lnTo>
                  <a:pt x="24585" y="10047"/>
                </a:lnTo>
                <a:cubicBezTo>
                  <a:pt x="24806" y="9810"/>
                  <a:pt x="25014" y="9565"/>
                  <a:pt x="25208" y="9310"/>
                </a:cubicBezTo>
                <a:lnTo>
                  <a:pt x="25208" y="9310"/>
                </a:lnTo>
                <a:lnTo>
                  <a:pt x="25220" y="9323"/>
                </a:lnTo>
                <a:lnTo>
                  <a:pt x="25220" y="9323"/>
                </a:lnTo>
                <a:cubicBezTo>
                  <a:pt x="24949" y="9695"/>
                  <a:pt x="24657" y="10037"/>
                  <a:pt x="24335" y="10359"/>
                </a:cubicBezTo>
                <a:cubicBezTo>
                  <a:pt x="24416" y="10273"/>
                  <a:pt x="24433" y="10250"/>
                  <a:pt x="24425" y="10250"/>
                </a:cubicBezTo>
                <a:cubicBezTo>
                  <a:pt x="24416" y="10250"/>
                  <a:pt x="24370" y="10286"/>
                  <a:pt x="24359" y="10286"/>
                </a:cubicBezTo>
                <a:cubicBezTo>
                  <a:pt x="24357" y="10286"/>
                  <a:pt x="24356" y="10285"/>
                  <a:pt x="24356" y="10283"/>
                </a:cubicBezTo>
                <a:cubicBezTo>
                  <a:pt x="24418" y="10221"/>
                  <a:pt x="24479" y="10159"/>
                  <a:pt x="24539" y="10096"/>
                </a:cubicBezTo>
                <a:lnTo>
                  <a:pt x="24539" y="10096"/>
                </a:lnTo>
                <a:cubicBezTo>
                  <a:pt x="24540" y="10097"/>
                  <a:pt x="24540" y="10098"/>
                  <a:pt x="24540" y="10100"/>
                </a:cubicBezTo>
                <a:cubicBezTo>
                  <a:pt x="24555" y="10082"/>
                  <a:pt x="24570" y="10064"/>
                  <a:pt x="24585" y="10047"/>
                </a:cubicBezTo>
                <a:lnTo>
                  <a:pt x="24585" y="10047"/>
                </a:lnTo>
                <a:cubicBezTo>
                  <a:pt x="24570" y="10063"/>
                  <a:pt x="24554" y="10079"/>
                  <a:pt x="24539" y="10096"/>
                </a:cubicBezTo>
                <a:lnTo>
                  <a:pt x="24539" y="10096"/>
                </a:lnTo>
                <a:cubicBezTo>
                  <a:pt x="24539" y="10095"/>
                  <a:pt x="24538" y="10094"/>
                  <a:pt x="24537" y="10094"/>
                </a:cubicBezTo>
                <a:cubicBezTo>
                  <a:pt x="24527" y="10094"/>
                  <a:pt x="24494" y="10133"/>
                  <a:pt x="24432" y="10186"/>
                </a:cubicBezTo>
                <a:cubicBezTo>
                  <a:pt x="24367" y="10251"/>
                  <a:pt x="24270" y="10348"/>
                  <a:pt x="24162" y="10445"/>
                </a:cubicBezTo>
                <a:cubicBezTo>
                  <a:pt x="24176" y="10435"/>
                  <a:pt x="24185" y="10430"/>
                  <a:pt x="24187" y="10430"/>
                </a:cubicBezTo>
                <a:cubicBezTo>
                  <a:pt x="24193" y="10430"/>
                  <a:pt x="24176" y="10449"/>
                  <a:pt x="24140" y="10478"/>
                </a:cubicBezTo>
                <a:cubicBezTo>
                  <a:pt x="24097" y="10532"/>
                  <a:pt x="24011" y="10618"/>
                  <a:pt x="23903" y="10715"/>
                </a:cubicBezTo>
                <a:cubicBezTo>
                  <a:pt x="23697" y="10899"/>
                  <a:pt x="23417" y="11126"/>
                  <a:pt x="23244" y="11266"/>
                </a:cubicBezTo>
                <a:cubicBezTo>
                  <a:pt x="23233" y="11266"/>
                  <a:pt x="23244" y="11255"/>
                  <a:pt x="23319" y="11201"/>
                </a:cubicBezTo>
                <a:lnTo>
                  <a:pt x="23460" y="11072"/>
                </a:lnTo>
                <a:lnTo>
                  <a:pt x="23708" y="10867"/>
                </a:lnTo>
                <a:lnTo>
                  <a:pt x="23708" y="10867"/>
                </a:lnTo>
                <a:cubicBezTo>
                  <a:pt x="23481" y="11050"/>
                  <a:pt x="23341" y="11169"/>
                  <a:pt x="23190" y="11299"/>
                </a:cubicBezTo>
                <a:cubicBezTo>
                  <a:pt x="23064" y="11408"/>
                  <a:pt x="22925" y="11510"/>
                  <a:pt x="22783" y="11606"/>
                </a:cubicBezTo>
                <a:lnTo>
                  <a:pt x="22783" y="11606"/>
                </a:lnTo>
                <a:cubicBezTo>
                  <a:pt x="22814" y="11585"/>
                  <a:pt x="22842" y="11565"/>
                  <a:pt x="22866" y="11547"/>
                </a:cubicBezTo>
                <a:lnTo>
                  <a:pt x="22866" y="11547"/>
                </a:lnTo>
                <a:cubicBezTo>
                  <a:pt x="22834" y="11568"/>
                  <a:pt x="22803" y="11592"/>
                  <a:pt x="22770" y="11615"/>
                </a:cubicBezTo>
                <a:lnTo>
                  <a:pt x="22770" y="11615"/>
                </a:lnTo>
                <a:cubicBezTo>
                  <a:pt x="22774" y="11612"/>
                  <a:pt x="22779" y="11609"/>
                  <a:pt x="22783" y="11606"/>
                </a:cubicBezTo>
                <a:lnTo>
                  <a:pt x="22783" y="11606"/>
                </a:lnTo>
                <a:cubicBezTo>
                  <a:pt x="22662" y="11693"/>
                  <a:pt x="22496" y="11806"/>
                  <a:pt x="22358" y="11893"/>
                </a:cubicBezTo>
                <a:cubicBezTo>
                  <a:pt x="22262" y="11957"/>
                  <a:pt x="22177" y="12006"/>
                  <a:pt x="22140" y="12026"/>
                </a:cubicBezTo>
                <a:lnTo>
                  <a:pt x="22140" y="12026"/>
                </a:lnTo>
                <a:cubicBezTo>
                  <a:pt x="21709" y="12290"/>
                  <a:pt x="21260" y="12527"/>
                  <a:pt x="20803" y="12746"/>
                </a:cubicBezTo>
                <a:cubicBezTo>
                  <a:pt x="20295" y="12984"/>
                  <a:pt x="19852" y="13156"/>
                  <a:pt x="19798" y="13189"/>
                </a:cubicBezTo>
                <a:cubicBezTo>
                  <a:pt x="19837" y="13160"/>
                  <a:pt x="19875" y="13131"/>
                  <a:pt x="19921" y="13110"/>
                </a:cubicBezTo>
                <a:lnTo>
                  <a:pt x="19921" y="13110"/>
                </a:lnTo>
                <a:cubicBezTo>
                  <a:pt x="19451" y="13312"/>
                  <a:pt x="18982" y="13493"/>
                  <a:pt x="18491" y="13642"/>
                </a:cubicBezTo>
                <a:cubicBezTo>
                  <a:pt x="18556" y="13621"/>
                  <a:pt x="18459" y="13621"/>
                  <a:pt x="18427" y="13610"/>
                </a:cubicBezTo>
                <a:cubicBezTo>
                  <a:pt x="18405" y="13610"/>
                  <a:pt x="18448" y="13588"/>
                  <a:pt x="18794" y="13480"/>
                </a:cubicBezTo>
                <a:lnTo>
                  <a:pt x="18794" y="13480"/>
                </a:lnTo>
                <a:cubicBezTo>
                  <a:pt x="18594" y="13533"/>
                  <a:pt x="18364" y="13596"/>
                  <a:pt x="17963" y="13689"/>
                </a:cubicBezTo>
                <a:lnTo>
                  <a:pt x="17963" y="13689"/>
                </a:lnTo>
                <a:cubicBezTo>
                  <a:pt x="18030" y="13674"/>
                  <a:pt x="18108" y="13664"/>
                  <a:pt x="18143" y="13664"/>
                </a:cubicBezTo>
                <a:cubicBezTo>
                  <a:pt x="18176" y="13664"/>
                  <a:pt x="18173" y="13673"/>
                  <a:pt x="18092" y="13696"/>
                </a:cubicBezTo>
                <a:cubicBezTo>
                  <a:pt x="17590" y="13770"/>
                  <a:pt x="17716" y="13762"/>
                  <a:pt x="17145" y="13840"/>
                </a:cubicBezTo>
                <a:lnTo>
                  <a:pt x="17145" y="13840"/>
                </a:lnTo>
                <a:cubicBezTo>
                  <a:pt x="17151" y="13839"/>
                  <a:pt x="17156" y="13839"/>
                  <a:pt x="17159" y="13839"/>
                </a:cubicBezTo>
                <a:cubicBezTo>
                  <a:pt x="17204" y="13839"/>
                  <a:pt x="17005" y="13888"/>
                  <a:pt x="16742" y="13923"/>
                </a:cubicBezTo>
                <a:cubicBezTo>
                  <a:pt x="16785" y="13912"/>
                  <a:pt x="16709" y="13902"/>
                  <a:pt x="16828" y="13880"/>
                </a:cubicBezTo>
                <a:lnTo>
                  <a:pt x="16828" y="13880"/>
                </a:lnTo>
                <a:cubicBezTo>
                  <a:pt x="16562" y="13923"/>
                  <a:pt x="16296" y="13976"/>
                  <a:pt x="16030" y="14019"/>
                </a:cubicBezTo>
                <a:lnTo>
                  <a:pt x="16030" y="14019"/>
                </a:lnTo>
                <a:cubicBezTo>
                  <a:pt x="16147" y="14000"/>
                  <a:pt x="16124" y="13992"/>
                  <a:pt x="16046" y="13992"/>
                </a:cubicBezTo>
                <a:cubicBezTo>
                  <a:pt x="16000" y="13992"/>
                  <a:pt x="15934" y="13995"/>
                  <a:pt x="15867" y="13999"/>
                </a:cubicBezTo>
                <a:cubicBezTo>
                  <a:pt x="15953" y="13999"/>
                  <a:pt x="15154" y="14064"/>
                  <a:pt x="14938" y="14085"/>
                </a:cubicBezTo>
                <a:lnTo>
                  <a:pt x="15283" y="14064"/>
                </a:lnTo>
                <a:lnTo>
                  <a:pt x="15283" y="14064"/>
                </a:lnTo>
                <a:cubicBezTo>
                  <a:pt x="14355" y="14139"/>
                  <a:pt x="14365" y="14172"/>
                  <a:pt x="13447" y="14247"/>
                </a:cubicBezTo>
                <a:cubicBezTo>
                  <a:pt x="13527" y="14239"/>
                  <a:pt x="13636" y="14214"/>
                  <a:pt x="13502" y="14214"/>
                </a:cubicBezTo>
                <a:cubicBezTo>
                  <a:pt x="13455" y="14214"/>
                  <a:pt x="13376" y="14217"/>
                  <a:pt x="13253" y="14226"/>
                </a:cubicBezTo>
                <a:lnTo>
                  <a:pt x="11492" y="14496"/>
                </a:lnTo>
                <a:lnTo>
                  <a:pt x="11341" y="14507"/>
                </a:lnTo>
                <a:cubicBezTo>
                  <a:pt x="11125" y="14539"/>
                  <a:pt x="10931" y="14582"/>
                  <a:pt x="10715" y="14615"/>
                </a:cubicBezTo>
                <a:cubicBezTo>
                  <a:pt x="10909" y="14571"/>
                  <a:pt x="11276" y="14496"/>
                  <a:pt x="11665" y="14420"/>
                </a:cubicBezTo>
                <a:cubicBezTo>
                  <a:pt x="12054" y="14355"/>
                  <a:pt x="12475" y="14291"/>
                  <a:pt x="12778" y="14258"/>
                </a:cubicBezTo>
                <a:lnTo>
                  <a:pt x="12778" y="14258"/>
                </a:lnTo>
                <a:cubicBezTo>
                  <a:pt x="12432" y="14280"/>
                  <a:pt x="12680" y="14258"/>
                  <a:pt x="12162" y="14312"/>
                </a:cubicBezTo>
                <a:cubicBezTo>
                  <a:pt x="12145" y="14313"/>
                  <a:pt x="12133" y="14314"/>
                  <a:pt x="12125" y="14314"/>
                </a:cubicBezTo>
                <a:cubicBezTo>
                  <a:pt x="12050" y="14314"/>
                  <a:pt x="12456" y="14267"/>
                  <a:pt x="12594" y="14247"/>
                </a:cubicBezTo>
                <a:lnTo>
                  <a:pt x="12594" y="14247"/>
                </a:lnTo>
                <a:cubicBezTo>
                  <a:pt x="12184" y="14291"/>
                  <a:pt x="11784" y="14334"/>
                  <a:pt x="11374" y="14388"/>
                </a:cubicBezTo>
                <a:cubicBezTo>
                  <a:pt x="11438" y="14388"/>
                  <a:pt x="10455" y="14550"/>
                  <a:pt x="10509" y="14561"/>
                </a:cubicBezTo>
                <a:cubicBezTo>
                  <a:pt x="10942" y="14474"/>
                  <a:pt x="11374" y="14399"/>
                  <a:pt x="11816" y="14345"/>
                </a:cubicBezTo>
                <a:lnTo>
                  <a:pt x="11816" y="14345"/>
                </a:lnTo>
                <a:cubicBezTo>
                  <a:pt x="11870" y="14355"/>
                  <a:pt x="11060" y="14474"/>
                  <a:pt x="10218" y="14658"/>
                </a:cubicBezTo>
                <a:cubicBezTo>
                  <a:pt x="10190" y="14662"/>
                  <a:pt x="10171" y="14664"/>
                  <a:pt x="10161" y="14664"/>
                </a:cubicBezTo>
                <a:cubicBezTo>
                  <a:pt x="10091" y="14664"/>
                  <a:pt x="10366" y="14582"/>
                  <a:pt x="10347" y="14582"/>
                </a:cubicBezTo>
                <a:cubicBezTo>
                  <a:pt x="10266" y="14598"/>
                  <a:pt x="9856" y="14700"/>
                  <a:pt x="9625" y="14763"/>
                </a:cubicBezTo>
                <a:lnTo>
                  <a:pt x="9625" y="14763"/>
                </a:lnTo>
                <a:cubicBezTo>
                  <a:pt x="9693" y="14742"/>
                  <a:pt x="9761" y="14720"/>
                  <a:pt x="9829" y="14701"/>
                </a:cubicBezTo>
                <a:lnTo>
                  <a:pt x="9829" y="14701"/>
                </a:lnTo>
                <a:cubicBezTo>
                  <a:pt x="9591" y="14755"/>
                  <a:pt x="9408" y="14831"/>
                  <a:pt x="9203" y="14885"/>
                </a:cubicBezTo>
                <a:cubicBezTo>
                  <a:pt x="9008" y="14949"/>
                  <a:pt x="8803" y="15014"/>
                  <a:pt x="8522" y="15111"/>
                </a:cubicBezTo>
                <a:cubicBezTo>
                  <a:pt x="8338" y="15187"/>
                  <a:pt x="7950" y="15306"/>
                  <a:pt x="7928" y="15327"/>
                </a:cubicBezTo>
                <a:cubicBezTo>
                  <a:pt x="8059" y="15287"/>
                  <a:pt x="8149" y="15269"/>
                  <a:pt x="8194" y="15269"/>
                </a:cubicBezTo>
                <a:cubicBezTo>
                  <a:pt x="8257" y="15269"/>
                  <a:pt x="8235" y="15303"/>
                  <a:pt x="8122" y="15360"/>
                </a:cubicBezTo>
                <a:lnTo>
                  <a:pt x="7939" y="15425"/>
                </a:lnTo>
                <a:lnTo>
                  <a:pt x="7593" y="15587"/>
                </a:lnTo>
                <a:cubicBezTo>
                  <a:pt x="7334" y="15695"/>
                  <a:pt x="7053" y="15813"/>
                  <a:pt x="6967" y="15878"/>
                </a:cubicBezTo>
                <a:cubicBezTo>
                  <a:pt x="6923" y="15897"/>
                  <a:pt x="6901" y="15905"/>
                  <a:pt x="6894" y="15905"/>
                </a:cubicBezTo>
                <a:cubicBezTo>
                  <a:pt x="6878" y="15905"/>
                  <a:pt x="6955" y="15856"/>
                  <a:pt x="7032" y="15803"/>
                </a:cubicBezTo>
                <a:cubicBezTo>
                  <a:pt x="7111" y="15755"/>
                  <a:pt x="7197" y="15707"/>
                  <a:pt x="7184" y="15707"/>
                </a:cubicBezTo>
                <a:cubicBezTo>
                  <a:pt x="7180" y="15707"/>
                  <a:pt x="7163" y="15713"/>
                  <a:pt x="7129" y="15727"/>
                </a:cubicBezTo>
                <a:lnTo>
                  <a:pt x="6891" y="15857"/>
                </a:lnTo>
                <a:cubicBezTo>
                  <a:pt x="6783" y="15911"/>
                  <a:pt x="6675" y="15965"/>
                  <a:pt x="6567" y="16029"/>
                </a:cubicBezTo>
                <a:cubicBezTo>
                  <a:pt x="6535" y="16061"/>
                  <a:pt x="6338" y="16165"/>
                  <a:pt x="6228" y="16241"/>
                </a:cubicBezTo>
                <a:lnTo>
                  <a:pt x="6228" y="16241"/>
                </a:lnTo>
                <a:cubicBezTo>
                  <a:pt x="6281" y="16210"/>
                  <a:pt x="6334" y="16180"/>
                  <a:pt x="6384" y="16159"/>
                </a:cubicBezTo>
                <a:lnTo>
                  <a:pt x="6384" y="16159"/>
                </a:lnTo>
                <a:cubicBezTo>
                  <a:pt x="6308" y="16202"/>
                  <a:pt x="6232" y="16245"/>
                  <a:pt x="6157" y="16299"/>
                </a:cubicBezTo>
                <a:lnTo>
                  <a:pt x="5995" y="16408"/>
                </a:lnTo>
                <a:lnTo>
                  <a:pt x="5554" y="16698"/>
                </a:lnTo>
                <a:lnTo>
                  <a:pt x="5554" y="16698"/>
                </a:lnTo>
                <a:cubicBezTo>
                  <a:pt x="5565" y="16690"/>
                  <a:pt x="5572" y="16687"/>
                  <a:pt x="5575" y="16687"/>
                </a:cubicBezTo>
                <a:cubicBezTo>
                  <a:pt x="5580" y="16687"/>
                  <a:pt x="5572" y="16697"/>
                  <a:pt x="5552" y="16710"/>
                </a:cubicBezTo>
                <a:cubicBezTo>
                  <a:pt x="5519" y="16742"/>
                  <a:pt x="5455" y="16786"/>
                  <a:pt x="5379" y="16850"/>
                </a:cubicBezTo>
                <a:cubicBezTo>
                  <a:pt x="5239" y="16969"/>
                  <a:pt x="5023" y="17142"/>
                  <a:pt x="4850" y="17282"/>
                </a:cubicBezTo>
                <a:cubicBezTo>
                  <a:pt x="4853" y="17279"/>
                  <a:pt x="4854" y="17278"/>
                  <a:pt x="4853" y="17278"/>
                </a:cubicBezTo>
                <a:lnTo>
                  <a:pt x="4853" y="17278"/>
                </a:lnTo>
                <a:cubicBezTo>
                  <a:pt x="4848" y="17278"/>
                  <a:pt x="4779" y="17329"/>
                  <a:pt x="4742" y="17347"/>
                </a:cubicBezTo>
                <a:cubicBezTo>
                  <a:pt x="4169" y="17833"/>
                  <a:pt x="3629" y="18352"/>
                  <a:pt x="3132" y="18924"/>
                </a:cubicBezTo>
                <a:cubicBezTo>
                  <a:pt x="3088" y="18968"/>
                  <a:pt x="2899" y="19187"/>
                  <a:pt x="2891" y="19187"/>
                </a:cubicBezTo>
                <a:cubicBezTo>
                  <a:pt x="2890" y="19187"/>
                  <a:pt x="2897" y="19176"/>
                  <a:pt x="2916" y="19151"/>
                </a:cubicBezTo>
                <a:lnTo>
                  <a:pt x="2916" y="19151"/>
                </a:lnTo>
                <a:cubicBezTo>
                  <a:pt x="2841" y="19248"/>
                  <a:pt x="2765" y="19335"/>
                  <a:pt x="2614" y="19551"/>
                </a:cubicBezTo>
                <a:cubicBezTo>
                  <a:pt x="2554" y="19627"/>
                  <a:pt x="2529" y="19657"/>
                  <a:pt x="2528" y="19657"/>
                </a:cubicBezTo>
                <a:cubicBezTo>
                  <a:pt x="2522" y="19657"/>
                  <a:pt x="2778" y="19313"/>
                  <a:pt x="2768" y="19313"/>
                </a:cubicBezTo>
                <a:lnTo>
                  <a:pt x="2768" y="19313"/>
                </a:lnTo>
                <a:cubicBezTo>
                  <a:pt x="2766" y="19313"/>
                  <a:pt x="2749" y="19332"/>
                  <a:pt x="2711" y="19378"/>
                </a:cubicBezTo>
                <a:cubicBezTo>
                  <a:pt x="2711" y="19389"/>
                  <a:pt x="2614" y="19529"/>
                  <a:pt x="2484" y="19702"/>
                </a:cubicBezTo>
                <a:lnTo>
                  <a:pt x="2290" y="19972"/>
                </a:lnTo>
                <a:lnTo>
                  <a:pt x="2193" y="20101"/>
                </a:lnTo>
                <a:lnTo>
                  <a:pt x="2117" y="20242"/>
                </a:lnTo>
                <a:cubicBezTo>
                  <a:pt x="2139" y="20220"/>
                  <a:pt x="2171" y="20166"/>
                  <a:pt x="2225" y="20091"/>
                </a:cubicBezTo>
                <a:lnTo>
                  <a:pt x="2420" y="19821"/>
                </a:lnTo>
                <a:lnTo>
                  <a:pt x="2646" y="19507"/>
                </a:lnTo>
                <a:lnTo>
                  <a:pt x="2754" y="19367"/>
                </a:lnTo>
                <a:lnTo>
                  <a:pt x="2852" y="19237"/>
                </a:lnTo>
                <a:lnTo>
                  <a:pt x="2852" y="19237"/>
                </a:lnTo>
                <a:cubicBezTo>
                  <a:pt x="2852" y="19237"/>
                  <a:pt x="2830" y="19281"/>
                  <a:pt x="2787" y="19335"/>
                </a:cubicBezTo>
                <a:lnTo>
                  <a:pt x="2603" y="19605"/>
                </a:lnTo>
                <a:cubicBezTo>
                  <a:pt x="2452" y="19831"/>
                  <a:pt x="2225" y="20145"/>
                  <a:pt x="1998" y="20523"/>
                </a:cubicBezTo>
                <a:cubicBezTo>
                  <a:pt x="1807" y="20828"/>
                  <a:pt x="1765" y="20891"/>
                  <a:pt x="1762" y="20891"/>
                </a:cubicBezTo>
                <a:cubicBezTo>
                  <a:pt x="1760" y="20891"/>
                  <a:pt x="1776" y="20860"/>
                  <a:pt x="1774" y="20860"/>
                </a:cubicBezTo>
                <a:lnTo>
                  <a:pt x="1774" y="20860"/>
                </a:lnTo>
                <a:cubicBezTo>
                  <a:pt x="1774" y="20860"/>
                  <a:pt x="1770" y="20865"/>
                  <a:pt x="1761" y="20879"/>
                </a:cubicBezTo>
                <a:cubicBezTo>
                  <a:pt x="1588" y="21171"/>
                  <a:pt x="1491" y="21387"/>
                  <a:pt x="1404" y="21549"/>
                </a:cubicBezTo>
                <a:lnTo>
                  <a:pt x="1285" y="21765"/>
                </a:lnTo>
                <a:lnTo>
                  <a:pt x="1210" y="21948"/>
                </a:lnTo>
                <a:cubicBezTo>
                  <a:pt x="1167" y="22067"/>
                  <a:pt x="1113" y="22175"/>
                  <a:pt x="1059" y="22316"/>
                </a:cubicBezTo>
                <a:cubicBezTo>
                  <a:pt x="994" y="22467"/>
                  <a:pt x="907" y="22640"/>
                  <a:pt x="810" y="22899"/>
                </a:cubicBezTo>
                <a:cubicBezTo>
                  <a:pt x="753" y="23040"/>
                  <a:pt x="732" y="23083"/>
                  <a:pt x="727" y="23083"/>
                </a:cubicBezTo>
                <a:cubicBezTo>
                  <a:pt x="720" y="23083"/>
                  <a:pt x="749" y="22983"/>
                  <a:pt x="743" y="22983"/>
                </a:cubicBezTo>
                <a:lnTo>
                  <a:pt x="743" y="22983"/>
                </a:lnTo>
                <a:cubicBezTo>
                  <a:pt x="742" y="22983"/>
                  <a:pt x="739" y="22987"/>
                  <a:pt x="735" y="22996"/>
                </a:cubicBezTo>
                <a:cubicBezTo>
                  <a:pt x="789" y="22856"/>
                  <a:pt x="832" y="22737"/>
                  <a:pt x="875" y="22629"/>
                </a:cubicBezTo>
                <a:cubicBezTo>
                  <a:pt x="918" y="22521"/>
                  <a:pt x="961" y="22424"/>
                  <a:pt x="1005" y="22337"/>
                </a:cubicBezTo>
                <a:lnTo>
                  <a:pt x="1075" y="22187"/>
                </a:lnTo>
                <a:lnTo>
                  <a:pt x="1075" y="22187"/>
                </a:lnTo>
                <a:cubicBezTo>
                  <a:pt x="1066" y="22212"/>
                  <a:pt x="1057" y="22236"/>
                  <a:pt x="1048" y="22262"/>
                </a:cubicBezTo>
                <a:lnTo>
                  <a:pt x="1242" y="21830"/>
                </a:lnTo>
                <a:lnTo>
                  <a:pt x="1075" y="22187"/>
                </a:lnTo>
                <a:lnTo>
                  <a:pt x="1075" y="22187"/>
                </a:lnTo>
                <a:cubicBezTo>
                  <a:pt x="1158" y="21967"/>
                  <a:pt x="1265" y="21763"/>
                  <a:pt x="1372" y="21560"/>
                </a:cubicBezTo>
                <a:lnTo>
                  <a:pt x="1372" y="21560"/>
                </a:lnTo>
                <a:lnTo>
                  <a:pt x="1275" y="21732"/>
                </a:lnTo>
                <a:cubicBezTo>
                  <a:pt x="1231" y="21808"/>
                  <a:pt x="1188" y="21905"/>
                  <a:pt x="1134" y="22024"/>
                </a:cubicBezTo>
                <a:cubicBezTo>
                  <a:pt x="1080" y="22132"/>
                  <a:pt x="1026" y="22262"/>
                  <a:pt x="972" y="22391"/>
                </a:cubicBezTo>
                <a:cubicBezTo>
                  <a:pt x="940" y="22456"/>
                  <a:pt x="907" y="22521"/>
                  <a:pt x="875" y="22596"/>
                </a:cubicBezTo>
                <a:cubicBezTo>
                  <a:pt x="843" y="22661"/>
                  <a:pt x="821" y="22737"/>
                  <a:pt x="799" y="22812"/>
                </a:cubicBezTo>
                <a:cubicBezTo>
                  <a:pt x="562" y="23396"/>
                  <a:pt x="378" y="24001"/>
                  <a:pt x="238" y="24616"/>
                </a:cubicBezTo>
                <a:cubicBezTo>
                  <a:pt x="211" y="24759"/>
                  <a:pt x="170" y="24997"/>
                  <a:pt x="174" y="24997"/>
                </a:cubicBezTo>
                <a:cubicBezTo>
                  <a:pt x="175" y="24997"/>
                  <a:pt x="178" y="24986"/>
                  <a:pt x="184" y="24962"/>
                </a:cubicBezTo>
                <a:lnTo>
                  <a:pt x="249" y="24638"/>
                </a:lnTo>
                <a:cubicBezTo>
                  <a:pt x="259" y="24596"/>
                  <a:pt x="265" y="24578"/>
                  <a:pt x="267" y="24578"/>
                </a:cubicBezTo>
                <a:lnTo>
                  <a:pt x="267" y="24578"/>
                </a:lnTo>
                <a:cubicBezTo>
                  <a:pt x="275" y="24578"/>
                  <a:pt x="201" y="24947"/>
                  <a:pt x="203" y="24947"/>
                </a:cubicBezTo>
                <a:cubicBezTo>
                  <a:pt x="204" y="24947"/>
                  <a:pt x="211" y="24918"/>
                  <a:pt x="227" y="24843"/>
                </a:cubicBezTo>
                <a:lnTo>
                  <a:pt x="227" y="24843"/>
                </a:lnTo>
                <a:cubicBezTo>
                  <a:pt x="130" y="25340"/>
                  <a:pt x="65" y="25848"/>
                  <a:pt x="33" y="26355"/>
                </a:cubicBezTo>
                <a:cubicBezTo>
                  <a:pt x="33" y="26386"/>
                  <a:pt x="23" y="26426"/>
                  <a:pt x="13" y="26457"/>
                </a:cubicBezTo>
                <a:lnTo>
                  <a:pt x="13" y="26457"/>
                </a:lnTo>
                <a:cubicBezTo>
                  <a:pt x="15" y="26420"/>
                  <a:pt x="17" y="26383"/>
                  <a:pt x="20" y="26347"/>
                </a:cubicBezTo>
                <a:lnTo>
                  <a:pt x="20" y="26347"/>
                </a:lnTo>
                <a:cubicBezTo>
                  <a:pt x="15" y="26413"/>
                  <a:pt x="11" y="26460"/>
                  <a:pt x="11" y="26463"/>
                </a:cubicBezTo>
                <a:cubicBezTo>
                  <a:pt x="12" y="26461"/>
                  <a:pt x="12" y="26459"/>
                  <a:pt x="13" y="26457"/>
                </a:cubicBezTo>
                <a:lnTo>
                  <a:pt x="13" y="26457"/>
                </a:lnTo>
                <a:cubicBezTo>
                  <a:pt x="12" y="26470"/>
                  <a:pt x="12" y="26483"/>
                  <a:pt x="11" y="26496"/>
                </a:cubicBezTo>
                <a:cubicBezTo>
                  <a:pt x="0" y="26701"/>
                  <a:pt x="0" y="26906"/>
                  <a:pt x="11" y="27111"/>
                </a:cubicBezTo>
                <a:lnTo>
                  <a:pt x="11" y="26679"/>
                </a:lnTo>
                <a:cubicBezTo>
                  <a:pt x="11" y="27187"/>
                  <a:pt x="65" y="27684"/>
                  <a:pt x="173" y="28181"/>
                </a:cubicBezTo>
                <a:cubicBezTo>
                  <a:pt x="151" y="28062"/>
                  <a:pt x="151" y="28029"/>
                  <a:pt x="141" y="27975"/>
                </a:cubicBezTo>
                <a:cubicBezTo>
                  <a:pt x="122" y="27892"/>
                  <a:pt x="111" y="27808"/>
                  <a:pt x="109" y="27718"/>
                </a:cubicBezTo>
                <a:lnTo>
                  <a:pt x="109" y="27718"/>
                </a:lnTo>
                <a:cubicBezTo>
                  <a:pt x="109" y="27719"/>
                  <a:pt x="108" y="27719"/>
                  <a:pt x="108" y="27719"/>
                </a:cubicBezTo>
                <a:cubicBezTo>
                  <a:pt x="100" y="27719"/>
                  <a:pt x="61" y="27442"/>
                  <a:pt x="43" y="27187"/>
                </a:cubicBezTo>
                <a:cubicBezTo>
                  <a:pt x="36" y="26952"/>
                  <a:pt x="39" y="26735"/>
                  <a:pt x="33" y="26735"/>
                </a:cubicBezTo>
                <a:cubicBezTo>
                  <a:pt x="31" y="26735"/>
                  <a:pt x="28" y="26767"/>
                  <a:pt x="22" y="26841"/>
                </a:cubicBezTo>
                <a:cubicBezTo>
                  <a:pt x="32" y="26446"/>
                  <a:pt x="75" y="26050"/>
                  <a:pt x="128" y="25665"/>
                </a:cubicBezTo>
                <a:lnTo>
                  <a:pt x="128" y="25665"/>
                </a:lnTo>
                <a:cubicBezTo>
                  <a:pt x="126" y="25676"/>
                  <a:pt x="123" y="25691"/>
                  <a:pt x="122" y="25691"/>
                </a:cubicBezTo>
                <a:cubicBezTo>
                  <a:pt x="120" y="25691"/>
                  <a:pt x="125" y="25634"/>
                  <a:pt x="162" y="25383"/>
                </a:cubicBezTo>
                <a:cubicBezTo>
                  <a:pt x="162" y="25371"/>
                  <a:pt x="162" y="25352"/>
                  <a:pt x="164" y="25332"/>
                </a:cubicBezTo>
                <a:lnTo>
                  <a:pt x="164" y="25332"/>
                </a:lnTo>
                <a:cubicBezTo>
                  <a:pt x="148" y="25418"/>
                  <a:pt x="139" y="25485"/>
                  <a:pt x="130" y="25513"/>
                </a:cubicBezTo>
                <a:cubicBezTo>
                  <a:pt x="130" y="25459"/>
                  <a:pt x="141" y="25372"/>
                  <a:pt x="162" y="25264"/>
                </a:cubicBezTo>
                <a:cubicBezTo>
                  <a:pt x="184" y="25167"/>
                  <a:pt x="205" y="25048"/>
                  <a:pt x="227" y="24929"/>
                </a:cubicBezTo>
                <a:cubicBezTo>
                  <a:pt x="270" y="24703"/>
                  <a:pt x="313" y="24465"/>
                  <a:pt x="346" y="24346"/>
                </a:cubicBezTo>
                <a:cubicBezTo>
                  <a:pt x="348" y="24339"/>
                  <a:pt x="350" y="24333"/>
                  <a:pt x="351" y="24327"/>
                </a:cubicBezTo>
                <a:lnTo>
                  <a:pt x="351" y="24327"/>
                </a:lnTo>
                <a:cubicBezTo>
                  <a:pt x="348" y="24339"/>
                  <a:pt x="346" y="24347"/>
                  <a:pt x="346" y="24347"/>
                </a:cubicBezTo>
                <a:cubicBezTo>
                  <a:pt x="346" y="24347"/>
                  <a:pt x="349" y="24338"/>
                  <a:pt x="357" y="24314"/>
                </a:cubicBezTo>
                <a:lnTo>
                  <a:pt x="454" y="23957"/>
                </a:lnTo>
                <a:cubicBezTo>
                  <a:pt x="468" y="23935"/>
                  <a:pt x="563" y="23628"/>
                  <a:pt x="568" y="23628"/>
                </a:cubicBezTo>
                <a:lnTo>
                  <a:pt x="568" y="23628"/>
                </a:lnTo>
                <a:cubicBezTo>
                  <a:pt x="570" y="23628"/>
                  <a:pt x="552" y="23696"/>
                  <a:pt x="497" y="23893"/>
                </a:cubicBezTo>
                <a:cubicBezTo>
                  <a:pt x="531" y="23776"/>
                  <a:pt x="561" y="23660"/>
                  <a:pt x="597" y="23547"/>
                </a:cubicBezTo>
                <a:lnTo>
                  <a:pt x="605" y="23547"/>
                </a:lnTo>
                <a:cubicBezTo>
                  <a:pt x="593" y="23584"/>
                  <a:pt x="591" y="23596"/>
                  <a:pt x="594" y="23596"/>
                </a:cubicBezTo>
                <a:cubicBezTo>
                  <a:pt x="596" y="23596"/>
                  <a:pt x="600" y="23589"/>
                  <a:pt x="605" y="23579"/>
                </a:cubicBezTo>
                <a:cubicBezTo>
                  <a:pt x="637" y="23461"/>
                  <a:pt x="670" y="23342"/>
                  <a:pt x="724" y="23234"/>
                </a:cubicBezTo>
                <a:lnTo>
                  <a:pt x="724" y="23234"/>
                </a:lnTo>
                <a:cubicBezTo>
                  <a:pt x="713" y="23251"/>
                  <a:pt x="702" y="23272"/>
                  <a:pt x="691" y="23297"/>
                </a:cubicBezTo>
                <a:lnTo>
                  <a:pt x="691" y="23297"/>
                </a:lnTo>
                <a:cubicBezTo>
                  <a:pt x="735" y="23179"/>
                  <a:pt x="783" y="23047"/>
                  <a:pt x="832" y="22915"/>
                </a:cubicBezTo>
                <a:lnTo>
                  <a:pt x="832" y="22915"/>
                </a:lnTo>
                <a:lnTo>
                  <a:pt x="832" y="22931"/>
                </a:lnTo>
                <a:cubicBezTo>
                  <a:pt x="874" y="22817"/>
                  <a:pt x="903" y="22736"/>
                  <a:pt x="901" y="22736"/>
                </a:cubicBezTo>
                <a:lnTo>
                  <a:pt x="901" y="22736"/>
                </a:lnTo>
                <a:cubicBezTo>
                  <a:pt x="901" y="22736"/>
                  <a:pt x="900" y="22737"/>
                  <a:pt x="898" y="22742"/>
                </a:cubicBezTo>
                <a:lnTo>
                  <a:pt x="898" y="22742"/>
                </a:lnTo>
                <a:cubicBezTo>
                  <a:pt x="956" y="22592"/>
                  <a:pt x="1015" y="22453"/>
                  <a:pt x="1069" y="22348"/>
                </a:cubicBezTo>
                <a:cubicBezTo>
                  <a:pt x="1173" y="22156"/>
                  <a:pt x="1272" y="21905"/>
                  <a:pt x="1280" y="21875"/>
                </a:cubicBezTo>
                <a:lnTo>
                  <a:pt x="1280" y="21875"/>
                </a:lnTo>
                <a:cubicBezTo>
                  <a:pt x="1331" y="21764"/>
                  <a:pt x="1393" y="21647"/>
                  <a:pt x="1447" y="21538"/>
                </a:cubicBezTo>
                <a:lnTo>
                  <a:pt x="1663" y="21138"/>
                </a:lnTo>
                <a:cubicBezTo>
                  <a:pt x="1761" y="20944"/>
                  <a:pt x="1890" y="20760"/>
                  <a:pt x="2009" y="20566"/>
                </a:cubicBezTo>
                <a:cubicBezTo>
                  <a:pt x="2128" y="20371"/>
                  <a:pt x="2247" y="20177"/>
                  <a:pt x="2387" y="19993"/>
                </a:cubicBezTo>
                <a:lnTo>
                  <a:pt x="2819" y="19410"/>
                </a:lnTo>
                <a:cubicBezTo>
                  <a:pt x="2970" y="19227"/>
                  <a:pt x="3132" y="19043"/>
                  <a:pt x="3305" y="18849"/>
                </a:cubicBezTo>
                <a:cubicBezTo>
                  <a:pt x="3402" y="18730"/>
                  <a:pt x="3510" y="18611"/>
                  <a:pt x="3618" y="18503"/>
                </a:cubicBezTo>
                <a:lnTo>
                  <a:pt x="4061" y="18049"/>
                </a:lnTo>
                <a:cubicBezTo>
                  <a:pt x="4083" y="18028"/>
                  <a:pt x="4115" y="18017"/>
                  <a:pt x="4137" y="17995"/>
                </a:cubicBezTo>
                <a:lnTo>
                  <a:pt x="4688" y="17509"/>
                </a:lnTo>
                <a:cubicBezTo>
                  <a:pt x="4785" y="17423"/>
                  <a:pt x="4882" y="17347"/>
                  <a:pt x="4958" y="17282"/>
                </a:cubicBezTo>
                <a:cubicBezTo>
                  <a:pt x="5033" y="17228"/>
                  <a:pt x="5098" y="17174"/>
                  <a:pt x="5131" y="17153"/>
                </a:cubicBezTo>
                <a:cubicBezTo>
                  <a:pt x="5217" y="17099"/>
                  <a:pt x="5347" y="16991"/>
                  <a:pt x="5509" y="16872"/>
                </a:cubicBezTo>
                <a:lnTo>
                  <a:pt x="6081" y="16494"/>
                </a:lnTo>
                <a:cubicBezTo>
                  <a:pt x="6286" y="16343"/>
                  <a:pt x="6513" y="16224"/>
                  <a:pt x="6718" y="16105"/>
                </a:cubicBezTo>
                <a:cubicBezTo>
                  <a:pt x="6924" y="15997"/>
                  <a:pt x="7107" y="15878"/>
                  <a:pt x="7258" y="15813"/>
                </a:cubicBezTo>
                <a:lnTo>
                  <a:pt x="7269" y="15792"/>
                </a:lnTo>
                <a:lnTo>
                  <a:pt x="7906" y="15489"/>
                </a:lnTo>
                <a:cubicBezTo>
                  <a:pt x="8122" y="15392"/>
                  <a:pt x="8360" y="15306"/>
                  <a:pt x="8630" y="15198"/>
                </a:cubicBezTo>
                <a:lnTo>
                  <a:pt x="8619" y="15198"/>
                </a:lnTo>
                <a:cubicBezTo>
                  <a:pt x="8900" y="15090"/>
                  <a:pt x="9192" y="14993"/>
                  <a:pt x="9483" y="14928"/>
                </a:cubicBezTo>
                <a:lnTo>
                  <a:pt x="9753" y="14852"/>
                </a:lnTo>
                <a:lnTo>
                  <a:pt x="10023" y="14787"/>
                </a:lnTo>
                <a:cubicBezTo>
                  <a:pt x="10089" y="14772"/>
                  <a:pt x="10156" y="14757"/>
                  <a:pt x="10223" y="14742"/>
                </a:cubicBezTo>
                <a:lnTo>
                  <a:pt x="10223" y="14742"/>
                </a:lnTo>
                <a:cubicBezTo>
                  <a:pt x="10217" y="14743"/>
                  <a:pt x="10212" y="14743"/>
                  <a:pt x="10207" y="14744"/>
                </a:cubicBezTo>
                <a:cubicBezTo>
                  <a:pt x="10222" y="14741"/>
                  <a:pt x="10238" y="14738"/>
                  <a:pt x="10253" y="14735"/>
                </a:cubicBezTo>
                <a:lnTo>
                  <a:pt x="10253" y="14735"/>
                </a:lnTo>
                <a:cubicBezTo>
                  <a:pt x="10365" y="14711"/>
                  <a:pt x="10477" y="14688"/>
                  <a:pt x="10585" y="14669"/>
                </a:cubicBezTo>
                <a:lnTo>
                  <a:pt x="10585" y="14669"/>
                </a:lnTo>
                <a:cubicBezTo>
                  <a:pt x="10572" y="14672"/>
                  <a:pt x="10547" y="14678"/>
                  <a:pt x="10513" y="14685"/>
                </a:cubicBezTo>
                <a:lnTo>
                  <a:pt x="10513" y="14685"/>
                </a:lnTo>
                <a:cubicBezTo>
                  <a:pt x="11333" y="14532"/>
                  <a:pt x="12168" y="14423"/>
                  <a:pt x="12994" y="14355"/>
                </a:cubicBezTo>
                <a:cubicBezTo>
                  <a:pt x="13210" y="14323"/>
                  <a:pt x="13361" y="14312"/>
                  <a:pt x="13512" y="14312"/>
                </a:cubicBezTo>
                <a:lnTo>
                  <a:pt x="13458" y="14312"/>
                </a:lnTo>
                <a:lnTo>
                  <a:pt x="13545" y="14301"/>
                </a:lnTo>
                <a:lnTo>
                  <a:pt x="13614" y="14299"/>
                </a:lnTo>
                <a:lnTo>
                  <a:pt x="13614" y="14299"/>
                </a:lnTo>
                <a:lnTo>
                  <a:pt x="14247" y="14237"/>
                </a:lnTo>
                <a:lnTo>
                  <a:pt x="14409" y="14237"/>
                </a:lnTo>
                <a:cubicBezTo>
                  <a:pt x="14646" y="14226"/>
                  <a:pt x="14592" y="14215"/>
                  <a:pt x="14463" y="14215"/>
                </a:cubicBezTo>
                <a:lnTo>
                  <a:pt x="14787" y="14183"/>
                </a:lnTo>
                <a:cubicBezTo>
                  <a:pt x="14981" y="14183"/>
                  <a:pt x="15424" y="14129"/>
                  <a:pt x="15683" y="14129"/>
                </a:cubicBezTo>
                <a:cubicBezTo>
                  <a:pt x="15770" y="14107"/>
                  <a:pt x="16072" y="14085"/>
                  <a:pt x="16374" y="14042"/>
                </a:cubicBezTo>
                <a:cubicBezTo>
                  <a:pt x="16644" y="14004"/>
                  <a:pt x="16905" y="13965"/>
                  <a:pt x="17005" y="13942"/>
                </a:cubicBezTo>
                <a:lnTo>
                  <a:pt x="17005" y="13942"/>
                </a:lnTo>
                <a:cubicBezTo>
                  <a:pt x="17266" y="13910"/>
                  <a:pt x="17527" y="13868"/>
                  <a:pt x="17757" y="13815"/>
                </a:cubicBezTo>
                <a:lnTo>
                  <a:pt x="17865" y="13815"/>
                </a:lnTo>
                <a:lnTo>
                  <a:pt x="18157" y="13740"/>
                </a:lnTo>
                <a:lnTo>
                  <a:pt x="18448" y="13664"/>
                </a:lnTo>
                <a:cubicBezTo>
                  <a:pt x="18640" y="13616"/>
                  <a:pt x="18772" y="13585"/>
                  <a:pt x="18792" y="13585"/>
                </a:cubicBezTo>
                <a:cubicBezTo>
                  <a:pt x="18809" y="13585"/>
                  <a:pt x="18753" y="13605"/>
                  <a:pt x="18599" y="13653"/>
                </a:cubicBezTo>
                <a:lnTo>
                  <a:pt x="19064" y="13513"/>
                </a:lnTo>
                <a:lnTo>
                  <a:pt x="19334" y="13426"/>
                </a:lnTo>
                <a:cubicBezTo>
                  <a:pt x="19485" y="13383"/>
                  <a:pt x="19625" y="13329"/>
                  <a:pt x="19960" y="13189"/>
                </a:cubicBezTo>
                <a:lnTo>
                  <a:pt x="19960" y="13189"/>
                </a:lnTo>
                <a:lnTo>
                  <a:pt x="19928" y="13210"/>
                </a:lnTo>
                <a:lnTo>
                  <a:pt x="19928" y="13210"/>
                </a:lnTo>
                <a:lnTo>
                  <a:pt x="20360" y="13038"/>
                </a:lnTo>
                <a:cubicBezTo>
                  <a:pt x="20500" y="12973"/>
                  <a:pt x="20630" y="12919"/>
                  <a:pt x="20706" y="12886"/>
                </a:cubicBezTo>
                <a:cubicBezTo>
                  <a:pt x="21278" y="12638"/>
                  <a:pt x="21829" y="12346"/>
                  <a:pt x="22347" y="12012"/>
                </a:cubicBezTo>
                <a:cubicBezTo>
                  <a:pt x="23071" y="11558"/>
                  <a:pt x="23741" y="11029"/>
                  <a:pt x="24356" y="10435"/>
                </a:cubicBezTo>
                <a:lnTo>
                  <a:pt x="24356" y="10435"/>
                </a:lnTo>
                <a:cubicBezTo>
                  <a:pt x="24329" y="10459"/>
                  <a:pt x="24316" y="10470"/>
                  <a:pt x="24315" y="10470"/>
                </a:cubicBezTo>
                <a:cubicBezTo>
                  <a:pt x="24311" y="10470"/>
                  <a:pt x="24408" y="10375"/>
                  <a:pt x="24529" y="10262"/>
                </a:cubicBezTo>
                <a:cubicBezTo>
                  <a:pt x="24659" y="10143"/>
                  <a:pt x="24767" y="10013"/>
                  <a:pt x="24875" y="9884"/>
                </a:cubicBezTo>
                <a:cubicBezTo>
                  <a:pt x="24917" y="9842"/>
                  <a:pt x="24991" y="9759"/>
                  <a:pt x="24996" y="9759"/>
                </a:cubicBezTo>
                <a:lnTo>
                  <a:pt x="24996" y="9759"/>
                </a:lnTo>
                <a:cubicBezTo>
                  <a:pt x="24999" y="9759"/>
                  <a:pt x="24982" y="9783"/>
                  <a:pt x="24929" y="9851"/>
                </a:cubicBezTo>
                <a:cubicBezTo>
                  <a:pt x="25048" y="9700"/>
                  <a:pt x="25166" y="9581"/>
                  <a:pt x="25253" y="9452"/>
                </a:cubicBezTo>
                <a:cubicBezTo>
                  <a:pt x="25266" y="9435"/>
                  <a:pt x="25278" y="9418"/>
                  <a:pt x="25290" y="9402"/>
                </a:cubicBezTo>
                <a:lnTo>
                  <a:pt x="25290" y="9402"/>
                </a:lnTo>
                <a:lnTo>
                  <a:pt x="25296" y="9409"/>
                </a:lnTo>
                <a:cubicBezTo>
                  <a:pt x="25415" y="9538"/>
                  <a:pt x="25523" y="9625"/>
                  <a:pt x="25620" y="9722"/>
                </a:cubicBezTo>
                <a:lnTo>
                  <a:pt x="25922" y="10013"/>
                </a:lnTo>
                <a:lnTo>
                  <a:pt x="26354" y="10359"/>
                </a:lnTo>
                <a:lnTo>
                  <a:pt x="26419" y="10435"/>
                </a:lnTo>
                <a:cubicBezTo>
                  <a:pt x="26506" y="10521"/>
                  <a:pt x="26819" y="10737"/>
                  <a:pt x="27219" y="11029"/>
                </a:cubicBezTo>
                <a:lnTo>
                  <a:pt x="27888" y="11450"/>
                </a:lnTo>
                <a:cubicBezTo>
                  <a:pt x="28137" y="11579"/>
                  <a:pt x="28385" y="11709"/>
                  <a:pt x="28623" y="11817"/>
                </a:cubicBezTo>
                <a:cubicBezTo>
                  <a:pt x="28612" y="11815"/>
                  <a:pt x="28602" y="11812"/>
                  <a:pt x="28593" y="11809"/>
                </a:cubicBezTo>
                <a:lnTo>
                  <a:pt x="28593" y="11809"/>
                </a:lnTo>
                <a:cubicBezTo>
                  <a:pt x="28707" y="11859"/>
                  <a:pt x="28822" y="11905"/>
                  <a:pt x="28936" y="11958"/>
                </a:cubicBezTo>
                <a:cubicBezTo>
                  <a:pt x="29087" y="12022"/>
                  <a:pt x="29238" y="12087"/>
                  <a:pt x="29390" y="12141"/>
                </a:cubicBezTo>
                <a:lnTo>
                  <a:pt x="29854" y="12303"/>
                </a:lnTo>
                <a:lnTo>
                  <a:pt x="30081" y="12390"/>
                </a:lnTo>
                <a:cubicBezTo>
                  <a:pt x="30156" y="12411"/>
                  <a:pt x="30232" y="12433"/>
                  <a:pt x="30308" y="12454"/>
                </a:cubicBezTo>
                <a:cubicBezTo>
                  <a:pt x="30740" y="12584"/>
                  <a:pt x="31182" y="12670"/>
                  <a:pt x="31636" y="12724"/>
                </a:cubicBezTo>
                <a:cubicBezTo>
                  <a:pt x="31895" y="12757"/>
                  <a:pt x="32155" y="12778"/>
                  <a:pt x="32414" y="12811"/>
                </a:cubicBezTo>
                <a:cubicBezTo>
                  <a:pt x="32043" y="12763"/>
                  <a:pt x="31966" y="12750"/>
                  <a:pt x="31997" y="12750"/>
                </a:cubicBezTo>
                <a:cubicBezTo>
                  <a:pt x="32031" y="12750"/>
                  <a:pt x="32192" y="12765"/>
                  <a:pt x="32236" y="12765"/>
                </a:cubicBezTo>
                <a:cubicBezTo>
                  <a:pt x="32260" y="12765"/>
                  <a:pt x="32248" y="12761"/>
                  <a:pt x="32155" y="12746"/>
                </a:cubicBezTo>
                <a:lnTo>
                  <a:pt x="32155" y="12746"/>
                </a:lnTo>
                <a:lnTo>
                  <a:pt x="32468" y="12789"/>
                </a:lnTo>
                <a:cubicBezTo>
                  <a:pt x="32576" y="12800"/>
                  <a:pt x="32673" y="12800"/>
                  <a:pt x="32749" y="12811"/>
                </a:cubicBezTo>
                <a:cubicBezTo>
                  <a:pt x="32819" y="12816"/>
                  <a:pt x="32865" y="12819"/>
                  <a:pt x="32862" y="12819"/>
                </a:cubicBezTo>
                <a:cubicBezTo>
                  <a:pt x="32859" y="12819"/>
                  <a:pt x="32808" y="12816"/>
                  <a:pt x="32684" y="12811"/>
                </a:cubicBezTo>
                <a:lnTo>
                  <a:pt x="32608" y="12811"/>
                </a:lnTo>
                <a:cubicBezTo>
                  <a:pt x="32522" y="12822"/>
                  <a:pt x="32835" y="12843"/>
                  <a:pt x="33159" y="12854"/>
                </a:cubicBezTo>
                <a:cubicBezTo>
                  <a:pt x="33217" y="12861"/>
                  <a:pt x="33274" y="12864"/>
                  <a:pt x="33330" y="12864"/>
                </a:cubicBezTo>
                <a:cubicBezTo>
                  <a:pt x="33442" y="12864"/>
                  <a:pt x="33548" y="12854"/>
                  <a:pt x="33634" y="12854"/>
                </a:cubicBezTo>
                <a:lnTo>
                  <a:pt x="33840" y="12854"/>
                </a:lnTo>
                <a:cubicBezTo>
                  <a:pt x="35773" y="12822"/>
                  <a:pt x="37674" y="12303"/>
                  <a:pt x="39370" y="11342"/>
                </a:cubicBezTo>
                <a:lnTo>
                  <a:pt x="39370" y="11342"/>
                </a:lnTo>
                <a:lnTo>
                  <a:pt x="39175" y="11428"/>
                </a:lnTo>
                <a:lnTo>
                  <a:pt x="39175" y="11428"/>
                </a:lnTo>
                <a:lnTo>
                  <a:pt x="39456" y="11277"/>
                </a:lnTo>
                <a:cubicBezTo>
                  <a:pt x="39553" y="11212"/>
                  <a:pt x="39640" y="11158"/>
                  <a:pt x="39726" y="11093"/>
                </a:cubicBezTo>
                <a:cubicBezTo>
                  <a:pt x="39787" y="11058"/>
                  <a:pt x="39833" y="11034"/>
                  <a:pt x="39839" y="11034"/>
                </a:cubicBezTo>
                <a:cubicBezTo>
                  <a:pt x="39845" y="11034"/>
                  <a:pt x="39812" y="11059"/>
                  <a:pt x="39716" y="11122"/>
                </a:cubicBezTo>
                <a:lnTo>
                  <a:pt x="39716" y="11122"/>
                </a:lnTo>
                <a:cubicBezTo>
                  <a:pt x="39877" y="11018"/>
                  <a:pt x="40040" y="10910"/>
                  <a:pt x="40190" y="10791"/>
                </a:cubicBezTo>
                <a:cubicBezTo>
                  <a:pt x="40387" y="10646"/>
                  <a:pt x="40459" y="10595"/>
                  <a:pt x="40463" y="10595"/>
                </a:cubicBezTo>
                <a:lnTo>
                  <a:pt x="40463" y="10595"/>
                </a:lnTo>
                <a:cubicBezTo>
                  <a:pt x="40473" y="10595"/>
                  <a:pt x="40106" y="10879"/>
                  <a:pt x="40113" y="10879"/>
                </a:cubicBezTo>
                <a:cubicBezTo>
                  <a:pt x="40114" y="10879"/>
                  <a:pt x="40125" y="10872"/>
                  <a:pt x="40147" y="10856"/>
                </a:cubicBezTo>
                <a:cubicBezTo>
                  <a:pt x="40236" y="10787"/>
                  <a:pt x="40325" y="10709"/>
                  <a:pt x="40422" y="10638"/>
                </a:cubicBezTo>
                <a:lnTo>
                  <a:pt x="40422" y="10638"/>
                </a:lnTo>
                <a:lnTo>
                  <a:pt x="40374" y="10672"/>
                </a:lnTo>
                <a:lnTo>
                  <a:pt x="40644" y="10456"/>
                </a:lnTo>
                <a:lnTo>
                  <a:pt x="40817" y="10327"/>
                </a:lnTo>
                <a:lnTo>
                  <a:pt x="41065" y="10111"/>
                </a:lnTo>
                <a:cubicBezTo>
                  <a:pt x="41335" y="9884"/>
                  <a:pt x="41206" y="10003"/>
                  <a:pt x="41314" y="9905"/>
                </a:cubicBezTo>
                <a:cubicBezTo>
                  <a:pt x="41314" y="9905"/>
                  <a:pt x="41357" y="9884"/>
                  <a:pt x="41476" y="9776"/>
                </a:cubicBezTo>
                <a:lnTo>
                  <a:pt x="42070" y="9214"/>
                </a:lnTo>
                <a:lnTo>
                  <a:pt x="42070" y="9214"/>
                </a:lnTo>
                <a:cubicBezTo>
                  <a:pt x="41983" y="9279"/>
                  <a:pt x="41908" y="9355"/>
                  <a:pt x="41821" y="9419"/>
                </a:cubicBezTo>
                <a:cubicBezTo>
                  <a:pt x="42009" y="9240"/>
                  <a:pt x="42208" y="9037"/>
                  <a:pt x="42201" y="9037"/>
                </a:cubicBezTo>
                <a:lnTo>
                  <a:pt x="42201" y="9037"/>
                </a:lnTo>
                <a:cubicBezTo>
                  <a:pt x="42199" y="9037"/>
                  <a:pt x="42166" y="9067"/>
                  <a:pt x="42091" y="9138"/>
                </a:cubicBezTo>
                <a:cubicBezTo>
                  <a:pt x="42189" y="9041"/>
                  <a:pt x="42372" y="8858"/>
                  <a:pt x="42599" y="8631"/>
                </a:cubicBezTo>
                <a:cubicBezTo>
                  <a:pt x="42815" y="8404"/>
                  <a:pt x="43074" y="8123"/>
                  <a:pt x="43312" y="7853"/>
                </a:cubicBezTo>
                <a:cubicBezTo>
                  <a:pt x="43798" y="7292"/>
                  <a:pt x="44241" y="6751"/>
                  <a:pt x="44360" y="6622"/>
                </a:cubicBezTo>
                <a:cubicBezTo>
                  <a:pt x="44673" y="6222"/>
                  <a:pt x="44997" y="5844"/>
                  <a:pt x="45407" y="5380"/>
                </a:cubicBezTo>
                <a:lnTo>
                  <a:pt x="45407" y="5380"/>
                </a:lnTo>
                <a:cubicBezTo>
                  <a:pt x="45363" y="5424"/>
                  <a:pt x="45323" y="5462"/>
                  <a:pt x="45318" y="5462"/>
                </a:cubicBezTo>
                <a:cubicBezTo>
                  <a:pt x="45311" y="5462"/>
                  <a:pt x="45371" y="5387"/>
                  <a:pt x="45580" y="5153"/>
                </a:cubicBezTo>
                <a:lnTo>
                  <a:pt x="45580" y="5153"/>
                </a:lnTo>
                <a:cubicBezTo>
                  <a:pt x="45571" y="5165"/>
                  <a:pt x="45568" y="5171"/>
                  <a:pt x="45570" y="5171"/>
                </a:cubicBezTo>
                <a:cubicBezTo>
                  <a:pt x="45580" y="5171"/>
                  <a:pt x="45723" y="5017"/>
                  <a:pt x="45904" y="4818"/>
                </a:cubicBezTo>
                <a:cubicBezTo>
                  <a:pt x="46127" y="4585"/>
                  <a:pt x="46391" y="4289"/>
                  <a:pt x="46554" y="4145"/>
                </a:cubicBezTo>
                <a:lnTo>
                  <a:pt x="46554" y="4145"/>
                </a:lnTo>
                <a:cubicBezTo>
                  <a:pt x="46535" y="4165"/>
                  <a:pt x="46524" y="4176"/>
                  <a:pt x="46524" y="4176"/>
                </a:cubicBezTo>
                <a:cubicBezTo>
                  <a:pt x="46525" y="4176"/>
                  <a:pt x="46536" y="4164"/>
                  <a:pt x="46563" y="4138"/>
                </a:cubicBezTo>
                <a:lnTo>
                  <a:pt x="46563" y="4138"/>
                </a:lnTo>
                <a:cubicBezTo>
                  <a:pt x="46560" y="4140"/>
                  <a:pt x="46557" y="4143"/>
                  <a:pt x="46554" y="4145"/>
                </a:cubicBezTo>
                <a:lnTo>
                  <a:pt x="46554" y="4145"/>
                </a:lnTo>
                <a:cubicBezTo>
                  <a:pt x="46619" y="4078"/>
                  <a:pt x="46781" y="3911"/>
                  <a:pt x="46930" y="3749"/>
                </a:cubicBezTo>
                <a:cubicBezTo>
                  <a:pt x="47111" y="3568"/>
                  <a:pt x="47293" y="3404"/>
                  <a:pt x="47289" y="3404"/>
                </a:cubicBezTo>
                <a:lnTo>
                  <a:pt x="47289" y="3404"/>
                </a:lnTo>
                <a:cubicBezTo>
                  <a:pt x="47288" y="3404"/>
                  <a:pt x="47262" y="3426"/>
                  <a:pt x="47200" y="3479"/>
                </a:cubicBezTo>
                <a:cubicBezTo>
                  <a:pt x="47336" y="3357"/>
                  <a:pt x="47362" y="3335"/>
                  <a:pt x="47365" y="3335"/>
                </a:cubicBezTo>
                <a:lnTo>
                  <a:pt x="47365" y="3335"/>
                </a:lnTo>
                <a:cubicBezTo>
                  <a:pt x="47367" y="3335"/>
                  <a:pt x="47362" y="3342"/>
                  <a:pt x="47365" y="3342"/>
                </a:cubicBezTo>
                <a:cubicBezTo>
                  <a:pt x="47369" y="3342"/>
                  <a:pt x="47391" y="3327"/>
                  <a:pt x="47481" y="3252"/>
                </a:cubicBezTo>
                <a:cubicBezTo>
                  <a:pt x="48367" y="2420"/>
                  <a:pt x="49404" y="1761"/>
                  <a:pt x="50527" y="1297"/>
                </a:cubicBezTo>
                <a:cubicBezTo>
                  <a:pt x="50528" y="1296"/>
                  <a:pt x="50527" y="1296"/>
                  <a:pt x="50526" y="1296"/>
                </a:cubicBezTo>
                <a:cubicBezTo>
                  <a:pt x="50518" y="1296"/>
                  <a:pt x="50468" y="1313"/>
                  <a:pt x="50461" y="1313"/>
                </a:cubicBezTo>
                <a:cubicBezTo>
                  <a:pt x="50455" y="1313"/>
                  <a:pt x="50480" y="1300"/>
                  <a:pt x="50592" y="1254"/>
                </a:cubicBezTo>
                <a:lnTo>
                  <a:pt x="50916" y="1146"/>
                </a:lnTo>
                <a:cubicBezTo>
                  <a:pt x="51024" y="1103"/>
                  <a:pt x="51132" y="1070"/>
                  <a:pt x="51251" y="1049"/>
                </a:cubicBezTo>
                <a:cubicBezTo>
                  <a:pt x="51467" y="973"/>
                  <a:pt x="51694" y="908"/>
                  <a:pt x="51920" y="854"/>
                </a:cubicBezTo>
                <a:lnTo>
                  <a:pt x="51920" y="854"/>
                </a:lnTo>
                <a:cubicBezTo>
                  <a:pt x="51885" y="860"/>
                  <a:pt x="51840" y="869"/>
                  <a:pt x="51833" y="869"/>
                </a:cubicBezTo>
                <a:cubicBezTo>
                  <a:pt x="51827" y="869"/>
                  <a:pt x="51847" y="863"/>
                  <a:pt x="51920" y="843"/>
                </a:cubicBezTo>
                <a:cubicBezTo>
                  <a:pt x="52607" y="704"/>
                  <a:pt x="53306" y="633"/>
                  <a:pt x="54006" y="633"/>
                </a:cubicBezTo>
                <a:cubicBezTo>
                  <a:pt x="54606" y="633"/>
                  <a:pt x="55205" y="685"/>
                  <a:pt x="55798" y="789"/>
                </a:cubicBezTo>
                <a:lnTo>
                  <a:pt x="56046" y="822"/>
                </a:lnTo>
                <a:cubicBezTo>
                  <a:pt x="56122" y="843"/>
                  <a:pt x="56197" y="865"/>
                  <a:pt x="56284" y="887"/>
                </a:cubicBezTo>
                <a:lnTo>
                  <a:pt x="56759" y="995"/>
                </a:lnTo>
                <a:lnTo>
                  <a:pt x="56878" y="1027"/>
                </a:lnTo>
                <a:lnTo>
                  <a:pt x="56997" y="1070"/>
                </a:lnTo>
                <a:lnTo>
                  <a:pt x="57234" y="1146"/>
                </a:lnTo>
                <a:cubicBezTo>
                  <a:pt x="57386" y="1200"/>
                  <a:pt x="57537" y="1254"/>
                  <a:pt x="57699" y="1308"/>
                </a:cubicBezTo>
                <a:lnTo>
                  <a:pt x="58142" y="1502"/>
                </a:lnTo>
                <a:cubicBezTo>
                  <a:pt x="58293" y="1567"/>
                  <a:pt x="58444" y="1632"/>
                  <a:pt x="58585" y="1718"/>
                </a:cubicBezTo>
                <a:cubicBezTo>
                  <a:pt x="58876" y="1859"/>
                  <a:pt x="59157" y="2031"/>
                  <a:pt x="59427" y="2204"/>
                </a:cubicBezTo>
                <a:cubicBezTo>
                  <a:pt x="59321" y="2134"/>
                  <a:pt x="59280" y="2106"/>
                  <a:pt x="59283" y="2106"/>
                </a:cubicBezTo>
                <a:lnTo>
                  <a:pt x="59283" y="2106"/>
                </a:lnTo>
                <a:cubicBezTo>
                  <a:pt x="59288" y="2106"/>
                  <a:pt x="59423" y="2191"/>
                  <a:pt x="59567" y="2280"/>
                </a:cubicBezTo>
                <a:cubicBezTo>
                  <a:pt x="59510" y="2243"/>
                  <a:pt x="59498" y="2233"/>
                  <a:pt x="59503" y="2233"/>
                </a:cubicBezTo>
                <a:cubicBezTo>
                  <a:pt x="59509" y="2233"/>
                  <a:pt x="59547" y="2251"/>
                  <a:pt x="59550" y="2251"/>
                </a:cubicBezTo>
                <a:cubicBezTo>
                  <a:pt x="59551" y="2251"/>
                  <a:pt x="59550" y="2250"/>
                  <a:pt x="59546" y="2248"/>
                </a:cubicBezTo>
                <a:lnTo>
                  <a:pt x="59546" y="2248"/>
                </a:lnTo>
                <a:lnTo>
                  <a:pt x="59773" y="2399"/>
                </a:lnTo>
                <a:cubicBezTo>
                  <a:pt x="59816" y="2431"/>
                  <a:pt x="59848" y="2453"/>
                  <a:pt x="59891" y="2474"/>
                </a:cubicBezTo>
                <a:lnTo>
                  <a:pt x="59989" y="2561"/>
                </a:lnTo>
                <a:lnTo>
                  <a:pt x="60410" y="2906"/>
                </a:lnTo>
                <a:cubicBezTo>
                  <a:pt x="60593" y="3047"/>
                  <a:pt x="60756" y="3187"/>
                  <a:pt x="60918" y="3349"/>
                </a:cubicBezTo>
                <a:cubicBezTo>
                  <a:pt x="61123" y="3533"/>
                  <a:pt x="61296" y="3749"/>
                  <a:pt x="61339" y="3781"/>
                </a:cubicBezTo>
                <a:cubicBezTo>
                  <a:pt x="61263" y="3706"/>
                  <a:pt x="61188" y="3609"/>
                  <a:pt x="61112" y="3533"/>
                </a:cubicBezTo>
                <a:lnTo>
                  <a:pt x="61112" y="3533"/>
                </a:lnTo>
                <a:cubicBezTo>
                  <a:pt x="61164" y="3584"/>
                  <a:pt x="61189" y="3605"/>
                  <a:pt x="61195" y="3605"/>
                </a:cubicBezTo>
                <a:cubicBezTo>
                  <a:pt x="61208" y="3605"/>
                  <a:pt x="61132" y="3510"/>
                  <a:pt x="61036" y="3414"/>
                </a:cubicBezTo>
                <a:cubicBezTo>
                  <a:pt x="60928" y="3306"/>
                  <a:pt x="60831" y="3198"/>
                  <a:pt x="60745" y="3079"/>
                </a:cubicBezTo>
                <a:lnTo>
                  <a:pt x="60583" y="2950"/>
                </a:lnTo>
                <a:lnTo>
                  <a:pt x="60399" y="2798"/>
                </a:lnTo>
                <a:lnTo>
                  <a:pt x="59989" y="2464"/>
                </a:lnTo>
                <a:cubicBezTo>
                  <a:pt x="59837" y="2345"/>
                  <a:pt x="59665" y="2237"/>
                  <a:pt x="59492" y="2118"/>
                </a:cubicBezTo>
                <a:lnTo>
                  <a:pt x="59222" y="1956"/>
                </a:lnTo>
                <a:cubicBezTo>
                  <a:pt x="59135" y="1902"/>
                  <a:pt x="59038" y="1859"/>
                  <a:pt x="58941" y="1815"/>
                </a:cubicBezTo>
                <a:cubicBezTo>
                  <a:pt x="58902" y="1792"/>
                  <a:pt x="58890" y="1784"/>
                  <a:pt x="58893" y="1784"/>
                </a:cubicBezTo>
                <a:lnTo>
                  <a:pt x="58893" y="1784"/>
                </a:lnTo>
                <a:cubicBezTo>
                  <a:pt x="58900" y="1784"/>
                  <a:pt x="59004" y="1838"/>
                  <a:pt x="59010" y="1838"/>
                </a:cubicBezTo>
                <a:cubicBezTo>
                  <a:pt x="59012" y="1838"/>
                  <a:pt x="59008" y="1834"/>
                  <a:pt x="58995" y="1826"/>
                </a:cubicBezTo>
                <a:cubicBezTo>
                  <a:pt x="58909" y="1772"/>
                  <a:pt x="58790" y="1729"/>
                  <a:pt x="58660" y="1653"/>
                </a:cubicBezTo>
                <a:cubicBezTo>
                  <a:pt x="58595" y="1621"/>
                  <a:pt x="58520" y="1578"/>
                  <a:pt x="58433" y="1545"/>
                </a:cubicBezTo>
                <a:lnTo>
                  <a:pt x="58131" y="1405"/>
                </a:lnTo>
                <a:lnTo>
                  <a:pt x="58185" y="1427"/>
                </a:lnTo>
                <a:lnTo>
                  <a:pt x="57753" y="1232"/>
                </a:lnTo>
                <a:cubicBezTo>
                  <a:pt x="57612" y="1178"/>
                  <a:pt x="57483" y="1146"/>
                  <a:pt x="57342" y="1103"/>
                </a:cubicBezTo>
                <a:lnTo>
                  <a:pt x="56975" y="973"/>
                </a:lnTo>
                <a:cubicBezTo>
                  <a:pt x="56856" y="930"/>
                  <a:pt x="56738" y="908"/>
                  <a:pt x="56608" y="876"/>
                </a:cubicBezTo>
                <a:cubicBezTo>
                  <a:pt x="56360" y="800"/>
                  <a:pt x="56100" y="746"/>
                  <a:pt x="55830" y="703"/>
                </a:cubicBezTo>
                <a:cubicBezTo>
                  <a:pt x="55506" y="638"/>
                  <a:pt x="55182" y="595"/>
                  <a:pt x="54847" y="563"/>
                </a:cubicBezTo>
                <a:lnTo>
                  <a:pt x="54847" y="563"/>
                </a:lnTo>
                <a:lnTo>
                  <a:pt x="54966" y="584"/>
                </a:lnTo>
                <a:cubicBezTo>
                  <a:pt x="54642" y="563"/>
                  <a:pt x="54567" y="552"/>
                  <a:pt x="54426" y="530"/>
                </a:cubicBezTo>
                <a:cubicBezTo>
                  <a:pt x="54048" y="530"/>
                  <a:pt x="55333" y="606"/>
                  <a:pt x="54999" y="606"/>
                </a:cubicBezTo>
                <a:cubicBezTo>
                  <a:pt x="54891" y="584"/>
                  <a:pt x="54696" y="573"/>
                  <a:pt x="54459" y="552"/>
                </a:cubicBezTo>
                <a:cubicBezTo>
                  <a:pt x="54379" y="545"/>
                  <a:pt x="54294" y="542"/>
                  <a:pt x="54205" y="542"/>
                </a:cubicBezTo>
                <a:cubicBezTo>
                  <a:pt x="54028" y="542"/>
                  <a:pt x="53836" y="552"/>
                  <a:pt x="53648" y="552"/>
                </a:cubicBezTo>
                <a:cubicBezTo>
                  <a:pt x="53357" y="552"/>
                  <a:pt x="53098" y="595"/>
                  <a:pt x="52871" y="606"/>
                </a:cubicBezTo>
                <a:cubicBezTo>
                  <a:pt x="52774" y="606"/>
                  <a:pt x="52676" y="627"/>
                  <a:pt x="52579" y="638"/>
                </a:cubicBezTo>
                <a:cubicBezTo>
                  <a:pt x="52504" y="649"/>
                  <a:pt x="52450" y="660"/>
                  <a:pt x="52406" y="660"/>
                </a:cubicBezTo>
                <a:cubicBezTo>
                  <a:pt x="52218" y="692"/>
                  <a:pt x="52193" y="699"/>
                  <a:pt x="52207" y="699"/>
                </a:cubicBezTo>
                <a:cubicBezTo>
                  <a:pt x="52217" y="699"/>
                  <a:pt x="52242" y="696"/>
                  <a:pt x="52252" y="696"/>
                </a:cubicBezTo>
                <a:cubicBezTo>
                  <a:pt x="52268" y="696"/>
                  <a:pt x="52245" y="703"/>
                  <a:pt x="52061" y="735"/>
                </a:cubicBezTo>
                <a:lnTo>
                  <a:pt x="51920" y="746"/>
                </a:lnTo>
                <a:cubicBezTo>
                  <a:pt x="51877" y="757"/>
                  <a:pt x="51845" y="779"/>
                  <a:pt x="51802" y="789"/>
                </a:cubicBezTo>
                <a:cubicBezTo>
                  <a:pt x="51639" y="843"/>
                  <a:pt x="51467" y="876"/>
                  <a:pt x="51305" y="908"/>
                </a:cubicBezTo>
                <a:lnTo>
                  <a:pt x="51607" y="822"/>
                </a:lnTo>
                <a:lnTo>
                  <a:pt x="51607" y="822"/>
                </a:lnTo>
                <a:cubicBezTo>
                  <a:pt x="51348" y="876"/>
                  <a:pt x="51099" y="951"/>
                  <a:pt x="50851" y="1049"/>
                </a:cubicBezTo>
                <a:lnTo>
                  <a:pt x="50311" y="1243"/>
                </a:lnTo>
                <a:lnTo>
                  <a:pt x="50775" y="1081"/>
                </a:lnTo>
                <a:lnTo>
                  <a:pt x="50775" y="1081"/>
                </a:lnTo>
                <a:cubicBezTo>
                  <a:pt x="50613" y="1146"/>
                  <a:pt x="50441" y="1200"/>
                  <a:pt x="50279" y="1265"/>
                </a:cubicBezTo>
                <a:lnTo>
                  <a:pt x="49782" y="1513"/>
                </a:lnTo>
                <a:lnTo>
                  <a:pt x="49533" y="1632"/>
                </a:lnTo>
                <a:lnTo>
                  <a:pt x="49285" y="1772"/>
                </a:lnTo>
                <a:cubicBezTo>
                  <a:pt x="49123" y="1880"/>
                  <a:pt x="48961" y="1967"/>
                  <a:pt x="48799" y="2075"/>
                </a:cubicBezTo>
                <a:cubicBezTo>
                  <a:pt x="48496" y="2291"/>
                  <a:pt x="48183" y="2496"/>
                  <a:pt x="47902" y="2734"/>
                </a:cubicBezTo>
                <a:cubicBezTo>
                  <a:pt x="47773" y="2852"/>
                  <a:pt x="47622" y="2971"/>
                  <a:pt x="47492" y="3079"/>
                </a:cubicBezTo>
                <a:lnTo>
                  <a:pt x="47114" y="3436"/>
                </a:lnTo>
                <a:lnTo>
                  <a:pt x="47200" y="3371"/>
                </a:lnTo>
                <a:lnTo>
                  <a:pt x="46963" y="3587"/>
                </a:lnTo>
                <a:cubicBezTo>
                  <a:pt x="46887" y="3652"/>
                  <a:pt x="46833" y="3716"/>
                  <a:pt x="46790" y="3760"/>
                </a:cubicBezTo>
                <a:lnTo>
                  <a:pt x="46531" y="4008"/>
                </a:lnTo>
                <a:cubicBezTo>
                  <a:pt x="46379" y="4159"/>
                  <a:pt x="46228" y="4321"/>
                  <a:pt x="45850" y="4732"/>
                </a:cubicBezTo>
                <a:lnTo>
                  <a:pt x="45872" y="4699"/>
                </a:lnTo>
                <a:lnTo>
                  <a:pt x="45332" y="5315"/>
                </a:lnTo>
                <a:cubicBezTo>
                  <a:pt x="45361" y="5281"/>
                  <a:pt x="45372" y="5267"/>
                  <a:pt x="45371" y="5267"/>
                </a:cubicBezTo>
                <a:lnTo>
                  <a:pt x="45371" y="5267"/>
                </a:lnTo>
                <a:cubicBezTo>
                  <a:pt x="45368" y="5267"/>
                  <a:pt x="45164" y="5499"/>
                  <a:pt x="45156" y="5499"/>
                </a:cubicBezTo>
                <a:cubicBezTo>
                  <a:pt x="45153" y="5499"/>
                  <a:pt x="45169" y="5478"/>
                  <a:pt x="45213" y="5423"/>
                </a:cubicBezTo>
                <a:lnTo>
                  <a:pt x="45213" y="5423"/>
                </a:lnTo>
                <a:cubicBezTo>
                  <a:pt x="44522" y="6265"/>
                  <a:pt x="44867" y="5844"/>
                  <a:pt x="44424" y="6406"/>
                </a:cubicBezTo>
                <a:lnTo>
                  <a:pt x="44306" y="6535"/>
                </a:lnTo>
                <a:cubicBezTo>
                  <a:pt x="44154" y="6730"/>
                  <a:pt x="44144" y="6741"/>
                  <a:pt x="43798" y="7162"/>
                </a:cubicBezTo>
                <a:cubicBezTo>
                  <a:pt x="43866" y="7078"/>
                  <a:pt x="43886" y="7050"/>
                  <a:pt x="43883" y="7050"/>
                </a:cubicBezTo>
                <a:lnTo>
                  <a:pt x="43883" y="7050"/>
                </a:lnTo>
                <a:cubicBezTo>
                  <a:pt x="43877" y="7050"/>
                  <a:pt x="43770" y="7168"/>
                  <a:pt x="43765" y="7168"/>
                </a:cubicBezTo>
                <a:cubicBezTo>
                  <a:pt x="43762" y="7168"/>
                  <a:pt x="43788" y="7135"/>
                  <a:pt x="43874" y="7032"/>
                </a:cubicBezTo>
                <a:lnTo>
                  <a:pt x="43874" y="7032"/>
                </a:lnTo>
                <a:cubicBezTo>
                  <a:pt x="43107" y="7896"/>
                  <a:pt x="42761" y="8350"/>
                  <a:pt x="42372" y="8706"/>
                </a:cubicBezTo>
                <a:cubicBezTo>
                  <a:pt x="42319" y="8770"/>
                  <a:pt x="42298" y="8796"/>
                  <a:pt x="42302" y="8796"/>
                </a:cubicBezTo>
                <a:cubicBezTo>
                  <a:pt x="42309" y="8796"/>
                  <a:pt x="42433" y="8668"/>
                  <a:pt x="42567" y="8534"/>
                </a:cubicBezTo>
                <a:cubicBezTo>
                  <a:pt x="42725" y="8366"/>
                  <a:pt x="42891" y="8178"/>
                  <a:pt x="42894" y="8178"/>
                </a:cubicBezTo>
                <a:lnTo>
                  <a:pt x="42894" y="8178"/>
                </a:lnTo>
                <a:cubicBezTo>
                  <a:pt x="42895" y="8178"/>
                  <a:pt x="42887" y="8188"/>
                  <a:pt x="42869" y="8210"/>
                </a:cubicBezTo>
                <a:cubicBezTo>
                  <a:pt x="42894" y="8182"/>
                  <a:pt x="42905" y="8170"/>
                  <a:pt x="42906" y="8170"/>
                </a:cubicBezTo>
                <a:lnTo>
                  <a:pt x="42906" y="8170"/>
                </a:lnTo>
                <a:cubicBezTo>
                  <a:pt x="42909" y="8170"/>
                  <a:pt x="42846" y="8246"/>
                  <a:pt x="42761" y="8339"/>
                </a:cubicBezTo>
                <a:lnTo>
                  <a:pt x="42556" y="8577"/>
                </a:lnTo>
                <a:lnTo>
                  <a:pt x="42329" y="8804"/>
                </a:lnTo>
                <a:cubicBezTo>
                  <a:pt x="42199" y="8944"/>
                  <a:pt x="42091" y="9041"/>
                  <a:pt x="41929" y="9203"/>
                </a:cubicBezTo>
                <a:lnTo>
                  <a:pt x="41627" y="9473"/>
                </a:lnTo>
                <a:cubicBezTo>
                  <a:pt x="41508" y="9581"/>
                  <a:pt x="41368" y="9711"/>
                  <a:pt x="41195" y="9862"/>
                </a:cubicBezTo>
                <a:lnTo>
                  <a:pt x="41335" y="9733"/>
                </a:lnTo>
                <a:lnTo>
                  <a:pt x="41335" y="9733"/>
                </a:lnTo>
                <a:cubicBezTo>
                  <a:pt x="41206" y="9841"/>
                  <a:pt x="41076" y="9959"/>
                  <a:pt x="40936" y="10078"/>
                </a:cubicBezTo>
                <a:lnTo>
                  <a:pt x="40731" y="10262"/>
                </a:lnTo>
                <a:lnTo>
                  <a:pt x="40482" y="10435"/>
                </a:lnTo>
                <a:cubicBezTo>
                  <a:pt x="40298" y="10597"/>
                  <a:pt x="40039" y="10769"/>
                  <a:pt x="39996" y="10823"/>
                </a:cubicBezTo>
                <a:cubicBezTo>
                  <a:pt x="40234" y="10661"/>
                  <a:pt x="40450" y="10478"/>
                  <a:pt x="40666" y="10316"/>
                </a:cubicBezTo>
                <a:lnTo>
                  <a:pt x="40666" y="10316"/>
                </a:lnTo>
                <a:lnTo>
                  <a:pt x="40082" y="10769"/>
                </a:lnTo>
                <a:lnTo>
                  <a:pt x="39704" y="11018"/>
                </a:lnTo>
                <a:cubicBezTo>
                  <a:pt x="39570" y="11121"/>
                  <a:pt x="39417" y="11204"/>
                  <a:pt x="39271" y="11287"/>
                </a:cubicBezTo>
                <a:lnTo>
                  <a:pt x="39271" y="11287"/>
                </a:lnTo>
                <a:cubicBezTo>
                  <a:pt x="39302" y="11269"/>
                  <a:pt x="39354" y="11235"/>
                  <a:pt x="39413" y="11201"/>
                </a:cubicBezTo>
                <a:lnTo>
                  <a:pt x="39640" y="11050"/>
                </a:lnTo>
                <a:lnTo>
                  <a:pt x="39640" y="11050"/>
                </a:lnTo>
                <a:cubicBezTo>
                  <a:pt x="39532" y="11104"/>
                  <a:pt x="39445" y="11180"/>
                  <a:pt x="39348" y="11234"/>
                </a:cubicBezTo>
                <a:cubicBezTo>
                  <a:pt x="39251" y="11277"/>
                  <a:pt x="39154" y="11342"/>
                  <a:pt x="39046" y="11396"/>
                </a:cubicBezTo>
                <a:cubicBezTo>
                  <a:pt x="39072" y="11370"/>
                  <a:pt x="39105" y="11348"/>
                  <a:pt x="39140" y="11327"/>
                </a:cubicBezTo>
                <a:lnTo>
                  <a:pt x="39140" y="11327"/>
                </a:lnTo>
                <a:cubicBezTo>
                  <a:pt x="38913" y="11443"/>
                  <a:pt x="38675" y="11586"/>
                  <a:pt x="38408" y="11709"/>
                </a:cubicBezTo>
                <a:lnTo>
                  <a:pt x="38441" y="11688"/>
                </a:lnTo>
                <a:lnTo>
                  <a:pt x="38441" y="11688"/>
                </a:lnTo>
                <a:cubicBezTo>
                  <a:pt x="38344" y="11720"/>
                  <a:pt x="38171" y="11817"/>
                  <a:pt x="37998" y="11893"/>
                </a:cubicBezTo>
                <a:lnTo>
                  <a:pt x="38290" y="11742"/>
                </a:lnTo>
                <a:lnTo>
                  <a:pt x="38290" y="11742"/>
                </a:lnTo>
                <a:cubicBezTo>
                  <a:pt x="38171" y="11796"/>
                  <a:pt x="38063" y="11850"/>
                  <a:pt x="37944" y="11893"/>
                </a:cubicBezTo>
                <a:lnTo>
                  <a:pt x="37609" y="12022"/>
                </a:lnTo>
                <a:lnTo>
                  <a:pt x="37439" y="12081"/>
                </a:lnTo>
                <a:lnTo>
                  <a:pt x="37439" y="12081"/>
                </a:lnTo>
                <a:cubicBezTo>
                  <a:pt x="37440" y="12081"/>
                  <a:pt x="37440" y="12081"/>
                  <a:pt x="37441" y="12081"/>
                </a:cubicBezTo>
                <a:cubicBezTo>
                  <a:pt x="37446" y="12081"/>
                  <a:pt x="37447" y="12083"/>
                  <a:pt x="37447" y="12087"/>
                </a:cubicBezTo>
                <a:cubicBezTo>
                  <a:pt x="37441" y="12087"/>
                  <a:pt x="37410" y="12101"/>
                  <a:pt x="37423" y="12101"/>
                </a:cubicBezTo>
                <a:cubicBezTo>
                  <a:pt x="37433" y="12101"/>
                  <a:pt x="37467" y="12093"/>
                  <a:pt x="37555" y="12066"/>
                </a:cubicBezTo>
                <a:lnTo>
                  <a:pt x="37555" y="12066"/>
                </a:lnTo>
                <a:cubicBezTo>
                  <a:pt x="37404" y="12120"/>
                  <a:pt x="37285" y="12163"/>
                  <a:pt x="37177" y="12195"/>
                </a:cubicBezTo>
                <a:lnTo>
                  <a:pt x="36918" y="12271"/>
                </a:lnTo>
                <a:cubicBezTo>
                  <a:pt x="36777" y="12314"/>
                  <a:pt x="36680" y="12336"/>
                  <a:pt x="36583" y="12357"/>
                </a:cubicBezTo>
                <a:lnTo>
                  <a:pt x="36432" y="12400"/>
                </a:lnTo>
                <a:lnTo>
                  <a:pt x="36227" y="12433"/>
                </a:lnTo>
                <a:lnTo>
                  <a:pt x="35924" y="12498"/>
                </a:lnTo>
                <a:cubicBezTo>
                  <a:pt x="35907" y="12501"/>
                  <a:pt x="35889" y="12504"/>
                  <a:pt x="35871" y="12508"/>
                </a:cubicBezTo>
                <a:lnTo>
                  <a:pt x="35871" y="12508"/>
                </a:lnTo>
                <a:cubicBezTo>
                  <a:pt x="35936" y="12496"/>
                  <a:pt x="35981" y="12488"/>
                  <a:pt x="35986" y="12488"/>
                </a:cubicBezTo>
                <a:cubicBezTo>
                  <a:pt x="35990" y="12488"/>
                  <a:pt x="35966" y="12494"/>
                  <a:pt x="35903" y="12508"/>
                </a:cubicBezTo>
                <a:lnTo>
                  <a:pt x="35686" y="12552"/>
                </a:lnTo>
                <a:cubicBezTo>
                  <a:pt x="35642" y="12566"/>
                  <a:pt x="35592" y="12571"/>
                  <a:pt x="35541" y="12576"/>
                </a:cubicBezTo>
                <a:lnTo>
                  <a:pt x="35541" y="12576"/>
                </a:lnTo>
                <a:cubicBezTo>
                  <a:pt x="35522" y="12579"/>
                  <a:pt x="35502" y="12582"/>
                  <a:pt x="35481" y="12584"/>
                </a:cubicBezTo>
                <a:lnTo>
                  <a:pt x="35511" y="12579"/>
                </a:lnTo>
                <a:lnTo>
                  <a:pt x="35511" y="12579"/>
                </a:lnTo>
                <a:cubicBezTo>
                  <a:pt x="35497" y="12580"/>
                  <a:pt x="35484" y="12582"/>
                  <a:pt x="35470" y="12584"/>
                </a:cubicBezTo>
                <a:lnTo>
                  <a:pt x="35125" y="12627"/>
                </a:lnTo>
                <a:cubicBezTo>
                  <a:pt x="34777" y="12672"/>
                  <a:pt x="34710" y="12683"/>
                  <a:pt x="34740" y="12683"/>
                </a:cubicBezTo>
                <a:cubicBezTo>
                  <a:pt x="34772" y="12683"/>
                  <a:pt x="34905" y="12671"/>
                  <a:pt x="34950" y="12671"/>
                </a:cubicBezTo>
                <a:cubicBezTo>
                  <a:pt x="34979" y="12671"/>
                  <a:pt x="34972" y="12676"/>
                  <a:pt x="34876" y="12692"/>
                </a:cubicBezTo>
                <a:cubicBezTo>
                  <a:pt x="34552" y="12703"/>
                  <a:pt x="34412" y="12735"/>
                  <a:pt x="34012" y="12768"/>
                </a:cubicBezTo>
                <a:lnTo>
                  <a:pt x="34012" y="12757"/>
                </a:lnTo>
                <a:cubicBezTo>
                  <a:pt x="33952" y="12754"/>
                  <a:pt x="33892" y="12753"/>
                  <a:pt x="33832" y="12753"/>
                </a:cubicBezTo>
                <a:cubicBezTo>
                  <a:pt x="33669" y="12753"/>
                  <a:pt x="33509" y="12763"/>
                  <a:pt x="33343" y="12778"/>
                </a:cubicBezTo>
                <a:cubicBezTo>
                  <a:pt x="33323" y="12782"/>
                  <a:pt x="33305" y="12785"/>
                  <a:pt x="33266" y="12785"/>
                </a:cubicBezTo>
                <a:cubicBezTo>
                  <a:pt x="33199" y="12785"/>
                  <a:pt x="33072" y="12777"/>
                  <a:pt x="32770" y="12757"/>
                </a:cubicBezTo>
                <a:lnTo>
                  <a:pt x="33170" y="12757"/>
                </a:lnTo>
                <a:lnTo>
                  <a:pt x="32673" y="12735"/>
                </a:lnTo>
                <a:lnTo>
                  <a:pt x="32781" y="12724"/>
                </a:lnTo>
                <a:cubicBezTo>
                  <a:pt x="32641" y="12724"/>
                  <a:pt x="32533" y="12724"/>
                  <a:pt x="32425" y="12714"/>
                </a:cubicBezTo>
                <a:lnTo>
                  <a:pt x="32155" y="12681"/>
                </a:lnTo>
                <a:lnTo>
                  <a:pt x="31885" y="12649"/>
                </a:lnTo>
                <a:cubicBezTo>
                  <a:pt x="31777" y="12638"/>
                  <a:pt x="31658" y="12616"/>
                  <a:pt x="31550" y="12595"/>
                </a:cubicBezTo>
                <a:lnTo>
                  <a:pt x="31550" y="12595"/>
                </a:lnTo>
                <a:cubicBezTo>
                  <a:pt x="31584" y="12604"/>
                  <a:pt x="31592" y="12609"/>
                  <a:pt x="31575" y="12609"/>
                </a:cubicBezTo>
                <a:cubicBezTo>
                  <a:pt x="31532" y="12609"/>
                  <a:pt x="31339" y="12580"/>
                  <a:pt x="31010" y="12519"/>
                </a:cubicBezTo>
                <a:cubicBezTo>
                  <a:pt x="30848" y="12487"/>
                  <a:pt x="30902" y="12487"/>
                  <a:pt x="30902" y="12487"/>
                </a:cubicBezTo>
                <a:cubicBezTo>
                  <a:pt x="30880" y="12476"/>
                  <a:pt x="30858" y="12476"/>
                  <a:pt x="30837" y="12465"/>
                </a:cubicBezTo>
                <a:lnTo>
                  <a:pt x="30534" y="12390"/>
                </a:lnTo>
                <a:lnTo>
                  <a:pt x="30534" y="12390"/>
                </a:lnTo>
                <a:cubicBezTo>
                  <a:pt x="30686" y="12422"/>
                  <a:pt x="30848" y="12465"/>
                  <a:pt x="31128" y="12530"/>
                </a:cubicBezTo>
                <a:cubicBezTo>
                  <a:pt x="31161" y="12530"/>
                  <a:pt x="31280" y="12552"/>
                  <a:pt x="31312" y="12552"/>
                </a:cubicBezTo>
                <a:cubicBezTo>
                  <a:pt x="31040" y="12501"/>
                  <a:pt x="30668" y="12410"/>
                  <a:pt x="30411" y="12341"/>
                </a:cubicBezTo>
                <a:lnTo>
                  <a:pt x="30411" y="12341"/>
                </a:lnTo>
                <a:lnTo>
                  <a:pt x="30480" y="12357"/>
                </a:lnTo>
                <a:lnTo>
                  <a:pt x="30232" y="12292"/>
                </a:lnTo>
                <a:lnTo>
                  <a:pt x="30232" y="12292"/>
                </a:lnTo>
                <a:cubicBezTo>
                  <a:pt x="30280" y="12306"/>
                  <a:pt x="30342" y="12323"/>
                  <a:pt x="30411" y="12341"/>
                </a:cubicBezTo>
                <a:lnTo>
                  <a:pt x="30411" y="12341"/>
                </a:lnTo>
                <a:lnTo>
                  <a:pt x="30243" y="12303"/>
                </a:lnTo>
                <a:cubicBezTo>
                  <a:pt x="30167" y="12292"/>
                  <a:pt x="30092" y="12271"/>
                  <a:pt x="30016" y="12238"/>
                </a:cubicBezTo>
                <a:lnTo>
                  <a:pt x="29552" y="12087"/>
                </a:lnTo>
                <a:cubicBezTo>
                  <a:pt x="29503" y="12069"/>
                  <a:pt x="29484" y="12062"/>
                  <a:pt x="29485" y="12062"/>
                </a:cubicBezTo>
                <a:lnTo>
                  <a:pt x="29485" y="12062"/>
                </a:lnTo>
                <a:cubicBezTo>
                  <a:pt x="29487" y="12062"/>
                  <a:pt x="29560" y="12087"/>
                  <a:pt x="29638" y="12109"/>
                </a:cubicBezTo>
                <a:lnTo>
                  <a:pt x="29379" y="12022"/>
                </a:lnTo>
                <a:cubicBezTo>
                  <a:pt x="29292" y="11990"/>
                  <a:pt x="29195" y="11947"/>
                  <a:pt x="29055" y="11893"/>
                </a:cubicBezTo>
                <a:cubicBezTo>
                  <a:pt x="29098" y="11893"/>
                  <a:pt x="29130" y="11904"/>
                  <a:pt x="29163" y="11914"/>
                </a:cubicBezTo>
                <a:cubicBezTo>
                  <a:pt x="29184" y="11925"/>
                  <a:pt x="29228" y="11936"/>
                  <a:pt x="29282" y="11958"/>
                </a:cubicBezTo>
                <a:cubicBezTo>
                  <a:pt x="29346" y="11990"/>
                  <a:pt x="29422" y="12012"/>
                  <a:pt x="29498" y="12033"/>
                </a:cubicBezTo>
                <a:cubicBezTo>
                  <a:pt x="29346" y="11990"/>
                  <a:pt x="29217" y="11925"/>
                  <a:pt x="29066" y="11871"/>
                </a:cubicBezTo>
                <a:lnTo>
                  <a:pt x="28644" y="11698"/>
                </a:lnTo>
                <a:cubicBezTo>
                  <a:pt x="28597" y="11670"/>
                  <a:pt x="28307" y="11516"/>
                  <a:pt x="28311" y="11516"/>
                </a:cubicBezTo>
                <a:lnTo>
                  <a:pt x="28311" y="11516"/>
                </a:lnTo>
                <a:cubicBezTo>
                  <a:pt x="28312" y="11516"/>
                  <a:pt x="28318" y="11519"/>
                  <a:pt x="28331" y="11525"/>
                </a:cubicBezTo>
                <a:lnTo>
                  <a:pt x="27964" y="11331"/>
                </a:lnTo>
                <a:cubicBezTo>
                  <a:pt x="27823" y="11255"/>
                  <a:pt x="27694" y="11169"/>
                  <a:pt x="27543" y="11083"/>
                </a:cubicBezTo>
                <a:cubicBezTo>
                  <a:pt x="27251" y="10910"/>
                  <a:pt x="26970" y="10715"/>
                  <a:pt x="26700" y="10510"/>
                </a:cubicBezTo>
                <a:cubicBezTo>
                  <a:pt x="26624" y="10467"/>
                  <a:pt x="26560" y="10413"/>
                  <a:pt x="26495" y="10359"/>
                </a:cubicBezTo>
                <a:lnTo>
                  <a:pt x="26138" y="10057"/>
                </a:lnTo>
                <a:cubicBezTo>
                  <a:pt x="26084" y="10003"/>
                  <a:pt x="26020" y="9959"/>
                  <a:pt x="25966" y="9905"/>
                </a:cubicBezTo>
                <a:lnTo>
                  <a:pt x="25804" y="9743"/>
                </a:lnTo>
                <a:lnTo>
                  <a:pt x="25447" y="9398"/>
                </a:lnTo>
                <a:cubicBezTo>
                  <a:pt x="25419" y="9369"/>
                  <a:pt x="25391" y="9340"/>
                  <a:pt x="25363" y="9310"/>
                </a:cubicBezTo>
                <a:lnTo>
                  <a:pt x="25363" y="9310"/>
                </a:lnTo>
                <a:cubicBezTo>
                  <a:pt x="25417" y="9243"/>
                  <a:pt x="25466" y="9182"/>
                  <a:pt x="25512" y="9117"/>
                </a:cubicBezTo>
                <a:cubicBezTo>
                  <a:pt x="25663" y="8912"/>
                  <a:pt x="25793" y="8706"/>
                  <a:pt x="25922" y="8480"/>
                </a:cubicBezTo>
                <a:cubicBezTo>
                  <a:pt x="25930" y="8471"/>
                  <a:pt x="25934" y="8467"/>
                  <a:pt x="25935" y="8467"/>
                </a:cubicBezTo>
                <a:lnTo>
                  <a:pt x="25935" y="8467"/>
                </a:lnTo>
                <a:cubicBezTo>
                  <a:pt x="25943" y="8467"/>
                  <a:pt x="25879" y="8578"/>
                  <a:pt x="25881" y="8578"/>
                </a:cubicBezTo>
                <a:cubicBezTo>
                  <a:pt x="25882" y="8578"/>
                  <a:pt x="25884" y="8575"/>
                  <a:pt x="25890" y="8566"/>
                </a:cubicBezTo>
                <a:cubicBezTo>
                  <a:pt x="25933" y="8501"/>
                  <a:pt x="26009" y="8350"/>
                  <a:pt x="26052" y="8285"/>
                </a:cubicBezTo>
                <a:cubicBezTo>
                  <a:pt x="26059" y="8272"/>
                  <a:pt x="26063" y="8267"/>
                  <a:pt x="26063" y="8267"/>
                </a:cubicBezTo>
                <a:lnTo>
                  <a:pt x="26063" y="8267"/>
                </a:lnTo>
                <a:cubicBezTo>
                  <a:pt x="26063" y="8267"/>
                  <a:pt x="25989" y="8401"/>
                  <a:pt x="25944" y="8490"/>
                </a:cubicBezTo>
                <a:cubicBezTo>
                  <a:pt x="26041" y="8318"/>
                  <a:pt x="26117" y="8188"/>
                  <a:pt x="26171" y="8091"/>
                </a:cubicBezTo>
                <a:cubicBezTo>
                  <a:pt x="26225" y="7983"/>
                  <a:pt x="26257" y="7896"/>
                  <a:pt x="26279" y="7842"/>
                </a:cubicBezTo>
                <a:cubicBezTo>
                  <a:pt x="26311" y="7788"/>
                  <a:pt x="26333" y="7724"/>
                  <a:pt x="26344" y="7659"/>
                </a:cubicBezTo>
                <a:cubicBezTo>
                  <a:pt x="26473" y="7400"/>
                  <a:pt x="26581" y="7119"/>
                  <a:pt x="26668" y="6838"/>
                </a:cubicBezTo>
                <a:cubicBezTo>
                  <a:pt x="26691" y="6763"/>
                  <a:pt x="26723" y="6669"/>
                  <a:pt x="26727" y="6669"/>
                </a:cubicBezTo>
                <a:lnTo>
                  <a:pt x="26727" y="6669"/>
                </a:lnTo>
                <a:cubicBezTo>
                  <a:pt x="26730" y="6669"/>
                  <a:pt x="26711" y="6740"/>
                  <a:pt x="26646" y="6957"/>
                </a:cubicBezTo>
                <a:cubicBezTo>
                  <a:pt x="26668" y="6892"/>
                  <a:pt x="26711" y="6751"/>
                  <a:pt x="26765" y="6589"/>
                </a:cubicBezTo>
                <a:cubicBezTo>
                  <a:pt x="26819" y="6427"/>
                  <a:pt x="26862" y="6233"/>
                  <a:pt x="26905" y="6039"/>
                </a:cubicBezTo>
                <a:cubicBezTo>
                  <a:pt x="26959" y="5790"/>
                  <a:pt x="27003" y="5542"/>
                  <a:pt x="27024" y="5293"/>
                </a:cubicBezTo>
                <a:cubicBezTo>
                  <a:pt x="27046" y="5207"/>
                  <a:pt x="27046" y="4905"/>
                  <a:pt x="27057" y="4829"/>
                </a:cubicBezTo>
                <a:cubicBezTo>
                  <a:pt x="27067" y="4678"/>
                  <a:pt x="27057" y="4559"/>
                  <a:pt x="27067" y="4462"/>
                </a:cubicBezTo>
                <a:cubicBezTo>
                  <a:pt x="27078" y="4354"/>
                  <a:pt x="27067" y="4267"/>
                  <a:pt x="27067" y="4192"/>
                </a:cubicBezTo>
                <a:cubicBezTo>
                  <a:pt x="27057" y="3976"/>
                  <a:pt x="27035" y="3760"/>
                  <a:pt x="27013" y="3554"/>
                </a:cubicBezTo>
                <a:lnTo>
                  <a:pt x="27013" y="3554"/>
                </a:lnTo>
                <a:lnTo>
                  <a:pt x="27024" y="3716"/>
                </a:lnTo>
                <a:cubicBezTo>
                  <a:pt x="26981" y="3392"/>
                  <a:pt x="26916" y="3068"/>
                  <a:pt x="26830" y="2744"/>
                </a:cubicBezTo>
                <a:lnTo>
                  <a:pt x="26830" y="2766"/>
                </a:lnTo>
                <a:cubicBezTo>
                  <a:pt x="26776" y="2582"/>
                  <a:pt x="26722" y="2399"/>
                  <a:pt x="26646" y="2226"/>
                </a:cubicBezTo>
                <a:cubicBezTo>
                  <a:pt x="26603" y="2118"/>
                  <a:pt x="26570" y="2064"/>
                  <a:pt x="26549" y="2010"/>
                </a:cubicBezTo>
                <a:cubicBezTo>
                  <a:pt x="26527" y="1956"/>
                  <a:pt x="26495" y="1902"/>
                  <a:pt x="26441" y="1805"/>
                </a:cubicBezTo>
                <a:cubicBezTo>
                  <a:pt x="26419" y="1751"/>
                  <a:pt x="26387" y="1686"/>
                  <a:pt x="26333" y="1610"/>
                </a:cubicBezTo>
                <a:cubicBezTo>
                  <a:pt x="26290" y="1535"/>
                  <a:pt x="26225" y="1437"/>
                  <a:pt x="26149" y="1329"/>
                </a:cubicBezTo>
                <a:lnTo>
                  <a:pt x="26149" y="1329"/>
                </a:lnTo>
                <a:lnTo>
                  <a:pt x="26171" y="1383"/>
                </a:lnTo>
                <a:cubicBezTo>
                  <a:pt x="26138" y="1351"/>
                  <a:pt x="25987" y="1146"/>
                  <a:pt x="25771" y="919"/>
                </a:cubicBezTo>
                <a:cubicBezTo>
                  <a:pt x="25542" y="690"/>
                  <a:pt x="25273" y="491"/>
                  <a:pt x="24973" y="351"/>
                </a:cubicBezTo>
                <a:lnTo>
                  <a:pt x="24973" y="351"/>
                </a:lnTo>
                <a:cubicBezTo>
                  <a:pt x="25010" y="369"/>
                  <a:pt x="25045" y="389"/>
                  <a:pt x="25079" y="408"/>
                </a:cubicBezTo>
                <a:lnTo>
                  <a:pt x="25079" y="408"/>
                </a:lnTo>
                <a:cubicBezTo>
                  <a:pt x="24904" y="316"/>
                  <a:pt x="24722" y="241"/>
                  <a:pt x="24540" y="174"/>
                </a:cubicBezTo>
                <a:cubicBezTo>
                  <a:pt x="24324" y="98"/>
                  <a:pt x="24108" y="44"/>
                  <a:pt x="23881" y="12"/>
                </a:cubicBezTo>
                <a:lnTo>
                  <a:pt x="23881" y="12"/>
                </a:lnTo>
                <a:cubicBezTo>
                  <a:pt x="23929" y="19"/>
                  <a:pt x="23977" y="21"/>
                  <a:pt x="24025" y="25"/>
                </a:cubicBezTo>
                <a:lnTo>
                  <a:pt x="24025" y="25"/>
                </a:lnTo>
                <a:cubicBezTo>
                  <a:pt x="23951" y="17"/>
                  <a:pt x="23885" y="9"/>
                  <a:pt x="23838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_1"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20"/>
          <p:cNvSpPr txBox="1"/>
          <p:nvPr>
            <p:ph type="title"/>
          </p:nvPr>
        </p:nvSpPr>
        <p:spPr>
          <a:xfrm>
            <a:off x="1843350" y="454175"/>
            <a:ext cx="5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533" name="Google Shape;1533;p20"/>
          <p:cNvGrpSpPr/>
          <p:nvPr/>
        </p:nvGrpSpPr>
        <p:grpSpPr>
          <a:xfrm>
            <a:off x="139059" y="128159"/>
            <a:ext cx="1695322" cy="806154"/>
            <a:chOff x="139059" y="128159"/>
            <a:chExt cx="1695322" cy="806154"/>
          </a:xfrm>
        </p:grpSpPr>
        <p:grpSp>
          <p:nvGrpSpPr>
            <p:cNvPr id="1534" name="Google Shape;1534;p20"/>
            <p:cNvGrpSpPr/>
            <p:nvPr/>
          </p:nvGrpSpPr>
          <p:grpSpPr>
            <a:xfrm>
              <a:off x="139059" y="128159"/>
              <a:ext cx="1418616" cy="172800"/>
              <a:chOff x="134475" y="128159"/>
              <a:chExt cx="1418616" cy="172800"/>
            </a:xfrm>
          </p:grpSpPr>
          <p:sp>
            <p:nvSpPr>
              <p:cNvPr id="1535" name="Google Shape;1535;p20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0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0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8" name="Google Shape;1538;p20"/>
            <p:cNvGrpSpPr/>
            <p:nvPr/>
          </p:nvGrpSpPr>
          <p:grpSpPr>
            <a:xfrm>
              <a:off x="411034" y="444837"/>
              <a:ext cx="795710" cy="172800"/>
              <a:chOff x="134475" y="444849"/>
              <a:chExt cx="795710" cy="172800"/>
            </a:xfrm>
          </p:grpSpPr>
          <p:sp>
            <p:nvSpPr>
              <p:cNvPr id="1539" name="Google Shape;1539;p20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0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1" name="Google Shape;1541;p20"/>
            <p:cNvGrpSpPr/>
            <p:nvPr/>
          </p:nvGrpSpPr>
          <p:grpSpPr>
            <a:xfrm>
              <a:off x="139059" y="761513"/>
              <a:ext cx="1695322" cy="172800"/>
              <a:chOff x="134475" y="761513"/>
              <a:chExt cx="1695322" cy="172800"/>
            </a:xfrm>
          </p:grpSpPr>
          <p:sp>
            <p:nvSpPr>
              <p:cNvPr id="1542" name="Google Shape;1542;p20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0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0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6" name="Google Shape;1546;p20"/>
            <p:cNvSpPr/>
            <p:nvPr/>
          </p:nvSpPr>
          <p:spPr>
            <a:xfrm>
              <a:off x="139059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0"/>
            <p:cNvSpPr/>
            <p:nvPr/>
          </p:nvSpPr>
          <p:spPr>
            <a:xfrm>
              <a:off x="1305919" y="44653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8" name="Google Shape;1548;p20"/>
          <p:cNvGrpSpPr/>
          <p:nvPr/>
        </p:nvGrpSpPr>
        <p:grpSpPr>
          <a:xfrm rot="-3805943">
            <a:off x="4630" y="3767152"/>
            <a:ext cx="1119391" cy="1413747"/>
            <a:chOff x="5684175" y="2791188"/>
            <a:chExt cx="1119275" cy="1413600"/>
          </a:xfrm>
        </p:grpSpPr>
        <p:sp>
          <p:nvSpPr>
            <p:cNvPr id="1549" name="Google Shape;1549;p20"/>
            <p:cNvSpPr/>
            <p:nvPr/>
          </p:nvSpPr>
          <p:spPr>
            <a:xfrm>
              <a:off x="6112700" y="3984688"/>
              <a:ext cx="25150" cy="3525"/>
            </a:xfrm>
            <a:custGeom>
              <a:rect b="b" l="l" r="r" t="t"/>
              <a:pathLst>
                <a:path extrusionOk="0" h="141" w="1006">
                  <a:moveTo>
                    <a:pt x="1005" y="0"/>
                  </a:moveTo>
                  <a:lnTo>
                    <a:pt x="1005" y="0"/>
                  </a:lnTo>
                  <a:cubicBezTo>
                    <a:pt x="530" y="76"/>
                    <a:pt x="1" y="141"/>
                    <a:pt x="55" y="141"/>
                  </a:cubicBezTo>
                  <a:lnTo>
                    <a:pt x="206" y="13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0"/>
            <p:cNvSpPr/>
            <p:nvPr/>
          </p:nvSpPr>
          <p:spPr>
            <a:xfrm>
              <a:off x="5809750" y="3705738"/>
              <a:ext cx="8925" cy="7600"/>
            </a:xfrm>
            <a:custGeom>
              <a:rect b="b" l="l" r="r" t="t"/>
              <a:pathLst>
                <a:path extrusionOk="0" h="304" w="357">
                  <a:moveTo>
                    <a:pt x="357" y="1"/>
                  </a:moveTo>
                  <a:cubicBezTo>
                    <a:pt x="313" y="33"/>
                    <a:pt x="281" y="66"/>
                    <a:pt x="238" y="87"/>
                  </a:cubicBezTo>
                  <a:cubicBezTo>
                    <a:pt x="151" y="174"/>
                    <a:pt x="76" y="239"/>
                    <a:pt x="0" y="303"/>
                  </a:cubicBezTo>
                  <a:cubicBezTo>
                    <a:pt x="108" y="217"/>
                    <a:pt x="227" y="109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0"/>
            <p:cNvSpPr/>
            <p:nvPr/>
          </p:nvSpPr>
          <p:spPr>
            <a:xfrm>
              <a:off x="5824600" y="3691163"/>
              <a:ext cx="13250" cy="8675"/>
            </a:xfrm>
            <a:custGeom>
              <a:rect b="b" l="l" r="r" t="t"/>
              <a:pathLst>
                <a:path extrusionOk="0" h="347" w="530">
                  <a:moveTo>
                    <a:pt x="529" y="1"/>
                  </a:moveTo>
                  <a:cubicBezTo>
                    <a:pt x="458" y="40"/>
                    <a:pt x="368" y="98"/>
                    <a:pt x="256" y="173"/>
                  </a:cubicBezTo>
                  <a:lnTo>
                    <a:pt x="256" y="173"/>
                  </a:lnTo>
                  <a:cubicBezTo>
                    <a:pt x="345" y="114"/>
                    <a:pt x="436" y="56"/>
                    <a:pt x="529" y="1"/>
                  </a:cubicBezTo>
                  <a:close/>
                  <a:moveTo>
                    <a:pt x="256" y="173"/>
                  </a:moveTo>
                  <a:cubicBezTo>
                    <a:pt x="170" y="230"/>
                    <a:pt x="85" y="288"/>
                    <a:pt x="0" y="346"/>
                  </a:cubicBezTo>
                  <a:cubicBezTo>
                    <a:pt x="96" y="281"/>
                    <a:pt x="181" y="223"/>
                    <a:pt x="256" y="17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0"/>
            <p:cNvSpPr/>
            <p:nvPr/>
          </p:nvSpPr>
          <p:spPr>
            <a:xfrm>
              <a:off x="5724875" y="3235638"/>
              <a:ext cx="5225" cy="3475"/>
            </a:xfrm>
            <a:custGeom>
              <a:rect b="b" l="l" r="r" t="t"/>
              <a:pathLst>
                <a:path extrusionOk="0" h="139" w="209">
                  <a:moveTo>
                    <a:pt x="209" y="1"/>
                  </a:moveTo>
                  <a:lnTo>
                    <a:pt x="144" y="33"/>
                  </a:lnTo>
                  <a:cubicBezTo>
                    <a:pt x="42" y="108"/>
                    <a:pt x="0" y="138"/>
                    <a:pt x="0" y="138"/>
                  </a:cubicBezTo>
                  <a:cubicBezTo>
                    <a:pt x="1" y="138"/>
                    <a:pt x="88" y="77"/>
                    <a:pt x="20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0"/>
            <p:cNvSpPr/>
            <p:nvPr/>
          </p:nvSpPr>
          <p:spPr>
            <a:xfrm>
              <a:off x="5938000" y="3991963"/>
              <a:ext cx="1100" cy="300"/>
            </a:xfrm>
            <a:custGeom>
              <a:rect b="b" l="l" r="r" t="t"/>
              <a:pathLst>
                <a:path extrusionOk="0" h="12" w="44">
                  <a:moveTo>
                    <a:pt x="1" y="1"/>
                  </a:moveTo>
                  <a:lnTo>
                    <a:pt x="11" y="12"/>
                  </a:lnTo>
                  <a:lnTo>
                    <a:pt x="44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0"/>
            <p:cNvSpPr/>
            <p:nvPr/>
          </p:nvSpPr>
          <p:spPr>
            <a:xfrm>
              <a:off x="5911000" y="3986313"/>
              <a:ext cx="27025" cy="5675"/>
            </a:xfrm>
            <a:custGeom>
              <a:rect b="b" l="l" r="r" t="t"/>
              <a:pathLst>
                <a:path extrusionOk="0" h="227" w="1081">
                  <a:moveTo>
                    <a:pt x="0" y="0"/>
                  </a:moveTo>
                  <a:lnTo>
                    <a:pt x="0" y="0"/>
                  </a:lnTo>
                  <a:cubicBezTo>
                    <a:pt x="55" y="13"/>
                    <a:pt x="111" y="24"/>
                    <a:pt x="166" y="34"/>
                  </a:cubicBezTo>
                  <a:lnTo>
                    <a:pt x="166" y="34"/>
                  </a:lnTo>
                  <a:lnTo>
                    <a:pt x="0" y="0"/>
                  </a:lnTo>
                  <a:close/>
                  <a:moveTo>
                    <a:pt x="166" y="34"/>
                  </a:moveTo>
                  <a:lnTo>
                    <a:pt x="314" y="65"/>
                  </a:lnTo>
                  <a:lnTo>
                    <a:pt x="584" y="130"/>
                  </a:lnTo>
                  <a:cubicBezTo>
                    <a:pt x="757" y="162"/>
                    <a:pt x="908" y="195"/>
                    <a:pt x="1081" y="227"/>
                  </a:cubicBezTo>
                  <a:cubicBezTo>
                    <a:pt x="962" y="195"/>
                    <a:pt x="843" y="162"/>
                    <a:pt x="724" y="130"/>
                  </a:cubicBezTo>
                  <a:cubicBezTo>
                    <a:pt x="541" y="97"/>
                    <a:pt x="352" y="70"/>
                    <a:pt x="166" y="3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0"/>
            <p:cNvSpPr/>
            <p:nvPr/>
          </p:nvSpPr>
          <p:spPr>
            <a:xfrm>
              <a:off x="5684175" y="2791188"/>
              <a:ext cx="1119275" cy="1413600"/>
            </a:xfrm>
            <a:custGeom>
              <a:rect b="b" l="l" r="r" t="t"/>
              <a:pathLst>
                <a:path extrusionOk="0" h="56544" w="44771">
                  <a:moveTo>
                    <a:pt x="19980" y="11173"/>
                  </a:moveTo>
                  <a:lnTo>
                    <a:pt x="19980" y="11173"/>
                  </a:lnTo>
                  <a:cubicBezTo>
                    <a:pt x="19982" y="11173"/>
                    <a:pt x="19979" y="11201"/>
                    <a:pt x="19972" y="11266"/>
                  </a:cubicBezTo>
                  <a:cubicBezTo>
                    <a:pt x="19949" y="11376"/>
                    <a:pt x="19922" y="11558"/>
                    <a:pt x="19890" y="11779"/>
                  </a:cubicBezTo>
                  <a:lnTo>
                    <a:pt x="19890" y="11779"/>
                  </a:lnTo>
                  <a:cubicBezTo>
                    <a:pt x="19892" y="11763"/>
                    <a:pt x="19894" y="11747"/>
                    <a:pt x="19896" y="11730"/>
                  </a:cubicBezTo>
                  <a:cubicBezTo>
                    <a:pt x="19929" y="11451"/>
                    <a:pt x="19974" y="11173"/>
                    <a:pt x="19980" y="11173"/>
                  </a:cubicBezTo>
                  <a:close/>
                  <a:moveTo>
                    <a:pt x="8393" y="15262"/>
                  </a:moveTo>
                  <a:lnTo>
                    <a:pt x="8393" y="15262"/>
                  </a:lnTo>
                  <a:cubicBezTo>
                    <a:pt x="8271" y="15281"/>
                    <a:pt x="8158" y="15301"/>
                    <a:pt x="8053" y="15322"/>
                  </a:cubicBezTo>
                  <a:lnTo>
                    <a:pt x="8053" y="15322"/>
                  </a:lnTo>
                  <a:lnTo>
                    <a:pt x="8101" y="15316"/>
                  </a:lnTo>
                  <a:lnTo>
                    <a:pt x="8393" y="15262"/>
                  </a:lnTo>
                  <a:close/>
                  <a:moveTo>
                    <a:pt x="8053" y="15322"/>
                  </a:moveTo>
                  <a:lnTo>
                    <a:pt x="7929" y="15338"/>
                  </a:lnTo>
                  <a:lnTo>
                    <a:pt x="7781" y="15380"/>
                  </a:lnTo>
                  <a:lnTo>
                    <a:pt x="7781" y="15380"/>
                  </a:lnTo>
                  <a:cubicBezTo>
                    <a:pt x="7865" y="15361"/>
                    <a:pt x="7955" y="15341"/>
                    <a:pt x="8053" y="15322"/>
                  </a:cubicBezTo>
                  <a:close/>
                  <a:moveTo>
                    <a:pt x="7781" y="15380"/>
                  </a:moveTo>
                  <a:lnTo>
                    <a:pt x="7781" y="15380"/>
                  </a:lnTo>
                  <a:cubicBezTo>
                    <a:pt x="7754" y="15386"/>
                    <a:pt x="7729" y="15392"/>
                    <a:pt x="7704" y="15398"/>
                  </a:cubicBezTo>
                  <a:lnTo>
                    <a:pt x="7704" y="15398"/>
                  </a:lnTo>
                  <a:cubicBezTo>
                    <a:pt x="7726" y="15393"/>
                    <a:pt x="7751" y="15387"/>
                    <a:pt x="7777" y="15381"/>
                  </a:cubicBezTo>
                  <a:lnTo>
                    <a:pt x="7781" y="15380"/>
                  </a:lnTo>
                  <a:close/>
                  <a:moveTo>
                    <a:pt x="17714" y="15834"/>
                  </a:moveTo>
                  <a:lnTo>
                    <a:pt x="17714" y="15834"/>
                  </a:lnTo>
                  <a:cubicBezTo>
                    <a:pt x="17785" y="15856"/>
                    <a:pt x="17859" y="15877"/>
                    <a:pt x="17906" y="15888"/>
                  </a:cubicBezTo>
                  <a:lnTo>
                    <a:pt x="17906" y="15888"/>
                  </a:lnTo>
                  <a:cubicBezTo>
                    <a:pt x="17845" y="15869"/>
                    <a:pt x="17782" y="15851"/>
                    <a:pt x="17714" y="15834"/>
                  </a:cubicBezTo>
                  <a:close/>
                  <a:moveTo>
                    <a:pt x="17941" y="15921"/>
                  </a:moveTo>
                  <a:lnTo>
                    <a:pt x="17941" y="15921"/>
                  </a:lnTo>
                  <a:cubicBezTo>
                    <a:pt x="18100" y="15981"/>
                    <a:pt x="18264" y="16042"/>
                    <a:pt x="18429" y="16095"/>
                  </a:cubicBezTo>
                  <a:lnTo>
                    <a:pt x="18429" y="16095"/>
                  </a:lnTo>
                  <a:cubicBezTo>
                    <a:pt x="18264" y="16034"/>
                    <a:pt x="18102" y="15975"/>
                    <a:pt x="17941" y="15921"/>
                  </a:cubicBezTo>
                  <a:close/>
                  <a:moveTo>
                    <a:pt x="18543" y="16121"/>
                  </a:moveTo>
                  <a:cubicBezTo>
                    <a:pt x="18575" y="16133"/>
                    <a:pt x="18608" y="16145"/>
                    <a:pt x="18643" y="16158"/>
                  </a:cubicBezTo>
                  <a:cubicBezTo>
                    <a:pt x="18608" y="16149"/>
                    <a:pt x="18573" y="16139"/>
                    <a:pt x="18538" y="16129"/>
                  </a:cubicBezTo>
                  <a:lnTo>
                    <a:pt x="18538" y="16129"/>
                  </a:lnTo>
                  <a:lnTo>
                    <a:pt x="18543" y="16121"/>
                  </a:lnTo>
                  <a:close/>
                  <a:moveTo>
                    <a:pt x="19367" y="16320"/>
                  </a:moveTo>
                  <a:cubicBezTo>
                    <a:pt x="19374" y="16320"/>
                    <a:pt x="19393" y="16331"/>
                    <a:pt x="19445" y="16357"/>
                  </a:cubicBezTo>
                  <a:lnTo>
                    <a:pt x="19445" y="16357"/>
                  </a:lnTo>
                  <a:lnTo>
                    <a:pt x="19367" y="16320"/>
                  </a:lnTo>
                  <a:close/>
                  <a:moveTo>
                    <a:pt x="2140" y="17606"/>
                  </a:moveTo>
                  <a:lnTo>
                    <a:pt x="2064" y="17649"/>
                  </a:lnTo>
                  <a:cubicBezTo>
                    <a:pt x="2024" y="17673"/>
                    <a:pt x="1984" y="17699"/>
                    <a:pt x="1945" y="17725"/>
                  </a:cubicBezTo>
                  <a:lnTo>
                    <a:pt x="1945" y="17725"/>
                  </a:lnTo>
                  <a:cubicBezTo>
                    <a:pt x="2012" y="17683"/>
                    <a:pt x="2077" y="17644"/>
                    <a:pt x="2140" y="17606"/>
                  </a:cubicBezTo>
                  <a:close/>
                  <a:moveTo>
                    <a:pt x="2026" y="17647"/>
                  </a:moveTo>
                  <a:cubicBezTo>
                    <a:pt x="1959" y="17688"/>
                    <a:pt x="1893" y="17731"/>
                    <a:pt x="1826" y="17779"/>
                  </a:cubicBezTo>
                  <a:cubicBezTo>
                    <a:pt x="1887" y="17736"/>
                    <a:pt x="1956" y="17691"/>
                    <a:pt x="2026" y="17647"/>
                  </a:cubicBezTo>
                  <a:close/>
                  <a:moveTo>
                    <a:pt x="1694" y="17899"/>
                  </a:moveTo>
                  <a:cubicBezTo>
                    <a:pt x="1680" y="17909"/>
                    <a:pt x="1667" y="17920"/>
                    <a:pt x="1653" y="17930"/>
                  </a:cubicBezTo>
                  <a:cubicBezTo>
                    <a:pt x="1670" y="17917"/>
                    <a:pt x="1684" y="17907"/>
                    <a:pt x="1694" y="17899"/>
                  </a:cubicBezTo>
                  <a:close/>
                  <a:moveTo>
                    <a:pt x="1945" y="17725"/>
                  </a:moveTo>
                  <a:cubicBezTo>
                    <a:pt x="1945" y="17725"/>
                    <a:pt x="1945" y="17725"/>
                    <a:pt x="1945" y="17725"/>
                  </a:cubicBezTo>
                  <a:cubicBezTo>
                    <a:pt x="1718" y="17865"/>
                    <a:pt x="1513" y="18016"/>
                    <a:pt x="1308" y="18178"/>
                  </a:cubicBezTo>
                  <a:cubicBezTo>
                    <a:pt x="1124" y="18319"/>
                    <a:pt x="951" y="18481"/>
                    <a:pt x="789" y="18664"/>
                  </a:cubicBezTo>
                  <a:cubicBezTo>
                    <a:pt x="994" y="18448"/>
                    <a:pt x="1210" y="18265"/>
                    <a:pt x="1437" y="18081"/>
                  </a:cubicBezTo>
                  <a:cubicBezTo>
                    <a:pt x="1595" y="17961"/>
                    <a:pt x="1716" y="17877"/>
                    <a:pt x="1721" y="17877"/>
                  </a:cubicBezTo>
                  <a:lnTo>
                    <a:pt x="1721" y="17877"/>
                  </a:lnTo>
                  <a:cubicBezTo>
                    <a:pt x="1722" y="17877"/>
                    <a:pt x="1714" y="17884"/>
                    <a:pt x="1694" y="17899"/>
                  </a:cubicBezTo>
                  <a:lnTo>
                    <a:pt x="1694" y="17899"/>
                  </a:lnTo>
                  <a:cubicBezTo>
                    <a:pt x="1775" y="17840"/>
                    <a:pt x="1859" y="17781"/>
                    <a:pt x="1945" y="17725"/>
                  </a:cubicBezTo>
                  <a:close/>
                  <a:moveTo>
                    <a:pt x="11785" y="14906"/>
                  </a:moveTo>
                  <a:cubicBezTo>
                    <a:pt x="11871" y="14906"/>
                    <a:pt x="11947" y="14906"/>
                    <a:pt x="12703" y="14927"/>
                  </a:cubicBezTo>
                  <a:lnTo>
                    <a:pt x="12065" y="14927"/>
                  </a:lnTo>
                  <a:lnTo>
                    <a:pt x="12854" y="14938"/>
                  </a:lnTo>
                  <a:lnTo>
                    <a:pt x="12692" y="14949"/>
                  </a:lnTo>
                  <a:lnTo>
                    <a:pt x="12994" y="14949"/>
                  </a:lnTo>
                  <a:lnTo>
                    <a:pt x="13243" y="14970"/>
                  </a:lnTo>
                  <a:lnTo>
                    <a:pt x="13685" y="15014"/>
                  </a:lnTo>
                  <a:cubicBezTo>
                    <a:pt x="14010" y="15035"/>
                    <a:pt x="14334" y="15078"/>
                    <a:pt x="14658" y="15132"/>
                  </a:cubicBezTo>
                  <a:cubicBezTo>
                    <a:pt x="14603" y="15120"/>
                    <a:pt x="14588" y="15114"/>
                    <a:pt x="14612" y="15114"/>
                  </a:cubicBezTo>
                  <a:cubicBezTo>
                    <a:pt x="14672" y="15114"/>
                    <a:pt x="14982" y="15155"/>
                    <a:pt x="15511" y="15240"/>
                  </a:cubicBezTo>
                  <a:cubicBezTo>
                    <a:pt x="15689" y="15283"/>
                    <a:pt x="15703" y="15288"/>
                    <a:pt x="15696" y="15288"/>
                  </a:cubicBezTo>
                  <a:cubicBezTo>
                    <a:pt x="15694" y="15288"/>
                    <a:pt x="15689" y="15288"/>
                    <a:pt x="15687" y="15288"/>
                  </a:cubicBezTo>
                  <a:cubicBezTo>
                    <a:pt x="15678" y="15288"/>
                    <a:pt x="15720" y="15299"/>
                    <a:pt x="16267" y="15424"/>
                  </a:cubicBezTo>
                  <a:lnTo>
                    <a:pt x="15878" y="15348"/>
                  </a:lnTo>
                  <a:cubicBezTo>
                    <a:pt x="15727" y="15316"/>
                    <a:pt x="15554" y="15262"/>
                    <a:pt x="15327" y="15230"/>
                  </a:cubicBezTo>
                  <a:lnTo>
                    <a:pt x="15036" y="15197"/>
                  </a:lnTo>
                  <a:lnTo>
                    <a:pt x="15036" y="15197"/>
                  </a:lnTo>
                  <a:lnTo>
                    <a:pt x="15489" y="15273"/>
                  </a:lnTo>
                  <a:cubicBezTo>
                    <a:pt x="15640" y="15305"/>
                    <a:pt x="15813" y="15348"/>
                    <a:pt x="15964" y="15381"/>
                  </a:cubicBezTo>
                  <a:lnTo>
                    <a:pt x="16764" y="15554"/>
                  </a:lnTo>
                  <a:lnTo>
                    <a:pt x="16364" y="15456"/>
                  </a:lnTo>
                  <a:lnTo>
                    <a:pt x="16364" y="15456"/>
                  </a:lnTo>
                  <a:lnTo>
                    <a:pt x="16731" y="15543"/>
                  </a:lnTo>
                  <a:cubicBezTo>
                    <a:pt x="16861" y="15575"/>
                    <a:pt x="16980" y="15618"/>
                    <a:pt x="17109" y="15651"/>
                  </a:cubicBezTo>
                  <a:lnTo>
                    <a:pt x="17844" y="15856"/>
                  </a:lnTo>
                  <a:cubicBezTo>
                    <a:pt x="17936" y="15885"/>
                    <a:pt x="17963" y="15897"/>
                    <a:pt x="17952" y="15897"/>
                  </a:cubicBezTo>
                  <a:cubicBezTo>
                    <a:pt x="17946" y="15897"/>
                    <a:pt x="17930" y="15893"/>
                    <a:pt x="17906" y="15888"/>
                  </a:cubicBezTo>
                  <a:lnTo>
                    <a:pt x="17906" y="15888"/>
                  </a:lnTo>
                  <a:cubicBezTo>
                    <a:pt x="18073" y="15939"/>
                    <a:pt x="18228" y="16000"/>
                    <a:pt x="18452" y="16086"/>
                  </a:cubicBezTo>
                  <a:lnTo>
                    <a:pt x="18452" y="16086"/>
                  </a:lnTo>
                  <a:cubicBezTo>
                    <a:pt x="18449" y="16090"/>
                    <a:pt x="18447" y="16095"/>
                    <a:pt x="18444" y="16100"/>
                  </a:cubicBezTo>
                  <a:lnTo>
                    <a:pt x="18444" y="16100"/>
                  </a:lnTo>
                  <a:cubicBezTo>
                    <a:pt x="18439" y="16098"/>
                    <a:pt x="18434" y="16096"/>
                    <a:pt x="18429" y="16095"/>
                  </a:cubicBezTo>
                  <a:lnTo>
                    <a:pt x="18429" y="16095"/>
                  </a:lnTo>
                  <a:cubicBezTo>
                    <a:pt x="18434" y="16097"/>
                    <a:pt x="18439" y="16098"/>
                    <a:pt x="18444" y="16100"/>
                  </a:cubicBezTo>
                  <a:lnTo>
                    <a:pt x="18444" y="16100"/>
                  </a:lnTo>
                  <a:cubicBezTo>
                    <a:pt x="18336" y="16301"/>
                    <a:pt x="18238" y="16448"/>
                    <a:pt x="18168" y="16558"/>
                  </a:cubicBezTo>
                  <a:cubicBezTo>
                    <a:pt x="18135" y="16612"/>
                    <a:pt x="18092" y="16677"/>
                    <a:pt x="18049" y="16731"/>
                  </a:cubicBezTo>
                  <a:lnTo>
                    <a:pt x="18297" y="16310"/>
                  </a:lnTo>
                  <a:lnTo>
                    <a:pt x="18297" y="16310"/>
                  </a:lnTo>
                  <a:cubicBezTo>
                    <a:pt x="18211" y="16450"/>
                    <a:pt x="18103" y="16623"/>
                    <a:pt x="17995" y="16807"/>
                  </a:cubicBezTo>
                  <a:lnTo>
                    <a:pt x="17639" y="17336"/>
                  </a:lnTo>
                  <a:lnTo>
                    <a:pt x="17516" y="17492"/>
                  </a:lnTo>
                  <a:lnTo>
                    <a:pt x="17516" y="17492"/>
                  </a:lnTo>
                  <a:cubicBezTo>
                    <a:pt x="17528" y="17476"/>
                    <a:pt x="17540" y="17460"/>
                    <a:pt x="17552" y="17444"/>
                  </a:cubicBezTo>
                  <a:lnTo>
                    <a:pt x="17552" y="17444"/>
                  </a:lnTo>
                  <a:cubicBezTo>
                    <a:pt x="17537" y="17465"/>
                    <a:pt x="17521" y="17486"/>
                    <a:pt x="17505" y="17507"/>
                  </a:cubicBezTo>
                  <a:lnTo>
                    <a:pt x="17505" y="17507"/>
                  </a:lnTo>
                  <a:lnTo>
                    <a:pt x="17293" y="17779"/>
                  </a:lnTo>
                  <a:cubicBezTo>
                    <a:pt x="17207" y="17908"/>
                    <a:pt x="17120" y="17995"/>
                    <a:pt x="17088" y="18038"/>
                  </a:cubicBezTo>
                  <a:cubicBezTo>
                    <a:pt x="17183" y="17930"/>
                    <a:pt x="17274" y="17815"/>
                    <a:pt x="17364" y="17696"/>
                  </a:cubicBezTo>
                  <a:lnTo>
                    <a:pt x="17364" y="17696"/>
                  </a:lnTo>
                  <a:cubicBezTo>
                    <a:pt x="17262" y="17833"/>
                    <a:pt x="17158" y="17970"/>
                    <a:pt x="17045" y="18103"/>
                  </a:cubicBezTo>
                  <a:cubicBezTo>
                    <a:pt x="16861" y="18319"/>
                    <a:pt x="16667" y="18535"/>
                    <a:pt x="16472" y="18740"/>
                  </a:cubicBezTo>
                  <a:cubicBezTo>
                    <a:pt x="16062" y="19172"/>
                    <a:pt x="15630" y="19572"/>
                    <a:pt x="15176" y="19950"/>
                  </a:cubicBezTo>
                  <a:cubicBezTo>
                    <a:pt x="14290" y="20662"/>
                    <a:pt x="13329" y="21278"/>
                    <a:pt x="12303" y="21786"/>
                  </a:cubicBezTo>
                  <a:lnTo>
                    <a:pt x="12454" y="21721"/>
                  </a:lnTo>
                  <a:lnTo>
                    <a:pt x="12206" y="21840"/>
                  </a:lnTo>
                  <a:lnTo>
                    <a:pt x="11990" y="21948"/>
                  </a:lnTo>
                  <a:lnTo>
                    <a:pt x="11633" y="22099"/>
                  </a:lnTo>
                  <a:lnTo>
                    <a:pt x="11126" y="22304"/>
                  </a:lnTo>
                  <a:cubicBezTo>
                    <a:pt x="10802" y="22423"/>
                    <a:pt x="10467" y="22553"/>
                    <a:pt x="9624" y="22779"/>
                  </a:cubicBezTo>
                  <a:lnTo>
                    <a:pt x="9689" y="22769"/>
                  </a:lnTo>
                  <a:lnTo>
                    <a:pt x="9689" y="22769"/>
                  </a:lnTo>
                  <a:cubicBezTo>
                    <a:pt x="9516" y="22812"/>
                    <a:pt x="9322" y="22866"/>
                    <a:pt x="9106" y="22909"/>
                  </a:cubicBezTo>
                  <a:cubicBezTo>
                    <a:pt x="8910" y="22958"/>
                    <a:pt x="8705" y="22998"/>
                    <a:pt x="8492" y="23037"/>
                  </a:cubicBezTo>
                  <a:lnTo>
                    <a:pt x="8492" y="23037"/>
                  </a:lnTo>
                  <a:cubicBezTo>
                    <a:pt x="8516" y="23033"/>
                    <a:pt x="8522" y="23031"/>
                    <a:pt x="8515" y="23031"/>
                  </a:cubicBezTo>
                  <a:cubicBezTo>
                    <a:pt x="8477" y="23031"/>
                    <a:pt x="8055" y="23089"/>
                    <a:pt x="8017" y="23089"/>
                  </a:cubicBezTo>
                  <a:cubicBezTo>
                    <a:pt x="8003" y="23089"/>
                    <a:pt x="8041" y="23082"/>
                    <a:pt x="8166" y="23060"/>
                  </a:cubicBezTo>
                  <a:lnTo>
                    <a:pt x="8166" y="23060"/>
                  </a:lnTo>
                  <a:cubicBezTo>
                    <a:pt x="7313" y="23190"/>
                    <a:pt x="7108" y="23190"/>
                    <a:pt x="6967" y="23201"/>
                  </a:cubicBezTo>
                  <a:cubicBezTo>
                    <a:pt x="6827" y="23211"/>
                    <a:pt x="6751" y="23233"/>
                    <a:pt x="6190" y="23244"/>
                  </a:cubicBezTo>
                  <a:cubicBezTo>
                    <a:pt x="6092" y="23244"/>
                    <a:pt x="6006" y="23244"/>
                    <a:pt x="5920" y="23233"/>
                  </a:cubicBezTo>
                  <a:cubicBezTo>
                    <a:pt x="5488" y="23233"/>
                    <a:pt x="5056" y="23201"/>
                    <a:pt x="4634" y="23147"/>
                  </a:cubicBezTo>
                  <a:lnTo>
                    <a:pt x="4634" y="23147"/>
                  </a:lnTo>
                  <a:cubicBezTo>
                    <a:pt x="4785" y="23165"/>
                    <a:pt x="4847" y="23172"/>
                    <a:pt x="4858" y="23172"/>
                  </a:cubicBezTo>
                  <a:cubicBezTo>
                    <a:pt x="4874" y="23172"/>
                    <a:pt x="4796" y="23159"/>
                    <a:pt x="4721" y="23147"/>
                  </a:cubicBezTo>
                  <a:cubicBezTo>
                    <a:pt x="4677" y="23147"/>
                    <a:pt x="4645" y="23136"/>
                    <a:pt x="4602" y="23125"/>
                  </a:cubicBezTo>
                  <a:lnTo>
                    <a:pt x="4667" y="23125"/>
                  </a:lnTo>
                  <a:lnTo>
                    <a:pt x="4872" y="23147"/>
                  </a:lnTo>
                  <a:cubicBezTo>
                    <a:pt x="4170" y="23060"/>
                    <a:pt x="3468" y="22931"/>
                    <a:pt x="2777" y="22736"/>
                  </a:cubicBezTo>
                  <a:cubicBezTo>
                    <a:pt x="2323" y="22617"/>
                    <a:pt x="1891" y="22434"/>
                    <a:pt x="1491" y="22185"/>
                  </a:cubicBezTo>
                  <a:cubicBezTo>
                    <a:pt x="1392" y="22128"/>
                    <a:pt x="1345" y="22104"/>
                    <a:pt x="1338" y="22104"/>
                  </a:cubicBezTo>
                  <a:cubicBezTo>
                    <a:pt x="1321" y="22104"/>
                    <a:pt x="1567" y="22261"/>
                    <a:pt x="1848" y="22401"/>
                  </a:cubicBezTo>
                  <a:cubicBezTo>
                    <a:pt x="2180" y="22563"/>
                    <a:pt x="2557" y="22687"/>
                    <a:pt x="2551" y="22687"/>
                  </a:cubicBezTo>
                  <a:cubicBezTo>
                    <a:pt x="2549" y="22687"/>
                    <a:pt x="2532" y="22682"/>
                    <a:pt x="2496" y="22671"/>
                  </a:cubicBezTo>
                  <a:lnTo>
                    <a:pt x="2496" y="22671"/>
                  </a:lnTo>
                  <a:cubicBezTo>
                    <a:pt x="2555" y="22692"/>
                    <a:pt x="2577" y="22702"/>
                    <a:pt x="2571" y="22702"/>
                  </a:cubicBezTo>
                  <a:cubicBezTo>
                    <a:pt x="2559" y="22702"/>
                    <a:pt x="2420" y="22658"/>
                    <a:pt x="2236" y="22585"/>
                  </a:cubicBezTo>
                  <a:cubicBezTo>
                    <a:pt x="1923" y="22466"/>
                    <a:pt x="1621" y="22326"/>
                    <a:pt x="1340" y="22142"/>
                  </a:cubicBezTo>
                  <a:cubicBezTo>
                    <a:pt x="1092" y="21980"/>
                    <a:pt x="854" y="21786"/>
                    <a:pt x="660" y="21570"/>
                  </a:cubicBezTo>
                  <a:cubicBezTo>
                    <a:pt x="606" y="21494"/>
                    <a:pt x="541" y="21419"/>
                    <a:pt x="476" y="21343"/>
                  </a:cubicBezTo>
                  <a:cubicBezTo>
                    <a:pt x="411" y="21246"/>
                    <a:pt x="357" y="21148"/>
                    <a:pt x="303" y="21040"/>
                  </a:cubicBezTo>
                  <a:cubicBezTo>
                    <a:pt x="214" y="20854"/>
                    <a:pt x="155" y="20658"/>
                    <a:pt x="127" y="20454"/>
                  </a:cubicBezTo>
                  <a:lnTo>
                    <a:pt x="127" y="20454"/>
                  </a:lnTo>
                  <a:cubicBezTo>
                    <a:pt x="128" y="20459"/>
                    <a:pt x="129" y="20463"/>
                    <a:pt x="130" y="20468"/>
                  </a:cubicBezTo>
                  <a:cubicBezTo>
                    <a:pt x="55" y="19885"/>
                    <a:pt x="228" y="19302"/>
                    <a:pt x="616" y="18869"/>
                  </a:cubicBezTo>
                  <a:cubicBezTo>
                    <a:pt x="832" y="18556"/>
                    <a:pt x="1221" y="18243"/>
                    <a:pt x="1297" y="18167"/>
                  </a:cubicBezTo>
                  <a:lnTo>
                    <a:pt x="1297" y="18167"/>
                  </a:lnTo>
                  <a:cubicBezTo>
                    <a:pt x="940" y="18437"/>
                    <a:pt x="638" y="18772"/>
                    <a:pt x="400" y="19150"/>
                  </a:cubicBezTo>
                  <a:cubicBezTo>
                    <a:pt x="606" y="18815"/>
                    <a:pt x="865" y="18513"/>
                    <a:pt x="1156" y="18265"/>
                  </a:cubicBezTo>
                  <a:cubicBezTo>
                    <a:pt x="1556" y="17919"/>
                    <a:pt x="1988" y="17627"/>
                    <a:pt x="2453" y="17390"/>
                  </a:cubicBezTo>
                  <a:lnTo>
                    <a:pt x="2453" y="17390"/>
                  </a:lnTo>
                  <a:cubicBezTo>
                    <a:pt x="2390" y="17429"/>
                    <a:pt x="2206" y="17534"/>
                    <a:pt x="2026" y="17647"/>
                  </a:cubicBezTo>
                  <a:lnTo>
                    <a:pt x="2026" y="17647"/>
                  </a:lnTo>
                  <a:cubicBezTo>
                    <a:pt x="2112" y="17595"/>
                    <a:pt x="2200" y="17546"/>
                    <a:pt x="2290" y="17498"/>
                  </a:cubicBezTo>
                  <a:cubicBezTo>
                    <a:pt x="2453" y="17401"/>
                    <a:pt x="2604" y="17314"/>
                    <a:pt x="2766" y="17228"/>
                  </a:cubicBezTo>
                  <a:lnTo>
                    <a:pt x="2766" y="17228"/>
                  </a:lnTo>
                  <a:cubicBezTo>
                    <a:pt x="2738" y="17255"/>
                    <a:pt x="2474" y="17405"/>
                    <a:pt x="2140" y="17606"/>
                  </a:cubicBezTo>
                  <a:lnTo>
                    <a:pt x="2140" y="17606"/>
                  </a:lnTo>
                  <a:lnTo>
                    <a:pt x="2561" y="17368"/>
                  </a:lnTo>
                  <a:lnTo>
                    <a:pt x="3133" y="17044"/>
                  </a:lnTo>
                  <a:lnTo>
                    <a:pt x="3781" y="16720"/>
                  </a:lnTo>
                  <a:lnTo>
                    <a:pt x="3781" y="16720"/>
                  </a:lnTo>
                  <a:lnTo>
                    <a:pt x="3727" y="16763"/>
                  </a:lnTo>
                  <a:lnTo>
                    <a:pt x="4029" y="16612"/>
                  </a:lnTo>
                  <a:cubicBezTo>
                    <a:pt x="4159" y="16536"/>
                    <a:pt x="4289" y="16482"/>
                    <a:pt x="4429" y="16428"/>
                  </a:cubicBezTo>
                  <a:lnTo>
                    <a:pt x="4429" y="16428"/>
                  </a:lnTo>
                  <a:cubicBezTo>
                    <a:pt x="4267" y="16493"/>
                    <a:pt x="4116" y="16580"/>
                    <a:pt x="3965" y="16666"/>
                  </a:cubicBezTo>
                  <a:cubicBezTo>
                    <a:pt x="4310" y="16482"/>
                    <a:pt x="4667" y="16331"/>
                    <a:pt x="5045" y="16202"/>
                  </a:cubicBezTo>
                  <a:cubicBezTo>
                    <a:pt x="5218" y="16137"/>
                    <a:pt x="5401" y="16061"/>
                    <a:pt x="5585" y="16007"/>
                  </a:cubicBezTo>
                  <a:lnTo>
                    <a:pt x="6136" y="15824"/>
                  </a:lnTo>
                  <a:lnTo>
                    <a:pt x="6136" y="15824"/>
                  </a:lnTo>
                  <a:cubicBezTo>
                    <a:pt x="5460" y="16030"/>
                    <a:pt x="5306" y="16098"/>
                    <a:pt x="5292" y="16098"/>
                  </a:cubicBezTo>
                  <a:cubicBezTo>
                    <a:pt x="5289" y="16098"/>
                    <a:pt x="5290" y="16096"/>
                    <a:pt x="5293" y="16094"/>
                  </a:cubicBezTo>
                  <a:cubicBezTo>
                    <a:pt x="5304" y="16088"/>
                    <a:pt x="5344" y="16072"/>
                    <a:pt x="5342" y="16072"/>
                  </a:cubicBezTo>
                  <a:cubicBezTo>
                    <a:pt x="5339" y="16072"/>
                    <a:pt x="5293" y="16088"/>
                    <a:pt x="5131" y="16148"/>
                  </a:cubicBezTo>
                  <a:lnTo>
                    <a:pt x="5444" y="16018"/>
                  </a:lnTo>
                  <a:cubicBezTo>
                    <a:pt x="5552" y="15986"/>
                    <a:pt x="5639" y="15953"/>
                    <a:pt x="5714" y="15932"/>
                  </a:cubicBezTo>
                  <a:lnTo>
                    <a:pt x="6125" y="15791"/>
                  </a:lnTo>
                  <a:cubicBezTo>
                    <a:pt x="6352" y="15726"/>
                    <a:pt x="6492" y="15683"/>
                    <a:pt x="6654" y="15640"/>
                  </a:cubicBezTo>
                  <a:cubicBezTo>
                    <a:pt x="6805" y="15597"/>
                    <a:pt x="6967" y="15575"/>
                    <a:pt x="7227" y="15510"/>
                  </a:cubicBezTo>
                  <a:cubicBezTo>
                    <a:pt x="7357" y="15483"/>
                    <a:pt x="7512" y="15442"/>
                    <a:pt x="7704" y="15398"/>
                  </a:cubicBezTo>
                  <a:lnTo>
                    <a:pt x="7704" y="15398"/>
                  </a:lnTo>
                  <a:cubicBezTo>
                    <a:pt x="7646" y="15410"/>
                    <a:pt x="7608" y="15417"/>
                    <a:pt x="7600" y="15417"/>
                  </a:cubicBezTo>
                  <a:cubicBezTo>
                    <a:pt x="7590" y="15417"/>
                    <a:pt x="7627" y="15406"/>
                    <a:pt x="7734" y="15381"/>
                  </a:cubicBezTo>
                  <a:cubicBezTo>
                    <a:pt x="7939" y="15316"/>
                    <a:pt x="8188" y="15294"/>
                    <a:pt x="8415" y="15251"/>
                  </a:cubicBezTo>
                  <a:lnTo>
                    <a:pt x="8965" y="15165"/>
                  </a:lnTo>
                  <a:cubicBezTo>
                    <a:pt x="9063" y="15154"/>
                    <a:pt x="9138" y="15132"/>
                    <a:pt x="9203" y="15122"/>
                  </a:cubicBezTo>
                  <a:lnTo>
                    <a:pt x="9387" y="15111"/>
                  </a:lnTo>
                  <a:lnTo>
                    <a:pt x="9560" y="15089"/>
                  </a:lnTo>
                  <a:cubicBezTo>
                    <a:pt x="9581" y="15086"/>
                    <a:pt x="9588" y="15084"/>
                    <a:pt x="9586" y="15084"/>
                  </a:cubicBezTo>
                  <a:cubicBezTo>
                    <a:pt x="9580" y="15084"/>
                    <a:pt x="9534" y="15089"/>
                    <a:pt x="9484" y="15089"/>
                  </a:cubicBezTo>
                  <a:cubicBezTo>
                    <a:pt x="9385" y="15096"/>
                    <a:pt x="9247" y="15106"/>
                    <a:pt x="9224" y="15106"/>
                  </a:cubicBezTo>
                  <a:cubicBezTo>
                    <a:pt x="9209" y="15106"/>
                    <a:pt x="9242" y="15102"/>
                    <a:pt x="9365" y="15089"/>
                  </a:cubicBezTo>
                  <a:cubicBezTo>
                    <a:pt x="9614" y="15068"/>
                    <a:pt x="9797" y="15046"/>
                    <a:pt x="10002" y="15024"/>
                  </a:cubicBezTo>
                  <a:cubicBezTo>
                    <a:pt x="10240" y="14981"/>
                    <a:pt x="10488" y="14960"/>
                    <a:pt x="10737" y="14949"/>
                  </a:cubicBezTo>
                  <a:lnTo>
                    <a:pt x="10737" y="14960"/>
                  </a:lnTo>
                  <a:cubicBezTo>
                    <a:pt x="11579" y="14927"/>
                    <a:pt x="11698" y="14916"/>
                    <a:pt x="11785" y="14906"/>
                  </a:cubicBezTo>
                  <a:close/>
                  <a:moveTo>
                    <a:pt x="26603" y="27100"/>
                  </a:moveTo>
                  <a:lnTo>
                    <a:pt x="26603" y="27100"/>
                  </a:lnTo>
                  <a:cubicBezTo>
                    <a:pt x="26578" y="27176"/>
                    <a:pt x="26553" y="27252"/>
                    <a:pt x="26527" y="27328"/>
                  </a:cubicBezTo>
                  <a:lnTo>
                    <a:pt x="26527" y="27328"/>
                  </a:lnTo>
                  <a:cubicBezTo>
                    <a:pt x="26550" y="27260"/>
                    <a:pt x="26576" y="27185"/>
                    <a:pt x="26603" y="27100"/>
                  </a:cubicBezTo>
                  <a:close/>
                  <a:moveTo>
                    <a:pt x="25502" y="29282"/>
                  </a:moveTo>
                  <a:cubicBezTo>
                    <a:pt x="25485" y="29305"/>
                    <a:pt x="25472" y="29323"/>
                    <a:pt x="25462" y="29338"/>
                  </a:cubicBezTo>
                  <a:lnTo>
                    <a:pt x="25462" y="29338"/>
                  </a:lnTo>
                  <a:cubicBezTo>
                    <a:pt x="25476" y="29319"/>
                    <a:pt x="25489" y="29300"/>
                    <a:pt x="25502" y="29282"/>
                  </a:cubicBezTo>
                  <a:close/>
                  <a:moveTo>
                    <a:pt x="24897" y="29973"/>
                  </a:moveTo>
                  <a:lnTo>
                    <a:pt x="24897" y="29973"/>
                  </a:lnTo>
                  <a:cubicBezTo>
                    <a:pt x="24840" y="30027"/>
                    <a:pt x="24794" y="30070"/>
                    <a:pt x="24763" y="30100"/>
                  </a:cubicBezTo>
                  <a:lnTo>
                    <a:pt x="24763" y="30100"/>
                  </a:lnTo>
                  <a:cubicBezTo>
                    <a:pt x="24808" y="30058"/>
                    <a:pt x="24853" y="30016"/>
                    <a:pt x="24897" y="29973"/>
                  </a:cubicBezTo>
                  <a:close/>
                  <a:moveTo>
                    <a:pt x="23049" y="31383"/>
                  </a:moveTo>
                  <a:lnTo>
                    <a:pt x="23049" y="31383"/>
                  </a:lnTo>
                  <a:cubicBezTo>
                    <a:pt x="23049" y="31383"/>
                    <a:pt x="23045" y="31385"/>
                    <a:pt x="23039" y="31388"/>
                  </a:cubicBezTo>
                  <a:lnTo>
                    <a:pt x="22926" y="31455"/>
                  </a:lnTo>
                  <a:lnTo>
                    <a:pt x="22926" y="31455"/>
                  </a:lnTo>
                  <a:cubicBezTo>
                    <a:pt x="22985" y="31421"/>
                    <a:pt x="23052" y="31383"/>
                    <a:pt x="23049" y="31383"/>
                  </a:cubicBezTo>
                  <a:close/>
                  <a:moveTo>
                    <a:pt x="22769" y="31647"/>
                  </a:moveTo>
                  <a:lnTo>
                    <a:pt x="22769" y="31647"/>
                  </a:lnTo>
                  <a:cubicBezTo>
                    <a:pt x="22741" y="31661"/>
                    <a:pt x="22713" y="31676"/>
                    <a:pt x="22685" y="31690"/>
                  </a:cubicBezTo>
                  <a:lnTo>
                    <a:pt x="22685" y="31690"/>
                  </a:lnTo>
                  <a:cubicBezTo>
                    <a:pt x="22713" y="31677"/>
                    <a:pt x="22741" y="31662"/>
                    <a:pt x="22769" y="31647"/>
                  </a:cubicBezTo>
                  <a:close/>
                  <a:moveTo>
                    <a:pt x="21262" y="32209"/>
                  </a:moveTo>
                  <a:cubicBezTo>
                    <a:pt x="21157" y="32255"/>
                    <a:pt x="21046" y="32301"/>
                    <a:pt x="20944" y="32338"/>
                  </a:cubicBezTo>
                  <a:cubicBezTo>
                    <a:pt x="21021" y="32311"/>
                    <a:pt x="21099" y="32282"/>
                    <a:pt x="21175" y="32254"/>
                  </a:cubicBezTo>
                  <a:lnTo>
                    <a:pt x="21175" y="32254"/>
                  </a:lnTo>
                  <a:cubicBezTo>
                    <a:pt x="21029" y="32314"/>
                    <a:pt x="20880" y="32370"/>
                    <a:pt x="20727" y="32418"/>
                  </a:cubicBezTo>
                  <a:lnTo>
                    <a:pt x="20727" y="32418"/>
                  </a:lnTo>
                  <a:cubicBezTo>
                    <a:pt x="20821" y="32379"/>
                    <a:pt x="20931" y="32334"/>
                    <a:pt x="21041" y="32295"/>
                  </a:cubicBezTo>
                  <a:cubicBezTo>
                    <a:pt x="21120" y="32267"/>
                    <a:pt x="21197" y="32235"/>
                    <a:pt x="21262" y="32209"/>
                  </a:cubicBezTo>
                  <a:close/>
                  <a:moveTo>
                    <a:pt x="19933" y="32633"/>
                  </a:moveTo>
                  <a:cubicBezTo>
                    <a:pt x="19852" y="32656"/>
                    <a:pt x="19789" y="32674"/>
                    <a:pt x="19756" y="32684"/>
                  </a:cubicBezTo>
                  <a:cubicBezTo>
                    <a:pt x="19815" y="32667"/>
                    <a:pt x="19874" y="32650"/>
                    <a:pt x="19933" y="32633"/>
                  </a:cubicBezTo>
                  <a:close/>
                  <a:moveTo>
                    <a:pt x="6332" y="35880"/>
                  </a:moveTo>
                  <a:lnTo>
                    <a:pt x="6332" y="35880"/>
                  </a:lnTo>
                  <a:cubicBezTo>
                    <a:pt x="6324" y="35884"/>
                    <a:pt x="6316" y="35888"/>
                    <a:pt x="6308" y="35892"/>
                  </a:cubicBezTo>
                  <a:lnTo>
                    <a:pt x="6146" y="35989"/>
                  </a:lnTo>
                  <a:cubicBezTo>
                    <a:pt x="6208" y="35952"/>
                    <a:pt x="6269" y="35916"/>
                    <a:pt x="6332" y="35880"/>
                  </a:cubicBezTo>
                  <a:close/>
                  <a:moveTo>
                    <a:pt x="5882" y="36278"/>
                  </a:moveTo>
                  <a:lnTo>
                    <a:pt x="5882" y="36278"/>
                  </a:lnTo>
                  <a:cubicBezTo>
                    <a:pt x="5869" y="36286"/>
                    <a:pt x="5856" y="36294"/>
                    <a:pt x="5844" y="36302"/>
                  </a:cubicBezTo>
                  <a:cubicBezTo>
                    <a:pt x="5758" y="36356"/>
                    <a:pt x="5693" y="36410"/>
                    <a:pt x="5650" y="36443"/>
                  </a:cubicBezTo>
                  <a:cubicBezTo>
                    <a:pt x="5749" y="36372"/>
                    <a:pt x="5825" y="36318"/>
                    <a:pt x="5882" y="36278"/>
                  </a:cubicBezTo>
                  <a:close/>
                  <a:moveTo>
                    <a:pt x="4623" y="37231"/>
                  </a:moveTo>
                  <a:lnTo>
                    <a:pt x="4623" y="37231"/>
                  </a:lnTo>
                  <a:cubicBezTo>
                    <a:pt x="4472" y="37382"/>
                    <a:pt x="4310" y="37566"/>
                    <a:pt x="4137" y="37760"/>
                  </a:cubicBezTo>
                  <a:cubicBezTo>
                    <a:pt x="4181" y="37695"/>
                    <a:pt x="4256" y="37620"/>
                    <a:pt x="4332" y="37523"/>
                  </a:cubicBezTo>
                  <a:cubicBezTo>
                    <a:pt x="4418" y="37436"/>
                    <a:pt x="4515" y="37339"/>
                    <a:pt x="4623" y="37231"/>
                  </a:cubicBezTo>
                  <a:close/>
                  <a:moveTo>
                    <a:pt x="4082" y="38032"/>
                  </a:moveTo>
                  <a:cubicBezTo>
                    <a:pt x="4082" y="38032"/>
                    <a:pt x="4075" y="38038"/>
                    <a:pt x="4062" y="38052"/>
                  </a:cubicBezTo>
                  <a:cubicBezTo>
                    <a:pt x="4019" y="38108"/>
                    <a:pt x="3977" y="38163"/>
                    <a:pt x="3937" y="38217"/>
                  </a:cubicBezTo>
                  <a:lnTo>
                    <a:pt x="3937" y="38217"/>
                  </a:lnTo>
                  <a:lnTo>
                    <a:pt x="4029" y="38106"/>
                  </a:lnTo>
                  <a:cubicBezTo>
                    <a:pt x="4059" y="38061"/>
                    <a:pt x="4084" y="38032"/>
                    <a:pt x="4082" y="38032"/>
                  </a:cubicBezTo>
                  <a:close/>
                  <a:moveTo>
                    <a:pt x="3057" y="39532"/>
                  </a:moveTo>
                  <a:cubicBezTo>
                    <a:pt x="3034" y="39594"/>
                    <a:pt x="3011" y="39656"/>
                    <a:pt x="2989" y="39719"/>
                  </a:cubicBezTo>
                  <a:lnTo>
                    <a:pt x="2989" y="39719"/>
                  </a:lnTo>
                  <a:cubicBezTo>
                    <a:pt x="3007" y="39671"/>
                    <a:pt x="3029" y="39609"/>
                    <a:pt x="3057" y="39532"/>
                  </a:cubicBezTo>
                  <a:close/>
                  <a:moveTo>
                    <a:pt x="2879" y="40687"/>
                  </a:moveTo>
                  <a:cubicBezTo>
                    <a:pt x="2873" y="40719"/>
                    <a:pt x="2868" y="40752"/>
                    <a:pt x="2863" y="40785"/>
                  </a:cubicBezTo>
                  <a:cubicBezTo>
                    <a:pt x="2870" y="40744"/>
                    <a:pt x="2875" y="40712"/>
                    <a:pt x="2879" y="40687"/>
                  </a:cubicBezTo>
                  <a:close/>
                  <a:moveTo>
                    <a:pt x="2982" y="43236"/>
                  </a:moveTo>
                  <a:lnTo>
                    <a:pt x="2982" y="43236"/>
                  </a:lnTo>
                  <a:cubicBezTo>
                    <a:pt x="3032" y="43358"/>
                    <a:pt x="3088" y="43475"/>
                    <a:pt x="3149" y="43588"/>
                  </a:cubicBezTo>
                  <a:lnTo>
                    <a:pt x="3149" y="43588"/>
                  </a:lnTo>
                  <a:cubicBezTo>
                    <a:pt x="3088" y="43474"/>
                    <a:pt x="3032" y="43356"/>
                    <a:pt x="2982" y="43236"/>
                  </a:cubicBezTo>
                  <a:close/>
                  <a:moveTo>
                    <a:pt x="30596" y="44990"/>
                  </a:moveTo>
                  <a:cubicBezTo>
                    <a:pt x="30593" y="44990"/>
                    <a:pt x="30475" y="45006"/>
                    <a:pt x="30331" y="45027"/>
                  </a:cubicBezTo>
                  <a:lnTo>
                    <a:pt x="30331" y="45027"/>
                  </a:lnTo>
                  <a:cubicBezTo>
                    <a:pt x="30526" y="45000"/>
                    <a:pt x="30598" y="44990"/>
                    <a:pt x="30596" y="44990"/>
                  </a:cubicBezTo>
                  <a:close/>
                  <a:moveTo>
                    <a:pt x="37705" y="45170"/>
                  </a:moveTo>
                  <a:lnTo>
                    <a:pt x="37705" y="45170"/>
                  </a:lnTo>
                  <a:cubicBezTo>
                    <a:pt x="37810" y="45198"/>
                    <a:pt x="37928" y="45231"/>
                    <a:pt x="38056" y="45260"/>
                  </a:cubicBezTo>
                  <a:lnTo>
                    <a:pt x="38056" y="45260"/>
                  </a:lnTo>
                  <a:cubicBezTo>
                    <a:pt x="37912" y="45222"/>
                    <a:pt x="37800" y="45193"/>
                    <a:pt x="37705" y="45170"/>
                  </a:cubicBezTo>
                  <a:close/>
                  <a:moveTo>
                    <a:pt x="37722" y="45193"/>
                  </a:moveTo>
                  <a:cubicBezTo>
                    <a:pt x="37713" y="45193"/>
                    <a:pt x="37747" y="45205"/>
                    <a:pt x="37847" y="45235"/>
                  </a:cubicBezTo>
                  <a:cubicBezTo>
                    <a:pt x="37989" y="45264"/>
                    <a:pt x="38130" y="45299"/>
                    <a:pt x="38271" y="45339"/>
                  </a:cubicBezTo>
                  <a:lnTo>
                    <a:pt x="38271" y="45339"/>
                  </a:lnTo>
                  <a:cubicBezTo>
                    <a:pt x="38218" y="45322"/>
                    <a:pt x="38147" y="45300"/>
                    <a:pt x="38074" y="45278"/>
                  </a:cubicBezTo>
                  <a:cubicBezTo>
                    <a:pt x="37911" y="45235"/>
                    <a:pt x="37740" y="45193"/>
                    <a:pt x="37722" y="45193"/>
                  </a:cubicBezTo>
                  <a:close/>
                  <a:moveTo>
                    <a:pt x="38056" y="45260"/>
                  </a:moveTo>
                  <a:lnTo>
                    <a:pt x="38056" y="45260"/>
                  </a:lnTo>
                  <a:cubicBezTo>
                    <a:pt x="38089" y="45269"/>
                    <a:pt x="38124" y="45279"/>
                    <a:pt x="38160" y="45289"/>
                  </a:cubicBezTo>
                  <a:cubicBezTo>
                    <a:pt x="38294" y="45338"/>
                    <a:pt x="38353" y="45361"/>
                    <a:pt x="38363" y="45366"/>
                  </a:cubicBezTo>
                  <a:lnTo>
                    <a:pt x="38363" y="45366"/>
                  </a:lnTo>
                  <a:cubicBezTo>
                    <a:pt x="38333" y="45357"/>
                    <a:pt x="38302" y="45348"/>
                    <a:pt x="38271" y="45339"/>
                  </a:cubicBezTo>
                  <a:lnTo>
                    <a:pt x="38271" y="45339"/>
                  </a:lnTo>
                  <a:cubicBezTo>
                    <a:pt x="38325" y="45356"/>
                    <a:pt x="38361" y="45367"/>
                    <a:pt x="38365" y="45367"/>
                  </a:cubicBezTo>
                  <a:cubicBezTo>
                    <a:pt x="38365" y="45367"/>
                    <a:pt x="38365" y="45367"/>
                    <a:pt x="38363" y="45366"/>
                  </a:cubicBezTo>
                  <a:lnTo>
                    <a:pt x="38363" y="45366"/>
                  </a:lnTo>
                  <a:cubicBezTo>
                    <a:pt x="38397" y="45376"/>
                    <a:pt x="38430" y="45386"/>
                    <a:pt x="38463" y="45397"/>
                  </a:cubicBezTo>
                  <a:lnTo>
                    <a:pt x="38711" y="45472"/>
                  </a:lnTo>
                  <a:lnTo>
                    <a:pt x="38960" y="45569"/>
                  </a:lnTo>
                  <a:cubicBezTo>
                    <a:pt x="39128" y="45632"/>
                    <a:pt x="39285" y="45685"/>
                    <a:pt x="39423" y="45747"/>
                  </a:cubicBezTo>
                  <a:lnTo>
                    <a:pt x="39423" y="45747"/>
                  </a:lnTo>
                  <a:cubicBezTo>
                    <a:pt x="39168" y="45631"/>
                    <a:pt x="38923" y="45536"/>
                    <a:pt x="38668" y="45451"/>
                  </a:cubicBezTo>
                  <a:cubicBezTo>
                    <a:pt x="38474" y="45386"/>
                    <a:pt x="38279" y="45321"/>
                    <a:pt x="38085" y="45267"/>
                  </a:cubicBezTo>
                  <a:cubicBezTo>
                    <a:pt x="38075" y="45265"/>
                    <a:pt x="38066" y="45263"/>
                    <a:pt x="38056" y="45260"/>
                  </a:cubicBezTo>
                  <a:close/>
                  <a:moveTo>
                    <a:pt x="39423" y="45747"/>
                  </a:moveTo>
                  <a:cubicBezTo>
                    <a:pt x="39427" y="45749"/>
                    <a:pt x="39431" y="45751"/>
                    <a:pt x="39435" y="45753"/>
                  </a:cubicBezTo>
                  <a:cubicBezTo>
                    <a:pt x="39431" y="45751"/>
                    <a:pt x="39427" y="45749"/>
                    <a:pt x="39423" y="45747"/>
                  </a:cubicBezTo>
                  <a:close/>
                  <a:moveTo>
                    <a:pt x="23659" y="46443"/>
                  </a:moveTo>
                  <a:lnTo>
                    <a:pt x="23659" y="46443"/>
                  </a:lnTo>
                  <a:cubicBezTo>
                    <a:pt x="23514" y="46482"/>
                    <a:pt x="23369" y="46522"/>
                    <a:pt x="23223" y="46563"/>
                  </a:cubicBezTo>
                  <a:cubicBezTo>
                    <a:pt x="23280" y="46538"/>
                    <a:pt x="23475" y="46489"/>
                    <a:pt x="23659" y="46443"/>
                  </a:cubicBezTo>
                  <a:close/>
                  <a:moveTo>
                    <a:pt x="23592" y="46568"/>
                  </a:moveTo>
                  <a:cubicBezTo>
                    <a:pt x="23583" y="46570"/>
                    <a:pt x="23575" y="46572"/>
                    <a:pt x="23568" y="46574"/>
                  </a:cubicBezTo>
                  <a:cubicBezTo>
                    <a:pt x="23568" y="46574"/>
                    <a:pt x="23568" y="46574"/>
                    <a:pt x="23568" y="46574"/>
                  </a:cubicBezTo>
                  <a:cubicBezTo>
                    <a:pt x="23569" y="46574"/>
                    <a:pt x="23578" y="46572"/>
                    <a:pt x="23592" y="46568"/>
                  </a:cubicBezTo>
                  <a:close/>
                  <a:moveTo>
                    <a:pt x="41530" y="46876"/>
                  </a:moveTo>
                  <a:cubicBezTo>
                    <a:pt x="41704" y="47005"/>
                    <a:pt x="41872" y="47137"/>
                    <a:pt x="42037" y="47271"/>
                  </a:cubicBezTo>
                  <a:lnTo>
                    <a:pt x="42037" y="47271"/>
                  </a:lnTo>
                  <a:cubicBezTo>
                    <a:pt x="41873" y="47134"/>
                    <a:pt x="41704" y="47002"/>
                    <a:pt x="41530" y="46876"/>
                  </a:cubicBezTo>
                  <a:close/>
                  <a:moveTo>
                    <a:pt x="41919" y="47157"/>
                  </a:moveTo>
                  <a:cubicBezTo>
                    <a:pt x="41992" y="47218"/>
                    <a:pt x="42064" y="47278"/>
                    <a:pt x="42136" y="47339"/>
                  </a:cubicBezTo>
                  <a:lnTo>
                    <a:pt x="42136" y="47339"/>
                  </a:lnTo>
                  <a:cubicBezTo>
                    <a:pt x="42064" y="47277"/>
                    <a:pt x="41992" y="47216"/>
                    <a:pt x="41919" y="47157"/>
                  </a:cubicBezTo>
                  <a:close/>
                  <a:moveTo>
                    <a:pt x="18557" y="47686"/>
                  </a:moveTo>
                  <a:lnTo>
                    <a:pt x="18557" y="47686"/>
                  </a:lnTo>
                  <a:cubicBezTo>
                    <a:pt x="18499" y="47697"/>
                    <a:pt x="18438" y="47710"/>
                    <a:pt x="18375" y="47722"/>
                  </a:cubicBezTo>
                  <a:lnTo>
                    <a:pt x="18375" y="47722"/>
                  </a:lnTo>
                  <a:cubicBezTo>
                    <a:pt x="18379" y="47721"/>
                    <a:pt x="18384" y="47721"/>
                    <a:pt x="18388" y="47720"/>
                  </a:cubicBezTo>
                  <a:lnTo>
                    <a:pt x="18388" y="47720"/>
                  </a:lnTo>
                  <a:cubicBezTo>
                    <a:pt x="18448" y="47708"/>
                    <a:pt x="18505" y="47697"/>
                    <a:pt x="18557" y="47686"/>
                  </a:cubicBezTo>
                  <a:close/>
                  <a:moveTo>
                    <a:pt x="18375" y="47722"/>
                  </a:moveTo>
                  <a:cubicBezTo>
                    <a:pt x="18308" y="47732"/>
                    <a:pt x="18239" y="47742"/>
                    <a:pt x="18168" y="47751"/>
                  </a:cubicBezTo>
                  <a:cubicBezTo>
                    <a:pt x="18240" y="47746"/>
                    <a:pt x="18309" y="47734"/>
                    <a:pt x="18375" y="47722"/>
                  </a:cubicBezTo>
                  <a:close/>
                  <a:moveTo>
                    <a:pt x="18168" y="0"/>
                  </a:moveTo>
                  <a:cubicBezTo>
                    <a:pt x="18233" y="162"/>
                    <a:pt x="18308" y="335"/>
                    <a:pt x="18362" y="508"/>
                  </a:cubicBezTo>
                  <a:cubicBezTo>
                    <a:pt x="18318" y="393"/>
                    <a:pt x="18298" y="346"/>
                    <a:pt x="18294" y="346"/>
                  </a:cubicBezTo>
                  <a:lnTo>
                    <a:pt x="18294" y="346"/>
                  </a:lnTo>
                  <a:cubicBezTo>
                    <a:pt x="18287" y="346"/>
                    <a:pt x="18342" y="522"/>
                    <a:pt x="18406" y="735"/>
                  </a:cubicBezTo>
                  <a:cubicBezTo>
                    <a:pt x="18492" y="951"/>
                    <a:pt x="18557" y="1167"/>
                    <a:pt x="18600" y="1394"/>
                  </a:cubicBezTo>
                  <a:cubicBezTo>
                    <a:pt x="18892" y="2160"/>
                    <a:pt x="19237" y="3457"/>
                    <a:pt x="19550" y="4753"/>
                  </a:cubicBezTo>
                  <a:cubicBezTo>
                    <a:pt x="19560" y="4817"/>
                    <a:pt x="19562" y="4841"/>
                    <a:pt x="19560" y="4841"/>
                  </a:cubicBezTo>
                  <a:cubicBezTo>
                    <a:pt x="19554" y="4841"/>
                    <a:pt x="19510" y="4635"/>
                    <a:pt x="19505" y="4635"/>
                  </a:cubicBezTo>
                  <a:lnTo>
                    <a:pt x="19505" y="4635"/>
                  </a:lnTo>
                  <a:cubicBezTo>
                    <a:pt x="19504" y="4635"/>
                    <a:pt x="19504" y="4644"/>
                    <a:pt x="19507" y="4666"/>
                  </a:cubicBezTo>
                  <a:cubicBezTo>
                    <a:pt x="19540" y="4817"/>
                    <a:pt x="19594" y="5012"/>
                    <a:pt x="19648" y="5250"/>
                  </a:cubicBezTo>
                  <a:cubicBezTo>
                    <a:pt x="19669" y="5368"/>
                    <a:pt x="19702" y="5498"/>
                    <a:pt x="19723" y="5638"/>
                  </a:cubicBezTo>
                  <a:cubicBezTo>
                    <a:pt x="19756" y="5790"/>
                    <a:pt x="19777" y="5952"/>
                    <a:pt x="19810" y="6146"/>
                  </a:cubicBezTo>
                  <a:lnTo>
                    <a:pt x="19788" y="6060"/>
                  </a:lnTo>
                  <a:lnTo>
                    <a:pt x="19788" y="6060"/>
                  </a:lnTo>
                  <a:cubicBezTo>
                    <a:pt x="19885" y="6589"/>
                    <a:pt x="19928" y="7042"/>
                    <a:pt x="19982" y="7464"/>
                  </a:cubicBezTo>
                  <a:cubicBezTo>
                    <a:pt x="19993" y="7669"/>
                    <a:pt x="20015" y="7874"/>
                    <a:pt x="20026" y="8069"/>
                  </a:cubicBezTo>
                  <a:cubicBezTo>
                    <a:pt x="20036" y="8177"/>
                    <a:pt x="20036" y="8274"/>
                    <a:pt x="20047" y="8371"/>
                  </a:cubicBezTo>
                  <a:cubicBezTo>
                    <a:pt x="20058" y="8468"/>
                    <a:pt x="20047" y="8565"/>
                    <a:pt x="20058" y="8663"/>
                  </a:cubicBezTo>
                  <a:cubicBezTo>
                    <a:pt x="20058" y="8868"/>
                    <a:pt x="20058" y="9073"/>
                    <a:pt x="20069" y="9278"/>
                  </a:cubicBezTo>
                  <a:cubicBezTo>
                    <a:pt x="20080" y="9473"/>
                    <a:pt x="20058" y="9700"/>
                    <a:pt x="20047" y="9926"/>
                  </a:cubicBezTo>
                  <a:cubicBezTo>
                    <a:pt x="20047" y="10034"/>
                    <a:pt x="20047" y="10153"/>
                    <a:pt x="20036" y="10272"/>
                  </a:cubicBezTo>
                  <a:cubicBezTo>
                    <a:pt x="20036" y="10391"/>
                    <a:pt x="20015" y="10520"/>
                    <a:pt x="20004" y="10650"/>
                  </a:cubicBezTo>
                  <a:cubicBezTo>
                    <a:pt x="19982" y="10909"/>
                    <a:pt x="19972" y="11179"/>
                    <a:pt x="19918" y="11471"/>
                  </a:cubicBezTo>
                  <a:lnTo>
                    <a:pt x="19950" y="11298"/>
                  </a:lnTo>
                  <a:lnTo>
                    <a:pt x="19950" y="11298"/>
                  </a:lnTo>
                  <a:cubicBezTo>
                    <a:pt x="19874" y="11806"/>
                    <a:pt x="19864" y="11914"/>
                    <a:pt x="19820" y="12151"/>
                  </a:cubicBezTo>
                  <a:cubicBezTo>
                    <a:pt x="19806" y="12228"/>
                    <a:pt x="19802" y="12260"/>
                    <a:pt x="19804" y="12260"/>
                  </a:cubicBezTo>
                  <a:cubicBezTo>
                    <a:pt x="19807" y="12260"/>
                    <a:pt x="19836" y="12130"/>
                    <a:pt x="19864" y="11958"/>
                  </a:cubicBezTo>
                  <a:lnTo>
                    <a:pt x="19864" y="11958"/>
                  </a:lnTo>
                  <a:cubicBezTo>
                    <a:pt x="19857" y="12007"/>
                    <a:pt x="19850" y="12057"/>
                    <a:pt x="19842" y="12108"/>
                  </a:cubicBezTo>
                  <a:lnTo>
                    <a:pt x="19712" y="12713"/>
                  </a:lnTo>
                  <a:lnTo>
                    <a:pt x="19648" y="13026"/>
                  </a:lnTo>
                  <a:lnTo>
                    <a:pt x="19550" y="13339"/>
                  </a:lnTo>
                  <a:cubicBezTo>
                    <a:pt x="19496" y="13555"/>
                    <a:pt x="19442" y="13771"/>
                    <a:pt x="19378" y="13966"/>
                  </a:cubicBezTo>
                  <a:lnTo>
                    <a:pt x="19183" y="14506"/>
                  </a:lnTo>
                  <a:cubicBezTo>
                    <a:pt x="19054" y="14830"/>
                    <a:pt x="18946" y="15078"/>
                    <a:pt x="18892" y="15176"/>
                  </a:cubicBezTo>
                  <a:cubicBezTo>
                    <a:pt x="18780" y="15406"/>
                    <a:pt x="18752" y="15466"/>
                    <a:pt x="18753" y="15466"/>
                  </a:cubicBezTo>
                  <a:cubicBezTo>
                    <a:pt x="18755" y="15466"/>
                    <a:pt x="18792" y="15396"/>
                    <a:pt x="18796" y="15396"/>
                  </a:cubicBezTo>
                  <a:lnTo>
                    <a:pt x="18796" y="15396"/>
                  </a:lnTo>
                  <a:cubicBezTo>
                    <a:pt x="18799" y="15396"/>
                    <a:pt x="18774" y="15457"/>
                    <a:pt x="18665" y="15694"/>
                  </a:cubicBezTo>
                  <a:lnTo>
                    <a:pt x="18557" y="15867"/>
                  </a:lnTo>
                  <a:lnTo>
                    <a:pt x="18502" y="15982"/>
                  </a:lnTo>
                  <a:lnTo>
                    <a:pt x="18502" y="15982"/>
                  </a:lnTo>
                  <a:lnTo>
                    <a:pt x="18135" y="15845"/>
                  </a:lnTo>
                  <a:cubicBezTo>
                    <a:pt x="17887" y="15748"/>
                    <a:pt x="17639" y="15683"/>
                    <a:pt x="17390" y="15608"/>
                  </a:cubicBezTo>
                  <a:lnTo>
                    <a:pt x="17023" y="15500"/>
                  </a:lnTo>
                  <a:cubicBezTo>
                    <a:pt x="16904" y="15456"/>
                    <a:pt x="16785" y="15424"/>
                    <a:pt x="16667" y="15392"/>
                  </a:cubicBezTo>
                  <a:lnTo>
                    <a:pt x="15997" y="15240"/>
                  </a:lnTo>
                  <a:cubicBezTo>
                    <a:pt x="15781" y="15186"/>
                    <a:pt x="15576" y="15132"/>
                    <a:pt x="15392" y="15111"/>
                  </a:cubicBezTo>
                  <a:cubicBezTo>
                    <a:pt x="15025" y="15057"/>
                    <a:pt x="14733" y="15014"/>
                    <a:pt x="14560" y="15003"/>
                  </a:cubicBezTo>
                  <a:cubicBezTo>
                    <a:pt x="14463" y="14992"/>
                    <a:pt x="14366" y="14970"/>
                    <a:pt x="14258" y="14960"/>
                  </a:cubicBezTo>
                  <a:lnTo>
                    <a:pt x="13956" y="14938"/>
                  </a:lnTo>
                  <a:lnTo>
                    <a:pt x="13329" y="14884"/>
                  </a:lnTo>
                  <a:lnTo>
                    <a:pt x="13329" y="14884"/>
                  </a:lnTo>
                  <a:cubicBezTo>
                    <a:pt x="13909" y="14939"/>
                    <a:pt x="14037" y="14954"/>
                    <a:pt x="13996" y="14954"/>
                  </a:cubicBezTo>
                  <a:cubicBezTo>
                    <a:pt x="13946" y="14954"/>
                    <a:pt x="13646" y="14932"/>
                    <a:pt x="13606" y="14932"/>
                  </a:cubicBezTo>
                  <a:cubicBezTo>
                    <a:pt x="13588" y="14932"/>
                    <a:pt x="13621" y="14936"/>
                    <a:pt x="13750" y="14949"/>
                  </a:cubicBezTo>
                  <a:lnTo>
                    <a:pt x="13243" y="14906"/>
                  </a:lnTo>
                  <a:lnTo>
                    <a:pt x="13005" y="14884"/>
                  </a:lnTo>
                  <a:lnTo>
                    <a:pt x="12800" y="14873"/>
                  </a:lnTo>
                  <a:cubicBezTo>
                    <a:pt x="12573" y="14862"/>
                    <a:pt x="12519" y="14862"/>
                    <a:pt x="12897" y="14862"/>
                  </a:cubicBezTo>
                  <a:lnTo>
                    <a:pt x="13027" y="14862"/>
                  </a:lnTo>
                  <a:cubicBezTo>
                    <a:pt x="13167" y="14852"/>
                    <a:pt x="12670" y="14841"/>
                    <a:pt x="12141" y="14830"/>
                  </a:cubicBezTo>
                  <a:lnTo>
                    <a:pt x="11752" y="14819"/>
                  </a:lnTo>
                  <a:lnTo>
                    <a:pt x="11406" y="14830"/>
                  </a:lnTo>
                  <a:lnTo>
                    <a:pt x="11082" y="14830"/>
                  </a:lnTo>
                  <a:cubicBezTo>
                    <a:pt x="7929" y="14960"/>
                    <a:pt x="4883" y="15824"/>
                    <a:pt x="2344" y="17347"/>
                  </a:cubicBezTo>
                  <a:lnTo>
                    <a:pt x="2658" y="17195"/>
                  </a:lnTo>
                  <a:lnTo>
                    <a:pt x="2658" y="17195"/>
                  </a:lnTo>
                  <a:lnTo>
                    <a:pt x="2204" y="17444"/>
                  </a:lnTo>
                  <a:cubicBezTo>
                    <a:pt x="2053" y="17530"/>
                    <a:pt x="1912" y="17617"/>
                    <a:pt x="1772" y="17714"/>
                  </a:cubicBezTo>
                  <a:cubicBezTo>
                    <a:pt x="1671" y="17778"/>
                    <a:pt x="1601" y="17827"/>
                    <a:pt x="1596" y="17827"/>
                  </a:cubicBezTo>
                  <a:cubicBezTo>
                    <a:pt x="1595" y="17827"/>
                    <a:pt x="1596" y="17825"/>
                    <a:pt x="1599" y="17822"/>
                  </a:cubicBezTo>
                  <a:cubicBezTo>
                    <a:pt x="1750" y="17703"/>
                    <a:pt x="1912" y="17606"/>
                    <a:pt x="2074" y="17509"/>
                  </a:cubicBezTo>
                  <a:lnTo>
                    <a:pt x="2074" y="17509"/>
                  </a:lnTo>
                  <a:cubicBezTo>
                    <a:pt x="1848" y="17638"/>
                    <a:pt x="1642" y="17779"/>
                    <a:pt x="1437" y="17930"/>
                  </a:cubicBezTo>
                  <a:cubicBezTo>
                    <a:pt x="1308" y="18038"/>
                    <a:pt x="1178" y="18146"/>
                    <a:pt x="1059" y="18254"/>
                  </a:cubicBezTo>
                  <a:cubicBezTo>
                    <a:pt x="930" y="18373"/>
                    <a:pt x="800" y="18491"/>
                    <a:pt x="681" y="18621"/>
                  </a:cubicBezTo>
                  <a:cubicBezTo>
                    <a:pt x="724" y="18567"/>
                    <a:pt x="768" y="18513"/>
                    <a:pt x="822" y="18459"/>
                  </a:cubicBezTo>
                  <a:cubicBezTo>
                    <a:pt x="968" y="18304"/>
                    <a:pt x="1189" y="18115"/>
                    <a:pt x="1186" y="18115"/>
                  </a:cubicBezTo>
                  <a:lnTo>
                    <a:pt x="1186" y="18115"/>
                  </a:lnTo>
                  <a:cubicBezTo>
                    <a:pt x="1186" y="18115"/>
                    <a:pt x="1170" y="18128"/>
                    <a:pt x="1135" y="18157"/>
                  </a:cubicBezTo>
                  <a:cubicBezTo>
                    <a:pt x="984" y="18286"/>
                    <a:pt x="832" y="18427"/>
                    <a:pt x="703" y="18578"/>
                  </a:cubicBezTo>
                  <a:cubicBezTo>
                    <a:pt x="735" y="18545"/>
                    <a:pt x="768" y="18513"/>
                    <a:pt x="800" y="18481"/>
                  </a:cubicBezTo>
                  <a:lnTo>
                    <a:pt x="800" y="18481"/>
                  </a:lnTo>
                  <a:cubicBezTo>
                    <a:pt x="670" y="18621"/>
                    <a:pt x="552" y="18761"/>
                    <a:pt x="444" y="18923"/>
                  </a:cubicBezTo>
                  <a:lnTo>
                    <a:pt x="357" y="19042"/>
                  </a:lnTo>
                  <a:lnTo>
                    <a:pt x="271" y="19204"/>
                  </a:lnTo>
                  <a:cubicBezTo>
                    <a:pt x="238" y="19269"/>
                    <a:pt x="206" y="19345"/>
                    <a:pt x="173" y="19420"/>
                  </a:cubicBezTo>
                  <a:cubicBezTo>
                    <a:pt x="152" y="19464"/>
                    <a:pt x="141" y="19507"/>
                    <a:pt x="119" y="19550"/>
                  </a:cubicBezTo>
                  <a:cubicBezTo>
                    <a:pt x="98" y="19604"/>
                    <a:pt x="87" y="19658"/>
                    <a:pt x="76" y="19723"/>
                  </a:cubicBezTo>
                  <a:cubicBezTo>
                    <a:pt x="55" y="19809"/>
                    <a:pt x="33" y="19906"/>
                    <a:pt x="22" y="20004"/>
                  </a:cubicBezTo>
                  <a:cubicBezTo>
                    <a:pt x="11" y="20036"/>
                    <a:pt x="11" y="20068"/>
                    <a:pt x="11" y="20101"/>
                  </a:cubicBezTo>
                  <a:cubicBezTo>
                    <a:pt x="1" y="20144"/>
                    <a:pt x="1" y="20187"/>
                    <a:pt x="1" y="20230"/>
                  </a:cubicBezTo>
                  <a:cubicBezTo>
                    <a:pt x="1" y="20263"/>
                    <a:pt x="1" y="20284"/>
                    <a:pt x="1" y="20306"/>
                  </a:cubicBezTo>
                  <a:cubicBezTo>
                    <a:pt x="6" y="20332"/>
                    <a:pt x="9" y="20364"/>
                    <a:pt x="14" y="20406"/>
                  </a:cubicBezTo>
                  <a:lnTo>
                    <a:pt x="14" y="20406"/>
                  </a:lnTo>
                  <a:cubicBezTo>
                    <a:pt x="12" y="20388"/>
                    <a:pt x="11" y="20369"/>
                    <a:pt x="11" y="20349"/>
                  </a:cubicBezTo>
                  <a:cubicBezTo>
                    <a:pt x="1" y="20284"/>
                    <a:pt x="1" y="20209"/>
                    <a:pt x="11" y="20144"/>
                  </a:cubicBezTo>
                  <a:lnTo>
                    <a:pt x="11" y="20295"/>
                  </a:lnTo>
                  <a:cubicBezTo>
                    <a:pt x="11" y="20338"/>
                    <a:pt x="11" y="20371"/>
                    <a:pt x="22" y="20392"/>
                  </a:cubicBezTo>
                  <a:cubicBezTo>
                    <a:pt x="22" y="20437"/>
                    <a:pt x="22" y="20459"/>
                    <a:pt x="22" y="20466"/>
                  </a:cubicBezTo>
                  <a:lnTo>
                    <a:pt x="22" y="20466"/>
                  </a:lnTo>
                  <a:cubicBezTo>
                    <a:pt x="19" y="20444"/>
                    <a:pt x="16" y="20424"/>
                    <a:pt x="14" y="20406"/>
                  </a:cubicBezTo>
                  <a:lnTo>
                    <a:pt x="14" y="20406"/>
                  </a:lnTo>
                  <a:cubicBezTo>
                    <a:pt x="17" y="20442"/>
                    <a:pt x="21" y="20469"/>
                    <a:pt x="22" y="20469"/>
                  </a:cubicBezTo>
                  <a:cubicBezTo>
                    <a:pt x="22" y="20469"/>
                    <a:pt x="22" y="20469"/>
                    <a:pt x="22" y="20468"/>
                  </a:cubicBezTo>
                  <a:cubicBezTo>
                    <a:pt x="22" y="20468"/>
                    <a:pt x="22" y="20467"/>
                    <a:pt x="22" y="20466"/>
                  </a:cubicBezTo>
                  <a:lnTo>
                    <a:pt x="22" y="20466"/>
                  </a:lnTo>
                  <a:cubicBezTo>
                    <a:pt x="27" y="20498"/>
                    <a:pt x="34" y="20534"/>
                    <a:pt x="44" y="20576"/>
                  </a:cubicBezTo>
                  <a:cubicBezTo>
                    <a:pt x="87" y="20792"/>
                    <a:pt x="163" y="20997"/>
                    <a:pt x="271" y="21192"/>
                  </a:cubicBezTo>
                  <a:cubicBezTo>
                    <a:pt x="390" y="21386"/>
                    <a:pt x="519" y="21559"/>
                    <a:pt x="681" y="21710"/>
                  </a:cubicBezTo>
                  <a:cubicBezTo>
                    <a:pt x="616" y="21645"/>
                    <a:pt x="562" y="21581"/>
                    <a:pt x="508" y="21516"/>
                  </a:cubicBezTo>
                  <a:lnTo>
                    <a:pt x="422" y="21408"/>
                  </a:lnTo>
                  <a:cubicBezTo>
                    <a:pt x="400" y="21375"/>
                    <a:pt x="379" y="21332"/>
                    <a:pt x="357" y="21300"/>
                  </a:cubicBezTo>
                  <a:lnTo>
                    <a:pt x="357" y="21300"/>
                  </a:lnTo>
                  <a:cubicBezTo>
                    <a:pt x="498" y="21505"/>
                    <a:pt x="670" y="21699"/>
                    <a:pt x="865" y="21861"/>
                  </a:cubicBezTo>
                  <a:cubicBezTo>
                    <a:pt x="915" y="21903"/>
                    <a:pt x="948" y="21929"/>
                    <a:pt x="952" y="21929"/>
                  </a:cubicBezTo>
                  <a:cubicBezTo>
                    <a:pt x="955" y="21929"/>
                    <a:pt x="937" y="21910"/>
                    <a:pt x="890" y="21867"/>
                  </a:cubicBezTo>
                  <a:lnTo>
                    <a:pt x="890" y="21867"/>
                  </a:lnTo>
                  <a:cubicBezTo>
                    <a:pt x="1136" y="22081"/>
                    <a:pt x="1418" y="22263"/>
                    <a:pt x="1707" y="22412"/>
                  </a:cubicBezTo>
                  <a:cubicBezTo>
                    <a:pt x="1956" y="22531"/>
                    <a:pt x="2204" y="22639"/>
                    <a:pt x="2463" y="22736"/>
                  </a:cubicBezTo>
                  <a:cubicBezTo>
                    <a:pt x="2733" y="22823"/>
                    <a:pt x="3014" y="22898"/>
                    <a:pt x="3295" y="22974"/>
                  </a:cubicBezTo>
                  <a:cubicBezTo>
                    <a:pt x="4127" y="23168"/>
                    <a:pt x="4980" y="23276"/>
                    <a:pt x="5833" y="23309"/>
                  </a:cubicBezTo>
                  <a:cubicBezTo>
                    <a:pt x="5904" y="23310"/>
                    <a:pt x="5975" y="23310"/>
                    <a:pt x="6046" y="23310"/>
                  </a:cubicBezTo>
                  <a:cubicBezTo>
                    <a:pt x="6839" y="23310"/>
                    <a:pt x="7631" y="23254"/>
                    <a:pt x="8415" y="23125"/>
                  </a:cubicBezTo>
                  <a:lnTo>
                    <a:pt x="8415" y="23125"/>
                  </a:lnTo>
                  <a:cubicBezTo>
                    <a:pt x="8331" y="23133"/>
                    <a:pt x="8257" y="23140"/>
                    <a:pt x="8233" y="23140"/>
                  </a:cubicBezTo>
                  <a:cubicBezTo>
                    <a:pt x="8223" y="23140"/>
                    <a:pt x="8222" y="23139"/>
                    <a:pt x="8231" y="23136"/>
                  </a:cubicBezTo>
                  <a:cubicBezTo>
                    <a:pt x="8263" y="23125"/>
                    <a:pt x="8447" y="23103"/>
                    <a:pt x="8857" y="23017"/>
                  </a:cubicBezTo>
                  <a:lnTo>
                    <a:pt x="8857" y="23017"/>
                  </a:lnTo>
                  <a:cubicBezTo>
                    <a:pt x="8823" y="23032"/>
                    <a:pt x="8818" y="23037"/>
                    <a:pt x="8835" y="23037"/>
                  </a:cubicBezTo>
                  <a:cubicBezTo>
                    <a:pt x="8856" y="23037"/>
                    <a:pt x="8910" y="23029"/>
                    <a:pt x="8987" y="23017"/>
                  </a:cubicBezTo>
                  <a:cubicBezTo>
                    <a:pt x="9127" y="22985"/>
                    <a:pt x="9344" y="22941"/>
                    <a:pt x="9592" y="22877"/>
                  </a:cubicBezTo>
                  <a:cubicBezTo>
                    <a:pt x="9840" y="22823"/>
                    <a:pt x="10121" y="22736"/>
                    <a:pt x="10370" y="22661"/>
                  </a:cubicBezTo>
                  <a:lnTo>
                    <a:pt x="11028" y="22455"/>
                  </a:lnTo>
                  <a:lnTo>
                    <a:pt x="11028" y="22455"/>
                  </a:lnTo>
                  <a:cubicBezTo>
                    <a:pt x="10975" y="22471"/>
                    <a:pt x="10950" y="22478"/>
                    <a:pt x="10947" y="22478"/>
                  </a:cubicBezTo>
                  <a:cubicBezTo>
                    <a:pt x="10942" y="22478"/>
                    <a:pt x="11010" y="22454"/>
                    <a:pt x="11115" y="22412"/>
                  </a:cubicBezTo>
                  <a:cubicBezTo>
                    <a:pt x="11288" y="22337"/>
                    <a:pt x="11558" y="22239"/>
                    <a:pt x="11817" y="22121"/>
                  </a:cubicBezTo>
                  <a:cubicBezTo>
                    <a:pt x="12199" y="21953"/>
                    <a:pt x="12541" y="21774"/>
                    <a:pt x="12520" y="21774"/>
                  </a:cubicBezTo>
                  <a:cubicBezTo>
                    <a:pt x="12513" y="21774"/>
                    <a:pt x="12459" y="21797"/>
                    <a:pt x="12346" y="21851"/>
                  </a:cubicBezTo>
                  <a:cubicBezTo>
                    <a:pt x="12606" y="21723"/>
                    <a:pt x="12663" y="21699"/>
                    <a:pt x="12671" y="21699"/>
                  </a:cubicBezTo>
                  <a:cubicBezTo>
                    <a:pt x="12676" y="21699"/>
                    <a:pt x="12665" y="21708"/>
                    <a:pt x="12668" y="21708"/>
                  </a:cubicBezTo>
                  <a:cubicBezTo>
                    <a:pt x="12672" y="21708"/>
                    <a:pt x="12708" y="21690"/>
                    <a:pt x="12875" y="21602"/>
                  </a:cubicBezTo>
                  <a:cubicBezTo>
                    <a:pt x="13685" y="21170"/>
                    <a:pt x="14452" y="20662"/>
                    <a:pt x="15176" y="20090"/>
                  </a:cubicBezTo>
                  <a:cubicBezTo>
                    <a:pt x="15975" y="19453"/>
                    <a:pt x="16699" y="18729"/>
                    <a:pt x="17336" y="17941"/>
                  </a:cubicBezTo>
                  <a:cubicBezTo>
                    <a:pt x="17337" y="17939"/>
                    <a:pt x="17337" y="17938"/>
                    <a:pt x="17336" y="17938"/>
                  </a:cubicBezTo>
                  <a:cubicBezTo>
                    <a:pt x="17329" y="17938"/>
                    <a:pt x="17269" y="18008"/>
                    <a:pt x="17265" y="18008"/>
                  </a:cubicBezTo>
                  <a:cubicBezTo>
                    <a:pt x="17262" y="18008"/>
                    <a:pt x="17291" y="17967"/>
                    <a:pt x="17401" y="17822"/>
                  </a:cubicBezTo>
                  <a:lnTo>
                    <a:pt x="17747" y="17390"/>
                  </a:lnTo>
                  <a:lnTo>
                    <a:pt x="18060" y="16936"/>
                  </a:lnTo>
                  <a:cubicBezTo>
                    <a:pt x="18179" y="16774"/>
                    <a:pt x="18211" y="16677"/>
                    <a:pt x="18287" y="16558"/>
                  </a:cubicBezTo>
                  <a:cubicBezTo>
                    <a:pt x="18319" y="16504"/>
                    <a:pt x="18362" y="16439"/>
                    <a:pt x="18416" y="16342"/>
                  </a:cubicBezTo>
                  <a:lnTo>
                    <a:pt x="18535" y="16134"/>
                  </a:lnTo>
                  <a:lnTo>
                    <a:pt x="18535" y="16134"/>
                  </a:lnTo>
                  <a:cubicBezTo>
                    <a:pt x="18567" y="16146"/>
                    <a:pt x="18600" y="16157"/>
                    <a:pt x="18632" y="16169"/>
                  </a:cubicBezTo>
                  <a:lnTo>
                    <a:pt x="18967" y="16299"/>
                  </a:lnTo>
                  <a:lnTo>
                    <a:pt x="19140" y="16364"/>
                  </a:lnTo>
                  <a:cubicBezTo>
                    <a:pt x="19205" y="16385"/>
                    <a:pt x="19259" y="16407"/>
                    <a:pt x="19313" y="16439"/>
                  </a:cubicBezTo>
                  <a:cubicBezTo>
                    <a:pt x="19389" y="16477"/>
                    <a:pt x="19852" y="16701"/>
                    <a:pt x="19841" y="16701"/>
                  </a:cubicBezTo>
                  <a:cubicBezTo>
                    <a:pt x="19840" y="16701"/>
                    <a:pt x="19830" y="16697"/>
                    <a:pt x="19810" y="16688"/>
                  </a:cubicBezTo>
                  <a:lnTo>
                    <a:pt x="19810" y="16688"/>
                  </a:lnTo>
                  <a:lnTo>
                    <a:pt x="20101" y="16817"/>
                  </a:lnTo>
                  <a:cubicBezTo>
                    <a:pt x="20209" y="16871"/>
                    <a:pt x="20317" y="16915"/>
                    <a:pt x="20414" y="16969"/>
                  </a:cubicBezTo>
                  <a:lnTo>
                    <a:pt x="21095" y="17336"/>
                  </a:lnTo>
                  <a:lnTo>
                    <a:pt x="21451" y="17530"/>
                  </a:lnTo>
                  <a:cubicBezTo>
                    <a:pt x="21559" y="17595"/>
                    <a:pt x="21678" y="17660"/>
                    <a:pt x="21797" y="17746"/>
                  </a:cubicBezTo>
                  <a:cubicBezTo>
                    <a:pt x="22024" y="17897"/>
                    <a:pt x="22251" y="18049"/>
                    <a:pt x="22467" y="18211"/>
                  </a:cubicBezTo>
                  <a:cubicBezTo>
                    <a:pt x="22521" y="18243"/>
                    <a:pt x="22607" y="18308"/>
                    <a:pt x="22791" y="18448"/>
                  </a:cubicBezTo>
                  <a:cubicBezTo>
                    <a:pt x="23180" y="18751"/>
                    <a:pt x="23547" y="19075"/>
                    <a:pt x="23903" y="19431"/>
                  </a:cubicBezTo>
                  <a:cubicBezTo>
                    <a:pt x="24281" y="19809"/>
                    <a:pt x="24638" y="20209"/>
                    <a:pt x="24983" y="20630"/>
                  </a:cubicBezTo>
                  <a:cubicBezTo>
                    <a:pt x="25113" y="20814"/>
                    <a:pt x="25243" y="21008"/>
                    <a:pt x="25361" y="21192"/>
                  </a:cubicBezTo>
                  <a:cubicBezTo>
                    <a:pt x="25476" y="21366"/>
                    <a:pt x="25517" y="21425"/>
                    <a:pt x="25520" y="21425"/>
                  </a:cubicBezTo>
                  <a:cubicBezTo>
                    <a:pt x="25526" y="21425"/>
                    <a:pt x="25371" y="21173"/>
                    <a:pt x="25374" y="21173"/>
                  </a:cubicBezTo>
                  <a:lnTo>
                    <a:pt x="25374" y="21173"/>
                  </a:lnTo>
                  <a:cubicBezTo>
                    <a:pt x="25377" y="21173"/>
                    <a:pt x="25458" y="21297"/>
                    <a:pt x="25729" y="21721"/>
                  </a:cubicBezTo>
                  <a:cubicBezTo>
                    <a:pt x="25847" y="21905"/>
                    <a:pt x="25955" y="22099"/>
                    <a:pt x="26042" y="22315"/>
                  </a:cubicBezTo>
                  <a:cubicBezTo>
                    <a:pt x="26042" y="22316"/>
                    <a:pt x="26041" y="22316"/>
                    <a:pt x="26041" y="22316"/>
                  </a:cubicBezTo>
                  <a:cubicBezTo>
                    <a:pt x="26039" y="22316"/>
                    <a:pt x="26034" y="22312"/>
                    <a:pt x="26032" y="22312"/>
                  </a:cubicBezTo>
                  <a:cubicBezTo>
                    <a:pt x="26028" y="22312"/>
                    <a:pt x="26033" y="22329"/>
                    <a:pt x="26085" y="22434"/>
                  </a:cubicBezTo>
                  <a:cubicBezTo>
                    <a:pt x="26247" y="22758"/>
                    <a:pt x="26387" y="23093"/>
                    <a:pt x="26495" y="23438"/>
                  </a:cubicBezTo>
                  <a:cubicBezTo>
                    <a:pt x="26647" y="23892"/>
                    <a:pt x="26755" y="24367"/>
                    <a:pt x="26798" y="24853"/>
                  </a:cubicBezTo>
                  <a:cubicBezTo>
                    <a:pt x="26765" y="24540"/>
                    <a:pt x="26711" y="24238"/>
                    <a:pt x="26636" y="23946"/>
                  </a:cubicBezTo>
                  <a:lnTo>
                    <a:pt x="26636" y="23946"/>
                  </a:lnTo>
                  <a:cubicBezTo>
                    <a:pt x="26668" y="24076"/>
                    <a:pt x="26690" y="24194"/>
                    <a:pt x="26711" y="24324"/>
                  </a:cubicBezTo>
                  <a:cubicBezTo>
                    <a:pt x="26733" y="24454"/>
                    <a:pt x="26755" y="24572"/>
                    <a:pt x="26765" y="24702"/>
                  </a:cubicBezTo>
                  <a:cubicBezTo>
                    <a:pt x="26711" y="24356"/>
                    <a:pt x="26636" y="24011"/>
                    <a:pt x="26539" y="23676"/>
                  </a:cubicBezTo>
                  <a:cubicBezTo>
                    <a:pt x="26516" y="23600"/>
                    <a:pt x="26503" y="23558"/>
                    <a:pt x="26502" y="23558"/>
                  </a:cubicBezTo>
                  <a:lnTo>
                    <a:pt x="26502" y="23558"/>
                  </a:lnTo>
                  <a:cubicBezTo>
                    <a:pt x="26499" y="23558"/>
                    <a:pt x="26520" y="23645"/>
                    <a:pt x="26571" y="23849"/>
                  </a:cubicBezTo>
                  <a:cubicBezTo>
                    <a:pt x="26722" y="24346"/>
                    <a:pt x="26809" y="24853"/>
                    <a:pt x="26809" y="25372"/>
                  </a:cubicBezTo>
                  <a:cubicBezTo>
                    <a:pt x="26819" y="25717"/>
                    <a:pt x="26798" y="26063"/>
                    <a:pt x="26744" y="26398"/>
                  </a:cubicBezTo>
                  <a:cubicBezTo>
                    <a:pt x="26722" y="26549"/>
                    <a:pt x="26701" y="26668"/>
                    <a:pt x="26679" y="26754"/>
                  </a:cubicBezTo>
                  <a:cubicBezTo>
                    <a:pt x="26668" y="26797"/>
                    <a:pt x="26668" y="26851"/>
                    <a:pt x="26657" y="26905"/>
                  </a:cubicBezTo>
                  <a:cubicBezTo>
                    <a:pt x="26614" y="27067"/>
                    <a:pt x="26571" y="27240"/>
                    <a:pt x="26506" y="27391"/>
                  </a:cubicBezTo>
                  <a:cubicBezTo>
                    <a:pt x="26513" y="27370"/>
                    <a:pt x="26520" y="27349"/>
                    <a:pt x="26527" y="27328"/>
                  </a:cubicBezTo>
                  <a:lnTo>
                    <a:pt x="26527" y="27328"/>
                  </a:lnTo>
                  <a:cubicBezTo>
                    <a:pt x="26424" y="27629"/>
                    <a:pt x="26363" y="27775"/>
                    <a:pt x="26301" y="27942"/>
                  </a:cubicBezTo>
                  <a:cubicBezTo>
                    <a:pt x="26269" y="28039"/>
                    <a:pt x="26215" y="28147"/>
                    <a:pt x="26139" y="28299"/>
                  </a:cubicBezTo>
                  <a:cubicBezTo>
                    <a:pt x="26096" y="28396"/>
                    <a:pt x="26053" y="28482"/>
                    <a:pt x="25999" y="28569"/>
                  </a:cubicBezTo>
                  <a:lnTo>
                    <a:pt x="25901" y="28742"/>
                  </a:lnTo>
                  <a:lnTo>
                    <a:pt x="25783" y="28925"/>
                  </a:lnTo>
                  <a:cubicBezTo>
                    <a:pt x="25664" y="29109"/>
                    <a:pt x="25534" y="29249"/>
                    <a:pt x="25480" y="29325"/>
                  </a:cubicBezTo>
                  <a:cubicBezTo>
                    <a:pt x="25456" y="29358"/>
                    <a:pt x="25441" y="29377"/>
                    <a:pt x="25438" y="29377"/>
                  </a:cubicBezTo>
                  <a:cubicBezTo>
                    <a:pt x="25437" y="29377"/>
                    <a:pt x="25444" y="29365"/>
                    <a:pt x="25462" y="29338"/>
                  </a:cubicBezTo>
                  <a:lnTo>
                    <a:pt x="25462" y="29338"/>
                  </a:lnTo>
                  <a:cubicBezTo>
                    <a:pt x="25381" y="29446"/>
                    <a:pt x="25281" y="29549"/>
                    <a:pt x="25189" y="29660"/>
                  </a:cubicBezTo>
                  <a:cubicBezTo>
                    <a:pt x="25091" y="29789"/>
                    <a:pt x="24972" y="29908"/>
                    <a:pt x="24854" y="30016"/>
                  </a:cubicBezTo>
                  <a:cubicBezTo>
                    <a:pt x="24759" y="30106"/>
                    <a:pt x="24716" y="30146"/>
                    <a:pt x="24715" y="30146"/>
                  </a:cubicBezTo>
                  <a:cubicBezTo>
                    <a:pt x="24715" y="30146"/>
                    <a:pt x="24732" y="30130"/>
                    <a:pt x="24763" y="30100"/>
                  </a:cubicBezTo>
                  <a:lnTo>
                    <a:pt x="24763" y="30100"/>
                  </a:lnTo>
                  <a:cubicBezTo>
                    <a:pt x="24444" y="30398"/>
                    <a:pt x="24099" y="30679"/>
                    <a:pt x="23730" y="30934"/>
                  </a:cubicBezTo>
                  <a:lnTo>
                    <a:pt x="23741" y="30923"/>
                  </a:lnTo>
                  <a:lnTo>
                    <a:pt x="23741" y="30923"/>
                  </a:lnTo>
                  <a:cubicBezTo>
                    <a:pt x="23655" y="30988"/>
                    <a:pt x="23504" y="31085"/>
                    <a:pt x="23363" y="31193"/>
                  </a:cubicBezTo>
                  <a:cubicBezTo>
                    <a:pt x="23212" y="31301"/>
                    <a:pt x="23050" y="31388"/>
                    <a:pt x="22953" y="31442"/>
                  </a:cubicBezTo>
                  <a:cubicBezTo>
                    <a:pt x="22918" y="31461"/>
                    <a:pt x="22893" y="31474"/>
                    <a:pt x="22875" y="31484"/>
                  </a:cubicBezTo>
                  <a:lnTo>
                    <a:pt x="22875" y="31484"/>
                  </a:lnTo>
                  <a:lnTo>
                    <a:pt x="22926" y="31455"/>
                  </a:lnTo>
                  <a:lnTo>
                    <a:pt x="22926" y="31455"/>
                  </a:lnTo>
                  <a:cubicBezTo>
                    <a:pt x="22879" y="31481"/>
                    <a:pt x="22836" y="31505"/>
                    <a:pt x="22837" y="31505"/>
                  </a:cubicBezTo>
                  <a:cubicBezTo>
                    <a:pt x="22837" y="31505"/>
                    <a:pt x="22848" y="31499"/>
                    <a:pt x="22875" y="31484"/>
                  </a:cubicBezTo>
                  <a:lnTo>
                    <a:pt x="22875" y="31484"/>
                  </a:lnTo>
                  <a:lnTo>
                    <a:pt x="22672" y="31604"/>
                  </a:lnTo>
                  <a:lnTo>
                    <a:pt x="22294" y="31798"/>
                  </a:lnTo>
                  <a:cubicBezTo>
                    <a:pt x="22241" y="31820"/>
                    <a:pt x="22216" y="31830"/>
                    <a:pt x="22211" y="31830"/>
                  </a:cubicBezTo>
                  <a:cubicBezTo>
                    <a:pt x="22190" y="31830"/>
                    <a:pt x="22699" y="31586"/>
                    <a:pt x="23104" y="31334"/>
                  </a:cubicBezTo>
                  <a:lnTo>
                    <a:pt x="23104" y="31334"/>
                  </a:lnTo>
                  <a:lnTo>
                    <a:pt x="22348" y="31733"/>
                  </a:lnTo>
                  <a:cubicBezTo>
                    <a:pt x="21967" y="31933"/>
                    <a:pt x="21578" y="32102"/>
                    <a:pt x="21175" y="32254"/>
                  </a:cubicBezTo>
                  <a:lnTo>
                    <a:pt x="21175" y="32254"/>
                  </a:lnTo>
                  <a:cubicBezTo>
                    <a:pt x="21254" y="32221"/>
                    <a:pt x="21332" y="32188"/>
                    <a:pt x="21408" y="32155"/>
                  </a:cubicBezTo>
                  <a:lnTo>
                    <a:pt x="21408" y="32155"/>
                  </a:lnTo>
                  <a:cubicBezTo>
                    <a:pt x="21372" y="32165"/>
                    <a:pt x="21322" y="32185"/>
                    <a:pt x="21262" y="32209"/>
                  </a:cubicBezTo>
                  <a:lnTo>
                    <a:pt x="21262" y="32209"/>
                  </a:lnTo>
                  <a:cubicBezTo>
                    <a:pt x="21279" y="32202"/>
                    <a:pt x="21295" y="32194"/>
                    <a:pt x="21311" y="32187"/>
                  </a:cubicBezTo>
                  <a:cubicBezTo>
                    <a:pt x="21430" y="32144"/>
                    <a:pt x="21559" y="32090"/>
                    <a:pt x="21678" y="32036"/>
                  </a:cubicBezTo>
                  <a:lnTo>
                    <a:pt x="21678" y="32036"/>
                  </a:lnTo>
                  <a:cubicBezTo>
                    <a:pt x="21109" y="32262"/>
                    <a:pt x="20522" y="32461"/>
                    <a:pt x="19933" y="32633"/>
                  </a:cubicBezTo>
                  <a:lnTo>
                    <a:pt x="19933" y="32633"/>
                  </a:lnTo>
                  <a:cubicBezTo>
                    <a:pt x="20115" y="32581"/>
                    <a:pt x="20385" y="32503"/>
                    <a:pt x="20587" y="32435"/>
                  </a:cubicBezTo>
                  <a:cubicBezTo>
                    <a:pt x="20737" y="32384"/>
                    <a:pt x="20856" y="32347"/>
                    <a:pt x="20869" y="32347"/>
                  </a:cubicBezTo>
                  <a:cubicBezTo>
                    <a:pt x="20881" y="32347"/>
                    <a:pt x="20811" y="32375"/>
                    <a:pt x="20609" y="32446"/>
                  </a:cubicBezTo>
                  <a:cubicBezTo>
                    <a:pt x="20371" y="32533"/>
                    <a:pt x="20047" y="32641"/>
                    <a:pt x="19572" y="32781"/>
                  </a:cubicBezTo>
                  <a:cubicBezTo>
                    <a:pt x="19572" y="32781"/>
                    <a:pt x="19453" y="32803"/>
                    <a:pt x="19259" y="32857"/>
                  </a:cubicBezTo>
                  <a:cubicBezTo>
                    <a:pt x="19075" y="32900"/>
                    <a:pt x="18816" y="32975"/>
                    <a:pt x="18514" y="33040"/>
                  </a:cubicBezTo>
                  <a:lnTo>
                    <a:pt x="18557" y="33008"/>
                  </a:lnTo>
                  <a:lnTo>
                    <a:pt x="18557" y="33008"/>
                  </a:lnTo>
                  <a:lnTo>
                    <a:pt x="17984" y="33148"/>
                  </a:lnTo>
                  <a:cubicBezTo>
                    <a:pt x="17865" y="33170"/>
                    <a:pt x="17790" y="33202"/>
                    <a:pt x="17595" y="33235"/>
                  </a:cubicBezTo>
                  <a:cubicBezTo>
                    <a:pt x="17261" y="33300"/>
                    <a:pt x="16904" y="33354"/>
                    <a:pt x="16559" y="33375"/>
                  </a:cubicBezTo>
                  <a:cubicBezTo>
                    <a:pt x="16233" y="33418"/>
                    <a:pt x="16157" y="33431"/>
                    <a:pt x="16184" y="33431"/>
                  </a:cubicBezTo>
                  <a:cubicBezTo>
                    <a:pt x="16221" y="33431"/>
                    <a:pt x="16452" y="33407"/>
                    <a:pt x="16496" y="33407"/>
                  </a:cubicBezTo>
                  <a:cubicBezTo>
                    <a:pt x="16533" y="33407"/>
                    <a:pt x="16440" y="33423"/>
                    <a:pt x="15997" y="33483"/>
                  </a:cubicBezTo>
                  <a:cubicBezTo>
                    <a:pt x="15036" y="33591"/>
                    <a:pt x="14366" y="33678"/>
                    <a:pt x="13221" y="33840"/>
                  </a:cubicBezTo>
                  <a:cubicBezTo>
                    <a:pt x="13018" y="33869"/>
                    <a:pt x="12946" y="33878"/>
                    <a:pt x="12938" y="33878"/>
                  </a:cubicBezTo>
                  <a:cubicBezTo>
                    <a:pt x="12922" y="33878"/>
                    <a:pt x="13180" y="33837"/>
                    <a:pt x="13132" y="33837"/>
                  </a:cubicBezTo>
                  <a:cubicBezTo>
                    <a:pt x="13125" y="33837"/>
                    <a:pt x="13112" y="33838"/>
                    <a:pt x="13091" y="33840"/>
                  </a:cubicBezTo>
                  <a:lnTo>
                    <a:pt x="12497" y="33948"/>
                  </a:lnTo>
                  <a:cubicBezTo>
                    <a:pt x="12438" y="33957"/>
                    <a:pt x="12411" y="33960"/>
                    <a:pt x="12402" y="33960"/>
                  </a:cubicBezTo>
                  <a:cubicBezTo>
                    <a:pt x="12390" y="33960"/>
                    <a:pt x="12409" y="33954"/>
                    <a:pt x="12422" y="33948"/>
                  </a:cubicBezTo>
                  <a:lnTo>
                    <a:pt x="12422" y="33948"/>
                  </a:lnTo>
                  <a:cubicBezTo>
                    <a:pt x="11925" y="34034"/>
                    <a:pt x="12379" y="33969"/>
                    <a:pt x="11601" y="34110"/>
                  </a:cubicBezTo>
                  <a:cubicBezTo>
                    <a:pt x="11493" y="34131"/>
                    <a:pt x="11093" y="34207"/>
                    <a:pt x="10596" y="34304"/>
                  </a:cubicBezTo>
                  <a:cubicBezTo>
                    <a:pt x="10078" y="34412"/>
                    <a:pt x="9560" y="34542"/>
                    <a:pt x="9052" y="34714"/>
                  </a:cubicBezTo>
                  <a:cubicBezTo>
                    <a:pt x="8996" y="34730"/>
                    <a:pt x="8973" y="34735"/>
                    <a:pt x="8968" y="34735"/>
                  </a:cubicBezTo>
                  <a:cubicBezTo>
                    <a:pt x="8954" y="34735"/>
                    <a:pt x="9119" y="34681"/>
                    <a:pt x="9092" y="34681"/>
                  </a:cubicBezTo>
                  <a:cubicBezTo>
                    <a:pt x="9091" y="34681"/>
                    <a:pt x="9088" y="34682"/>
                    <a:pt x="9084" y="34682"/>
                  </a:cubicBezTo>
                  <a:cubicBezTo>
                    <a:pt x="8760" y="34779"/>
                    <a:pt x="8533" y="34866"/>
                    <a:pt x="8350" y="34930"/>
                  </a:cubicBezTo>
                  <a:cubicBezTo>
                    <a:pt x="8177" y="34995"/>
                    <a:pt x="8047" y="35049"/>
                    <a:pt x="7929" y="35092"/>
                  </a:cubicBezTo>
                  <a:cubicBezTo>
                    <a:pt x="7810" y="35146"/>
                    <a:pt x="7691" y="35190"/>
                    <a:pt x="7551" y="35265"/>
                  </a:cubicBezTo>
                  <a:cubicBezTo>
                    <a:pt x="7399" y="35330"/>
                    <a:pt x="7227" y="35416"/>
                    <a:pt x="6978" y="35535"/>
                  </a:cubicBezTo>
                  <a:cubicBezTo>
                    <a:pt x="6761" y="35644"/>
                    <a:pt x="6544" y="35759"/>
                    <a:pt x="6332" y="35880"/>
                  </a:cubicBezTo>
                  <a:lnTo>
                    <a:pt x="6332" y="35880"/>
                  </a:lnTo>
                  <a:cubicBezTo>
                    <a:pt x="6344" y="35874"/>
                    <a:pt x="6356" y="35870"/>
                    <a:pt x="6362" y="35870"/>
                  </a:cubicBezTo>
                  <a:cubicBezTo>
                    <a:pt x="6362" y="35870"/>
                    <a:pt x="6352" y="35881"/>
                    <a:pt x="6330" y="35903"/>
                  </a:cubicBezTo>
                  <a:cubicBezTo>
                    <a:pt x="6308" y="35913"/>
                    <a:pt x="6265" y="35946"/>
                    <a:pt x="6211" y="35978"/>
                  </a:cubicBezTo>
                  <a:cubicBezTo>
                    <a:pt x="6017" y="36097"/>
                    <a:pt x="5671" y="36335"/>
                    <a:pt x="5380" y="36583"/>
                  </a:cubicBezTo>
                  <a:lnTo>
                    <a:pt x="5650" y="36389"/>
                  </a:lnTo>
                  <a:cubicBezTo>
                    <a:pt x="5725" y="36324"/>
                    <a:pt x="5801" y="36281"/>
                    <a:pt x="5866" y="36237"/>
                  </a:cubicBezTo>
                  <a:lnTo>
                    <a:pt x="5866" y="36237"/>
                  </a:lnTo>
                  <a:cubicBezTo>
                    <a:pt x="5520" y="36475"/>
                    <a:pt x="5196" y="36734"/>
                    <a:pt x="4904" y="37015"/>
                  </a:cubicBezTo>
                  <a:cubicBezTo>
                    <a:pt x="4869" y="37044"/>
                    <a:pt x="4852" y="37056"/>
                    <a:pt x="4849" y="37056"/>
                  </a:cubicBezTo>
                  <a:cubicBezTo>
                    <a:pt x="4842" y="37056"/>
                    <a:pt x="4917" y="36984"/>
                    <a:pt x="5023" y="36885"/>
                  </a:cubicBezTo>
                  <a:lnTo>
                    <a:pt x="5023" y="36885"/>
                  </a:lnTo>
                  <a:lnTo>
                    <a:pt x="4850" y="37037"/>
                  </a:lnTo>
                  <a:cubicBezTo>
                    <a:pt x="4728" y="37151"/>
                    <a:pt x="4679" y="37204"/>
                    <a:pt x="4672" y="37204"/>
                  </a:cubicBezTo>
                  <a:cubicBezTo>
                    <a:pt x="4670" y="37204"/>
                    <a:pt x="4672" y="37198"/>
                    <a:pt x="4677" y="37188"/>
                  </a:cubicBezTo>
                  <a:cubicBezTo>
                    <a:pt x="4753" y="37112"/>
                    <a:pt x="4829" y="37026"/>
                    <a:pt x="4915" y="36950"/>
                  </a:cubicBezTo>
                  <a:cubicBezTo>
                    <a:pt x="5023" y="36853"/>
                    <a:pt x="5142" y="36756"/>
                    <a:pt x="5261" y="36669"/>
                  </a:cubicBezTo>
                  <a:cubicBezTo>
                    <a:pt x="5401" y="36561"/>
                    <a:pt x="5542" y="36443"/>
                    <a:pt x="5660" y="36313"/>
                  </a:cubicBezTo>
                  <a:lnTo>
                    <a:pt x="5660" y="36313"/>
                  </a:lnTo>
                  <a:lnTo>
                    <a:pt x="5347" y="36572"/>
                  </a:lnTo>
                  <a:cubicBezTo>
                    <a:pt x="5390" y="36530"/>
                    <a:pt x="5425" y="36501"/>
                    <a:pt x="5423" y="36501"/>
                  </a:cubicBezTo>
                  <a:lnTo>
                    <a:pt x="5423" y="36501"/>
                  </a:lnTo>
                  <a:cubicBezTo>
                    <a:pt x="5422" y="36501"/>
                    <a:pt x="5419" y="36503"/>
                    <a:pt x="5412" y="36507"/>
                  </a:cubicBezTo>
                  <a:cubicBezTo>
                    <a:pt x="5315" y="36583"/>
                    <a:pt x="5218" y="36669"/>
                    <a:pt x="5120" y="36756"/>
                  </a:cubicBezTo>
                  <a:cubicBezTo>
                    <a:pt x="5045" y="36810"/>
                    <a:pt x="4969" y="36864"/>
                    <a:pt x="4904" y="36929"/>
                  </a:cubicBezTo>
                  <a:lnTo>
                    <a:pt x="4850" y="36972"/>
                  </a:lnTo>
                  <a:cubicBezTo>
                    <a:pt x="4451" y="37339"/>
                    <a:pt x="4094" y="37749"/>
                    <a:pt x="3770" y="38192"/>
                  </a:cubicBezTo>
                  <a:cubicBezTo>
                    <a:pt x="3446" y="38678"/>
                    <a:pt x="3187" y="39208"/>
                    <a:pt x="3003" y="39769"/>
                  </a:cubicBezTo>
                  <a:cubicBezTo>
                    <a:pt x="2755" y="40482"/>
                    <a:pt x="2658" y="41249"/>
                    <a:pt x="2733" y="42005"/>
                  </a:cubicBezTo>
                  <a:cubicBezTo>
                    <a:pt x="2712" y="41822"/>
                    <a:pt x="2702" y="41768"/>
                    <a:pt x="2697" y="41768"/>
                  </a:cubicBezTo>
                  <a:cubicBezTo>
                    <a:pt x="2690" y="41768"/>
                    <a:pt x="2692" y="41878"/>
                    <a:pt x="2682" y="41878"/>
                  </a:cubicBezTo>
                  <a:cubicBezTo>
                    <a:pt x="2681" y="41878"/>
                    <a:pt x="2680" y="41877"/>
                    <a:pt x="2679" y="41875"/>
                  </a:cubicBezTo>
                  <a:cubicBezTo>
                    <a:pt x="2658" y="41541"/>
                    <a:pt x="2669" y="41195"/>
                    <a:pt x="2712" y="40849"/>
                  </a:cubicBezTo>
                  <a:cubicBezTo>
                    <a:pt x="2767" y="40472"/>
                    <a:pt x="2862" y="40086"/>
                    <a:pt x="2989" y="39719"/>
                  </a:cubicBezTo>
                  <a:lnTo>
                    <a:pt x="2989" y="39719"/>
                  </a:lnTo>
                  <a:cubicBezTo>
                    <a:pt x="2952" y="39819"/>
                    <a:pt x="2935" y="39863"/>
                    <a:pt x="2928" y="39877"/>
                  </a:cubicBezTo>
                  <a:cubicBezTo>
                    <a:pt x="2928" y="39845"/>
                    <a:pt x="2939" y="39802"/>
                    <a:pt x="2949" y="39769"/>
                  </a:cubicBezTo>
                  <a:lnTo>
                    <a:pt x="2949" y="39769"/>
                  </a:lnTo>
                  <a:cubicBezTo>
                    <a:pt x="2766" y="40320"/>
                    <a:pt x="2669" y="40893"/>
                    <a:pt x="2658" y="41465"/>
                  </a:cubicBezTo>
                  <a:cubicBezTo>
                    <a:pt x="2636" y="41735"/>
                    <a:pt x="2658" y="42005"/>
                    <a:pt x="2701" y="42275"/>
                  </a:cubicBezTo>
                  <a:cubicBezTo>
                    <a:pt x="2699" y="42243"/>
                    <a:pt x="2698" y="42228"/>
                    <a:pt x="2700" y="42228"/>
                  </a:cubicBezTo>
                  <a:lnTo>
                    <a:pt x="2700" y="42228"/>
                  </a:lnTo>
                  <a:cubicBezTo>
                    <a:pt x="2706" y="42228"/>
                    <a:pt x="2749" y="42506"/>
                    <a:pt x="2863" y="42848"/>
                  </a:cubicBezTo>
                  <a:cubicBezTo>
                    <a:pt x="2928" y="43085"/>
                    <a:pt x="3025" y="43312"/>
                    <a:pt x="3133" y="43528"/>
                  </a:cubicBezTo>
                  <a:cubicBezTo>
                    <a:pt x="3230" y="43722"/>
                    <a:pt x="3349" y="43906"/>
                    <a:pt x="3468" y="44079"/>
                  </a:cubicBezTo>
                  <a:cubicBezTo>
                    <a:pt x="3470" y="44084"/>
                    <a:pt x="3471" y="44086"/>
                    <a:pt x="3470" y="44086"/>
                  </a:cubicBezTo>
                  <a:cubicBezTo>
                    <a:pt x="3466" y="44086"/>
                    <a:pt x="3440" y="44053"/>
                    <a:pt x="3381" y="43960"/>
                  </a:cubicBezTo>
                  <a:cubicBezTo>
                    <a:pt x="3295" y="43839"/>
                    <a:pt x="3218" y="43716"/>
                    <a:pt x="3149" y="43588"/>
                  </a:cubicBezTo>
                  <a:lnTo>
                    <a:pt x="3149" y="43588"/>
                  </a:lnTo>
                  <a:cubicBezTo>
                    <a:pt x="3258" y="43792"/>
                    <a:pt x="3383" y="43985"/>
                    <a:pt x="3522" y="44165"/>
                  </a:cubicBezTo>
                  <a:cubicBezTo>
                    <a:pt x="3667" y="44354"/>
                    <a:pt x="3817" y="44543"/>
                    <a:pt x="3975" y="44722"/>
                  </a:cubicBezTo>
                  <a:lnTo>
                    <a:pt x="3975" y="44722"/>
                  </a:lnTo>
                  <a:cubicBezTo>
                    <a:pt x="3994" y="44743"/>
                    <a:pt x="4013" y="44765"/>
                    <a:pt x="4034" y="44787"/>
                  </a:cubicBezTo>
                  <a:lnTo>
                    <a:pt x="4034" y="44787"/>
                  </a:lnTo>
                  <a:cubicBezTo>
                    <a:pt x="4093" y="44852"/>
                    <a:pt x="4152" y="44914"/>
                    <a:pt x="4213" y="44975"/>
                  </a:cubicBezTo>
                  <a:lnTo>
                    <a:pt x="4173" y="44932"/>
                  </a:lnTo>
                  <a:lnTo>
                    <a:pt x="4173" y="44932"/>
                  </a:lnTo>
                  <a:cubicBezTo>
                    <a:pt x="4493" y="45255"/>
                    <a:pt x="4932" y="45640"/>
                    <a:pt x="4968" y="45678"/>
                  </a:cubicBezTo>
                  <a:lnTo>
                    <a:pt x="4968" y="45678"/>
                  </a:lnTo>
                  <a:cubicBezTo>
                    <a:pt x="4902" y="45624"/>
                    <a:pt x="4837" y="45574"/>
                    <a:pt x="4775" y="45526"/>
                  </a:cubicBezTo>
                  <a:lnTo>
                    <a:pt x="4775" y="45526"/>
                  </a:lnTo>
                  <a:cubicBezTo>
                    <a:pt x="4829" y="45569"/>
                    <a:pt x="4883" y="45613"/>
                    <a:pt x="4937" y="45656"/>
                  </a:cubicBezTo>
                  <a:cubicBezTo>
                    <a:pt x="4958" y="45673"/>
                    <a:pt x="4969" y="45681"/>
                    <a:pt x="4970" y="45681"/>
                  </a:cubicBezTo>
                  <a:cubicBezTo>
                    <a:pt x="4970" y="45681"/>
                    <a:pt x="4969" y="45680"/>
                    <a:pt x="4968" y="45678"/>
                  </a:cubicBezTo>
                  <a:lnTo>
                    <a:pt x="4968" y="45678"/>
                  </a:lnTo>
                  <a:cubicBezTo>
                    <a:pt x="5050" y="45744"/>
                    <a:pt x="5134" y="45815"/>
                    <a:pt x="5218" y="45893"/>
                  </a:cubicBezTo>
                  <a:cubicBezTo>
                    <a:pt x="5380" y="46023"/>
                    <a:pt x="5574" y="46142"/>
                    <a:pt x="5758" y="46282"/>
                  </a:cubicBezTo>
                  <a:cubicBezTo>
                    <a:pt x="6146" y="46541"/>
                    <a:pt x="6557" y="46779"/>
                    <a:pt x="6978" y="46984"/>
                  </a:cubicBezTo>
                  <a:cubicBezTo>
                    <a:pt x="7497" y="47244"/>
                    <a:pt x="8047" y="47460"/>
                    <a:pt x="8609" y="47622"/>
                  </a:cubicBezTo>
                  <a:cubicBezTo>
                    <a:pt x="8523" y="47611"/>
                    <a:pt x="8436" y="47589"/>
                    <a:pt x="8350" y="47568"/>
                  </a:cubicBezTo>
                  <a:lnTo>
                    <a:pt x="8350" y="47568"/>
                  </a:lnTo>
                  <a:cubicBezTo>
                    <a:pt x="9099" y="47796"/>
                    <a:pt x="9869" y="47955"/>
                    <a:pt x="10658" y="48053"/>
                  </a:cubicBezTo>
                  <a:lnTo>
                    <a:pt x="10658" y="48053"/>
                  </a:lnTo>
                  <a:cubicBezTo>
                    <a:pt x="10481" y="48022"/>
                    <a:pt x="10356" y="47994"/>
                    <a:pt x="10316" y="47978"/>
                  </a:cubicBezTo>
                  <a:cubicBezTo>
                    <a:pt x="10300" y="47975"/>
                    <a:pt x="10293" y="47974"/>
                    <a:pt x="10296" y="47974"/>
                  </a:cubicBezTo>
                  <a:cubicBezTo>
                    <a:pt x="10302" y="47974"/>
                    <a:pt x="10403" y="47988"/>
                    <a:pt x="10618" y="48021"/>
                  </a:cubicBezTo>
                  <a:cubicBezTo>
                    <a:pt x="9938" y="47913"/>
                    <a:pt x="9668" y="47848"/>
                    <a:pt x="9430" y="47794"/>
                  </a:cubicBezTo>
                  <a:cubicBezTo>
                    <a:pt x="9181" y="47740"/>
                    <a:pt x="8965" y="47686"/>
                    <a:pt x="8415" y="47514"/>
                  </a:cubicBezTo>
                  <a:lnTo>
                    <a:pt x="8469" y="47514"/>
                  </a:lnTo>
                  <a:cubicBezTo>
                    <a:pt x="8274" y="47460"/>
                    <a:pt x="8015" y="47352"/>
                    <a:pt x="7788" y="47276"/>
                  </a:cubicBezTo>
                  <a:cubicBezTo>
                    <a:pt x="7561" y="47190"/>
                    <a:pt x="7356" y="47092"/>
                    <a:pt x="7237" y="47027"/>
                  </a:cubicBezTo>
                  <a:lnTo>
                    <a:pt x="6827" y="46822"/>
                  </a:lnTo>
                  <a:cubicBezTo>
                    <a:pt x="6654" y="46725"/>
                    <a:pt x="6460" y="46617"/>
                    <a:pt x="6244" y="46477"/>
                  </a:cubicBezTo>
                  <a:cubicBezTo>
                    <a:pt x="5736" y="46163"/>
                    <a:pt x="5250" y="45807"/>
                    <a:pt x="4807" y="45418"/>
                  </a:cubicBezTo>
                  <a:cubicBezTo>
                    <a:pt x="4278" y="44965"/>
                    <a:pt x="3824" y="44446"/>
                    <a:pt x="3457" y="43874"/>
                  </a:cubicBezTo>
                  <a:cubicBezTo>
                    <a:pt x="3101" y="43323"/>
                    <a:pt x="2885" y="42696"/>
                    <a:pt x="2820" y="42059"/>
                  </a:cubicBezTo>
                  <a:lnTo>
                    <a:pt x="2820" y="42059"/>
                  </a:lnTo>
                  <a:cubicBezTo>
                    <a:pt x="2822" y="42117"/>
                    <a:pt x="2822" y="42143"/>
                    <a:pt x="2819" y="42143"/>
                  </a:cubicBezTo>
                  <a:cubicBezTo>
                    <a:pt x="2811" y="42143"/>
                    <a:pt x="2787" y="41927"/>
                    <a:pt x="2787" y="41670"/>
                  </a:cubicBezTo>
                  <a:cubicBezTo>
                    <a:pt x="2787" y="41497"/>
                    <a:pt x="2798" y="41303"/>
                    <a:pt x="2798" y="41152"/>
                  </a:cubicBezTo>
                  <a:cubicBezTo>
                    <a:pt x="2820" y="41055"/>
                    <a:pt x="2820" y="40957"/>
                    <a:pt x="2831" y="40871"/>
                  </a:cubicBezTo>
                  <a:cubicBezTo>
                    <a:pt x="2845" y="40779"/>
                    <a:pt x="2882" y="40608"/>
                    <a:pt x="2888" y="40608"/>
                  </a:cubicBezTo>
                  <a:lnTo>
                    <a:pt x="2888" y="40608"/>
                  </a:lnTo>
                  <a:cubicBezTo>
                    <a:pt x="2890" y="40608"/>
                    <a:pt x="2888" y="40630"/>
                    <a:pt x="2879" y="40687"/>
                  </a:cubicBezTo>
                  <a:lnTo>
                    <a:pt x="2879" y="40687"/>
                  </a:lnTo>
                  <a:cubicBezTo>
                    <a:pt x="2958" y="40236"/>
                    <a:pt x="3092" y="39804"/>
                    <a:pt x="3273" y="39391"/>
                  </a:cubicBezTo>
                  <a:cubicBezTo>
                    <a:pt x="3434" y="39027"/>
                    <a:pt x="3616" y="38684"/>
                    <a:pt x="3830" y="38362"/>
                  </a:cubicBezTo>
                  <a:lnTo>
                    <a:pt x="3830" y="38362"/>
                  </a:lnTo>
                  <a:cubicBezTo>
                    <a:pt x="3800" y="38410"/>
                    <a:pt x="3749" y="38491"/>
                    <a:pt x="3754" y="38491"/>
                  </a:cubicBezTo>
                  <a:cubicBezTo>
                    <a:pt x="3756" y="38491"/>
                    <a:pt x="3760" y="38486"/>
                    <a:pt x="3770" y="38473"/>
                  </a:cubicBezTo>
                  <a:cubicBezTo>
                    <a:pt x="3822" y="38382"/>
                    <a:pt x="3878" y="38300"/>
                    <a:pt x="3937" y="38217"/>
                  </a:cubicBezTo>
                  <a:lnTo>
                    <a:pt x="3937" y="38217"/>
                  </a:lnTo>
                  <a:lnTo>
                    <a:pt x="3824" y="38354"/>
                  </a:lnTo>
                  <a:cubicBezTo>
                    <a:pt x="3997" y="38095"/>
                    <a:pt x="4148" y="37912"/>
                    <a:pt x="4267" y="37760"/>
                  </a:cubicBezTo>
                  <a:lnTo>
                    <a:pt x="4537" y="37447"/>
                  </a:lnTo>
                  <a:cubicBezTo>
                    <a:pt x="4602" y="37371"/>
                    <a:pt x="4667" y="37296"/>
                    <a:pt x="4721" y="37209"/>
                  </a:cubicBezTo>
                  <a:cubicBezTo>
                    <a:pt x="4948" y="36993"/>
                    <a:pt x="5131" y="36842"/>
                    <a:pt x="5293" y="36702"/>
                  </a:cubicBezTo>
                  <a:cubicBezTo>
                    <a:pt x="5369" y="36637"/>
                    <a:pt x="5455" y="36572"/>
                    <a:pt x="5531" y="36507"/>
                  </a:cubicBezTo>
                  <a:cubicBezTo>
                    <a:pt x="5617" y="36453"/>
                    <a:pt x="5693" y="36378"/>
                    <a:pt x="5790" y="36313"/>
                  </a:cubicBezTo>
                  <a:cubicBezTo>
                    <a:pt x="5888" y="36255"/>
                    <a:pt x="6019" y="36170"/>
                    <a:pt x="6026" y="36170"/>
                  </a:cubicBezTo>
                  <a:cubicBezTo>
                    <a:pt x="6030" y="36170"/>
                    <a:pt x="5992" y="36199"/>
                    <a:pt x="5882" y="36278"/>
                  </a:cubicBezTo>
                  <a:lnTo>
                    <a:pt x="5882" y="36278"/>
                  </a:lnTo>
                  <a:cubicBezTo>
                    <a:pt x="5959" y="36227"/>
                    <a:pt x="6045" y="36163"/>
                    <a:pt x="6146" y="36108"/>
                  </a:cubicBezTo>
                  <a:cubicBezTo>
                    <a:pt x="6254" y="36043"/>
                    <a:pt x="6384" y="35957"/>
                    <a:pt x="6514" y="35881"/>
                  </a:cubicBezTo>
                  <a:lnTo>
                    <a:pt x="6708" y="35773"/>
                  </a:lnTo>
                  <a:lnTo>
                    <a:pt x="6913" y="35665"/>
                  </a:lnTo>
                  <a:cubicBezTo>
                    <a:pt x="7183" y="35535"/>
                    <a:pt x="7453" y="35406"/>
                    <a:pt x="7659" y="35319"/>
                  </a:cubicBezTo>
                  <a:cubicBezTo>
                    <a:pt x="7864" y="35233"/>
                    <a:pt x="8004" y="35179"/>
                    <a:pt x="8004" y="35168"/>
                  </a:cubicBezTo>
                  <a:cubicBezTo>
                    <a:pt x="8134" y="35114"/>
                    <a:pt x="8577" y="34952"/>
                    <a:pt x="8685" y="34920"/>
                  </a:cubicBezTo>
                  <a:cubicBezTo>
                    <a:pt x="9149" y="34768"/>
                    <a:pt x="9398" y="34693"/>
                    <a:pt x="9657" y="34628"/>
                  </a:cubicBezTo>
                  <a:cubicBezTo>
                    <a:pt x="9905" y="34552"/>
                    <a:pt x="10164" y="34488"/>
                    <a:pt x="10629" y="34390"/>
                  </a:cubicBezTo>
                  <a:lnTo>
                    <a:pt x="10629" y="34390"/>
                  </a:lnTo>
                  <a:lnTo>
                    <a:pt x="10370" y="34444"/>
                  </a:lnTo>
                  <a:cubicBezTo>
                    <a:pt x="10877" y="34315"/>
                    <a:pt x="11385" y="34207"/>
                    <a:pt x="11903" y="34131"/>
                  </a:cubicBezTo>
                  <a:lnTo>
                    <a:pt x="11882" y="34131"/>
                  </a:lnTo>
                  <a:lnTo>
                    <a:pt x="13135" y="33937"/>
                  </a:lnTo>
                  <a:cubicBezTo>
                    <a:pt x="13318" y="33915"/>
                    <a:pt x="13502" y="33883"/>
                    <a:pt x="14366" y="33786"/>
                  </a:cubicBezTo>
                  <a:lnTo>
                    <a:pt x="14269" y="33786"/>
                  </a:lnTo>
                  <a:cubicBezTo>
                    <a:pt x="14344" y="33753"/>
                    <a:pt x="14733" y="33710"/>
                    <a:pt x="15219" y="33656"/>
                  </a:cubicBezTo>
                  <a:cubicBezTo>
                    <a:pt x="15716" y="33602"/>
                    <a:pt x="16310" y="33548"/>
                    <a:pt x="16818" y="33462"/>
                  </a:cubicBezTo>
                  <a:lnTo>
                    <a:pt x="16818" y="33462"/>
                  </a:lnTo>
                  <a:lnTo>
                    <a:pt x="16451" y="33505"/>
                  </a:lnTo>
                  <a:cubicBezTo>
                    <a:pt x="17001" y="33429"/>
                    <a:pt x="17984" y="33300"/>
                    <a:pt x="18535" y="33170"/>
                  </a:cubicBezTo>
                  <a:cubicBezTo>
                    <a:pt x="18551" y="33167"/>
                    <a:pt x="18560" y="33166"/>
                    <a:pt x="18561" y="33166"/>
                  </a:cubicBezTo>
                  <a:cubicBezTo>
                    <a:pt x="18571" y="33166"/>
                    <a:pt x="18319" y="33219"/>
                    <a:pt x="18179" y="33256"/>
                  </a:cubicBezTo>
                  <a:cubicBezTo>
                    <a:pt x="18535" y="33181"/>
                    <a:pt x="18719" y="33138"/>
                    <a:pt x="18827" y="33116"/>
                  </a:cubicBezTo>
                  <a:cubicBezTo>
                    <a:pt x="18935" y="33083"/>
                    <a:pt x="18935" y="33083"/>
                    <a:pt x="18935" y="33083"/>
                  </a:cubicBezTo>
                  <a:cubicBezTo>
                    <a:pt x="18935" y="33073"/>
                    <a:pt x="18924" y="33083"/>
                    <a:pt x="18978" y="33051"/>
                  </a:cubicBezTo>
                  <a:cubicBezTo>
                    <a:pt x="19032" y="33029"/>
                    <a:pt x="19151" y="33008"/>
                    <a:pt x="19410" y="32932"/>
                  </a:cubicBezTo>
                  <a:cubicBezTo>
                    <a:pt x="19441" y="32926"/>
                    <a:pt x="19457" y="32923"/>
                    <a:pt x="19464" y="32923"/>
                  </a:cubicBezTo>
                  <a:cubicBezTo>
                    <a:pt x="19486" y="32923"/>
                    <a:pt x="19443" y="32941"/>
                    <a:pt x="19460" y="32941"/>
                  </a:cubicBezTo>
                  <a:cubicBezTo>
                    <a:pt x="19478" y="32941"/>
                    <a:pt x="19565" y="32921"/>
                    <a:pt x="19874" y="32835"/>
                  </a:cubicBezTo>
                  <a:cubicBezTo>
                    <a:pt x="20047" y="32781"/>
                    <a:pt x="20555" y="32619"/>
                    <a:pt x="21127" y="32403"/>
                  </a:cubicBezTo>
                  <a:cubicBezTo>
                    <a:pt x="21660" y="32188"/>
                    <a:pt x="22173" y="31953"/>
                    <a:pt x="22685" y="31690"/>
                  </a:cubicBezTo>
                  <a:lnTo>
                    <a:pt x="22685" y="31690"/>
                  </a:lnTo>
                  <a:cubicBezTo>
                    <a:pt x="22618" y="31723"/>
                    <a:pt x="22561" y="31747"/>
                    <a:pt x="22553" y="31755"/>
                  </a:cubicBezTo>
                  <a:cubicBezTo>
                    <a:pt x="22531" y="31755"/>
                    <a:pt x="22596" y="31733"/>
                    <a:pt x="22823" y="31604"/>
                  </a:cubicBezTo>
                  <a:cubicBezTo>
                    <a:pt x="23244" y="31377"/>
                    <a:pt x="23644" y="31129"/>
                    <a:pt x="24033" y="30848"/>
                  </a:cubicBezTo>
                  <a:cubicBezTo>
                    <a:pt x="24411" y="30578"/>
                    <a:pt x="24756" y="30275"/>
                    <a:pt x="25070" y="29951"/>
                  </a:cubicBezTo>
                  <a:cubicBezTo>
                    <a:pt x="25102" y="29908"/>
                    <a:pt x="25135" y="29876"/>
                    <a:pt x="25167" y="29843"/>
                  </a:cubicBezTo>
                  <a:cubicBezTo>
                    <a:pt x="25275" y="29746"/>
                    <a:pt x="25394" y="29595"/>
                    <a:pt x="25534" y="29422"/>
                  </a:cubicBezTo>
                  <a:cubicBezTo>
                    <a:pt x="25599" y="29336"/>
                    <a:pt x="25675" y="29249"/>
                    <a:pt x="25739" y="29152"/>
                  </a:cubicBezTo>
                  <a:cubicBezTo>
                    <a:pt x="25804" y="29066"/>
                    <a:pt x="25869" y="28968"/>
                    <a:pt x="25923" y="28871"/>
                  </a:cubicBezTo>
                  <a:cubicBezTo>
                    <a:pt x="26117" y="28580"/>
                    <a:pt x="26279" y="28266"/>
                    <a:pt x="26409" y="27931"/>
                  </a:cubicBezTo>
                  <a:cubicBezTo>
                    <a:pt x="26701" y="27316"/>
                    <a:pt x="26873" y="26646"/>
                    <a:pt x="26917" y="25955"/>
                  </a:cubicBezTo>
                  <a:cubicBezTo>
                    <a:pt x="26949" y="25577"/>
                    <a:pt x="26938" y="25199"/>
                    <a:pt x="26906" y="24821"/>
                  </a:cubicBezTo>
                  <a:cubicBezTo>
                    <a:pt x="26884" y="24680"/>
                    <a:pt x="26873" y="24551"/>
                    <a:pt x="26863" y="24464"/>
                  </a:cubicBezTo>
                  <a:cubicBezTo>
                    <a:pt x="26852" y="24421"/>
                    <a:pt x="26841" y="24378"/>
                    <a:pt x="26841" y="24335"/>
                  </a:cubicBezTo>
                  <a:cubicBezTo>
                    <a:pt x="26798" y="24032"/>
                    <a:pt x="26722" y="23730"/>
                    <a:pt x="26625" y="23438"/>
                  </a:cubicBezTo>
                  <a:cubicBezTo>
                    <a:pt x="26539" y="23157"/>
                    <a:pt x="26431" y="22866"/>
                    <a:pt x="26301" y="22585"/>
                  </a:cubicBezTo>
                  <a:lnTo>
                    <a:pt x="26301" y="22585"/>
                  </a:lnTo>
                  <a:lnTo>
                    <a:pt x="26323" y="22628"/>
                  </a:lnTo>
                  <a:cubicBezTo>
                    <a:pt x="26161" y="22239"/>
                    <a:pt x="25955" y="21861"/>
                    <a:pt x="25729" y="21505"/>
                  </a:cubicBezTo>
                  <a:cubicBezTo>
                    <a:pt x="25653" y="21375"/>
                    <a:pt x="25577" y="21267"/>
                    <a:pt x="25513" y="21170"/>
                  </a:cubicBezTo>
                  <a:lnTo>
                    <a:pt x="25329" y="20922"/>
                  </a:lnTo>
                  <a:cubicBezTo>
                    <a:pt x="25263" y="20834"/>
                    <a:pt x="25244" y="20807"/>
                    <a:pt x="25245" y="20807"/>
                  </a:cubicBezTo>
                  <a:lnTo>
                    <a:pt x="25245" y="20807"/>
                  </a:lnTo>
                  <a:cubicBezTo>
                    <a:pt x="25247" y="20807"/>
                    <a:pt x="25294" y="20866"/>
                    <a:pt x="25307" y="20878"/>
                  </a:cubicBezTo>
                  <a:cubicBezTo>
                    <a:pt x="24962" y="20403"/>
                    <a:pt x="24584" y="19950"/>
                    <a:pt x="24173" y="19539"/>
                  </a:cubicBezTo>
                  <a:cubicBezTo>
                    <a:pt x="23817" y="19161"/>
                    <a:pt x="23428" y="18826"/>
                    <a:pt x="23028" y="18502"/>
                  </a:cubicBezTo>
                  <a:lnTo>
                    <a:pt x="22920" y="18405"/>
                  </a:lnTo>
                  <a:cubicBezTo>
                    <a:pt x="22510" y="18070"/>
                    <a:pt x="22078" y="17768"/>
                    <a:pt x="21624" y="17487"/>
                  </a:cubicBezTo>
                  <a:cubicBezTo>
                    <a:pt x="21300" y="17282"/>
                    <a:pt x="20922" y="17087"/>
                    <a:pt x="20533" y="16871"/>
                  </a:cubicBezTo>
                  <a:lnTo>
                    <a:pt x="20393" y="16796"/>
                  </a:lnTo>
                  <a:lnTo>
                    <a:pt x="20242" y="16731"/>
                  </a:lnTo>
                  <a:lnTo>
                    <a:pt x="19950" y="16590"/>
                  </a:lnTo>
                  <a:lnTo>
                    <a:pt x="19522" y="16392"/>
                  </a:lnTo>
                  <a:lnTo>
                    <a:pt x="19522" y="16392"/>
                  </a:lnTo>
                  <a:cubicBezTo>
                    <a:pt x="19426" y="16340"/>
                    <a:pt x="19310" y="16287"/>
                    <a:pt x="19205" y="16245"/>
                  </a:cubicBezTo>
                  <a:lnTo>
                    <a:pt x="18859" y="16115"/>
                  </a:lnTo>
                  <a:lnTo>
                    <a:pt x="18601" y="16019"/>
                  </a:lnTo>
                  <a:lnTo>
                    <a:pt x="18601" y="16019"/>
                  </a:lnTo>
                  <a:lnTo>
                    <a:pt x="18632" y="15964"/>
                  </a:lnTo>
                  <a:lnTo>
                    <a:pt x="18632" y="15964"/>
                  </a:lnTo>
                  <a:cubicBezTo>
                    <a:pt x="18622" y="15981"/>
                    <a:pt x="18610" y="16000"/>
                    <a:pt x="18599" y="16018"/>
                  </a:cubicBezTo>
                  <a:lnTo>
                    <a:pt x="18599" y="16018"/>
                  </a:lnTo>
                  <a:lnTo>
                    <a:pt x="18594" y="16016"/>
                  </a:lnTo>
                  <a:lnTo>
                    <a:pt x="18594" y="16016"/>
                  </a:lnTo>
                  <a:cubicBezTo>
                    <a:pt x="18604" y="15997"/>
                    <a:pt x="18617" y="15972"/>
                    <a:pt x="18632" y="15942"/>
                  </a:cubicBezTo>
                  <a:cubicBezTo>
                    <a:pt x="18773" y="15726"/>
                    <a:pt x="18870" y="15489"/>
                    <a:pt x="18978" y="15262"/>
                  </a:cubicBezTo>
                  <a:cubicBezTo>
                    <a:pt x="19097" y="15035"/>
                    <a:pt x="19183" y="14787"/>
                    <a:pt x="19280" y="14549"/>
                  </a:cubicBezTo>
                  <a:cubicBezTo>
                    <a:pt x="19378" y="14312"/>
                    <a:pt x="19464" y="14063"/>
                    <a:pt x="19529" y="13815"/>
                  </a:cubicBezTo>
                  <a:lnTo>
                    <a:pt x="19745" y="13069"/>
                  </a:lnTo>
                  <a:cubicBezTo>
                    <a:pt x="19982" y="12043"/>
                    <a:pt x="20123" y="11006"/>
                    <a:pt x="20155" y="9959"/>
                  </a:cubicBezTo>
                  <a:cubicBezTo>
                    <a:pt x="20155" y="9700"/>
                    <a:pt x="20177" y="9429"/>
                    <a:pt x="20177" y="9170"/>
                  </a:cubicBezTo>
                  <a:lnTo>
                    <a:pt x="20155" y="8393"/>
                  </a:lnTo>
                  <a:lnTo>
                    <a:pt x="20090" y="7604"/>
                  </a:lnTo>
                  <a:cubicBezTo>
                    <a:pt x="20080" y="7345"/>
                    <a:pt x="20036" y="7086"/>
                    <a:pt x="20004" y="6826"/>
                  </a:cubicBezTo>
                  <a:cubicBezTo>
                    <a:pt x="19874" y="5790"/>
                    <a:pt x="19680" y="4763"/>
                    <a:pt x="19432" y="3748"/>
                  </a:cubicBezTo>
                  <a:lnTo>
                    <a:pt x="19432" y="3748"/>
                  </a:lnTo>
                  <a:cubicBezTo>
                    <a:pt x="19475" y="3948"/>
                    <a:pt x="19492" y="4027"/>
                    <a:pt x="19491" y="4027"/>
                  </a:cubicBezTo>
                  <a:cubicBezTo>
                    <a:pt x="19490" y="4027"/>
                    <a:pt x="19432" y="3783"/>
                    <a:pt x="19356" y="3521"/>
                  </a:cubicBezTo>
                  <a:lnTo>
                    <a:pt x="19356" y="3521"/>
                  </a:lnTo>
                  <a:cubicBezTo>
                    <a:pt x="19382" y="3615"/>
                    <a:pt x="19389" y="3643"/>
                    <a:pt x="19387" y="3643"/>
                  </a:cubicBezTo>
                  <a:cubicBezTo>
                    <a:pt x="19384" y="3643"/>
                    <a:pt x="19358" y="3568"/>
                    <a:pt x="19355" y="3568"/>
                  </a:cubicBezTo>
                  <a:lnTo>
                    <a:pt x="19355" y="3568"/>
                  </a:lnTo>
                  <a:cubicBezTo>
                    <a:pt x="19355" y="3568"/>
                    <a:pt x="19355" y="3570"/>
                    <a:pt x="19356" y="3575"/>
                  </a:cubicBezTo>
                  <a:lnTo>
                    <a:pt x="19118" y="2744"/>
                  </a:lnTo>
                  <a:lnTo>
                    <a:pt x="18870" y="1912"/>
                  </a:lnTo>
                  <a:cubicBezTo>
                    <a:pt x="18805" y="1772"/>
                    <a:pt x="18665" y="1329"/>
                    <a:pt x="18514" y="908"/>
                  </a:cubicBezTo>
                  <a:cubicBezTo>
                    <a:pt x="18362" y="486"/>
                    <a:pt x="18211" y="76"/>
                    <a:pt x="18168" y="0"/>
                  </a:cubicBezTo>
                  <a:close/>
                  <a:moveTo>
                    <a:pt x="10658" y="48053"/>
                  </a:moveTo>
                  <a:lnTo>
                    <a:pt x="10658" y="48053"/>
                  </a:lnTo>
                  <a:cubicBezTo>
                    <a:pt x="10680" y="48057"/>
                    <a:pt x="10702" y="48061"/>
                    <a:pt x="10725" y="48065"/>
                  </a:cubicBezTo>
                  <a:lnTo>
                    <a:pt x="10725" y="48065"/>
                  </a:lnTo>
                  <a:cubicBezTo>
                    <a:pt x="10731" y="48065"/>
                    <a:pt x="10738" y="48064"/>
                    <a:pt x="10748" y="48064"/>
                  </a:cubicBezTo>
                  <a:cubicBezTo>
                    <a:pt x="10718" y="48061"/>
                    <a:pt x="10688" y="48057"/>
                    <a:pt x="10658" y="48053"/>
                  </a:cubicBezTo>
                  <a:close/>
                  <a:moveTo>
                    <a:pt x="43060" y="48179"/>
                  </a:moveTo>
                  <a:lnTo>
                    <a:pt x="43060" y="48179"/>
                  </a:lnTo>
                  <a:cubicBezTo>
                    <a:pt x="43060" y="48179"/>
                    <a:pt x="43061" y="48181"/>
                    <a:pt x="43064" y="48183"/>
                  </a:cubicBezTo>
                  <a:cubicBezTo>
                    <a:pt x="43066" y="48187"/>
                    <a:pt x="43071" y="48194"/>
                    <a:pt x="43077" y="48202"/>
                  </a:cubicBezTo>
                  <a:lnTo>
                    <a:pt x="43077" y="48202"/>
                  </a:lnTo>
                  <a:cubicBezTo>
                    <a:pt x="43064" y="48187"/>
                    <a:pt x="43059" y="48179"/>
                    <a:pt x="43060" y="48179"/>
                  </a:cubicBezTo>
                  <a:close/>
                  <a:moveTo>
                    <a:pt x="12914" y="48321"/>
                  </a:moveTo>
                  <a:lnTo>
                    <a:pt x="12914" y="48321"/>
                  </a:lnTo>
                  <a:cubicBezTo>
                    <a:pt x="12932" y="48322"/>
                    <a:pt x="12955" y="48323"/>
                    <a:pt x="12983" y="48324"/>
                  </a:cubicBezTo>
                  <a:cubicBezTo>
                    <a:pt x="12960" y="48323"/>
                    <a:pt x="12936" y="48322"/>
                    <a:pt x="12914" y="48321"/>
                  </a:cubicBezTo>
                  <a:close/>
                  <a:moveTo>
                    <a:pt x="13467" y="48321"/>
                  </a:moveTo>
                  <a:lnTo>
                    <a:pt x="13394" y="48324"/>
                  </a:lnTo>
                  <a:cubicBezTo>
                    <a:pt x="13426" y="48324"/>
                    <a:pt x="13450" y="48323"/>
                    <a:pt x="13467" y="48321"/>
                  </a:cubicBezTo>
                  <a:close/>
                  <a:moveTo>
                    <a:pt x="43688" y="49027"/>
                  </a:moveTo>
                  <a:cubicBezTo>
                    <a:pt x="43712" y="49063"/>
                    <a:pt x="43742" y="49109"/>
                    <a:pt x="43776" y="49165"/>
                  </a:cubicBezTo>
                  <a:lnTo>
                    <a:pt x="43776" y="49165"/>
                  </a:lnTo>
                  <a:cubicBezTo>
                    <a:pt x="43749" y="49127"/>
                    <a:pt x="43720" y="49079"/>
                    <a:pt x="43688" y="49027"/>
                  </a:cubicBezTo>
                  <a:close/>
                  <a:moveTo>
                    <a:pt x="33570" y="44619"/>
                  </a:moveTo>
                  <a:lnTo>
                    <a:pt x="33008" y="44640"/>
                  </a:lnTo>
                  <a:cubicBezTo>
                    <a:pt x="32846" y="44651"/>
                    <a:pt x="32717" y="44651"/>
                    <a:pt x="32652" y="44662"/>
                  </a:cubicBezTo>
                  <a:cubicBezTo>
                    <a:pt x="32036" y="44684"/>
                    <a:pt x="31410" y="44738"/>
                    <a:pt x="30805" y="44835"/>
                  </a:cubicBezTo>
                  <a:cubicBezTo>
                    <a:pt x="30017" y="44932"/>
                    <a:pt x="29185" y="45083"/>
                    <a:pt x="28666" y="45191"/>
                  </a:cubicBezTo>
                  <a:lnTo>
                    <a:pt x="28623" y="45213"/>
                  </a:lnTo>
                  <a:cubicBezTo>
                    <a:pt x="27900" y="45353"/>
                    <a:pt x="27208" y="45515"/>
                    <a:pt x="26333" y="45731"/>
                  </a:cubicBezTo>
                  <a:lnTo>
                    <a:pt x="26387" y="45731"/>
                  </a:lnTo>
                  <a:cubicBezTo>
                    <a:pt x="25722" y="45910"/>
                    <a:pt x="24730" y="46153"/>
                    <a:pt x="23696" y="46433"/>
                  </a:cubicBezTo>
                  <a:lnTo>
                    <a:pt x="23696" y="46433"/>
                  </a:lnTo>
                  <a:cubicBezTo>
                    <a:pt x="23013" y="46601"/>
                    <a:pt x="22303" y="46812"/>
                    <a:pt x="21613" y="46995"/>
                  </a:cubicBezTo>
                  <a:cubicBezTo>
                    <a:pt x="20868" y="47190"/>
                    <a:pt x="20144" y="47373"/>
                    <a:pt x="19475" y="47503"/>
                  </a:cubicBezTo>
                  <a:cubicBezTo>
                    <a:pt x="19151" y="47578"/>
                    <a:pt x="18913" y="47632"/>
                    <a:pt x="18686" y="47665"/>
                  </a:cubicBezTo>
                  <a:lnTo>
                    <a:pt x="18762" y="47654"/>
                  </a:lnTo>
                  <a:lnTo>
                    <a:pt x="18632" y="47676"/>
                  </a:lnTo>
                  <a:cubicBezTo>
                    <a:pt x="18552" y="47693"/>
                    <a:pt x="18471" y="47707"/>
                    <a:pt x="18388" y="47720"/>
                  </a:cubicBezTo>
                  <a:lnTo>
                    <a:pt x="18388" y="47720"/>
                  </a:lnTo>
                  <a:cubicBezTo>
                    <a:pt x="18147" y="47766"/>
                    <a:pt x="17844" y="47818"/>
                    <a:pt x="17541" y="47870"/>
                  </a:cubicBezTo>
                  <a:lnTo>
                    <a:pt x="17369" y="47881"/>
                  </a:lnTo>
                  <a:lnTo>
                    <a:pt x="17282" y="47902"/>
                  </a:lnTo>
                  <a:cubicBezTo>
                    <a:pt x="17065" y="47934"/>
                    <a:pt x="16999" y="47944"/>
                    <a:pt x="17024" y="47944"/>
                  </a:cubicBezTo>
                  <a:cubicBezTo>
                    <a:pt x="17041" y="47944"/>
                    <a:pt x="17101" y="47939"/>
                    <a:pt x="17185" y="47935"/>
                  </a:cubicBezTo>
                  <a:lnTo>
                    <a:pt x="17185" y="47935"/>
                  </a:lnTo>
                  <a:lnTo>
                    <a:pt x="16677" y="48010"/>
                  </a:lnTo>
                  <a:cubicBezTo>
                    <a:pt x="16375" y="48032"/>
                    <a:pt x="15684" y="48129"/>
                    <a:pt x="15262" y="48140"/>
                  </a:cubicBezTo>
                  <a:cubicBezTo>
                    <a:pt x="15122" y="48162"/>
                    <a:pt x="14647" y="48194"/>
                    <a:pt x="14172" y="48216"/>
                  </a:cubicBezTo>
                  <a:cubicBezTo>
                    <a:pt x="13934" y="48226"/>
                    <a:pt x="13696" y="48226"/>
                    <a:pt x="13513" y="48237"/>
                  </a:cubicBezTo>
                  <a:cubicBezTo>
                    <a:pt x="13415" y="48243"/>
                    <a:pt x="13332" y="48243"/>
                    <a:pt x="13266" y="48243"/>
                  </a:cubicBezTo>
                  <a:cubicBezTo>
                    <a:pt x="13202" y="48243"/>
                    <a:pt x="13154" y="48243"/>
                    <a:pt x="13127" y="48247"/>
                  </a:cubicBezTo>
                  <a:lnTo>
                    <a:pt x="13127" y="48247"/>
                  </a:lnTo>
                  <a:cubicBezTo>
                    <a:pt x="12939" y="48245"/>
                    <a:pt x="12752" y="48236"/>
                    <a:pt x="12573" y="48226"/>
                  </a:cubicBezTo>
                  <a:lnTo>
                    <a:pt x="12260" y="48216"/>
                  </a:lnTo>
                  <a:lnTo>
                    <a:pt x="11968" y="48194"/>
                  </a:lnTo>
                  <a:lnTo>
                    <a:pt x="11785" y="48172"/>
                  </a:lnTo>
                  <a:cubicBezTo>
                    <a:pt x="11633" y="48172"/>
                    <a:pt x="11471" y="48140"/>
                    <a:pt x="11320" y="48129"/>
                  </a:cubicBezTo>
                  <a:cubicBezTo>
                    <a:pt x="11158" y="48118"/>
                    <a:pt x="11007" y="48108"/>
                    <a:pt x="10856" y="48086"/>
                  </a:cubicBezTo>
                  <a:cubicBezTo>
                    <a:pt x="10810" y="48079"/>
                    <a:pt x="10767" y="48072"/>
                    <a:pt x="10725" y="48065"/>
                  </a:cubicBezTo>
                  <a:lnTo>
                    <a:pt x="10725" y="48065"/>
                  </a:lnTo>
                  <a:cubicBezTo>
                    <a:pt x="10663" y="48070"/>
                    <a:pt x="10784" y="48099"/>
                    <a:pt x="10823" y="48118"/>
                  </a:cubicBezTo>
                  <a:cubicBezTo>
                    <a:pt x="10839" y="48129"/>
                    <a:pt x="10839" y="48132"/>
                    <a:pt x="10825" y="48132"/>
                  </a:cubicBezTo>
                  <a:cubicBezTo>
                    <a:pt x="10810" y="48132"/>
                    <a:pt x="10780" y="48129"/>
                    <a:pt x="10737" y="48129"/>
                  </a:cubicBezTo>
                  <a:cubicBezTo>
                    <a:pt x="10564" y="48108"/>
                    <a:pt x="10391" y="48086"/>
                    <a:pt x="10208" y="48054"/>
                  </a:cubicBezTo>
                  <a:lnTo>
                    <a:pt x="10208" y="48054"/>
                  </a:lnTo>
                  <a:cubicBezTo>
                    <a:pt x="10370" y="48086"/>
                    <a:pt x="10553" y="48118"/>
                    <a:pt x="10780" y="48151"/>
                  </a:cubicBezTo>
                  <a:cubicBezTo>
                    <a:pt x="11007" y="48183"/>
                    <a:pt x="11277" y="48216"/>
                    <a:pt x="11623" y="48248"/>
                  </a:cubicBezTo>
                  <a:cubicBezTo>
                    <a:pt x="11445" y="48223"/>
                    <a:pt x="11208" y="48184"/>
                    <a:pt x="11258" y="48184"/>
                  </a:cubicBezTo>
                  <a:cubicBezTo>
                    <a:pt x="11272" y="48184"/>
                    <a:pt x="11308" y="48187"/>
                    <a:pt x="11374" y="48194"/>
                  </a:cubicBezTo>
                  <a:cubicBezTo>
                    <a:pt x="11785" y="48248"/>
                    <a:pt x="11936" y="48248"/>
                    <a:pt x="12098" y="48270"/>
                  </a:cubicBezTo>
                  <a:cubicBezTo>
                    <a:pt x="12263" y="48290"/>
                    <a:pt x="12447" y="48301"/>
                    <a:pt x="12914" y="48321"/>
                  </a:cubicBezTo>
                  <a:lnTo>
                    <a:pt x="12914" y="48321"/>
                  </a:lnTo>
                  <a:cubicBezTo>
                    <a:pt x="12711" y="48309"/>
                    <a:pt x="13060" y="48291"/>
                    <a:pt x="13545" y="48291"/>
                  </a:cubicBezTo>
                  <a:cubicBezTo>
                    <a:pt x="13482" y="48291"/>
                    <a:pt x="13554" y="48314"/>
                    <a:pt x="13467" y="48321"/>
                  </a:cubicBezTo>
                  <a:lnTo>
                    <a:pt x="13467" y="48321"/>
                  </a:lnTo>
                  <a:lnTo>
                    <a:pt x="14053" y="48302"/>
                  </a:lnTo>
                  <a:lnTo>
                    <a:pt x="14712" y="48259"/>
                  </a:lnTo>
                  <a:lnTo>
                    <a:pt x="14712" y="48259"/>
                  </a:lnTo>
                  <a:cubicBezTo>
                    <a:pt x="14511" y="48272"/>
                    <a:pt x="14538" y="48281"/>
                    <a:pt x="14656" y="48281"/>
                  </a:cubicBezTo>
                  <a:cubicBezTo>
                    <a:pt x="14730" y="48281"/>
                    <a:pt x="14838" y="48278"/>
                    <a:pt x="14949" y="48270"/>
                  </a:cubicBezTo>
                  <a:cubicBezTo>
                    <a:pt x="14884" y="48270"/>
                    <a:pt x="15165" y="48259"/>
                    <a:pt x="15511" y="48226"/>
                  </a:cubicBezTo>
                  <a:cubicBezTo>
                    <a:pt x="15846" y="48194"/>
                    <a:pt x="16256" y="48151"/>
                    <a:pt x="16429" y="48129"/>
                  </a:cubicBezTo>
                  <a:lnTo>
                    <a:pt x="16429" y="48129"/>
                  </a:lnTo>
                  <a:lnTo>
                    <a:pt x="15878" y="48183"/>
                  </a:lnTo>
                  <a:cubicBezTo>
                    <a:pt x="16613" y="48108"/>
                    <a:pt x="16969" y="48054"/>
                    <a:pt x="17336" y="47978"/>
                  </a:cubicBezTo>
                  <a:lnTo>
                    <a:pt x="18773" y="47708"/>
                  </a:lnTo>
                  <a:lnTo>
                    <a:pt x="18773" y="47708"/>
                  </a:lnTo>
                  <a:cubicBezTo>
                    <a:pt x="18673" y="47733"/>
                    <a:pt x="18545" y="47772"/>
                    <a:pt x="18594" y="47772"/>
                  </a:cubicBezTo>
                  <a:cubicBezTo>
                    <a:pt x="18630" y="47772"/>
                    <a:pt x="18763" y="47751"/>
                    <a:pt x="19075" y="47686"/>
                  </a:cubicBezTo>
                  <a:cubicBezTo>
                    <a:pt x="19410" y="47611"/>
                    <a:pt x="20544" y="47308"/>
                    <a:pt x="21797" y="46963"/>
                  </a:cubicBezTo>
                  <a:lnTo>
                    <a:pt x="22045" y="46909"/>
                  </a:lnTo>
                  <a:lnTo>
                    <a:pt x="23007" y="46639"/>
                  </a:lnTo>
                  <a:lnTo>
                    <a:pt x="23007" y="46639"/>
                  </a:lnTo>
                  <a:cubicBezTo>
                    <a:pt x="22704" y="46736"/>
                    <a:pt x="22143" y="46909"/>
                    <a:pt x="21538" y="47081"/>
                  </a:cubicBezTo>
                  <a:cubicBezTo>
                    <a:pt x="20922" y="47265"/>
                    <a:pt x="20274" y="47438"/>
                    <a:pt x="19810" y="47546"/>
                  </a:cubicBezTo>
                  <a:cubicBezTo>
                    <a:pt x="20350" y="47427"/>
                    <a:pt x="19961" y="47524"/>
                    <a:pt x="20771" y="47330"/>
                  </a:cubicBezTo>
                  <a:cubicBezTo>
                    <a:pt x="20810" y="47323"/>
                    <a:pt x="20830" y="47320"/>
                    <a:pt x="20837" y="47320"/>
                  </a:cubicBezTo>
                  <a:cubicBezTo>
                    <a:pt x="20879" y="47320"/>
                    <a:pt x="20307" y="47456"/>
                    <a:pt x="20101" y="47503"/>
                  </a:cubicBezTo>
                  <a:cubicBezTo>
                    <a:pt x="20728" y="47373"/>
                    <a:pt x="21354" y="47211"/>
                    <a:pt x="21981" y="47038"/>
                  </a:cubicBezTo>
                  <a:cubicBezTo>
                    <a:pt x="21894" y="47038"/>
                    <a:pt x="23396" y="46639"/>
                    <a:pt x="23331" y="46639"/>
                  </a:cubicBezTo>
                  <a:cubicBezTo>
                    <a:pt x="22650" y="46833"/>
                    <a:pt x="21981" y="47027"/>
                    <a:pt x="21300" y="47200"/>
                  </a:cubicBezTo>
                  <a:cubicBezTo>
                    <a:pt x="21538" y="47114"/>
                    <a:pt x="21775" y="47038"/>
                    <a:pt x="22024" y="46984"/>
                  </a:cubicBezTo>
                  <a:cubicBezTo>
                    <a:pt x="22488" y="46844"/>
                    <a:pt x="23126" y="46660"/>
                    <a:pt x="23784" y="46477"/>
                  </a:cubicBezTo>
                  <a:cubicBezTo>
                    <a:pt x="23844" y="46464"/>
                    <a:pt x="23876" y="46458"/>
                    <a:pt x="23888" y="46458"/>
                  </a:cubicBezTo>
                  <a:cubicBezTo>
                    <a:pt x="23937" y="46458"/>
                    <a:pt x="23674" y="46543"/>
                    <a:pt x="23592" y="46568"/>
                  </a:cubicBezTo>
                  <a:lnTo>
                    <a:pt x="23592" y="46568"/>
                  </a:lnTo>
                  <a:cubicBezTo>
                    <a:pt x="23822" y="46508"/>
                    <a:pt x="24826" y="46227"/>
                    <a:pt x="24951" y="46196"/>
                  </a:cubicBezTo>
                  <a:lnTo>
                    <a:pt x="24951" y="46196"/>
                  </a:lnTo>
                  <a:lnTo>
                    <a:pt x="24389" y="46358"/>
                  </a:lnTo>
                  <a:cubicBezTo>
                    <a:pt x="25124" y="46174"/>
                    <a:pt x="25588" y="46012"/>
                    <a:pt x="26474" y="45818"/>
                  </a:cubicBezTo>
                  <a:cubicBezTo>
                    <a:pt x="26787" y="45742"/>
                    <a:pt x="27403" y="45623"/>
                    <a:pt x="27457" y="45602"/>
                  </a:cubicBezTo>
                  <a:lnTo>
                    <a:pt x="27457" y="45602"/>
                  </a:lnTo>
                  <a:cubicBezTo>
                    <a:pt x="27253" y="45641"/>
                    <a:pt x="27111" y="45657"/>
                    <a:pt x="27037" y="45657"/>
                  </a:cubicBezTo>
                  <a:cubicBezTo>
                    <a:pt x="26927" y="45657"/>
                    <a:pt x="26965" y="45621"/>
                    <a:pt x="27165" y="45569"/>
                  </a:cubicBezTo>
                  <a:cubicBezTo>
                    <a:pt x="27219" y="45559"/>
                    <a:pt x="27619" y="45461"/>
                    <a:pt x="28062" y="45375"/>
                  </a:cubicBezTo>
                  <a:cubicBezTo>
                    <a:pt x="28504" y="45299"/>
                    <a:pt x="28969" y="45213"/>
                    <a:pt x="29152" y="45181"/>
                  </a:cubicBezTo>
                  <a:cubicBezTo>
                    <a:pt x="29218" y="45171"/>
                    <a:pt x="29254" y="45167"/>
                    <a:pt x="29268" y="45167"/>
                  </a:cubicBezTo>
                  <a:cubicBezTo>
                    <a:pt x="29347" y="45167"/>
                    <a:pt x="28664" y="45310"/>
                    <a:pt x="28739" y="45310"/>
                  </a:cubicBezTo>
                  <a:cubicBezTo>
                    <a:pt x="28750" y="45310"/>
                    <a:pt x="28778" y="45307"/>
                    <a:pt x="28828" y="45299"/>
                  </a:cubicBezTo>
                  <a:cubicBezTo>
                    <a:pt x="28839" y="45289"/>
                    <a:pt x="29131" y="45224"/>
                    <a:pt x="29239" y="45202"/>
                  </a:cubicBezTo>
                  <a:cubicBezTo>
                    <a:pt x="29343" y="45185"/>
                    <a:pt x="29370" y="45182"/>
                    <a:pt x="29379" y="45182"/>
                  </a:cubicBezTo>
                  <a:cubicBezTo>
                    <a:pt x="29384" y="45182"/>
                    <a:pt x="29383" y="45183"/>
                    <a:pt x="29389" y="45183"/>
                  </a:cubicBezTo>
                  <a:cubicBezTo>
                    <a:pt x="29404" y="45183"/>
                    <a:pt x="29466" y="45175"/>
                    <a:pt x="29822" y="45116"/>
                  </a:cubicBezTo>
                  <a:cubicBezTo>
                    <a:pt x="29867" y="45098"/>
                    <a:pt x="30125" y="45057"/>
                    <a:pt x="30331" y="45027"/>
                  </a:cubicBezTo>
                  <a:lnTo>
                    <a:pt x="30331" y="45027"/>
                  </a:lnTo>
                  <a:cubicBezTo>
                    <a:pt x="30282" y="45034"/>
                    <a:pt x="30224" y="45042"/>
                    <a:pt x="30157" y="45051"/>
                  </a:cubicBezTo>
                  <a:cubicBezTo>
                    <a:pt x="30503" y="44997"/>
                    <a:pt x="30697" y="44965"/>
                    <a:pt x="30891" y="44943"/>
                  </a:cubicBezTo>
                  <a:cubicBezTo>
                    <a:pt x="31086" y="44921"/>
                    <a:pt x="31302" y="44889"/>
                    <a:pt x="31723" y="44846"/>
                  </a:cubicBezTo>
                  <a:lnTo>
                    <a:pt x="31723" y="44846"/>
                  </a:lnTo>
                  <a:cubicBezTo>
                    <a:pt x="31704" y="44847"/>
                    <a:pt x="31691" y="44848"/>
                    <a:pt x="31684" y="44848"/>
                  </a:cubicBezTo>
                  <a:cubicBezTo>
                    <a:pt x="31594" y="44848"/>
                    <a:pt x="32507" y="44725"/>
                    <a:pt x="33160" y="44705"/>
                  </a:cubicBezTo>
                  <a:lnTo>
                    <a:pt x="33354" y="44705"/>
                  </a:lnTo>
                  <a:cubicBezTo>
                    <a:pt x="33499" y="44703"/>
                    <a:pt x="33644" y="44701"/>
                    <a:pt x="33788" y="44701"/>
                  </a:cubicBezTo>
                  <a:cubicBezTo>
                    <a:pt x="34255" y="44701"/>
                    <a:pt x="34717" y="44715"/>
                    <a:pt x="35179" y="44748"/>
                  </a:cubicBezTo>
                  <a:cubicBezTo>
                    <a:pt x="35763" y="44792"/>
                    <a:pt x="36335" y="44878"/>
                    <a:pt x="36908" y="44986"/>
                  </a:cubicBezTo>
                  <a:cubicBezTo>
                    <a:pt x="37017" y="45004"/>
                    <a:pt x="37484" y="45116"/>
                    <a:pt x="37460" y="45116"/>
                  </a:cubicBezTo>
                  <a:lnTo>
                    <a:pt x="37460" y="45116"/>
                  </a:lnTo>
                  <a:cubicBezTo>
                    <a:pt x="37438" y="45112"/>
                    <a:pt x="37416" y="45109"/>
                    <a:pt x="37394" y="45105"/>
                  </a:cubicBezTo>
                  <a:lnTo>
                    <a:pt x="37394" y="45105"/>
                  </a:lnTo>
                  <a:cubicBezTo>
                    <a:pt x="37434" y="45113"/>
                    <a:pt x="37454" y="45117"/>
                    <a:pt x="37459" y="45117"/>
                  </a:cubicBezTo>
                  <a:cubicBezTo>
                    <a:pt x="37459" y="45117"/>
                    <a:pt x="37459" y="45117"/>
                    <a:pt x="37460" y="45116"/>
                  </a:cubicBezTo>
                  <a:lnTo>
                    <a:pt x="37460" y="45116"/>
                  </a:lnTo>
                  <a:cubicBezTo>
                    <a:pt x="37535" y="45130"/>
                    <a:pt x="37612" y="45147"/>
                    <a:pt x="37705" y="45170"/>
                  </a:cubicBezTo>
                  <a:lnTo>
                    <a:pt x="37705" y="45170"/>
                  </a:lnTo>
                  <a:cubicBezTo>
                    <a:pt x="37660" y="45158"/>
                    <a:pt x="37617" y="45147"/>
                    <a:pt x="37577" y="45137"/>
                  </a:cubicBezTo>
                  <a:cubicBezTo>
                    <a:pt x="37631" y="45137"/>
                    <a:pt x="37696" y="45148"/>
                    <a:pt x="37750" y="45170"/>
                  </a:cubicBezTo>
                  <a:cubicBezTo>
                    <a:pt x="37869" y="45191"/>
                    <a:pt x="38042" y="45224"/>
                    <a:pt x="38247" y="45289"/>
                  </a:cubicBezTo>
                  <a:cubicBezTo>
                    <a:pt x="38809" y="45451"/>
                    <a:pt x="39359" y="45645"/>
                    <a:pt x="39889" y="45893"/>
                  </a:cubicBezTo>
                  <a:cubicBezTo>
                    <a:pt x="40137" y="46023"/>
                    <a:pt x="40299" y="46088"/>
                    <a:pt x="40385" y="46142"/>
                  </a:cubicBezTo>
                  <a:cubicBezTo>
                    <a:pt x="40429" y="46163"/>
                    <a:pt x="40461" y="46185"/>
                    <a:pt x="40504" y="46217"/>
                  </a:cubicBezTo>
                  <a:cubicBezTo>
                    <a:pt x="40504" y="46217"/>
                    <a:pt x="40461" y="46198"/>
                    <a:pt x="40458" y="46198"/>
                  </a:cubicBezTo>
                  <a:lnTo>
                    <a:pt x="40458" y="46198"/>
                  </a:lnTo>
                  <a:cubicBezTo>
                    <a:pt x="40456" y="46198"/>
                    <a:pt x="40465" y="46203"/>
                    <a:pt x="40493" y="46217"/>
                  </a:cubicBezTo>
                  <a:cubicBezTo>
                    <a:pt x="40839" y="46401"/>
                    <a:pt x="41185" y="46617"/>
                    <a:pt x="41509" y="46833"/>
                  </a:cubicBezTo>
                  <a:cubicBezTo>
                    <a:pt x="41757" y="47006"/>
                    <a:pt x="41930" y="47135"/>
                    <a:pt x="42081" y="47265"/>
                  </a:cubicBezTo>
                  <a:cubicBezTo>
                    <a:pt x="42243" y="47384"/>
                    <a:pt x="42394" y="47514"/>
                    <a:pt x="42578" y="47686"/>
                  </a:cubicBezTo>
                  <a:cubicBezTo>
                    <a:pt x="42816" y="47913"/>
                    <a:pt x="43042" y="48162"/>
                    <a:pt x="43248" y="48421"/>
                  </a:cubicBezTo>
                  <a:cubicBezTo>
                    <a:pt x="43403" y="48628"/>
                    <a:pt x="43444" y="48688"/>
                    <a:pt x="43438" y="48688"/>
                  </a:cubicBezTo>
                  <a:cubicBezTo>
                    <a:pt x="43429" y="48688"/>
                    <a:pt x="43330" y="48572"/>
                    <a:pt x="43323" y="48572"/>
                  </a:cubicBezTo>
                  <a:lnTo>
                    <a:pt x="43323" y="48572"/>
                  </a:lnTo>
                  <a:cubicBezTo>
                    <a:pt x="43321" y="48572"/>
                    <a:pt x="43324" y="48578"/>
                    <a:pt x="43334" y="48594"/>
                  </a:cubicBezTo>
                  <a:cubicBezTo>
                    <a:pt x="43107" y="48291"/>
                    <a:pt x="42859" y="48010"/>
                    <a:pt x="42589" y="47751"/>
                  </a:cubicBezTo>
                  <a:cubicBezTo>
                    <a:pt x="42530" y="47695"/>
                    <a:pt x="42471" y="47640"/>
                    <a:pt x="42411" y="47585"/>
                  </a:cubicBezTo>
                  <a:lnTo>
                    <a:pt x="42411" y="47585"/>
                  </a:lnTo>
                  <a:cubicBezTo>
                    <a:pt x="42438" y="47608"/>
                    <a:pt x="42465" y="47631"/>
                    <a:pt x="42492" y="47654"/>
                  </a:cubicBezTo>
                  <a:cubicBezTo>
                    <a:pt x="42377" y="47546"/>
                    <a:pt x="42257" y="47442"/>
                    <a:pt x="42136" y="47339"/>
                  </a:cubicBezTo>
                  <a:lnTo>
                    <a:pt x="42136" y="47339"/>
                  </a:lnTo>
                  <a:cubicBezTo>
                    <a:pt x="42229" y="47419"/>
                    <a:pt x="42320" y="47501"/>
                    <a:pt x="42411" y="47585"/>
                  </a:cubicBezTo>
                  <a:lnTo>
                    <a:pt x="42411" y="47585"/>
                  </a:lnTo>
                  <a:cubicBezTo>
                    <a:pt x="42287" y="47478"/>
                    <a:pt x="42163" y="47374"/>
                    <a:pt x="42037" y="47271"/>
                  </a:cubicBezTo>
                  <a:lnTo>
                    <a:pt x="42037" y="47271"/>
                  </a:lnTo>
                  <a:cubicBezTo>
                    <a:pt x="42434" y="47604"/>
                    <a:pt x="42803" y="47969"/>
                    <a:pt x="43140" y="48367"/>
                  </a:cubicBezTo>
                  <a:cubicBezTo>
                    <a:pt x="43475" y="48766"/>
                    <a:pt x="43766" y="49209"/>
                    <a:pt x="44004" y="49674"/>
                  </a:cubicBezTo>
                  <a:cubicBezTo>
                    <a:pt x="44209" y="50095"/>
                    <a:pt x="44371" y="50538"/>
                    <a:pt x="44490" y="50991"/>
                  </a:cubicBezTo>
                  <a:cubicBezTo>
                    <a:pt x="44533" y="51132"/>
                    <a:pt x="44555" y="51326"/>
                    <a:pt x="44587" y="51456"/>
                  </a:cubicBezTo>
                  <a:cubicBezTo>
                    <a:pt x="44608" y="51538"/>
                    <a:pt x="44615" y="51594"/>
                    <a:pt x="44615" y="51594"/>
                  </a:cubicBezTo>
                  <a:cubicBezTo>
                    <a:pt x="44615" y="51594"/>
                    <a:pt x="44613" y="51575"/>
                    <a:pt x="44609" y="51531"/>
                  </a:cubicBezTo>
                  <a:cubicBezTo>
                    <a:pt x="44576" y="51359"/>
                    <a:pt x="44555" y="51197"/>
                    <a:pt x="44511" y="51024"/>
                  </a:cubicBezTo>
                  <a:cubicBezTo>
                    <a:pt x="44492" y="50961"/>
                    <a:pt x="44485" y="50934"/>
                    <a:pt x="44486" y="50934"/>
                  </a:cubicBezTo>
                  <a:lnTo>
                    <a:pt x="44486" y="50934"/>
                  </a:lnTo>
                  <a:cubicBezTo>
                    <a:pt x="44486" y="50934"/>
                    <a:pt x="44492" y="50947"/>
                    <a:pt x="44501" y="50970"/>
                  </a:cubicBezTo>
                  <a:cubicBezTo>
                    <a:pt x="44511" y="51002"/>
                    <a:pt x="44522" y="51035"/>
                    <a:pt x="44533" y="51089"/>
                  </a:cubicBezTo>
                  <a:cubicBezTo>
                    <a:pt x="44555" y="51132"/>
                    <a:pt x="44555" y="51197"/>
                    <a:pt x="44565" y="51251"/>
                  </a:cubicBezTo>
                  <a:cubicBezTo>
                    <a:pt x="44592" y="51378"/>
                    <a:pt x="44619" y="51501"/>
                    <a:pt x="44623" y="51501"/>
                  </a:cubicBezTo>
                  <a:cubicBezTo>
                    <a:pt x="44625" y="51501"/>
                    <a:pt x="44618" y="51456"/>
                    <a:pt x="44598" y="51337"/>
                  </a:cubicBezTo>
                  <a:lnTo>
                    <a:pt x="44598" y="51337"/>
                  </a:lnTo>
                  <a:cubicBezTo>
                    <a:pt x="44760" y="52136"/>
                    <a:pt x="44771" y="52957"/>
                    <a:pt x="44641" y="53767"/>
                  </a:cubicBezTo>
                  <a:lnTo>
                    <a:pt x="44587" y="53940"/>
                  </a:lnTo>
                  <a:cubicBezTo>
                    <a:pt x="44652" y="53648"/>
                    <a:pt x="44684" y="53346"/>
                    <a:pt x="44706" y="53044"/>
                  </a:cubicBezTo>
                  <a:lnTo>
                    <a:pt x="44706" y="53044"/>
                  </a:lnTo>
                  <a:cubicBezTo>
                    <a:pt x="44695" y="53173"/>
                    <a:pt x="44684" y="53314"/>
                    <a:pt x="44663" y="53443"/>
                  </a:cubicBezTo>
                  <a:cubicBezTo>
                    <a:pt x="44652" y="53530"/>
                    <a:pt x="44641" y="53616"/>
                    <a:pt x="44630" y="53702"/>
                  </a:cubicBezTo>
                  <a:lnTo>
                    <a:pt x="44576" y="53972"/>
                  </a:lnTo>
                  <a:cubicBezTo>
                    <a:pt x="44555" y="54156"/>
                    <a:pt x="44501" y="54340"/>
                    <a:pt x="44457" y="54513"/>
                  </a:cubicBezTo>
                  <a:cubicBezTo>
                    <a:pt x="44425" y="54685"/>
                    <a:pt x="44371" y="54826"/>
                    <a:pt x="44349" y="54934"/>
                  </a:cubicBezTo>
                  <a:lnTo>
                    <a:pt x="44447" y="54610"/>
                  </a:lnTo>
                  <a:cubicBezTo>
                    <a:pt x="44479" y="54502"/>
                    <a:pt x="44511" y="54383"/>
                    <a:pt x="44533" y="54275"/>
                  </a:cubicBezTo>
                  <a:lnTo>
                    <a:pt x="44533" y="54275"/>
                  </a:lnTo>
                  <a:cubicBezTo>
                    <a:pt x="44522" y="54361"/>
                    <a:pt x="44501" y="54448"/>
                    <a:pt x="44479" y="54534"/>
                  </a:cubicBezTo>
                  <a:cubicBezTo>
                    <a:pt x="44457" y="54631"/>
                    <a:pt x="44436" y="54718"/>
                    <a:pt x="44403" y="54804"/>
                  </a:cubicBezTo>
                  <a:cubicBezTo>
                    <a:pt x="44360" y="54999"/>
                    <a:pt x="44295" y="55182"/>
                    <a:pt x="44231" y="55377"/>
                  </a:cubicBezTo>
                  <a:cubicBezTo>
                    <a:pt x="44090" y="55776"/>
                    <a:pt x="43917" y="56176"/>
                    <a:pt x="43723" y="56543"/>
                  </a:cubicBezTo>
                  <a:cubicBezTo>
                    <a:pt x="43911" y="56209"/>
                    <a:pt x="43826" y="56359"/>
                    <a:pt x="44054" y="55873"/>
                  </a:cubicBezTo>
                  <a:lnTo>
                    <a:pt x="44054" y="55873"/>
                  </a:lnTo>
                  <a:cubicBezTo>
                    <a:pt x="44052" y="55878"/>
                    <a:pt x="44051" y="55880"/>
                    <a:pt x="44052" y="55880"/>
                  </a:cubicBezTo>
                  <a:cubicBezTo>
                    <a:pt x="44052" y="55880"/>
                    <a:pt x="44060" y="55861"/>
                    <a:pt x="44079" y="55819"/>
                  </a:cubicBezTo>
                  <a:lnTo>
                    <a:pt x="44079" y="55819"/>
                  </a:lnTo>
                  <a:cubicBezTo>
                    <a:pt x="44071" y="55838"/>
                    <a:pt x="44062" y="55856"/>
                    <a:pt x="44054" y="55873"/>
                  </a:cubicBezTo>
                  <a:lnTo>
                    <a:pt x="44054" y="55873"/>
                  </a:lnTo>
                  <a:cubicBezTo>
                    <a:pt x="44062" y="55853"/>
                    <a:pt x="44084" y="55795"/>
                    <a:pt x="44112" y="55711"/>
                  </a:cubicBezTo>
                  <a:lnTo>
                    <a:pt x="44231" y="55420"/>
                  </a:lnTo>
                  <a:lnTo>
                    <a:pt x="44349" y="55063"/>
                  </a:lnTo>
                  <a:cubicBezTo>
                    <a:pt x="44467" y="54703"/>
                    <a:pt x="44545" y="54359"/>
                    <a:pt x="44537" y="54359"/>
                  </a:cubicBezTo>
                  <a:lnTo>
                    <a:pt x="44537" y="54359"/>
                  </a:lnTo>
                  <a:cubicBezTo>
                    <a:pt x="44537" y="54359"/>
                    <a:pt x="44536" y="54360"/>
                    <a:pt x="44535" y="54364"/>
                  </a:cubicBezTo>
                  <a:lnTo>
                    <a:pt x="44535" y="54364"/>
                  </a:lnTo>
                  <a:cubicBezTo>
                    <a:pt x="44561" y="54267"/>
                    <a:pt x="44584" y="54171"/>
                    <a:pt x="44598" y="54080"/>
                  </a:cubicBezTo>
                  <a:cubicBezTo>
                    <a:pt x="44630" y="53940"/>
                    <a:pt x="44663" y="53800"/>
                    <a:pt x="44684" y="53648"/>
                  </a:cubicBezTo>
                  <a:cubicBezTo>
                    <a:pt x="44727" y="53314"/>
                    <a:pt x="44760" y="52968"/>
                    <a:pt x="44771" y="52622"/>
                  </a:cubicBezTo>
                  <a:lnTo>
                    <a:pt x="44771" y="52568"/>
                  </a:lnTo>
                  <a:cubicBezTo>
                    <a:pt x="44771" y="52493"/>
                    <a:pt x="44771" y="52374"/>
                    <a:pt x="44760" y="52190"/>
                  </a:cubicBezTo>
                  <a:cubicBezTo>
                    <a:pt x="44760" y="52158"/>
                    <a:pt x="44749" y="52082"/>
                    <a:pt x="44738" y="52028"/>
                  </a:cubicBezTo>
                  <a:lnTo>
                    <a:pt x="44738" y="52039"/>
                  </a:lnTo>
                  <a:cubicBezTo>
                    <a:pt x="44738" y="52212"/>
                    <a:pt x="44760" y="52352"/>
                    <a:pt x="44760" y="52406"/>
                  </a:cubicBezTo>
                  <a:cubicBezTo>
                    <a:pt x="44749" y="52309"/>
                    <a:pt x="44738" y="52180"/>
                    <a:pt x="44727" y="52007"/>
                  </a:cubicBezTo>
                  <a:cubicBezTo>
                    <a:pt x="44717" y="51845"/>
                    <a:pt x="44684" y="51661"/>
                    <a:pt x="44652" y="51467"/>
                  </a:cubicBezTo>
                  <a:cubicBezTo>
                    <a:pt x="44598" y="51153"/>
                    <a:pt x="44522" y="50840"/>
                    <a:pt x="44414" y="50538"/>
                  </a:cubicBezTo>
                  <a:cubicBezTo>
                    <a:pt x="44378" y="50423"/>
                    <a:pt x="44367" y="50385"/>
                    <a:pt x="44369" y="50385"/>
                  </a:cubicBezTo>
                  <a:lnTo>
                    <a:pt x="44369" y="50385"/>
                  </a:lnTo>
                  <a:cubicBezTo>
                    <a:pt x="44372" y="50385"/>
                    <a:pt x="44424" y="50534"/>
                    <a:pt x="44428" y="50534"/>
                  </a:cubicBezTo>
                  <a:cubicBezTo>
                    <a:pt x="44429" y="50534"/>
                    <a:pt x="44425" y="50520"/>
                    <a:pt x="44414" y="50484"/>
                  </a:cubicBezTo>
                  <a:cubicBezTo>
                    <a:pt x="44371" y="50387"/>
                    <a:pt x="44349" y="50300"/>
                    <a:pt x="44306" y="50214"/>
                  </a:cubicBezTo>
                  <a:lnTo>
                    <a:pt x="44187" y="49944"/>
                  </a:lnTo>
                  <a:cubicBezTo>
                    <a:pt x="44166" y="49879"/>
                    <a:pt x="44144" y="49825"/>
                    <a:pt x="44123" y="49760"/>
                  </a:cubicBezTo>
                  <a:cubicBezTo>
                    <a:pt x="44079" y="49685"/>
                    <a:pt x="44036" y="49577"/>
                    <a:pt x="44004" y="49512"/>
                  </a:cubicBezTo>
                  <a:cubicBezTo>
                    <a:pt x="43980" y="49464"/>
                    <a:pt x="43963" y="49431"/>
                    <a:pt x="43964" y="49431"/>
                  </a:cubicBezTo>
                  <a:lnTo>
                    <a:pt x="43964" y="49431"/>
                  </a:lnTo>
                  <a:cubicBezTo>
                    <a:pt x="43965" y="49431"/>
                    <a:pt x="44016" y="49528"/>
                    <a:pt x="44166" y="49814"/>
                  </a:cubicBezTo>
                  <a:lnTo>
                    <a:pt x="43961" y="49404"/>
                  </a:lnTo>
                  <a:cubicBezTo>
                    <a:pt x="43885" y="49274"/>
                    <a:pt x="43809" y="49134"/>
                    <a:pt x="43723" y="49015"/>
                  </a:cubicBezTo>
                  <a:cubicBezTo>
                    <a:pt x="43561" y="48756"/>
                    <a:pt x="43377" y="48518"/>
                    <a:pt x="43194" y="48280"/>
                  </a:cubicBezTo>
                  <a:cubicBezTo>
                    <a:pt x="43010" y="48064"/>
                    <a:pt x="42816" y="47870"/>
                    <a:pt x="42610" y="47676"/>
                  </a:cubicBezTo>
                  <a:cubicBezTo>
                    <a:pt x="42427" y="47492"/>
                    <a:pt x="42159" y="47272"/>
                    <a:pt x="42043" y="47179"/>
                  </a:cubicBezTo>
                  <a:lnTo>
                    <a:pt x="42043" y="47179"/>
                  </a:lnTo>
                  <a:cubicBezTo>
                    <a:pt x="42051" y="47185"/>
                    <a:pt x="42060" y="47192"/>
                    <a:pt x="42070" y="47200"/>
                  </a:cubicBezTo>
                  <a:cubicBezTo>
                    <a:pt x="42051" y="47185"/>
                    <a:pt x="42032" y="47170"/>
                    <a:pt x="42012" y="47154"/>
                  </a:cubicBezTo>
                  <a:lnTo>
                    <a:pt x="42012" y="47154"/>
                  </a:lnTo>
                  <a:cubicBezTo>
                    <a:pt x="41996" y="47141"/>
                    <a:pt x="41986" y="47134"/>
                    <a:pt x="41986" y="47134"/>
                  </a:cubicBezTo>
                  <a:lnTo>
                    <a:pt x="41986" y="47134"/>
                  </a:lnTo>
                  <a:cubicBezTo>
                    <a:pt x="41642" y="46866"/>
                    <a:pt x="41272" y="46610"/>
                    <a:pt x="40893" y="46390"/>
                  </a:cubicBezTo>
                  <a:lnTo>
                    <a:pt x="40882" y="46379"/>
                  </a:lnTo>
                  <a:cubicBezTo>
                    <a:pt x="39575" y="45623"/>
                    <a:pt x="38139" y="45105"/>
                    <a:pt x="36659" y="44857"/>
                  </a:cubicBezTo>
                  <a:cubicBezTo>
                    <a:pt x="36076" y="44759"/>
                    <a:pt x="35482" y="44694"/>
                    <a:pt x="34899" y="44662"/>
                  </a:cubicBezTo>
                  <a:lnTo>
                    <a:pt x="34747" y="44640"/>
                  </a:lnTo>
                  <a:lnTo>
                    <a:pt x="34196" y="4461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0"/>
            <p:cNvSpPr/>
            <p:nvPr/>
          </p:nvSpPr>
          <p:spPr>
            <a:xfrm>
              <a:off x="5823775" y="3699263"/>
              <a:ext cx="1925" cy="1375"/>
            </a:xfrm>
            <a:custGeom>
              <a:rect b="b" l="l" r="r" t="t"/>
              <a:pathLst>
                <a:path extrusionOk="0" h="55" w="77">
                  <a:moveTo>
                    <a:pt x="76" y="1"/>
                  </a:moveTo>
                  <a:cubicBezTo>
                    <a:pt x="55" y="12"/>
                    <a:pt x="22" y="33"/>
                    <a:pt x="1" y="55"/>
                  </a:cubicBezTo>
                  <a:cubicBezTo>
                    <a:pt x="32" y="32"/>
                    <a:pt x="57" y="14"/>
                    <a:pt x="7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0"/>
            <p:cNvSpPr/>
            <p:nvPr/>
          </p:nvSpPr>
          <p:spPr>
            <a:xfrm>
              <a:off x="6115225" y="3986088"/>
              <a:ext cx="33025" cy="5425"/>
            </a:xfrm>
            <a:custGeom>
              <a:rect b="b" l="l" r="r" t="t"/>
              <a:pathLst>
                <a:path extrusionOk="0" h="217" w="1321">
                  <a:moveTo>
                    <a:pt x="807" y="85"/>
                  </a:moveTo>
                  <a:cubicBezTo>
                    <a:pt x="803" y="85"/>
                    <a:pt x="800" y="86"/>
                    <a:pt x="796" y="87"/>
                  </a:cubicBezTo>
                  <a:lnTo>
                    <a:pt x="796" y="87"/>
                  </a:lnTo>
                  <a:cubicBezTo>
                    <a:pt x="800" y="86"/>
                    <a:pt x="804" y="85"/>
                    <a:pt x="807" y="85"/>
                  </a:cubicBezTo>
                  <a:close/>
                  <a:moveTo>
                    <a:pt x="1314" y="1"/>
                  </a:moveTo>
                  <a:cubicBezTo>
                    <a:pt x="1298" y="1"/>
                    <a:pt x="1171" y="21"/>
                    <a:pt x="1045" y="52"/>
                  </a:cubicBezTo>
                  <a:cubicBezTo>
                    <a:pt x="929" y="81"/>
                    <a:pt x="809" y="96"/>
                    <a:pt x="777" y="96"/>
                  </a:cubicBezTo>
                  <a:cubicBezTo>
                    <a:pt x="763" y="96"/>
                    <a:pt x="767" y="93"/>
                    <a:pt x="796" y="87"/>
                  </a:cubicBezTo>
                  <a:lnTo>
                    <a:pt x="796" y="87"/>
                  </a:lnTo>
                  <a:cubicBezTo>
                    <a:pt x="299" y="180"/>
                    <a:pt x="1" y="216"/>
                    <a:pt x="119" y="216"/>
                  </a:cubicBezTo>
                  <a:cubicBezTo>
                    <a:pt x="135" y="216"/>
                    <a:pt x="159" y="216"/>
                    <a:pt x="191" y="214"/>
                  </a:cubicBezTo>
                  <a:cubicBezTo>
                    <a:pt x="386" y="182"/>
                    <a:pt x="580" y="150"/>
                    <a:pt x="775" y="106"/>
                  </a:cubicBezTo>
                  <a:cubicBezTo>
                    <a:pt x="818" y="96"/>
                    <a:pt x="850" y="96"/>
                    <a:pt x="1282" y="9"/>
                  </a:cubicBezTo>
                  <a:cubicBezTo>
                    <a:pt x="1311" y="3"/>
                    <a:pt x="1320" y="1"/>
                    <a:pt x="13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0"/>
            <p:cNvSpPr/>
            <p:nvPr/>
          </p:nvSpPr>
          <p:spPr>
            <a:xfrm>
              <a:off x="6135400" y="3986838"/>
              <a:ext cx="7300" cy="1375"/>
            </a:xfrm>
            <a:custGeom>
              <a:rect b="b" l="l" r="r" t="t"/>
              <a:pathLst>
                <a:path extrusionOk="0" h="55" w="292">
                  <a:moveTo>
                    <a:pt x="292" y="1"/>
                  </a:moveTo>
                  <a:lnTo>
                    <a:pt x="0" y="55"/>
                  </a:lnTo>
                  <a:cubicBezTo>
                    <a:pt x="86" y="44"/>
                    <a:pt x="184" y="22"/>
                    <a:pt x="29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4572000" y="2583912"/>
            <a:ext cx="385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3"/>
          <p:cNvSpPr txBox="1"/>
          <p:nvPr>
            <p:ph hasCustomPrompt="1" idx="2" type="title"/>
          </p:nvPr>
        </p:nvSpPr>
        <p:spPr>
          <a:xfrm>
            <a:off x="4572000" y="1227200"/>
            <a:ext cx="3857100" cy="14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/>
          <p:nvPr>
            <p:ph idx="1" type="subTitle"/>
          </p:nvPr>
        </p:nvSpPr>
        <p:spPr>
          <a:xfrm>
            <a:off x="4572000" y="3280925"/>
            <a:ext cx="38529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88" name="Google Shape;88;p3"/>
          <p:cNvGrpSpPr/>
          <p:nvPr/>
        </p:nvGrpSpPr>
        <p:grpSpPr>
          <a:xfrm>
            <a:off x="134469" y="130940"/>
            <a:ext cx="2995496" cy="4881600"/>
            <a:chOff x="134469" y="130940"/>
            <a:chExt cx="2995496" cy="4881600"/>
          </a:xfrm>
        </p:grpSpPr>
        <p:sp>
          <p:nvSpPr>
            <p:cNvPr id="89" name="Google Shape;89;p3"/>
            <p:cNvSpPr/>
            <p:nvPr/>
          </p:nvSpPr>
          <p:spPr>
            <a:xfrm flipH="1">
              <a:off x="1372721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753600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134478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1991843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134469" y="483974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1645615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1026490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407378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2264740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2610965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3"/>
          <p:cNvSpPr/>
          <p:nvPr/>
        </p:nvSpPr>
        <p:spPr>
          <a:xfrm>
            <a:off x="-1297737" y="0"/>
            <a:ext cx="2219025" cy="637625"/>
          </a:xfrm>
          <a:custGeom>
            <a:rect b="b" l="l" r="r" t="t"/>
            <a:pathLst>
              <a:path extrusionOk="0" h="25505" w="88761">
                <a:moveTo>
                  <a:pt x="75807" y="89"/>
                </a:moveTo>
                <a:lnTo>
                  <a:pt x="75807" y="89"/>
                </a:lnTo>
                <a:cubicBezTo>
                  <a:pt x="75865" y="97"/>
                  <a:pt x="76000" y="111"/>
                  <a:pt x="76171" y="123"/>
                </a:cubicBezTo>
                <a:lnTo>
                  <a:pt x="76171" y="123"/>
                </a:lnTo>
                <a:cubicBezTo>
                  <a:pt x="76051" y="111"/>
                  <a:pt x="75932" y="97"/>
                  <a:pt x="75807" y="89"/>
                </a:cubicBezTo>
                <a:close/>
                <a:moveTo>
                  <a:pt x="80479" y="696"/>
                </a:moveTo>
                <a:cubicBezTo>
                  <a:pt x="80456" y="696"/>
                  <a:pt x="80738" y="747"/>
                  <a:pt x="80971" y="791"/>
                </a:cubicBezTo>
                <a:lnTo>
                  <a:pt x="80971" y="791"/>
                </a:lnTo>
                <a:lnTo>
                  <a:pt x="80558" y="706"/>
                </a:lnTo>
                <a:cubicBezTo>
                  <a:pt x="80509" y="699"/>
                  <a:pt x="80485" y="696"/>
                  <a:pt x="80479" y="696"/>
                </a:cubicBezTo>
                <a:close/>
                <a:moveTo>
                  <a:pt x="61797" y="2081"/>
                </a:moveTo>
                <a:cubicBezTo>
                  <a:pt x="61801" y="2081"/>
                  <a:pt x="61762" y="2099"/>
                  <a:pt x="61719" y="2118"/>
                </a:cubicBezTo>
                <a:lnTo>
                  <a:pt x="61581" y="2168"/>
                </a:lnTo>
                <a:cubicBezTo>
                  <a:pt x="61738" y="2103"/>
                  <a:pt x="61793" y="2081"/>
                  <a:pt x="61797" y="2081"/>
                </a:cubicBezTo>
                <a:close/>
                <a:moveTo>
                  <a:pt x="86486" y="2493"/>
                </a:moveTo>
                <a:lnTo>
                  <a:pt x="86486" y="2493"/>
                </a:lnTo>
                <a:cubicBezTo>
                  <a:pt x="86493" y="2498"/>
                  <a:pt x="86517" y="2510"/>
                  <a:pt x="86568" y="2533"/>
                </a:cubicBezTo>
                <a:cubicBezTo>
                  <a:pt x="86540" y="2519"/>
                  <a:pt x="86513" y="2506"/>
                  <a:pt x="86486" y="2493"/>
                </a:cubicBezTo>
                <a:close/>
                <a:moveTo>
                  <a:pt x="59640" y="2912"/>
                </a:moveTo>
                <a:cubicBezTo>
                  <a:pt x="59616" y="2926"/>
                  <a:pt x="59601" y="2935"/>
                  <a:pt x="59594" y="2941"/>
                </a:cubicBezTo>
                <a:lnTo>
                  <a:pt x="59594" y="2941"/>
                </a:lnTo>
                <a:cubicBezTo>
                  <a:pt x="59610" y="2931"/>
                  <a:pt x="59625" y="2921"/>
                  <a:pt x="59640" y="2912"/>
                </a:cubicBezTo>
                <a:close/>
                <a:moveTo>
                  <a:pt x="56830" y="4606"/>
                </a:moveTo>
                <a:cubicBezTo>
                  <a:pt x="56739" y="4668"/>
                  <a:pt x="56650" y="4732"/>
                  <a:pt x="56565" y="4802"/>
                </a:cubicBezTo>
                <a:lnTo>
                  <a:pt x="56830" y="4606"/>
                </a:lnTo>
                <a:close/>
                <a:moveTo>
                  <a:pt x="7291" y="8265"/>
                </a:moveTo>
                <a:cubicBezTo>
                  <a:pt x="7131" y="8288"/>
                  <a:pt x="6993" y="8314"/>
                  <a:pt x="6905" y="8330"/>
                </a:cubicBezTo>
                <a:cubicBezTo>
                  <a:pt x="7034" y="8307"/>
                  <a:pt x="7162" y="8285"/>
                  <a:pt x="7291" y="8265"/>
                </a:cubicBezTo>
                <a:close/>
                <a:moveTo>
                  <a:pt x="3311" y="9441"/>
                </a:moveTo>
                <a:cubicBezTo>
                  <a:pt x="3296" y="9449"/>
                  <a:pt x="3289" y="9454"/>
                  <a:pt x="3287" y="9454"/>
                </a:cubicBezTo>
                <a:cubicBezTo>
                  <a:pt x="3287" y="9454"/>
                  <a:pt x="3287" y="9453"/>
                  <a:pt x="3289" y="9451"/>
                </a:cubicBezTo>
                <a:cubicBezTo>
                  <a:pt x="3294" y="9449"/>
                  <a:pt x="3301" y="9445"/>
                  <a:pt x="3311" y="9441"/>
                </a:cubicBezTo>
                <a:close/>
                <a:moveTo>
                  <a:pt x="2381" y="10095"/>
                </a:moveTo>
                <a:lnTo>
                  <a:pt x="2381" y="10095"/>
                </a:lnTo>
                <a:cubicBezTo>
                  <a:pt x="2287" y="10160"/>
                  <a:pt x="2195" y="10227"/>
                  <a:pt x="2105" y="10296"/>
                </a:cubicBezTo>
                <a:lnTo>
                  <a:pt x="2381" y="10095"/>
                </a:lnTo>
                <a:close/>
                <a:moveTo>
                  <a:pt x="50265" y="10837"/>
                </a:moveTo>
                <a:lnTo>
                  <a:pt x="50265" y="10837"/>
                </a:lnTo>
                <a:cubicBezTo>
                  <a:pt x="50170" y="10933"/>
                  <a:pt x="50082" y="11035"/>
                  <a:pt x="50001" y="11145"/>
                </a:cubicBezTo>
                <a:lnTo>
                  <a:pt x="50001" y="11145"/>
                </a:lnTo>
                <a:lnTo>
                  <a:pt x="50265" y="10837"/>
                </a:lnTo>
                <a:close/>
                <a:moveTo>
                  <a:pt x="49663" y="11744"/>
                </a:moveTo>
                <a:lnTo>
                  <a:pt x="49663" y="11744"/>
                </a:lnTo>
                <a:cubicBezTo>
                  <a:pt x="49641" y="11770"/>
                  <a:pt x="49619" y="11795"/>
                  <a:pt x="49597" y="11820"/>
                </a:cubicBezTo>
                <a:cubicBezTo>
                  <a:pt x="49633" y="11784"/>
                  <a:pt x="49653" y="11760"/>
                  <a:pt x="49663" y="11744"/>
                </a:cubicBezTo>
                <a:close/>
                <a:moveTo>
                  <a:pt x="40777" y="19721"/>
                </a:moveTo>
                <a:lnTo>
                  <a:pt x="40777" y="19721"/>
                </a:lnTo>
                <a:cubicBezTo>
                  <a:pt x="40754" y="19736"/>
                  <a:pt x="40738" y="19747"/>
                  <a:pt x="40726" y="19756"/>
                </a:cubicBezTo>
                <a:lnTo>
                  <a:pt x="40726" y="19756"/>
                </a:lnTo>
                <a:cubicBezTo>
                  <a:pt x="40743" y="19744"/>
                  <a:pt x="40760" y="19733"/>
                  <a:pt x="40777" y="19721"/>
                </a:cubicBezTo>
                <a:close/>
                <a:moveTo>
                  <a:pt x="40210" y="20086"/>
                </a:moveTo>
                <a:lnTo>
                  <a:pt x="40210" y="20086"/>
                </a:lnTo>
                <a:cubicBezTo>
                  <a:pt x="40166" y="20111"/>
                  <a:pt x="40129" y="20134"/>
                  <a:pt x="40102" y="20152"/>
                </a:cubicBezTo>
                <a:lnTo>
                  <a:pt x="40102" y="20152"/>
                </a:lnTo>
                <a:cubicBezTo>
                  <a:pt x="40138" y="20130"/>
                  <a:pt x="40173" y="20108"/>
                  <a:pt x="40210" y="20086"/>
                </a:cubicBezTo>
                <a:close/>
                <a:moveTo>
                  <a:pt x="37601" y="21561"/>
                </a:moveTo>
                <a:lnTo>
                  <a:pt x="37601" y="21561"/>
                </a:lnTo>
                <a:cubicBezTo>
                  <a:pt x="37425" y="21662"/>
                  <a:pt x="37236" y="21750"/>
                  <a:pt x="37059" y="21825"/>
                </a:cubicBezTo>
                <a:cubicBezTo>
                  <a:pt x="37198" y="21762"/>
                  <a:pt x="37488" y="21611"/>
                  <a:pt x="37601" y="21561"/>
                </a:cubicBezTo>
                <a:close/>
                <a:moveTo>
                  <a:pt x="7101" y="22114"/>
                </a:moveTo>
                <a:cubicBezTo>
                  <a:pt x="7220" y="22174"/>
                  <a:pt x="7340" y="22233"/>
                  <a:pt x="7460" y="22292"/>
                </a:cubicBezTo>
                <a:cubicBezTo>
                  <a:pt x="7382" y="22253"/>
                  <a:pt x="7218" y="22171"/>
                  <a:pt x="7101" y="22114"/>
                </a:cubicBezTo>
                <a:close/>
                <a:moveTo>
                  <a:pt x="11937" y="24023"/>
                </a:moveTo>
                <a:lnTo>
                  <a:pt x="12009" y="24043"/>
                </a:lnTo>
                <a:cubicBezTo>
                  <a:pt x="11971" y="24030"/>
                  <a:pt x="11950" y="24024"/>
                  <a:pt x="11937" y="24023"/>
                </a:cubicBezTo>
                <a:close/>
                <a:moveTo>
                  <a:pt x="12299" y="24119"/>
                </a:moveTo>
                <a:lnTo>
                  <a:pt x="12372" y="24142"/>
                </a:lnTo>
                <a:lnTo>
                  <a:pt x="12372" y="24142"/>
                </a:lnTo>
                <a:cubicBezTo>
                  <a:pt x="12360" y="24137"/>
                  <a:pt x="12336" y="24129"/>
                  <a:pt x="12299" y="24119"/>
                </a:cubicBezTo>
                <a:close/>
                <a:moveTo>
                  <a:pt x="12122" y="24169"/>
                </a:moveTo>
                <a:cubicBezTo>
                  <a:pt x="12133" y="24172"/>
                  <a:pt x="12143" y="24175"/>
                  <a:pt x="12152" y="24177"/>
                </a:cubicBezTo>
                <a:lnTo>
                  <a:pt x="12152" y="24177"/>
                </a:lnTo>
                <a:cubicBezTo>
                  <a:pt x="12142" y="24174"/>
                  <a:pt x="12132" y="24172"/>
                  <a:pt x="12122" y="24169"/>
                </a:cubicBezTo>
                <a:close/>
                <a:moveTo>
                  <a:pt x="9539" y="8002"/>
                </a:moveTo>
                <a:cubicBezTo>
                  <a:pt x="9249" y="8002"/>
                  <a:pt x="9388" y="8015"/>
                  <a:pt x="8947" y="8015"/>
                </a:cubicBezTo>
                <a:cubicBezTo>
                  <a:pt x="9136" y="8015"/>
                  <a:pt x="8745" y="8040"/>
                  <a:pt x="8367" y="8078"/>
                </a:cubicBezTo>
                <a:cubicBezTo>
                  <a:pt x="8077" y="8108"/>
                  <a:pt x="7802" y="8146"/>
                  <a:pt x="7860" y="8148"/>
                </a:cubicBezTo>
                <a:lnTo>
                  <a:pt x="7860" y="8148"/>
                </a:lnTo>
                <a:cubicBezTo>
                  <a:pt x="7679" y="8159"/>
                  <a:pt x="7513" y="8173"/>
                  <a:pt x="7346" y="8204"/>
                </a:cubicBezTo>
                <a:cubicBezTo>
                  <a:pt x="7145" y="8242"/>
                  <a:pt x="6905" y="8279"/>
                  <a:pt x="6616" y="8317"/>
                </a:cubicBezTo>
                <a:cubicBezTo>
                  <a:pt x="6620" y="8317"/>
                  <a:pt x="6644" y="8314"/>
                  <a:pt x="6654" y="8314"/>
                </a:cubicBezTo>
                <a:cubicBezTo>
                  <a:pt x="6676" y="8314"/>
                  <a:pt x="6645" y="8326"/>
                  <a:pt x="6301" y="8393"/>
                </a:cubicBezTo>
                <a:lnTo>
                  <a:pt x="6187" y="8418"/>
                </a:lnTo>
                <a:lnTo>
                  <a:pt x="6200" y="8418"/>
                </a:lnTo>
                <a:cubicBezTo>
                  <a:pt x="6326" y="8393"/>
                  <a:pt x="6414" y="8380"/>
                  <a:pt x="6464" y="8368"/>
                </a:cubicBezTo>
                <a:lnTo>
                  <a:pt x="6464" y="8368"/>
                </a:lnTo>
                <a:cubicBezTo>
                  <a:pt x="6212" y="8431"/>
                  <a:pt x="5393" y="8632"/>
                  <a:pt x="5129" y="8733"/>
                </a:cubicBezTo>
                <a:cubicBezTo>
                  <a:pt x="5055" y="8755"/>
                  <a:pt x="5027" y="8763"/>
                  <a:pt x="5023" y="8763"/>
                </a:cubicBezTo>
                <a:cubicBezTo>
                  <a:pt x="5015" y="8763"/>
                  <a:pt x="5136" y="8722"/>
                  <a:pt x="5130" y="8722"/>
                </a:cubicBezTo>
                <a:cubicBezTo>
                  <a:pt x="5129" y="8722"/>
                  <a:pt x="5118" y="8725"/>
                  <a:pt x="5091" y="8733"/>
                </a:cubicBezTo>
                <a:cubicBezTo>
                  <a:pt x="4952" y="8783"/>
                  <a:pt x="4826" y="8821"/>
                  <a:pt x="4700" y="8884"/>
                </a:cubicBezTo>
                <a:cubicBezTo>
                  <a:pt x="4667" y="8884"/>
                  <a:pt x="4325" y="8996"/>
                  <a:pt x="4306" y="8996"/>
                </a:cubicBezTo>
                <a:cubicBezTo>
                  <a:pt x="4297" y="8996"/>
                  <a:pt x="4368" y="8968"/>
                  <a:pt x="4599" y="8884"/>
                </a:cubicBezTo>
                <a:lnTo>
                  <a:pt x="4599" y="8884"/>
                </a:lnTo>
                <a:cubicBezTo>
                  <a:pt x="4385" y="8947"/>
                  <a:pt x="4184" y="9036"/>
                  <a:pt x="3982" y="9124"/>
                </a:cubicBezTo>
                <a:cubicBezTo>
                  <a:pt x="3780" y="9212"/>
                  <a:pt x="3591" y="9300"/>
                  <a:pt x="3390" y="9388"/>
                </a:cubicBezTo>
                <a:cubicBezTo>
                  <a:pt x="3188" y="9489"/>
                  <a:pt x="2999" y="9603"/>
                  <a:pt x="2861" y="9691"/>
                </a:cubicBezTo>
                <a:cubicBezTo>
                  <a:pt x="2709" y="9766"/>
                  <a:pt x="2558" y="9880"/>
                  <a:pt x="2457" y="9943"/>
                </a:cubicBezTo>
                <a:cubicBezTo>
                  <a:pt x="2413" y="9976"/>
                  <a:pt x="2380" y="10002"/>
                  <a:pt x="2367" y="10013"/>
                </a:cubicBezTo>
                <a:lnTo>
                  <a:pt x="2367" y="10013"/>
                </a:lnTo>
                <a:cubicBezTo>
                  <a:pt x="2376" y="10006"/>
                  <a:pt x="2393" y="9992"/>
                  <a:pt x="2420" y="9968"/>
                </a:cubicBezTo>
                <a:lnTo>
                  <a:pt x="2420" y="9968"/>
                </a:lnTo>
                <a:lnTo>
                  <a:pt x="2004" y="10283"/>
                </a:lnTo>
                <a:cubicBezTo>
                  <a:pt x="1878" y="10396"/>
                  <a:pt x="1752" y="10510"/>
                  <a:pt x="1613" y="10623"/>
                </a:cubicBezTo>
                <a:lnTo>
                  <a:pt x="1600" y="10623"/>
                </a:lnTo>
                <a:cubicBezTo>
                  <a:pt x="1222" y="10989"/>
                  <a:pt x="882" y="11417"/>
                  <a:pt x="618" y="11871"/>
                </a:cubicBezTo>
                <a:cubicBezTo>
                  <a:pt x="340" y="12375"/>
                  <a:pt x="151" y="12917"/>
                  <a:pt x="51" y="13471"/>
                </a:cubicBezTo>
                <a:cubicBezTo>
                  <a:pt x="38" y="13559"/>
                  <a:pt x="25" y="13647"/>
                  <a:pt x="25" y="13736"/>
                </a:cubicBezTo>
                <a:cubicBezTo>
                  <a:pt x="13" y="13824"/>
                  <a:pt x="25" y="13925"/>
                  <a:pt x="13" y="14025"/>
                </a:cubicBezTo>
                <a:cubicBezTo>
                  <a:pt x="0" y="14126"/>
                  <a:pt x="13" y="14240"/>
                  <a:pt x="25" y="14366"/>
                </a:cubicBezTo>
                <a:cubicBezTo>
                  <a:pt x="25" y="14492"/>
                  <a:pt x="38" y="14630"/>
                  <a:pt x="63" y="14756"/>
                </a:cubicBezTo>
                <a:lnTo>
                  <a:pt x="63" y="14870"/>
                </a:lnTo>
                <a:lnTo>
                  <a:pt x="139" y="15260"/>
                </a:lnTo>
                <a:cubicBezTo>
                  <a:pt x="177" y="15412"/>
                  <a:pt x="214" y="15563"/>
                  <a:pt x="265" y="15714"/>
                </a:cubicBezTo>
                <a:cubicBezTo>
                  <a:pt x="328" y="15928"/>
                  <a:pt x="416" y="16130"/>
                  <a:pt x="517" y="16344"/>
                </a:cubicBezTo>
                <a:cubicBezTo>
                  <a:pt x="681" y="16760"/>
                  <a:pt x="895" y="17163"/>
                  <a:pt x="1159" y="17528"/>
                </a:cubicBezTo>
                <a:cubicBezTo>
                  <a:pt x="1462" y="17957"/>
                  <a:pt x="1789" y="18373"/>
                  <a:pt x="2155" y="18751"/>
                </a:cubicBezTo>
                <a:lnTo>
                  <a:pt x="2180" y="18763"/>
                </a:lnTo>
                <a:cubicBezTo>
                  <a:pt x="2583" y="19179"/>
                  <a:pt x="2999" y="19570"/>
                  <a:pt x="3440" y="19923"/>
                </a:cubicBezTo>
                <a:lnTo>
                  <a:pt x="3428" y="19885"/>
                </a:lnTo>
                <a:lnTo>
                  <a:pt x="3428" y="19885"/>
                </a:lnTo>
                <a:cubicBezTo>
                  <a:pt x="3944" y="20315"/>
                  <a:pt x="4479" y="20718"/>
                  <a:pt x="5040" y="21093"/>
                </a:cubicBezTo>
                <a:lnTo>
                  <a:pt x="5040" y="21093"/>
                </a:lnTo>
                <a:cubicBezTo>
                  <a:pt x="5906" y="21695"/>
                  <a:pt x="6947" y="22192"/>
                  <a:pt x="7800" y="22607"/>
                </a:cubicBezTo>
                <a:cubicBezTo>
                  <a:pt x="8027" y="22695"/>
                  <a:pt x="8178" y="22770"/>
                  <a:pt x="8342" y="22846"/>
                </a:cubicBezTo>
                <a:lnTo>
                  <a:pt x="8279" y="22821"/>
                </a:lnTo>
                <a:lnTo>
                  <a:pt x="8279" y="22821"/>
                </a:lnTo>
                <a:lnTo>
                  <a:pt x="8367" y="22859"/>
                </a:lnTo>
                <a:lnTo>
                  <a:pt x="8682" y="22997"/>
                </a:lnTo>
                <a:lnTo>
                  <a:pt x="8682" y="22997"/>
                </a:lnTo>
                <a:lnTo>
                  <a:pt x="8430" y="22884"/>
                </a:lnTo>
                <a:lnTo>
                  <a:pt x="8430" y="22884"/>
                </a:lnTo>
                <a:cubicBezTo>
                  <a:pt x="8607" y="22959"/>
                  <a:pt x="8859" y="23060"/>
                  <a:pt x="9123" y="23161"/>
                </a:cubicBezTo>
                <a:lnTo>
                  <a:pt x="9237" y="23224"/>
                </a:lnTo>
                <a:lnTo>
                  <a:pt x="9287" y="23249"/>
                </a:lnTo>
                <a:cubicBezTo>
                  <a:pt x="9410" y="23296"/>
                  <a:pt x="9465" y="23316"/>
                  <a:pt x="9475" y="23316"/>
                </a:cubicBezTo>
                <a:cubicBezTo>
                  <a:pt x="9486" y="23316"/>
                  <a:pt x="9437" y="23290"/>
                  <a:pt x="9363" y="23249"/>
                </a:cubicBezTo>
                <a:lnTo>
                  <a:pt x="9363" y="23249"/>
                </a:lnTo>
                <a:lnTo>
                  <a:pt x="9715" y="23375"/>
                </a:lnTo>
                <a:cubicBezTo>
                  <a:pt x="9917" y="23476"/>
                  <a:pt x="10408" y="23615"/>
                  <a:pt x="10686" y="23741"/>
                </a:cubicBezTo>
                <a:lnTo>
                  <a:pt x="11442" y="23980"/>
                </a:lnTo>
                <a:cubicBezTo>
                  <a:pt x="11681" y="24056"/>
                  <a:pt x="11933" y="24119"/>
                  <a:pt x="12173" y="24169"/>
                </a:cubicBezTo>
                <a:cubicBezTo>
                  <a:pt x="12181" y="24169"/>
                  <a:pt x="12217" y="24186"/>
                  <a:pt x="12200" y="24186"/>
                </a:cubicBezTo>
                <a:cubicBezTo>
                  <a:pt x="12193" y="24186"/>
                  <a:pt x="12179" y="24184"/>
                  <a:pt x="12152" y="24177"/>
                </a:cubicBezTo>
                <a:lnTo>
                  <a:pt x="12152" y="24177"/>
                </a:lnTo>
                <a:cubicBezTo>
                  <a:pt x="12433" y="24251"/>
                  <a:pt x="12724" y="24335"/>
                  <a:pt x="12992" y="24396"/>
                </a:cubicBezTo>
                <a:lnTo>
                  <a:pt x="13105" y="24459"/>
                </a:lnTo>
                <a:lnTo>
                  <a:pt x="13773" y="24585"/>
                </a:lnTo>
                <a:cubicBezTo>
                  <a:pt x="13808" y="24595"/>
                  <a:pt x="13841" y="24604"/>
                  <a:pt x="13872" y="24613"/>
                </a:cubicBezTo>
                <a:lnTo>
                  <a:pt x="13872" y="24613"/>
                </a:lnTo>
                <a:cubicBezTo>
                  <a:pt x="13852" y="24592"/>
                  <a:pt x="13749" y="24547"/>
                  <a:pt x="13818" y="24547"/>
                </a:cubicBezTo>
                <a:cubicBezTo>
                  <a:pt x="13862" y="24547"/>
                  <a:pt x="13980" y="24566"/>
                  <a:pt x="14239" y="24623"/>
                </a:cubicBezTo>
                <a:cubicBezTo>
                  <a:pt x="14012" y="24560"/>
                  <a:pt x="13723" y="24484"/>
                  <a:pt x="13244" y="24383"/>
                </a:cubicBezTo>
                <a:lnTo>
                  <a:pt x="13244" y="24383"/>
                </a:lnTo>
                <a:cubicBezTo>
                  <a:pt x="13363" y="24413"/>
                  <a:pt x="13529" y="24474"/>
                  <a:pt x="13489" y="24474"/>
                </a:cubicBezTo>
                <a:cubicBezTo>
                  <a:pt x="13479" y="24474"/>
                  <a:pt x="13453" y="24470"/>
                  <a:pt x="13408" y="24459"/>
                </a:cubicBezTo>
                <a:cubicBezTo>
                  <a:pt x="13118" y="24383"/>
                  <a:pt x="13017" y="24346"/>
                  <a:pt x="12903" y="24308"/>
                </a:cubicBezTo>
                <a:lnTo>
                  <a:pt x="12372" y="24142"/>
                </a:lnTo>
                <a:lnTo>
                  <a:pt x="12372" y="24142"/>
                </a:lnTo>
                <a:cubicBezTo>
                  <a:pt x="12385" y="24147"/>
                  <a:pt x="12386" y="24150"/>
                  <a:pt x="12376" y="24150"/>
                </a:cubicBezTo>
                <a:cubicBezTo>
                  <a:pt x="12338" y="24150"/>
                  <a:pt x="12139" y="24110"/>
                  <a:pt x="11895" y="24043"/>
                </a:cubicBezTo>
                <a:lnTo>
                  <a:pt x="11895" y="24043"/>
                </a:lnTo>
                <a:cubicBezTo>
                  <a:pt x="11900" y="24044"/>
                  <a:pt x="11904" y="24045"/>
                  <a:pt x="11907" y="24045"/>
                </a:cubicBezTo>
                <a:cubicBezTo>
                  <a:pt x="11925" y="24045"/>
                  <a:pt x="11908" y="24023"/>
                  <a:pt x="11933" y="24023"/>
                </a:cubicBezTo>
                <a:cubicBezTo>
                  <a:pt x="11934" y="24023"/>
                  <a:pt x="11936" y="24023"/>
                  <a:pt x="11937" y="24023"/>
                </a:cubicBezTo>
                <a:lnTo>
                  <a:pt x="11937" y="24023"/>
                </a:lnTo>
                <a:lnTo>
                  <a:pt x="11109" y="23797"/>
                </a:lnTo>
                <a:lnTo>
                  <a:pt x="11109" y="23797"/>
                </a:lnTo>
                <a:cubicBezTo>
                  <a:pt x="11155" y="23809"/>
                  <a:pt x="11181" y="23815"/>
                  <a:pt x="11191" y="23815"/>
                </a:cubicBezTo>
                <a:cubicBezTo>
                  <a:pt x="11222" y="23815"/>
                  <a:pt x="11087" y="23759"/>
                  <a:pt x="10938" y="23703"/>
                </a:cubicBezTo>
                <a:lnTo>
                  <a:pt x="10938" y="23703"/>
                </a:lnTo>
                <a:cubicBezTo>
                  <a:pt x="10943" y="23705"/>
                  <a:pt x="10945" y="23706"/>
                  <a:pt x="10944" y="23706"/>
                </a:cubicBezTo>
                <a:cubicBezTo>
                  <a:pt x="10932" y="23706"/>
                  <a:pt x="10156" y="23421"/>
                  <a:pt x="9930" y="23350"/>
                </a:cubicBezTo>
                <a:lnTo>
                  <a:pt x="9930" y="23350"/>
                </a:lnTo>
                <a:lnTo>
                  <a:pt x="10308" y="23489"/>
                </a:lnTo>
                <a:cubicBezTo>
                  <a:pt x="10056" y="23400"/>
                  <a:pt x="9867" y="23325"/>
                  <a:pt x="9703" y="23274"/>
                </a:cubicBezTo>
                <a:lnTo>
                  <a:pt x="9300" y="23136"/>
                </a:lnTo>
                <a:cubicBezTo>
                  <a:pt x="9048" y="23048"/>
                  <a:pt x="8808" y="22972"/>
                  <a:pt x="8317" y="22758"/>
                </a:cubicBezTo>
                <a:lnTo>
                  <a:pt x="8317" y="22758"/>
                </a:lnTo>
                <a:cubicBezTo>
                  <a:pt x="8368" y="22773"/>
                  <a:pt x="8430" y="22791"/>
                  <a:pt x="8451" y="22791"/>
                </a:cubicBezTo>
                <a:cubicBezTo>
                  <a:pt x="8482" y="22791"/>
                  <a:pt x="8427" y="22754"/>
                  <a:pt x="8128" y="22619"/>
                </a:cubicBezTo>
                <a:cubicBezTo>
                  <a:pt x="7485" y="22392"/>
                  <a:pt x="6868" y="22128"/>
                  <a:pt x="6263" y="21800"/>
                </a:cubicBezTo>
                <a:lnTo>
                  <a:pt x="6112" y="21712"/>
                </a:lnTo>
                <a:cubicBezTo>
                  <a:pt x="5897" y="21599"/>
                  <a:pt x="5683" y="21473"/>
                  <a:pt x="5482" y="21347"/>
                </a:cubicBezTo>
                <a:lnTo>
                  <a:pt x="5482" y="21347"/>
                </a:lnTo>
                <a:cubicBezTo>
                  <a:pt x="5671" y="21460"/>
                  <a:pt x="6049" y="21662"/>
                  <a:pt x="6464" y="21863"/>
                </a:cubicBezTo>
                <a:cubicBezTo>
                  <a:pt x="6880" y="22052"/>
                  <a:pt x="7321" y="22254"/>
                  <a:pt x="7636" y="22392"/>
                </a:cubicBezTo>
                <a:cubicBezTo>
                  <a:pt x="7283" y="22216"/>
                  <a:pt x="7535" y="22342"/>
                  <a:pt x="7006" y="22077"/>
                </a:cubicBezTo>
                <a:cubicBezTo>
                  <a:pt x="6976" y="22060"/>
                  <a:pt x="6965" y="22053"/>
                  <a:pt x="6968" y="22053"/>
                </a:cubicBezTo>
                <a:cubicBezTo>
                  <a:pt x="6974" y="22053"/>
                  <a:pt x="7028" y="22079"/>
                  <a:pt x="7101" y="22114"/>
                </a:cubicBezTo>
                <a:lnTo>
                  <a:pt x="7101" y="22114"/>
                </a:lnTo>
                <a:cubicBezTo>
                  <a:pt x="6806" y="21964"/>
                  <a:pt x="6516" y="21807"/>
                  <a:pt x="6238" y="21636"/>
                </a:cubicBezTo>
                <a:cubicBezTo>
                  <a:pt x="6074" y="21573"/>
                  <a:pt x="5935" y="21498"/>
                  <a:pt x="5784" y="21410"/>
                </a:cubicBezTo>
                <a:cubicBezTo>
                  <a:pt x="5575" y="21282"/>
                  <a:pt x="5356" y="21155"/>
                  <a:pt x="5342" y="21155"/>
                </a:cubicBezTo>
                <a:cubicBezTo>
                  <a:pt x="5341" y="21155"/>
                  <a:pt x="5341" y="21155"/>
                  <a:pt x="5343" y="21158"/>
                </a:cubicBezTo>
                <a:cubicBezTo>
                  <a:pt x="5771" y="21422"/>
                  <a:pt x="6212" y="21662"/>
                  <a:pt x="6666" y="21888"/>
                </a:cubicBezTo>
                <a:cubicBezTo>
                  <a:pt x="6669" y="21891"/>
                  <a:pt x="6669" y="21893"/>
                  <a:pt x="6666" y="21893"/>
                </a:cubicBezTo>
                <a:cubicBezTo>
                  <a:pt x="6617" y="21893"/>
                  <a:pt x="5811" y="21516"/>
                  <a:pt x="5028" y="20994"/>
                </a:cubicBezTo>
                <a:cubicBezTo>
                  <a:pt x="4978" y="20959"/>
                  <a:pt x="4964" y="20947"/>
                  <a:pt x="4970" y="20947"/>
                </a:cubicBezTo>
                <a:cubicBezTo>
                  <a:pt x="4988" y="20947"/>
                  <a:pt x="5170" y="21046"/>
                  <a:pt x="5190" y="21046"/>
                </a:cubicBezTo>
                <a:cubicBezTo>
                  <a:pt x="5192" y="21046"/>
                  <a:pt x="5192" y="21046"/>
                  <a:pt x="5192" y="21044"/>
                </a:cubicBezTo>
                <a:cubicBezTo>
                  <a:pt x="5078" y="20994"/>
                  <a:pt x="4398" y="20540"/>
                  <a:pt x="4335" y="20477"/>
                </a:cubicBezTo>
                <a:lnTo>
                  <a:pt x="4335" y="20477"/>
                </a:lnTo>
                <a:cubicBezTo>
                  <a:pt x="4448" y="20553"/>
                  <a:pt x="4562" y="20641"/>
                  <a:pt x="4688" y="20704"/>
                </a:cubicBezTo>
                <a:cubicBezTo>
                  <a:pt x="4247" y="20427"/>
                  <a:pt x="3831" y="20112"/>
                  <a:pt x="3440" y="19771"/>
                </a:cubicBezTo>
                <a:cubicBezTo>
                  <a:pt x="3264" y="19633"/>
                  <a:pt x="2949" y="19305"/>
                  <a:pt x="2911" y="19293"/>
                </a:cubicBezTo>
                <a:lnTo>
                  <a:pt x="2911" y="19293"/>
                </a:lnTo>
                <a:cubicBezTo>
                  <a:pt x="3092" y="19473"/>
                  <a:pt x="3149" y="19577"/>
                  <a:pt x="3103" y="19577"/>
                </a:cubicBezTo>
                <a:cubicBezTo>
                  <a:pt x="3082" y="19577"/>
                  <a:pt x="3038" y="19555"/>
                  <a:pt x="2974" y="19507"/>
                </a:cubicBezTo>
                <a:lnTo>
                  <a:pt x="2810" y="19356"/>
                </a:lnTo>
                <a:lnTo>
                  <a:pt x="2495" y="19041"/>
                </a:lnTo>
                <a:cubicBezTo>
                  <a:pt x="2382" y="18915"/>
                  <a:pt x="2268" y="18789"/>
                  <a:pt x="2180" y="18688"/>
                </a:cubicBezTo>
                <a:lnTo>
                  <a:pt x="1966" y="18436"/>
                </a:lnTo>
                <a:cubicBezTo>
                  <a:pt x="1922" y="18383"/>
                  <a:pt x="1908" y="18362"/>
                  <a:pt x="1912" y="18362"/>
                </a:cubicBezTo>
                <a:cubicBezTo>
                  <a:pt x="1928" y="18362"/>
                  <a:pt x="2189" y="18631"/>
                  <a:pt x="2206" y="18631"/>
                </a:cubicBezTo>
                <a:cubicBezTo>
                  <a:pt x="2211" y="18631"/>
                  <a:pt x="2200" y="18615"/>
                  <a:pt x="2168" y="18574"/>
                </a:cubicBezTo>
                <a:cubicBezTo>
                  <a:pt x="2155" y="18574"/>
                  <a:pt x="2016" y="18423"/>
                  <a:pt x="1953" y="18360"/>
                </a:cubicBezTo>
                <a:cubicBezTo>
                  <a:pt x="1878" y="18247"/>
                  <a:pt x="1789" y="18133"/>
                  <a:pt x="1701" y="18032"/>
                </a:cubicBezTo>
                <a:cubicBezTo>
                  <a:pt x="1600" y="17919"/>
                  <a:pt x="1500" y="17793"/>
                  <a:pt x="1411" y="17667"/>
                </a:cubicBezTo>
                <a:cubicBezTo>
                  <a:pt x="1375" y="17615"/>
                  <a:pt x="1349" y="17580"/>
                  <a:pt x="1349" y="17580"/>
                </a:cubicBezTo>
                <a:lnTo>
                  <a:pt x="1349" y="17580"/>
                </a:lnTo>
                <a:cubicBezTo>
                  <a:pt x="1347" y="17580"/>
                  <a:pt x="1397" y="17651"/>
                  <a:pt x="1537" y="17843"/>
                </a:cubicBezTo>
                <a:cubicBezTo>
                  <a:pt x="1298" y="17541"/>
                  <a:pt x="1084" y="17226"/>
                  <a:pt x="907" y="16898"/>
                </a:cubicBezTo>
                <a:lnTo>
                  <a:pt x="907" y="16898"/>
                </a:lnTo>
                <a:cubicBezTo>
                  <a:pt x="916" y="16919"/>
                  <a:pt x="919" y="16929"/>
                  <a:pt x="916" y="16929"/>
                </a:cubicBezTo>
                <a:cubicBezTo>
                  <a:pt x="907" y="16929"/>
                  <a:pt x="840" y="16829"/>
                  <a:pt x="744" y="16684"/>
                </a:cubicBezTo>
                <a:cubicBezTo>
                  <a:pt x="693" y="16583"/>
                  <a:pt x="630" y="16470"/>
                  <a:pt x="567" y="16344"/>
                </a:cubicBezTo>
                <a:cubicBezTo>
                  <a:pt x="504" y="16231"/>
                  <a:pt x="441" y="16092"/>
                  <a:pt x="403" y="15979"/>
                </a:cubicBezTo>
                <a:lnTo>
                  <a:pt x="403" y="15979"/>
                </a:lnTo>
                <a:cubicBezTo>
                  <a:pt x="405" y="15981"/>
                  <a:pt x="405" y="15982"/>
                  <a:pt x="406" y="15982"/>
                </a:cubicBezTo>
                <a:cubicBezTo>
                  <a:pt x="409" y="15982"/>
                  <a:pt x="377" y="15885"/>
                  <a:pt x="366" y="15840"/>
                </a:cubicBezTo>
                <a:cubicBezTo>
                  <a:pt x="214" y="15424"/>
                  <a:pt x="126" y="14996"/>
                  <a:pt x="76" y="14555"/>
                </a:cubicBezTo>
                <a:cubicBezTo>
                  <a:pt x="38" y="14139"/>
                  <a:pt x="63" y="13710"/>
                  <a:pt x="139" y="13295"/>
                </a:cubicBezTo>
                <a:cubicBezTo>
                  <a:pt x="159" y="13222"/>
                  <a:pt x="240" y="12903"/>
                  <a:pt x="247" y="12903"/>
                </a:cubicBezTo>
                <a:lnTo>
                  <a:pt x="247" y="12903"/>
                </a:lnTo>
                <a:cubicBezTo>
                  <a:pt x="248" y="12903"/>
                  <a:pt x="246" y="12918"/>
                  <a:pt x="240" y="12954"/>
                </a:cubicBezTo>
                <a:lnTo>
                  <a:pt x="265" y="12854"/>
                </a:lnTo>
                <a:lnTo>
                  <a:pt x="303" y="12740"/>
                </a:lnTo>
                <a:cubicBezTo>
                  <a:pt x="328" y="12652"/>
                  <a:pt x="366" y="12551"/>
                  <a:pt x="416" y="12413"/>
                </a:cubicBezTo>
                <a:cubicBezTo>
                  <a:pt x="453" y="12309"/>
                  <a:pt x="477" y="12276"/>
                  <a:pt x="481" y="12276"/>
                </a:cubicBezTo>
                <a:cubicBezTo>
                  <a:pt x="483" y="12276"/>
                  <a:pt x="482" y="12280"/>
                  <a:pt x="479" y="12287"/>
                </a:cubicBezTo>
                <a:cubicBezTo>
                  <a:pt x="454" y="12350"/>
                  <a:pt x="429" y="12413"/>
                  <a:pt x="403" y="12476"/>
                </a:cubicBezTo>
                <a:cubicBezTo>
                  <a:pt x="360" y="12598"/>
                  <a:pt x="316" y="12726"/>
                  <a:pt x="323" y="12726"/>
                </a:cubicBezTo>
                <a:cubicBezTo>
                  <a:pt x="326" y="12726"/>
                  <a:pt x="339" y="12701"/>
                  <a:pt x="366" y="12639"/>
                </a:cubicBezTo>
                <a:cubicBezTo>
                  <a:pt x="479" y="12261"/>
                  <a:pt x="668" y="11896"/>
                  <a:pt x="895" y="11568"/>
                </a:cubicBezTo>
                <a:lnTo>
                  <a:pt x="895" y="11568"/>
                </a:lnTo>
                <a:cubicBezTo>
                  <a:pt x="844" y="11619"/>
                  <a:pt x="807" y="11682"/>
                  <a:pt x="769" y="11745"/>
                </a:cubicBezTo>
                <a:lnTo>
                  <a:pt x="668" y="11896"/>
                </a:lnTo>
                <a:cubicBezTo>
                  <a:pt x="630" y="11946"/>
                  <a:pt x="605" y="12009"/>
                  <a:pt x="567" y="12072"/>
                </a:cubicBezTo>
                <a:lnTo>
                  <a:pt x="479" y="12261"/>
                </a:lnTo>
                <a:lnTo>
                  <a:pt x="429" y="12362"/>
                </a:lnTo>
                <a:lnTo>
                  <a:pt x="391" y="12463"/>
                </a:lnTo>
                <a:lnTo>
                  <a:pt x="265" y="12828"/>
                </a:lnTo>
                <a:cubicBezTo>
                  <a:pt x="303" y="12665"/>
                  <a:pt x="340" y="12501"/>
                  <a:pt x="403" y="12350"/>
                </a:cubicBezTo>
                <a:cubicBezTo>
                  <a:pt x="466" y="12211"/>
                  <a:pt x="542" y="12035"/>
                  <a:pt x="655" y="11845"/>
                </a:cubicBezTo>
                <a:cubicBezTo>
                  <a:pt x="781" y="11631"/>
                  <a:pt x="920" y="11430"/>
                  <a:pt x="1084" y="11241"/>
                </a:cubicBezTo>
                <a:lnTo>
                  <a:pt x="1235" y="11052"/>
                </a:lnTo>
                <a:lnTo>
                  <a:pt x="1336" y="10938"/>
                </a:lnTo>
                <a:cubicBezTo>
                  <a:pt x="1361" y="10913"/>
                  <a:pt x="1386" y="10888"/>
                  <a:pt x="1411" y="10875"/>
                </a:cubicBezTo>
                <a:lnTo>
                  <a:pt x="1411" y="10875"/>
                </a:lnTo>
                <a:cubicBezTo>
                  <a:pt x="1411" y="10875"/>
                  <a:pt x="1392" y="10907"/>
                  <a:pt x="1395" y="10907"/>
                </a:cubicBezTo>
                <a:cubicBezTo>
                  <a:pt x="1396" y="10907"/>
                  <a:pt x="1401" y="10902"/>
                  <a:pt x="1411" y="10888"/>
                </a:cubicBezTo>
                <a:cubicBezTo>
                  <a:pt x="1739" y="10560"/>
                  <a:pt x="2092" y="10258"/>
                  <a:pt x="2457" y="9981"/>
                </a:cubicBezTo>
                <a:cubicBezTo>
                  <a:pt x="2583" y="9892"/>
                  <a:pt x="2697" y="9829"/>
                  <a:pt x="2848" y="9716"/>
                </a:cubicBezTo>
                <a:cubicBezTo>
                  <a:pt x="2924" y="9678"/>
                  <a:pt x="3012" y="9628"/>
                  <a:pt x="3125" y="9565"/>
                </a:cubicBezTo>
                <a:cubicBezTo>
                  <a:pt x="3226" y="9502"/>
                  <a:pt x="3339" y="9439"/>
                  <a:pt x="3491" y="9376"/>
                </a:cubicBezTo>
                <a:cubicBezTo>
                  <a:pt x="3640" y="9309"/>
                  <a:pt x="3695" y="9288"/>
                  <a:pt x="3705" y="9288"/>
                </a:cubicBezTo>
                <a:cubicBezTo>
                  <a:pt x="3724" y="9288"/>
                  <a:pt x="3600" y="9355"/>
                  <a:pt x="3614" y="9355"/>
                </a:cubicBezTo>
                <a:cubicBezTo>
                  <a:pt x="3616" y="9355"/>
                  <a:pt x="3621" y="9354"/>
                  <a:pt x="3629" y="9351"/>
                </a:cubicBezTo>
                <a:lnTo>
                  <a:pt x="3629" y="9351"/>
                </a:lnTo>
                <a:cubicBezTo>
                  <a:pt x="3327" y="9502"/>
                  <a:pt x="3113" y="9628"/>
                  <a:pt x="2911" y="9729"/>
                </a:cubicBezTo>
                <a:cubicBezTo>
                  <a:pt x="2709" y="9842"/>
                  <a:pt x="2546" y="9955"/>
                  <a:pt x="2357" y="10081"/>
                </a:cubicBezTo>
                <a:cubicBezTo>
                  <a:pt x="2520" y="9981"/>
                  <a:pt x="2672" y="9880"/>
                  <a:pt x="2835" y="9792"/>
                </a:cubicBezTo>
                <a:lnTo>
                  <a:pt x="2835" y="9792"/>
                </a:lnTo>
                <a:lnTo>
                  <a:pt x="2470" y="10031"/>
                </a:lnTo>
                <a:lnTo>
                  <a:pt x="2381" y="10095"/>
                </a:lnTo>
                <a:lnTo>
                  <a:pt x="2381" y="10095"/>
                </a:lnTo>
                <a:cubicBezTo>
                  <a:pt x="2719" y="9862"/>
                  <a:pt x="3076" y="9651"/>
                  <a:pt x="3440" y="9464"/>
                </a:cubicBezTo>
                <a:cubicBezTo>
                  <a:pt x="4083" y="9149"/>
                  <a:pt x="4751" y="8884"/>
                  <a:pt x="5456" y="8695"/>
                </a:cubicBezTo>
                <a:cubicBezTo>
                  <a:pt x="5614" y="8643"/>
                  <a:pt x="5885" y="8573"/>
                  <a:pt x="5876" y="8573"/>
                </a:cubicBezTo>
                <a:cubicBezTo>
                  <a:pt x="5875" y="8573"/>
                  <a:pt x="5862" y="8576"/>
                  <a:pt x="5834" y="8582"/>
                </a:cubicBezTo>
                <a:lnTo>
                  <a:pt x="5469" y="8670"/>
                </a:lnTo>
                <a:cubicBezTo>
                  <a:pt x="5427" y="8680"/>
                  <a:pt x="5407" y="8684"/>
                  <a:pt x="5403" y="8684"/>
                </a:cubicBezTo>
                <a:cubicBezTo>
                  <a:pt x="5382" y="8684"/>
                  <a:pt x="5825" y="8566"/>
                  <a:pt x="5808" y="8566"/>
                </a:cubicBezTo>
                <a:cubicBezTo>
                  <a:pt x="5804" y="8566"/>
                  <a:pt x="5768" y="8574"/>
                  <a:pt x="5683" y="8594"/>
                </a:cubicBezTo>
                <a:cubicBezTo>
                  <a:pt x="5923" y="8519"/>
                  <a:pt x="6187" y="8456"/>
                  <a:pt x="6477" y="8393"/>
                </a:cubicBezTo>
                <a:cubicBezTo>
                  <a:pt x="6767" y="8330"/>
                  <a:pt x="7069" y="8292"/>
                  <a:pt x="7422" y="8229"/>
                </a:cubicBezTo>
                <a:lnTo>
                  <a:pt x="7548" y="8229"/>
                </a:lnTo>
                <a:cubicBezTo>
                  <a:pt x="7462" y="8239"/>
                  <a:pt x="7376" y="8251"/>
                  <a:pt x="7291" y="8265"/>
                </a:cubicBezTo>
                <a:lnTo>
                  <a:pt x="7291" y="8265"/>
                </a:lnTo>
                <a:cubicBezTo>
                  <a:pt x="7384" y="8251"/>
                  <a:pt x="7484" y="8238"/>
                  <a:pt x="7586" y="8229"/>
                </a:cubicBezTo>
                <a:cubicBezTo>
                  <a:pt x="7851" y="8191"/>
                  <a:pt x="8128" y="8166"/>
                  <a:pt x="8292" y="8141"/>
                </a:cubicBezTo>
                <a:lnTo>
                  <a:pt x="8292" y="8141"/>
                </a:lnTo>
                <a:lnTo>
                  <a:pt x="7800" y="8179"/>
                </a:lnTo>
                <a:cubicBezTo>
                  <a:pt x="8052" y="8153"/>
                  <a:pt x="8329" y="8103"/>
                  <a:pt x="8619" y="8065"/>
                </a:cubicBezTo>
                <a:cubicBezTo>
                  <a:pt x="8909" y="8040"/>
                  <a:pt x="9224" y="8015"/>
                  <a:pt x="9539" y="8002"/>
                </a:cubicBezTo>
                <a:close/>
                <a:moveTo>
                  <a:pt x="13872" y="24613"/>
                </a:moveTo>
                <a:cubicBezTo>
                  <a:pt x="13878" y="24619"/>
                  <a:pt x="13877" y="24623"/>
                  <a:pt x="13861" y="24623"/>
                </a:cubicBezTo>
                <a:cubicBezTo>
                  <a:pt x="13858" y="24623"/>
                  <a:pt x="13853" y="24623"/>
                  <a:pt x="13849" y="24623"/>
                </a:cubicBezTo>
                <a:lnTo>
                  <a:pt x="13849" y="24623"/>
                </a:lnTo>
                <a:lnTo>
                  <a:pt x="13992" y="24647"/>
                </a:lnTo>
                <a:lnTo>
                  <a:pt x="13992" y="24647"/>
                </a:lnTo>
                <a:cubicBezTo>
                  <a:pt x="13957" y="24637"/>
                  <a:pt x="13917" y="24626"/>
                  <a:pt x="13872" y="24613"/>
                </a:cubicBezTo>
                <a:close/>
                <a:moveTo>
                  <a:pt x="13937" y="24661"/>
                </a:moveTo>
                <a:cubicBezTo>
                  <a:pt x="14040" y="24683"/>
                  <a:pt x="14106" y="24697"/>
                  <a:pt x="14140" y="24702"/>
                </a:cubicBezTo>
                <a:lnTo>
                  <a:pt x="14140" y="24702"/>
                </a:lnTo>
                <a:cubicBezTo>
                  <a:pt x="14078" y="24690"/>
                  <a:pt x="14011" y="24676"/>
                  <a:pt x="13937" y="24661"/>
                </a:cubicBezTo>
                <a:close/>
                <a:moveTo>
                  <a:pt x="15535" y="24879"/>
                </a:moveTo>
                <a:cubicBezTo>
                  <a:pt x="15557" y="24882"/>
                  <a:pt x="15578" y="24885"/>
                  <a:pt x="15600" y="24887"/>
                </a:cubicBezTo>
                <a:cubicBezTo>
                  <a:pt x="15580" y="24883"/>
                  <a:pt x="15558" y="24880"/>
                  <a:pt x="15535" y="24879"/>
                </a:cubicBezTo>
                <a:close/>
                <a:moveTo>
                  <a:pt x="26522" y="25131"/>
                </a:moveTo>
                <a:lnTo>
                  <a:pt x="26286" y="25165"/>
                </a:lnTo>
                <a:cubicBezTo>
                  <a:pt x="26393" y="25150"/>
                  <a:pt x="26470" y="25139"/>
                  <a:pt x="26522" y="25131"/>
                </a:cubicBezTo>
                <a:close/>
                <a:moveTo>
                  <a:pt x="25731" y="25202"/>
                </a:moveTo>
                <a:lnTo>
                  <a:pt x="25669" y="25212"/>
                </a:lnTo>
                <a:lnTo>
                  <a:pt x="25669" y="25212"/>
                </a:lnTo>
                <a:cubicBezTo>
                  <a:pt x="25688" y="25209"/>
                  <a:pt x="25709" y="25206"/>
                  <a:pt x="25731" y="25202"/>
                </a:cubicBezTo>
                <a:close/>
                <a:moveTo>
                  <a:pt x="25669" y="25212"/>
                </a:moveTo>
                <a:cubicBezTo>
                  <a:pt x="25577" y="25225"/>
                  <a:pt x="25527" y="25227"/>
                  <a:pt x="25568" y="25227"/>
                </a:cubicBezTo>
                <a:lnTo>
                  <a:pt x="25568" y="25227"/>
                </a:lnTo>
                <a:lnTo>
                  <a:pt x="25669" y="25212"/>
                </a:lnTo>
                <a:close/>
                <a:moveTo>
                  <a:pt x="26487" y="25114"/>
                </a:moveTo>
                <a:cubicBezTo>
                  <a:pt x="26197" y="25165"/>
                  <a:pt x="25895" y="25190"/>
                  <a:pt x="25605" y="25228"/>
                </a:cubicBezTo>
                <a:cubicBezTo>
                  <a:pt x="25589" y="25228"/>
                  <a:pt x="25576" y="25228"/>
                  <a:pt x="25568" y="25227"/>
                </a:cubicBezTo>
                <a:lnTo>
                  <a:pt x="25568" y="25227"/>
                </a:lnTo>
                <a:lnTo>
                  <a:pt x="25567" y="25228"/>
                </a:lnTo>
                <a:cubicBezTo>
                  <a:pt x="25483" y="25234"/>
                  <a:pt x="25433" y="25237"/>
                  <a:pt x="25409" y="25237"/>
                </a:cubicBezTo>
                <a:cubicBezTo>
                  <a:pt x="25345" y="25237"/>
                  <a:pt x="25477" y="25214"/>
                  <a:pt x="25643" y="25177"/>
                </a:cubicBezTo>
                <a:lnTo>
                  <a:pt x="25971" y="25165"/>
                </a:lnTo>
                <a:cubicBezTo>
                  <a:pt x="26006" y="25161"/>
                  <a:pt x="26042" y="25156"/>
                  <a:pt x="26077" y="25151"/>
                </a:cubicBezTo>
                <a:lnTo>
                  <a:pt x="26077" y="25151"/>
                </a:lnTo>
                <a:cubicBezTo>
                  <a:pt x="26246" y="25138"/>
                  <a:pt x="26390" y="25114"/>
                  <a:pt x="26487" y="25114"/>
                </a:cubicBezTo>
                <a:close/>
                <a:moveTo>
                  <a:pt x="19090" y="25328"/>
                </a:moveTo>
                <a:lnTo>
                  <a:pt x="19090" y="25328"/>
                </a:lnTo>
                <a:cubicBezTo>
                  <a:pt x="19114" y="25331"/>
                  <a:pt x="19137" y="25333"/>
                  <a:pt x="19159" y="25336"/>
                </a:cubicBezTo>
                <a:lnTo>
                  <a:pt x="19159" y="25336"/>
                </a:lnTo>
                <a:cubicBezTo>
                  <a:pt x="19211" y="25338"/>
                  <a:pt x="19263" y="25340"/>
                  <a:pt x="19316" y="25340"/>
                </a:cubicBezTo>
                <a:lnTo>
                  <a:pt x="19316" y="25340"/>
                </a:lnTo>
                <a:cubicBezTo>
                  <a:pt x="19263" y="25340"/>
                  <a:pt x="19191" y="25337"/>
                  <a:pt x="19090" y="25328"/>
                </a:cubicBezTo>
                <a:close/>
                <a:moveTo>
                  <a:pt x="19316" y="25340"/>
                </a:moveTo>
                <a:cubicBezTo>
                  <a:pt x="19342" y="25341"/>
                  <a:pt x="19363" y="25341"/>
                  <a:pt x="19380" y="25341"/>
                </a:cubicBezTo>
                <a:cubicBezTo>
                  <a:pt x="19359" y="25341"/>
                  <a:pt x="19337" y="25341"/>
                  <a:pt x="19316" y="25340"/>
                </a:cubicBezTo>
                <a:close/>
                <a:moveTo>
                  <a:pt x="23148" y="25341"/>
                </a:moveTo>
                <a:cubicBezTo>
                  <a:pt x="23126" y="25341"/>
                  <a:pt x="23104" y="25343"/>
                  <a:pt x="23091" y="25345"/>
                </a:cubicBezTo>
                <a:lnTo>
                  <a:pt x="23091" y="25345"/>
                </a:lnTo>
                <a:lnTo>
                  <a:pt x="23148" y="25341"/>
                </a:lnTo>
                <a:close/>
                <a:moveTo>
                  <a:pt x="23350" y="25341"/>
                </a:moveTo>
                <a:cubicBezTo>
                  <a:pt x="23273" y="25344"/>
                  <a:pt x="23196" y="25348"/>
                  <a:pt x="23121" y="25352"/>
                </a:cubicBezTo>
                <a:lnTo>
                  <a:pt x="23121" y="25352"/>
                </a:lnTo>
                <a:cubicBezTo>
                  <a:pt x="23162" y="25352"/>
                  <a:pt x="23233" y="25349"/>
                  <a:pt x="23350" y="25341"/>
                </a:cubicBezTo>
                <a:close/>
                <a:moveTo>
                  <a:pt x="23091" y="25345"/>
                </a:moveTo>
                <a:lnTo>
                  <a:pt x="22543" y="25379"/>
                </a:lnTo>
                <a:lnTo>
                  <a:pt x="22234" y="25391"/>
                </a:lnTo>
                <a:lnTo>
                  <a:pt x="22367" y="25391"/>
                </a:lnTo>
                <a:cubicBezTo>
                  <a:pt x="22593" y="25391"/>
                  <a:pt x="22851" y="25368"/>
                  <a:pt x="23121" y="25352"/>
                </a:cubicBezTo>
                <a:lnTo>
                  <a:pt x="23121" y="25352"/>
                </a:lnTo>
                <a:cubicBezTo>
                  <a:pt x="23119" y="25352"/>
                  <a:pt x="23117" y="25352"/>
                  <a:pt x="23115" y="25352"/>
                </a:cubicBezTo>
                <a:cubicBezTo>
                  <a:pt x="23066" y="25352"/>
                  <a:pt x="23068" y="25348"/>
                  <a:pt x="23091" y="25345"/>
                </a:cubicBezTo>
                <a:close/>
                <a:moveTo>
                  <a:pt x="21806" y="25391"/>
                </a:moveTo>
                <a:cubicBezTo>
                  <a:pt x="21846" y="25395"/>
                  <a:pt x="21886" y="25399"/>
                  <a:pt x="21926" y="25404"/>
                </a:cubicBezTo>
                <a:lnTo>
                  <a:pt x="22234" y="25391"/>
                </a:lnTo>
                <a:close/>
                <a:moveTo>
                  <a:pt x="73067" y="0"/>
                </a:moveTo>
                <a:cubicBezTo>
                  <a:pt x="72502" y="0"/>
                  <a:pt x="71937" y="13"/>
                  <a:pt x="71372" y="39"/>
                </a:cubicBezTo>
                <a:lnTo>
                  <a:pt x="71485" y="39"/>
                </a:lnTo>
                <a:lnTo>
                  <a:pt x="70426" y="89"/>
                </a:lnTo>
                <a:cubicBezTo>
                  <a:pt x="70187" y="102"/>
                  <a:pt x="69922" y="127"/>
                  <a:pt x="69292" y="190"/>
                </a:cubicBezTo>
                <a:lnTo>
                  <a:pt x="69343" y="190"/>
                </a:lnTo>
                <a:cubicBezTo>
                  <a:pt x="69091" y="215"/>
                  <a:pt x="68751" y="265"/>
                  <a:pt x="68398" y="303"/>
                </a:cubicBezTo>
                <a:cubicBezTo>
                  <a:pt x="68458" y="293"/>
                  <a:pt x="68474" y="290"/>
                  <a:pt x="68462" y="290"/>
                </a:cubicBezTo>
                <a:cubicBezTo>
                  <a:pt x="68427" y="290"/>
                  <a:pt x="68146" y="323"/>
                  <a:pt x="68113" y="323"/>
                </a:cubicBezTo>
                <a:cubicBezTo>
                  <a:pt x="68100" y="323"/>
                  <a:pt x="68126" y="318"/>
                  <a:pt x="68221" y="303"/>
                </a:cubicBezTo>
                <a:lnTo>
                  <a:pt x="68221" y="303"/>
                </a:lnTo>
                <a:cubicBezTo>
                  <a:pt x="67604" y="391"/>
                  <a:pt x="67440" y="417"/>
                  <a:pt x="67352" y="442"/>
                </a:cubicBezTo>
                <a:cubicBezTo>
                  <a:pt x="67251" y="467"/>
                  <a:pt x="67201" y="480"/>
                  <a:pt x="66797" y="555"/>
                </a:cubicBezTo>
                <a:lnTo>
                  <a:pt x="66608" y="580"/>
                </a:lnTo>
                <a:cubicBezTo>
                  <a:pt x="66331" y="656"/>
                  <a:pt x="66306" y="656"/>
                  <a:pt x="65689" y="795"/>
                </a:cubicBezTo>
                <a:cubicBezTo>
                  <a:pt x="65822" y="761"/>
                  <a:pt x="65857" y="751"/>
                  <a:pt x="65846" y="751"/>
                </a:cubicBezTo>
                <a:cubicBezTo>
                  <a:pt x="65827" y="751"/>
                  <a:pt x="65689" y="778"/>
                  <a:pt x="65663" y="778"/>
                </a:cubicBezTo>
                <a:cubicBezTo>
                  <a:pt x="65644" y="778"/>
                  <a:pt x="65681" y="765"/>
                  <a:pt x="65852" y="719"/>
                </a:cubicBezTo>
                <a:lnTo>
                  <a:pt x="65852" y="719"/>
                </a:lnTo>
                <a:cubicBezTo>
                  <a:pt x="64542" y="984"/>
                  <a:pt x="63950" y="1236"/>
                  <a:pt x="63345" y="1374"/>
                </a:cubicBezTo>
                <a:cubicBezTo>
                  <a:pt x="63251" y="1413"/>
                  <a:pt x="63219" y="1428"/>
                  <a:pt x="63230" y="1428"/>
                </a:cubicBezTo>
                <a:cubicBezTo>
                  <a:pt x="63253" y="1428"/>
                  <a:pt x="63439" y="1370"/>
                  <a:pt x="63647" y="1311"/>
                </a:cubicBezTo>
                <a:cubicBezTo>
                  <a:pt x="63889" y="1231"/>
                  <a:pt x="64155" y="1158"/>
                  <a:pt x="64175" y="1158"/>
                </a:cubicBezTo>
                <a:cubicBezTo>
                  <a:pt x="64179" y="1158"/>
                  <a:pt x="64169" y="1163"/>
                  <a:pt x="64139" y="1173"/>
                </a:cubicBezTo>
                <a:cubicBezTo>
                  <a:pt x="64177" y="1162"/>
                  <a:pt x="64195" y="1158"/>
                  <a:pt x="64197" y="1158"/>
                </a:cubicBezTo>
                <a:cubicBezTo>
                  <a:pt x="64202" y="1158"/>
                  <a:pt x="64096" y="1190"/>
                  <a:pt x="63950" y="1236"/>
                </a:cubicBezTo>
                <a:cubicBezTo>
                  <a:pt x="63748" y="1311"/>
                  <a:pt x="63458" y="1399"/>
                  <a:pt x="63257" y="1450"/>
                </a:cubicBezTo>
                <a:cubicBezTo>
                  <a:pt x="62677" y="1626"/>
                  <a:pt x="62110" y="1828"/>
                  <a:pt x="61555" y="2067"/>
                </a:cubicBezTo>
                <a:lnTo>
                  <a:pt x="61757" y="1979"/>
                </a:lnTo>
                <a:lnTo>
                  <a:pt x="61757" y="1979"/>
                </a:lnTo>
                <a:cubicBezTo>
                  <a:pt x="61568" y="2055"/>
                  <a:pt x="61379" y="2118"/>
                  <a:pt x="61190" y="2206"/>
                </a:cubicBezTo>
                <a:cubicBezTo>
                  <a:pt x="61001" y="2281"/>
                  <a:pt x="60812" y="2382"/>
                  <a:pt x="60573" y="2470"/>
                </a:cubicBezTo>
                <a:cubicBezTo>
                  <a:pt x="60333" y="2596"/>
                  <a:pt x="60006" y="2748"/>
                  <a:pt x="59943" y="2798"/>
                </a:cubicBezTo>
                <a:cubicBezTo>
                  <a:pt x="60245" y="2659"/>
                  <a:pt x="60535" y="2508"/>
                  <a:pt x="60837" y="2382"/>
                </a:cubicBezTo>
                <a:lnTo>
                  <a:pt x="60837" y="2382"/>
                </a:lnTo>
                <a:lnTo>
                  <a:pt x="60459" y="2559"/>
                </a:lnTo>
                <a:lnTo>
                  <a:pt x="60056" y="2760"/>
                </a:lnTo>
                <a:cubicBezTo>
                  <a:pt x="59779" y="2899"/>
                  <a:pt x="59464" y="3075"/>
                  <a:pt x="59060" y="3277"/>
                </a:cubicBezTo>
                <a:cubicBezTo>
                  <a:pt x="59111" y="3239"/>
                  <a:pt x="59350" y="3113"/>
                  <a:pt x="59514" y="3012"/>
                </a:cubicBezTo>
                <a:lnTo>
                  <a:pt x="59514" y="3012"/>
                </a:lnTo>
                <a:cubicBezTo>
                  <a:pt x="59275" y="3138"/>
                  <a:pt x="59060" y="3252"/>
                  <a:pt x="58821" y="3390"/>
                </a:cubicBezTo>
                <a:cubicBezTo>
                  <a:pt x="58871" y="3327"/>
                  <a:pt x="59867" y="2823"/>
                  <a:pt x="60396" y="2559"/>
                </a:cubicBezTo>
                <a:lnTo>
                  <a:pt x="60396" y="2559"/>
                </a:lnTo>
                <a:cubicBezTo>
                  <a:pt x="60258" y="2609"/>
                  <a:pt x="60006" y="2735"/>
                  <a:pt x="59829" y="2836"/>
                </a:cubicBezTo>
                <a:cubicBezTo>
                  <a:pt x="59699" y="2897"/>
                  <a:pt x="59599" y="2945"/>
                  <a:pt x="59590" y="2945"/>
                </a:cubicBezTo>
                <a:cubicBezTo>
                  <a:pt x="59588" y="2945"/>
                  <a:pt x="59590" y="2944"/>
                  <a:pt x="59594" y="2941"/>
                </a:cubicBezTo>
                <a:lnTo>
                  <a:pt x="59594" y="2941"/>
                </a:lnTo>
                <a:cubicBezTo>
                  <a:pt x="59423" y="3046"/>
                  <a:pt x="59202" y="3163"/>
                  <a:pt x="58960" y="3290"/>
                </a:cubicBezTo>
                <a:cubicBezTo>
                  <a:pt x="58695" y="3428"/>
                  <a:pt x="58405" y="3605"/>
                  <a:pt x="58103" y="3794"/>
                </a:cubicBezTo>
                <a:lnTo>
                  <a:pt x="58141" y="3756"/>
                </a:lnTo>
                <a:lnTo>
                  <a:pt x="58141" y="3756"/>
                </a:lnTo>
                <a:cubicBezTo>
                  <a:pt x="58040" y="3819"/>
                  <a:pt x="57838" y="3957"/>
                  <a:pt x="57662" y="4071"/>
                </a:cubicBezTo>
                <a:lnTo>
                  <a:pt x="57977" y="3857"/>
                </a:lnTo>
                <a:lnTo>
                  <a:pt x="57977" y="3857"/>
                </a:lnTo>
                <a:cubicBezTo>
                  <a:pt x="57737" y="4008"/>
                  <a:pt x="57485" y="4172"/>
                  <a:pt x="57259" y="4323"/>
                </a:cubicBezTo>
                <a:cubicBezTo>
                  <a:pt x="57199" y="4364"/>
                  <a:pt x="57139" y="4403"/>
                  <a:pt x="57079" y="4442"/>
                </a:cubicBezTo>
                <a:lnTo>
                  <a:pt x="57079" y="4442"/>
                </a:lnTo>
                <a:cubicBezTo>
                  <a:pt x="57081" y="4440"/>
                  <a:pt x="57082" y="4438"/>
                  <a:pt x="57082" y="4436"/>
                </a:cubicBezTo>
                <a:cubicBezTo>
                  <a:pt x="57085" y="4433"/>
                  <a:pt x="57087" y="4432"/>
                  <a:pt x="57086" y="4432"/>
                </a:cubicBezTo>
                <a:lnTo>
                  <a:pt x="57086" y="4432"/>
                </a:lnTo>
                <a:cubicBezTo>
                  <a:pt x="57085" y="4432"/>
                  <a:pt x="57064" y="4448"/>
                  <a:pt x="57007" y="4487"/>
                </a:cubicBezTo>
                <a:lnTo>
                  <a:pt x="56855" y="4587"/>
                </a:lnTo>
                <a:lnTo>
                  <a:pt x="56830" y="4606"/>
                </a:lnTo>
                <a:lnTo>
                  <a:pt x="56830" y="4606"/>
                </a:lnTo>
                <a:cubicBezTo>
                  <a:pt x="56912" y="4551"/>
                  <a:pt x="56995" y="4497"/>
                  <a:pt x="57079" y="4442"/>
                </a:cubicBezTo>
                <a:lnTo>
                  <a:pt x="57079" y="4442"/>
                </a:lnTo>
                <a:cubicBezTo>
                  <a:pt x="57073" y="4450"/>
                  <a:pt x="57059" y="4463"/>
                  <a:pt x="57064" y="4463"/>
                </a:cubicBezTo>
                <a:cubicBezTo>
                  <a:pt x="57069" y="4463"/>
                  <a:pt x="57099" y="4446"/>
                  <a:pt x="57196" y="4386"/>
                </a:cubicBezTo>
                <a:lnTo>
                  <a:pt x="57196" y="4386"/>
                </a:lnTo>
                <a:lnTo>
                  <a:pt x="56830" y="4638"/>
                </a:lnTo>
                <a:lnTo>
                  <a:pt x="56578" y="4827"/>
                </a:lnTo>
                <a:cubicBezTo>
                  <a:pt x="56439" y="4928"/>
                  <a:pt x="56339" y="4991"/>
                  <a:pt x="56250" y="5054"/>
                </a:cubicBezTo>
                <a:cubicBezTo>
                  <a:pt x="55885" y="5293"/>
                  <a:pt x="55545" y="5558"/>
                  <a:pt x="55217" y="5835"/>
                </a:cubicBezTo>
                <a:cubicBezTo>
                  <a:pt x="55355" y="5726"/>
                  <a:pt x="55678" y="5479"/>
                  <a:pt x="55686" y="5479"/>
                </a:cubicBezTo>
                <a:lnTo>
                  <a:pt x="55686" y="5479"/>
                </a:lnTo>
                <a:cubicBezTo>
                  <a:pt x="55688" y="5479"/>
                  <a:pt x="55665" y="5498"/>
                  <a:pt x="55608" y="5545"/>
                </a:cubicBezTo>
                <a:lnTo>
                  <a:pt x="55217" y="5860"/>
                </a:lnTo>
                <a:lnTo>
                  <a:pt x="54902" y="6125"/>
                </a:lnTo>
                <a:cubicBezTo>
                  <a:pt x="54635" y="6359"/>
                  <a:pt x="54556" y="6430"/>
                  <a:pt x="54558" y="6430"/>
                </a:cubicBezTo>
                <a:cubicBezTo>
                  <a:pt x="54561" y="6430"/>
                  <a:pt x="54757" y="6263"/>
                  <a:pt x="54765" y="6263"/>
                </a:cubicBezTo>
                <a:lnTo>
                  <a:pt x="54765" y="6263"/>
                </a:lnTo>
                <a:cubicBezTo>
                  <a:pt x="54768" y="6263"/>
                  <a:pt x="54747" y="6284"/>
                  <a:pt x="54688" y="6339"/>
                </a:cubicBezTo>
                <a:cubicBezTo>
                  <a:pt x="54436" y="6553"/>
                  <a:pt x="54197" y="6780"/>
                  <a:pt x="53957" y="7019"/>
                </a:cubicBezTo>
                <a:lnTo>
                  <a:pt x="53945" y="7007"/>
                </a:lnTo>
                <a:cubicBezTo>
                  <a:pt x="53755" y="7183"/>
                  <a:pt x="53579" y="7360"/>
                  <a:pt x="53403" y="7549"/>
                </a:cubicBezTo>
                <a:cubicBezTo>
                  <a:pt x="53264" y="7712"/>
                  <a:pt x="53100" y="7876"/>
                  <a:pt x="52936" y="8027"/>
                </a:cubicBezTo>
                <a:cubicBezTo>
                  <a:pt x="53037" y="7901"/>
                  <a:pt x="53151" y="7788"/>
                  <a:pt x="53251" y="7675"/>
                </a:cubicBezTo>
                <a:lnTo>
                  <a:pt x="53251" y="7675"/>
                </a:lnTo>
                <a:cubicBezTo>
                  <a:pt x="53113" y="7813"/>
                  <a:pt x="52974" y="7952"/>
                  <a:pt x="52848" y="8090"/>
                </a:cubicBezTo>
                <a:lnTo>
                  <a:pt x="52924" y="7990"/>
                </a:lnTo>
                <a:lnTo>
                  <a:pt x="52924" y="7990"/>
                </a:lnTo>
                <a:cubicBezTo>
                  <a:pt x="52495" y="8456"/>
                  <a:pt x="52344" y="8582"/>
                  <a:pt x="51928" y="9036"/>
                </a:cubicBezTo>
                <a:cubicBezTo>
                  <a:pt x="51947" y="9017"/>
                  <a:pt x="51958" y="9008"/>
                  <a:pt x="51960" y="9008"/>
                </a:cubicBezTo>
                <a:lnTo>
                  <a:pt x="51960" y="9008"/>
                </a:lnTo>
                <a:cubicBezTo>
                  <a:pt x="51970" y="9008"/>
                  <a:pt x="51823" y="9184"/>
                  <a:pt x="51525" y="9502"/>
                </a:cubicBezTo>
                <a:cubicBezTo>
                  <a:pt x="51428" y="9590"/>
                  <a:pt x="51331" y="9684"/>
                  <a:pt x="51243" y="9785"/>
                </a:cubicBezTo>
                <a:lnTo>
                  <a:pt x="51243" y="9785"/>
                </a:lnTo>
                <a:cubicBezTo>
                  <a:pt x="51359" y="9645"/>
                  <a:pt x="51479" y="9513"/>
                  <a:pt x="51613" y="9388"/>
                </a:cubicBezTo>
                <a:cubicBezTo>
                  <a:pt x="51626" y="9363"/>
                  <a:pt x="51714" y="9262"/>
                  <a:pt x="51739" y="9237"/>
                </a:cubicBezTo>
                <a:lnTo>
                  <a:pt x="51739" y="9237"/>
                </a:lnTo>
                <a:cubicBezTo>
                  <a:pt x="51462" y="9514"/>
                  <a:pt x="51059" y="9968"/>
                  <a:pt x="50870" y="10182"/>
                </a:cubicBezTo>
                <a:lnTo>
                  <a:pt x="51072" y="9955"/>
                </a:lnTo>
                <a:lnTo>
                  <a:pt x="50341" y="10800"/>
                </a:lnTo>
                <a:cubicBezTo>
                  <a:pt x="50303" y="10841"/>
                  <a:pt x="50288" y="10858"/>
                  <a:pt x="50287" y="10858"/>
                </a:cubicBezTo>
                <a:cubicBezTo>
                  <a:pt x="50285" y="10858"/>
                  <a:pt x="50344" y="10788"/>
                  <a:pt x="50404" y="10711"/>
                </a:cubicBezTo>
                <a:lnTo>
                  <a:pt x="50404" y="10711"/>
                </a:lnTo>
                <a:lnTo>
                  <a:pt x="49925" y="11253"/>
                </a:lnTo>
                <a:cubicBezTo>
                  <a:pt x="49949" y="11216"/>
                  <a:pt x="49975" y="11180"/>
                  <a:pt x="50001" y="11145"/>
                </a:cubicBezTo>
                <a:lnTo>
                  <a:pt x="50001" y="11145"/>
                </a:lnTo>
                <a:lnTo>
                  <a:pt x="49572" y="11644"/>
                </a:lnTo>
                <a:cubicBezTo>
                  <a:pt x="49528" y="11688"/>
                  <a:pt x="49273" y="11952"/>
                  <a:pt x="49267" y="11952"/>
                </a:cubicBezTo>
                <a:cubicBezTo>
                  <a:pt x="49266" y="11952"/>
                  <a:pt x="49271" y="11947"/>
                  <a:pt x="49282" y="11934"/>
                </a:cubicBezTo>
                <a:lnTo>
                  <a:pt x="49282" y="11934"/>
                </a:lnTo>
                <a:cubicBezTo>
                  <a:pt x="48892" y="12362"/>
                  <a:pt x="48337" y="13030"/>
                  <a:pt x="47808" y="13597"/>
                </a:cubicBezTo>
                <a:cubicBezTo>
                  <a:pt x="47783" y="13635"/>
                  <a:pt x="47720" y="13685"/>
                  <a:pt x="47619" y="13811"/>
                </a:cubicBezTo>
                <a:cubicBezTo>
                  <a:pt x="47115" y="14353"/>
                  <a:pt x="46649" y="14807"/>
                  <a:pt x="46056" y="15437"/>
                </a:cubicBezTo>
                <a:cubicBezTo>
                  <a:pt x="45930" y="15550"/>
                  <a:pt x="45804" y="15651"/>
                  <a:pt x="45691" y="15764"/>
                </a:cubicBezTo>
                <a:cubicBezTo>
                  <a:pt x="45578" y="15875"/>
                  <a:pt x="45543" y="15911"/>
                  <a:pt x="45546" y="15911"/>
                </a:cubicBezTo>
                <a:cubicBezTo>
                  <a:pt x="45552" y="15911"/>
                  <a:pt x="45698" y="15779"/>
                  <a:pt x="45707" y="15779"/>
                </a:cubicBezTo>
                <a:cubicBezTo>
                  <a:pt x="45714" y="15779"/>
                  <a:pt x="45643" y="15854"/>
                  <a:pt x="45376" y="16117"/>
                </a:cubicBezTo>
                <a:cubicBezTo>
                  <a:pt x="45075" y="16399"/>
                  <a:pt x="45018" y="16443"/>
                  <a:pt x="45007" y="16443"/>
                </a:cubicBezTo>
                <a:cubicBezTo>
                  <a:pt x="45002" y="16443"/>
                  <a:pt x="45006" y="16434"/>
                  <a:pt x="45001" y="16434"/>
                </a:cubicBezTo>
                <a:cubicBezTo>
                  <a:pt x="44995" y="16434"/>
                  <a:pt x="44978" y="16446"/>
                  <a:pt x="44922" y="16495"/>
                </a:cubicBezTo>
                <a:lnTo>
                  <a:pt x="44355" y="17024"/>
                </a:lnTo>
                <a:cubicBezTo>
                  <a:pt x="44128" y="17226"/>
                  <a:pt x="43851" y="17465"/>
                  <a:pt x="43561" y="17692"/>
                </a:cubicBezTo>
                <a:lnTo>
                  <a:pt x="44065" y="17264"/>
                </a:lnTo>
                <a:lnTo>
                  <a:pt x="43624" y="17617"/>
                </a:lnTo>
                <a:cubicBezTo>
                  <a:pt x="43993" y="17293"/>
                  <a:pt x="44290" y="17040"/>
                  <a:pt x="44281" y="17040"/>
                </a:cubicBezTo>
                <a:lnTo>
                  <a:pt x="44281" y="17040"/>
                </a:lnTo>
                <a:cubicBezTo>
                  <a:pt x="44277" y="17040"/>
                  <a:pt x="44223" y="17082"/>
                  <a:pt x="44103" y="17176"/>
                </a:cubicBezTo>
                <a:cubicBezTo>
                  <a:pt x="43826" y="17440"/>
                  <a:pt x="43549" y="17680"/>
                  <a:pt x="43246" y="17919"/>
                </a:cubicBezTo>
                <a:cubicBezTo>
                  <a:pt x="42818" y="18247"/>
                  <a:pt x="42390" y="18587"/>
                  <a:pt x="42364" y="18625"/>
                </a:cubicBezTo>
                <a:lnTo>
                  <a:pt x="42062" y="18826"/>
                </a:lnTo>
                <a:lnTo>
                  <a:pt x="42238" y="18688"/>
                </a:lnTo>
                <a:lnTo>
                  <a:pt x="42238" y="18688"/>
                </a:lnTo>
                <a:cubicBezTo>
                  <a:pt x="42062" y="18814"/>
                  <a:pt x="41885" y="18940"/>
                  <a:pt x="41709" y="19078"/>
                </a:cubicBezTo>
                <a:cubicBezTo>
                  <a:pt x="41507" y="19255"/>
                  <a:pt x="41281" y="19406"/>
                  <a:pt x="41054" y="19557"/>
                </a:cubicBezTo>
                <a:cubicBezTo>
                  <a:pt x="40867" y="19682"/>
                  <a:pt x="40712" y="19775"/>
                  <a:pt x="40703" y="19775"/>
                </a:cubicBezTo>
                <a:cubicBezTo>
                  <a:pt x="40701" y="19775"/>
                  <a:pt x="40708" y="19769"/>
                  <a:pt x="40726" y="19756"/>
                </a:cubicBezTo>
                <a:lnTo>
                  <a:pt x="40726" y="19756"/>
                </a:lnTo>
                <a:cubicBezTo>
                  <a:pt x="40541" y="19881"/>
                  <a:pt x="40356" y="19996"/>
                  <a:pt x="40172" y="20112"/>
                </a:cubicBezTo>
                <a:cubicBezTo>
                  <a:pt x="40088" y="20169"/>
                  <a:pt x="40050" y="20192"/>
                  <a:pt x="40047" y="20192"/>
                </a:cubicBezTo>
                <a:cubicBezTo>
                  <a:pt x="40044" y="20192"/>
                  <a:pt x="40064" y="20176"/>
                  <a:pt x="40102" y="20152"/>
                </a:cubicBezTo>
                <a:lnTo>
                  <a:pt x="40102" y="20152"/>
                </a:lnTo>
                <a:cubicBezTo>
                  <a:pt x="39825" y="20321"/>
                  <a:pt x="39555" y="20497"/>
                  <a:pt x="39264" y="20653"/>
                </a:cubicBezTo>
                <a:lnTo>
                  <a:pt x="38685" y="21006"/>
                </a:lnTo>
                <a:cubicBezTo>
                  <a:pt x="38619" y="21042"/>
                  <a:pt x="38596" y="21055"/>
                  <a:pt x="38595" y="21055"/>
                </a:cubicBezTo>
                <a:cubicBezTo>
                  <a:pt x="38594" y="21055"/>
                  <a:pt x="38753" y="20966"/>
                  <a:pt x="38742" y="20966"/>
                </a:cubicBezTo>
                <a:cubicBezTo>
                  <a:pt x="38741" y="20966"/>
                  <a:pt x="38739" y="20967"/>
                  <a:pt x="38735" y="20968"/>
                </a:cubicBezTo>
                <a:cubicBezTo>
                  <a:pt x="38559" y="21069"/>
                  <a:pt x="38382" y="21170"/>
                  <a:pt x="38206" y="21271"/>
                </a:cubicBezTo>
                <a:cubicBezTo>
                  <a:pt x="38168" y="21288"/>
                  <a:pt x="38149" y="21296"/>
                  <a:pt x="38145" y="21296"/>
                </a:cubicBezTo>
                <a:cubicBezTo>
                  <a:pt x="38126" y="21296"/>
                  <a:pt x="38482" y="21109"/>
                  <a:pt x="38786" y="20931"/>
                </a:cubicBezTo>
                <a:lnTo>
                  <a:pt x="38786" y="20931"/>
                </a:lnTo>
                <a:cubicBezTo>
                  <a:pt x="38534" y="21044"/>
                  <a:pt x="38420" y="21107"/>
                  <a:pt x="38244" y="21208"/>
                </a:cubicBezTo>
                <a:cubicBezTo>
                  <a:pt x="38055" y="21309"/>
                  <a:pt x="37803" y="21460"/>
                  <a:pt x="37248" y="21725"/>
                </a:cubicBezTo>
                <a:cubicBezTo>
                  <a:pt x="37425" y="21636"/>
                  <a:pt x="37589" y="21548"/>
                  <a:pt x="37765" y="21460"/>
                </a:cubicBezTo>
                <a:lnTo>
                  <a:pt x="37765" y="21460"/>
                </a:lnTo>
                <a:cubicBezTo>
                  <a:pt x="37425" y="21611"/>
                  <a:pt x="37022" y="21800"/>
                  <a:pt x="36429" y="22077"/>
                </a:cubicBezTo>
                <a:cubicBezTo>
                  <a:pt x="36536" y="22029"/>
                  <a:pt x="37175" y="21744"/>
                  <a:pt x="37207" y="21744"/>
                </a:cubicBezTo>
                <a:cubicBezTo>
                  <a:pt x="37216" y="21744"/>
                  <a:pt x="37169" y="21770"/>
                  <a:pt x="37034" y="21838"/>
                </a:cubicBezTo>
                <a:cubicBezTo>
                  <a:pt x="36858" y="21914"/>
                  <a:pt x="36644" y="22027"/>
                  <a:pt x="36316" y="22178"/>
                </a:cubicBezTo>
                <a:cubicBezTo>
                  <a:pt x="36240" y="22203"/>
                  <a:pt x="36177" y="22229"/>
                  <a:pt x="36102" y="22266"/>
                </a:cubicBezTo>
                <a:lnTo>
                  <a:pt x="35598" y="22481"/>
                </a:lnTo>
                <a:lnTo>
                  <a:pt x="35598" y="22481"/>
                </a:lnTo>
                <a:lnTo>
                  <a:pt x="35610" y="22455"/>
                </a:lnTo>
                <a:lnTo>
                  <a:pt x="35610" y="22455"/>
                </a:lnTo>
                <a:cubicBezTo>
                  <a:pt x="35182" y="22644"/>
                  <a:pt x="35220" y="22644"/>
                  <a:pt x="34968" y="22758"/>
                </a:cubicBezTo>
                <a:cubicBezTo>
                  <a:pt x="34741" y="22846"/>
                  <a:pt x="34501" y="22934"/>
                  <a:pt x="34249" y="22997"/>
                </a:cubicBezTo>
                <a:cubicBezTo>
                  <a:pt x="34036" y="23080"/>
                  <a:pt x="33980" y="23105"/>
                  <a:pt x="33994" y="23105"/>
                </a:cubicBezTo>
                <a:cubicBezTo>
                  <a:pt x="34014" y="23105"/>
                  <a:pt x="34205" y="23043"/>
                  <a:pt x="34217" y="23043"/>
                </a:cubicBezTo>
                <a:cubicBezTo>
                  <a:pt x="34225" y="23043"/>
                  <a:pt x="34148" y="23073"/>
                  <a:pt x="33871" y="23174"/>
                </a:cubicBezTo>
                <a:lnTo>
                  <a:pt x="32977" y="23489"/>
                </a:lnTo>
                <a:lnTo>
                  <a:pt x="31969" y="23829"/>
                </a:lnTo>
                <a:cubicBezTo>
                  <a:pt x="31831" y="23865"/>
                  <a:pt x="31779" y="23877"/>
                  <a:pt x="31770" y="23877"/>
                </a:cubicBezTo>
                <a:cubicBezTo>
                  <a:pt x="31751" y="23877"/>
                  <a:pt x="31925" y="23823"/>
                  <a:pt x="31902" y="23823"/>
                </a:cubicBezTo>
                <a:cubicBezTo>
                  <a:pt x="31897" y="23823"/>
                  <a:pt x="31887" y="23825"/>
                  <a:pt x="31868" y="23829"/>
                </a:cubicBezTo>
                <a:lnTo>
                  <a:pt x="31465" y="23967"/>
                </a:lnTo>
                <a:cubicBezTo>
                  <a:pt x="31417" y="23978"/>
                  <a:pt x="31396" y="23982"/>
                  <a:pt x="31388" y="23982"/>
                </a:cubicBezTo>
                <a:cubicBezTo>
                  <a:pt x="31379" y="23982"/>
                  <a:pt x="31394" y="23975"/>
                  <a:pt x="31402" y="23967"/>
                </a:cubicBezTo>
                <a:lnTo>
                  <a:pt x="31402" y="23967"/>
                </a:lnTo>
                <a:cubicBezTo>
                  <a:pt x="31061" y="24081"/>
                  <a:pt x="31376" y="23993"/>
                  <a:pt x="30835" y="24157"/>
                </a:cubicBezTo>
                <a:cubicBezTo>
                  <a:pt x="30759" y="24194"/>
                  <a:pt x="30469" y="24257"/>
                  <a:pt x="30116" y="24333"/>
                </a:cubicBezTo>
                <a:lnTo>
                  <a:pt x="29549" y="24472"/>
                </a:lnTo>
                <a:cubicBezTo>
                  <a:pt x="29360" y="24509"/>
                  <a:pt x="29159" y="24547"/>
                  <a:pt x="28995" y="24598"/>
                </a:cubicBezTo>
                <a:cubicBezTo>
                  <a:pt x="28959" y="24605"/>
                  <a:pt x="28941" y="24608"/>
                  <a:pt x="28934" y="24608"/>
                </a:cubicBezTo>
                <a:cubicBezTo>
                  <a:pt x="28911" y="24608"/>
                  <a:pt x="29032" y="24571"/>
                  <a:pt x="29027" y="24571"/>
                </a:cubicBezTo>
                <a:cubicBezTo>
                  <a:pt x="29026" y="24571"/>
                  <a:pt x="29024" y="24571"/>
                  <a:pt x="29020" y="24572"/>
                </a:cubicBezTo>
                <a:lnTo>
                  <a:pt x="28478" y="24698"/>
                </a:lnTo>
                <a:lnTo>
                  <a:pt x="28163" y="24761"/>
                </a:lnTo>
                <a:lnTo>
                  <a:pt x="27420" y="24913"/>
                </a:lnTo>
                <a:cubicBezTo>
                  <a:pt x="27205" y="24950"/>
                  <a:pt x="26979" y="24976"/>
                  <a:pt x="26752" y="25001"/>
                </a:cubicBezTo>
                <a:cubicBezTo>
                  <a:pt x="26836" y="24992"/>
                  <a:pt x="26887" y="24988"/>
                  <a:pt x="26911" y="24988"/>
                </a:cubicBezTo>
                <a:cubicBezTo>
                  <a:pt x="27024" y="24988"/>
                  <a:pt x="26572" y="25069"/>
                  <a:pt x="26134" y="25140"/>
                </a:cubicBezTo>
                <a:lnTo>
                  <a:pt x="26134" y="25140"/>
                </a:lnTo>
                <a:cubicBezTo>
                  <a:pt x="26204" y="25125"/>
                  <a:pt x="26272" y="25105"/>
                  <a:pt x="26336" y="25076"/>
                </a:cubicBezTo>
                <a:lnTo>
                  <a:pt x="26336" y="25076"/>
                </a:lnTo>
                <a:cubicBezTo>
                  <a:pt x="26296" y="25086"/>
                  <a:pt x="26215" y="25097"/>
                  <a:pt x="26120" y="25107"/>
                </a:cubicBezTo>
                <a:lnTo>
                  <a:pt x="26120" y="25107"/>
                </a:lnTo>
                <a:cubicBezTo>
                  <a:pt x="26128" y="25104"/>
                  <a:pt x="26126" y="25102"/>
                  <a:pt x="26109" y="25102"/>
                </a:cubicBezTo>
                <a:cubicBezTo>
                  <a:pt x="26084" y="25102"/>
                  <a:pt x="25996" y="25114"/>
                  <a:pt x="25845" y="25139"/>
                </a:cubicBezTo>
                <a:lnTo>
                  <a:pt x="25643" y="25139"/>
                </a:lnTo>
                <a:lnTo>
                  <a:pt x="25593" y="25152"/>
                </a:lnTo>
                <a:lnTo>
                  <a:pt x="25013" y="25215"/>
                </a:lnTo>
                <a:cubicBezTo>
                  <a:pt x="24824" y="25228"/>
                  <a:pt x="24622" y="25240"/>
                  <a:pt x="24433" y="25253"/>
                </a:cubicBezTo>
                <a:lnTo>
                  <a:pt x="23816" y="25316"/>
                </a:lnTo>
                <a:cubicBezTo>
                  <a:pt x="23602" y="25341"/>
                  <a:pt x="23400" y="25354"/>
                  <a:pt x="23173" y="25366"/>
                </a:cubicBezTo>
                <a:cubicBezTo>
                  <a:pt x="22946" y="25391"/>
                  <a:pt x="22694" y="25404"/>
                  <a:pt x="22430" y="25417"/>
                </a:cubicBezTo>
                <a:lnTo>
                  <a:pt x="21535" y="25442"/>
                </a:lnTo>
                <a:cubicBezTo>
                  <a:pt x="21863" y="25417"/>
                  <a:pt x="21611" y="25417"/>
                  <a:pt x="21623" y="25391"/>
                </a:cubicBezTo>
                <a:lnTo>
                  <a:pt x="21806" y="25391"/>
                </a:lnTo>
                <a:cubicBezTo>
                  <a:pt x="21733" y="25386"/>
                  <a:pt x="21659" y="25383"/>
                  <a:pt x="21586" y="25383"/>
                </a:cubicBezTo>
                <a:cubicBezTo>
                  <a:pt x="21505" y="25383"/>
                  <a:pt x="21424" y="25386"/>
                  <a:pt x="21346" y="25391"/>
                </a:cubicBezTo>
                <a:cubicBezTo>
                  <a:pt x="21420" y="25399"/>
                  <a:pt x="21360" y="25402"/>
                  <a:pt x="21227" y="25402"/>
                </a:cubicBezTo>
                <a:cubicBezTo>
                  <a:pt x="20929" y="25402"/>
                  <a:pt x="20270" y="25387"/>
                  <a:pt x="19922" y="25379"/>
                </a:cubicBezTo>
                <a:cubicBezTo>
                  <a:pt x="19914" y="25375"/>
                  <a:pt x="19921" y="25373"/>
                  <a:pt x="19957" y="25373"/>
                </a:cubicBezTo>
                <a:cubicBezTo>
                  <a:pt x="20029" y="25373"/>
                  <a:pt x="20216" y="25379"/>
                  <a:pt x="20628" y="25379"/>
                </a:cubicBezTo>
                <a:cubicBezTo>
                  <a:pt x="20464" y="25366"/>
                  <a:pt x="20313" y="25366"/>
                  <a:pt x="20199" y="25366"/>
                </a:cubicBezTo>
                <a:lnTo>
                  <a:pt x="19859" y="25366"/>
                </a:lnTo>
                <a:cubicBezTo>
                  <a:pt x="19660" y="25366"/>
                  <a:pt x="19460" y="25366"/>
                  <a:pt x="19159" y="25336"/>
                </a:cubicBezTo>
                <a:lnTo>
                  <a:pt x="19159" y="25336"/>
                </a:lnTo>
                <a:cubicBezTo>
                  <a:pt x="18905" y="25324"/>
                  <a:pt x="18649" y="25295"/>
                  <a:pt x="18385" y="25265"/>
                </a:cubicBezTo>
                <a:lnTo>
                  <a:pt x="18385" y="25265"/>
                </a:lnTo>
                <a:lnTo>
                  <a:pt x="18536" y="25278"/>
                </a:lnTo>
                <a:cubicBezTo>
                  <a:pt x="18297" y="25253"/>
                  <a:pt x="17982" y="25228"/>
                  <a:pt x="17654" y="25190"/>
                </a:cubicBezTo>
                <a:lnTo>
                  <a:pt x="16659" y="25064"/>
                </a:lnTo>
                <a:cubicBezTo>
                  <a:pt x="16016" y="24963"/>
                  <a:pt x="15474" y="24887"/>
                  <a:pt x="15398" y="24887"/>
                </a:cubicBezTo>
                <a:cubicBezTo>
                  <a:pt x="15430" y="24881"/>
                  <a:pt x="15465" y="24878"/>
                  <a:pt x="15499" y="24878"/>
                </a:cubicBezTo>
                <a:cubicBezTo>
                  <a:pt x="15511" y="24878"/>
                  <a:pt x="15523" y="24878"/>
                  <a:pt x="15535" y="24879"/>
                </a:cubicBezTo>
                <a:lnTo>
                  <a:pt x="15535" y="24879"/>
                </a:lnTo>
                <a:cubicBezTo>
                  <a:pt x="15256" y="24842"/>
                  <a:pt x="14987" y="24796"/>
                  <a:pt x="14718" y="24761"/>
                </a:cubicBezTo>
                <a:lnTo>
                  <a:pt x="14290" y="24698"/>
                </a:lnTo>
                <a:lnTo>
                  <a:pt x="13992" y="24647"/>
                </a:lnTo>
                <a:lnTo>
                  <a:pt x="13992" y="24647"/>
                </a:lnTo>
                <a:cubicBezTo>
                  <a:pt x="14119" y="24684"/>
                  <a:pt x="14186" y="24705"/>
                  <a:pt x="14166" y="24705"/>
                </a:cubicBezTo>
                <a:cubicBezTo>
                  <a:pt x="14162" y="24705"/>
                  <a:pt x="14153" y="24704"/>
                  <a:pt x="14140" y="24702"/>
                </a:cubicBezTo>
                <a:lnTo>
                  <a:pt x="14140" y="24702"/>
                </a:lnTo>
                <a:cubicBezTo>
                  <a:pt x="14477" y="24769"/>
                  <a:pt x="14644" y="24792"/>
                  <a:pt x="14794" y="24824"/>
                </a:cubicBezTo>
                <a:cubicBezTo>
                  <a:pt x="14983" y="24862"/>
                  <a:pt x="15134" y="24887"/>
                  <a:pt x="15550" y="24963"/>
                </a:cubicBezTo>
                <a:lnTo>
                  <a:pt x="15512" y="24963"/>
                </a:lnTo>
                <a:cubicBezTo>
                  <a:pt x="15814" y="25001"/>
                  <a:pt x="16281" y="25064"/>
                  <a:pt x="16470" y="25102"/>
                </a:cubicBezTo>
                <a:cubicBezTo>
                  <a:pt x="16646" y="25139"/>
                  <a:pt x="16923" y="25177"/>
                  <a:pt x="17289" y="25228"/>
                </a:cubicBezTo>
                <a:cubicBezTo>
                  <a:pt x="17465" y="25253"/>
                  <a:pt x="17667" y="25278"/>
                  <a:pt x="17893" y="25303"/>
                </a:cubicBezTo>
                <a:lnTo>
                  <a:pt x="18574" y="25366"/>
                </a:lnTo>
                <a:cubicBezTo>
                  <a:pt x="19065" y="25417"/>
                  <a:pt x="19569" y="25429"/>
                  <a:pt x="20073" y="25467"/>
                </a:cubicBezTo>
                <a:cubicBezTo>
                  <a:pt x="20577" y="25492"/>
                  <a:pt x="21069" y="25492"/>
                  <a:pt x="21497" y="25505"/>
                </a:cubicBezTo>
                <a:cubicBezTo>
                  <a:pt x="21365" y="25490"/>
                  <a:pt x="21457" y="25487"/>
                  <a:pt x="21623" y="25487"/>
                </a:cubicBezTo>
                <a:cubicBezTo>
                  <a:pt x="21757" y="25487"/>
                  <a:pt x="21940" y="25489"/>
                  <a:pt x="22091" y="25489"/>
                </a:cubicBezTo>
                <a:cubicBezTo>
                  <a:pt x="22234" y="25489"/>
                  <a:pt x="22348" y="25487"/>
                  <a:pt x="22367" y="25480"/>
                </a:cubicBezTo>
                <a:cubicBezTo>
                  <a:pt x="22457" y="25480"/>
                  <a:pt x="22657" y="25490"/>
                  <a:pt x="22502" y="25501"/>
                </a:cubicBezTo>
                <a:lnTo>
                  <a:pt x="22502" y="25501"/>
                </a:lnTo>
                <a:cubicBezTo>
                  <a:pt x="23336" y="25455"/>
                  <a:pt x="23770" y="25465"/>
                  <a:pt x="24358" y="25391"/>
                </a:cubicBezTo>
                <a:cubicBezTo>
                  <a:pt x="24458" y="25391"/>
                  <a:pt x="24169" y="25417"/>
                  <a:pt x="24257" y="25417"/>
                </a:cubicBezTo>
                <a:cubicBezTo>
                  <a:pt x="24345" y="25404"/>
                  <a:pt x="24534" y="25379"/>
                  <a:pt x="24635" y="25379"/>
                </a:cubicBezTo>
                <a:cubicBezTo>
                  <a:pt x="24723" y="25379"/>
                  <a:pt x="24509" y="25391"/>
                  <a:pt x="24370" y="25417"/>
                </a:cubicBezTo>
                <a:cubicBezTo>
                  <a:pt x="24647" y="25391"/>
                  <a:pt x="24925" y="25366"/>
                  <a:pt x="25202" y="25316"/>
                </a:cubicBezTo>
                <a:cubicBezTo>
                  <a:pt x="25278" y="25316"/>
                  <a:pt x="25341" y="25291"/>
                  <a:pt x="25416" y="25265"/>
                </a:cubicBezTo>
                <a:cubicBezTo>
                  <a:pt x="25744" y="25240"/>
                  <a:pt x="26084" y="25190"/>
                  <a:pt x="26412" y="25127"/>
                </a:cubicBezTo>
                <a:cubicBezTo>
                  <a:pt x="26487" y="25121"/>
                  <a:pt x="26585" y="25112"/>
                  <a:pt x="26613" y="25112"/>
                </a:cubicBezTo>
                <a:cubicBezTo>
                  <a:pt x="26633" y="25112"/>
                  <a:pt x="26616" y="25117"/>
                  <a:pt x="26522" y="25131"/>
                </a:cubicBezTo>
                <a:lnTo>
                  <a:pt x="26522" y="25131"/>
                </a:lnTo>
                <a:lnTo>
                  <a:pt x="27357" y="25013"/>
                </a:lnTo>
                <a:cubicBezTo>
                  <a:pt x="27798" y="24938"/>
                  <a:pt x="28201" y="24850"/>
                  <a:pt x="28214" y="24850"/>
                </a:cubicBezTo>
                <a:cubicBezTo>
                  <a:pt x="28264" y="24850"/>
                  <a:pt x="28365" y="24824"/>
                  <a:pt x="28478" y="24799"/>
                </a:cubicBezTo>
                <a:lnTo>
                  <a:pt x="28730" y="24736"/>
                </a:lnTo>
                <a:cubicBezTo>
                  <a:pt x="29344" y="24611"/>
                  <a:pt x="29465" y="24599"/>
                  <a:pt x="29973" y="24468"/>
                </a:cubicBezTo>
                <a:lnTo>
                  <a:pt x="29973" y="24468"/>
                </a:lnTo>
                <a:cubicBezTo>
                  <a:pt x="29970" y="24469"/>
                  <a:pt x="29968" y="24470"/>
                  <a:pt x="29965" y="24472"/>
                </a:cubicBezTo>
                <a:lnTo>
                  <a:pt x="30154" y="24421"/>
                </a:lnTo>
                <a:lnTo>
                  <a:pt x="30154" y="24421"/>
                </a:lnTo>
                <a:cubicBezTo>
                  <a:pt x="30088" y="24438"/>
                  <a:pt x="30028" y="24454"/>
                  <a:pt x="29973" y="24468"/>
                </a:cubicBezTo>
                <a:lnTo>
                  <a:pt x="29973" y="24468"/>
                </a:lnTo>
                <a:cubicBezTo>
                  <a:pt x="30223" y="24370"/>
                  <a:pt x="30525" y="24331"/>
                  <a:pt x="31061" y="24182"/>
                </a:cubicBezTo>
                <a:lnTo>
                  <a:pt x="31049" y="24182"/>
                </a:lnTo>
                <a:cubicBezTo>
                  <a:pt x="32284" y="23841"/>
                  <a:pt x="31591" y="24030"/>
                  <a:pt x="32800" y="23665"/>
                </a:cubicBezTo>
                <a:lnTo>
                  <a:pt x="32725" y="23665"/>
                </a:lnTo>
                <a:cubicBezTo>
                  <a:pt x="32825" y="23602"/>
                  <a:pt x="33796" y="23325"/>
                  <a:pt x="34476" y="23048"/>
                </a:cubicBezTo>
                <a:lnTo>
                  <a:pt x="34476" y="23048"/>
                </a:lnTo>
                <a:lnTo>
                  <a:pt x="34224" y="23136"/>
                </a:lnTo>
                <a:cubicBezTo>
                  <a:pt x="34413" y="23060"/>
                  <a:pt x="34678" y="22959"/>
                  <a:pt x="34942" y="22871"/>
                </a:cubicBezTo>
                <a:lnTo>
                  <a:pt x="35333" y="22733"/>
                </a:lnTo>
                <a:cubicBezTo>
                  <a:pt x="35446" y="22695"/>
                  <a:pt x="35560" y="22644"/>
                  <a:pt x="35648" y="22607"/>
                </a:cubicBezTo>
                <a:lnTo>
                  <a:pt x="35648" y="22607"/>
                </a:lnTo>
                <a:cubicBezTo>
                  <a:pt x="35572" y="22644"/>
                  <a:pt x="35497" y="22682"/>
                  <a:pt x="35421" y="22720"/>
                </a:cubicBezTo>
                <a:cubicBezTo>
                  <a:pt x="36391" y="22317"/>
                  <a:pt x="35535" y="22644"/>
                  <a:pt x="36253" y="22329"/>
                </a:cubicBezTo>
                <a:cubicBezTo>
                  <a:pt x="36275" y="22321"/>
                  <a:pt x="36286" y="22318"/>
                  <a:pt x="36291" y="22318"/>
                </a:cubicBezTo>
                <a:cubicBezTo>
                  <a:pt x="36302" y="22318"/>
                  <a:pt x="36276" y="22335"/>
                  <a:pt x="36287" y="22335"/>
                </a:cubicBezTo>
                <a:cubicBezTo>
                  <a:pt x="36299" y="22335"/>
                  <a:pt x="36359" y="22313"/>
                  <a:pt x="36581" y="22216"/>
                </a:cubicBezTo>
                <a:cubicBezTo>
                  <a:pt x="36694" y="22153"/>
                  <a:pt x="37034" y="21989"/>
                  <a:pt x="37437" y="21788"/>
                </a:cubicBezTo>
                <a:cubicBezTo>
                  <a:pt x="37828" y="21586"/>
                  <a:pt x="38256" y="21347"/>
                  <a:pt x="38584" y="21183"/>
                </a:cubicBezTo>
                <a:lnTo>
                  <a:pt x="38584" y="21183"/>
                </a:lnTo>
                <a:cubicBezTo>
                  <a:pt x="38509" y="21217"/>
                  <a:pt x="38431" y="21254"/>
                  <a:pt x="38426" y="21254"/>
                </a:cubicBezTo>
                <a:cubicBezTo>
                  <a:pt x="38421" y="21254"/>
                  <a:pt x="38470" y="21226"/>
                  <a:pt x="38622" y="21145"/>
                </a:cubicBezTo>
                <a:cubicBezTo>
                  <a:pt x="38861" y="21006"/>
                  <a:pt x="39189" y="20830"/>
                  <a:pt x="39517" y="20641"/>
                </a:cubicBezTo>
                <a:cubicBezTo>
                  <a:pt x="39844" y="20464"/>
                  <a:pt x="40147" y="20263"/>
                  <a:pt x="40361" y="20124"/>
                </a:cubicBezTo>
                <a:cubicBezTo>
                  <a:pt x="40386" y="20112"/>
                  <a:pt x="40411" y="20086"/>
                  <a:pt x="40449" y="20074"/>
                </a:cubicBezTo>
                <a:cubicBezTo>
                  <a:pt x="40638" y="19973"/>
                  <a:pt x="40915" y="19759"/>
                  <a:pt x="41192" y="19582"/>
                </a:cubicBezTo>
                <a:lnTo>
                  <a:pt x="41558" y="19343"/>
                </a:lnTo>
                <a:cubicBezTo>
                  <a:pt x="41671" y="19267"/>
                  <a:pt x="41747" y="19192"/>
                  <a:pt x="41797" y="19154"/>
                </a:cubicBezTo>
                <a:cubicBezTo>
                  <a:pt x="42226" y="18889"/>
                  <a:pt x="42616" y="18600"/>
                  <a:pt x="42994" y="18285"/>
                </a:cubicBezTo>
                <a:cubicBezTo>
                  <a:pt x="43470" y="17931"/>
                  <a:pt x="43875" y="17565"/>
                  <a:pt x="43912" y="17565"/>
                </a:cubicBezTo>
                <a:cubicBezTo>
                  <a:pt x="43913" y="17565"/>
                  <a:pt x="43914" y="17565"/>
                  <a:pt x="43914" y="17566"/>
                </a:cubicBezTo>
                <a:lnTo>
                  <a:pt x="44418" y="17138"/>
                </a:lnTo>
                <a:lnTo>
                  <a:pt x="44910" y="16697"/>
                </a:lnTo>
                <a:lnTo>
                  <a:pt x="44884" y="16722"/>
                </a:lnTo>
                <a:lnTo>
                  <a:pt x="44884" y="16722"/>
                </a:lnTo>
                <a:lnTo>
                  <a:pt x="45288" y="16369"/>
                </a:lnTo>
                <a:cubicBezTo>
                  <a:pt x="45401" y="16268"/>
                  <a:pt x="45489" y="16180"/>
                  <a:pt x="45565" y="16105"/>
                </a:cubicBezTo>
                <a:cubicBezTo>
                  <a:pt x="45716" y="15941"/>
                  <a:pt x="45817" y="15840"/>
                  <a:pt x="45918" y="15727"/>
                </a:cubicBezTo>
                <a:cubicBezTo>
                  <a:pt x="45975" y="15679"/>
                  <a:pt x="45996" y="15664"/>
                  <a:pt x="46000" y="15664"/>
                </a:cubicBezTo>
                <a:cubicBezTo>
                  <a:pt x="46006" y="15664"/>
                  <a:pt x="45963" y="15706"/>
                  <a:pt x="45956" y="15714"/>
                </a:cubicBezTo>
                <a:cubicBezTo>
                  <a:pt x="46838" y="14857"/>
                  <a:pt x="46913" y="14769"/>
                  <a:pt x="47594" y="14000"/>
                </a:cubicBezTo>
                <a:lnTo>
                  <a:pt x="47682" y="13925"/>
                </a:lnTo>
                <a:cubicBezTo>
                  <a:pt x="47871" y="13723"/>
                  <a:pt x="48892" y="12627"/>
                  <a:pt x="49673" y="11719"/>
                </a:cubicBezTo>
                <a:lnTo>
                  <a:pt x="49673" y="11719"/>
                </a:lnTo>
                <a:cubicBezTo>
                  <a:pt x="49673" y="11725"/>
                  <a:pt x="49671" y="11733"/>
                  <a:pt x="49663" y="11744"/>
                </a:cubicBezTo>
                <a:lnTo>
                  <a:pt x="49663" y="11744"/>
                </a:lnTo>
                <a:cubicBezTo>
                  <a:pt x="50543" y="10733"/>
                  <a:pt x="51797" y="9429"/>
                  <a:pt x="52092" y="9048"/>
                </a:cubicBezTo>
                <a:cubicBezTo>
                  <a:pt x="52294" y="8821"/>
                  <a:pt x="52495" y="8607"/>
                  <a:pt x="52697" y="8393"/>
                </a:cubicBezTo>
                <a:lnTo>
                  <a:pt x="52697" y="8393"/>
                </a:lnTo>
                <a:cubicBezTo>
                  <a:pt x="52441" y="8653"/>
                  <a:pt x="52358" y="8734"/>
                  <a:pt x="52352" y="8734"/>
                </a:cubicBezTo>
                <a:cubicBezTo>
                  <a:pt x="52343" y="8734"/>
                  <a:pt x="52549" y="8511"/>
                  <a:pt x="52537" y="8511"/>
                </a:cubicBezTo>
                <a:lnTo>
                  <a:pt x="52537" y="8511"/>
                </a:lnTo>
                <a:cubicBezTo>
                  <a:pt x="52534" y="8511"/>
                  <a:pt x="52511" y="8531"/>
                  <a:pt x="52458" y="8582"/>
                </a:cubicBezTo>
                <a:cubicBezTo>
                  <a:pt x="52690" y="8341"/>
                  <a:pt x="53031" y="8004"/>
                  <a:pt x="53039" y="8004"/>
                </a:cubicBezTo>
                <a:lnTo>
                  <a:pt x="53039" y="8004"/>
                </a:lnTo>
                <a:cubicBezTo>
                  <a:pt x="53042" y="8004"/>
                  <a:pt x="53002" y="8047"/>
                  <a:pt x="52899" y="8153"/>
                </a:cubicBezTo>
                <a:lnTo>
                  <a:pt x="52836" y="8216"/>
                </a:lnTo>
                <a:cubicBezTo>
                  <a:pt x="52828" y="8226"/>
                  <a:pt x="52825" y="8230"/>
                  <a:pt x="52826" y="8230"/>
                </a:cubicBezTo>
                <a:cubicBezTo>
                  <a:pt x="52846" y="8230"/>
                  <a:pt x="53822" y="7245"/>
                  <a:pt x="53855" y="7245"/>
                </a:cubicBezTo>
                <a:cubicBezTo>
                  <a:pt x="53856" y="7245"/>
                  <a:pt x="53856" y="7246"/>
                  <a:pt x="53856" y="7246"/>
                </a:cubicBezTo>
                <a:cubicBezTo>
                  <a:pt x="55431" y="5709"/>
                  <a:pt x="57221" y="4386"/>
                  <a:pt x="59149" y="3327"/>
                </a:cubicBezTo>
                <a:lnTo>
                  <a:pt x="59149" y="3327"/>
                </a:lnTo>
                <a:cubicBezTo>
                  <a:pt x="59073" y="3353"/>
                  <a:pt x="58985" y="3390"/>
                  <a:pt x="58922" y="3416"/>
                </a:cubicBezTo>
                <a:cubicBezTo>
                  <a:pt x="59136" y="3302"/>
                  <a:pt x="59363" y="3189"/>
                  <a:pt x="59577" y="3075"/>
                </a:cubicBezTo>
                <a:cubicBezTo>
                  <a:pt x="59650" y="3039"/>
                  <a:pt x="59703" y="3013"/>
                  <a:pt x="59708" y="3013"/>
                </a:cubicBezTo>
                <a:cubicBezTo>
                  <a:pt x="59716" y="3013"/>
                  <a:pt x="59625" y="3066"/>
                  <a:pt x="59350" y="3214"/>
                </a:cubicBezTo>
                <a:cubicBezTo>
                  <a:pt x="59476" y="3151"/>
                  <a:pt x="59665" y="3038"/>
                  <a:pt x="59842" y="2949"/>
                </a:cubicBezTo>
                <a:cubicBezTo>
                  <a:pt x="60006" y="2874"/>
                  <a:pt x="60144" y="2798"/>
                  <a:pt x="60157" y="2785"/>
                </a:cubicBezTo>
                <a:cubicBezTo>
                  <a:pt x="60405" y="2669"/>
                  <a:pt x="60498" y="2628"/>
                  <a:pt x="60505" y="2628"/>
                </a:cubicBezTo>
                <a:cubicBezTo>
                  <a:pt x="60521" y="2628"/>
                  <a:pt x="60034" y="2869"/>
                  <a:pt x="60038" y="2869"/>
                </a:cubicBezTo>
                <a:cubicBezTo>
                  <a:pt x="60039" y="2869"/>
                  <a:pt x="60052" y="2862"/>
                  <a:pt x="60081" y="2848"/>
                </a:cubicBezTo>
                <a:lnTo>
                  <a:pt x="60472" y="2659"/>
                </a:lnTo>
                <a:lnTo>
                  <a:pt x="60472" y="2659"/>
                </a:lnTo>
                <a:lnTo>
                  <a:pt x="60384" y="2697"/>
                </a:lnTo>
                <a:cubicBezTo>
                  <a:pt x="60699" y="2546"/>
                  <a:pt x="60724" y="2521"/>
                  <a:pt x="61303" y="2269"/>
                </a:cubicBezTo>
                <a:cubicBezTo>
                  <a:pt x="61681" y="2130"/>
                  <a:pt x="61505" y="2206"/>
                  <a:pt x="61644" y="2155"/>
                </a:cubicBezTo>
                <a:cubicBezTo>
                  <a:pt x="61669" y="2143"/>
                  <a:pt x="61681" y="2143"/>
                  <a:pt x="61694" y="2130"/>
                </a:cubicBezTo>
                <a:lnTo>
                  <a:pt x="61870" y="2067"/>
                </a:lnTo>
                <a:cubicBezTo>
                  <a:pt x="62160" y="1941"/>
                  <a:pt x="62463" y="1853"/>
                  <a:pt x="62753" y="1752"/>
                </a:cubicBezTo>
                <a:lnTo>
                  <a:pt x="62753" y="1752"/>
                </a:lnTo>
                <a:lnTo>
                  <a:pt x="62400" y="1853"/>
                </a:lnTo>
                <a:cubicBezTo>
                  <a:pt x="62676" y="1743"/>
                  <a:pt x="62986" y="1646"/>
                  <a:pt x="62970" y="1646"/>
                </a:cubicBezTo>
                <a:cubicBezTo>
                  <a:pt x="62965" y="1646"/>
                  <a:pt x="62915" y="1659"/>
                  <a:pt x="62803" y="1689"/>
                </a:cubicBezTo>
                <a:cubicBezTo>
                  <a:pt x="62967" y="1639"/>
                  <a:pt x="63244" y="1563"/>
                  <a:pt x="63597" y="1450"/>
                </a:cubicBezTo>
                <a:cubicBezTo>
                  <a:pt x="63950" y="1336"/>
                  <a:pt x="64353" y="1223"/>
                  <a:pt x="64769" y="1122"/>
                </a:cubicBezTo>
                <a:cubicBezTo>
                  <a:pt x="65575" y="908"/>
                  <a:pt x="66369" y="757"/>
                  <a:pt x="66558" y="719"/>
                </a:cubicBezTo>
                <a:cubicBezTo>
                  <a:pt x="67125" y="606"/>
                  <a:pt x="67692" y="505"/>
                  <a:pt x="68398" y="404"/>
                </a:cubicBezTo>
                <a:lnTo>
                  <a:pt x="68398" y="404"/>
                </a:lnTo>
                <a:cubicBezTo>
                  <a:pt x="68342" y="412"/>
                  <a:pt x="68294" y="416"/>
                  <a:pt x="68273" y="416"/>
                </a:cubicBezTo>
                <a:cubicBezTo>
                  <a:pt x="68228" y="416"/>
                  <a:pt x="68312" y="397"/>
                  <a:pt x="68725" y="354"/>
                </a:cubicBezTo>
                <a:lnTo>
                  <a:pt x="68725" y="354"/>
                </a:lnTo>
                <a:cubicBezTo>
                  <a:pt x="68694" y="361"/>
                  <a:pt x="68692" y="364"/>
                  <a:pt x="68715" y="364"/>
                </a:cubicBezTo>
                <a:cubicBezTo>
                  <a:pt x="68775" y="364"/>
                  <a:pt x="68995" y="343"/>
                  <a:pt x="69267" y="316"/>
                </a:cubicBezTo>
                <a:cubicBezTo>
                  <a:pt x="69633" y="278"/>
                  <a:pt x="70086" y="240"/>
                  <a:pt x="70338" y="240"/>
                </a:cubicBezTo>
                <a:cubicBezTo>
                  <a:pt x="70111" y="240"/>
                  <a:pt x="70552" y="215"/>
                  <a:pt x="70956" y="190"/>
                </a:cubicBezTo>
                <a:cubicBezTo>
                  <a:pt x="71359" y="165"/>
                  <a:pt x="71724" y="152"/>
                  <a:pt x="71384" y="152"/>
                </a:cubicBezTo>
                <a:lnTo>
                  <a:pt x="71800" y="152"/>
                </a:lnTo>
                <a:cubicBezTo>
                  <a:pt x="72146" y="142"/>
                  <a:pt x="72494" y="138"/>
                  <a:pt x="72841" y="138"/>
                </a:cubicBezTo>
                <a:cubicBezTo>
                  <a:pt x="73885" y="138"/>
                  <a:pt x="74931" y="180"/>
                  <a:pt x="75971" y="265"/>
                </a:cubicBezTo>
                <a:cubicBezTo>
                  <a:pt x="75991" y="265"/>
                  <a:pt x="75834" y="249"/>
                  <a:pt x="75938" y="249"/>
                </a:cubicBezTo>
                <a:cubicBezTo>
                  <a:pt x="75964" y="249"/>
                  <a:pt x="76006" y="250"/>
                  <a:pt x="76072" y="253"/>
                </a:cubicBezTo>
                <a:lnTo>
                  <a:pt x="76853" y="341"/>
                </a:lnTo>
                <a:cubicBezTo>
                  <a:pt x="77130" y="354"/>
                  <a:pt x="77395" y="379"/>
                  <a:pt x="77672" y="417"/>
                </a:cubicBezTo>
                <a:cubicBezTo>
                  <a:pt x="77618" y="408"/>
                  <a:pt x="77546" y="399"/>
                  <a:pt x="77580" y="399"/>
                </a:cubicBezTo>
                <a:cubicBezTo>
                  <a:pt x="77593" y="399"/>
                  <a:pt x="77626" y="400"/>
                  <a:pt x="77685" y="404"/>
                </a:cubicBezTo>
                <a:cubicBezTo>
                  <a:pt x="79134" y="593"/>
                  <a:pt x="80621" y="832"/>
                  <a:pt x="82107" y="1147"/>
                </a:cubicBezTo>
                <a:cubicBezTo>
                  <a:pt x="82838" y="1299"/>
                  <a:pt x="83582" y="1462"/>
                  <a:pt x="84313" y="1677"/>
                </a:cubicBezTo>
                <a:cubicBezTo>
                  <a:pt x="85031" y="1878"/>
                  <a:pt x="85737" y="2143"/>
                  <a:pt x="86404" y="2470"/>
                </a:cubicBezTo>
                <a:cubicBezTo>
                  <a:pt x="86271" y="2399"/>
                  <a:pt x="86222" y="2371"/>
                  <a:pt x="86228" y="2371"/>
                </a:cubicBezTo>
                <a:cubicBezTo>
                  <a:pt x="86236" y="2371"/>
                  <a:pt x="86348" y="2424"/>
                  <a:pt x="86486" y="2493"/>
                </a:cubicBezTo>
                <a:lnTo>
                  <a:pt x="86486" y="2493"/>
                </a:lnTo>
                <a:cubicBezTo>
                  <a:pt x="86483" y="2490"/>
                  <a:pt x="86483" y="2489"/>
                  <a:pt x="86485" y="2489"/>
                </a:cubicBezTo>
                <a:cubicBezTo>
                  <a:pt x="86492" y="2489"/>
                  <a:pt x="86529" y="2501"/>
                  <a:pt x="86541" y="2501"/>
                </a:cubicBezTo>
                <a:cubicBezTo>
                  <a:pt x="86546" y="2501"/>
                  <a:pt x="86547" y="2500"/>
                  <a:pt x="86543" y="2496"/>
                </a:cubicBezTo>
                <a:lnTo>
                  <a:pt x="86543" y="2496"/>
                </a:lnTo>
                <a:cubicBezTo>
                  <a:pt x="86732" y="2584"/>
                  <a:pt x="86908" y="2697"/>
                  <a:pt x="87097" y="2785"/>
                </a:cubicBezTo>
                <a:cubicBezTo>
                  <a:pt x="87274" y="2886"/>
                  <a:pt x="87450" y="3000"/>
                  <a:pt x="87614" y="3126"/>
                </a:cubicBezTo>
                <a:cubicBezTo>
                  <a:pt x="87664" y="3151"/>
                  <a:pt x="87765" y="3214"/>
                  <a:pt x="87879" y="3290"/>
                </a:cubicBezTo>
                <a:cubicBezTo>
                  <a:pt x="87979" y="3353"/>
                  <a:pt x="88118" y="3466"/>
                  <a:pt x="88244" y="3567"/>
                </a:cubicBezTo>
                <a:cubicBezTo>
                  <a:pt x="88358" y="3668"/>
                  <a:pt x="88484" y="3768"/>
                  <a:pt x="88572" y="3857"/>
                </a:cubicBezTo>
                <a:cubicBezTo>
                  <a:pt x="88660" y="3945"/>
                  <a:pt x="88736" y="4020"/>
                  <a:pt x="88761" y="4033"/>
                </a:cubicBezTo>
                <a:cubicBezTo>
                  <a:pt x="88660" y="3945"/>
                  <a:pt x="88572" y="3844"/>
                  <a:pt x="88471" y="3756"/>
                </a:cubicBezTo>
                <a:lnTo>
                  <a:pt x="88471" y="3756"/>
                </a:lnTo>
                <a:cubicBezTo>
                  <a:pt x="88538" y="3814"/>
                  <a:pt x="88568" y="3838"/>
                  <a:pt x="88573" y="3838"/>
                </a:cubicBezTo>
                <a:cubicBezTo>
                  <a:pt x="88584" y="3838"/>
                  <a:pt x="88488" y="3739"/>
                  <a:pt x="88370" y="3630"/>
                </a:cubicBezTo>
                <a:cubicBezTo>
                  <a:pt x="88199" y="3459"/>
                  <a:pt x="87981" y="3276"/>
                  <a:pt x="88013" y="3276"/>
                </a:cubicBezTo>
                <a:cubicBezTo>
                  <a:pt x="88014" y="3276"/>
                  <a:pt x="88016" y="3277"/>
                  <a:pt x="88017" y="3277"/>
                </a:cubicBezTo>
                <a:cubicBezTo>
                  <a:pt x="87765" y="3113"/>
                  <a:pt x="87450" y="2886"/>
                  <a:pt x="87072" y="2659"/>
                </a:cubicBezTo>
                <a:cubicBezTo>
                  <a:pt x="86656" y="2433"/>
                  <a:pt x="86228" y="2231"/>
                  <a:pt x="85787" y="2067"/>
                </a:cubicBezTo>
                <a:cubicBezTo>
                  <a:pt x="85744" y="2050"/>
                  <a:pt x="85730" y="2044"/>
                  <a:pt x="85732" y="2044"/>
                </a:cubicBezTo>
                <a:lnTo>
                  <a:pt x="85732" y="2044"/>
                </a:lnTo>
                <a:cubicBezTo>
                  <a:pt x="85737" y="2044"/>
                  <a:pt x="85851" y="2084"/>
                  <a:pt x="85876" y="2084"/>
                </a:cubicBezTo>
                <a:cubicBezTo>
                  <a:pt x="85884" y="2084"/>
                  <a:pt x="85882" y="2080"/>
                  <a:pt x="85863" y="2067"/>
                </a:cubicBezTo>
                <a:cubicBezTo>
                  <a:pt x="85623" y="1992"/>
                  <a:pt x="85346" y="1891"/>
                  <a:pt x="84829" y="1714"/>
                </a:cubicBezTo>
                <a:lnTo>
                  <a:pt x="84829" y="1714"/>
                </a:lnTo>
                <a:lnTo>
                  <a:pt x="84880" y="1727"/>
                </a:lnTo>
                <a:cubicBezTo>
                  <a:pt x="84149" y="1500"/>
                  <a:pt x="83607" y="1362"/>
                  <a:pt x="83053" y="1223"/>
                </a:cubicBezTo>
                <a:cubicBezTo>
                  <a:pt x="82485" y="1084"/>
                  <a:pt x="81906" y="958"/>
                  <a:pt x="81049" y="795"/>
                </a:cubicBezTo>
                <a:lnTo>
                  <a:pt x="81049" y="795"/>
                </a:lnTo>
                <a:lnTo>
                  <a:pt x="81150" y="825"/>
                </a:lnTo>
                <a:lnTo>
                  <a:pt x="81150" y="825"/>
                </a:lnTo>
                <a:cubicBezTo>
                  <a:pt x="81099" y="815"/>
                  <a:pt x="81037" y="803"/>
                  <a:pt x="80971" y="791"/>
                </a:cubicBezTo>
                <a:lnTo>
                  <a:pt x="80971" y="791"/>
                </a:lnTo>
                <a:lnTo>
                  <a:pt x="81175" y="832"/>
                </a:lnTo>
                <a:lnTo>
                  <a:pt x="81150" y="825"/>
                </a:lnTo>
                <a:lnTo>
                  <a:pt x="81150" y="825"/>
                </a:lnTo>
                <a:cubicBezTo>
                  <a:pt x="81231" y="841"/>
                  <a:pt x="81281" y="852"/>
                  <a:pt x="81264" y="852"/>
                </a:cubicBezTo>
                <a:cubicBezTo>
                  <a:pt x="81256" y="852"/>
                  <a:pt x="81236" y="850"/>
                  <a:pt x="81200" y="845"/>
                </a:cubicBezTo>
                <a:cubicBezTo>
                  <a:pt x="80961" y="782"/>
                  <a:pt x="80318" y="669"/>
                  <a:pt x="79688" y="568"/>
                </a:cubicBezTo>
                <a:cubicBezTo>
                  <a:pt x="79058" y="467"/>
                  <a:pt x="78441" y="379"/>
                  <a:pt x="78277" y="341"/>
                </a:cubicBezTo>
                <a:cubicBezTo>
                  <a:pt x="78120" y="320"/>
                  <a:pt x="78062" y="314"/>
                  <a:pt x="78049" y="314"/>
                </a:cubicBezTo>
                <a:cubicBezTo>
                  <a:pt x="78028" y="314"/>
                  <a:pt x="78123" y="330"/>
                  <a:pt x="78101" y="330"/>
                </a:cubicBezTo>
                <a:cubicBezTo>
                  <a:pt x="78088" y="330"/>
                  <a:pt x="78030" y="324"/>
                  <a:pt x="77874" y="303"/>
                </a:cubicBezTo>
                <a:lnTo>
                  <a:pt x="77710" y="278"/>
                </a:lnTo>
                <a:lnTo>
                  <a:pt x="77571" y="278"/>
                </a:lnTo>
                <a:cubicBezTo>
                  <a:pt x="77370" y="265"/>
                  <a:pt x="77181" y="240"/>
                  <a:pt x="76992" y="202"/>
                </a:cubicBezTo>
                <a:lnTo>
                  <a:pt x="76992" y="202"/>
                </a:lnTo>
                <a:lnTo>
                  <a:pt x="77357" y="240"/>
                </a:lnTo>
                <a:cubicBezTo>
                  <a:pt x="77105" y="202"/>
                  <a:pt x="76765" y="165"/>
                  <a:pt x="76462" y="139"/>
                </a:cubicBezTo>
                <a:cubicBezTo>
                  <a:pt x="76359" y="135"/>
                  <a:pt x="76260" y="129"/>
                  <a:pt x="76171" y="123"/>
                </a:cubicBezTo>
                <a:lnTo>
                  <a:pt x="76171" y="123"/>
                </a:lnTo>
                <a:cubicBezTo>
                  <a:pt x="76188" y="125"/>
                  <a:pt x="76205" y="126"/>
                  <a:pt x="76222" y="128"/>
                </a:cubicBezTo>
                <a:lnTo>
                  <a:pt x="76222" y="128"/>
                </a:lnTo>
                <a:cubicBezTo>
                  <a:pt x="75170" y="44"/>
                  <a:pt x="74119" y="0"/>
                  <a:pt x="73067" y="0"/>
                </a:cubicBezTo>
                <a:close/>
                <a:moveTo>
                  <a:pt x="22502" y="25501"/>
                </a:moveTo>
                <a:cubicBezTo>
                  <a:pt x="22478" y="25502"/>
                  <a:pt x="22454" y="25503"/>
                  <a:pt x="22430" y="25505"/>
                </a:cubicBezTo>
                <a:cubicBezTo>
                  <a:pt x="22460" y="25503"/>
                  <a:pt x="22483" y="25502"/>
                  <a:pt x="22502" y="2550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3"/>
          <p:cNvGrpSpPr/>
          <p:nvPr/>
        </p:nvGrpSpPr>
        <p:grpSpPr>
          <a:xfrm rot="-1361899">
            <a:off x="7356364" y="4696515"/>
            <a:ext cx="2228597" cy="637660"/>
            <a:chOff x="1309825" y="2328550"/>
            <a:chExt cx="2228475" cy="637625"/>
          </a:xfrm>
        </p:grpSpPr>
        <p:sp>
          <p:nvSpPr>
            <p:cNvPr id="101" name="Google Shape;101;p3"/>
            <p:cNvSpPr/>
            <p:nvPr/>
          </p:nvSpPr>
          <p:spPr>
            <a:xfrm>
              <a:off x="1920450" y="2761400"/>
              <a:ext cx="4150" cy="4225"/>
            </a:xfrm>
            <a:custGeom>
              <a:rect b="b" l="l" r="r" t="t"/>
              <a:pathLst>
                <a:path extrusionOk="0" h="169" w="166">
                  <a:moveTo>
                    <a:pt x="161" y="0"/>
                  </a:moveTo>
                  <a:cubicBezTo>
                    <a:pt x="157" y="0"/>
                    <a:pt x="128" y="26"/>
                    <a:pt x="122" y="26"/>
                  </a:cubicBezTo>
                  <a:cubicBezTo>
                    <a:pt x="122" y="26"/>
                    <a:pt x="122" y="26"/>
                    <a:pt x="122" y="25"/>
                  </a:cubicBezTo>
                  <a:cubicBezTo>
                    <a:pt x="1" y="168"/>
                    <a:pt x="33" y="148"/>
                    <a:pt x="27" y="157"/>
                  </a:cubicBezTo>
                  <a:lnTo>
                    <a:pt x="27" y="157"/>
                  </a:lnTo>
                  <a:cubicBezTo>
                    <a:pt x="141" y="31"/>
                    <a:pt x="166" y="0"/>
                    <a:pt x="161" y="0"/>
                  </a:cubicBezTo>
                  <a:close/>
                  <a:moveTo>
                    <a:pt x="27" y="157"/>
                  </a:moveTo>
                  <a:lnTo>
                    <a:pt x="27" y="157"/>
                  </a:lnTo>
                  <a:cubicBezTo>
                    <a:pt x="25" y="160"/>
                    <a:pt x="23" y="162"/>
                    <a:pt x="21" y="164"/>
                  </a:cubicBezTo>
                  <a:cubicBezTo>
                    <a:pt x="24" y="161"/>
                    <a:pt x="26" y="159"/>
                    <a:pt x="27" y="15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925675" y="2672550"/>
              <a:ext cx="5700" cy="10750"/>
            </a:xfrm>
            <a:custGeom>
              <a:rect b="b" l="l" r="r" t="t"/>
              <a:pathLst>
                <a:path extrusionOk="0" h="430" w="228">
                  <a:moveTo>
                    <a:pt x="1" y="1"/>
                  </a:moveTo>
                  <a:lnTo>
                    <a:pt x="102" y="190"/>
                  </a:lnTo>
                  <a:lnTo>
                    <a:pt x="197" y="369"/>
                  </a:lnTo>
                  <a:lnTo>
                    <a:pt x="197" y="369"/>
                  </a:lnTo>
                  <a:cubicBezTo>
                    <a:pt x="132" y="241"/>
                    <a:pt x="66" y="121"/>
                    <a:pt x="1" y="1"/>
                  </a:cubicBezTo>
                  <a:close/>
                  <a:moveTo>
                    <a:pt x="197" y="369"/>
                  </a:moveTo>
                  <a:lnTo>
                    <a:pt x="197" y="369"/>
                  </a:lnTo>
                  <a:cubicBezTo>
                    <a:pt x="207" y="389"/>
                    <a:pt x="218" y="409"/>
                    <a:pt x="228" y="429"/>
                  </a:cubicBezTo>
                  <a:lnTo>
                    <a:pt x="202" y="379"/>
                  </a:lnTo>
                  <a:lnTo>
                    <a:pt x="197" y="36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79700" y="2624350"/>
              <a:ext cx="36875" cy="34375"/>
            </a:xfrm>
            <a:custGeom>
              <a:rect b="b" l="l" r="r" t="t"/>
              <a:pathLst>
                <a:path extrusionOk="0" h="1375" w="1475">
                  <a:moveTo>
                    <a:pt x="0" y="1"/>
                  </a:moveTo>
                  <a:cubicBezTo>
                    <a:pt x="114" y="89"/>
                    <a:pt x="340" y="253"/>
                    <a:pt x="580" y="467"/>
                  </a:cubicBezTo>
                  <a:cubicBezTo>
                    <a:pt x="819" y="669"/>
                    <a:pt x="1046" y="883"/>
                    <a:pt x="1248" y="1122"/>
                  </a:cubicBezTo>
                  <a:lnTo>
                    <a:pt x="1311" y="1198"/>
                  </a:lnTo>
                  <a:cubicBezTo>
                    <a:pt x="1356" y="1255"/>
                    <a:pt x="1413" y="1302"/>
                    <a:pt x="1460" y="1357"/>
                  </a:cubicBezTo>
                  <a:lnTo>
                    <a:pt x="1460" y="1357"/>
                  </a:lnTo>
                  <a:cubicBezTo>
                    <a:pt x="1035" y="848"/>
                    <a:pt x="548" y="387"/>
                    <a:pt x="0" y="1"/>
                  </a:cubicBezTo>
                  <a:close/>
                  <a:moveTo>
                    <a:pt x="1460" y="1357"/>
                  </a:moveTo>
                  <a:cubicBezTo>
                    <a:pt x="1465" y="1363"/>
                    <a:pt x="1470" y="1369"/>
                    <a:pt x="1474" y="1374"/>
                  </a:cubicBezTo>
                  <a:cubicBezTo>
                    <a:pt x="1470" y="1369"/>
                    <a:pt x="1465" y="1363"/>
                    <a:pt x="1460" y="135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844425" y="2600300"/>
              <a:ext cx="9450" cy="5500"/>
            </a:xfrm>
            <a:custGeom>
              <a:rect b="b" l="l" r="r" t="t"/>
              <a:pathLst>
                <a:path extrusionOk="0" h="220" w="378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1" y="6"/>
                    <a:pt x="22" y="12"/>
                  </a:cubicBezTo>
                  <a:lnTo>
                    <a:pt x="22" y="12"/>
                  </a:lnTo>
                  <a:cubicBezTo>
                    <a:pt x="7" y="3"/>
                    <a:pt x="1" y="0"/>
                    <a:pt x="1" y="0"/>
                  </a:cubicBezTo>
                  <a:close/>
                  <a:moveTo>
                    <a:pt x="22" y="12"/>
                  </a:moveTo>
                  <a:cubicBezTo>
                    <a:pt x="61" y="34"/>
                    <a:pt x="160" y="92"/>
                    <a:pt x="378" y="219"/>
                  </a:cubicBezTo>
                  <a:lnTo>
                    <a:pt x="315" y="182"/>
                  </a:lnTo>
                  <a:lnTo>
                    <a:pt x="50" y="18"/>
                  </a:lnTo>
                  <a:lnTo>
                    <a:pt x="50" y="18"/>
                  </a:lnTo>
                  <a:cubicBezTo>
                    <a:pt x="60" y="26"/>
                    <a:pt x="62" y="29"/>
                    <a:pt x="59" y="29"/>
                  </a:cubicBezTo>
                  <a:cubicBezTo>
                    <a:pt x="55" y="29"/>
                    <a:pt x="37" y="20"/>
                    <a:pt x="22" y="1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851225" y="2604150"/>
              <a:ext cx="3400" cy="2175"/>
            </a:xfrm>
            <a:custGeom>
              <a:rect b="b" l="l" r="r" t="t"/>
              <a:pathLst>
                <a:path extrusionOk="0" h="87" w="136">
                  <a:moveTo>
                    <a:pt x="1" y="0"/>
                  </a:moveTo>
                  <a:cubicBezTo>
                    <a:pt x="1" y="0"/>
                    <a:pt x="12" y="8"/>
                    <a:pt x="43" y="28"/>
                  </a:cubicBezTo>
                  <a:cubicBezTo>
                    <a:pt x="111" y="71"/>
                    <a:pt x="135" y="86"/>
                    <a:pt x="135" y="86"/>
                  </a:cubicBezTo>
                  <a:cubicBezTo>
                    <a:pt x="135" y="8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14575" y="2584025"/>
              <a:ext cx="14425" cy="7275"/>
            </a:xfrm>
            <a:custGeom>
              <a:rect b="b" l="l" r="r" t="t"/>
              <a:pathLst>
                <a:path extrusionOk="0" h="291" w="577">
                  <a:moveTo>
                    <a:pt x="264" y="116"/>
                  </a:moveTo>
                  <a:cubicBezTo>
                    <a:pt x="272" y="120"/>
                    <a:pt x="279" y="123"/>
                    <a:pt x="287" y="127"/>
                  </a:cubicBezTo>
                  <a:cubicBezTo>
                    <a:pt x="276" y="122"/>
                    <a:pt x="269" y="118"/>
                    <a:pt x="264" y="116"/>
                  </a:cubicBezTo>
                  <a:close/>
                  <a:moveTo>
                    <a:pt x="10" y="1"/>
                  </a:moveTo>
                  <a:cubicBezTo>
                    <a:pt x="0" y="1"/>
                    <a:pt x="74" y="43"/>
                    <a:pt x="186" y="102"/>
                  </a:cubicBezTo>
                  <a:lnTo>
                    <a:pt x="576" y="291"/>
                  </a:lnTo>
                  <a:cubicBezTo>
                    <a:pt x="511" y="258"/>
                    <a:pt x="251" y="114"/>
                    <a:pt x="259" y="114"/>
                  </a:cubicBezTo>
                  <a:cubicBezTo>
                    <a:pt x="260" y="114"/>
                    <a:pt x="261" y="115"/>
                    <a:pt x="264" y="116"/>
                  </a:cubicBezTo>
                  <a:lnTo>
                    <a:pt x="264" y="116"/>
                  </a:lnTo>
                  <a:cubicBezTo>
                    <a:pt x="93" y="34"/>
                    <a:pt x="19" y="1"/>
                    <a:pt x="1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810075" y="2582450"/>
              <a:ext cx="5050" cy="2250"/>
            </a:xfrm>
            <a:custGeom>
              <a:rect b="b" l="l" r="r" t="t"/>
              <a:pathLst>
                <a:path extrusionOk="0" h="90" w="202">
                  <a:moveTo>
                    <a:pt x="0" y="1"/>
                  </a:moveTo>
                  <a:lnTo>
                    <a:pt x="0" y="1"/>
                  </a:lnTo>
                  <a:cubicBezTo>
                    <a:pt x="114" y="51"/>
                    <a:pt x="164" y="77"/>
                    <a:pt x="20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815100" y="2584675"/>
              <a:ext cx="10425" cy="5375"/>
            </a:xfrm>
            <a:custGeom>
              <a:rect b="b" l="l" r="r" t="t"/>
              <a:pathLst>
                <a:path extrusionOk="0" h="215" w="417">
                  <a:moveTo>
                    <a:pt x="1" y="0"/>
                  </a:moveTo>
                  <a:lnTo>
                    <a:pt x="1" y="0"/>
                  </a:lnTo>
                  <a:cubicBezTo>
                    <a:pt x="64" y="38"/>
                    <a:pt x="127" y="76"/>
                    <a:pt x="190" y="101"/>
                  </a:cubicBezTo>
                  <a:cubicBezTo>
                    <a:pt x="266" y="139"/>
                    <a:pt x="341" y="189"/>
                    <a:pt x="417" y="214"/>
                  </a:cubicBezTo>
                  <a:cubicBezTo>
                    <a:pt x="278" y="139"/>
                    <a:pt x="140" y="6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831500" y="2593500"/>
              <a:ext cx="14850" cy="8300"/>
            </a:xfrm>
            <a:custGeom>
              <a:rect b="b" l="l" r="r" t="t"/>
              <a:pathLst>
                <a:path extrusionOk="0" h="332" w="594">
                  <a:moveTo>
                    <a:pt x="101" y="63"/>
                  </a:moveTo>
                  <a:lnTo>
                    <a:pt x="101" y="63"/>
                  </a:lnTo>
                  <a:cubicBezTo>
                    <a:pt x="165" y="97"/>
                    <a:pt x="210" y="121"/>
                    <a:pt x="241" y="137"/>
                  </a:cubicBezTo>
                  <a:lnTo>
                    <a:pt x="241" y="137"/>
                  </a:lnTo>
                  <a:cubicBezTo>
                    <a:pt x="199" y="114"/>
                    <a:pt x="152" y="89"/>
                    <a:pt x="101" y="63"/>
                  </a:cubicBezTo>
                  <a:close/>
                  <a:moveTo>
                    <a:pt x="0" y="0"/>
                  </a:moveTo>
                  <a:cubicBezTo>
                    <a:pt x="138" y="73"/>
                    <a:pt x="297" y="162"/>
                    <a:pt x="292" y="162"/>
                  </a:cubicBezTo>
                  <a:cubicBezTo>
                    <a:pt x="290" y="162"/>
                    <a:pt x="275" y="154"/>
                    <a:pt x="241" y="137"/>
                  </a:cubicBezTo>
                  <a:lnTo>
                    <a:pt x="241" y="137"/>
                  </a:lnTo>
                  <a:cubicBezTo>
                    <a:pt x="471" y="261"/>
                    <a:pt x="577" y="331"/>
                    <a:pt x="592" y="331"/>
                  </a:cubicBezTo>
                  <a:cubicBezTo>
                    <a:pt x="593" y="331"/>
                    <a:pt x="594" y="330"/>
                    <a:pt x="592" y="328"/>
                  </a:cubicBezTo>
                  <a:lnTo>
                    <a:pt x="416" y="227"/>
                  </a:lnTo>
                  <a:cubicBezTo>
                    <a:pt x="328" y="164"/>
                    <a:pt x="177" y="88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876225" y="2622425"/>
              <a:ext cx="12000" cy="8900"/>
            </a:xfrm>
            <a:custGeom>
              <a:rect b="b" l="l" r="r" t="t"/>
              <a:pathLst>
                <a:path extrusionOk="0" h="356" w="480">
                  <a:moveTo>
                    <a:pt x="1" y="1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89" y="65"/>
                    <a:pt x="177" y="128"/>
                    <a:pt x="253" y="191"/>
                  </a:cubicBezTo>
                  <a:cubicBezTo>
                    <a:pt x="335" y="262"/>
                    <a:pt x="406" y="299"/>
                    <a:pt x="466" y="345"/>
                  </a:cubicBezTo>
                  <a:lnTo>
                    <a:pt x="466" y="345"/>
                  </a:lnTo>
                  <a:cubicBezTo>
                    <a:pt x="344" y="250"/>
                    <a:pt x="18" y="1"/>
                    <a:pt x="1" y="1"/>
                  </a:cubicBezTo>
                  <a:close/>
                  <a:moveTo>
                    <a:pt x="466" y="345"/>
                  </a:moveTo>
                  <a:lnTo>
                    <a:pt x="466" y="345"/>
                  </a:lnTo>
                  <a:cubicBezTo>
                    <a:pt x="471" y="348"/>
                    <a:pt x="475" y="352"/>
                    <a:pt x="479" y="355"/>
                  </a:cubicBezTo>
                  <a:cubicBezTo>
                    <a:pt x="475" y="352"/>
                    <a:pt x="471" y="348"/>
                    <a:pt x="466" y="34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757775" y="2559775"/>
              <a:ext cx="11675" cy="4450"/>
            </a:xfrm>
            <a:custGeom>
              <a:rect b="b" l="l" r="r" t="t"/>
              <a:pathLst>
                <a:path extrusionOk="0" h="178" w="467">
                  <a:moveTo>
                    <a:pt x="1" y="1"/>
                  </a:moveTo>
                  <a:cubicBezTo>
                    <a:pt x="2" y="2"/>
                    <a:pt x="8" y="5"/>
                    <a:pt x="17" y="9"/>
                  </a:cubicBezTo>
                  <a:lnTo>
                    <a:pt x="17" y="9"/>
                  </a:lnTo>
                  <a:cubicBezTo>
                    <a:pt x="11" y="6"/>
                    <a:pt x="6" y="3"/>
                    <a:pt x="1" y="1"/>
                  </a:cubicBezTo>
                  <a:close/>
                  <a:moveTo>
                    <a:pt x="17" y="9"/>
                  </a:moveTo>
                  <a:cubicBezTo>
                    <a:pt x="62" y="31"/>
                    <a:pt x="108" y="54"/>
                    <a:pt x="164" y="76"/>
                  </a:cubicBezTo>
                  <a:lnTo>
                    <a:pt x="467" y="177"/>
                  </a:lnTo>
                  <a:cubicBezTo>
                    <a:pt x="334" y="122"/>
                    <a:pt x="83" y="37"/>
                    <a:pt x="17" y="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750525" y="2557575"/>
              <a:ext cx="11375" cy="4125"/>
            </a:xfrm>
            <a:custGeom>
              <a:rect b="b" l="l" r="r" t="t"/>
              <a:pathLst>
                <a:path extrusionOk="0" h="165" w="455">
                  <a:moveTo>
                    <a:pt x="1" y="1"/>
                  </a:moveTo>
                  <a:cubicBezTo>
                    <a:pt x="139" y="76"/>
                    <a:pt x="291" y="127"/>
                    <a:pt x="454" y="1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804400" y="2580575"/>
              <a:ext cx="21125" cy="10100"/>
            </a:xfrm>
            <a:custGeom>
              <a:rect b="b" l="l" r="r" t="t"/>
              <a:pathLst>
                <a:path extrusionOk="0" h="404" w="845">
                  <a:moveTo>
                    <a:pt x="1" y="0"/>
                  </a:moveTo>
                  <a:lnTo>
                    <a:pt x="139" y="63"/>
                  </a:lnTo>
                  <a:cubicBezTo>
                    <a:pt x="379" y="164"/>
                    <a:pt x="618" y="278"/>
                    <a:pt x="845" y="404"/>
                  </a:cubicBezTo>
                  <a:cubicBezTo>
                    <a:pt x="568" y="240"/>
                    <a:pt x="290" y="126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709275" y="2544650"/>
              <a:ext cx="11675" cy="2875"/>
            </a:xfrm>
            <a:custGeom>
              <a:rect b="b" l="l" r="r" t="t"/>
              <a:pathLst>
                <a:path extrusionOk="0" h="115" w="467">
                  <a:moveTo>
                    <a:pt x="0" y="1"/>
                  </a:moveTo>
                  <a:lnTo>
                    <a:pt x="202" y="51"/>
                  </a:lnTo>
                  <a:lnTo>
                    <a:pt x="466" y="114"/>
                  </a:lnTo>
                  <a:lnTo>
                    <a:pt x="466" y="1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662325" y="2534575"/>
              <a:ext cx="24575" cy="4625"/>
            </a:xfrm>
            <a:custGeom>
              <a:rect b="b" l="l" r="r" t="t"/>
              <a:pathLst>
                <a:path extrusionOk="0" h="185" w="983">
                  <a:moveTo>
                    <a:pt x="1" y="1"/>
                  </a:moveTo>
                  <a:lnTo>
                    <a:pt x="404" y="64"/>
                  </a:lnTo>
                  <a:cubicBezTo>
                    <a:pt x="418" y="65"/>
                    <a:pt x="431" y="66"/>
                    <a:pt x="445" y="68"/>
                  </a:cubicBezTo>
                  <a:lnTo>
                    <a:pt x="445" y="68"/>
                  </a:lnTo>
                  <a:cubicBezTo>
                    <a:pt x="440" y="67"/>
                    <a:pt x="434" y="65"/>
                    <a:pt x="429" y="64"/>
                  </a:cubicBezTo>
                  <a:lnTo>
                    <a:pt x="1" y="1"/>
                  </a:lnTo>
                  <a:close/>
                  <a:moveTo>
                    <a:pt x="817" y="133"/>
                  </a:moveTo>
                  <a:cubicBezTo>
                    <a:pt x="830" y="135"/>
                    <a:pt x="844" y="137"/>
                    <a:pt x="857" y="139"/>
                  </a:cubicBezTo>
                  <a:cubicBezTo>
                    <a:pt x="839" y="136"/>
                    <a:pt x="826" y="134"/>
                    <a:pt x="817" y="133"/>
                  </a:cubicBezTo>
                  <a:close/>
                  <a:moveTo>
                    <a:pt x="445" y="68"/>
                  </a:moveTo>
                  <a:lnTo>
                    <a:pt x="445" y="68"/>
                  </a:lnTo>
                  <a:cubicBezTo>
                    <a:pt x="581" y="104"/>
                    <a:pt x="738" y="141"/>
                    <a:pt x="908" y="177"/>
                  </a:cubicBezTo>
                  <a:cubicBezTo>
                    <a:pt x="937" y="183"/>
                    <a:pt x="953" y="185"/>
                    <a:pt x="958" y="185"/>
                  </a:cubicBezTo>
                  <a:cubicBezTo>
                    <a:pt x="982" y="185"/>
                    <a:pt x="772" y="131"/>
                    <a:pt x="803" y="131"/>
                  </a:cubicBezTo>
                  <a:cubicBezTo>
                    <a:pt x="806" y="131"/>
                    <a:pt x="810" y="132"/>
                    <a:pt x="817" y="133"/>
                  </a:cubicBezTo>
                  <a:lnTo>
                    <a:pt x="817" y="133"/>
                  </a:lnTo>
                  <a:cubicBezTo>
                    <a:pt x="684" y="111"/>
                    <a:pt x="561" y="82"/>
                    <a:pt x="445" y="6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651925" y="2533325"/>
              <a:ext cx="10425" cy="1275"/>
            </a:xfrm>
            <a:custGeom>
              <a:rect b="b" l="l" r="r" t="t"/>
              <a:pathLst>
                <a:path extrusionOk="0" h="51" w="417">
                  <a:moveTo>
                    <a:pt x="1" y="0"/>
                  </a:moveTo>
                  <a:lnTo>
                    <a:pt x="417" y="5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722500" y="2548450"/>
              <a:ext cx="8850" cy="3175"/>
            </a:xfrm>
            <a:custGeom>
              <a:rect b="b" l="l" r="r" t="t"/>
              <a:pathLst>
                <a:path extrusionOk="0" h="127" w="354">
                  <a:moveTo>
                    <a:pt x="0" y="0"/>
                  </a:moveTo>
                  <a:lnTo>
                    <a:pt x="0" y="0"/>
                  </a:lnTo>
                  <a:cubicBezTo>
                    <a:pt x="38" y="13"/>
                    <a:pt x="77" y="25"/>
                    <a:pt x="117" y="38"/>
                  </a:cubicBezTo>
                  <a:lnTo>
                    <a:pt x="117" y="38"/>
                  </a:lnTo>
                  <a:cubicBezTo>
                    <a:pt x="79" y="22"/>
                    <a:pt x="42" y="8"/>
                    <a:pt x="0" y="0"/>
                  </a:cubicBezTo>
                  <a:close/>
                  <a:moveTo>
                    <a:pt x="117" y="38"/>
                  </a:moveTo>
                  <a:cubicBezTo>
                    <a:pt x="136" y="46"/>
                    <a:pt x="156" y="55"/>
                    <a:pt x="177" y="63"/>
                  </a:cubicBezTo>
                  <a:lnTo>
                    <a:pt x="353" y="126"/>
                  </a:lnTo>
                  <a:cubicBezTo>
                    <a:pt x="278" y="92"/>
                    <a:pt x="196" y="64"/>
                    <a:pt x="117" y="3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17150" y="2547175"/>
              <a:ext cx="9775" cy="2875"/>
            </a:xfrm>
            <a:custGeom>
              <a:rect b="b" l="l" r="r" t="t"/>
              <a:pathLst>
                <a:path extrusionOk="0" h="115" w="391">
                  <a:moveTo>
                    <a:pt x="0" y="1"/>
                  </a:moveTo>
                  <a:cubicBezTo>
                    <a:pt x="51" y="26"/>
                    <a:pt x="164" y="51"/>
                    <a:pt x="391" y="114"/>
                  </a:cubicBezTo>
                  <a:cubicBezTo>
                    <a:pt x="202" y="51"/>
                    <a:pt x="63" y="26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731325" y="2551600"/>
              <a:ext cx="950" cy="325"/>
            </a:xfrm>
            <a:custGeom>
              <a:rect b="b" l="l" r="r" t="t"/>
              <a:pathLst>
                <a:path extrusionOk="0" h="13" w="38">
                  <a:moveTo>
                    <a:pt x="38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766900" y="2564500"/>
              <a:ext cx="12650" cy="4750"/>
            </a:xfrm>
            <a:custGeom>
              <a:rect b="b" l="l" r="r" t="t"/>
              <a:pathLst>
                <a:path extrusionOk="0" h="190" w="506">
                  <a:moveTo>
                    <a:pt x="7" y="0"/>
                  </a:moveTo>
                  <a:cubicBezTo>
                    <a:pt x="1" y="0"/>
                    <a:pt x="59" y="25"/>
                    <a:pt x="228" y="89"/>
                  </a:cubicBezTo>
                  <a:cubicBezTo>
                    <a:pt x="281" y="110"/>
                    <a:pt x="296" y="116"/>
                    <a:pt x="299" y="116"/>
                  </a:cubicBezTo>
                  <a:cubicBezTo>
                    <a:pt x="302" y="116"/>
                    <a:pt x="293" y="110"/>
                    <a:pt x="296" y="110"/>
                  </a:cubicBezTo>
                  <a:cubicBezTo>
                    <a:pt x="302" y="110"/>
                    <a:pt x="339" y="123"/>
                    <a:pt x="505" y="190"/>
                  </a:cubicBezTo>
                  <a:cubicBezTo>
                    <a:pt x="333" y="112"/>
                    <a:pt x="21" y="0"/>
                    <a:pt x="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737925" y="2554100"/>
              <a:ext cx="12625" cy="3825"/>
            </a:xfrm>
            <a:custGeom>
              <a:rect b="b" l="l" r="r" t="t"/>
              <a:pathLst>
                <a:path extrusionOk="0" h="153" w="505">
                  <a:moveTo>
                    <a:pt x="436" y="140"/>
                  </a:moveTo>
                  <a:cubicBezTo>
                    <a:pt x="443" y="145"/>
                    <a:pt x="461" y="152"/>
                    <a:pt x="467" y="152"/>
                  </a:cubicBezTo>
                  <a:cubicBezTo>
                    <a:pt x="457" y="148"/>
                    <a:pt x="446" y="144"/>
                    <a:pt x="436" y="14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42" y="48"/>
                    <a:pt x="294" y="84"/>
                    <a:pt x="436" y="140"/>
                  </a:cubicBezTo>
                  <a:lnTo>
                    <a:pt x="436" y="140"/>
                  </a:lnTo>
                  <a:cubicBezTo>
                    <a:pt x="432" y="137"/>
                    <a:pt x="432" y="135"/>
                    <a:pt x="436" y="135"/>
                  </a:cubicBezTo>
                  <a:cubicBezTo>
                    <a:pt x="443" y="135"/>
                    <a:pt x="463" y="140"/>
                    <a:pt x="505" y="152"/>
                  </a:cubicBezTo>
                  <a:cubicBezTo>
                    <a:pt x="341" y="89"/>
                    <a:pt x="177" y="5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31950" y="2552225"/>
              <a:ext cx="6000" cy="1900"/>
            </a:xfrm>
            <a:custGeom>
              <a:rect b="b" l="l" r="r" t="t"/>
              <a:pathLst>
                <a:path extrusionOk="0" h="76" w="240">
                  <a:moveTo>
                    <a:pt x="0" y="0"/>
                  </a:moveTo>
                  <a:lnTo>
                    <a:pt x="240" y="76"/>
                  </a:lnTo>
                  <a:lnTo>
                    <a:pt x="6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655400" y="2534275"/>
              <a:ext cx="23075" cy="3925"/>
            </a:xfrm>
            <a:custGeom>
              <a:rect b="b" l="l" r="r" t="t"/>
              <a:pathLst>
                <a:path extrusionOk="0" h="157" w="923">
                  <a:moveTo>
                    <a:pt x="0" y="0"/>
                  </a:moveTo>
                  <a:lnTo>
                    <a:pt x="0" y="0"/>
                  </a:lnTo>
                  <a:cubicBezTo>
                    <a:pt x="278" y="50"/>
                    <a:pt x="580" y="88"/>
                    <a:pt x="857" y="151"/>
                  </a:cubicBezTo>
                  <a:cubicBezTo>
                    <a:pt x="874" y="151"/>
                    <a:pt x="908" y="156"/>
                    <a:pt x="915" y="156"/>
                  </a:cubicBezTo>
                  <a:cubicBezTo>
                    <a:pt x="922" y="156"/>
                    <a:pt x="887" y="148"/>
                    <a:pt x="719" y="113"/>
                  </a:cubicBezTo>
                  <a:cubicBezTo>
                    <a:pt x="504" y="76"/>
                    <a:pt x="265" y="38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98250" y="2542450"/>
              <a:ext cx="1275" cy="350"/>
            </a:xfrm>
            <a:custGeom>
              <a:rect b="b" l="l" r="r" t="t"/>
              <a:pathLst>
                <a:path extrusionOk="0" h="14" w="51">
                  <a:moveTo>
                    <a:pt x="0" y="1"/>
                  </a:moveTo>
                  <a:lnTo>
                    <a:pt x="25" y="7"/>
                  </a:lnTo>
                  <a:cubicBezTo>
                    <a:pt x="16" y="4"/>
                    <a:pt x="6" y="1"/>
                    <a:pt x="0" y="1"/>
                  </a:cubicBezTo>
                  <a:close/>
                  <a:moveTo>
                    <a:pt x="25" y="7"/>
                  </a:moveTo>
                  <a:cubicBezTo>
                    <a:pt x="35" y="10"/>
                    <a:pt x="44" y="13"/>
                    <a:pt x="50" y="13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589250" y="2528275"/>
              <a:ext cx="950" cy="25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676175" y="2538050"/>
              <a:ext cx="13275" cy="2550"/>
            </a:xfrm>
            <a:custGeom>
              <a:rect b="b" l="l" r="r" t="t"/>
              <a:pathLst>
                <a:path extrusionOk="0" h="102" w="531">
                  <a:moveTo>
                    <a:pt x="26" y="0"/>
                  </a:moveTo>
                  <a:cubicBezTo>
                    <a:pt x="1" y="0"/>
                    <a:pt x="1" y="0"/>
                    <a:pt x="77" y="13"/>
                  </a:cubicBezTo>
                  <a:cubicBezTo>
                    <a:pt x="278" y="63"/>
                    <a:pt x="417" y="88"/>
                    <a:pt x="530" y="10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633650" y="2531125"/>
              <a:ext cx="9175" cy="1275"/>
            </a:xfrm>
            <a:custGeom>
              <a:rect b="b" l="l" r="r" t="t"/>
              <a:pathLst>
                <a:path extrusionOk="0" h="51" w="367">
                  <a:moveTo>
                    <a:pt x="1" y="0"/>
                  </a:moveTo>
                  <a:lnTo>
                    <a:pt x="366" y="50"/>
                  </a:lnTo>
                  <a:cubicBezTo>
                    <a:pt x="253" y="25"/>
                    <a:pt x="39" y="0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695825" y="2541675"/>
              <a:ext cx="1500" cy="175"/>
            </a:xfrm>
            <a:custGeom>
              <a:rect b="b" l="l" r="r" t="t"/>
              <a:pathLst>
                <a:path extrusionOk="0" h="7" w="60">
                  <a:moveTo>
                    <a:pt x="16" y="1"/>
                  </a:moveTo>
                  <a:cubicBezTo>
                    <a:pt x="0" y="1"/>
                    <a:pt x="9" y="6"/>
                    <a:pt x="34" y="6"/>
                  </a:cubicBezTo>
                  <a:lnTo>
                    <a:pt x="59" y="6"/>
                  </a:lnTo>
                  <a:cubicBezTo>
                    <a:pt x="38" y="2"/>
                    <a:pt x="24" y="1"/>
                    <a:pt x="1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689425" y="2540575"/>
              <a:ext cx="8850" cy="1900"/>
            </a:xfrm>
            <a:custGeom>
              <a:rect b="b" l="l" r="r" t="t"/>
              <a:pathLst>
                <a:path extrusionOk="0" h="76" w="354">
                  <a:moveTo>
                    <a:pt x="0" y="0"/>
                  </a:moveTo>
                  <a:lnTo>
                    <a:pt x="353" y="76"/>
                  </a:lnTo>
                  <a:lnTo>
                    <a:pt x="353" y="76"/>
                  </a:lnTo>
                  <a:lnTo>
                    <a:pt x="29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552475" y="2527975"/>
              <a:ext cx="51275" cy="2225"/>
            </a:xfrm>
            <a:custGeom>
              <a:rect b="b" l="l" r="r" t="t"/>
              <a:pathLst>
                <a:path extrusionOk="0" h="89" w="2051">
                  <a:moveTo>
                    <a:pt x="816" y="13"/>
                  </a:moveTo>
                  <a:cubicBezTo>
                    <a:pt x="832" y="13"/>
                    <a:pt x="847" y="14"/>
                    <a:pt x="861" y="14"/>
                  </a:cubicBezTo>
                  <a:lnTo>
                    <a:pt x="861" y="14"/>
                  </a:lnTo>
                  <a:cubicBezTo>
                    <a:pt x="861" y="13"/>
                    <a:pt x="848" y="13"/>
                    <a:pt x="816" y="13"/>
                  </a:cubicBezTo>
                  <a:close/>
                  <a:moveTo>
                    <a:pt x="1509" y="0"/>
                  </a:moveTo>
                  <a:cubicBezTo>
                    <a:pt x="1445" y="9"/>
                    <a:pt x="1382" y="15"/>
                    <a:pt x="1320" y="18"/>
                  </a:cubicBezTo>
                  <a:lnTo>
                    <a:pt x="1320" y="18"/>
                  </a:lnTo>
                  <a:cubicBezTo>
                    <a:pt x="1179" y="11"/>
                    <a:pt x="1048" y="4"/>
                    <a:pt x="992" y="0"/>
                  </a:cubicBezTo>
                  <a:lnTo>
                    <a:pt x="992" y="0"/>
                  </a:lnTo>
                  <a:cubicBezTo>
                    <a:pt x="1081" y="13"/>
                    <a:pt x="1166" y="19"/>
                    <a:pt x="1251" y="19"/>
                  </a:cubicBezTo>
                  <a:cubicBezTo>
                    <a:pt x="1274" y="19"/>
                    <a:pt x="1297" y="18"/>
                    <a:pt x="1320" y="18"/>
                  </a:cubicBezTo>
                  <a:lnTo>
                    <a:pt x="1320" y="18"/>
                  </a:lnTo>
                  <a:cubicBezTo>
                    <a:pt x="1624" y="33"/>
                    <a:pt x="1970" y="50"/>
                    <a:pt x="1685" y="50"/>
                  </a:cubicBezTo>
                  <a:cubicBezTo>
                    <a:pt x="1050" y="38"/>
                    <a:pt x="1133" y="26"/>
                    <a:pt x="861" y="14"/>
                  </a:cubicBezTo>
                  <a:lnTo>
                    <a:pt x="861" y="14"/>
                  </a:lnTo>
                  <a:cubicBezTo>
                    <a:pt x="856" y="24"/>
                    <a:pt x="0" y="64"/>
                    <a:pt x="123" y="76"/>
                  </a:cubicBezTo>
                  <a:lnTo>
                    <a:pt x="702" y="50"/>
                  </a:lnTo>
                  <a:lnTo>
                    <a:pt x="702" y="50"/>
                  </a:lnTo>
                  <a:cubicBezTo>
                    <a:pt x="715" y="76"/>
                    <a:pt x="513" y="88"/>
                    <a:pt x="665" y="88"/>
                  </a:cubicBezTo>
                  <a:cubicBezTo>
                    <a:pt x="847" y="76"/>
                    <a:pt x="1030" y="69"/>
                    <a:pt x="1214" y="69"/>
                  </a:cubicBezTo>
                  <a:cubicBezTo>
                    <a:pt x="1399" y="69"/>
                    <a:pt x="1585" y="76"/>
                    <a:pt x="1774" y="88"/>
                  </a:cubicBezTo>
                  <a:cubicBezTo>
                    <a:pt x="2013" y="88"/>
                    <a:pt x="2051" y="88"/>
                    <a:pt x="1988" y="63"/>
                  </a:cubicBezTo>
                  <a:cubicBezTo>
                    <a:pt x="1824" y="25"/>
                    <a:pt x="1673" y="13"/>
                    <a:pt x="15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590500" y="2528050"/>
              <a:ext cx="28700" cy="2150"/>
            </a:xfrm>
            <a:custGeom>
              <a:rect b="b" l="l" r="r" t="t"/>
              <a:pathLst>
                <a:path extrusionOk="0" h="86" w="1148">
                  <a:moveTo>
                    <a:pt x="221" y="0"/>
                  </a:moveTo>
                  <a:cubicBezTo>
                    <a:pt x="149" y="0"/>
                    <a:pt x="76" y="3"/>
                    <a:pt x="1" y="10"/>
                  </a:cubicBezTo>
                  <a:cubicBezTo>
                    <a:pt x="341" y="10"/>
                    <a:pt x="681" y="47"/>
                    <a:pt x="1009" y="73"/>
                  </a:cubicBezTo>
                  <a:lnTo>
                    <a:pt x="946" y="73"/>
                  </a:lnTo>
                  <a:lnTo>
                    <a:pt x="1147" y="85"/>
                  </a:lnTo>
                  <a:cubicBezTo>
                    <a:pt x="908" y="60"/>
                    <a:pt x="744" y="47"/>
                    <a:pt x="442" y="10"/>
                  </a:cubicBezTo>
                  <a:cubicBezTo>
                    <a:pt x="366" y="3"/>
                    <a:pt x="294" y="0"/>
                    <a:pt x="2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618850" y="2529850"/>
              <a:ext cx="34050" cy="4450"/>
            </a:xfrm>
            <a:custGeom>
              <a:rect b="b" l="l" r="r" t="t"/>
              <a:pathLst>
                <a:path extrusionOk="0" h="178" w="1362">
                  <a:moveTo>
                    <a:pt x="1" y="1"/>
                  </a:moveTo>
                  <a:cubicBezTo>
                    <a:pt x="220" y="17"/>
                    <a:pt x="439" y="46"/>
                    <a:pt x="658" y="70"/>
                  </a:cubicBezTo>
                  <a:lnTo>
                    <a:pt x="658" y="70"/>
                  </a:lnTo>
                  <a:cubicBezTo>
                    <a:pt x="365" y="36"/>
                    <a:pt x="167" y="10"/>
                    <a:pt x="1" y="1"/>
                  </a:cubicBezTo>
                  <a:close/>
                  <a:moveTo>
                    <a:pt x="920" y="101"/>
                  </a:moveTo>
                  <a:cubicBezTo>
                    <a:pt x="924" y="101"/>
                    <a:pt x="929" y="101"/>
                    <a:pt x="933" y="101"/>
                  </a:cubicBezTo>
                  <a:lnTo>
                    <a:pt x="920" y="101"/>
                  </a:lnTo>
                  <a:cubicBezTo>
                    <a:pt x="920" y="101"/>
                    <a:pt x="920" y="101"/>
                    <a:pt x="920" y="101"/>
                  </a:cubicBezTo>
                  <a:close/>
                  <a:moveTo>
                    <a:pt x="983" y="101"/>
                  </a:moveTo>
                  <a:cubicBezTo>
                    <a:pt x="1000" y="106"/>
                    <a:pt x="1010" y="107"/>
                    <a:pt x="1014" y="107"/>
                  </a:cubicBezTo>
                  <a:cubicBezTo>
                    <a:pt x="1023" y="107"/>
                    <a:pt x="1009" y="101"/>
                    <a:pt x="983" y="101"/>
                  </a:cubicBezTo>
                  <a:close/>
                  <a:moveTo>
                    <a:pt x="658" y="70"/>
                  </a:moveTo>
                  <a:cubicBezTo>
                    <a:pt x="709" y="76"/>
                    <a:pt x="763" y="82"/>
                    <a:pt x="820" y="89"/>
                  </a:cubicBezTo>
                  <a:lnTo>
                    <a:pt x="820" y="89"/>
                  </a:lnTo>
                  <a:cubicBezTo>
                    <a:pt x="832" y="90"/>
                    <a:pt x="847" y="92"/>
                    <a:pt x="863" y="94"/>
                  </a:cubicBezTo>
                  <a:lnTo>
                    <a:pt x="863" y="94"/>
                  </a:lnTo>
                  <a:cubicBezTo>
                    <a:pt x="861" y="93"/>
                    <a:pt x="859" y="93"/>
                    <a:pt x="858" y="93"/>
                  </a:cubicBezTo>
                  <a:lnTo>
                    <a:pt x="858" y="93"/>
                  </a:lnTo>
                  <a:cubicBezTo>
                    <a:pt x="864" y="94"/>
                    <a:pt x="870" y="94"/>
                    <a:pt x="876" y="95"/>
                  </a:cubicBezTo>
                  <a:lnTo>
                    <a:pt x="876" y="95"/>
                  </a:lnTo>
                  <a:cubicBezTo>
                    <a:pt x="871" y="95"/>
                    <a:pt x="867" y="94"/>
                    <a:pt x="863" y="94"/>
                  </a:cubicBezTo>
                  <a:lnTo>
                    <a:pt x="863" y="94"/>
                  </a:lnTo>
                  <a:cubicBezTo>
                    <a:pt x="879" y="96"/>
                    <a:pt x="898" y="98"/>
                    <a:pt x="920" y="101"/>
                  </a:cubicBezTo>
                  <a:lnTo>
                    <a:pt x="920" y="101"/>
                  </a:lnTo>
                  <a:cubicBezTo>
                    <a:pt x="804" y="99"/>
                    <a:pt x="566" y="73"/>
                    <a:pt x="501" y="73"/>
                  </a:cubicBezTo>
                  <a:cubicBezTo>
                    <a:pt x="467" y="73"/>
                    <a:pt x="479" y="80"/>
                    <a:pt x="580" y="101"/>
                  </a:cubicBezTo>
                  <a:cubicBezTo>
                    <a:pt x="1032" y="159"/>
                    <a:pt x="1037" y="143"/>
                    <a:pt x="1175" y="155"/>
                  </a:cubicBezTo>
                  <a:lnTo>
                    <a:pt x="1175" y="155"/>
                  </a:lnTo>
                  <a:cubicBezTo>
                    <a:pt x="1012" y="136"/>
                    <a:pt x="967" y="130"/>
                    <a:pt x="975" y="130"/>
                  </a:cubicBezTo>
                  <a:cubicBezTo>
                    <a:pt x="988" y="130"/>
                    <a:pt x="1139" y="145"/>
                    <a:pt x="1159" y="145"/>
                  </a:cubicBezTo>
                  <a:cubicBezTo>
                    <a:pt x="1173" y="145"/>
                    <a:pt x="1126" y="138"/>
                    <a:pt x="933" y="114"/>
                  </a:cubicBezTo>
                  <a:lnTo>
                    <a:pt x="933" y="114"/>
                  </a:lnTo>
                  <a:lnTo>
                    <a:pt x="1210" y="139"/>
                  </a:lnTo>
                  <a:lnTo>
                    <a:pt x="958" y="101"/>
                  </a:lnTo>
                  <a:lnTo>
                    <a:pt x="933" y="101"/>
                  </a:lnTo>
                  <a:cubicBezTo>
                    <a:pt x="914" y="99"/>
                    <a:pt x="894" y="97"/>
                    <a:pt x="876" y="95"/>
                  </a:cubicBezTo>
                  <a:lnTo>
                    <a:pt x="876" y="95"/>
                  </a:lnTo>
                  <a:cubicBezTo>
                    <a:pt x="909" y="98"/>
                    <a:pt x="946" y="101"/>
                    <a:pt x="971" y="101"/>
                  </a:cubicBezTo>
                  <a:lnTo>
                    <a:pt x="983" y="101"/>
                  </a:lnTo>
                  <a:cubicBezTo>
                    <a:pt x="875" y="93"/>
                    <a:pt x="766" y="82"/>
                    <a:pt x="658" y="70"/>
                  </a:cubicBezTo>
                  <a:close/>
                  <a:moveTo>
                    <a:pt x="1175" y="155"/>
                  </a:moveTo>
                  <a:cubicBezTo>
                    <a:pt x="1226" y="161"/>
                    <a:pt x="1287" y="168"/>
                    <a:pt x="1362" y="177"/>
                  </a:cubicBezTo>
                  <a:cubicBezTo>
                    <a:pt x="1275" y="165"/>
                    <a:pt x="1218" y="159"/>
                    <a:pt x="1175" y="15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58100" y="2562300"/>
              <a:ext cx="1900" cy="650"/>
            </a:xfrm>
            <a:custGeom>
              <a:rect b="b" l="l" r="r" t="t"/>
              <a:pathLst>
                <a:path extrusionOk="0" h="26" w="76">
                  <a:moveTo>
                    <a:pt x="2" y="1"/>
                  </a:moveTo>
                  <a:cubicBezTo>
                    <a:pt x="1" y="1"/>
                    <a:pt x="9" y="3"/>
                    <a:pt x="24" y="7"/>
                  </a:cubicBezTo>
                  <a:lnTo>
                    <a:pt x="24" y="7"/>
                  </a:lnTo>
                  <a:cubicBezTo>
                    <a:pt x="9" y="2"/>
                    <a:pt x="3" y="1"/>
                    <a:pt x="2" y="1"/>
                  </a:cubicBezTo>
                  <a:close/>
                  <a:moveTo>
                    <a:pt x="24" y="7"/>
                  </a:moveTo>
                  <a:cubicBezTo>
                    <a:pt x="31" y="9"/>
                    <a:pt x="40" y="13"/>
                    <a:pt x="52" y="17"/>
                  </a:cubicBezTo>
                  <a:lnTo>
                    <a:pt x="52" y="17"/>
                  </a:lnTo>
                  <a:cubicBezTo>
                    <a:pt x="51" y="15"/>
                    <a:pt x="51" y="13"/>
                    <a:pt x="51" y="13"/>
                  </a:cubicBezTo>
                  <a:cubicBezTo>
                    <a:pt x="40" y="11"/>
                    <a:pt x="31" y="9"/>
                    <a:pt x="24" y="7"/>
                  </a:cubicBezTo>
                  <a:close/>
                  <a:moveTo>
                    <a:pt x="52" y="17"/>
                  </a:moveTo>
                  <a:cubicBezTo>
                    <a:pt x="54" y="21"/>
                    <a:pt x="60" y="26"/>
                    <a:pt x="76" y="26"/>
                  </a:cubicBezTo>
                  <a:cubicBezTo>
                    <a:pt x="67" y="22"/>
                    <a:pt x="59" y="19"/>
                    <a:pt x="52" y="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739500" y="2554750"/>
              <a:ext cx="26200" cy="10025"/>
            </a:xfrm>
            <a:custGeom>
              <a:rect b="b" l="l" r="r" t="t"/>
              <a:pathLst>
                <a:path extrusionOk="0" h="401" w="1048">
                  <a:moveTo>
                    <a:pt x="1" y="0"/>
                  </a:moveTo>
                  <a:lnTo>
                    <a:pt x="1" y="0"/>
                  </a:lnTo>
                  <a:cubicBezTo>
                    <a:pt x="42" y="21"/>
                    <a:pt x="83" y="37"/>
                    <a:pt x="124" y="53"/>
                  </a:cubicBezTo>
                  <a:lnTo>
                    <a:pt x="124" y="53"/>
                  </a:lnTo>
                  <a:cubicBezTo>
                    <a:pt x="80" y="34"/>
                    <a:pt x="41" y="18"/>
                    <a:pt x="1" y="0"/>
                  </a:cubicBezTo>
                  <a:close/>
                  <a:moveTo>
                    <a:pt x="124" y="53"/>
                  </a:moveTo>
                  <a:cubicBezTo>
                    <a:pt x="203" y="85"/>
                    <a:pt x="300" y="124"/>
                    <a:pt x="454" y="189"/>
                  </a:cubicBezTo>
                  <a:cubicBezTo>
                    <a:pt x="508" y="210"/>
                    <a:pt x="561" y="223"/>
                    <a:pt x="707" y="272"/>
                  </a:cubicBezTo>
                  <a:lnTo>
                    <a:pt x="707" y="272"/>
                  </a:lnTo>
                  <a:cubicBezTo>
                    <a:pt x="541" y="204"/>
                    <a:pt x="370" y="132"/>
                    <a:pt x="228" y="88"/>
                  </a:cubicBezTo>
                  <a:cubicBezTo>
                    <a:pt x="193" y="77"/>
                    <a:pt x="158" y="65"/>
                    <a:pt x="124" y="53"/>
                  </a:cubicBezTo>
                  <a:close/>
                  <a:moveTo>
                    <a:pt x="707" y="272"/>
                  </a:moveTo>
                  <a:lnTo>
                    <a:pt x="707" y="272"/>
                  </a:lnTo>
                  <a:cubicBezTo>
                    <a:pt x="732" y="282"/>
                    <a:pt x="757" y="293"/>
                    <a:pt x="782" y="303"/>
                  </a:cubicBezTo>
                  <a:lnTo>
                    <a:pt x="806" y="307"/>
                  </a:lnTo>
                  <a:lnTo>
                    <a:pt x="806" y="307"/>
                  </a:lnTo>
                  <a:cubicBezTo>
                    <a:pt x="802" y="306"/>
                    <a:pt x="798" y="304"/>
                    <a:pt x="795" y="303"/>
                  </a:cubicBezTo>
                  <a:cubicBezTo>
                    <a:pt x="762" y="291"/>
                    <a:pt x="733" y="281"/>
                    <a:pt x="707" y="272"/>
                  </a:cubicBezTo>
                  <a:close/>
                  <a:moveTo>
                    <a:pt x="806" y="307"/>
                  </a:moveTo>
                  <a:cubicBezTo>
                    <a:pt x="858" y="329"/>
                    <a:pt x="874" y="337"/>
                    <a:pt x="873" y="337"/>
                  </a:cubicBezTo>
                  <a:cubicBezTo>
                    <a:pt x="871" y="337"/>
                    <a:pt x="812" y="314"/>
                    <a:pt x="798" y="314"/>
                  </a:cubicBezTo>
                  <a:cubicBezTo>
                    <a:pt x="796" y="314"/>
                    <a:pt x="795" y="314"/>
                    <a:pt x="795" y="315"/>
                  </a:cubicBezTo>
                  <a:cubicBezTo>
                    <a:pt x="872" y="346"/>
                    <a:pt x="1025" y="400"/>
                    <a:pt x="1039" y="400"/>
                  </a:cubicBezTo>
                  <a:cubicBezTo>
                    <a:pt x="1048" y="400"/>
                    <a:pt x="1001" y="379"/>
                    <a:pt x="845" y="315"/>
                  </a:cubicBezTo>
                  <a:lnTo>
                    <a:pt x="806" y="30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676500" y="2539000"/>
              <a:ext cx="19875" cy="4100"/>
            </a:xfrm>
            <a:custGeom>
              <a:rect b="b" l="l" r="r" t="t"/>
              <a:pathLst>
                <a:path extrusionOk="0" h="164" w="795">
                  <a:moveTo>
                    <a:pt x="1" y="0"/>
                  </a:moveTo>
                  <a:lnTo>
                    <a:pt x="404" y="101"/>
                  </a:lnTo>
                  <a:lnTo>
                    <a:pt x="391" y="88"/>
                  </a:lnTo>
                  <a:lnTo>
                    <a:pt x="391" y="88"/>
                  </a:lnTo>
                  <a:cubicBezTo>
                    <a:pt x="517" y="126"/>
                    <a:pt x="656" y="151"/>
                    <a:pt x="794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577900" y="2527650"/>
              <a:ext cx="11675" cy="350"/>
            </a:xfrm>
            <a:custGeom>
              <a:rect b="b" l="l" r="r" t="t"/>
              <a:pathLst>
                <a:path extrusionOk="0" h="14" w="467">
                  <a:moveTo>
                    <a:pt x="467" y="0"/>
                  </a:moveTo>
                  <a:lnTo>
                    <a:pt x="1" y="13"/>
                  </a:lnTo>
                  <a:lnTo>
                    <a:pt x="366" y="1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554600" y="2527650"/>
              <a:ext cx="6950" cy="350"/>
            </a:xfrm>
            <a:custGeom>
              <a:rect b="b" l="l" r="r" t="t"/>
              <a:pathLst>
                <a:path extrusionOk="0" h="14" w="278">
                  <a:moveTo>
                    <a:pt x="277" y="0"/>
                  </a:moveTo>
                  <a:lnTo>
                    <a:pt x="0" y="13"/>
                  </a:lnTo>
                  <a:lnTo>
                    <a:pt x="239" y="13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29225" y="2818100"/>
              <a:ext cx="4750" cy="3500"/>
            </a:xfrm>
            <a:custGeom>
              <a:rect b="b" l="l" r="r" t="t"/>
              <a:pathLst>
                <a:path extrusionOk="0" h="140" w="190">
                  <a:moveTo>
                    <a:pt x="1" y="139"/>
                  </a:moveTo>
                  <a:lnTo>
                    <a:pt x="19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91750" y="2843450"/>
              <a:ext cx="1675" cy="1125"/>
            </a:xfrm>
            <a:custGeom>
              <a:rect b="b" l="l" r="r" t="t"/>
              <a:pathLst>
                <a:path extrusionOk="0" h="45" w="67">
                  <a:moveTo>
                    <a:pt x="65" y="1"/>
                  </a:moveTo>
                  <a:lnTo>
                    <a:pt x="65" y="1"/>
                  </a:lnTo>
                  <a:cubicBezTo>
                    <a:pt x="64" y="1"/>
                    <a:pt x="55" y="6"/>
                    <a:pt x="38" y="20"/>
                  </a:cubicBezTo>
                  <a:lnTo>
                    <a:pt x="0" y="45"/>
                  </a:lnTo>
                  <a:cubicBezTo>
                    <a:pt x="41" y="20"/>
                    <a:pt x="66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526875" y="2903475"/>
              <a:ext cx="15775" cy="6950"/>
            </a:xfrm>
            <a:custGeom>
              <a:rect b="b" l="l" r="r" t="t"/>
              <a:pathLst>
                <a:path extrusionOk="0" h="278" w="631">
                  <a:moveTo>
                    <a:pt x="0" y="0"/>
                  </a:moveTo>
                  <a:lnTo>
                    <a:pt x="0" y="0"/>
                  </a:lnTo>
                  <a:cubicBezTo>
                    <a:pt x="214" y="101"/>
                    <a:pt x="416" y="189"/>
                    <a:pt x="630" y="277"/>
                  </a:cubicBezTo>
                  <a:lnTo>
                    <a:pt x="542" y="227"/>
                  </a:lnTo>
                  <a:cubicBezTo>
                    <a:pt x="315" y="139"/>
                    <a:pt x="151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3100" y="2957325"/>
              <a:ext cx="8200" cy="975"/>
            </a:xfrm>
            <a:custGeom>
              <a:rect b="b" l="l" r="r" t="t"/>
              <a:pathLst>
                <a:path extrusionOk="0" h="39" w="328">
                  <a:moveTo>
                    <a:pt x="227" y="1"/>
                  </a:moveTo>
                  <a:lnTo>
                    <a:pt x="0" y="3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967275" y="2953550"/>
              <a:ext cx="11350" cy="1600"/>
            </a:xfrm>
            <a:custGeom>
              <a:rect b="b" l="l" r="r" t="t"/>
              <a:pathLst>
                <a:path extrusionOk="0" h="64" w="454">
                  <a:moveTo>
                    <a:pt x="0" y="64"/>
                  </a:moveTo>
                  <a:lnTo>
                    <a:pt x="45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504925" y="2662475"/>
              <a:ext cx="4825" cy="5375"/>
            </a:xfrm>
            <a:custGeom>
              <a:rect b="b" l="l" r="r" t="t"/>
              <a:pathLst>
                <a:path extrusionOk="0" h="215" w="193">
                  <a:moveTo>
                    <a:pt x="193" y="1"/>
                  </a:moveTo>
                  <a:cubicBezTo>
                    <a:pt x="24" y="185"/>
                    <a:pt x="0" y="214"/>
                    <a:pt x="6" y="214"/>
                  </a:cubicBezTo>
                  <a:cubicBezTo>
                    <a:pt x="8" y="214"/>
                    <a:pt x="16" y="208"/>
                    <a:pt x="19" y="208"/>
                  </a:cubicBezTo>
                  <a:cubicBezTo>
                    <a:pt x="20" y="208"/>
                    <a:pt x="20" y="209"/>
                    <a:pt x="16" y="215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14550" y="2630350"/>
              <a:ext cx="7575" cy="17650"/>
            </a:xfrm>
            <a:custGeom>
              <a:rect b="b" l="l" r="r" t="t"/>
              <a:pathLst>
                <a:path extrusionOk="0" h="706" w="303">
                  <a:moveTo>
                    <a:pt x="303" y="0"/>
                  </a:moveTo>
                  <a:lnTo>
                    <a:pt x="303" y="0"/>
                  </a:lnTo>
                  <a:cubicBezTo>
                    <a:pt x="189" y="227"/>
                    <a:pt x="88" y="467"/>
                    <a:pt x="0" y="706"/>
                  </a:cubicBezTo>
                  <a:lnTo>
                    <a:pt x="189" y="252"/>
                  </a:lnTo>
                  <a:cubicBezTo>
                    <a:pt x="240" y="139"/>
                    <a:pt x="290" y="51"/>
                    <a:pt x="30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316950" y="2830700"/>
              <a:ext cx="4100" cy="2850"/>
            </a:xfrm>
            <a:custGeom>
              <a:rect b="b" l="l" r="r" t="t"/>
              <a:pathLst>
                <a:path extrusionOk="0" h="114" w="164">
                  <a:moveTo>
                    <a:pt x="164" y="0"/>
                  </a:moveTo>
                  <a:lnTo>
                    <a:pt x="164" y="0"/>
                  </a:lnTo>
                  <a:cubicBezTo>
                    <a:pt x="101" y="38"/>
                    <a:pt x="51" y="76"/>
                    <a:pt x="0" y="114"/>
                  </a:cubicBezTo>
                  <a:cubicBezTo>
                    <a:pt x="51" y="89"/>
                    <a:pt x="114" y="51"/>
                    <a:pt x="16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310125" y="2647975"/>
              <a:ext cx="4450" cy="21450"/>
            </a:xfrm>
            <a:custGeom>
              <a:rect b="b" l="l" r="r" t="t"/>
              <a:pathLst>
                <a:path extrusionOk="0" h="858" w="178">
                  <a:moveTo>
                    <a:pt x="177" y="1"/>
                  </a:moveTo>
                  <a:cubicBezTo>
                    <a:pt x="89" y="278"/>
                    <a:pt x="39" y="568"/>
                    <a:pt x="1" y="858"/>
                  </a:cubicBezTo>
                  <a:lnTo>
                    <a:pt x="26" y="707"/>
                  </a:lnTo>
                  <a:cubicBezTo>
                    <a:pt x="39" y="644"/>
                    <a:pt x="39" y="593"/>
                    <a:pt x="51" y="530"/>
                  </a:cubicBezTo>
                  <a:lnTo>
                    <a:pt x="89" y="366"/>
                  </a:lnTo>
                  <a:cubicBezTo>
                    <a:pt x="114" y="253"/>
                    <a:pt x="139" y="127"/>
                    <a:pt x="17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473700" y="2392500"/>
              <a:ext cx="9150" cy="4450"/>
            </a:xfrm>
            <a:custGeom>
              <a:rect b="b" l="l" r="r" t="t"/>
              <a:pathLst>
                <a:path extrusionOk="0" h="178" w="366">
                  <a:moveTo>
                    <a:pt x="1" y="1"/>
                  </a:moveTo>
                  <a:lnTo>
                    <a:pt x="1" y="1"/>
                  </a:lnTo>
                  <a:cubicBezTo>
                    <a:pt x="37" y="15"/>
                    <a:pt x="91" y="39"/>
                    <a:pt x="168" y="76"/>
                  </a:cubicBezTo>
                  <a:lnTo>
                    <a:pt x="168" y="76"/>
                  </a:lnTo>
                  <a:cubicBezTo>
                    <a:pt x="114" y="48"/>
                    <a:pt x="57" y="21"/>
                    <a:pt x="1" y="1"/>
                  </a:cubicBezTo>
                  <a:close/>
                  <a:moveTo>
                    <a:pt x="168" y="76"/>
                  </a:moveTo>
                  <a:lnTo>
                    <a:pt x="168" y="76"/>
                  </a:lnTo>
                  <a:cubicBezTo>
                    <a:pt x="244" y="115"/>
                    <a:pt x="314" y="155"/>
                    <a:pt x="366" y="177"/>
                  </a:cubicBezTo>
                  <a:cubicBezTo>
                    <a:pt x="287" y="135"/>
                    <a:pt x="222" y="102"/>
                    <a:pt x="168" y="7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455350" y="2540250"/>
              <a:ext cx="2625" cy="650"/>
            </a:xfrm>
            <a:custGeom>
              <a:rect b="b" l="l" r="r" t="t"/>
              <a:pathLst>
                <a:path extrusionOk="0" h="26" w="105">
                  <a:moveTo>
                    <a:pt x="102" y="0"/>
                  </a:moveTo>
                  <a:cubicBezTo>
                    <a:pt x="96" y="0"/>
                    <a:pt x="16" y="18"/>
                    <a:pt x="1" y="26"/>
                  </a:cubicBezTo>
                  <a:cubicBezTo>
                    <a:pt x="82" y="7"/>
                    <a:pt x="105" y="0"/>
                    <a:pt x="10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479925" y="2536775"/>
              <a:ext cx="2225" cy="675"/>
            </a:xfrm>
            <a:custGeom>
              <a:rect b="b" l="l" r="r" t="t"/>
              <a:pathLst>
                <a:path extrusionOk="0" h="27" w="89">
                  <a:moveTo>
                    <a:pt x="89" y="1"/>
                  </a:moveTo>
                  <a:cubicBezTo>
                    <a:pt x="64" y="13"/>
                    <a:pt x="38" y="13"/>
                    <a:pt x="1" y="26"/>
                  </a:cubicBezTo>
                  <a:cubicBezTo>
                    <a:pt x="38" y="13"/>
                    <a:pt x="64" y="13"/>
                    <a:pt x="8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319500" y="2723425"/>
              <a:ext cx="425" cy="1125"/>
            </a:xfrm>
            <a:custGeom>
              <a:rect b="b" l="l" r="r" t="t"/>
              <a:pathLst>
                <a:path extrusionOk="0" h="45" w="1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14"/>
                    <a:pt x="4" y="32"/>
                  </a:cubicBezTo>
                  <a:lnTo>
                    <a:pt x="16" y="45"/>
                  </a:lnTo>
                  <a:cubicBezTo>
                    <a:pt x="4" y="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456625" y="2539300"/>
              <a:ext cx="6950" cy="1300"/>
            </a:xfrm>
            <a:custGeom>
              <a:rect b="b" l="l" r="r" t="t"/>
              <a:pathLst>
                <a:path extrusionOk="0" h="52" w="278">
                  <a:moveTo>
                    <a:pt x="277" y="1"/>
                  </a:moveTo>
                  <a:lnTo>
                    <a:pt x="277" y="1"/>
                  </a:lnTo>
                  <a:cubicBezTo>
                    <a:pt x="245" y="5"/>
                    <a:pt x="213" y="12"/>
                    <a:pt x="180" y="18"/>
                  </a:cubicBezTo>
                  <a:lnTo>
                    <a:pt x="180" y="18"/>
                  </a:lnTo>
                  <a:cubicBezTo>
                    <a:pt x="209" y="13"/>
                    <a:pt x="241" y="7"/>
                    <a:pt x="277" y="1"/>
                  </a:cubicBezTo>
                  <a:close/>
                  <a:moveTo>
                    <a:pt x="180" y="18"/>
                  </a:moveTo>
                  <a:lnTo>
                    <a:pt x="180" y="18"/>
                  </a:lnTo>
                  <a:cubicBezTo>
                    <a:pt x="146" y="25"/>
                    <a:pt x="116" y="31"/>
                    <a:pt x="91" y="36"/>
                  </a:cubicBezTo>
                  <a:lnTo>
                    <a:pt x="91" y="36"/>
                  </a:lnTo>
                  <a:cubicBezTo>
                    <a:pt x="121" y="31"/>
                    <a:pt x="151" y="24"/>
                    <a:pt x="180" y="18"/>
                  </a:cubicBezTo>
                  <a:close/>
                  <a:moveTo>
                    <a:pt x="91" y="36"/>
                  </a:moveTo>
                  <a:lnTo>
                    <a:pt x="91" y="36"/>
                  </a:lnTo>
                  <a:cubicBezTo>
                    <a:pt x="62" y="42"/>
                    <a:pt x="32" y="47"/>
                    <a:pt x="0" y="51"/>
                  </a:cubicBezTo>
                  <a:cubicBezTo>
                    <a:pt x="18" y="51"/>
                    <a:pt x="48" y="45"/>
                    <a:pt x="91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462275" y="2538250"/>
              <a:ext cx="5325" cy="1075"/>
            </a:xfrm>
            <a:custGeom>
              <a:rect b="b" l="l" r="r" t="t"/>
              <a:pathLst>
                <a:path extrusionOk="0" h="43" w="213">
                  <a:moveTo>
                    <a:pt x="210" y="0"/>
                  </a:moveTo>
                  <a:cubicBezTo>
                    <a:pt x="204" y="0"/>
                    <a:pt x="152" y="14"/>
                    <a:pt x="1" y="43"/>
                  </a:cubicBezTo>
                  <a:lnTo>
                    <a:pt x="203" y="5"/>
                  </a:lnTo>
                  <a:cubicBezTo>
                    <a:pt x="209" y="2"/>
                    <a:pt x="212" y="0"/>
                    <a:pt x="21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447800" y="2540575"/>
              <a:ext cx="8850" cy="2525"/>
            </a:xfrm>
            <a:custGeom>
              <a:rect b="b" l="l" r="r" t="t"/>
              <a:pathLst>
                <a:path extrusionOk="0" h="101" w="354">
                  <a:moveTo>
                    <a:pt x="353" y="0"/>
                  </a:moveTo>
                  <a:cubicBezTo>
                    <a:pt x="343" y="3"/>
                    <a:pt x="334" y="5"/>
                    <a:pt x="327" y="8"/>
                  </a:cubicBezTo>
                  <a:lnTo>
                    <a:pt x="327" y="8"/>
                  </a:lnTo>
                  <a:lnTo>
                    <a:pt x="353" y="0"/>
                  </a:lnTo>
                  <a:close/>
                  <a:moveTo>
                    <a:pt x="327" y="8"/>
                  </a:moveTo>
                  <a:lnTo>
                    <a:pt x="300" y="15"/>
                  </a:lnTo>
                  <a:lnTo>
                    <a:pt x="300" y="15"/>
                  </a:lnTo>
                  <a:cubicBezTo>
                    <a:pt x="301" y="14"/>
                    <a:pt x="302" y="14"/>
                    <a:pt x="303" y="13"/>
                  </a:cubicBezTo>
                  <a:lnTo>
                    <a:pt x="303" y="13"/>
                  </a:lnTo>
                  <a:lnTo>
                    <a:pt x="0" y="101"/>
                  </a:lnTo>
                  <a:lnTo>
                    <a:pt x="300" y="15"/>
                  </a:lnTo>
                  <a:lnTo>
                    <a:pt x="300" y="15"/>
                  </a:lnTo>
                  <a:cubicBezTo>
                    <a:pt x="298" y="17"/>
                    <a:pt x="298" y="18"/>
                    <a:pt x="299" y="18"/>
                  </a:cubicBezTo>
                  <a:cubicBezTo>
                    <a:pt x="300" y="18"/>
                    <a:pt x="309" y="13"/>
                    <a:pt x="327" y="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797675" y="2401700"/>
              <a:ext cx="3900" cy="2175"/>
            </a:xfrm>
            <a:custGeom>
              <a:rect b="b" l="l" r="r" t="t"/>
              <a:pathLst>
                <a:path extrusionOk="0" h="87" w="156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36" y="11"/>
                    <a:pt x="105" y="27"/>
                  </a:cubicBezTo>
                  <a:lnTo>
                    <a:pt x="105" y="27"/>
                  </a:lnTo>
                  <a:cubicBezTo>
                    <a:pt x="141" y="9"/>
                    <a:pt x="156" y="1"/>
                    <a:pt x="155" y="1"/>
                  </a:cubicBezTo>
                  <a:close/>
                  <a:moveTo>
                    <a:pt x="105" y="27"/>
                  </a:moveTo>
                  <a:cubicBezTo>
                    <a:pt x="87" y="36"/>
                    <a:pt x="65" y="47"/>
                    <a:pt x="38" y="61"/>
                  </a:cubicBezTo>
                  <a:lnTo>
                    <a:pt x="0" y="86"/>
                  </a:lnTo>
                  <a:cubicBezTo>
                    <a:pt x="41" y="62"/>
                    <a:pt x="78" y="42"/>
                    <a:pt x="105" y="2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65800" y="2943475"/>
              <a:ext cx="650" cy="25"/>
            </a:xfrm>
            <a:custGeom>
              <a:rect b="b" l="l" r="r" t="t"/>
              <a:pathLst>
                <a:path extrusionOk="0" h="1" w="26">
                  <a:moveTo>
                    <a:pt x="25" y="1"/>
                  </a:moveTo>
                  <a:lnTo>
                    <a:pt x="0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666425" y="2943475"/>
              <a:ext cx="19550" cy="3800"/>
            </a:xfrm>
            <a:custGeom>
              <a:rect b="b" l="l" r="r" t="t"/>
              <a:pathLst>
                <a:path extrusionOk="0" h="152" w="782">
                  <a:moveTo>
                    <a:pt x="0" y="1"/>
                  </a:moveTo>
                  <a:lnTo>
                    <a:pt x="0" y="1"/>
                  </a:lnTo>
                  <a:cubicBezTo>
                    <a:pt x="89" y="38"/>
                    <a:pt x="177" y="64"/>
                    <a:pt x="252" y="89"/>
                  </a:cubicBezTo>
                  <a:lnTo>
                    <a:pt x="782" y="152"/>
                  </a:lnTo>
                  <a:cubicBezTo>
                    <a:pt x="441" y="101"/>
                    <a:pt x="252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09825" y="2328550"/>
              <a:ext cx="2219025" cy="637625"/>
            </a:xfrm>
            <a:custGeom>
              <a:rect b="b" l="l" r="r" t="t"/>
              <a:pathLst>
                <a:path extrusionOk="0" h="25505" w="88761">
                  <a:moveTo>
                    <a:pt x="75807" y="89"/>
                  </a:moveTo>
                  <a:lnTo>
                    <a:pt x="75807" y="89"/>
                  </a:lnTo>
                  <a:cubicBezTo>
                    <a:pt x="75865" y="97"/>
                    <a:pt x="76000" y="111"/>
                    <a:pt x="76171" y="123"/>
                  </a:cubicBezTo>
                  <a:lnTo>
                    <a:pt x="76171" y="123"/>
                  </a:lnTo>
                  <a:cubicBezTo>
                    <a:pt x="76051" y="111"/>
                    <a:pt x="75932" y="97"/>
                    <a:pt x="75807" y="89"/>
                  </a:cubicBezTo>
                  <a:close/>
                  <a:moveTo>
                    <a:pt x="80479" y="696"/>
                  </a:moveTo>
                  <a:cubicBezTo>
                    <a:pt x="80456" y="696"/>
                    <a:pt x="80738" y="747"/>
                    <a:pt x="80971" y="791"/>
                  </a:cubicBezTo>
                  <a:lnTo>
                    <a:pt x="80971" y="791"/>
                  </a:lnTo>
                  <a:lnTo>
                    <a:pt x="80558" y="706"/>
                  </a:lnTo>
                  <a:cubicBezTo>
                    <a:pt x="80509" y="699"/>
                    <a:pt x="80485" y="696"/>
                    <a:pt x="80479" y="696"/>
                  </a:cubicBezTo>
                  <a:close/>
                  <a:moveTo>
                    <a:pt x="61797" y="2081"/>
                  </a:moveTo>
                  <a:cubicBezTo>
                    <a:pt x="61801" y="2081"/>
                    <a:pt x="61762" y="2099"/>
                    <a:pt x="61719" y="2118"/>
                  </a:cubicBezTo>
                  <a:lnTo>
                    <a:pt x="61581" y="2168"/>
                  </a:lnTo>
                  <a:cubicBezTo>
                    <a:pt x="61738" y="2103"/>
                    <a:pt x="61793" y="2081"/>
                    <a:pt x="61797" y="2081"/>
                  </a:cubicBezTo>
                  <a:close/>
                  <a:moveTo>
                    <a:pt x="86486" y="2493"/>
                  </a:moveTo>
                  <a:lnTo>
                    <a:pt x="86486" y="2493"/>
                  </a:lnTo>
                  <a:cubicBezTo>
                    <a:pt x="86493" y="2498"/>
                    <a:pt x="86517" y="2510"/>
                    <a:pt x="86568" y="2533"/>
                  </a:cubicBezTo>
                  <a:cubicBezTo>
                    <a:pt x="86540" y="2519"/>
                    <a:pt x="86513" y="2506"/>
                    <a:pt x="86486" y="2493"/>
                  </a:cubicBezTo>
                  <a:close/>
                  <a:moveTo>
                    <a:pt x="59640" y="2912"/>
                  </a:moveTo>
                  <a:cubicBezTo>
                    <a:pt x="59616" y="2926"/>
                    <a:pt x="59601" y="2935"/>
                    <a:pt x="59594" y="2941"/>
                  </a:cubicBezTo>
                  <a:lnTo>
                    <a:pt x="59594" y="2941"/>
                  </a:lnTo>
                  <a:cubicBezTo>
                    <a:pt x="59610" y="2931"/>
                    <a:pt x="59625" y="2921"/>
                    <a:pt x="59640" y="2912"/>
                  </a:cubicBezTo>
                  <a:close/>
                  <a:moveTo>
                    <a:pt x="56830" y="4606"/>
                  </a:moveTo>
                  <a:cubicBezTo>
                    <a:pt x="56739" y="4668"/>
                    <a:pt x="56650" y="4732"/>
                    <a:pt x="56565" y="4802"/>
                  </a:cubicBezTo>
                  <a:lnTo>
                    <a:pt x="56830" y="4606"/>
                  </a:lnTo>
                  <a:close/>
                  <a:moveTo>
                    <a:pt x="7291" y="8265"/>
                  </a:moveTo>
                  <a:cubicBezTo>
                    <a:pt x="7131" y="8288"/>
                    <a:pt x="6993" y="8314"/>
                    <a:pt x="6905" y="8330"/>
                  </a:cubicBezTo>
                  <a:cubicBezTo>
                    <a:pt x="7034" y="8307"/>
                    <a:pt x="7162" y="8285"/>
                    <a:pt x="7291" y="8265"/>
                  </a:cubicBezTo>
                  <a:close/>
                  <a:moveTo>
                    <a:pt x="3311" y="9441"/>
                  </a:moveTo>
                  <a:cubicBezTo>
                    <a:pt x="3296" y="9449"/>
                    <a:pt x="3289" y="9454"/>
                    <a:pt x="3287" y="9454"/>
                  </a:cubicBezTo>
                  <a:cubicBezTo>
                    <a:pt x="3287" y="9454"/>
                    <a:pt x="3287" y="9453"/>
                    <a:pt x="3289" y="9451"/>
                  </a:cubicBezTo>
                  <a:cubicBezTo>
                    <a:pt x="3294" y="9449"/>
                    <a:pt x="3301" y="9445"/>
                    <a:pt x="3311" y="9441"/>
                  </a:cubicBezTo>
                  <a:close/>
                  <a:moveTo>
                    <a:pt x="2381" y="10095"/>
                  </a:moveTo>
                  <a:lnTo>
                    <a:pt x="2381" y="10095"/>
                  </a:lnTo>
                  <a:cubicBezTo>
                    <a:pt x="2287" y="10160"/>
                    <a:pt x="2195" y="10227"/>
                    <a:pt x="2105" y="10296"/>
                  </a:cubicBezTo>
                  <a:lnTo>
                    <a:pt x="2381" y="10095"/>
                  </a:lnTo>
                  <a:close/>
                  <a:moveTo>
                    <a:pt x="50265" y="10837"/>
                  </a:moveTo>
                  <a:lnTo>
                    <a:pt x="50265" y="10837"/>
                  </a:lnTo>
                  <a:cubicBezTo>
                    <a:pt x="50170" y="10933"/>
                    <a:pt x="50082" y="11035"/>
                    <a:pt x="50001" y="11145"/>
                  </a:cubicBezTo>
                  <a:lnTo>
                    <a:pt x="50001" y="11145"/>
                  </a:lnTo>
                  <a:lnTo>
                    <a:pt x="50265" y="10837"/>
                  </a:lnTo>
                  <a:close/>
                  <a:moveTo>
                    <a:pt x="49663" y="11744"/>
                  </a:moveTo>
                  <a:lnTo>
                    <a:pt x="49663" y="11744"/>
                  </a:lnTo>
                  <a:cubicBezTo>
                    <a:pt x="49641" y="11770"/>
                    <a:pt x="49619" y="11795"/>
                    <a:pt x="49597" y="11820"/>
                  </a:cubicBezTo>
                  <a:cubicBezTo>
                    <a:pt x="49633" y="11784"/>
                    <a:pt x="49653" y="11760"/>
                    <a:pt x="49663" y="11744"/>
                  </a:cubicBezTo>
                  <a:close/>
                  <a:moveTo>
                    <a:pt x="40777" y="19721"/>
                  </a:moveTo>
                  <a:lnTo>
                    <a:pt x="40777" y="19721"/>
                  </a:lnTo>
                  <a:cubicBezTo>
                    <a:pt x="40754" y="19736"/>
                    <a:pt x="40738" y="19747"/>
                    <a:pt x="40726" y="19756"/>
                  </a:cubicBezTo>
                  <a:lnTo>
                    <a:pt x="40726" y="19756"/>
                  </a:lnTo>
                  <a:cubicBezTo>
                    <a:pt x="40743" y="19744"/>
                    <a:pt x="40760" y="19733"/>
                    <a:pt x="40777" y="19721"/>
                  </a:cubicBezTo>
                  <a:close/>
                  <a:moveTo>
                    <a:pt x="40210" y="20086"/>
                  </a:moveTo>
                  <a:lnTo>
                    <a:pt x="40210" y="20086"/>
                  </a:lnTo>
                  <a:cubicBezTo>
                    <a:pt x="40166" y="20111"/>
                    <a:pt x="40129" y="20134"/>
                    <a:pt x="40102" y="20152"/>
                  </a:cubicBezTo>
                  <a:lnTo>
                    <a:pt x="40102" y="20152"/>
                  </a:lnTo>
                  <a:cubicBezTo>
                    <a:pt x="40138" y="20130"/>
                    <a:pt x="40173" y="20108"/>
                    <a:pt x="40210" y="20086"/>
                  </a:cubicBezTo>
                  <a:close/>
                  <a:moveTo>
                    <a:pt x="37601" y="21561"/>
                  </a:moveTo>
                  <a:lnTo>
                    <a:pt x="37601" y="21561"/>
                  </a:lnTo>
                  <a:cubicBezTo>
                    <a:pt x="37425" y="21662"/>
                    <a:pt x="37236" y="21750"/>
                    <a:pt x="37059" y="21825"/>
                  </a:cubicBezTo>
                  <a:cubicBezTo>
                    <a:pt x="37198" y="21762"/>
                    <a:pt x="37488" y="21611"/>
                    <a:pt x="37601" y="21561"/>
                  </a:cubicBezTo>
                  <a:close/>
                  <a:moveTo>
                    <a:pt x="7101" y="22114"/>
                  </a:moveTo>
                  <a:cubicBezTo>
                    <a:pt x="7220" y="22174"/>
                    <a:pt x="7340" y="22233"/>
                    <a:pt x="7460" y="22292"/>
                  </a:cubicBezTo>
                  <a:cubicBezTo>
                    <a:pt x="7382" y="22253"/>
                    <a:pt x="7218" y="22171"/>
                    <a:pt x="7101" y="22114"/>
                  </a:cubicBezTo>
                  <a:close/>
                  <a:moveTo>
                    <a:pt x="11937" y="24023"/>
                  </a:moveTo>
                  <a:lnTo>
                    <a:pt x="12009" y="24043"/>
                  </a:lnTo>
                  <a:cubicBezTo>
                    <a:pt x="11971" y="24030"/>
                    <a:pt x="11950" y="24024"/>
                    <a:pt x="11937" y="24023"/>
                  </a:cubicBezTo>
                  <a:close/>
                  <a:moveTo>
                    <a:pt x="12299" y="24119"/>
                  </a:moveTo>
                  <a:lnTo>
                    <a:pt x="12372" y="24142"/>
                  </a:lnTo>
                  <a:lnTo>
                    <a:pt x="12372" y="24142"/>
                  </a:lnTo>
                  <a:cubicBezTo>
                    <a:pt x="12360" y="24137"/>
                    <a:pt x="12336" y="24129"/>
                    <a:pt x="12299" y="24119"/>
                  </a:cubicBezTo>
                  <a:close/>
                  <a:moveTo>
                    <a:pt x="12122" y="24169"/>
                  </a:moveTo>
                  <a:cubicBezTo>
                    <a:pt x="12133" y="24172"/>
                    <a:pt x="12143" y="24175"/>
                    <a:pt x="12152" y="24177"/>
                  </a:cubicBezTo>
                  <a:lnTo>
                    <a:pt x="12152" y="24177"/>
                  </a:lnTo>
                  <a:cubicBezTo>
                    <a:pt x="12142" y="24174"/>
                    <a:pt x="12132" y="24172"/>
                    <a:pt x="12122" y="24169"/>
                  </a:cubicBezTo>
                  <a:close/>
                  <a:moveTo>
                    <a:pt x="9539" y="8002"/>
                  </a:moveTo>
                  <a:cubicBezTo>
                    <a:pt x="9249" y="8002"/>
                    <a:pt x="9388" y="8015"/>
                    <a:pt x="8947" y="8015"/>
                  </a:cubicBezTo>
                  <a:cubicBezTo>
                    <a:pt x="9136" y="8015"/>
                    <a:pt x="8745" y="8040"/>
                    <a:pt x="8367" y="8078"/>
                  </a:cubicBezTo>
                  <a:cubicBezTo>
                    <a:pt x="8077" y="8108"/>
                    <a:pt x="7802" y="8146"/>
                    <a:pt x="7860" y="8148"/>
                  </a:cubicBezTo>
                  <a:lnTo>
                    <a:pt x="7860" y="8148"/>
                  </a:lnTo>
                  <a:cubicBezTo>
                    <a:pt x="7679" y="8159"/>
                    <a:pt x="7513" y="8173"/>
                    <a:pt x="7346" y="8204"/>
                  </a:cubicBezTo>
                  <a:cubicBezTo>
                    <a:pt x="7145" y="8242"/>
                    <a:pt x="6905" y="8279"/>
                    <a:pt x="6616" y="8317"/>
                  </a:cubicBezTo>
                  <a:cubicBezTo>
                    <a:pt x="6620" y="8317"/>
                    <a:pt x="6644" y="8314"/>
                    <a:pt x="6654" y="8314"/>
                  </a:cubicBezTo>
                  <a:cubicBezTo>
                    <a:pt x="6676" y="8314"/>
                    <a:pt x="6645" y="8326"/>
                    <a:pt x="6301" y="8393"/>
                  </a:cubicBezTo>
                  <a:lnTo>
                    <a:pt x="6187" y="8418"/>
                  </a:lnTo>
                  <a:lnTo>
                    <a:pt x="6200" y="8418"/>
                  </a:lnTo>
                  <a:cubicBezTo>
                    <a:pt x="6326" y="8393"/>
                    <a:pt x="6414" y="8380"/>
                    <a:pt x="6464" y="8368"/>
                  </a:cubicBezTo>
                  <a:lnTo>
                    <a:pt x="6464" y="8368"/>
                  </a:lnTo>
                  <a:cubicBezTo>
                    <a:pt x="6212" y="8431"/>
                    <a:pt x="5393" y="8632"/>
                    <a:pt x="5129" y="8733"/>
                  </a:cubicBezTo>
                  <a:cubicBezTo>
                    <a:pt x="5055" y="8755"/>
                    <a:pt x="5027" y="8763"/>
                    <a:pt x="5023" y="8763"/>
                  </a:cubicBezTo>
                  <a:cubicBezTo>
                    <a:pt x="5015" y="8763"/>
                    <a:pt x="5136" y="8722"/>
                    <a:pt x="5130" y="8722"/>
                  </a:cubicBezTo>
                  <a:cubicBezTo>
                    <a:pt x="5129" y="8722"/>
                    <a:pt x="5118" y="8725"/>
                    <a:pt x="5091" y="8733"/>
                  </a:cubicBezTo>
                  <a:cubicBezTo>
                    <a:pt x="4952" y="8783"/>
                    <a:pt x="4826" y="8821"/>
                    <a:pt x="4700" y="8884"/>
                  </a:cubicBezTo>
                  <a:cubicBezTo>
                    <a:pt x="4667" y="8884"/>
                    <a:pt x="4325" y="8996"/>
                    <a:pt x="4306" y="8996"/>
                  </a:cubicBezTo>
                  <a:cubicBezTo>
                    <a:pt x="4297" y="8996"/>
                    <a:pt x="4368" y="8968"/>
                    <a:pt x="4599" y="8884"/>
                  </a:cubicBezTo>
                  <a:lnTo>
                    <a:pt x="4599" y="8884"/>
                  </a:lnTo>
                  <a:cubicBezTo>
                    <a:pt x="4385" y="8947"/>
                    <a:pt x="4184" y="9036"/>
                    <a:pt x="3982" y="9124"/>
                  </a:cubicBezTo>
                  <a:cubicBezTo>
                    <a:pt x="3780" y="9212"/>
                    <a:pt x="3591" y="9300"/>
                    <a:pt x="3390" y="9388"/>
                  </a:cubicBezTo>
                  <a:cubicBezTo>
                    <a:pt x="3188" y="9489"/>
                    <a:pt x="2999" y="9603"/>
                    <a:pt x="2861" y="9691"/>
                  </a:cubicBezTo>
                  <a:cubicBezTo>
                    <a:pt x="2709" y="9766"/>
                    <a:pt x="2558" y="9880"/>
                    <a:pt x="2457" y="9943"/>
                  </a:cubicBezTo>
                  <a:cubicBezTo>
                    <a:pt x="2413" y="9976"/>
                    <a:pt x="2380" y="10002"/>
                    <a:pt x="2367" y="10013"/>
                  </a:cubicBezTo>
                  <a:lnTo>
                    <a:pt x="2367" y="10013"/>
                  </a:lnTo>
                  <a:cubicBezTo>
                    <a:pt x="2376" y="10006"/>
                    <a:pt x="2393" y="9992"/>
                    <a:pt x="2420" y="9968"/>
                  </a:cubicBezTo>
                  <a:lnTo>
                    <a:pt x="2420" y="9968"/>
                  </a:lnTo>
                  <a:lnTo>
                    <a:pt x="2004" y="10283"/>
                  </a:lnTo>
                  <a:cubicBezTo>
                    <a:pt x="1878" y="10396"/>
                    <a:pt x="1752" y="10510"/>
                    <a:pt x="1613" y="10623"/>
                  </a:cubicBezTo>
                  <a:lnTo>
                    <a:pt x="1600" y="10623"/>
                  </a:lnTo>
                  <a:cubicBezTo>
                    <a:pt x="1222" y="10989"/>
                    <a:pt x="882" y="11417"/>
                    <a:pt x="618" y="11871"/>
                  </a:cubicBezTo>
                  <a:cubicBezTo>
                    <a:pt x="340" y="12375"/>
                    <a:pt x="151" y="12917"/>
                    <a:pt x="51" y="13471"/>
                  </a:cubicBezTo>
                  <a:cubicBezTo>
                    <a:pt x="38" y="13559"/>
                    <a:pt x="25" y="13647"/>
                    <a:pt x="25" y="13736"/>
                  </a:cubicBezTo>
                  <a:cubicBezTo>
                    <a:pt x="13" y="13824"/>
                    <a:pt x="25" y="13925"/>
                    <a:pt x="13" y="14025"/>
                  </a:cubicBezTo>
                  <a:cubicBezTo>
                    <a:pt x="0" y="14126"/>
                    <a:pt x="13" y="14240"/>
                    <a:pt x="25" y="14366"/>
                  </a:cubicBezTo>
                  <a:cubicBezTo>
                    <a:pt x="25" y="14492"/>
                    <a:pt x="38" y="14630"/>
                    <a:pt x="63" y="14756"/>
                  </a:cubicBezTo>
                  <a:lnTo>
                    <a:pt x="63" y="14870"/>
                  </a:lnTo>
                  <a:lnTo>
                    <a:pt x="139" y="15260"/>
                  </a:lnTo>
                  <a:cubicBezTo>
                    <a:pt x="177" y="15412"/>
                    <a:pt x="214" y="15563"/>
                    <a:pt x="265" y="15714"/>
                  </a:cubicBezTo>
                  <a:cubicBezTo>
                    <a:pt x="328" y="15928"/>
                    <a:pt x="416" y="16130"/>
                    <a:pt x="517" y="16344"/>
                  </a:cubicBezTo>
                  <a:cubicBezTo>
                    <a:pt x="681" y="16760"/>
                    <a:pt x="895" y="17163"/>
                    <a:pt x="1159" y="17528"/>
                  </a:cubicBezTo>
                  <a:cubicBezTo>
                    <a:pt x="1462" y="17957"/>
                    <a:pt x="1789" y="18373"/>
                    <a:pt x="2155" y="18751"/>
                  </a:cubicBezTo>
                  <a:lnTo>
                    <a:pt x="2180" y="18763"/>
                  </a:lnTo>
                  <a:cubicBezTo>
                    <a:pt x="2583" y="19179"/>
                    <a:pt x="2999" y="19570"/>
                    <a:pt x="3440" y="19923"/>
                  </a:cubicBezTo>
                  <a:lnTo>
                    <a:pt x="3428" y="19885"/>
                  </a:lnTo>
                  <a:lnTo>
                    <a:pt x="3428" y="19885"/>
                  </a:lnTo>
                  <a:cubicBezTo>
                    <a:pt x="3944" y="20315"/>
                    <a:pt x="4479" y="20718"/>
                    <a:pt x="5040" y="21093"/>
                  </a:cubicBezTo>
                  <a:lnTo>
                    <a:pt x="5040" y="21093"/>
                  </a:lnTo>
                  <a:cubicBezTo>
                    <a:pt x="5906" y="21695"/>
                    <a:pt x="6947" y="22192"/>
                    <a:pt x="7800" y="22607"/>
                  </a:cubicBezTo>
                  <a:cubicBezTo>
                    <a:pt x="8027" y="22695"/>
                    <a:pt x="8178" y="22770"/>
                    <a:pt x="8342" y="22846"/>
                  </a:cubicBezTo>
                  <a:lnTo>
                    <a:pt x="8279" y="22821"/>
                  </a:lnTo>
                  <a:lnTo>
                    <a:pt x="8279" y="22821"/>
                  </a:lnTo>
                  <a:lnTo>
                    <a:pt x="8367" y="22859"/>
                  </a:lnTo>
                  <a:lnTo>
                    <a:pt x="8682" y="22997"/>
                  </a:lnTo>
                  <a:lnTo>
                    <a:pt x="8682" y="22997"/>
                  </a:lnTo>
                  <a:lnTo>
                    <a:pt x="8430" y="22884"/>
                  </a:lnTo>
                  <a:lnTo>
                    <a:pt x="8430" y="22884"/>
                  </a:lnTo>
                  <a:cubicBezTo>
                    <a:pt x="8607" y="22959"/>
                    <a:pt x="8859" y="23060"/>
                    <a:pt x="9123" y="23161"/>
                  </a:cubicBezTo>
                  <a:lnTo>
                    <a:pt x="9237" y="23224"/>
                  </a:lnTo>
                  <a:lnTo>
                    <a:pt x="9287" y="23249"/>
                  </a:lnTo>
                  <a:cubicBezTo>
                    <a:pt x="9410" y="23296"/>
                    <a:pt x="9465" y="23316"/>
                    <a:pt x="9475" y="23316"/>
                  </a:cubicBezTo>
                  <a:cubicBezTo>
                    <a:pt x="9486" y="23316"/>
                    <a:pt x="9437" y="23290"/>
                    <a:pt x="9363" y="23249"/>
                  </a:cubicBezTo>
                  <a:lnTo>
                    <a:pt x="9363" y="23249"/>
                  </a:lnTo>
                  <a:lnTo>
                    <a:pt x="9715" y="23375"/>
                  </a:lnTo>
                  <a:cubicBezTo>
                    <a:pt x="9917" y="23476"/>
                    <a:pt x="10408" y="23615"/>
                    <a:pt x="10686" y="23741"/>
                  </a:cubicBezTo>
                  <a:lnTo>
                    <a:pt x="11442" y="23980"/>
                  </a:lnTo>
                  <a:cubicBezTo>
                    <a:pt x="11681" y="24056"/>
                    <a:pt x="11933" y="24119"/>
                    <a:pt x="12173" y="24169"/>
                  </a:cubicBezTo>
                  <a:cubicBezTo>
                    <a:pt x="12181" y="24169"/>
                    <a:pt x="12217" y="24186"/>
                    <a:pt x="12200" y="24186"/>
                  </a:cubicBezTo>
                  <a:cubicBezTo>
                    <a:pt x="12193" y="24186"/>
                    <a:pt x="12179" y="24184"/>
                    <a:pt x="12152" y="24177"/>
                  </a:cubicBezTo>
                  <a:lnTo>
                    <a:pt x="12152" y="24177"/>
                  </a:lnTo>
                  <a:cubicBezTo>
                    <a:pt x="12433" y="24251"/>
                    <a:pt x="12724" y="24335"/>
                    <a:pt x="12992" y="24396"/>
                  </a:cubicBezTo>
                  <a:lnTo>
                    <a:pt x="13105" y="24459"/>
                  </a:lnTo>
                  <a:lnTo>
                    <a:pt x="13773" y="24585"/>
                  </a:lnTo>
                  <a:cubicBezTo>
                    <a:pt x="13808" y="24595"/>
                    <a:pt x="13841" y="24604"/>
                    <a:pt x="13872" y="24613"/>
                  </a:cubicBezTo>
                  <a:lnTo>
                    <a:pt x="13872" y="24613"/>
                  </a:lnTo>
                  <a:cubicBezTo>
                    <a:pt x="13852" y="24592"/>
                    <a:pt x="13749" y="24547"/>
                    <a:pt x="13818" y="24547"/>
                  </a:cubicBezTo>
                  <a:cubicBezTo>
                    <a:pt x="13862" y="24547"/>
                    <a:pt x="13980" y="24566"/>
                    <a:pt x="14239" y="24623"/>
                  </a:cubicBezTo>
                  <a:cubicBezTo>
                    <a:pt x="14012" y="24560"/>
                    <a:pt x="13723" y="24484"/>
                    <a:pt x="13244" y="24383"/>
                  </a:cubicBezTo>
                  <a:lnTo>
                    <a:pt x="13244" y="24383"/>
                  </a:lnTo>
                  <a:cubicBezTo>
                    <a:pt x="13363" y="24413"/>
                    <a:pt x="13529" y="24474"/>
                    <a:pt x="13489" y="24474"/>
                  </a:cubicBezTo>
                  <a:cubicBezTo>
                    <a:pt x="13479" y="24474"/>
                    <a:pt x="13453" y="24470"/>
                    <a:pt x="13408" y="24459"/>
                  </a:cubicBezTo>
                  <a:cubicBezTo>
                    <a:pt x="13118" y="24383"/>
                    <a:pt x="13017" y="24346"/>
                    <a:pt x="12903" y="24308"/>
                  </a:cubicBezTo>
                  <a:lnTo>
                    <a:pt x="12372" y="24142"/>
                  </a:lnTo>
                  <a:lnTo>
                    <a:pt x="12372" y="24142"/>
                  </a:lnTo>
                  <a:cubicBezTo>
                    <a:pt x="12385" y="24147"/>
                    <a:pt x="12386" y="24150"/>
                    <a:pt x="12376" y="24150"/>
                  </a:cubicBezTo>
                  <a:cubicBezTo>
                    <a:pt x="12338" y="24150"/>
                    <a:pt x="12139" y="24110"/>
                    <a:pt x="11895" y="24043"/>
                  </a:cubicBezTo>
                  <a:lnTo>
                    <a:pt x="11895" y="24043"/>
                  </a:lnTo>
                  <a:cubicBezTo>
                    <a:pt x="11900" y="24044"/>
                    <a:pt x="11904" y="24045"/>
                    <a:pt x="11907" y="24045"/>
                  </a:cubicBezTo>
                  <a:cubicBezTo>
                    <a:pt x="11925" y="24045"/>
                    <a:pt x="11908" y="24023"/>
                    <a:pt x="11933" y="24023"/>
                  </a:cubicBezTo>
                  <a:cubicBezTo>
                    <a:pt x="11934" y="24023"/>
                    <a:pt x="11936" y="24023"/>
                    <a:pt x="11937" y="24023"/>
                  </a:cubicBezTo>
                  <a:lnTo>
                    <a:pt x="11937" y="24023"/>
                  </a:lnTo>
                  <a:lnTo>
                    <a:pt x="11109" y="23797"/>
                  </a:lnTo>
                  <a:lnTo>
                    <a:pt x="11109" y="23797"/>
                  </a:lnTo>
                  <a:cubicBezTo>
                    <a:pt x="11155" y="23809"/>
                    <a:pt x="11181" y="23815"/>
                    <a:pt x="11191" y="23815"/>
                  </a:cubicBezTo>
                  <a:cubicBezTo>
                    <a:pt x="11222" y="23815"/>
                    <a:pt x="11087" y="23759"/>
                    <a:pt x="10938" y="23703"/>
                  </a:cubicBezTo>
                  <a:lnTo>
                    <a:pt x="10938" y="23703"/>
                  </a:lnTo>
                  <a:cubicBezTo>
                    <a:pt x="10943" y="23705"/>
                    <a:pt x="10945" y="23706"/>
                    <a:pt x="10944" y="23706"/>
                  </a:cubicBezTo>
                  <a:cubicBezTo>
                    <a:pt x="10932" y="23706"/>
                    <a:pt x="10156" y="23421"/>
                    <a:pt x="9930" y="23350"/>
                  </a:cubicBezTo>
                  <a:lnTo>
                    <a:pt x="9930" y="23350"/>
                  </a:lnTo>
                  <a:lnTo>
                    <a:pt x="10308" y="23489"/>
                  </a:lnTo>
                  <a:cubicBezTo>
                    <a:pt x="10056" y="23400"/>
                    <a:pt x="9867" y="23325"/>
                    <a:pt x="9703" y="23274"/>
                  </a:cubicBezTo>
                  <a:lnTo>
                    <a:pt x="9300" y="23136"/>
                  </a:lnTo>
                  <a:cubicBezTo>
                    <a:pt x="9048" y="23048"/>
                    <a:pt x="8808" y="22972"/>
                    <a:pt x="8317" y="22758"/>
                  </a:cubicBezTo>
                  <a:lnTo>
                    <a:pt x="8317" y="22758"/>
                  </a:lnTo>
                  <a:cubicBezTo>
                    <a:pt x="8368" y="22773"/>
                    <a:pt x="8430" y="22791"/>
                    <a:pt x="8451" y="22791"/>
                  </a:cubicBezTo>
                  <a:cubicBezTo>
                    <a:pt x="8482" y="22791"/>
                    <a:pt x="8427" y="22754"/>
                    <a:pt x="8128" y="22619"/>
                  </a:cubicBezTo>
                  <a:cubicBezTo>
                    <a:pt x="7485" y="22392"/>
                    <a:pt x="6868" y="22128"/>
                    <a:pt x="6263" y="21800"/>
                  </a:cubicBezTo>
                  <a:lnTo>
                    <a:pt x="6112" y="21712"/>
                  </a:lnTo>
                  <a:cubicBezTo>
                    <a:pt x="5897" y="21599"/>
                    <a:pt x="5683" y="21473"/>
                    <a:pt x="5482" y="21347"/>
                  </a:cubicBezTo>
                  <a:lnTo>
                    <a:pt x="5482" y="21347"/>
                  </a:lnTo>
                  <a:cubicBezTo>
                    <a:pt x="5671" y="21460"/>
                    <a:pt x="6049" y="21662"/>
                    <a:pt x="6464" y="21863"/>
                  </a:cubicBezTo>
                  <a:cubicBezTo>
                    <a:pt x="6880" y="22052"/>
                    <a:pt x="7321" y="22254"/>
                    <a:pt x="7636" y="22392"/>
                  </a:cubicBezTo>
                  <a:cubicBezTo>
                    <a:pt x="7283" y="22216"/>
                    <a:pt x="7535" y="22342"/>
                    <a:pt x="7006" y="22077"/>
                  </a:cubicBezTo>
                  <a:cubicBezTo>
                    <a:pt x="6976" y="22060"/>
                    <a:pt x="6965" y="22053"/>
                    <a:pt x="6968" y="22053"/>
                  </a:cubicBezTo>
                  <a:cubicBezTo>
                    <a:pt x="6974" y="22053"/>
                    <a:pt x="7028" y="22079"/>
                    <a:pt x="7101" y="22114"/>
                  </a:cubicBezTo>
                  <a:lnTo>
                    <a:pt x="7101" y="22114"/>
                  </a:lnTo>
                  <a:cubicBezTo>
                    <a:pt x="6806" y="21964"/>
                    <a:pt x="6516" y="21807"/>
                    <a:pt x="6238" y="21636"/>
                  </a:cubicBezTo>
                  <a:cubicBezTo>
                    <a:pt x="6074" y="21573"/>
                    <a:pt x="5935" y="21498"/>
                    <a:pt x="5784" y="21410"/>
                  </a:cubicBezTo>
                  <a:cubicBezTo>
                    <a:pt x="5575" y="21282"/>
                    <a:pt x="5356" y="21155"/>
                    <a:pt x="5342" y="21155"/>
                  </a:cubicBezTo>
                  <a:cubicBezTo>
                    <a:pt x="5341" y="21155"/>
                    <a:pt x="5341" y="21155"/>
                    <a:pt x="5343" y="21158"/>
                  </a:cubicBezTo>
                  <a:cubicBezTo>
                    <a:pt x="5771" y="21422"/>
                    <a:pt x="6212" y="21662"/>
                    <a:pt x="6666" y="21888"/>
                  </a:cubicBezTo>
                  <a:cubicBezTo>
                    <a:pt x="6669" y="21891"/>
                    <a:pt x="6669" y="21893"/>
                    <a:pt x="6666" y="21893"/>
                  </a:cubicBezTo>
                  <a:cubicBezTo>
                    <a:pt x="6617" y="21893"/>
                    <a:pt x="5811" y="21516"/>
                    <a:pt x="5028" y="20994"/>
                  </a:cubicBezTo>
                  <a:cubicBezTo>
                    <a:pt x="4978" y="20959"/>
                    <a:pt x="4964" y="20947"/>
                    <a:pt x="4970" y="20947"/>
                  </a:cubicBezTo>
                  <a:cubicBezTo>
                    <a:pt x="4988" y="20947"/>
                    <a:pt x="5170" y="21046"/>
                    <a:pt x="5190" y="21046"/>
                  </a:cubicBezTo>
                  <a:cubicBezTo>
                    <a:pt x="5192" y="21046"/>
                    <a:pt x="5192" y="21046"/>
                    <a:pt x="5192" y="21044"/>
                  </a:cubicBezTo>
                  <a:cubicBezTo>
                    <a:pt x="5078" y="20994"/>
                    <a:pt x="4398" y="20540"/>
                    <a:pt x="4335" y="20477"/>
                  </a:cubicBezTo>
                  <a:lnTo>
                    <a:pt x="4335" y="20477"/>
                  </a:lnTo>
                  <a:cubicBezTo>
                    <a:pt x="4448" y="20553"/>
                    <a:pt x="4562" y="20641"/>
                    <a:pt x="4688" y="20704"/>
                  </a:cubicBezTo>
                  <a:cubicBezTo>
                    <a:pt x="4247" y="20427"/>
                    <a:pt x="3831" y="20112"/>
                    <a:pt x="3440" y="19771"/>
                  </a:cubicBezTo>
                  <a:cubicBezTo>
                    <a:pt x="3264" y="19633"/>
                    <a:pt x="2949" y="19305"/>
                    <a:pt x="2911" y="19293"/>
                  </a:cubicBezTo>
                  <a:lnTo>
                    <a:pt x="2911" y="19293"/>
                  </a:lnTo>
                  <a:cubicBezTo>
                    <a:pt x="3092" y="19473"/>
                    <a:pt x="3149" y="19577"/>
                    <a:pt x="3103" y="19577"/>
                  </a:cubicBezTo>
                  <a:cubicBezTo>
                    <a:pt x="3082" y="19577"/>
                    <a:pt x="3038" y="19555"/>
                    <a:pt x="2974" y="19507"/>
                  </a:cubicBezTo>
                  <a:lnTo>
                    <a:pt x="2810" y="19356"/>
                  </a:lnTo>
                  <a:lnTo>
                    <a:pt x="2495" y="19041"/>
                  </a:lnTo>
                  <a:cubicBezTo>
                    <a:pt x="2382" y="18915"/>
                    <a:pt x="2268" y="18789"/>
                    <a:pt x="2180" y="18688"/>
                  </a:cubicBezTo>
                  <a:lnTo>
                    <a:pt x="1966" y="18436"/>
                  </a:lnTo>
                  <a:cubicBezTo>
                    <a:pt x="1922" y="18383"/>
                    <a:pt x="1908" y="18362"/>
                    <a:pt x="1912" y="18362"/>
                  </a:cubicBezTo>
                  <a:cubicBezTo>
                    <a:pt x="1928" y="18362"/>
                    <a:pt x="2189" y="18631"/>
                    <a:pt x="2206" y="18631"/>
                  </a:cubicBezTo>
                  <a:cubicBezTo>
                    <a:pt x="2211" y="18631"/>
                    <a:pt x="2200" y="18615"/>
                    <a:pt x="2168" y="18574"/>
                  </a:cubicBezTo>
                  <a:cubicBezTo>
                    <a:pt x="2155" y="18574"/>
                    <a:pt x="2016" y="18423"/>
                    <a:pt x="1953" y="18360"/>
                  </a:cubicBezTo>
                  <a:cubicBezTo>
                    <a:pt x="1878" y="18247"/>
                    <a:pt x="1789" y="18133"/>
                    <a:pt x="1701" y="18032"/>
                  </a:cubicBezTo>
                  <a:cubicBezTo>
                    <a:pt x="1600" y="17919"/>
                    <a:pt x="1500" y="17793"/>
                    <a:pt x="1411" y="17667"/>
                  </a:cubicBezTo>
                  <a:cubicBezTo>
                    <a:pt x="1375" y="17615"/>
                    <a:pt x="1349" y="17580"/>
                    <a:pt x="1349" y="17580"/>
                  </a:cubicBezTo>
                  <a:lnTo>
                    <a:pt x="1349" y="17580"/>
                  </a:lnTo>
                  <a:cubicBezTo>
                    <a:pt x="1347" y="17580"/>
                    <a:pt x="1397" y="17651"/>
                    <a:pt x="1537" y="17843"/>
                  </a:cubicBezTo>
                  <a:cubicBezTo>
                    <a:pt x="1298" y="17541"/>
                    <a:pt x="1084" y="17226"/>
                    <a:pt x="907" y="16898"/>
                  </a:cubicBezTo>
                  <a:lnTo>
                    <a:pt x="907" y="16898"/>
                  </a:lnTo>
                  <a:cubicBezTo>
                    <a:pt x="916" y="16919"/>
                    <a:pt x="919" y="16929"/>
                    <a:pt x="916" y="16929"/>
                  </a:cubicBezTo>
                  <a:cubicBezTo>
                    <a:pt x="907" y="16929"/>
                    <a:pt x="840" y="16829"/>
                    <a:pt x="744" y="16684"/>
                  </a:cubicBezTo>
                  <a:cubicBezTo>
                    <a:pt x="693" y="16583"/>
                    <a:pt x="630" y="16470"/>
                    <a:pt x="567" y="16344"/>
                  </a:cubicBezTo>
                  <a:cubicBezTo>
                    <a:pt x="504" y="16231"/>
                    <a:pt x="441" y="16092"/>
                    <a:pt x="403" y="15979"/>
                  </a:cubicBezTo>
                  <a:lnTo>
                    <a:pt x="403" y="15979"/>
                  </a:lnTo>
                  <a:cubicBezTo>
                    <a:pt x="405" y="15981"/>
                    <a:pt x="405" y="15982"/>
                    <a:pt x="406" y="15982"/>
                  </a:cubicBezTo>
                  <a:cubicBezTo>
                    <a:pt x="409" y="15982"/>
                    <a:pt x="377" y="15885"/>
                    <a:pt x="366" y="15840"/>
                  </a:cubicBezTo>
                  <a:cubicBezTo>
                    <a:pt x="214" y="15424"/>
                    <a:pt x="126" y="14996"/>
                    <a:pt x="76" y="14555"/>
                  </a:cubicBezTo>
                  <a:cubicBezTo>
                    <a:pt x="38" y="14139"/>
                    <a:pt x="63" y="13710"/>
                    <a:pt x="139" y="13295"/>
                  </a:cubicBezTo>
                  <a:cubicBezTo>
                    <a:pt x="159" y="13222"/>
                    <a:pt x="240" y="12903"/>
                    <a:pt x="247" y="12903"/>
                  </a:cubicBezTo>
                  <a:lnTo>
                    <a:pt x="247" y="12903"/>
                  </a:lnTo>
                  <a:cubicBezTo>
                    <a:pt x="248" y="12903"/>
                    <a:pt x="246" y="12918"/>
                    <a:pt x="240" y="12954"/>
                  </a:cubicBezTo>
                  <a:lnTo>
                    <a:pt x="265" y="12854"/>
                  </a:lnTo>
                  <a:lnTo>
                    <a:pt x="303" y="12740"/>
                  </a:lnTo>
                  <a:cubicBezTo>
                    <a:pt x="328" y="12652"/>
                    <a:pt x="366" y="12551"/>
                    <a:pt x="416" y="12413"/>
                  </a:cubicBezTo>
                  <a:cubicBezTo>
                    <a:pt x="453" y="12309"/>
                    <a:pt x="477" y="12276"/>
                    <a:pt x="481" y="12276"/>
                  </a:cubicBezTo>
                  <a:cubicBezTo>
                    <a:pt x="483" y="12276"/>
                    <a:pt x="482" y="12280"/>
                    <a:pt x="479" y="12287"/>
                  </a:cubicBezTo>
                  <a:cubicBezTo>
                    <a:pt x="454" y="12350"/>
                    <a:pt x="429" y="12413"/>
                    <a:pt x="403" y="12476"/>
                  </a:cubicBezTo>
                  <a:cubicBezTo>
                    <a:pt x="360" y="12598"/>
                    <a:pt x="316" y="12726"/>
                    <a:pt x="323" y="12726"/>
                  </a:cubicBezTo>
                  <a:cubicBezTo>
                    <a:pt x="326" y="12726"/>
                    <a:pt x="339" y="12701"/>
                    <a:pt x="366" y="12639"/>
                  </a:cubicBezTo>
                  <a:cubicBezTo>
                    <a:pt x="479" y="12261"/>
                    <a:pt x="668" y="11896"/>
                    <a:pt x="895" y="11568"/>
                  </a:cubicBezTo>
                  <a:lnTo>
                    <a:pt x="895" y="11568"/>
                  </a:lnTo>
                  <a:cubicBezTo>
                    <a:pt x="844" y="11619"/>
                    <a:pt x="807" y="11682"/>
                    <a:pt x="769" y="11745"/>
                  </a:cubicBezTo>
                  <a:lnTo>
                    <a:pt x="668" y="11896"/>
                  </a:lnTo>
                  <a:cubicBezTo>
                    <a:pt x="630" y="11946"/>
                    <a:pt x="605" y="12009"/>
                    <a:pt x="567" y="12072"/>
                  </a:cubicBezTo>
                  <a:lnTo>
                    <a:pt x="479" y="12261"/>
                  </a:lnTo>
                  <a:lnTo>
                    <a:pt x="429" y="12362"/>
                  </a:lnTo>
                  <a:lnTo>
                    <a:pt x="391" y="12463"/>
                  </a:lnTo>
                  <a:lnTo>
                    <a:pt x="265" y="12828"/>
                  </a:lnTo>
                  <a:cubicBezTo>
                    <a:pt x="303" y="12665"/>
                    <a:pt x="340" y="12501"/>
                    <a:pt x="403" y="12350"/>
                  </a:cubicBezTo>
                  <a:cubicBezTo>
                    <a:pt x="466" y="12211"/>
                    <a:pt x="542" y="12035"/>
                    <a:pt x="655" y="11845"/>
                  </a:cubicBezTo>
                  <a:cubicBezTo>
                    <a:pt x="781" y="11631"/>
                    <a:pt x="920" y="11430"/>
                    <a:pt x="1084" y="11241"/>
                  </a:cubicBezTo>
                  <a:lnTo>
                    <a:pt x="1235" y="11052"/>
                  </a:lnTo>
                  <a:lnTo>
                    <a:pt x="1336" y="10938"/>
                  </a:lnTo>
                  <a:cubicBezTo>
                    <a:pt x="1361" y="10913"/>
                    <a:pt x="1386" y="10888"/>
                    <a:pt x="1411" y="10875"/>
                  </a:cubicBezTo>
                  <a:lnTo>
                    <a:pt x="1411" y="10875"/>
                  </a:lnTo>
                  <a:cubicBezTo>
                    <a:pt x="1411" y="10875"/>
                    <a:pt x="1392" y="10907"/>
                    <a:pt x="1395" y="10907"/>
                  </a:cubicBezTo>
                  <a:cubicBezTo>
                    <a:pt x="1396" y="10907"/>
                    <a:pt x="1401" y="10902"/>
                    <a:pt x="1411" y="10888"/>
                  </a:cubicBezTo>
                  <a:cubicBezTo>
                    <a:pt x="1739" y="10560"/>
                    <a:pt x="2092" y="10258"/>
                    <a:pt x="2457" y="9981"/>
                  </a:cubicBezTo>
                  <a:cubicBezTo>
                    <a:pt x="2583" y="9892"/>
                    <a:pt x="2697" y="9829"/>
                    <a:pt x="2848" y="9716"/>
                  </a:cubicBezTo>
                  <a:cubicBezTo>
                    <a:pt x="2924" y="9678"/>
                    <a:pt x="3012" y="9628"/>
                    <a:pt x="3125" y="9565"/>
                  </a:cubicBezTo>
                  <a:cubicBezTo>
                    <a:pt x="3226" y="9502"/>
                    <a:pt x="3339" y="9439"/>
                    <a:pt x="3491" y="9376"/>
                  </a:cubicBezTo>
                  <a:cubicBezTo>
                    <a:pt x="3640" y="9309"/>
                    <a:pt x="3695" y="9288"/>
                    <a:pt x="3705" y="9288"/>
                  </a:cubicBezTo>
                  <a:cubicBezTo>
                    <a:pt x="3724" y="9288"/>
                    <a:pt x="3600" y="9355"/>
                    <a:pt x="3614" y="9355"/>
                  </a:cubicBezTo>
                  <a:cubicBezTo>
                    <a:pt x="3616" y="9355"/>
                    <a:pt x="3621" y="9354"/>
                    <a:pt x="3629" y="9351"/>
                  </a:cubicBezTo>
                  <a:lnTo>
                    <a:pt x="3629" y="9351"/>
                  </a:lnTo>
                  <a:cubicBezTo>
                    <a:pt x="3327" y="9502"/>
                    <a:pt x="3113" y="9628"/>
                    <a:pt x="2911" y="9729"/>
                  </a:cubicBezTo>
                  <a:cubicBezTo>
                    <a:pt x="2709" y="9842"/>
                    <a:pt x="2546" y="9955"/>
                    <a:pt x="2357" y="10081"/>
                  </a:cubicBezTo>
                  <a:cubicBezTo>
                    <a:pt x="2520" y="9981"/>
                    <a:pt x="2672" y="9880"/>
                    <a:pt x="2835" y="9792"/>
                  </a:cubicBezTo>
                  <a:lnTo>
                    <a:pt x="2835" y="9792"/>
                  </a:lnTo>
                  <a:lnTo>
                    <a:pt x="2470" y="10031"/>
                  </a:lnTo>
                  <a:lnTo>
                    <a:pt x="2381" y="10095"/>
                  </a:lnTo>
                  <a:lnTo>
                    <a:pt x="2381" y="10095"/>
                  </a:lnTo>
                  <a:cubicBezTo>
                    <a:pt x="2719" y="9862"/>
                    <a:pt x="3076" y="9651"/>
                    <a:pt x="3440" y="9464"/>
                  </a:cubicBezTo>
                  <a:cubicBezTo>
                    <a:pt x="4083" y="9149"/>
                    <a:pt x="4751" y="8884"/>
                    <a:pt x="5456" y="8695"/>
                  </a:cubicBezTo>
                  <a:cubicBezTo>
                    <a:pt x="5614" y="8643"/>
                    <a:pt x="5885" y="8573"/>
                    <a:pt x="5876" y="8573"/>
                  </a:cubicBezTo>
                  <a:cubicBezTo>
                    <a:pt x="5875" y="8573"/>
                    <a:pt x="5862" y="8576"/>
                    <a:pt x="5834" y="8582"/>
                  </a:cubicBezTo>
                  <a:lnTo>
                    <a:pt x="5469" y="8670"/>
                  </a:lnTo>
                  <a:cubicBezTo>
                    <a:pt x="5427" y="8680"/>
                    <a:pt x="5407" y="8684"/>
                    <a:pt x="5403" y="8684"/>
                  </a:cubicBezTo>
                  <a:cubicBezTo>
                    <a:pt x="5382" y="8684"/>
                    <a:pt x="5825" y="8566"/>
                    <a:pt x="5808" y="8566"/>
                  </a:cubicBezTo>
                  <a:cubicBezTo>
                    <a:pt x="5804" y="8566"/>
                    <a:pt x="5768" y="8574"/>
                    <a:pt x="5683" y="8594"/>
                  </a:cubicBezTo>
                  <a:cubicBezTo>
                    <a:pt x="5923" y="8519"/>
                    <a:pt x="6187" y="8456"/>
                    <a:pt x="6477" y="8393"/>
                  </a:cubicBezTo>
                  <a:cubicBezTo>
                    <a:pt x="6767" y="8330"/>
                    <a:pt x="7069" y="8292"/>
                    <a:pt x="7422" y="8229"/>
                  </a:cubicBezTo>
                  <a:lnTo>
                    <a:pt x="7548" y="8229"/>
                  </a:lnTo>
                  <a:cubicBezTo>
                    <a:pt x="7462" y="8239"/>
                    <a:pt x="7376" y="8251"/>
                    <a:pt x="7291" y="8265"/>
                  </a:cubicBezTo>
                  <a:lnTo>
                    <a:pt x="7291" y="8265"/>
                  </a:lnTo>
                  <a:cubicBezTo>
                    <a:pt x="7384" y="8251"/>
                    <a:pt x="7484" y="8238"/>
                    <a:pt x="7586" y="8229"/>
                  </a:cubicBezTo>
                  <a:cubicBezTo>
                    <a:pt x="7851" y="8191"/>
                    <a:pt x="8128" y="8166"/>
                    <a:pt x="8292" y="8141"/>
                  </a:cubicBezTo>
                  <a:lnTo>
                    <a:pt x="8292" y="8141"/>
                  </a:lnTo>
                  <a:lnTo>
                    <a:pt x="7800" y="8179"/>
                  </a:lnTo>
                  <a:cubicBezTo>
                    <a:pt x="8052" y="8153"/>
                    <a:pt x="8329" y="8103"/>
                    <a:pt x="8619" y="8065"/>
                  </a:cubicBezTo>
                  <a:cubicBezTo>
                    <a:pt x="8909" y="8040"/>
                    <a:pt x="9224" y="8015"/>
                    <a:pt x="9539" y="8002"/>
                  </a:cubicBezTo>
                  <a:close/>
                  <a:moveTo>
                    <a:pt x="13872" y="24613"/>
                  </a:moveTo>
                  <a:cubicBezTo>
                    <a:pt x="13878" y="24619"/>
                    <a:pt x="13877" y="24623"/>
                    <a:pt x="13861" y="24623"/>
                  </a:cubicBezTo>
                  <a:cubicBezTo>
                    <a:pt x="13858" y="24623"/>
                    <a:pt x="13853" y="24623"/>
                    <a:pt x="13849" y="24623"/>
                  </a:cubicBezTo>
                  <a:lnTo>
                    <a:pt x="13849" y="24623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3957" y="24637"/>
                    <a:pt x="13917" y="24626"/>
                    <a:pt x="13872" y="24613"/>
                  </a:cubicBezTo>
                  <a:close/>
                  <a:moveTo>
                    <a:pt x="13937" y="24661"/>
                  </a:moveTo>
                  <a:cubicBezTo>
                    <a:pt x="14040" y="24683"/>
                    <a:pt x="14106" y="24697"/>
                    <a:pt x="14140" y="24702"/>
                  </a:cubicBezTo>
                  <a:lnTo>
                    <a:pt x="14140" y="24702"/>
                  </a:lnTo>
                  <a:cubicBezTo>
                    <a:pt x="14078" y="24690"/>
                    <a:pt x="14011" y="24676"/>
                    <a:pt x="13937" y="24661"/>
                  </a:cubicBezTo>
                  <a:close/>
                  <a:moveTo>
                    <a:pt x="15535" y="24879"/>
                  </a:moveTo>
                  <a:cubicBezTo>
                    <a:pt x="15557" y="24882"/>
                    <a:pt x="15578" y="24885"/>
                    <a:pt x="15600" y="24887"/>
                  </a:cubicBezTo>
                  <a:cubicBezTo>
                    <a:pt x="15580" y="24883"/>
                    <a:pt x="15558" y="24880"/>
                    <a:pt x="15535" y="24879"/>
                  </a:cubicBezTo>
                  <a:close/>
                  <a:moveTo>
                    <a:pt x="26522" y="25131"/>
                  </a:moveTo>
                  <a:lnTo>
                    <a:pt x="26286" y="25165"/>
                  </a:lnTo>
                  <a:cubicBezTo>
                    <a:pt x="26393" y="25150"/>
                    <a:pt x="26470" y="25139"/>
                    <a:pt x="26522" y="25131"/>
                  </a:cubicBezTo>
                  <a:close/>
                  <a:moveTo>
                    <a:pt x="25731" y="25202"/>
                  </a:moveTo>
                  <a:lnTo>
                    <a:pt x="25669" y="25212"/>
                  </a:lnTo>
                  <a:lnTo>
                    <a:pt x="25669" y="25212"/>
                  </a:lnTo>
                  <a:cubicBezTo>
                    <a:pt x="25688" y="25209"/>
                    <a:pt x="25709" y="25206"/>
                    <a:pt x="25731" y="25202"/>
                  </a:cubicBezTo>
                  <a:close/>
                  <a:moveTo>
                    <a:pt x="25669" y="25212"/>
                  </a:moveTo>
                  <a:cubicBezTo>
                    <a:pt x="25577" y="25225"/>
                    <a:pt x="25527" y="25227"/>
                    <a:pt x="25568" y="25227"/>
                  </a:cubicBezTo>
                  <a:lnTo>
                    <a:pt x="25568" y="25227"/>
                  </a:lnTo>
                  <a:lnTo>
                    <a:pt x="25669" y="25212"/>
                  </a:lnTo>
                  <a:close/>
                  <a:moveTo>
                    <a:pt x="26487" y="25114"/>
                  </a:moveTo>
                  <a:cubicBezTo>
                    <a:pt x="26197" y="25165"/>
                    <a:pt x="25895" y="25190"/>
                    <a:pt x="25605" y="25228"/>
                  </a:cubicBezTo>
                  <a:cubicBezTo>
                    <a:pt x="25589" y="25228"/>
                    <a:pt x="25576" y="25228"/>
                    <a:pt x="25568" y="25227"/>
                  </a:cubicBezTo>
                  <a:lnTo>
                    <a:pt x="25568" y="25227"/>
                  </a:lnTo>
                  <a:lnTo>
                    <a:pt x="25567" y="25228"/>
                  </a:lnTo>
                  <a:cubicBezTo>
                    <a:pt x="25483" y="25234"/>
                    <a:pt x="25433" y="25237"/>
                    <a:pt x="25409" y="25237"/>
                  </a:cubicBezTo>
                  <a:cubicBezTo>
                    <a:pt x="25345" y="25237"/>
                    <a:pt x="25477" y="25214"/>
                    <a:pt x="25643" y="25177"/>
                  </a:cubicBezTo>
                  <a:lnTo>
                    <a:pt x="25971" y="25165"/>
                  </a:lnTo>
                  <a:cubicBezTo>
                    <a:pt x="26006" y="25161"/>
                    <a:pt x="26042" y="25156"/>
                    <a:pt x="26077" y="25151"/>
                  </a:cubicBezTo>
                  <a:lnTo>
                    <a:pt x="26077" y="25151"/>
                  </a:lnTo>
                  <a:cubicBezTo>
                    <a:pt x="26246" y="25138"/>
                    <a:pt x="26390" y="25114"/>
                    <a:pt x="26487" y="25114"/>
                  </a:cubicBezTo>
                  <a:close/>
                  <a:moveTo>
                    <a:pt x="19090" y="25328"/>
                  </a:moveTo>
                  <a:lnTo>
                    <a:pt x="19090" y="25328"/>
                  </a:lnTo>
                  <a:cubicBezTo>
                    <a:pt x="19114" y="25331"/>
                    <a:pt x="19137" y="25333"/>
                    <a:pt x="19159" y="25336"/>
                  </a:cubicBezTo>
                  <a:lnTo>
                    <a:pt x="19159" y="25336"/>
                  </a:lnTo>
                  <a:cubicBezTo>
                    <a:pt x="19211" y="25338"/>
                    <a:pt x="19263" y="25340"/>
                    <a:pt x="19316" y="25340"/>
                  </a:cubicBezTo>
                  <a:lnTo>
                    <a:pt x="19316" y="25340"/>
                  </a:lnTo>
                  <a:cubicBezTo>
                    <a:pt x="19263" y="25340"/>
                    <a:pt x="19191" y="25337"/>
                    <a:pt x="19090" y="25328"/>
                  </a:cubicBezTo>
                  <a:close/>
                  <a:moveTo>
                    <a:pt x="19316" y="25340"/>
                  </a:moveTo>
                  <a:cubicBezTo>
                    <a:pt x="19342" y="25341"/>
                    <a:pt x="19363" y="25341"/>
                    <a:pt x="19380" y="25341"/>
                  </a:cubicBezTo>
                  <a:cubicBezTo>
                    <a:pt x="19359" y="25341"/>
                    <a:pt x="19337" y="25341"/>
                    <a:pt x="19316" y="25340"/>
                  </a:cubicBezTo>
                  <a:close/>
                  <a:moveTo>
                    <a:pt x="23148" y="25341"/>
                  </a:moveTo>
                  <a:cubicBezTo>
                    <a:pt x="23126" y="25341"/>
                    <a:pt x="23104" y="25343"/>
                    <a:pt x="23091" y="25345"/>
                  </a:cubicBezTo>
                  <a:lnTo>
                    <a:pt x="23091" y="25345"/>
                  </a:lnTo>
                  <a:lnTo>
                    <a:pt x="23148" y="25341"/>
                  </a:lnTo>
                  <a:close/>
                  <a:moveTo>
                    <a:pt x="23350" y="25341"/>
                  </a:moveTo>
                  <a:cubicBezTo>
                    <a:pt x="23273" y="25344"/>
                    <a:pt x="23196" y="25348"/>
                    <a:pt x="23121" y="25352"/>
                  </a:cubicBezTo>
                  <a:lnTo>
                    <a:pt x="23121" y="25352"/>
                  </a:lnTo>
                  <a:cubicBezTo>
                    <a:pt x="23162" y="25352"/>
                    <a:pt x="23233" y="25349"/>
                    <a:pt x="23350" y="25341"/>
                  </a:cubicBezTo>
                  <a:close/>
                  <a:moveTo>
                    <a:pt x="23091" y="25345"/>
                  </a:moveTo>
                  <a:lnTo>
                    <a:pt x="22543" y="25379"/>
                  </a:lnTo>
                  <a:lnTo>
                    <a:pt x="22234" y="25391"/>
                  </a:lnTo>
                  <a:lnTo>
                    <a:pt x="22367" y="25391"/>
                  </a:lnTo>
                  <a:cubicBezTo>
                    <a:pt x="22593" y="25391"/>
                    <a:pt x="22851" y="25368"/>
                    <a:pt x="23121" y="25352"/>
                  </a:cubicBezTo>
                  <a:lnTo>
                    <a:pt x="23121" y="25352"/>
                  </a:lnTo>
                  <a:cubicBezTo>
                    <a:pt x="23119" y="25352"/>
                    <a:pt x="23117" y="25352"/>
                    <a:pt x="23115" y="25352"/>
                  </a:cubicBezTo>
                  <a:cubicBezTo>
                    <a:pt x="23066" y="25352"/>
                    <a:pt x="23068" y="25348"/>
                    <a:pt x="23091" y="25345"/>
                  </a:cubicBezTo>
                  <a:close/>
                  <a:moveTo>
                    <a:pt x="21806" y="25391"/>
                  </a:moveTo>
                  <a:cubicBezTo>
                    <a:pt x="21846" y="25395"/>
                    <a:pt x="21886" y="25399"/>
                    <a:pt x="21926" y="25404"/>
                  </a:cubicBezTo>
                  <a:lnTo>
                    <a:pt x="22234" y="25391"/>
                  </a:lnTo>
                  <a:close/>
                  <a:moveTo>
                    <a:pt x="73067" y="0"/>
                  </a:moveTo>
                  <a:cubicBezTo>
                    <a:pt x="72502" y="0"/>
                    <a:pt x="71937" y="13"/>
                    <a:pt x="71372" y="39"/>
                  </a:cubicBezTo>
                  <a:lnTo>
                    <a:pt x="71485" y="39"/>
                  </a:lnTo>
                  <a:lnTo>
                    <a:pt x="70426" y="89"/>
                  </a:lnTo>
                  <a:cubicBezTo>
                    <a:pt x="70187" y="102"/>
                    <a:pt x="69922" y="127"/>
                    <a:pt x="69292" y="190"/>
                  </a:cubicBezTo>
                  <a:lnTo>
                    <a:pt x="69343" y="190"/>
                  </a:lnTo>
                  <a:cubicBezTo>
                    <a:pt x="69091" y="215"/>
                    <a:pt x="68751" y="265"/>
                    <a:pt x="68398" y="303"/>
                  </a:cubicBezTo>
                  <a:cubicBezTo>
                    <a:pt x="68458" y="293"/>
                    <a:pt x="68474" y="290"/>
                    <a:pt x="68462" y="290"/>
                  </a:cubicBezTo>
                  <a:cubicBezTo>
                    <a:pt x="68427" y="290"/>
                    <a:pt x="68146" y="323"/>
                    <a:pt x="68113" y="323"/>
                  </a:cubicBezTo>
                  <a:cubicBezTo>
                    <a:pt x="68100" y="323"/>
                    <a:pt x="68126" y="318"/>
                    <a:pt x="68221" y="303"/>
                  </a:cubicBezTo>
                  <a:lnTo>
                    <a:pt x="68221" y="303"/>
                  </a:lnTo>
                  <a:cubicBezTo>
                    <a:pt x="67604" y="391"/>
                    <a:pt x="67440" y="417"/>
                    <a:pt x="67352" y="442"/>
                  </a:cubicBezTo>
                  <a:cubicBezTo>
                    <a:pt x="67251" y="467"/>
                    <a:pt x="67201" y="480"/>
                    <a:pt x="66797" y="555"/>
                  </a:cubicBezTo>
                  <a:lnTo>
                    <a:pt x="66608" y="580"/>
                  </a:lnTo>
                  <a:cubicBezTo>
                    <a:pt x="66331" y="656"/>
                    <a:pt x="66306" y="656"/>
                    <a:pt x="65689" y="795"/>
                  </a:cubicBezTo>
                  <a:cubicBezTo>
                    <a:pt x="65822" y="761"/>
                    <a:pt x="65857" y="751"/>
                    <a:pt x="65846" y="751"/>
                  </a:cubicBezTo>
                  <a:cubicBezTo>
                    <a:pt x="65827" y="751"/>
                    <a:pt x="65689" y="778"/>
                    <a:pt x="65663" y="778"/>
                  </a:cubicBezTo>
                  <a:cubicBezTo>
                    <a:pt x="65644" y="778"/>
                    <a:pt x="65681" y="765"/>
                    <a:pt x="65852" y="719"/>
                  </a:cubicBezTo>
                  <a:lnTo>
                    <a:pt x="65852" y="719"/>
                  </a:lnTo>
                  <a:cubicBezTo>
                    <a:pt x="64542" y="984"/>
                    <a:pt x="63950" y="1236"/>
                    <a:pt x="63345" y="1374"/>
                  </a:cubicBezTo>
                  <a:cubicBezTo>
                    <a:pt x="63251" y="1413"/>
                    <a:pt x="63219" y="1428"/>
                    <a:pt x="63230" y="1428"/>
                  </a:cubicBezTo>
                  <a:cubicBezTo>
                    <a:pt x="63253" y="1428"/>
                    <a:pt x="63439" y="1370"/>
                    <a:pt x="63647" y="1311"/>
                  </a:cubicBezTo>
                  <a:cubicBezTo>
                    <a:pt x="63889" y="1231"/>
                    <a:pt x="64155" y="1158"/>
                    <a:pt x="64175" y="1158"/>
                  </a:cubicBezTo>
                  <a:cubicBezTo>
                    <a:pt x="64179" y="1158"/>
                    <a:pt x="64169" y="1163"/>
                    <a:pt x="64139" y="1173"/>
                  </a:cubicBezTo>
                  <a:cubicBezTo>
                    <a:pt x="64177" y="1162"/>
                    <a:pt x="64195" y="1158"/>
                    <a:pt x="64197" y="1158"/>
                  </a:cubicBezTo>
                  <a:cubicBezTo>
                    <a:pt x="64202" y="1158"/>
                    <a:pt x="64096" y="1190"/>
                    <a:pt x="63950" y="1236"/>
                  </a:cubicBezTo>
                  <a:cubicBezTo>
                    <a:pt x="63748" y="1311"/>
                    <a:pt x="63458" y="1399"/>
                    <a:pt x="63257" y="1450"/>
                  </a:cubicBezTo>
                  <a:cubicBezTo>
                    <a:pt x="62677" y="1626"/>
                    <a:pt x="62110" y="1828"/>
                    <a:pt x="61555" y="2067"/>
                  </a:cubicBezTo>
                  <a:lnTo>
                    <a:pt x="61757" y="1979"/>
                  </a:lnTo>
                  <a:lnTo>
                    <a:pt x="61757" y="1979"/>
                  </a:lnTo>
                  <a:cubicBezTo>
                    <a:pt x="61568" y="2055"/>
                    <a:pt x="61379" y="2118"/>
                    <a:pt x="61190" y="2206"/>
                  </a:cubicBezTo>
                  <a:cubicBezTo>
                    <a:pt x="61001" y="2281"/>
                    <a:pt x="60812" y="2382"/>
                    <a:pt x="60573" y="2470"/>
                  </a:cubicBezTo>
                  <a:cubicBezTo>
                    <a:pt x="60333" y="2596"/>
                    <a:pt x="60006" y="2748"/>
                    <a:pt x="59943" y="2798"/>
                  </a:cubicBezTo>
                  <a:cubicBezTo>
                    <a:pt x="60245" y="2659"/>
                    <a:pt x="60535" y="2508"/>
                    <a:pt x="60837" y="2382"/>
                  </a:cubicBezTo>
                  <a:lnTo>
                    <a:pt x="60837" y="2382"/>
                  </a:lnTo>
                  <a:lnTo>
                    <a:pt x="60459" y="2559"/>
                  </a:lnTo>
                  <a:lnTo>
                    <a:pt x="60056" y="2760"/>
                  </a:lnTo>
                  <a:cubicBezTo>
                    <a:pt x="59779" y="2899"/>
                    <a:pt x="59464" y="3075"/>
                    <a:pt x="59060" y="3277"/>
                  </a:cubicBezTo>
                  <a:cubicBezTo>
                    <a:pt x="59111" y="3239"/>
                    <a:pt x="59350" y="3113"/>
                    <a:pt x="59514" y="3012"/>
                  </a:cubicBezTo>
                  <a:lnTo>
                    <a:pt x="59514" y="3012"/>
                  </a:lnTo>
                  <a:cubicBezTo>
                    <a:pt x="59275" y="3138"/>
                    <a:pt x="59060" y="3252"/>
                    <a:pt x="58821" y="3390"/>
                  </a:cubicBezTo>
                  <a:cubicBezTo>
                    <a:pt x="58871" y="3327"/>
                    <a:pt x="59867" y="2823"/>
                    <a:pt x="60396" y="2559"/>
                  </a:cubicBezTo>
                  <a:lnTo>
                    <a:pt x="60396" y="2559"/>
                  </a:lnTo>
                  <a:cubicBezTo>
                    <a:pt x="60258" y="2609"/>
                    <a:pt x="60006" y="2735"/>
                    <a:pt x="59829" y="2836"/>
                  </a:cubicBezTo>
                  <a:cubicBezTo>
                    <a:pt x="59699" y="2897"/>
                    <a:pt x="59599" y="2945"/>
                    <a:pt x="59590" y="2945"/>
                  </a:cubicBezTo>
                  <a:cubicBezTo>
                    <a:pt x="59588" y="2945"/>
                    <a:pt x="59590" y="2944"/>
                    <a:pt x="59594" y="2941"/>
                  </a:cubicBezTo>
                  <a:lnTo>
                    <a:pt x="59594" y="2941"/>
                  </a:lnTo>
                  <a:cubicBezTo>
                    <a:pt x="59423" y="3046"/>
                    <a:pt x="59202" y="3163"/>
                    <a:pt x="58960" y="3290"/>
                  </a:cubicBezTo>
                  <a:cubicBezTo>
                    <a:pt x="58695" y="3428"/>
                    <a:pt x="58405" y="3605"/>
                    <a:pt x="58103" y="3794"/>
                  </a:cubicBezTo>
                  <a:lnTo>
                    <a:pt x="58141" y="3756"/>
                  </a:lnTo>
                  <a:lnTo>
                    <a:pt x="58141" y="3756"/>
                  </a:lnTo>
                  <a:cubicBezTo>
                    <a:pt x="58040" y="3819"/>
                    <a:pt x="57838" y="3957"/>
                    <a:pt x="57662" y="4071"/>
                  </a:cubicBezTo>
                  <a:lnTo>
                    <a:pt x="57977" y="3857"/>
                  </a:lnTo>
                  <a:lnTo>
                    <a:pt x="57977" y="3857"/>
                  </a:lnTo>
                  <a:cubicBezTo>
                    <a:pt x="57737" y="4008"/>
                    <a:pt x="57485" y="4172"/>
                    <a:pt x="57259" y="4323"/>
                  </a:cubicBezTo>
                  <a:cubicBezTo>
                    <a:pt x="57199" y="4364"/>
                    <a:pt x="57139" y="4403"/>
                    <a:pt x="57079" y="4442"/>
                  </a:cubicBezTo>
                  <a:lnTo>
                    <a:pt x="57079" y="4442"/>
                  </a:lnTo>
                  <a:cubicBezTo>
                    <a:pt x="57081" y="4440"/>
                    <a:pt x="57082" y="4438"/>
                    <a:pt x="57082" y="4436"/>
                  </a:cubicBezTo>
                  <a:cubicBezTo>
                    <a:pt x="57085" y="4433"/>
                    <a:pt x="57087" y="4432"/>
                    <a:pt x="57086" y="4432"/>
                  </a:cubicBezTo>
                  <a:lnTo>
                    <a:pt x="57086" y="4432"/>
                  </a:lnTo>
                  <a:cubicBezTo>
                    <a:pt x="57085" y="4432"/>
                    <a:pt x="57064" y="4448"/>
                    <a:pt x="57007" y="4487"/>
                  </a:cubicBezTo>
                  <a:lnTo>
                    <a:pt x="56855" y="4587"/>
                  </a:lnTo>
                  <a:lnTo>
                    <a:pt x="56830" y="4606"/>
                  </a:lnTo>
                  <a:lnTo>
                    <a:pt x="56830" y="4606"/>
                  </a:lnTo>
                  <a:cubicBezTo>
                    <a:pt x="56912" y="4551"/>
                    <a:pt x="56995" y="4497"/>
                    <a:pt x="57079" y="4442"/>
                  </a:cubicBezTo>
                  <a:lnTo>
                    <a:pt x="57079" y="4442"/>
                  </a:lnTo>
                  <a:cubicBezTo>
                    <a:pt x="57073" y="4450"/>
                    <a:pt x="57059" y="4463"/>
                    <a:pt x="57064" y="4463"/>
                  </a:cubicBezTo>
                  <a:cubicBezTo>
                    <a:pt x="57069" y="4463"/>
                    <a:pt x="57099" y="4446"/>
                    <a:pt x="57196" y="4386"/>
                  </a:cubicBezTo>
                  <a:lnTo>
                    <a:pt x="57196" y="4386"/>
                  </a:lnTo>
                  <a:lnTo>
                    <a:pt x="56830" y="4638"/>
                  </a:lnTo>
                  <a:lnTo>
                    <a:pt x="56578" y="4827"/>
                  </a:lnTo>
                  <a:cubicBezTo>
                    <a:pt x="56439" y="4928"/>
                    <a:pt x="56339" y="4991"/>
                    <a:pt x="56250" y="5054"/>
                  </a:cubicBezTo>
                  <a:cubicBezTo>
                    <a:pt x="55885" y="5293"/>
                    <a:pt x="55545" y="5558"/>
                    <a:pt x="55217" y="5835"/>
                  </a:cubicBezTo>
                  <a:cubicBezTo>
                    <a:pt x="55355" y="5726"/>
                    <a:pt x="55678" y="5479"/>
                    <a:pt x="55686" y="5479"/>
                  </a:cubicBezTo>
                  <a:lnTo>
                    <a:pt x="55686" y="5479"/>
                  </a:lnTo>
                  <a:cubicBezTo>
                    <a:pt x="55688" y="5479"/>
                    <a:pt x="55665" y="5498"/>
                    <a:pt x="55608" y="5545"/>
                  </a:cubicBezTo>
                  <a:lnTo>
                    <a:pt x="55217" y="5860"/>
                  </a:lnTo>
                  <a:lnTo>
                    <a:pt x="54902" y="6125"/>
                  </a:lnTo>
                  <a:cubicBezTo>
                    <a:pt x="54635" y="6359"/>
                    <a:pt x="54556" y="6430"/>
                    <a:pt x="54558" y="6430"/>
                  </a:cubicBezTo>
                  <a:cubicBezTo>
                    <a:pt x="54561" y="6430"/>
                    <a:pt x="54757" y="6263"/>
                    <a:pt x="54765" y="6263"/>
                  </a:cubicBezTo>
                  <a:lnTo>
                    <a:pt x="54765" y="6263"/>
                  </a:lnTo>
                  <a:cubicBezTo>
                    <a:pt x="54768" y="6263"/>
                    <a:pt x="54747" y="6284"/>
                    <a:pt x="54688" y="6339"/>
                  </a:cubicBezTo>
                  <a:cubicBezTo>
                    <a:pt x="54436" y="6553"/>
                    <a:pt x="54197" y="6780"/>
                    <a:pt x="53957" y="7019"/>
                  </a:cubicBezTo>
                  <a:lnTo>
                    <a:pt x="53945" y="7007"/>
                  </a:lnTo>
                  <a:cubicBezTo>
                    <a:pt x="53755" y="7183"/>
                    <a:pt x="53579" y="7360"/>
                    <a:pt x="53403" y="7549"/>
                  </a:cubicBezTo>
                  <a:cubicBezTo>
                    <a:pt x="53264" y="7712"/>
                    <a:pt x="53100" y="7876"/>
                    <a:pt x="52936" y="8027"/>
                  </a:cubicBezTo>
                  <a:cubicBezTo>
                    <a:pt x="53037" y="7901"/>
                    <a:pt x="53151" y="7788"/>
                    <a:pt x="53251" y="7675"/>
                  </a:cubicBezTo>
                  <a:lnTo>
                    <a:pt x="53251" y="7675"/>
                  </a:lnTo>
                  <a:cubicBezTo>
                    <a:pt x="53113" y="7813"/>
                    <a:pt x="52974" y="7952"/>
                    <a:pt x="52848" y="8090"/>
                  </a:cubicBezTo>
                  <a:lnTo>
                    <a:pt x="52924" y="7990"/>
                  </a:lnTo>
                  <a:lnTo>
                    <a:pt x="52924" y="7990"/>
                  </a:lnTo>
                  <a:cubicBezTo>
                    <a:pt x="52495" y="8456"/>
                    <a:pt x="52344" y="8582"/>
                    <a:pt x="51928" y="9036"/>
                  </a:cubicBezTo>
                  <a:cubicBezTo>
                    <a:pt x="51947" y="9017"/>
                    <a:pt x="51958" y="9008"/>
                    <a:pt x="51960" y="9008"/>
                  </a:cubicBezTo>
                  <a:lnTo>
                    <a:pt x="51960" y="9008"/>
                  </a:lnTo>
                  <a:cubicBezTo>
                    <a:pt x="51970" y="9008"/>
                    <a:pt x="51823" y="9184"/>
                    <a:pt x="51525" y="9502"/>
                  </a:cubicBezTo>
                  <a:cubicBezTo>
                    <a:pt x="51428" y="9590"/>
                    <a:pt x="51331" y="9684"/>
                    <a:pt x="51243" y="9785"/>
                  </a:cubicBezTo>
                  <a:lnTo>
                    <a:pt x="51243" y="9785"/>
                  </a:lnTo>
                  <a:cubicBezTo>
                    <a:pt x="51359" y="9645"/>
                    <a:pt x="51479" y="9513"/>
                    <a:pt x="51613" y="9388"/>
                  </a:cubicBezTo>
                  <a:cubicBezTo>
                    <a:pt x="51626" y="9363"/>
                    <a:pt x="51714" y="9262"/>
                    <a:pt x="51739" y="9237"/>
                  </a:cubicBezTo>
                  <a:lnTo>
                    <a:pt x="51739" y="9237"/>
                  </a:lnTo>
                  <a:cubicBezTo>
                    <a:pt x="51462" y="9514"/>
                    <a:pt x="51059" y="9968"/>
                    <a:pt x="50870" y="10182"/>
                  </a:cubicBezTo>
                  <a:lnTo>
                    <a:pt x="51072" y="9955"/>
                  </a:lnTo>
                  <a:lnTo>
                    <a:pt x="50341" y="10800"/>
                  </a:lnTo>
                  <a:cubicBezTo>
                    <a:pt x="50303" y="10841"/>
                    <a:pt x="50288" y="10858"/>
                    <a:pt x="50287" y="10858"/>
                  </a:cubicBezTo>
                  <a:cubicBezTo>
                    <a:pt x="50285" y="10858"/>
                    <a:pt x="50344" y="10788"/>
                    <a:pt x="50404" y="10711"/>
                  </a:cubicBezTo>
                  <a:lnTo>
                    <a:pt x="50404" y="10711"/>
                  </a:lnTo>
                  <a:lnTo>
                    <a:pt x="49925" y="11253"/>
                  </a:lnTo>
                  <a:cubicBezTo>
                    <a:pt x="49949" y="11216"/>
                    <a:pt x="49975" y="11180"/>
                    <a:pt x="50001" y="11145"/>
                  </a:cubicBezTo>
                  <a:lnTo>
                    <a:pt x="50001" y="11145"/>
                  </a:lnTo>
                  <a:lnTo>
                    <a:pt x="49572" y="11644"/>
                  </a:lnTo>
                  <a:cubicBezTo>
                    <a:pt x="49528" y="11688"/>
                    <a:pt x="49273" y="11952"/>
                    <a:pt x="49267" y="11952"/>
                  </a:cubicBezTo>
                  <a:cubicBezTo>
                    <a:pt x="49266" y="11952"/>
                    <a:pt x="49271" y="11947"/>
                    <a:pt x="49282" y="11934"/>
                  </a:cubicBezTo>
                  <a:lnTo>
                    <a:pt x="49282" y="11934"/>
                  </a:lnTo>
                  <a:cubicBezTo>
                    <a:pt x="48892" y="12362"/>
                    <a:pt x="48337" y="13030"/>
                    <a:pt x="47808" y="13597"/>
                  </a:cubicBezTo>
                  <a:cubicBezTo>
                    <a:pt x="47783" y="13635"/>
                    <a:pt x="47720" y="13685"/>
                    <a:pt x="47619" y="13811"/>
                  </a:cubicBezTo>
                  <a:cubicBezTo>
                    <a:pt x="47115" y="14353"/>
                    <a:pt x="46649" y="14807"/>
                    <a:pt x="46056" y="15437"/>
                  </a:cubicBezTo>
                  <a:cubicBezTo>
                    <a:pt x="45930" y="15550"/>
                    <a:pt x="45804" y="15651"/>
                    <a:pt x="45691" y="15764"/>
                  </a:cubicBezTo>
                  <a:cubicBezTo>
                    <a:pt x="45578" y="15875"/>
                    <a:pt x="45543" y="15911"/>
                    <a:pt x="45546" y="15911"/>
                  </a:cubicBezTo>
                  <a:cubicBezTo>
                    <a:pt x="45552" y="15911"/>
                    <a:pt x="45698" y="15779"/>
                    <a:pt x="45707" y="15779"/>
                  </a:cubicBezTo>
                  <a:cubicBezTo>
                    <a:pt x="45714" y="15779"/>
                    <a:pt x="45643" y="15854"/>
                    <a:pt x="45376" y="16117"/>
                  </a:cubicBezTo>
                  <a:cubicBezTo>
                    <a:pt x="45075" y="16399"/>
                    <a:pt x="45018" y="16443"/>
                    <a:pt x="45007" y="16443"/>
                  </a:cubicBezTo>
                  <a:cubicBezTo>
                    <a:pt x="45002" y="16443"/>
                    <a:pt x="45006" y="16434"/>
                    <a:pt x="45001" y="16434"/>
                  </a:cubicBezTo>
                  <a:cubicBezTo>
                    <a:pt x="44995" y="16434"/>
                    <a:pt x="44978" y="16446"/>
                    <a:pt x="44922" y="16495"/>
                  </a:cubicBezTo>
                  <a:lnTo>
                    <a:pt x="44355" y="17024"/>
                  </a:lnTo>
                  <a:cubicBezTo>
                    <a:pt x="44128" y="17226"/>
                    <a:pt x="43851" y="17465"/>
                    <a:pt x="43561" y="17692"/>
                  </a:cubicBezTo>
                  <a:lnTo>
                    <a:pt x="44065" y="17264"/>
                  </a:lnTo>
                  <a:lnTo>
                    <a:pt x="43624" y="17617"/>
                  </a:lnTo>
                  <a:cubicBezTo>
                    <a:pt x="43993" y="17293"/>
                    <a:pt x="44290" y="17040"/>
                    <a:pt x="44281" y="17040"/>
                  </a:cubicBezTo>
                  <a:lnTo>
                    <a:pt x="44281" y="17040"/>
                  </a:lnTo>
                  <a:cubicBezTo>
                    <a:pt x="44277" y="17040"/>
                    <a:pt x="44223" y="17082"/>
                    <a:pt x="44103" y="17176"/>
                  </a:cubicBezTo>
                  <a:cubicBezTo>
                    <a:pt x="43826" y="17440"/>
                    <a:pt x="43549" y="17680"/>
                    <a:pt x="43246" y="17919"/>
                  </a:cubicBezTo>
                  <a:cubicBezTo>
                    <a:pt x="42818" y="18247"/>
                    <a:pt x="42390" y="18587"/>
                    <a:pt x="42364" y="18625"/>
                  </a:cubicBezTo>
                  <a:lnTo>
                    <a:pt x="42062" y="18826"/>
                  </a:lnTo>
                  <a:lnTo>
                    <a:pt x="42238" y="18688"/>
                  </a:lnTo>
                  <a:lnTo>
                    <a:pt x="42238" y="18688"/>
                  </a:lnTo>
                  <a:cubicBezTo>
                    <a:pt x="42062" y="18814"/>
                    <a:pt x="41885" y="18940"/>
                    <a:pt x="41709" y="19078"/>
                  </a:cubicBezTo>
                  <a:cubicBezTo>
                    <a:pt x="41507" y="19255"/>
                    <a:pt x="41281" y="19406"/>
                    <a:pt x="41054" y="19557"/>
                  </a:cubicBezTo>
                  <a:cubicBezTo>
                    <a:pt x="40867" y="19682"/>
                    <a:pt x="40712" y="19775"/>
                    <a:pt x="40703" y="19775"/>
                  </a:cubicBezTo>
                  <a:cubicBezTo>
                    <a:pt x="40701" y="19775"/>
                    <a:pt x="40708" y="19769"/>
                    <a:pt x="40726" y="19756"/>
                  </a:cubicBezTo>
                  <a:lnTo>
                    <a:pt x="40726" y="19756"/>
                  </a:lnTo>
                  <a:cubicBezTo>
                    <a:pt x="40541" y="19881"/>
                    <a:pt x="40356" y="19996"/>
                    <a:pt x="40172" y="20112"/>
                  </a:cubicBezTo>
                  <a:cubicBezTo>
                    <a:pt x="40088" y="20169"/>
                    <a:pt x="40050" y="20192"/>
                    <a:pt x="40047" y="20192"/>
                  </a:cubicBezTo>
                  <a:cubicBezTo>
                    <a:pt x="40044" y="20192"/>
                    <a:pt x="40064" y="20176"/>
                    <a:pt x="40102" y="20152"/>
                  </a:cubicBezTo>
                  <a:lnTo>
                    <a:pt x="40102" y="20152"/>
                  </a:lnTo>
                  <a:cubicBezTo>
                    <a:pt x="39825" y="20321"/>
                    <a:pt x="39555" y="20497"/>
                    <a:pt x="39264" y="20653"/>
                  </a:cubicBezTo>
                  <a:lnTo>
                    <a:pt x="38685" y="21006"/>
                  </a:lnTo>
                  <a:cubicBezTo>
                    <a:pt x="38619" y="21042"/>
                    <a:pt x="38596" y="21055"/>
                    <a:pt x="38595" y="21055"/>
                  </a:cubicBezTo>
                  <a:cubicBezTo>
                    <a:pt x="38594" y="21055"/>
                    <a:pt x="38753" y="20966"/>
                    <a:pt x="38742" y="20966"/>
                  </a:cubicBezTo>
                  <a:cubicBezTo>
                    <a:pt x="38741" y="20966"/>
                    <a:pt x="38739" y="20967"/>
                    <a:pt x="38735" y="20968"/>
                  </a:cubicBezTo>
                  <a:cubicBezTo>
                    <a:pt x="38559" y="21069"/>
                    <a:pt x="38382" y="21170"/>
                    <a:pt x="38206" y="21271"/>
                  </a:cubicBezTo>
                  <a:cubicBezTo>
                    <a:pt x="38168" y="21288"/>
                    <a:pt x="38149" y="21296"/>
                    <a:pt x="38145" y="21296"/>
                  </a:cubicBezTo>
                  <a:cubicBezTo>
                    <a:pt x="38126" y="21296"/>
                    <a:pt x="38482" y="21109"/>
                    <a:pt x="38786" y="20931"/>
                  </a:cubicBezTo>
                  <a:lnTo>
                    <a:pt x="38786" y="20931"/>
                  </a:lnTo>
                  <a:cubicBezTo>
                    <a:pt x="38534" y="21044"/>
                    <a:pt x="38420" y="21107"/>
                    <a:pt x="38244" y="21208"/>
                  </a:cubicBezTo>
                  <a:cubicBezTo>
                    <a:pt x="38055" y="21309"/>
                    <a:pt x="37803" y="21460"/>
                    <a:pt x="37248" y="21725"/>
                  </a:cubicBezTo>
                  <a:cubicBezTo>
                    <a:pt x="37425" y="21636"/>
                    <a:pt x="37589" y="21548"/>
                    <a:pt x="37765" y="21460"/>
                  </a:cubicBezTo>
                  <a:lnTo>
                    <a:pt x="37765" y="21460"/>
                  </a:lnTo>
                  <a:cubicBezTo>
                    <a:pt x="37425" y="21611"/>
                    <a:pt x="37022" y="21800"/>
                    <a:pt x="36429" y="22077"/>
                  </a:cubicBezTo>
                  <a:cubicBezTo>
                    <a:pt x="36536" y="22029"/>
                    <a:pt x="37175" y="21744"/>
                    <a:pt x="37207" y="21744"/>
                  </a:cubicBezTo>
                  <a:cubicBezTo>
                    <a:pt x="37216" y="21744"/>
                    <a:pt x="37169" y="21770"/>
                    <a:pt x="37034" y="21838"/>
                  </a:cubicBezTo>
                  <a:cubicBezTo>
                    <a:pt x="36858" y="21914"/>
                    <a:pt x="36644" y="22027"/>
                    <a:pt x="36316" y="22178"/>
                  </a:cubicBezTo>
                  <a:cubicBezTo>
                    <a:pt x="36240" y="22203"/>
                    <a:pt x="36177" y="22229"/>
                    <a:pt x="36102" y="22266"/>
                  </a:cubicBezTo>
                  <a:lnTo>
                    <a:pt x="35598" y="22481"/>
                  </a:lnTo>
                  <a:lnTo>
                    <a:pt x="35598" y="22481"/>
                  </a:lnTo>
                  <a:lnTo>
                    <a:pt x="35610" y="22455"/>
                  </a:lnTo>
                  <a:lnTo>
                    <a:pt x="35610" y="22455"/>
                  </a:lnTo>
                  <a:cubicBezTo>
                    <a:pt x="35182" y="22644"/>
                    <a:pt x="35220" y="22644"/>
                    <a:pt x="34968" y="22758"/>
                  </a:cubicBezTo>
                  <a:cubicBezTo>
                    <a:pt x="34741" y="22846"/>
                    <a:pt x="34501" y="22934"/>
                    <a:pt x="34249" y="22997"/>
                  </a:cubicBezTo>
                  <a:cubicBezTo>
                    <a:pt x="34036" y="23080"/>
                    <a:pt x="33980" y="23105"/>
                    <a:pt x="33994" y="23105"/>
                  </a:cubicBezTo>
                  <a:cubicBezTo>
                    <a:pt x="34014" y="23105"/>
                    <a:pt x="34205" y="23043"/>
                    <a:pt x="34217" y="23043"/>
                  </a:cubicBezTo>
                  <a:cubicBezTo>
                    <a:pt x="34225" y="23043"/>
                    <a:pt x="34148" y="23073"/>
                    <a:pt x="33871" y="23174"/>
                  </a:cubicBezTo>
                  <a:lnTo>
                    <a:pt x="32977" y="23489"/>
                  </a:lnTo>
                  <a:lnTo>
                    <a:pt x="31969" y="23829"/>
                  </a:lnTo>
                  <a:cubicBezTo>
                    <a:pt x="31831" y="23865"/>
                    <a:pt x="31779" y="23877"/>
                    <a:pt x="31770" y="23877"/>
                  </a:cubicBezTo>
                  <a:cubicBezTo>
                    <a:pt x="31751" y="23877"/>
                    <a:pt x="31925" y="23823"/>
                    <a:pt x="31902" y="23823"/>
                  </a:cubicBezTo>
                  <a:cubicBezTo>
                    <a:pt x="31897" y="23823"/>
                    <a:pt x="31887" y="23825"/>
                    <a:pt x="31868" y="23829"/>
                  </a:cubicBezTo>
                  <a:lnTo>
                    <a:pt x="31465" y="23967"/>
                  </a:lnTo>
                  <a:cubicBezTo>
                    <a:pt x="31417" y="23978"/>
                    <a:pt x="31396" y="23982"/>
                    <a:pt x="31388" y="23982"/>
                  </a:cubicBezTo>
                  <a:cubicBezTo>
                    <a:pt x="31379" y="23982"/>
                    <a:pt x="31394" y="23975"/>
                    <a:pt x="31402" y="23967"/>
                  </a:cubicBezTo>
                  <a:lnTo>
                    <a:pt x="31402" y="23967"/>
                  </a:lnTo>
                  <a:cubicBezTo>
                    <a:pt x="31061" y="24081"/>
                    <a:pt x="31376" y="23993"/>
                    <a:pt x="30835" y="24157"/>
                  </a:cubicBezTo>
                  <a:cubicBezTo>
                    <a:pt x="30759" y="24194"/>
                    <a:pt x="30469" y="24257"/>
                    <a:pt x="30116" y="24333"/>
                  </a:cubicBezTo>
                  <a:lnTo>
                    <a:pt x="29549" y="24472"/>
                  </a:lnTo>
                  <a:cubicBezTo>
                    <a:pt x="29360" y="24509"/>
                    <a:pt x="29159" y="24547"/>
                    <a:pt x="28995" y="24598"/>
                  </a:cubicBezTo>
                  <a:cubicBezTo>
                    <a:pt x="28959" y="24605"/>
                    <a:pt x="28941" y="24608"/>
                    <a:pt x="28934" y="24608"/>
                  </a:cubicBezTo>
                  <a:cubicBezTo>
                    <a:pt x="28911" y="24608"/>
                    <a:pt x="29032" y="24571"/>
                    <a:pt x="29027" y="24571"/>
                  </a:cubicBezTo>
                  <a:cubicBezTo>
                    <a:pt x="29026" y="24571"/>
                    <a:pt x="29024" y="24571"/>
                    <a:pt x="29020" y="24572"/>
                  </a:cubicBezTo>
                  <a:lnTo>
                    <a:pt x="28478" y="24698"/>
                  </a:lnTo>
                  <a:lnTo>
                    <a:pt x="28163" y="24761"/>
                  </a:lnTo>
                  <a:lnTo>
                    <a:pt x="27420" y="24913"/>
                  </a:lnTo>
                  <a:cubicBezTo>
                    <a:pt x="27205" y="24950"/>
                    <a:pt x="26979" y="24976"/>
                    <a:pt x="26752" y="25001"/>
                  </a:cubicBezTo>
                  <a:cubicBezTo>
                    <a:pt x="26836" y="24992"/>
                    <a:pt x="26887" y="24988"/>
                    <a:pt x="26911" y="24988"/>
                  </a:cubicBezTo>
                  <a:cubicBezTo>
                    <a:pt x="27024" y="24988"/>
                    <a:pt x="26572" y="25069"/>
                    <a:pt x="26134" y="25140"/>
                  </a:cubicBezTo>
                  <a:lnTo>
                    <a:pt x="26134" y="25140"/>
                  </a:lnTo>
                  <a:cubicBezTo>
                    <a:pt x="26204" y="25125"/>
                    <a:pt x="26272" y="25105"/>
                    <a:pt x="26336" y="25076"/>
                  </a:cubicBezTo>
                  <a:lnTo>
                    <a:pt x="26336" y="25076"/>
                  </a:lnTo>
                  <a:cubicBezTo>
                    <a:pt x="26296" y="25086"/>
                    <a:pt x="26215" y="25097"/>
                    <a:pt x="26120" y="25107"/>
                  </a:cubicBezTo>
                  <a:lnTo>
                    <a:pt x="26120" y="25107"/>
                  </a:lnTo>
                  <a:cubicBezTo>
                    <a:pt x="26128" y="25104"/>
                    <a:pt x="26126" y="25102"/>
                    <a:pt x="26109" y="25102"/>
                  </a:cubicBezTo>
                  <a:cubicBezTo>
                    <a:pt x="26084" y="25102"/>
                    <a:pt x="25996" y="25114"/>
                    <a:pt x="25845" y="25139"/>
                  </a:cubicBezTo>
                  <a:lnTo>
                    <a:pt x="25643" y="25139"/>
                  </a:lnTo>
                  <a:lnTo>
                    <a:pt x="25593" y="25152"/>
                  </a:lnTo>
                  <a:lnTo>
                    <a:pt x="25013" y="25215"/>
                  </a:lnTo>
                  <a:cubicBezTo>
                    <a:pt x="24824" y="25228"/>
                    <a:pt x="24622" y="25240"/>
                    <a:pt x="24433" y="25253"/>
                  </a:cubicBezTo>
                  <a:lnTo>
                    <a:pt x="23816" y="25316"/>
                  </a:lnTo>
                  <a:cubicBezTo>
                    <a:pt x="23602" y="25341"/>
                    <a:pt x="23400" y="25354"/>
                    <a:pt x="23173" y="25366"/>
                  </a:cubicBezTo>
                  <a:cubicBezTo>
                    <a:pt x="22946" y="25391"/>
                    <a:pt x="22694" y="25404"/>
                    <a:pt x="22430" y="25417"/>
                  </a:cubicBezTo>
                  <a:lnTo>
                    <a:pt x="21535" y="25442"/>
                  </a:lnTo>
                  <a:cubicBezTo>
                    <a:pt x="21863" y="25417"/>
                    <a:pt x="21611" y="25417"/>
                    <a:pt x="21623" y="25391"/>
                  </a:cubicBezTo>
                  <a:lnTo>
                    <a:pt x="21806" y="25391"/>
                  </a:lnTo>
                  <a:cubicBezTo>
                    <a:pt x="21733" y="25386"/>
                    <a:pt x="21659" y="25383"/>
                    <a:pt x="21586" y="25383"/>
                  </a:cubicBezTo>
                  <a:cubicBezTo>
                    <a:pt x="21505" y="25383"/>
                    <a:pt x="21424" y="25386"/>
                    <a:pt x="21346" y="25391"/>
                  </a:cubicBezTo>
                  <a:cubicBezTo>
                    <a:pt x="21420" y="25399"/>
                    <a:pt x="21360" y="25402"/>
                    <a:pt x="21227" y="25402"/>
                  </a:cubicBezTo>
                  <a:cubicBezTo>
                    <a:pt x="20929" y="25402"/>
                    <a:pt x="20270" y="25387"/>
                    <a:pt x="19922" y="25379"/>
                  </a:cubicBezTo>
                  <a:cubicBezTo>
                    <a:pt x="19914" y="25375"/>
                    <a:pt x="19921" y="25373"/>
                    <a:pt x="19957" y="25373"/>
                  </a:cubicBezTo>
                  <a:cubicBezTo>
                    <a:pt x="20029" y="25373"/>
                    <a:pt x="20216" y="25379"/>
                    <a:pt x="20628" y="25379"/>
                  </a:cubicBezTo>
                  <a:cubicBezTo>
                    <a:pt x="20464" y="25366"/>
                    <a:pt x="20313" y="25366"/>
                    <a:pt x="20199" y="25366"/>
                  </a:cubicBezTo>
                  <a:lnTo>
                    <a:pt x="19859" y="25366"/>
                  </a:lnTo>
                  <a:cubicBezTo>
                    <a:pt x="19660" y="25366"/>
                    <a:pt x="19460" y="25366"/>
                    <a:pt x="19159" y="25336"/>
                  </a:cubicBezTo>
                  <a:lnTo>
                    <a:pt x="19159" y="25336"/>
                  </a:lnTo>
                  <a:cubicBezTo>
                    <a:pt x="18905" y="25324"/>
                    <a:pt x="18649" y="25295"/>
                    <a:pt x="18385" y="25265"/>
                  </a:cubicBezTo>
                  <a:lnTo>
                    <a:pt x="18385" y="25265"/>
                  </a:lnTo>
                  <a:lnTo>
                    <a:pt x="18536" y="25278"/>
                  </a:lnTo>
                  <a:cubicBezTo>
                    <a:pt x="18297" y="25253"/>
                    <a:pt x="17982" y="25228"/>
                    <a:pt x="17654" y="25190"/>
                  </a:cubicBezTo>
                  <a:lnTo>
                    <a:pt x="16659" y="25064"/>
                  </a:lnTo>
                  <a:cubicBezTo>
                    <a:pt x="16016" y="24963"/>
                    <a:pt x="15474" y="24887"/>
                    <a:pt x="15398" y="24887"/>
                  </a:cubicBezTo>
                  <a:cubicBezTo>
                    <a:pt x="15430" y="24881"/>
                    <a:pt x="15465" y="24878"/>
                    <a:pt x="15499" y="24878"/>
                  </a:cubicBezTo>
                  <a:cubicBezTo>
                    <a:pt x="15511" y="24878"/>
                    <a:pt x="15523" y="24878"/>
                    <a:pt x="15535" y="24879"/>
                  </a:cubicBezTo>
                  <a:lnTo>
                    <a:pt x="15535" y="24879"/>
                  </a:lnTo>
                  <a:cubicBezTo>
                    <a:pt x="15256" y="24842"/>
                    <a:pt x="14987" y="24796"/>
                    <a:pt x="14718" y="24761"/>
                  </a:cubicBezTo>
                  <a:lnTo>
                    <a:pt x="14290" y="24698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4119" y="24684"/>
                    <a:pt x="14186" y="24705"/>
                    <a:pt x="14166" y="24705"/>
                  </a:cubicBezTo>
                  <a:cubicBezTo>
                    <a:pt x="14162" y="24705"/>
                    <a:pt x="14153" y="24704"/>
                    <a:pt x="14140" y="24702"/>
                  </a:cubicBezTo>
                  <a:lnTo>
                    <a:pt x="14140" y="24702"/>
                  </a:lnTo>
                  <a:cubicBezTo>
                    <a:pt x="14477" y="24769"/>
                    <a:pt x="14644" y="24792"/>
                    <a:pt x="14794" y="24824"/>
                  </a:cubicBezTo>
                  <a:cubicBezTo>
                    <a:pt x="14983" y="24862"/>
                    <a:pt x="15134" y="24887"/>
                    <a:pt x="15550" y="24963"/>
                  </a:cubicBezTo>
                  <a:lnTo>
                    <a:pt x="15512" y="24963"/>
                  </a:lnTo>
                  <a:cubicBezTo>
                    <a:pt x="15814" y="25001"/>
                    <a:pt x="16281" y="25064"/>
                    <a:pt x="16470" y="25102"/>
                  </a:cubicBezTo>
                  <a:cubicBezTo>
                    <a:pt x="16646" y="25139"/>
                    <a:pt x="16923" y="25177"/>
                    <a:pt x="17289" y="25228"/>
                  </a:cubicBezTo>
                  <a:cubicBezTo>
                    <a:pt x="17465" y="25253"/>
                    <a:pt x="17667" y="25278"/>
                    <a:pt x="17893" y="25303"/>
                  </a:cubicBezTo>
                  <a:lnTo>
                    <a:pt x="18574" y="25366"/>
                  </a:lnTo>
                  <a:cubicBezTo>
                    <a:pt x="19065" y="25417"/>
                    <a:pt x="19569" y="25429"/>
                    <a:pt x="20073" y="25467"/>
                  </a:cubicBezTo>
                  <a:cubicBezTo>
                    <a:pt x="20577" y="25492"/>
                    <a:pt x="21069" y="25492"/>
                    <a:pt x="21497" y="25505"/>
                  </a:cubicBezTo>
                  <a:cubicBezTo>
                    <a:pt x="21365" y="25490"/>
                    <a:pt x="21457" y="25487"/>
                    <a:pt x="21623" y="25487"/>
                  </a:cubicBezTo>
                  <a:cubicBezTo>
                    <a:pt x="21757" y="25487"/>
                    <a:pt x="21940" y="25489"/>
                    <a:pt x="22091" y="25489"/>
                  </a:cubicBezTo>
                  <a:cubicBezTo>
                    <a:pt x="22234" y="25489"/>
                    <a:pt x="22348" y="25487"/>
                    <a:pt x="22367" y="25480"/>
                  </a:cubicBezTo>
                  <a:cubicBezTo>
                    <a:pt x="22457" y="25480"/>
                    <a:pt x="22657" y="25490"/>
                    <a:pt x="22502" y="25501"/>
                  </a:cubicBezTo>
                  <a:lnTo>
                    <a:pt x="22502" y="25501"/>
                  </a:lnTo>
                  <a:cubicBezTo>
                    <a:pt x="23336" y="25455"/>
                    <a:pt x="23770" y="25465"/>
                    <a:pt x="24358" y="25391"/>
                  </a:cubicBezTo>
                  <a:cubicBezTo>
                    <a:pt x="24458" y="25391"/>
                    <a:pt x="24169" y="25417"/>
                    <a:pt x="24257" y="25417"/>
                  </a:cubicBezTo>
                  <a:cubicBezTo>
                    <a:pt x="24345" y="25404"/>
                    <a:pt x="24534" y="25379"/>
                    <a:pt x="24635" y="25379"/>
                  </a:cubicBezTo>
                  <a:cubicBezTo>
                    <a:pt x="24723" y="25379"/>
                    <a:pt x="24509" y="25391"/>
                    <a:pt x="24370" y="25417"/>
                  </a:cubicBezTo>
                  <a:cubicBezTo>
                    <a:pt x="24647" y="25391"/>
                    <a:pt x="24925" y="25366"/>
                    <a:pt x="25202" y="25316"/>
                  </a:cubicBezTo>
                  <a:cubicBezTo>
                    <a:pt x="25278" y="25316"/>
                    <a:pt x="25341" y="25291"/>
                    <a:pt x="25416" y="25265"/>
                  </a:cubicBezTo>
                  <a:cubicBezTo>
                    <a:pt x="25744" y="25240"/>
                    <a:pt x="26084" y="25190"/>
                    <a:pt x="26412" y="25127"/>
                  </a:cubicBezTo>
                  <a:cubicBezTo>
                    <a:pt x="26487" y="25121"/>
                    <a:pt x="26585" y="25112"/>
                    <a:pt x="26613" y="25112"/>
                  </a:cubicBezTo>
                  <a:cubicBezTo>
                    <a:pt x="26633" y="25112"/>
                    <a:pt x="26616" y="25117"/>
                    <a:pt x="26522" y="25131"/>
                  </a:cubicBezTo>
                  <a:lnTo>
                    <a:pt x="26522" y="25131"/>
                  </a:lnTo>
                  <a:lnTo>
                    <a:pt x="27357" y="25013"/>
                  </a:lnTo>
                  <a:cubicBezTo>
                    <a:pt x="27798" y="24938"/>
                    <a:pt x="28201" y="24850"/>
                    <a:pt x="28214" y="24850"/>
                  </a:cubicBezTo>
                  <a:cubicBezTo>
                    <a:pt x="28264" y="24850"/>
                    <a:pt x="28365" y="24824"/>
                    <a:pt x="28478" y="24799"/>
                  </a:cubicBezTo>
                  <a:lnTo>
                    <a:pt x="28730" y="24736"/>
                  </a:lnTo>
                  <a:cubicBezTo>
                    <a:pt x="29344" y="24611"/>
                    <a:pt x="29465" y="24599"/>
                    <a:pt x="29973" y="24468"/>
                  </a:cubicBezTo>
                  <a:lnTo>
                    <a:pt x="29973" y="24468"/>
                  </a:lnTo>
                  <a:cubicBezTo>
                    <a:pt x="29970" y="24469"/>
                    <a:pt x="29968" y="24470"/>
                    <a:pt x="29965" y="24472"/>
                  </a:cubicBezTo>
                  <a:lnTo>
                    <a:pt x="30154" y="24421"/>
                  </a:lnTo>
                  <a:lnTo>
                    <a:pt x="30154" y="24421"/>
                  </a:lnTo>
                  <a:cubicBezTo>
                    <a:pt x="30088" y="24438"/>
                    <a:pt x="30028" y="24454"/>
                    <a:pt x="29973" y="24468"/>
                  </a:cubicBezTo>
                  <a:lnTo>
                    <a:pt x="29973" y="24468"/>
                  </a:lnTo>
                  <a:cubicBezTo>
                    <a:pt x="30223" y="24370"/>
                    <a:pt x="30525" y="24331"/>
                    <a:pt x="31061" y="24182"/>
                  </a:cubicBezTo>
                  <a:lnTo>
                    <a:pt x="31049" y="24182"/>
                  </a:lnTo>
                  <a:cubicBezTo>
                    <a:pt x="32284" y="23841"/>
                    <a:pt x="31591" y="24030"/>
                    <a:pt x="32800" y="23665"/>
                  </a:cubicBezTo>
                  <a:lnTo>
                    <a:pt x="32725" y="23665"/>
                  </a:lnTo>
                  <a:cubicBezTo>
                    <a:pt x="32825" y="23602"/>
                    <a:pt x="33796" y="23325"/>
                    <a:pt x="34476" y="23048"/>
                  </a:cubicBezTo>
                  <a:lnTo>
                    <a:pt x="34476" y="23048"/>
                  </a:lnTo>
                  <a:lnTo>
                    <a:pt x="34224" y="23136"/>
                  </a:lnTo>
                  <a:cubicBezTo>
                    <a:pt x="34413" y="23060"/>
                    <a:pt x="34678" y="22959"/>
                    <a:pt x="34942" y="22871"/>
                  </a:cubicBezTo>
                  <a:lnTo>
                    <a:pt x="35333" y="22733"/>
                  </a:lnTo>
                  <a:cubicBezTo>
                    <a:pt x="35446" y="22695"/>
                    <a:pt x="35560" y="22644"/>
                    <a:pt x="35648" y="22607"/>
                  </a:cubicBezTo>
                  <a:lnTo>
                    <a:pt x="35648" y="22607"/>
                  </a:lnTo>
                  <a:cubicBezTo>
                    <a:pt x="35572" y="22644"/>
                    <a:pt x="35497" y="22682"/>
                    <a:pt x="35421" y="22720"/>
                  </a:cubicBezTo>
                  <a:cubicBezTo>
                    <a:pt x="36391" y="22317"/>
                    <a:pt x="35535" y="22644"/>
                    <a:pt x="36253" y="22329"/>
                  </a:cubicBezTo>
                  <a:cubicBezTo>
                    <a:pt x="36275" y="22321"/>
                    <a:pt x="36286" y="22318"/>
                    <a:pt x="36291" y="22318"/>
                  </a:cubicBezTo>
                  <a:cubicBezTo>
                    <a:pt x="36302" y="22318"/>
                    <a:pt x="36276" y="22335"/>
                    <a:pt x="36287" y="22335"/>
                  </a:cubicBezTo>
                  <a:cubicBezTo>
                    <a:pt x="36299" y="22335"/>
                    <a:pt x="36359" y="22313"/>
                    <a:pt x="36581" y="22216"/>
                  </a:cubicBezTo>
                  <a:cubicBezTo>
                    <a:pt x="36694" y="22153"/>
                    <a:pt x="37034" y="21989"/>
                    <a:pt x="37437" y="21788"/>
                  </a:cubicBezTo>
                  <a:cubicBezTo>
                    <a:pt x="37828" y="21586"/>
                    <a:pt x="38256" y="21347"/>
                    <a:pt x="38584" y="21183"/>
                  </a:cubicBezTo>
                  <a:lnTo>
                    <a:pt x="38584" y="21183"/>
                  </a:lnTo>
                  <a:cubicBezTo>
                    <a:pt x="38509" y="21217"/>
                    <a:pt x="38431" y="21254"/>
                    <a:pt x="38426" y="21254"/>
                  </a:cubicBezTo>
                  <a:cubicBezTo>
                    <a:pt x="38421" y="21254"/>
                    <a:pt x="38470" y="21226"/>
                    <a:pt x="38622" y="21145"/>
                  </a:cubicBezTo>
                  <a:cubicBezTo>
                    <a:pt x="38861" y="21006"/>
                    <a:pt x="39189" y="20830"/>
                    <a:pt x="39517" y="20641"/>
                  </a:cubicBezTo>
                  <a:cubicBezTo>
                    <a:pt x="39844" y="20464"/>
                    <a:pt x="40147" y="20263"/>
                    <a:pt x="40361" y="20124"/>
                  </a:cubicBezTo>
                  <a:cubicBezTo>
                    <a:pt x="40386" y="20112"/>
                    <a:pt x="40411" y="20086"/>
                    <a:pt x="40449" y="20074"/>
                  </a:cubicBezTo>
                  <a:cubicBezTo>
                    <a:pt x="40638" y="19973"/>
                    <a:pt x="40915" y="19759"/>
                    <a:pt x="41192" y="19582"/>
                  </a:cubicBezTo>
                  <a:lnTo>
                    <a:pt x="41558" y="19343"/>
                  </a:lnTo>
                  <a:cubicBezTo>
                    <a:pt x="41671" y="19267"/>
                    <a:pt x="41747" y="19192"/>
                    <a:pt x="41797" y="19154"/>
                  </a:cubicBezTo>
                  <a:cubicBezTo>
                    <a:pt x="42226" y="18889"/>
                    <a:pt x="42616" y="18600"/>
                    <a:pt x="42994" y="18285"/>
                  </a:cubicBezTo>
                  <a:cubicBezTo>
                    <a:pt x="43470" y="17931"/>
                    <a:pt x="43875" y="17565"/>
                    <a:pt x="43912" y="17565"/>
                  </a:cubicBezTo>
                  <a:cubicBezTo>
                    <a:pt x="43913" y="17565"/>
                    <a:pt x="43914" y="17565"/>
                    <a:pt x="43914" y="17566"/>
                  </a:cubicBezTo>
                  <a:lnTo>
                    <a:pt x="44418" y="17138"/>
                  </a:lnTo>
                  <a:lnTo>
                    <a:pt x="44910" y="16697"/>
                  </a:lnTo>
                  <a:lnTo>
                    <a:pt x="44884" y="16722"/>
                  </a:lnTo>
                  <a:lnTo>
                    <a:pt x="44884" y="16722"/>
                  </a:lnTo>
                  <a:lnTo>
                    <a:pt x="45288" y="16369"/>
                  </a:lnTo>
                  <a:cubicBezTo>
                    <a:pt x="45401" y="16268"/>
                    <a:pt x="45489" y="16180"/>
                    <a:pt x="45565" y="16105"/>
                  </a:cubicBezTo>
                  <a:cubicBezTo>
                    <a:pt x="45716" y="15941"/>
                    <a:pt x="45817" y="15840"/>
                    <a:pt x="45918" y="15727"/>
                  </a:cubicBezTo>
                  <a:cubicBezTo>
                    <a:pt x="45975" y="15679"/>
                    <a:pt x="45996" y="15664"/>
                    <a:pt x="46000" y="15664"/>
                  </a:cubicBezTo>
                  <a:cubicBezTo>
                    <a:pt x="46006" y="15664"/>
                    <a:pt x="45963" y="15706"/>
                    <a:pt x="45956" y="15714"/>
                  </a:cubicBezTo>
                  <a:cubicBezTo>
                    <a:pt x="46838" y="14857"/>
                    <a:pt x="46913" y="14769"/>
                    <a:pt x="47594" y="14000"/>
                  </a:cubicBezTo>
                  <a:lnTo>
                    <a:pt x="47682" y="13925"/>
                  </a:lnTo>
                  <a:cubicBezTo>
                    <a:pt x="47871" y="13723"/>
                    <a:pt x="48892" y="12627"/>
                    <a:pt x="49673" y="11719"/>
                  </a:cubicBezTo>
                  <a:lnTo>
                    <a:pt x="49673" y="11719"/>
                  </a:lnTo>
                  <a:cubicBezTo>
                    <a:pt x="49673" y="11725"/>
                    <a:pt x="49671" y="11733"/>
                    <a:pt x="49663" y="11744"/>
                  </a:cubicBezTo>
                  <a:lnTo>
                    <a:pt x="49663" y="11744"/>
                  </a:lnTo>
                  <a:cubicBezTo>
                    <a:pt x="50543" y="10733"/>
                    <a:pt x="51797" y="9429"/>
                    <a:pt x="52092" y="9048"/>
                  </a:cubicBezTo>
                  <a:cubicBezTo>
                    <a:pt x="52294" y="8821"/>
                    <a:pt x="52495" y="8607"/>
                    <a:pt x="52697" y="8393"/>
                  </a:cubicBezTo>
                  <a:lnTo>
                    <a:pt x="52697" y="8393"/>
                  </a:lnTo>
                  <a:cubicBezTo>
                    <a:pt x="52441" y="8653"/>
                    <a:pt x="52358" y="8734"/>
                    <a:pt x="52352" y="8734"/>
                  </a:cubicBezTo>
                  <a:cubicBezTo>
                    <a:pt x="52343" y="8734"/>
                    <a:pt x="52549" y="8511"/>
                    <a:pt x="52537" y="8511"/>
                  </a:cubicBezTo>
                  <a:lnTo>
                    <a:pt x="52537" y="8511"/>
                  </a:lnTo>
                  <a:cubicBezTo>
                    <a:pt x="52534" y="8511"/>
                    <a:pt x="52511" y="8531"/>
                    <a:pt x="52458" y="8582"/>
                  </a:cubicBezTo>
                  <a:cubicBezTo>
                    <a:pt x="52690" y="8341"/>
                    <a:pt x="53031" y="8004"/>
                    <a:pt x="53039" y="8004"/>
                  </a:cubicBezTo>
                  <a:lnTo>
                    <a:pt x="53039" y="8004"/>
                  </a:lnTo>
                  <a:cubicBezTo>
                    <a:pt x="53042" y="8004"/>
                    <a:pt x="53002" y="8047"/>
                    <a:pt x="52899" y="8153"/>
                  </a:cubicBezTo>
                  <a:lnTo>
                    <a:pt x="52836" y="8216"/>
                  </a:lnTo>
                  <a:cubicBezTo>
                    <a:pt x="52828" y="8226"/>
                    <a:pt x="52825" y="8230"/>
                    <a:pt x="52826" y="8230"/>
                  </a:cubicBezTo>
                  <a:cubicBezTo>
                    <a:pt x="52846" y="8230"/>
                    <a:pt x="53822" y="7245"/>
                    <a:pt x="53855" y="7245"/>
                  </a:cubicBezTo>
                  <a:cubicBezTo>
                    <a:pt x="53856" y="7245"/>
                    <a:pt x="53856" y="7246"/>
                    <a:pt x="53856" y="7246"/>
                  </a:cubicBezTo>
                  <a:cubicBezTo>
                    <a:pt x="55431" y="5709"/>
                    <a:pt x="57221" y="4386"/>
                    <a:pt x="59149" y="3327"/>
                  </a:cubicBezTo>
                  <a:lnTo>
                    <a:pt x="59149" y="3327"/>
                  </a:lnTo>
                  <a:cubicBezTo>
                    <a:pt x="59073" y="3353"/>
                    <a:pt x="58985" y="3390"/>
                    <a:pt x="58922" y="3416"/>
                  </a:cubicBezTo>
                  <a:cubicBezTo>
                    <a:pt x="59136" y="3302"/>
                    <a:pt x="59363" y="3189"/>
                    <a:pt x="59577" y="3075"/>
                  </a:cubicBezTo>
                  <a:cubicBezTo>
                    <a:pt x="59650" y="3039"/>
                    <a:pt x="59703" y="3013"/>
                    <a:pt x="59708" y="3013"/>
                  </a:cubicBezTo>
                  <a:cubicBezTo>
                    <a:pt x="59716" y="3013"/>
                    <a:pt x="59625" y="3066"/>
                    <a:pt x="59350" y="3214"/>
                  </a:cubicBezTo>
                  <a:cubicBezTo>
                    <a:pt x="59476" y="3151"/>
                    <a:pt x="59665" y="3038"/>
                    <a:pt x="59842" y="2949"/>
                  </a:cubicBezTo>
                  <a:cubicBezTo>
                    <a:pt x="60006" y="2874"/>
                    <a:pt x="60144" y="2798"/>
                    <a:pt x="60157" y="2785"/>
                  </a:cubicBezTo>
                  <a:cubicBezTo>
                    <a:pt x="60405" y="2669"/>
                    <a:pt x="60498" y="2628"/>
                    <a:pt x="60505" y="2628"/>
                  </a:cubicBezTo>
                  <a:cubicBezTo>
                    <a:pt x="60521" y="2628"/>
                    <a:pt x="60034" y="2869"/>
                    <a:pt x="60038" y="2869"/>
                  </a:cubicBezTo>
                  <a:cubicBezTo>
                    <a:pt x="60039" y="2869"/>
                    <a:pt x="60052" y="2862"/>
                    <a:pt x="60081" y="2848"/>
                  </a:cubicBezTo>
                  <a:lnTo>
                    <a:pt x="60472" y="2659"/>
                  </a:lnTo>
                  <a:lnTo>
                    <a:pt x="60472" y="2659"/>
                  </a:lnTo>
                  <a:lnTo>
                    <a:pt x="60384" y="2697"/>
                  </a:lnTo>
                  <a:cubicBezTo>
                    <a:pt x="60699" y="2546"/>
                    <a:pt x="60724" y="2521"/>
                    <a:pt x="61303" y="2269"/>
                  </a:cubicBezTo>
                  <a:cubicBezTo>
                    <a:pt x="61681" y="2130"/>
                    <a:pt x="61505" y="2206"/>
                    <a:pt x="61644" y="2155"/>
                  </a:cubicBezTo>
                  <a:cubicBezTo>
                    <a:pt x="61669" y="2143"/>
                    <a:pt x="61681" y="2143"/>
                    <a:pt x="61694" y="2130"/>
                  </a:cubicBezTo>
                  <a:lnTo>
                    <a:pt x="61870" y="2067"/>
                  </a:lnTo>
                  <a:cubicBezTo>
                    <a:pt x="62160" y="1941"/>
                    <a:pt x="62463" y="1853"/>
                    <a:pt x="62753" y="1752"/>
                  </a:cubicBezTo>
                  <a:lnTo>
                    <a:pt x="62753" y="1752"/>
                  </a:lnTo>
                  <a:lnTo>
                    <a:pt x="62400" y="1853"/>
                  </a:lnTo>
                  <a:cubicBezTo>
                    <a:pt x="62676" y="1743"/>
                    <a:pt x="62986" y="1646"/>
                    <a:pt x="62970" y="1646"/>
                  </a:cubicBezTo>
                  <a:cubicBezTo>
                    <a:pt x="62965" y="1646"/>
                    <a:pt x="62915" y="1659"/>
                    <a:pt x="62803" y="1689"/>
                  </a:cubicBezTo>
                  <a:cubicBezTo>
                    <a:pt x="62967" y="1639"/>
                    <a:pt x="63244" y="1563"/>
                    <a:pt x="63597" y="1450"/>
                  </a:cubicBezTo>
                  <a:cubicBezTo>
                    <a:pt x="63950" y="1336"/>
                    <a:pt x="64353" y="1223"/>
                    <a:pt x="64769" y="1122"/>
                  </a:cubicBezTo>
                  <a:cubicBezTo>
                    <a:pt x="65575" y="908"/>
                    <a:pt x="66369" y="757"/>
                    <a:pt x="66558" y="719"/>
                  </a:cubicBezTo>
                  <a:cubicBezTo>
                    <a:pt x="67125" y="606"/>
                    <a:pt x="67692" y="505"/>
                    <a:pt x="68398" y="404"/>
                  </a:cubicBezTo>
                  <a:lnTo>
                    <a:pt x="68398" y="404"/>
                  </a:lnTo>
                  <a:cubicBezTo>
                    <a:pt x="68342" y="412"/>
                    <a:pt x="68294" y="416"/>
                    <a:pt x="68273" y="416"/>
                  </a:cubicBezTo>
                  <a:cubicBezTo>
                    <a:pt x="68228" y="416"/>
                    <a:pt x="68312" y="397"/>
                    <a:pt x="68725" y="354"/>
                  </a:cubicBezTo>
                  <a:lnTo>
                    <a:pt x="68725" y="354"/>
                  </a:lnTo>
                  <a:cubicBezTo>
                    <a:pt x="68694" y="361"/>
                    <a:pt x="68692" y="364"/>
                    <a:pt x="68715" y="364"/>
                  </a:cubicBezTo>
                  <a:cubicBezTo>
                    <a:pt x="68775" y="364"/>
                    <a:pt x="68995" y="343"/>
                    <a:pt x="69267" y="316"/>
                  </a:cubicBezTo>
                  <a:cubicBezTo>
                    <a:pt x="69633" y="278"/>
                    <a:pt x="70086" y="240"/>
                    <a:pt x="70338" y="240"/>
                  </a:cubicBezTo>
                  <a:cubicBezTo>
                    <a:pt x="70111" y="240"/>
                    <a:pt x="70552" y="215"/>
                    <a:pt x="70956" y="190"/>
                  </a:cubicBezTo>
                  <a:cubicBezTo>
                    <a:pt x="71359" y="165"/>
                    <a:pt x="71724" y="152"/>
                    <a:pt x="71384" y="152"/>
                  </a:cubicBezTo>
                  <a:lnTo>
                    <a:pt x="71800" y="152"/>
                  </a:lnTo>
                  <a:cubicBezTo>
                    <a:pt x="72146" y="142"/>
                    <a:pt x="72494" y="138"/>
                    <a:pt x="72841" y="138"/>
                  </a:cubicBezTo>
                  <a:cubicBezTo>
                    <a:pt x="73885" y="138"/>
                    <a:pt x="74931" y="180"/>
                    <a:pt x="75971" y="265"/>
                  </a:cubicBezTo>
                  <a:cubicBezTo>
                    <a:pt x="75991" y="265"/>
                    <a:pt x="75834" y="249"/>
                    <a:pt x="75938" y="249"/>
                  </a:cubicBezTo>
                  <a:cubicBezTo>
                    <a:pt x="75964" y="249"/>
                    <a:pt x="76006" y="250"/>
                    <a:pt x="76072" y="253"/>
                  </a:cubicBezTo>
                  <a:lnTo>
                    <a:pt x="76853" y="341"/>
                  </a:lnTo>
                  <a:cubicBezTo>
                    <a:pt x="77130" y="354"/>
                    <a:pt x="77395" y="379"/>
                    <a:pt x="77672" y="417"/>
                  </a:cubicBezTo>
                  <a:cubicBezTo>
                    <a:pt x="77618" y="408"/>
                    <a:pt x="77546" y="399"/>
                    <a:pt x="77580" y="399"/>
                  </a:cubicBezTo>
                  <a:cubicBezTo>
                    <a:pt x="77593" y="399"/>
                    <a:pt x="77626" y="400"/>
                    <a:pt x="77685" y="404"/>
                  </a:cubicBezTo>
                  <a:cubicBezTo>
                    <a:pt x="79134" y="593"/>
                    <a:pt x="80621" y="832"/>
                    <a:pt x="82107" y="1147"/>
                  </a:cubicBezTo>
                  <a:cubicBezTo>
                    <a:pt x="82838" y="1299"/>
                    <a:pt x="83582" y="1462"/>
                    <a:pt x="84313" y="1677"/>
                  </a:cubicBezTo>
                  <a:cubicBezTo>
                    <a:pt x="85031" y="1878"/>
                    <a:pt x="85737" y="2143"/>
                    <a:pt x="86404" y="2470"/>
                  </a:cubicBezTo>
                  <a:cubicBezTo>
                    <a:pt x="86271" y="2399"/>
                    <a:pt x="86222" y="2371"/>
                    <a:pt x="86228" y="2371"/>
                  </a:cubicBezTo>
                  <a:cubicBezTo>
                    <a:pt x="86236" y="2371"/>
                    <a:pt x="86348" y="2424"/>
                    <a:pt x="86486" y="2493"/>
                  </a:cubicBezTo>
                  <a:lnTo>
                    <a:pt x="86486" y="2493"/>
                  </a:lnTo>
                  <a:cubicBezTo>
                    <a:pt x="86483" y="2490"/>
                    <a:pt x="86483" y="2489"/>
                    <a:pt x="86485" y="2489"/>
                  </a:cubicBezTo>
                  <a:cubicBezTo>
                    <a:pt x="86492" y="2489"/>
                    <a:pt x="86529" y="2501"/>
                    <a:pt x="86541" y="2501"/>
                  </a:cubicBezTo>
                  <a:cubicBezTo>
                    <a:pt x="86546" y="2501"/>
                    <a:pt x="86547" y="2500"/>
                    <a:pt x="86543" y="2496"/>
                  </a:cubicBezTo>
                  <a:lnTo>
                    <a:pt x="86543" y="2496"/>
                  </a:lnTo>
                  <a:cubicBezTo>
                    <a:pt x="86732" y="2584"/>
                    <a:pt x="86908" y="2697"/>
                    <a:pt x="87097" y="2785"/>
                  </a:cubicBezTo>
                  <a:cubicBezTo>
                    <a:pt x="87274" y="2886"/>
                    <a:pt x="87450" y="3000"/>
                    <a:pt x="87614" y="3126"/>
                  </a:cubicBezTo>
                  <a:cubicBezTo>
                    <a:pt x="87664" y="3151"/>
                    <a:pt x="87765" y="3214"/>
                    <a:pt x="87879" y="3290"/>
                  </a:cubicBezTo>
                  <a:cubicBezTo>
                    <a:pt x="87979" y="3353"/>
                    <a:pt x="88118" y="3466"/>
                    <a:pt x="88244" y="3567"/>
                  </a:cubicBezTo>
                  <a:cubicBezTo>
                    <a:pt x="88358" y="3668"/>
                    <a:pt x="88484" y="3768"/>
                    <a:pt x="88572" y="3857"/>
                  </a:cubicBezTo>
                  <a:cubicBezTo>
                    <a:pt x="88660" y="3945"/>
                    <a:pt x="88736" y="4020"/>
                    <a:pt x="88761" y="4033"/>
                  </a:cubicBezTo>
                  <a:cubicBezTo>
                    <a:pt x="88660" y="3945"/>
                    <a:pt x="88572" y="3844"/>
                    <a:pt x="88471" y="3756"/>
                  </a:cubicBezTo>
                  <a:lnTo>
                    <a:pt x="88471" y="3756"/>
                  </a:lnTo>
                  <a:cubicBezTo>
                    <a:pt x="88538" y="3814"/>
                    <a:pt x="88568" y="3838"/>
                    <a:pt x="88573" y="3838"/>
                  </a:cubicBezTo>
                  <a:cubicBezTo>
                    <a:pt x="88584" y="3838"/>
                    <a:pt x="88488" y="3739"/>
                    <a:pt x="88370" y="3630"/>
                  </a:cubicBezTo>
                  <a:cubicBezTo>
                    <a:pt x="88199" y="3459"/>
                    <a:pt x="87981" y="3276"/>
                    <a:pt x="88013" y="3276"/>
                  </a:cubicBezTo>
                  <a:cubicBezTo>
                    <a:pt x="88014" y="3276"/>
                    <a:pt x="88016" y="3277"/>
                    <a:pt x="88017" y="3277"/>
                  </a:cubicBezTo>
                  <a:cubicBezTo>
                    <a:pt x="87765" y="3113"/>
                    <a:pt x="87450" y="2886"/>
                    <a:pt x="87072" y="2659"/>
                  </a:cubicBezTo>
                  <a:cubicBezTo>
                    <a:pt x="86656" y="2433"/>
                    <a:pt x="86228" y="2231"/>
                    <a:pt x="85787" y="2067"/>
                  </a:cubicBezTo>
                  <a:cubicBezTo>
                    <a:pt x="85744" y="2050"/>
                    <a:pt x="85730" y="2044"/>
                    <a:pt x="85732" y="2044"/>
                  </a:cubicBezTo>
                  <a:lnTo>
                    <a:pt x="85732" y="2044"/>
                  </a:lnTo>
                  <a:cubicBezTo>
                    <a:pt x="85737" y="2044"/>
                    <a:pt x="85851" y="2084"/>
                    <a:pt x="85876" y="2084"/>
                  </a:cubicBezTo>
                  <a:cubicBezTo>
                    <a:pt x="85884" y="2084"/>
                    <a:pt x="85882" y="2080"/>
                    <a:pt x="85863" y="2067"/>
                  </a:cubicBezTo>
                  <a:cubicBezTo>
                    <a:pt x="85623" y="1992"/>
                    <a:pt x="85346" y="1891"/>
                    <a:pt x="84829" y="1714"/>
                  </a:cubicBezTo>
                  <a:lnTo>
                    <a:pt x="84829" y="1714"/>
                  </a:lnTo>
                  <a:lnTo>
                    <a:pt x="84880" y="1727"/>
                  </a:lnTo>
                  <a:cubicBezTo>
                    <a:pt x="84149" y="1500"/>
                    <a:pt x="83607" y="1362"/>
                    <a:pt x="83053" y="1223"/>
                  </a:cubicBezTo>
                  <a:cubicBezTo>
                    <a:pt x="82485" y="1084"/>
                    <a:pt x="81906" y="958"/>
                    <a:pt x="81049" y="795"/>
                  </a:cubicBezTo>
                  <a:lnTo>
                    <a:pt x="81049" y="795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099" y="815"/>
                    <a:pt x="81037" y="803"/>
                    <a:pt x="80971" y="791"/>
                  </a:cubicBezTo>
                  <a:lnTo>
                    <a:pt x="80971" y="791"/>
                  </a:lnTo>
                  <a:lnTo>
                    <a:pt x="81175" y="832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231" y="841"/>
                    <a:pt x="81281" y="852"/>
                    <a:pt x="81264" y="852"/>
                  </a:cubicBezTo>
                  <a:cubicBezTo>
                    <a:pt x="81256" y="852"/>
                    <a:pt x="81236" y="850"/>
                    <a:pt x="81200" y="845"/>
                  </a:cubicBezTo>
                  <a:cubicBezTo>
                    <a:pt x="80961" y="782"/>
                    <a:pt x="80318" y="669"/>
                    <a:pt x="79688" y="568"/>
                  </a:cubicBezTo>
                  <a:cubicBezTo>
                    <a:pt x="79058" y="467"/>
                    <a:pt x="78441" y="379"/>
                    <a:pt x="78277" y="341"/>
                  </a:cubicBezTo>
                  <a:cubicBezTo>
                    <a:pt x="78120" y="320"/>
                    <a:pt x="78062" y="314"/>
                    <a:pt x="78049" y="314"/>
                  </a:cubicBezTo>
                  <a:cubicBezTo>
                    <a:pt x="78028" y="314"/>
                    <a:pt x="78123" y="330"/>
                    <a:pt x="78101" y="330"/>
                  </a:cubicBezTo>
                  <a:cubicBezTo>
                    <a:pt x="78088" y="330"/>
                    <a:pt x="78030" y="324"/>
                    <a:pt x="77874" y="303"/>
                  </a:cubicBezTo>
                  <a:lnTo>
                    <a:pt x="77710" y="278"/>
                  </a:lnTo>
                  <a:lnTo>
                    <a:pt x="77571" y="278"/>
                  </a:lnTo>
                  <a:cubicBezTo>
                    <a:pt x="77370" y="265"/>
                    <a:pt x="77181" y="240"/>
                    <a:pt x="76992" y="202"/>
                  </a:cubicBezTo>
                  <a:lnTo>
                    <a:pt x="76992" y="202"/>
                  </a:lnTo>
                  <a:lnTo>
                    <a:pt x="77357" y="240"/>
                  </a:lnTo>
                  <a:cubicBezTo>
                    <a:pt x="77105" y="202"/>
                    <a:pt x="76765" y="165"/>
                    <a:pt x="76462" y="139"/>
                  </a:cubicBezTo>
                  <a:cubicBezTo>
                    <a:pt x="76359" y="135"/>
                    <a:pt x="76260" y="129"/>
                    <a:pt x="76171" y="123"/>
                  </a:cubicBezTo>
                  <a:lnTo>
                    <a:pt x="76171" y="123"/>
                  </a:lnTo>
                  <a:cubicBezTo>
                    <a:pt x="76188" y="125"/>
                    <a:pt x="76205" y="126"/>
                    <a:pt x="76222" y="128"/>
                  </a:cubicBezTo>
                  <a:lnTo>
                    <a:pt x="76222" y="128"/>
                  </a:lnTo>
                  <a:cubicBezTo>
                    <a:pt x="75170" y="44"/>
                    <a:pt x="74119" y="0"/>
                    <a:pt x="73067" y="0"/>
                  </a:cubicBezTo>
                  <a:close/>
                  <a:moveTo>
                    <a:pt x="22502" y="25501"/>
                  </a:moveTo>
                  <a:cubicBezTo>
                    <a:pt x="22478" y="25502"/>
                    <a:pt x="22454" y="25503"/>
                    <a:pt x="22430" y="25505"/>
                  </a:cubicBezTo>
                  <a:cubicBezTo>
                    <a:pt x="22460" y="25503"/>
                    <a:pt x="22483" y="25502"/>
                    <a:pt x="22502" y="2550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966625" y="2955200"/>
              <a:ext cx="2800" cy="275"/>
            </a:xfrm>
            <a:custGeom>
              <a:rect b="b" l="l" r="r" t="t"/>
              <a:pathLst>
                <a:path extrusionOk="0" h="11" w="112">
                  <a:moveTo>
                    <a:pt x="28" y="1"/>
                  </a:moveTo>
                  <a:cubicBezTo>
                    <a:pt x="17" y="1"/>
                    <a:pt x="7" y="4"/>
                    <a:pt x="1" y="10"/>
                  </a:cubicBezTo>
                  <a:cubicBezTo>
                    <a:pt x="21" y="8"/>
                    <a:pt x="38" y="7"/>
                    <a:pt x="52" y="5"/>
                  </a:cubicBezTo>
                  <a:lnTo>
                    <a:pt x="52" y="5"/>
                  </a:lnTo>
                  <a:cubicBezTo>
                    <a:pt x="56" y="7"/>
                    <a:pt x="60" y="8"/>
                    <a:pt x="64" y="10"/>
                  </a:cubicBezTo>
                  <a:cubicBezTo>
                    <a:pt x="96" y="4"/>
                    <a:pt x="111" y="1"/>
                    <a:pt x="103" y="1"/>
                  </a:cubicBezTo>
                  <a:cubicBezTo>
                    <a:pt x="98" y="1"/>
                    <a:pt x="82" y="2"/>
                    <a:pt x="52" y="5"/>
                  </a:cubicBezTo>
                  <a:lnTo>
                    <a:pt x="52" y="5"/>
                  </a:lnTo>
                  <a:cubicBezTo>
                    <a:pt x="44" y="2"/>
                    <a:pt x="35" y="1"/>
                    <a:pt x="2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504375" y="2667825"/>
              <a:ext cx="975" cy="975"/>
            </a:xfrm>
            <a:custGeom>
              <a:rect b="b" l="l" r="r" t="t"/>
              <a:pathLst>
                <a:path extrusionOk="0" h="39" w="39">
                  <a:moveTo>
                    <a:pt x="1" y="39"/>
                  </a:moveTo>
                  <a:lnTo>
                    <a:pt x="26" y="13"/>
                  </a:lnTo>
                  <a:cubicBezTo>
                    <a:pt x="26" y="13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359600" y="2787225"/>
              <a:ext cx="5050" cy="5700"/>
            </a:xfrm>
            <a:custGeom>
              <a:rect b="b" l="l" r="r" t="t"/>
              <a:pathLst>
                <a:path extrusionOk="0" h="228" w="202">
                  <a:moveTo>
                    <a:pt x="0" y="1"/>
                  </a:moveTo>
                  <a:cubicBezTo>
                    <a:pt x="101" y="114"/>
                    <a:pt x="164" y="177"/>
                    <a:pt x="202" y="227"/>
                  </a:cubicBezTo>
                  <a:cubicBezTo>
                    <a:pt x="139" y="139"/>
                    <a:pt x="76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500400" y="2531125"/>
              <a:ext cx="12000" cy="1600"/>
            </a:xfrm>
            <a:custGeom>
              <a:rect b="b" l="l" r="r" t="t"/>
              <a:pathLst>
                <a:path extrusionOk="0" h="64" w="480">
                  <a:moveTo>
                    <a:pt x="480" y="0"/>
                  </a:moveTo>
                  <a:lnTo>
                    <a:pt x="480" y="0"/>
                  </a:lnTo>
                  <a:cubicBezTo>
                    <a:pt x="400" y="7"/>
                    <a:pt x="387" y="10"/>
                    <a:pt x="394" y="11"/>
                  </a:cubicBezTo>
                  <a:lnTo>
                    <a:pt x="394" y="11"/>
                  </a:lnTo>
                  <a:lnTo>
                    <a:pt x="480" y="0"/>
                  </a:lnTo>
                  <a:close/>
                  <a:moveTo>
                    <a:pt x="394" y="11"/>
                  </a:moveTo>
                  <a:lnTo>
                    <a:pt x="281" y="26"/>
                  </a:lnTo>
                  <a:lnTo>
                    <a:pt x="281" y="26"/>
                  </a:lnTo>
                  <a:cubicBezTo>
                    <a:pt x="335" y="21"/>
                    <a:pt x="379" y="18"/>
                    <a:pt x="429" y="13"/>
                  </a:cubicBezTo>
                  <a:cubicBezTo>
                    <a:pt x="423" y="13"/>
                    <a:pt x="400" y="13"/>
                    <a:pt x="394" y="11"/>
                  </a:cubicBezTo>
                  <a:close/>
                  <a:moveTo>
                    <a:pt x="281" y="26"/>
                  </a:moveTo>
                  <a:cubicBezTo>
                    <a:pt x="212" y="32"/>
                    <a:pt x="128" y="42"/>
                    <a:pt x="1" y="63"/>
                  </a:cubicBezTo>
                  <a:lnTo>
                    <a:pt x="281" y="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612875" y="2531275"/>
              <a:ext cx="10100" cy="800"/>
            </a:xfrm>
            <a:custGeom>
              <a:rect b="b" l="l" r="r" t="t"/>
              <a:pathLst>
                <a:path extrusionOk="0" h="32" w="404">
                  <a:moveTo>
                    <a:pt x="51" y="0"/>
                  </a:moveTo>
                  <a:cubicBezTo>
                    <a:pt x="0" y="0"/>
                    <a:pt x="25" y="7"/>
                    <a:pt x="177" y="19"/>
                  </a:cubicBezTo>
                  <a:lnTo>
                    <a:pt x="403" y="32"/>
                  </a:lnTo>
                  <a:lnTo>
                    <a:pt x="378" y="19"/>
                  </a:lnTo>
                  <a:cubicBezTo>
                    <a:pt x="227" y="7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523725" y="2529650"/>
              <a:ext cx="17025" cy="1500"/>
            </a:xfrm>
            <a:custGeom>
              <a:rect b="b" l="l" r="r" t="t"/>
              <a:pathLst>
                <a:path extrusionOk="0" h="60" w="681">
                  <a:moveTo>
                    <a:pt x="620" y="0"/>
                  </a:moveTo>
                  <a:cubicBezTo>
                    <a:pt x="554" y="0"/>
                    <a:pt x="273" y="30"/>
                    <a:pt x="0" y="59"/>
                  </a:cubicBezTo>
                  <a:cubicBezTo>
                    <a:pt x="38" y="59"/>
                    <a:pt x="340" y="34"/>
                    <a:pt x="681" y="9"/>
                  </a:cubicBezTo>
                  <a:lnTo>
                    <a:pt x="618" y="9"/>
                  </a:lnTo>
                  <a:cubicBezTo>
                    <a:pt x="640" y="3"/>
                    <a:pt x="639" y="0"/>
                    <a:pt x="62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542625" y="25292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315" y="0"/>
                  </a:moveTo>
                  <a:cubicBezTo>
                    <a:pt x="214" y="0"/>
                    <a:pt x="101" y="0"/>
                    <a:pt x="0" y="26"/>
                  </a:cubicBezTo>
                  <a:cubicBezTo>
                    <a:pt x="101" y="13"/>
                    <a:pt x="214" y="0"/>
                    <a:pt x="31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430150" y="2544650"/>
              <a:ext cx="12000" cy="4125"/>
            </a:xfrm>
            <a:custGeom>
              <a:rect b="b" l="l" r="r" t="t"/>
              <a:pathLst>
                <a:path extrusionOk="0" h="165" w="480">
                  <a:moveTo>
                    <a:pt x="480" y="1"/>
                  </a:moveTo>
                  <a:lnTo>
                    <a:pt x="480" y="1"/>
                  </a:lnTo>
                  <a:cubicBezTo>
                    <a:pt x="366" y="26"/>
                    <a:pt x="240" y="64"/>
                    <a:pt x="139" y="114"/>
                  </a:cubicBezTo>
                  <a:cubicBezTo>
                    <a:pt x="89" y="127"/>
                    <a:pt x="39" y="139"/>
                    <a:pt x="1" y="165"/>
                  </a:cubicBezTo>
                  <a:lnTo>
                    <a:pt x="303" y="64"/>
                  </a:lnTo>
                  <a:cubicBezTo>
                    <a:pt x="454" y="26"/>
                    <a:pt x="391" y="26"/>
                    <a:pt x="48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522775" y="25314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189" y="1"/>
                  </a:moveTo>
                  <a:lnTo>
                    <a:pt x="0" y="26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464175" y="2537425"/>
              <a:ext cx="17025" cy="3475"/>
            </a:xfrm>
            <a:custGeom>
              <a:rect b="b" l="l" r="r" t="t"/>
              <a:pathLst>
                <a:path extrusionOk="0" h="139" w="681">
                  <a:moveTo>
                    <a:pt x="681" y="0"/>
                  </a:moveTo>
                  <a:cubicBezTo>
                    <a:pt x="562" y="30"/>
                    <a:pt x="419" y="52"/>
                    <a:pt x="302" y="72"/>
                  </a:cubicBezTo>
                  <a:lnTo>
                    <a:pt x="302" y="72"/>
                  </a:lnTo>
                  <a:lnTo>
                    <a:pt x="542" y="38"/>
                  </a:lnTo>
                  <a:cubicBezTo>
                    <a:pt x="593" y="25"/>
                    <a:pt x="631" y="13"/>
                    <a:pt x="681" y="0"/>
                  </a:cubicBezTo>
                  <a:close/>
                  <a:moveTo>
                    <a:pt x="302" y="72"/>
                  </a:moveTo>
                  <a:lnTo>
                    <a:pt x="278" y="76"/>
                  </a:lnTo>
                  <a:lnTo>
                    <a:pt x="264" y="79"/>
                  </a:lnTo>
                  <a:lnTo>
                    <a:pt x="264" y="79"/>
                  </a:lnTo>
                  <a:cubicBezTo>
                    <a:pt x="276" y="77"/>
                    <a:pt x="289" y="74"/>
                    <a:pt x="302" y="72"/>
                  </a:cubicBezTo>
                  <a:close/>
                  <a:moveTo>
                    <a:pt x="264" y="79"/>
                  </a:moveTo>
                  <a:cubicBezTo>
                    <a:pt x="247" y="82"/>
                    <a:pt x="230" y="85"/>
                    <a:pt x="215" y="88"/>
                  </a:cubicBezTo>
                  <a:cubicBezTo>
                    <a:pt x="89" y="113"/>
                    <a:pt x="1" y="139"/>
                    <a:pt x="13" y="139"/>
                  </a:cubicBezTo>
                  <a:lnTo>
                    <a:pt x="264" y="7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481200" y="2535525"/>
              <a:ext cx="10725" cy="2225"/>
            </a:xfrm>
            <a:custGeom>
              <a:rect b="b" l="l" r="r" t="t"/>
              <a:pathLst>
                <a:path extrusionOk="0" h="89" w="429">
                  <a:moveTo>
                    <a:pt x="0" y="89"/>
                  </a:moveTo>
                  <a:lnTo>
                    <a:pt x="428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498825" y="2533325"/>
              <a:ext cx="13250" cy="1600"/>
            </a:xfrm>
            <a:custGeom>
              <a:rect b="b" l="l" r="r" t="t"/>
              <a:pathLst>
                <a:path extrusionOk="0" h="64" w="530">
                  <a:moveTo>
                    <a:pt x="530" y="0"/>
                  </a:moveTo>
                  <a:lnTo>
                    <a:pt x="1" y="63"/>
                  </a:lnTo>
                  <a:lnTo>
                    <a:pt x="1" y="63"/>
                  </a:lnTo>
                  <a:lnTo>
                    <a:pt x="379" y="25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329975" y="2608250"/>
              <a:ext cx="9075" cy="12350"/>
            </a:xfrm>
            <a:custGeom>
              <a:rect b="b" l="l" r="r" t="t"/>
              <a:pathLst>
                <a:path extrusionOk="0" h="494" w="363">
                  <a:moveTo>
                    <a:pt x="357" y="1"/>
                  </a:moveTo>
                  <a:cubicBezTo>
                    <a:pt x="355" y="1"/>
                    <a:pt x="351" y="5"/>
                    <a:pt x="341" y="15"/>
                  </a:cubicBezTo>
                  <a:lnTo>
                    <a:pt x="152" y="242"/>
                  </a:lnTo>
                  <a:cubicBezTo>
                    <a:pt x="89" y="317"/>
                    <a:pt x="51" y="393"/>
                    <a:pt x="1" y="494"/>
                  </a:cubicBezTo>
                  <a:cubicBezTo>
                    <a:pt x="64" y="405"/>
                    <a:pt x="127" y="317"/>
                    <a:pt x="177" y="229"/>
                  </a:cubicBezTo>
                  <a:cubicBezTo>
                    <a:pt x="252" y="133"/>
                    <a:pt x="363" y="1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366825" y="2579625"/>
              <a:ext cx="5400" cy="4425"/>
            </a:xfrm>
            <a:custGeom>
              <a:rect b="b" l="l" r="r" t="t"/>
              <a:pathLst>
                <a:path extrusionOk="0" h="177" w="216">
                  <a:moveTo>
                    <a:pt x="215" y="1"/>
                  </a:moveTo>
                  <a:cubicBezTo>
                    <a:pt x="204" y="8"/>
                    <a:pt x="193" y="16"/>
                    <a:pt x="182" y="24"/>
                  </a:cubicBezTo>
                  <a:lnTo>
                    <a:pt x="182" y="24"/>
                  </a:lnTo>
                  <a:lnTo>
                    <a:pt x="215" y="1"/>
                  </a:lnTo>
                  <a:close/>
                  <a:moveTo>
                    <a:pt x="182" y="24"/>
                  </a:moveTo>
                  <a:lnTo>
                    <a:pt x="1" y="152"/>
                  </a:lnTo>
                  <a:lnTo>
                    <a:pt x="1" y="177"/>
                  </a:lnTo>
                  <a:cubicBezTo>
                    <a:pt x="65" y="123"/>
                    <a:pt x="121" y="70"/>
                    <a:pt x="182" y="2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333850" y="2603975"/>
              <a:ext cx="10450" cy="12650"/>
            </a:xfrm>
            <a:custGeom>
              <a:rect b="b" l="l" r="r" t="t"/>
              <a:pathLst>
                <a:path extrusionOk="0" h="506" w="418">
                  <a:moveTo>
                    <a:pt x="414" y="1"/>
                  </a:moveTo>
                  <a:cubicBezTo>
                    <a:pt x="412" y="1"/>
                    <a:pt x="372" y="43"/>
                    <a:pt x="261" y="161"/>
                  </a:cubicBezTo>
                  <a:cubicBezTo>
                    <a:pt x="235" y="195"/>
                    <a:pt x="0" y="505"/>
                    <a:pt x="4" y="505"/>
                  </a:cubicBezTo>
                  <a:cubicBezTo>
                    <a:pt x="6" y="505"/>
                    <a:pt x="57" y="442"/>
                    <a:pt x="198" y="261"/>
                  </a:cubicBezTo>
                  <a:cubicBezTo>
                    <a:pt x="216" y="226"/>
                    <a:pt x="418" y="1"/>
                    <a:pt x="4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371550" y="2802025"/>
              <a:ext cx="2875" cy="2550"/>
            </a:xfrm>
            <a:custGeom>
              <a:rect b="b" l="l" r="r" t="t"/>
              <a:pathLst>
                <a:path extrusionOk="0" h="102" w="115">
                  <a:moveTo>
                    <a:pt x="14" y="1"/>
                  </a:moveTo>
                  <a:lnTo>
                    <a:pt x="1" y="39"/>
                  </a:lnTo>
                  <a:lnTo>
                    <a:pt x="114" y="10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521550" y="2897250"/>
              <a:ext cx="21125" cy="8450"/>
            </a:xfrm>
            <a:custGeom>
              <a:rect b="b" l="l" r="r" t="t"/>
              <a:pathLst>
                <a:path extrusionOk="0" h="338" w="845">
                  <a:moveTo>
                    <a:pt x="9" y="0"/>
                  </a:moveTo>
                  <a:cubicBezTo>
                    <a:pt x="0" y="0"/>
                    <a:pt x="396" y="167"/>
                    <a:pt x="375" y="167"/>
                  </a:cubicBezTo>
                  <a:cubicBezTo>
                    <a:pt x="372" y="167"/>
                    <a:pt x="365" y="165"/>
                    <a:pt x="352" y="161"/>
                  </a:cubicBezTo>
                  <a:lnTo>
                    <a:pt x="352" y="161"/>
                  </a:lnTo>
                  <a:cubicBezTo>
                    <a:pt x="628" y="268"/>
                    <a:pt x="810" y="337"/>
                    <a:pt x="835" y="337"/>
                  </a:cubicBezTo>
                  <a:cubicBezTo>
                    <a:pt x="845" y="337"/>
                    <a:pt x="828" y="325"/>
                    <a:pt x="780" y="300"/>
                  </a:cubicBezTo>
                  <a:cubicBezTo>
                    <a:pt x="138" y="35"/>
                    <a:pt x="616" y="262"/>
                    <a:pt x="37" y="10"/>
                  </a:cubicBezTo>
                  <a:cubicBezTo>
                    <a:pt x="19" y="3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525300" y="2899050"/>
              <a:ext cx="5050" cy="2250"/>
            </a:xfrm>
            <a:custGeom>
              <a:rect b="b" l="l" r="r" t="t"/>
              <a:pathLst>
                <a:path extrusionOk="0" h="90" w="202">
                  <a:moveTo>
                    <a:pt x="0" y="1"/>
                  </a:moveTo>
                  <a:cubicBezTo>
                    <a:pt x="114" y="51"/>
                    <a:pt x="164" y="76"/>
                    <a:pt x="20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516225" y="2419900"/>
              <a:ext cx="8225" cy="7600"/>
            </a:xfrm>
            <a:custGeom>
              <a:rect b="b" l="l" r="r" t="t"/>
              <a:pathLst>
                <a:path extrusionOk="0" h="304" w="329">
                  <a:moveTo>
                    <a:pt x="1" y="1"/>
                  </a:moveTo>
                  <a:lnTo>
                    <a:pt x="1" y="1"/>
                  </a:lnTo>
                  <a:cubicBezTo>
                    <a:pt x="114" y="102"/>
                    <a:pt x="228" y="203"/>
                    <a:pt x="328" y="303"/>
                  </a:cubicBezTo>
                  <a:cubicBezTo>
                    <a:pt x="265" y="240"/>
                    <a:pt x="190" y="165"/>
                    <a:pt x="127" y="1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531975" y="2434400"/>
              <a:ext cx="6325" cy="6950"/>
            </a:xfrm>
            <a:custGeom>
              <a:rect b="b" l="l" r="r" t="t"/>
              <a:pathLst>
                <a:path extrusionOk="0" h="278" w="253">
                  <a:moveTo>
                    <a:pt x="1" y="1"/>
                  </a:moveTo>
                  <a:lnTo>
                    <a:pt x="64" y="89"/>
                  </a:lnTo>
                  <a:lnTo>
                    <a:pt x="253" y="278"/>
                  </a:lnTo>
                  <a:cubicBezTo>
                    <a:pt x="177" y="202"/>
                    <a:pt x="51" y="64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206675" y="2883000"/>
              <a:ext cx="8850" cy="3800"/>
            </a:xfrm>
            <a:custGeom>
              <a:rect b="b" l="l" r="r" t="t"/>
              <a:pathLst>
                <a:path extrusionOk="0" h="152" w="354">
                  <a:moveTo>
                    <a:pt x="354" y="0"/>
                  </a:moveTo>
                  <a:lnTo>
                    <a:pt x="26" y="126"/>
                  </a:lnTo>
                  <a:lnTo>
                    <a:pt x="1" y="151"/>
                  </a:lnTo>
                  <a:cubicBezTo>
                    <a:pt x="64" y="126"/>
                    <a:pt x="165" y="88"/>
                    <a:pt x="35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338375" y="2812425"/>
              <a:ext cx="4425" cy="2225"/>
            </a:xfrm>
            <a:custGeom>
              <a:rect b="b" l="l" r="r" t="t"/>
              <a:pathLst>
                <a:path extrusionOk="0" h="89" w="177">
                  <a:moveTo>
                    <a:pt x="176" y="1"/>
                  </a:moveTo>
                  <a:lnTo>
                    <a:pt x="88" y="38"/>
                  </a:lnTo>
                  <a:lnTo>
                    <a:pt x="0" y="8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27825" y="2733350"/>
              <a:ext cx="13150" cy="11375"/>
            </a:xfrm>
            <a:custGeom>
              <a:rect b="b" l="l" r="r" t="t"/>
              <a:pathLst>
                <a:path extrusionOk="0" h="455" w="526">
                  <a:moveTo>
                    <a:pt x="497" y="0"/>
                  </a:moveTo>
                  <a:cubicBezTo>
                    <a:pt x="496" y="0"/>
                    <a:pt x="494" y="0"/>
                    <a:pt x="492" y="1"/>
                  </a:cubicBezTo>
                  <a:lnTo>
                    <a:pt x="29" y="429"/>
                  </a:lnTo>
                  <a:lnTo>
                    <a:pt x="29" y="429"/>
                  </a:lnTo>
                  <a:cubicBezTo>
                    <a:pt x="339" y="143"/>
                    <a:pt x="526" y="0"/>
                    <a:pt x="497" y="0"/>
                  </a:cubicBezTo>
                  <a:close/>
                  <a:moveTo>
                    <a:pt x="29" y="429"/>
                  </a:moveTo>
                  <a:cubicBezTo>
                    <a:pt x="19" y="437"/>
                    <a:pt x="10" y="446"/>
                    <a:pt x="1" y="454"/>
                  </a:cubicBezTo>
                  <a:lnTo>
                    <a:pt x="29" y="42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1"/>
          <p:cNvSpPr txBox="1"/>
          <p:nvPr>
            <p:ph type="title"/>
          </p:nvPr>
        </p:nvSpPr>
        <p:spPr>
          <a:xfrm>
            <a:off x="729979" y="2576994"/>
            <a:ext cx="384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1" name="Google Shape;1561;p21"/>
          <p:cNvSpPr txBox="1"/>
          <p:nvPr>
            <p:ph hasCustomPrompt="1" idx="2" type="title"/>
          </p:nvPr>
        </p:nvSpPr>
        <p:spPr>
          <a:xfrm>
            <a:off x="720679" y="1230675"/>
            <a:ext cx="38589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2" name="Google Shape;1562;p21"/>
          <p:cNvSpPr txBox="1"/>
          <p:nvPr>
            <p:ph idx="1" type="subTitle"/>
          </p:nvPr>
        </p:nvSpPr>
        <p:spPr>
          <a:xfrm>
            <a:off x="729979" y="3280007"/>
            <a:ext cx="38496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3" name="Google Shape;1563;p21"/>
          <p:cNvSpPr/>
          <p:nvPr/>
        </p:nvSpPr>
        <p:spPr>
          <a:xfrm rot="-3838078">
            <a:off x="-185968" y="94387"/>
            <a:ext cx="1358726" cy="970166"/>
          </a:xfrm>
          <a:custGeom>
            <a:rect b="b" l="l" r="r" t="t"/>
            <a:pathLst>
              <a:path extrusionOk="0" h="28324" w="39668">
                <a:moveTo>
                  <a:pt x="340" y="2886"/>
                </a:moveTo>
                <a:cubicBezTo>
                  <a:pt x="351" y="2935"/>
                  <a:pt x="361" y="2983"/>
                  <a:pt x="372" y="3032"/>
                </a:cubicBezTo>
                <a:lnTo>
                  <a:pt x="372" y="3032"/>
                </a:lnTo>
                <a:cubicBezTo>
                  <a:pt x="365" y="3000"/>
                  <a:pt x="355" y="2952"/>
                  <a:pt x="340" y="2886"/>
                </a:cubicBezTo>
                <a:close/>
                <a:moveTo>
                  <a:pt x="16709" y="9502"/>
                </a:moveTo>
                <a:cubicBezTo>
                  <a:pt x="16734" y="9521"/>
                  <a:pt x="16759" y="9541"/>
                  <a:pt x="16782" y="9563"/>
                </a:cubicBezTo>
                <a:lnTo>
                  <a:pt x="16782" y="9563"/>
                </a:lnTo>
                <a:lnTo>
                  <a:pt x="16709" y="9502"/>
                </a:lnTo>
                <a:close/>
                <a:moveTo>
                  <a:pt x="13097" y="9501"/>
                </a:moveTo>
                <a:cubicBezTo>
                  <a:pt x="13026" y="9528"/>
                  <a:pt x="12877" y="9594"/>
                  <a:pt x="12580" y="9745"/>
                </a:cubicBezTo>
                <a:lnTo>
                  <a:pt x="12580" y="9745"/>
                </a:lnTo>
                <a:cubicBezTo>
                  <a:pt x="12751" y="9658"/>
                  <a:pt x="12923" y="9577"/>
                  <a:pt x="13097" y="9501"/>
                </a:cubicBezTo>
                <a:close/>
                <a:moveTo>
                  <a:pt x="12580" y="9745"/>
                </a:moveTo>
                <a:cubicBezTo>
                  <a:pt x="12574" y="9748"/>
                  <a:pt x="12569" y="9751"/>
                  <a:pt x="12563" y="9754"/>
                </a:cubicBezTo>
                <a:cubicBezTo>
                  <a:pt x="12569" y="9751"/>
                  <a:pt x="12574" y="9748"/>
                  <a:pt x="12580" y="9745"/>
                </a:cubicBezTo>
                <a:close/>
                <a:moveTo>
                  <a:pt x="11293" y="10614"/>
                </a:moveTo>
                <a:lnTo>
                  <a:pt x="11293" y="10614"/>
                </a:lnTo>
                <a:cubicBezTo>
                  <a:pt x="11233" y="10663"/>
                  <a:pt x="11177" y="10712"/>
                  <a:pt x="11139" y="10749"/>
                </a:cubicBezTo>
                <a:lnTo>
                  <a:pt x="11293" y="10614"/>
                </a:lnTo>
                <a:close/>
                <a:moveTo>
                  <a:pt x="17112" y="10636"/>
                </a:moveTo>
                <a:cubicBezTo>
                  <a:pt x="17102" y="10695"/>
                  <a:pt x="17085" y="10754"/>
                  <a:pt x="17066" y="10813"/>
                </a:cubicBezTo>
                <a:lnTo>
                  <a:pt x="17066" y="10813"/>
                </a:lnTo>
                <a:cubicBezTo>
                  <a:pt x="17068" y="10802"/>
                  <a:pt x="17071" y="10789"/>
                  <a:pt x="17074" y="10775"/>
                </a:cubicBezTo>
                <a:cubicBezTo>
                  <a:pt x="17087" y="10737"/>
                  <a:pt x="17100" y="10686"/>
                  <a:pt x="17112" y="10636"/>
                </a:cubicBezTo>
                <a:close/>
                <a:moveTo>
                  <a:pt x="4448" y="10913"/>
                </a:moveTo>
                <a:cubicBezTo>
                  <a:pt x="4463" y="10934"/>
                  <a:pt x="4478" y="10954"/>
                  <a:pt x="4494" y="10975"/>
                </a:cubicBezTo>
                <a:lnTo>
                  <a:pt x="4494" y="10975"/>
                </a:lnTo>
                <a:cubicBezTo>
                  <a:pt x="4482" y="10957"/>
                  <a:pt x="4464" y="10933"/>
                  <a:pt x="4448" y="10913"/>
                </a:cubicBezTo>
                <a:close/>
                <a:moveTo>
                  <a:pt x="16627" y="11548"/>
                </a:moveTo>
                <a:cubicBezTo>
                  <a:pt x="16586" y="11599"/>
                  <a:pt x="16547" y="11649"/>
                  <a:pt x="16507" y="11694"/>
                </a:cubicBezTo>
                <a:cubicBezTo>
                  <a:pt x="16549" y="11648"/>
                  <a:pt x="16589" y="11599"/>
                  <a:pt x="16627" y="11548"/>
                </a:cubicBezTo>
                <a:close/>
                <a:moveTo>
                  <a:pt x="5530" y="12390"/>
                </a:moveTo>
                <a:lnTo>
                  <a:pt x="5570" y="12438"/>
                </a:lnTo>
                <a:cubicBezTo>
                  <a:pt x="5561" y="12426"/>
                  <a:pt x="5547" y="12410"/>
                  <a:pt x="5530" y="12390"/>
                </a:cubicBezTo>
                <a:close/>
                <a:moveTo>
                  <a:pt x="25365" y="13948"/>
                </a:moveTo>
                <a:cubicBezTo>
                  <a:pt x="25340" y="13948"/>
                  <a:pt x="25315" y="13949"/>
                  <a:pt x="25290" y="13950"/>
                </a:cubicBezTo>
                <a:lnTo>
                  <a:pt x="25438" y="13950"/>
                </a:lnTo>
                <a:cubicBezTo>
                  <a:pt x="25414" y="13949"/>
                  <a:pt x="25389" y="13948"/>
                  <a:pt x="25365" y="13948"/>
                </a:cubicBezTo>
                <a:close/>
                <a:moveTo>
                  <a:pt x="25438" y="13950"/>
                </a:moveTo>
                <a:cubicBezTo>
                  <a:pt x="25445" y="13950"/>
                  <a:pt x="25452" y="13951"/>
                  <a:pt x="25459" y="13951"/>
                </a:cubicBezTo>
                <a:lnTo>
                  <a:pt x="25459" y="13951"/>
                </a:lnTo>
                <a:cubicBezTo>
                  <a:pt x="25453" y="13950"/>
                  <a:pt x="25447" y="13950"/>
                  <a:pt x="25441" y="13950"/>
                </a:cubicBezTo>
                <a:close/>
                <a:moveTo>
                  <a:pt x="9199" y="13811"/>
                </a:moveTo>
                <a:cubicBezTo>
                  <a:pt x="9179" y="13868"/>
                  <a:pt x="9161" y="13924"/>
                  <a:pt x="9143" y="13981"/>
                </a:cubicBezTo>
                <a:lnTo>
                  <a:pt x="9143" y="13981"/>
                </a:lnTo>
                <a:cubicBezTo>
                  <a:pt x="9159" y="13932"/>
                  <a:pt x="9178" y="13876"/>
                  <a:pt x="9199" y="13811"/>
                </a:cubicBezTo>
                <a:close/>
                <a:moveTo>
                  <a:pt x="24644" y="14048"/>
                </a:moveTo>
                <a:cubicBezTo>
                  <a:pt x="24642" y="14048"/>
                  <a:pt x="24639" y="14049"/>
                  <a:pt x="24635" y="14051"/>
                </a:cubicBezTo>
                <a:cubicBezTo>
                  <a:pt x="24629" y="14052"/>
                  <a:pt x="24624" y="14052"/>
                  <a:pt x="24618" y="14053"/>
                </a:cubicBezTo>
                <a:lnTo>
                  <a:pt x="24618" y="14053"/>
                </a:lnTo>
                <a:lnTo>
                  <a:pt x="24644" y="14048"/>
                </a:lnTo>
                <a:close/>
                <a:moveTo>
                  <a:pt x="24937" y="14088"/>
                </a:moveTo>
                <a:cubicBezTo>
                  <a:pt x="24899" y="14095"/>
                  <a:pt x="24862" y="14103"/>
                  <a:pt x="24824" y="14114"/>
                </a:cubicBezTo>
                <a:cubicBezTo>
                  <a:pt x="24866" y="14104"/>
                  <a:pt x="24904" y="14095"/>
                  <a:pt x="24937" y="14088"/>
                </a:cubicBezTo>
                <a:close/>
                <a:moveTo>
                  <a:pt x="23891" y="14290"/>
                </a:moveTo>
                <a:lnTo>
                  <a:pt x="23652" y="14378"/>
                </a:lnTo>
                <a:cubicBezTo>
                  <a:pt x="23576" y="14416"/>
                  <a:pt x="23488" y="14454"/>
                  <a:pt x="23400" y="14504"/>
                </a:cubicBezTo>
                <a:cubicBezTo>
                  <a:pt x="23450" y="14467"/>
                  <a:pt x="23526" y="14429"/>
                  <a:pt x="23602" y="14391"/>
                </a:cubicBezTo>
                <a:lnTo>
                  <a:pt x="23891" y="14290"/>
                </a:lnTo>
                <a:close/>
                <a:moveTo>
                  <a:pt x="23254" y="14702"/>
                </a:moveTo>
                <a:lnTo>
                  <a:pt x="23254" y="14702"/>
                </a:lnTo>
                <a:cubicBezTo>
                  <a:pt x="23187" y="14737"/>
                  <a:pt x="23114" y="14779"/>
                  <a:pt x="23035" y="14832"/>
                </a:cubicBezTo>
                <a:lnTo>
                  <a:pt x="23224" y="14719"/>
                </a:lnTo>
                <a:cubicBezTo>
                  <a:pt x="23235" y="14713"/>
                  <a:pt x="23246" y="14707"/>
                  <a:pt x="23254" y="14702"/>
                </a:cubicBezTo>
                <a:close/>
                <a:moveTo>
                  <a:pt x="11897" y="15103"/>
                </a:moveTo>
                <a:cubicBezTo>
                  <a:pt x="11881" y="15108"/>
                  <a:pt x="11863" y="15115"/>
                  <a:pt x="11845" y="15122"/>
                </a:cubicBezTo>
                <a:cubicBezTo>
                  <a:pt x="11862" y="15116"/>
                  <a:pt x="11880" y="15109"/>
                  <a:pt x="11897" y="15103"/>
                </a:cubicBezTo>
                <a:close/>
                <a:moveTo>
                  <a:pt x="8864" y="15358"/>
                </a:moveTo>
                <a:cubicBezTo>
                  <a:pt x="8874" y="15363"/>
                  <a:pt x="8885" y="15368"/>
                  <a:pt x="8896" y="15374"/>
                </a:cubicBezTo>
                <a:cubicBezTo>
                  <a:pt x="8885" y="15370"/>
                  <a:pt x="8874" y="15365"/>
                  <a:pt x="8863" y="15362"/>
                </a:cubicBezTo>
                <a:lnTo>
                  <a:pt x="8863" y="15362"/>
                </a:lnTo>
                <a:cubicBezTo>
                  <a:pt x="8864" y="15360"/>
                  <a:pt x="8864" y="15359"/>
                  <a:pt x="8864" y="15358"/>
                </a:cubicBezTo>
                <a:close/>
                <a:moveTo>
                  <a:pt x="8876" y="15447"/>
                </a:moveTo>
                <a:cubicBezTo>
                  <a:pt x="8878" y="15448"/>
                  <a:pt x="8881" y="15449"/>
                  <a:pt x="8884" y="15449"/>
                </a:cubicBezTo>
                <a:cubicBezTo>
                  <a:pt x="8881" y="15448"/>
                  <a:pt x="8878" y="15448"/>
                  <a:pt x="8876" y="15447"/>
                </a:cubicBezTo>
                <a:close/>
                <a:moveTo>
                  <a:pt x="9930" y="15500"/>
                </a:moveTo>
                <a:cubicBezTo>
                  <a:pt x="9947" y="15500"/>
                  <a:pt x="9963" y="15501"/>
                  <a:pt x="9980" y="15501"/>
                </a:cubicBezTo>
                <a:lnTo>
                  <a:pt x="9980" y="15501"/>
                </a:lnTo>
                <a:cubicBezTo>
                  <a:pt x="9972" y="15500"/>
                  <a:pt x="9955" y="15500"/>
                  <a:pt x="9930" y="15500"/>
                </a:cubicBezTo>
                <a:close/>
                <a:moveTo>
                  <a:pt x="15325" y="9083"/>
                </a:moveTo>
                <a:cubicBezTo>
                  <a:pt x="15525" y="9083"/>
                  <a:pt x="15731" y="9105"/>
                  <a:pt x="15928" y="9136"/>
                </a:cubicBezTo>
                <a:cubicBezTo>
                  <a:pt x="16029" y="9162"/>
                  <a:pt x="16092" y="9187"/>
                  <a:pt x="16066" y="9187"/>
                </a:cubicBezTo>
                <a:lnTo>
                  <a:pt x="15953" y="9162"/>
                </a:lnTo>
                <a:cubicBezTo>
                  <a:pt x="15890" y="9149"/>
                  <a:pt x="15789" y="9136"/>
                  <a:pt x="15663" y="9111"/>
                </a:cubicBezTo>
                <a:lnTo>
                  <a:pt x="15663" y="9111"/>
                </a:lnTo>
                <a:cubicBezTo>
                  <a:pt x="15839" y="9149"/>
                  <a:pt x="16016" y="9174"/>
                  <a:pt x="16192" y="9225"/>
                </a:cubicBezTo>
                <a:cubicBezTo>
                  <a:pt x="16381" y="9275"/>
                  <a:pt x="16507" y="9351"/>
                  <a:pt x="16520" y="9351"/>
                </a:cubicBezTo>
                <a:lnTo>
                  <a:pt x="16659" y="9439"/>
                </a:lnTo>
                <a:lnTo>
                  <a:pt x="16747" y="9502"/>
                </a:lnTo>
                <a:cubicBezTo>
                  <a:pt x="16772" y="9527"/>
                  <a:pt x="16797" y="9552"/>
                  <a:pt x="16810" y="9577"/>
                </a:cubicBezTo>
                <a:lnTo>
                  <a:pt x="16785" y="9552"/>
                </a:lnTo>
                <a:lnTo>
                  <a:pt x="16696" y="9489"/>
                </a:lnTo>
                <a:cubicBezTo>
                  <a:pt x="16577" y="9400"/>
                  <a:pt x="16396" y="9319"/>
                  <a:pt x="16392" y="9319"/>
                </a:cubicBezTo>
                <a:lnTo>
                  <a:pt x="16392" y="9319"/>
                </a:lnTo>
                <a:cubicBezTo>
                  <a:pt x="16390" y="9319"/>
                  <a:pt x="16402" y="9325"/>
                  <a:pt x="16432" y="9338"/>
                </a:cubicBezTo>
                <a:cubicBezTo>
                  <a:pt x="16557" y="9401"/>
                  <a:pt x="16670" y="9476"/>
                  <a:pt x="16783" y="9564"/>
                </a:cubicBezTo>
                <a:lnTo>
                  <a:pt x="16783" y="9564"/>
                </a:lnTo>
                <a:cubicBezTo>
                  <a:pt x="16854" y="9629"/>
                  <a:pt x="16917" y="9704"/>
                  <a:pt x="16974" y="9779"/>
                </a:cubicBezTo>
                <a:cubicBezTo>
                  <a:pt x="16999" y="9804"/>
                  <a:pt x="17011" y="9842"/>
                  <a:pt x="17024" y="9867"/>
                </a:cubicBezTo>
                <a:cubicBezTo>
                  <a:pt x="17049" y="9905"/>
                  <a:pt x="17062" y="9943"/>
                  <a:pt x="17074" y="9981"/>
                </a:cubicBezTo>
                <a:cubicBezTo>
                  <a:pt x="17112" y="10094"/>
                  <a:pt x="17137" y="10220"/>
                  <a:pt x="17137" y="10346"/>
                </a:cubicBezTo>
                <a:cubicBezTo>
                  <a:pt x="17137" y="10434"/>
                  <a:pt x="17125" y="10523"/>
                  <a:pt x="17100" y="10598"/>
                </a:cubicBezTo>
                <a:cubicBezTo>
                  <a:pt x="17087" y="10636"/>
                  <a:pt x="17087" y="10661"/>
                  <a:pt x="17074" y="10686"/>
                </a:cubicBezTo>
                <a:lnTo>
                  <a:pt x="17062" y="10737"/>
                </a:lnTo>
                <a:cubicBezTo>
                  <a:pt x="17049" y="10775"/>
                  <a:pt x="17037" y="10825"/>
                  <a:pt x="16999" y="10913"/>
                </a:cubicBezTo>
                <a:cubicBezTo>
                  <a:pt x="16899" y="11133"/>
                  <a:pt x="16775" y="11354"/>
                  <a:pt x="16627" y="11548"/>
                </a:cubicBezTo>
                <a:lnTo>
                  <a:pt x="16627" y="11548"/>
                </a:lnTo>
                <a:cubicBezTo>
                  <a:pt x="16665" y="11501"/>
                  <a:pt x="16704" y="11453"/>
                  <a:pt x="16747" y="11405"/>
                </a:cubicBezTo>
                <a:lnTo>
                  <a:pt x="16747" y="11405"/>
                </a:lnTo>
                <a:cubicBezTo>
                  <a:pt x="16646" y="11556"/>
                  <a:pt x="16533" y="11707"/>
                  <a:pt x="16419" y="11846"/>
                </a:cubicBezTo>
                <a:cubicBezTo>
                  <a:pt x="16385" y="11885"/>
                  <a:pt x="16366" y="11910"/>
                  <a:pt x="16369" y="11910"/>
                </a:cubicBezTo>
                <a:cubicBezTo>
                  <a:pt x="16371" y="11910"/>
                  <a:pt x="16406" y="11873"/>
                  <a:pt x="16482" y="11783"/>
                </a:cubicBezTo>
                <a:lnTo>
                  <a:pt x="16482" y="11783"/>
                </a:lnTo>
                <a:cubicBezTo>
                  <a:pt x="16054" y="12312"/>
                  <a:pt x="15575" y="12791"/>
                  <a:pt x="15058" y="13244"/>
                </a:cubicBezTo>
                <a:cubicBezTo>
                  <a:pt x="14579" y="13648"/>
                  <a:pt x="14075" y="14000"/>
                  <a:pt x="13534" y="14315"/>
                </a:cubicBezTo>
                <a:cubicBezTo>
                  <a:pt x="13020" y="14633"/>
                  <a:pt x="12471" y="14892"/>
                  <a:pt x="11897" y="15103"/>
                </a:cubicBezTo>
                <a:lnTo>
                  <a:pt x="11897" y="15103"/>
                </a:lnTo>
                <a:cubicBezTo>
                  <a:pt x="11937" y="15089"/>
                  <a:pt x="11967" y="15081"/>
                  <a:pt x="11974" y="15081"/>
                </a:cubicBezTo>
                <a:cubicBezTo>
                  <a:pt x="11992" y="15081"/>
                  <a:pt x="11894" y="15124"/>
                  <a:pt x="11530" y="15248"/>
                </a:cubicBezTo>
                <a:cubicBezTo>
                  <a:pt x="11550" y="15238"/>
                  <a:pt x="11555" y="15233"/>
                  <a:pt x="11547" y="15233"/>
                </a:cubicBezTo>
                <a:cubicBezTo>
                  <a:pt x="11516" y="15233"/>
                  <a:pt x="11282" y="15303"/>
                  <a:pt x="11001" y="15374"/>
                </a:cubicBezTo>
                <a:cubicBezTo>
                  <a:pt x="10684" y="15453"/>
                  <a:pt x="10357" y="15502"/>
                  <a:pt x="10038" y="15502"/>
                </a:cubicBezTo>
                <a:cubicBezTo>
                  <a:pt x="10019" y="15502"/>
                  <a:pt x="9999" y="15502"/>
                  <a:pt x="9980" y="15501"/>
                </a:cubicBezTo>
                <a:lnTo>
                  <a:pt x="9980" y="15501"/>
                </a:lnTo>
                <a:cubicBezTo>
                  <a:pt x="10007" y="15504"/>
                  <a:pt x="9952" y="15509"/>
                  <a:pt x="9853" y="15509"/>
                </a:cubicBezTo>
                <a:cubicBezTo>
                  <a:pt x="9722" y="15509"/>
                  <a:pt x="9514" y="15500"/>
                  <a:pt x="9312" y="15462"/>
                </a:cubicBezTo>
                <a:cubicBezTo>
                  <a:pt x="9133" y="15433"/>
                  <a:pt x="8965" y="15380"/>
                  <a:pt x="8865" y="15346"/>
                </a:cubicBezTo>
                <a:lnTo>
                  <a:pt x="8865" y="15346"/>
                </a:lnTo>
                <a:cubicBezTo>
                  <a:pt x="8890" y="15126"/>
                  <a:pt x="8921" y="14904"/>
                  <a:pt x="8959" y="14681"/>
                </a:cubicBezTo>
                <a:cubicBezTo>
                  <a:pt x="9010" y="14447"/>
                  <a:pt x="9069" y="14214"/>
                  <a:pt x="9143" y="13981"/>
                </a:cubicBezTo>
                <a:lnTo>
                  <a:pt x="9143" y="13981"/>
                </a:lnTo>
                <a:cubicBezTo>
                  <a:pt x="9069" y="14202"/>
                  <a:pt x="9042" y="14276"/>
                  <a:pt x="9038" y="14276"/>
                </a:cubicBezTo>
                <a:cubicBezTo>
                  <a:pt x="9030" y="14276"/>
                  <a:pt x="9114" y="13987"/>
                  <a:pt x="9109" y="13987"/>
                </a:cubicBezTo>
                <a:lnTo>
                  <a:pt x="9109" y="13987"/>
                </a:lnTo>
                <a:cubicBezTo>
                  <a:pt x="9108" y="13987"/>
                  <a:pt x="9097" y="14015"/>
                  <a:pt x="9073" y="14089"/>
                </a:cubicBezTo>
                <a:cubicBezTo>
                  <a:pt x="9165" y="13764"/>
                  <a:pt x="9360" y="13324"/>
                  <a:pt x="9372" y="13324"/>
                </a:cubicBezTo>
                <a:lnTo>
                  <a:pt x="9372" y="13324"/>
                </a:lnTo>
                <a:cubicBezTo>
                  <a:pt x="9376" y="13324"/>
                  <a:pt x="9356" y="13381"/>
                  <a:pt x="9300" y="13522"/>
                </a:cubicBezTo>
                <a:lnTo>
                  <a:pt x="9262" y="13597"/>
                </a:lnTo>
                <a:cubicBezTo>
                  <a:pt x="9259" y="13610"/>
                  <a:pt x="9258" y="13616"/>
                  <a:pt x="9259" y="13616"/>
                </a:cubicBezTo>
                <a:cubicBezTo>
                  <a:pt x="9264" y="13616"/>
                  <a:pt x="9287" y="13565"/>
                  <a:pt x="9325" y="13471"/>
                </a:cubicBezTo>
                <a:lnTo>
                  <a:pt x="9413" y="13269"/>
                </a:lnTo>
                <a:cubicBezTo>
                  <a:pt x="9451" y="13194"/>
                  <a:pt x="9501" y="13106"/>
                  <a:pt x="9539" y="13017"/>
                </a:cubicBezTo>
                <a:cubicBezTo>
                  <a:pt x="9652" y="12791"/>
                  <a:pt x="9778" y="12564"/>
                  <a:pt x="9930" y="12350"/>
                </a:cubicBezTo>
                <a:cubicBezTo>
                  <a:pt x="10547" y="11405"/>
                  <a:pt x="11379" y="10611"/>
                  <a:pt x="12362" y="10044"/>
                </a:cubicBezTo>
                <a:cubicBezTo>
                  <a:pt x="12828" y="9766"/>
                  <a:pt x="13345" y="9540"/>
                  <a:pt x="13861" y="9376"/>
                </a:cubicBezTo>
                <a:cubicBezTo>
                  <a:pt x="14365" y="9199"/>
                  <a:pt x="14907" y="9111"/>
                  <a:pt x="15436" y="9111"/>
                </a:cubicBezTo>
                <a:cubicBezTo>
                  <a:pt x="15361" y="9111"/>
                  <a:pt x="15285" y="9086"/>
                  <a:pt x="15197" y="9086"/>
                </a:cubicBezTo>
                <a:cubicBezTo>
                  <a:pt x="15239" y="9084"/>
                  <a:pt x="15282" y="9083"/>
                  <a:pt x="15325" y="9083"/>
                </a:cubicBezTo>
                <a:close/>
                <a:moveTo>
                  <a:pt x="8722" y="15388"/>
                </a:moveTo>
                <a:cubicBezTo>
                  <a:pt x="8729" y="15390"/>
                  <a:pt x="8736" y="15393"/>
                  <a:pt x="8742" y="15396"/>
                </a:cubicBezTo>
                <a:lnTo>
                  <a:pt x="8742" y="15396"/>
                </a:lnTo>
                <a:cubicBezTo>
                  <a:pt x="8729" y="15490"/>
                  <a:pt x="8724" y="15510"/>
                  <a:pt x="8722" y="15510"/>
                </a:cubicBezTo>
                <a:cubicBezTo>
                  <a:pt x="8720" y="15510"/>
                  <a:pt x="8720" y="15500"/>
                  <a:pt x="8720" y="15500"/>
                </a:cubicBezTo>
                <a:cubicBezTo>
                  <a:pt x="8720" y="15500"/>
                  <a:pt x="8720" y="15512"/>
                  <a:pt x="8720" y="15575"/>
                </a:cubicBezTo>
                <a:cubicBezTo>
                  <a:pt x="8707" y="15638"/>
                  <a:pt x="8695" y="15739"/>
                  <a:pt x="8682" y="15941"/>
                </a:cubicBezTo>
                <a:cubicBezTo>
                  <a:pt x="8682" y="15754"/>
                  <a:pt x="8697" y="15568"/>
                  <a:pt x="8722" y="15388"/>
                </a:cubicBezTo>
                <a:close/>
                <a:moveTo>
                  <a:pt x="22127" y="15323"/>
                </a:moveTo>
                <a:cubicBezTo>
                  <a:pt x="21989" y="15437"/>
                  <a:pt x="21938" y="15475"/>
                  <a:pt x="21926" y="15500"/>
                </a:cubicBezTo>
                <a:cubicBezTo>
                  <a:pt x="21924" y="15502"/>
                  <a:pt x="21923" y="15502"/>
                  <a:pt x="21923" y="15502"/>
                </a:cubicBezTo>
                <a:cubicBezTo>
                  <a:pt x="21920" y="15502"/>
                  <a:pt x="21943" y="15470"/>
                  <a:pt x="21976" y="15437"/>
                </a:cubicBezTo>
                <a:lnTo>
                  <a:pt x="21976" y="15437"/>
                </a:lnTo>
                <a:cubicBezTo>
                  <a:pt x="21669" y="15719"/>
                  <a:pt x="21398" y="16013"/>
                  <a:pt x="21152" y="16343"/>
                </a:cubicBezTo>
                <a:lnTo>
                  <a:pt x="21152" y="16343"/>
                </a:lnTo>
                <a:cubicBezTo>
                  <a:pt x="21448" y="15978"/>
                  <a:pt x="21771" y="15639"/>
                  <a:pt x="22127" y="15323"/>
                </a:cubicBezTo>
                <a:close/>
                <a:moveTo>
                  <a:pt x="19847" y="18600"/>
                </a:moveTo>
                <a:cubicBezTo>
                  <a:pt x="19813" y="18678"/>
                  <a:pt x="19779" y="18776"/>
                  <a:pt x="19746" y="18876"/>
                </a:cubicBezTo>
                <a:lnTo>
                  <a:pt x="19746" y="18876"/>
                </a:lnTo>
                <a:cubicBezTo>
                  <a:pt x="19796" y="18738"/>
                  <a:pt x="19821" y="18663"/>
                  <a:pt x="19847" y="18600"/>
                </a:cubicBezTo>
                <a:close/>
                <a:moveTo>
                  <a:pt x="38297" y="20805"/>
                </a:moveTo>
                <a:cubicBezTo>
                  <a:pt x="38219" y="20807"/>
                  <a:pt x="38142" y="20816"/>
                  <a:pt x="38067" y="20830"/>
                </a:cubicBezTo>
                <a:cubicBezTo>
                  <a:pt x="38156" y="20817"/>
                  <a:pt x="38256" y="20805"/>
                  <a:pt x="38345" y="20805"/>
                </a:cubicBezTo>
                <a:close/>
                <a:moveTo>
                  <a:pt x="38395" y="20830"/>
                </a:moveTo>
                <a:cubicBezTo>
                  <a:pt x="38408" y="20831"/>
                  <a:pt x="38420" y="20832"/>
                  <a:pt x="38433" y="20834"/>
                </a:cubicBezTo>
                <a:lnTo>
                  <a:pt x="38433" y="20834"/>
                </a:lnTo>
                <a:lnTo>
                  <a:pt x="38433" y="20830"/>
                </a:lnTo>
                <a:close/>
                <a:moveTo>
                  <a:pt x="38433" y="20834"/>
                </a:moveTo>
                <a:lnTo>
                  <a:pt x="38433" y="20843"/>
                </a:lnTo>
                <a:cubicBezTo>
                  <a:pt x="38475" y="20843"/>
                  <a:pt x="38515" y="20846"/>
                  <a:pt x="38553" y="20851"/>
                </a:cubicBezTo>
                <a:lnTo>
                  <a:pt x="38553" y="20851"/>
                </a:lnTo>
                <a:cubicBezTo>
                  <a:pt x="38514" y="20844"/>
                  <a:pt x="38474" y="20838"/>
                  <a:pt x="38433" y="20834"/>
                </a:cubicBezTo>
                <a:close/>
                <a:moveTo>
                  <a:pt x="38553" y="20851"/>
                </a:moveTo>
                <a:cubicBezTo>
                  <a:pt x="38585" y="20857"/>
                  <a:pt x="38616" y="20864"/>
                  <a:pt x="38647" y="20872"/>
                </a:cubicBezTo>
                <a:lnTo>
                  <a:pt x="38647" y="20872"/>
                </a:lnTo>
                <a:cubicBezTo>
                  <a:pt x="38616" y="20863"/>
                  <a:pt x="38585" y="20856"/>
                  <a:pt x="38553" y="20851"/>
                </a:cubicBezTo>
                <a:close/>
                <a:moveTo>
                  <a:pt x="38647" y="20872"/>
                </a:moveTo>
                <a:cubicBezTo>
                  <a:pt x="38655" y="20875"/>
                  <a:pt x="38664" y="20878"/>
                  <a:pt x="38672" y="20880"/>
                </a:cubicBezTo>
                <a:cubicBezTo>
                  <a:pt x="38673" y="20880"/>
                  <a:pt x="38675" y="20880"/>
                  <a:pt x="38676" y="20880"/>
                </a:cubicBezTo>
                <a:lnTo>
                  <a:pt x="38676" y="20880"/>
                </a:lnTo>
                <a:cubicBezTo>
                  <a:pt x="38666" y="20878"/>
                  <a:pt x="38657" y="20875"/>
                  <a:pt x="38647" y="20872"/>
                </a:cubicBezTo>
                <a:close/>
                <a:moveTo>
                  <a:pt x="38676" y="20880"/>
                </a:moveTo>
                <a:cubicBezTo>
                  <a:pt x="38713" y="20891"/>
                  <a:pt x="38749" y="20904"/>
                  <a:pt x="38786" y="20918"/>
                </a:cubicBezTo>
                <a:cubicBezTo>
                  <a:pt x="38749" y="20894"/>
                  <a:pt x="38712" y="20881"/>
                  <a:pt x="38676" y="20880"/>
                </a:cubicBezTo>
                <a:close/>
                <a:moveTo>
                  <a:pt x="39090" y="21122"/>
                </a:moveTo>
                <a:cubicBezTo>
                  <a:pt x="39140" y="21171"/>
                  <a:pt x="39190" y="21221"/>
                  <a:pt x="39239" y="21284"/>
                </a:cubicBezTo>
                <a:cubicBezTo>
                  <a:pt x="39202" y="21233"/>
                  <a:pt x="39151" y="21170"/>
                  <a:pt x="39101" y="21132"/>
                </a:cubicBezTo>
                <a:lnTo>
                  <a:pt x="39090" y="21122"/>
                </a:lnTo>
                <a:close/>
                <a:moveTo>
                  <a:pt x="12162" y="22572"/>
                </a:moveTo>
                <a:cubicBezTo>
                  <a:pt x="12178" y="22584"/>
                  <a:pt x="12194" y="22595"/>
                  <a:pt x="12210" y="22607"/>
                </a:cubicBezTo>
                <a:cubicBezTo>
                  <a:pt x="12204" y="22600"/>
                  <a:pt x="12173" y="22579"/>
                  <a:pt x="12162" y="22572"/>
                </a:cubicBezTo>
                <a:close/>
                <a:moveTo>
                  <a:pt x="23261" y="22594"/>
                </a:moveTo>
                <a:cubicBezTo>
                  <a:pt x="23229" y="22616"/>
                  <a:pt x="23196" y="22638"/>
                  <a:pt x="23162" y="22659"/>
                </a:cubicBezTo>
                <a:lnTo>
                  <a:pt x="23162" y="22659"/>
                </a:lnTo>
                <a:cubicBezTo>
                  <a:pt x="23208" y="22631"/>
                  <a:pt x="23244" y="22608"/>
                  <a:pt x="23261" y="22594"/>
                </a:cubicBezTo>
                <a:close/>
                <a:moveTo>
                  <a:pt x="36341" y="22329"/>
                </a:moveTo>
                <a:cubicBezTo>
                  <a:pt x="36303" y="22418"/>
                  <a:pt x="36228" y="22569"/>
                  <a:pt x="36177" y="22695"/>
                </a:cubicBezTo>
                <a:cubicBezTo>
                  <a:pt x="36174" y="22705"/>
                  <a:pt x="36171" y="22716"/>
                  <a:pt x="36168" y="22726"/>
                </a:cubicBezTo>
                <a:lnTo>
                  <a:pt x="36168" y="22726"/>
                </a:lnTo>
                <a:cubicBezTo>
                  <a:pt x="36182" y="22685"/>
                  <a:pt x="36198" y="22645"/>
                  <a:pt x="36215" y="22607"/>
                </a:cubicBezTo>
                <a:cubicBezTo>
                  <a:pt x="36266" y="22493"/>
                  <a:pt x="36316" y="22392"/>
                  <a:pt x="36341" y="22329"/>
                </a:cubicBezTo>
                <a:close/>
                <a:moveTo>
                  <a:pt x="36168" y="22726"/>
                </a:moveTo>
                <a:cubicBezTo>
                  <a:pt x="36158" y="22752"/>
                  <a:pt x="36149" y="22779"/>
                  <a:pt x="36141" y="22805"/>
                </a:cubicBezTo>
                <a:lnTo>
                  <a:pt x="36141" y="22805"/>
                </a:lnTo>
                <a:cubicBezTo>
                  <a:pt x="36149" y="22781"/>
                  <a:pt x="36159" y="22754"/>
                  <a:pt x="36168" y="22726"/>
                </a:cubicBezTo>
                <a:close/>
                <a:moveTo>
                  <a:pt x="36102" y="22909"/>
                </a:moveTo>
                <a:cubicBezTo>
                  <a:pt x="36099" y="22915"/>
                  <a:pt x="36096" y="22922"/>
                  <a:pt x="36094" y="22930"/>
                </a:cubicBezTo>
                <a:lnTo>
                  <a:pt x="36094" y="22930"/>
                </a:lnTo>
                <a:cubicBezTo>
                  <a:pt x="36096" y="22924"/>
                  <a:pt x="36099" y="22917"/>
                  <a:pt x="36102" y="22909"/>
                </a:cubicBezTo>
                <a:close/>
                <a:moveTo>
                  <a:pt x="36094" y="22930"/>
                </a:moveTo>
                <a:cubicBezTo>
                  <a:pt x="36091" y="22939"/>
                  <a:pt x="36089" y="22945"/>
                  <a:pt x="36089" y="22947"/>
                </a:cubicBezTo>
                <a:cubicBezTo>
                  <a:pt x="36091" y="22941"/>
                  <a:pt x="36092" y="22935"/>
                  <a:pt x="36094" y="22930"/>
                </a:cubicBezTo>
                <a:close/>
                <a:moveTo>
                  <a:pt x="22575" y="22968"/>
                </a:moveTo>
                <a:cubicBezTo>
                  <a:pt x="22426" y="23053"/>
                  <a:pt x="22275" y="23137"/>
                  <a:pt x="22115" y="23212"/>
                </a:cubicBezTo>
                <a:cubicBezTo>
                  <a:pt x="22259" y="23134"/>
                  <a:pt x="22384" y="23076"/>
                  <a:pt x="22575" y="22968"/>
                </a:cubicBezTo>
                <a:close/>
                <a:moveTo>
                  <a:pt x="36054" y="23286"/>
                </a:moveTo>
                <a:cubicBezTo>
                  <a:pt x="36050" y="23306"/>
                  <a:pt x="36045" y="23335"/>
                  <a:pt x="36039" y="23375"/>
                </a:cubicBezTo>
                <a:cubicBezTo>
                  <a:pt x="36042" y="23345"/>
                  <a:pt x="36047" y="23315"/>
                  <a:pt x="36054" y="23286"/>
                </a:cubicBezTo>
                <a:close/>
                <a:moveTo>
                  <a:pt x="35967" y="23617"/>
                </a:moveTo>
                <a:cubicBezTo>
                  <a:pt x="35965" y="23636"/>
                  <a:pt x="35963" y="23657"/>
                  <a:pt x="35963" y="23678"/>
                </a:cubicBezTo>
                <a:cubicBezTo>
                  <a:pt x="35964" y="23657"/>
                  <a:pt x="35965" y="23637"/>
                  <a:pt x="35967" y="23617"/>
                </a:cubicBezTo>
                <a:close/>
                <a:moveTo>
                  <a:pt x="25351" y="14048"/>
                </a:moveTo>
                <a:cubicBezTo>
                  <a:pt x="25523" y="14048"/>
                  <a:pt x="25701" y="14076"/>
                  <a:pt x="25870" y="14139"/>
                </a:cubicBezTo>
                <a:cubicBezTo>
                  <a:pt x="26034" y="14227"/>
                  <a:pt x="26185" y="14366"/>
                  <a:pt x="26273" y="14530"/>
                </a:cubicBezTo>
                <a:cubicBezTo>
                  <a:pt x="26349" y="14668"/>
                  <a:pt x="26386" y="14769"/>
                  <a:pt x="26386" y="14769"/>
                </a:cubicBezTo>
                <a:cubicBezTo>
                  <a:pt x="26399" y="14819"/>
                  <a:pt x="26437" y="14933"/>
                  <a:pt x="26449" y="15021"/>
                </a:cubicBezTo>
                <a:cubicBezTo>
                  <a:pt x="26475" y="15122"/>
                  <a:pt x="26487" y="15235"/>
                  <a:pt x="26487" y="15273"/>
                </a:cubicBezTo>
                <a:cubicBezTo>
                  <a:pt x="26500" y="15525"/>
                  <a:pt x="26500" y="15764"/>
                  <a:pt x="26475" y="16016"/>
                </a:cubicBezTo>
                <a:cubicBezTo>
                  <a:pt x="26464" y="16169"/>
                  <a:pt x="26454" y="16322"/>
                  <a:pt x="26424" y="16554"/>
                </a:cubicBezTo>
                <a:lnTo>
                  <a:pt x="26424" y="16554"/>
                </a:lnTo>
                <a:cubicBezTo>
                  <a:pt x="26424" y="16551"/>
                  <a:pt x="26424" y="16549"/>
                  <a:pt x="26424" y="16546"/>
                </a:cubicBezTo>
                <a:lnTo>
                  <a:pt x="26424" y="16546"/>
                </a:lnTo>
                <a:cubicBezTo>
                  <a:pt x="26424" y="16551"/>
                  <a:pt x="26424" y="16557"/>
                  <a:pt x="26423" y="16562"/>
                </a:cubicBezTo>
                <a:lnTo>
                  <a:pt x="26423" y="16562"/>
                </a:lnTo>
                <a:cubicBezTo>
                  <a:pt x="26416" y="16615"/>
                  <a:pt x="26408" y="16672"/>
                  <a:pt x="26399" y="16735"/>
                </a:cubicBezTo>
                <a:cubicBezTo>
                  <a:pt x="26406" y="16698"/>
                  <a:pt x="26414" y="16661"/>
                  <a:pt x="26419" y="16624"/>
                </a:cubicBezTo>
                <a:lnTo>
                  <a:pt x="26419" y="16624"/>
                </a:lnTo>
                <a:cubicBezTo>
                  <a:pt x="26390" y="16987"/>
                  <a:pt x="26329" y="17339"/>
                  <a:pt x="26235" y="17680"/>
                </a:cubicBezTo>
                <a:lnTo>
                  <a:pt x="26235" y="17667"/>
                </a:lnTo>
                <a:cubicBezTo>
                  <a:pt x="26084" y="18297"/>
                  <a:pt x="26034" y="18411"/>
                  <a:pt x="25996" y="18549"/>
                </a:cubicBezTo>
                <a:cubicBezTo>
                  <a:pt x="25895" y="18839"/>
                  <a:pt x="25794" y="19116"/>
                  <a:pt x="25656" y="19393"/>
                </a:cubicBezTo>
                <a:lnTo>
                  <a:pt x="25706" y="19343"/>
                </a:lnTo>
                <a:lnTo>
                  <a:pt x="25706" y="19343"/>
                </a:lnTo>
                <a:cubicBezTo>
                  <a:pt x="25618" y="19557"/>
                  <a:pt x="25530" y="19772"/>
                  <a:pt x="25404" y="19973"/>
                </a:cubicBezTo>
                <a:cubicBezTo>
                  <a:pt x="25202" y="20301"/>
                  <a:pt x="25000" y="20628"/>
                  <a:pt x="24761" y="20943"/>
                </a:cubicBezTo>
                <a:lnTo>
                  <a:pt x="24925" y="20729"/>
                </a:lnTo>
                <a:lnTo>
                  <a:pt x="24925" y="20729"/>
                </a:lnTo>
                <a:cubicBezTo>
                  <a:pt x="24774" y="20943"/>
                  <a:pt x="24610" y="21145"/>
                  <a:pt x="24433" y="21321"/>
                </a:cubicBezTo>
                <a:cubicBezTo>
                  <a:pt x="24244" y="21523"/>
                  <a:pt x="24030" y="21712"/>
                  <a:pt x="23879" y="21851"/>
                </a:cubicBezTo>
                <a:cubicBezTo>
                  <a:pt x="23870" y="21858"/>
                  <a:pt x="23866" y="21861"/>
                  <a:pt x="23865" y="21861"/>
                </a:cubicBezTo>
                <a:cubicBezTo>
                  <a:pt x="23859" y="21861"/>
                  <a:pt x="23992" y="21738"/>
                  <a:pt x="24068" y="21662"/>
                </a:cubicBezTo>
                <a:lnTo>
                  <a:pt x="24068" y="21662"/>
                </a:lnTo>
                <a:cubicBezTo>
                  <a:pt x="23879" y="21838"/>
                  <a:pt x="23765" y="21926"/>
                  <a:pt x="23715" y="21977"/>
                </a:cubicBezTo>
                <a:cubicBezTo>
                  <a:pt x="23652" y="22027"/>
                  <a:pt x="23652" y="22040"/>
                  <a:pt x="23652" y="22040"/>
                </a:cubicBezTo>
                <a:cubicBezTo>
                  <a:pt x="23652" y="22040"/>
                  <a:pt x="23665" y="22040"/>
                  <a:pt x="23639" y="22065"/>
                </a:cubicBezTo>
                <a:cubicBezTo>
                  <a:pt x="23551" y="22140"/>
                  <a:pt x="23463" y="22216"/>
                  <a:pt x="23375" y="22279"/>
                </a:cubicBezTo>
                <a:cubicBezTo>
                  <a:pt x="23354" y="22293"/>
                  <a:pt x="23345" y="22298"/>
                  <a:pt x="23343" y="22298"/>
                </a:cubicBezTo>
                <a:cubicBezTo>
                  <a:pt x="23338" y="22298"/>
                  <a:pt x="23353" y="22282"/>
                  <a:pt x="23347" y="22282"/>
                </a:cubicBezTo>
                <a:cubicBezTo>
                  <a:pt x="23338" y="22282"/>
                  <a:pt x="23288" y="22312"/>
                  <a:pt x="23085" y="22455"/>
                </a:cubicBezTo>
                <a:cubicBezTo>
                  <a:pt x="22972" y="22519"/>
                  <a:pt x="22657" y="22745"/>
                  <a:pt x="22279" y="22960"/>
                </a:cubicBezTo>
                <a:cubicBezTo>
                  <a:pt x="21888" y="23161"/>
                  <a:pt x="21497" y="23350"/>
                  <a:pt x="21081" y="23489"/>
                </a:cubicBezTo>
                <a:cubicBezTo>
                  <a:pt x="21166" y="23463"/>
                  <a:pt x="21244" y="23437"/>
                  <a:pt x="21253" y="23437"/>
                </a:cubicBezTo>
                <a:cubicBezTo>
                  <a:pt x="21261" y="23437"/>
                  <a:pt x="21208" y="23460"/>
                  <a:pt x="21044" y="23527"/>
                </a:cubicBezTo>
                <a:cubicBezTo>
                  <a:pt x="20716" y="23640"/>
                  <a:pt x="20388" y="23741"/>
                  <a:pt x="20048" y="23816"/>
                </a:cubicBezTo>
                <a:cubicBezTo>
                  <a:pt x="20014" y="23826"/>
                  <a:pt x="19979" y="23835"/>
                  <a:pt x="19945" y="23843"/>
                </a:cubicBezTo>
                <a:lnTo>
                  <a:pt x="19945" y="23843"/>
                </a:lnTo>
                <a:cubicBezTo>
                  <a:pt x="19912" y="23779"/>
                  <a:pt x="19879" y="23722"/>
                  <a:pt x="19847" y="23665"/>
                </a:cubicBezTo>
                <a:lnTo>
                  <a:pt x="19746" y="23451"/>
                </a:lnTo>
                <a:cubicBezTo>
                  <a:pt x="19695" y="23363"/>
                  <a:pt x="19658" y="23262"/>
                  <a:pt x="19620" y="23161"/>
                </a:cubicBezTo>
                <a:cubicBezTo>
                  <a:pt x="19595" y="23073"/>
                  <a:pt x="19557" y="22997"/>
                  <a:pt x="19532" y="22884"/>
                </a:cubicBezTo>
                <a:cubicBezTo>
                  <a:pt x="19481" y="22733"/>
                  <a:pt x="19443" y="22582"/>
                  <a:pt x="19406" y="22418"/>
                </a:cubicBezTo>
                <a:lnTo>
                  <a:pt x="19406" y="22418"/>
                </a:lnTo>
                <a:lnTo>
                  <a:pt x="19431" y="22455"/>
                </a:lnTo>
                <a:cubicBezTo>
                  <a:pt x="19368" y="22140"/>
                  <a:pt x="19330" y="21825"/>
                  <a:pt x="19330" y="21498"/>
                </a:cubicBezTo>
                <a:cubicBezTo>
                  <a:pt x="19330" y="21221"/>
                  <a:pt x="19355" y="20943"/>
                  <a:pt x="19393" y="20666"/>
                </a:cubicBezTo>
                <a:cubicBezTo>
                  <a:pt x="19582" y="19255"/>
                  <a:pt x="20124" y="17919"/>
                  <a:pt x="20955" y="16773"/>
                </a:cubicBezTo>
                <a:lnTo>
                  <a:pt x="20955" y="16773"/>
                </a:lnTo>
                <a:cubicBezTo>
                  <a:pt x="20928" y="16803"/>
                  <a:pt x="20914" y="16817"/>
                  <a:pt x="20910" y="16817"/>
                </a:cubicBezTo>
                <a:cubicBezTo>
                  <a:pt x="20899" y="16817"/>
                  <a:pt x="20992" y="16686"/>
                  <a:pt x="21107" y="16533"/>
                </a:cubicBezTo>
                <a:lnTo>
                  <a:pt x="21346" y="16243"/>
                </a:lnTo>
                <a:cubicBezTo>
                  <a:pt x="21396" y="16193"/>
                  <a:pt x="21447" y="16142"/>
                  <a:pt x="21485" y="16079"/>
                </a:cubicBezTo>
                <a:cubicBezTo>
                  <a:pt x="21533" y="16039"/>
                  <a:pt x="21619" y="15951"/>
                  <a:pt x="21626" y="15951"/>
                </a:cubicBezTo>
                <a:lnTo>
                  <a:pt x="21626" y="15951"/>
                </a:lnTo>
                <a:cubicBezTo>
                  <a:pt x="21630" y="15951"/>
                  <a:pt x="21610" y="15978"/>
                  <a:pt x="21548" y="16054"/>
                </a:cubicBezTo>
                <a:cubicBezTo>
                  <a:pt x="21623" y="15979"/>
                  <a:pt x="21686" y="15903"/>
                  <a:pt x="21749" y="15827"/>
                </a:cubicBezTo>
                <a:lnTo>
                  <a:pt x="21951" y="15626"/>
                </a:lnTo>
                <a:cubicBezTo>
                  <a:pt x="22077" y="15512"/>
                  <a:pt x="22203" y="15412"/>
                  <a:pt x="22316" y="15311"/>
                </a:cubicBezTo>
                <a:cubicBezTo>
                  <a:pt x="22430" y="15223"/>
                  <a:pt x="22543" y="15147"/>
                  <a:pt x="22657" y="15059"/>
                </a:cubicBezTo>
                <a:lnTo>
                  <a:pt x="22833" y="14933"/>
                </a:lnTo>
                <a:lnTo>
                  <a:pt x="23022" y="14819"/>
                </a:lnTo>
                <a:cubicBezTo>
                  <a:pt x="23035" y="14812"/>
                  <a:pt x="23040" y="14809"/>
                  <a:pt x="23041" y="14809"/>
                </a:cubicBezTo>
                <a:lnTo>
                  <a:pt x="23041" y="14809"/>
                </a:lnTo>
                <a:cubicBezTo>
                  <a:pt x="23044" y="14809"/>
                  <a:pt x="22914" y="14889"/>
                  <a:pt x="22929" y="14889"/>
                </a:cubicBezTo>
                <a:cubicBezTo>
                  <a:pt x="22931" y="14889"/>
                  <a:pt x="22936" y="14887"/>
                  <a:pt x="22946" y="14882"/>
                </a:cubicBezTo>
                <a:cubicBezTo>
                  <a:pt x="23022" y="14832"/>
                  <a:pt x="23173" y="14719"/>
                  <a:pt x="23261" y="14693"/>
                </a:cubicBezTo>
                <a:cubicBezTo>
                  <a:pt x="23272" y="14686"/>
                  <a:pt x="23278" y="14683"/>
                  <a:pt x="23279" y="14683"/>
                </a:cubicBezTo>
                <a:lnTo>
                  <a:pt x="23279" y="14683"/>
                </a:lnTo>
                <a:cubicBezTo>
                  <a:pt x="23281" y="14683"/>
                  <a:pt x="23272" y="14691"/>
                  <a:pt x="23254" y="14702"/>
                </a:cubicBezTo>
                <a:lnTo>
                  <a:pt x="23254" y="14702"/>
                </a:lnTo>
                <a:cubicBezTo>
                  <a:pt x="23347" y="14653"/>
                  <a:pt x="23428" y="14616"/>
                  <a:pt x="23501" y="14580"/>
                </a:cubicBezTo>
                <a:lnTo>
                  <a:pt x="23665" y="14492"/>
                </a:lnTo>
                <a:lnTo>
                  <a:pt x="23778" y="14441"/>
                </a:lnTo>
                <a:cubicBezTo>
                  <a:pt x="23854" y="14416"/>
                  <a:pt x="23917" y="14378"/>
                  <a:pt x="23967" y="14328"/>
                </a:cubicBezTo>
                <a:cubicBezTo>
                  <a:pt x="24068" y="14290"/>
                  <a:pt x="24156" y="14265"/>
                  <a:pt x="24257" y="14240"/>
                </a:cubicBezTo>
                <a:lnTo>
                  <a:pt x="24496" y="14164"/>
                </a:lnTo>
                <a:lnTo>
                  <a:pt x="24950" y="14063"/>
                </a:lnTo>
                <a:cubicBezTo>
                  <a:pt x="25013" y="14051"/>
                  <a:pt x="25089" y="14051"/>
                  <a:pt x="25152" y="14051"/>
                </a:cubicBezTo>
                <a:cubicBezTo>
                  <a:pt x="25162" y="14051"/>
                  <a:pt x="25111" y="14051"/>
                  <a:pt x="24937" y="14088"/>
                </a:cubicBezTo>
                <a:lnTo>
                  <a:pt x="24937" y="14088"/>
                </a:lnTo>
                <a:cubicBezTo>
                  <a:pt x="25039" y="14069"/>
                  <a:pt x="25142" y="14060"/>
                  <a:pt x="25252" y="14051"/>
                </a:cubicBezTo>
                <a:cubicBezTo>
                  <a:pt x="25285" y="14049"/>
                  <a:pt x="25318" y="14048"/>
                  <a:pt x="25351" y="14048"/>
                </a:cubicBezTo>
                <a:close/>
                <a:moveTo>
                  <a:pt x="19882" y="23748"/>
                </a:moveTo>
                <a:cubicBezTo>
                  <a:pt x="19886" y="23748"/>
                  <a:pt x="19903" y="23778"/>
                  <a:pt x="19939" y="23845"/>
                </a:cubicBezTo>
                <a:lnTo>
                  <a:pt x="19939" y="23845"/>
                </a:lnTo>
                <a:cubicBezTo>
                  <a:pt x="19933" y="23846"/>
                  <a:pt x="19928" y="23847"/>
                  <a:pt x="19922" y="23849"/>
                </a:cubicBezTo>
                <a:lnTo>
                  <a:pt x="19922" y="23849"/>
                </a:lnTo>
                <a:cubicBezTo>
                  <a:pt x="19909" y="23821"/>
                  <a:pt x="19896" y="23793"/>
                  <a:pt x="19884" y="23766"/>
                </a:cubicBezTo>
                <a:cubicBezTo>
                  <a:pt x="19881" y="23754"/>
                  <a:pt x="19881" y="23748"/>
                  <a:pt x="19882" y="23748"/>
                </a:cubicBezTo>
                <a:close/>
                <a:moveTo>
                  <a:pt x="14076" y="23762"/>
                </a:moveTo>
                <a:cubicBezTo>
                  <a:pt x="14070" y="23762"/>
                  <a:pt x="14135" y="23787"/>
                  <a:pt x="14290" y="23842"/>
                </a:cubicBezTo>
                <a:cubicBezTo>
                  <a:pt x="14298" y="23842"/>
                  <a:pt x="14332" y="23851"/>
                  <a:pt x="14387" y="23866"/>
                </a:cubicBezTo>
                <a:lnTo>
                  <a:pt x="14387" y="23866"/>
                </a:lnTo>
                <a:cubicBezTo>
                  <a:pt x="14293" y="23834"/>
                  <a:pt x="14213" y="23801"/>
                  <a:pt x="14164" y="23791"/>
                </a:cubicBezTo>
                <a:cubicBezTo>
                  <a:pt x="14110" y="23772"/>
                  <a:pt x="14079" y="23762"/>
                  <a:pt x="14076" y="23762"/>
                </a:cubicBezTo>
                <a:close/>
                <a:moveTo>
                  <a:pt x="14387" y="23866"/>
                </a:moveTo>
                <a:cubicBezTo>
                  <a:pt x="14412" y="23875"/>
                  <a:pt x="14439" y="23884"/>
                  <a:pt x="14466" y="23892"/>
                </a:cubicBezTo>
                <a:cubicBezTo>
                  <a:pt x="14475" y="23894"/>
                  <a:pt x="14485" y="23896"/>
                  <a:pt x="14494" y="23897"/>
                </a:cubicBezTo>
                <a:lnTo>
                  <a:pt x="14494" y="23897"/>
                </a:lnTo>
                <a:cubicBezTo>
                  <a:pt x="14453" y="23885"/>
                  <a:pt x="14417" y="23875"/>
                  <a:pt x="14387" y="23866"/>
                </a:cubicBezTo>
                <a:close/>
                <a:moveTo>
                  <a:pt x="19975" y="23981"/>
                </a:moveTo>
                <a:cubicBezTo>
                  <a:pt x="19991" y="24006"/>
                  <a:pt x="20007" y="24031"/>
                  <a:pt x="20023" y="24056"/>
                </a:cubicBezTo>
                <a:cubicBezTo>
                  <a:pt x="20011" y="24041"/>
                  <a:pt x="20005" y="24036"/>
                  <a:pt x="20001" y="24036"/>
                </a:cubicBezTo>
                <a:cubicBezTo>
                  <a:pt x="19988" y="24036"/>
                  <a:pt x="20010" y="24102"/>
                  <a:pt x="20010" y="24131"/>
                </a:cubicBezTo>
                <a:cubicBezTo>
                  <a:pt x="20010" y="24139"/>
                  <a:pt x="20009" y="24143"/>
                  <a:pt x="20004" y="24143"/>
                </a:cubicBezTo>
                <a:cubicBezTo>
                  <a:pt x="19992" y="24143"/>
                  <a:pt x="19960" y="24108"/>
                  <a:pt x="19893" y="24000"/>
                </a:cubicBezTo>
                <a:lnTo>
                  <a:pt x="19893" y="24000"/>
                </a:lnTo>
                <a:lnTo>
                  <a:pt x="19975" y="23981"/>
                </a:lnTo>
                <a:close/>
                <a:moveTo>
                  <a:pt x="19392" y="24109"/>
                </a:moveTo>
                <a:lnTo>
                  <a:pt x="19392" y="24109"/>
                </a:lnTo>
                <a:cubicBezTo>
                  <a:pt x="19330" y="24120"/>
                  <a:pt x="19268" y="24131"/>
                  <a:pt x="19204" y="24144"/>
                </a:cubicBezTo>
                <a:cubicBezTo>
                  <a:pt x="19326" y="24122"/>
                  <a:pt x="19395" y="24109"/>
                  <a:pt x="19392" y="24109"/>
                </a:cubicBezTo>
                <a:close/>
                <a:moveTo>
                  <a:pt x="16721" y="24285"/>
                </a:moveTo>
                <a:cubicBezTo>
                  <a:pt x="16737" y="24287"/>
                  <a:pt x="16751" y="24289"/>
                  <a:pt x="16763" y="24290"/>
                </a:cubicBezTo>
                <a:lnTo>
                  <a:pt x="16763" y="24290"/>
                </a:lnTo>
                <a:cubicBezTo>
                  <a:pt x="16750" y="24288"/>
                  <a:pt x="16736" y="24287"/>
                  <a:pt x="16722" y="24285"/>
                </a:cubicBezTo>
                <a:lnTo>
                  <a:pt x="16722" y="24285"/>
                </a:lnTo>
                <a:cubicBezTo>
                  <a:pt x="16722" y="24285"/>
                  <a:pt x="16721" y="24285"/>
                  <a:pt x="16721" y="24285"/>
                </a:cubicBezTo>
                <a:close/>
                <a:moveTo>
                  <a:pt x="38274" y="24898"/>
                </a:moveTo>
                <a:lnTo>
                  <a:pt x="38274" y="24898"/>
                </a:lnTo>
                <a:cubicBezTo>
                  <a:pt x="38261" y="24910"/>
                  <a:pt x="38247" y="24923"/>
                  <a:pt x="38231" y="24938"/>
                </a:cubicBezTo>
                <a:cubicBezTo>
                  <a:pt x="38127" y="25043"/>
                  <a:pt x="38052" y="25120"/>
                  <a:pt x="37991" y="25182"/>
                </a:cubicBezTo>
                <a:lnTo>
                  <a:pt x="37991" y="25182"/>
                </a:lnTo>
                <a:cubicBezTo>
                  <a:pt x="38078" y="25100"/>
                  <a:pt x="38176" y="25002"/>
                  <a:pt x="38274" y="24898"/>
                </a:cubicBezTo>
                <a:close/>
                <a:moveTo>
                  <a:pt x="38886" y="24182"/>
                </a:moveTo>
                <a:cubicBezTo>
                  <a:pt x="38836" y="24232"/>
                  <a:pt x="38685" y="24421"/>
                  <a:pt x="38496" y="24648"/>
                </a:cubicBezTo>
                <a:cubicBezTo>
                  <a:pt x="38425" y="24733"/>
                  <a:pt x="38350" y="24817"/>
                  <a:pt x="38274" y="24898"/>
                </a:cubicBezTo>
                <a:lnTo>
                  <a:pt x="38274" y="24898"/>
                </a:lnTo>
                <a:cubicBezTo>
                  <a:pt x="38329" y="24847"/>
                  <a:pt x="38353" y="24826"/>
                  <a:pt x="38356" y="24826"/>
                </a:cubicBezTo>
                <a:lnTo>
                  <a:pt x="38356" y="24826"/>
                </a:lnTo>
                <a:cubicBezTo>
                  <a:pt x="38363" y="24826"/>
                  <a:pt x="38285" y="24910"/>
                  <a:pt x="38206" y="24988"/>
                </a:cubicBezTo>
                <a:cubicBezTo>
                  <a:pt x="38108" y="25086"/>
                  <a:pt x="38004" y="25184"/>
                  <a:pt x="38013" y="25184"/>
                </a:cubicBezTo>
                <a:cubicBezTo>
                  <a:pt x="38017" y="25184"/>
                  <a:pt x="38041" y="25167"/>
                  <a:pt x="38093" y="25127"/>
                </a:cubicBezTo>
                <a:cubicBezTo>
                  <a:pt x="38093" y="25102"/>
                  <a:pt x="38244" y="24963"/>
                  <a:pt x="38408" y="24774"/>
                </a:cubicBezTo>
                <a:cubicBezTo>
                  <a:pt x="38483" y="24686"/>
                  <a:pt x="38584" y="24585"/>
                  <a:pt x="38660" y="24484"/>
                </a:cubicBezTo>
                <a:lnTo>
                  <a:pt x="38786" y="24320"/>
                </a:lnTo>
                <a:lnTo>
                  <a:pt x="38886" y="24182"/>
                </a:lnTo>
                <a:close/>
                <a:moveTo>
                  <a:pt x="24269" y="27307"/>
                </a:moveTo>
                <a:cubicBezTo>
                  <a:pt x="24301" y="27321"/>
                  <a:pt x="24331" y="27334"/>
                  <a:pt x="24361" y="27346"/>
                </a:cubicBezTo>
                <a:lnTo>
                  <a:pt x="24361" y="27346"/>
                </a:lnTo>
                <a:cubicBezTo>
                  <a:pt x="24330" y="27333"/>
                  <a:pt x="24300" y="27320"/>
                  <a:pt x="24269" y="27307"/>
                </a:cubicBezTo>
                <a:close/>
                <a:moveTo>
                  <a:pt x="25567" y="27899"/>
                </a:moveTo>
                <a:cubicBezTo>
                  <a:pt x="25633" y="27924"/>
                  <a:pt x="25760" y="27956"/>
                  <a:pt x="25875" y="27980"/>
                </a:cubicBezTo>
                <a:lnTo>
                  <a:pt x="25875" y="27980"/>
                </a:lnTo>
                <a:cubicBezTo>
                  <a:pt x="25772" y="27954"/>
                  <a:pt x="25669" y="27927"/>
                  <a:pt x="25567" y="27899"/>
                </a:cubicBezTo>
                <a:close/>
                <a:moveTo>
                  <a:pt x="28305" y="28183"/>
                </a:moveTo>
                <a:cubicBezTo>
                  <a:pt x="28333" y="28185"/>
                  <a:pt x="28362" y="28187"/>
                  <a:pt x="28390" y="28189"/>
                </a:cubicBezTo>
                <a:cubicBezTo>
                  <a:pt x="28363" y="28187"/>
                  <a:pt x="28334" y="28185"/>
                  <a:pt x="28305" y="28183"/>
                </a:cubicBezTo>
                <a:close/>
                <a:moveTo>
                  <a:pt x="63" y="1"/>
                </a:moveTo>
                <a:cubicBezTo>
                  <a:pt x="63" y="35"/>
                  <a:pt x="60" y="141"/>
                  <a:pt x="58" y="282"/>
                </a:cubicBezTo>
                <a:lnTo>
                  <a:pt x="58" y="282"/>
                </a:lnTo>
                <a:cubicBezTo>
                  <a:pt x="57" y="271"/>
                  <a:pt x="55" y="266"/>
                  <a:pt x="52" y="266"/>
                </a:cubicBezTo>
                <a:cubicBezTo>
                  <a:pt x="41" y="266"/>
                  <a:pt x="25" y="400"/>
                  <a:pt x="25" y="555"/>
                </a:cubicBezTo>
                <a:lnTo>
                  <a:pt x="13" y="921"/>
                </a:lnTo>
                <a:cubicBezTo>
                  <a:pt x="13" y="1006"/>
                  <a:pt x="13" y="1065"/>
                  <a:pt x="5" y="1065"/>
                </a:cubicBezTo>
                <a:cubicBezTo>
                  <a:pt x="4" y="1065"/>
                  <a:pt x="2" y="1063"/>
                  <a:pt x="0" y="1059"/>
                </a:cubicBezTo>
                <a:lnTo>
                  <a:pt x="0" y="1059"/>
                </a:lnTo>
                <a:cubicBezTo>
                  <a:pt x="63" y="1652"/>
                  <a:pt x="114" y="2647"/>
                  <a:pt x="416" y="3592"/>
                </a:cubicBezTo>
                <a:cubicBezTo>
                  <a:pt x="427" y="3640"/>
                  <a:pt x="430" y="3657"/>
                  <a:pt x="429" y="3657"/>
                </a:cubicBezTo>
                <a:cubicBezTo>
                  <a:pt x="424" y="3657"/>
                  <a:pt x="379" y="3508"/>
                  <a:pt x="375" y="3508"/>
                </a:cubicBezTo>
                <a:lnTo>
                  <a:pt x="375" y="3508"/>
                </a:lnTo>
                <a:cubicBezTo>
                  <a:pt x="374" y="3508"/>
                  <a:pt x="375" y="3514"/>
                  <a:pt x="378" y="3529"/>
                </a:cubicBezTo>
                <a:cubicBezTo>
                  <a:pt x="454" y="3768"/>
                  <a:pt x="542" y="4058"/>
                  <a:pt x="706" y="4588"/>
                </a:cubicBezTo>
                <a:lnTo>
                  <a:pt x="693" y="4525"/>
                </a:lnTo>
                <a:lnTo>
                  <a:pt x="693" y="4525"/>
                </a:lnTo>
                <a:cubicBezTo>
                  <a:pt x="895" y="5142"/>
                  <a:pt x="1134" y="5734"/>
                  <a:pt x="1411" y="6314"/>
                </a:cubicBezTo>
                <a:cubicBezTo>
                  <a:pt x="1701" y="6944"/>
                  <a:pt x="2029" y="7561"/>
                  <a:pt x="2382" y="8141"/>
                </a:cubicBezTo>
                <a:lnTo>
                  <a:pt x="2331" y="8028"/>
                </a:lnTo>
                <a:lnTo>
                  <a:pt x="2659" y="8569"/>
                </a:lnTo>
                <a:cubicBezTo>
                  <a:pt x="2691" y="8615"/>
                  <a:pt x="2705" y="8634"/>
                  <a:pt x="2706" y="8634"/>
                </a:cubicBezTo>
                <a:cubicBezTo>
                  <a:pt x="2708" y="8634"/>
                  <a:pt x="2598" y="8470"/>
                  <a:pt x="2495" y="8292"/>
                </a:cubicBezTo>
                <a:cubicBezTo>
                  <a:pt x="2389" y="8118"/>
                  <a:pt x="2282" y="7936"/>
                  <a:pt x="2290" y="7936"/>
                </a:cubicBezTo>
                <a:lnTo>
                  <a:pt x="2290" y="7936"/>
                </a:lnTo>
                <a:cubicBezTo>
                  <a:pt x="2292" y="7936"/>
                  <a:pt x="2305" y="7952"/>
                  <a:pt x="2331" y="7990"/>
                </a:cubicBezTo>
                <a:cubicBezTo>
                  <a:pt x="2583" y="8443"/>
                  <a:pt x="2861" y="8884"/>
                  <a:pt x="3163" y="9313"/>
                </a:cubicBezTo>
                <a:cubicBezTo>
                  <a:pt x="3528" y="9842"/>
                  <a:pt x="3906" y="10346"/>
                  <a:pt x="3995" y="10497"/>
                </a:cubicBezTo>
                <a:cubicBezTo>
                  <a:pt x="4105" y="10639"/>
                  <a:pt x="4138" y="10677"/>
                  <a:pt x="4141" y="10677"/>
                </a:cubicBezTo>
                <a:cubicBezTo>
                  <a:pt x="4146" y="10677"/>
                  <a:pt x="4109" y="10624"/>
                  <a:pt x="4112" y="10624"/>
                </a:cubicBezTo>
                <a:lnTo>
                  <a:pt x="4112" y="10624"/>
                </a:lnTo>
                <a:cubicBezTo>
                  <a:pt x="4115" y="10624"/>
                  <a:pt x="4147" y="10664"/>
                  <a:pt x="4259" y="10812"/>
                </a:cubicBezTo>
                <a:lnTo>
                  <a:pt x="4348" y="10938"/>
                </a:lnTo>
                <a:lnTo>
                  <a:pt x="4448" y="11039"/>
                </a:lnTo>
                <a:cubicBezTo>
                  <a:pt x="4574" y="11190"/>
                  <a:pt x="4688" y="11354"/>
                  <a:pt x="4801" y="11518"/>
                </a:cubicBezTo>
                <a:lnTo>
                  <a:pt x="4574" y="11241"/>
                </a:lnTo>
                <a:lnTo>
                  <a:pt x="4574" y="11241"/>
                </a:lnTo>
                <a:cubicBezTo>
                  <a:pt x="4849" y="11595"/>
                  <a:pt x="5362" y="12189"/>
                  <a:pt x="5530" y="12390"/>
                </a:cubicBezTo>
                <a:lnTo>
                  <a:pt x="5530" y="12390"/>
                </a:lnTo>
                <a:lnTo>
                  <a:pt x="5217" y="12009"/>
                </a:lnTo>
                <a:lnTo>
                  <a:pt x="5217" y="12009"/>
                </a:lnTo>
                <a:cubicBezTo>
                  <a:pt x="5734" y="12614"/>
                  <a:pt x="6301" y="13282"/>
                  <a:pt x="6893" y="13925"/>
                </a:cubicBezTo>
                <a:cubicBezTo>
                  <a:pt x="7170" y="14265"/>
                  <a:pt x="7485" y="14567"/>
                  <a:pt x="7825" y="14845"/>
                </a:cubicBezTo>
                <a:cubicBezTo>
                  <a:pt x="8092" y="15069"/>
                  <a:pt x="8387" y="15248"/>
                  <a:pt x="8708" y="15382"/>
                </a:cubicBezTo>
                <a:lnTo>
                  <a:pt x="8708" y="15382"/>
                </a:lnTo>
                <a:cubicBezTo>
                  <a:pt x="8665" y="15694"/>
                  <a:pt x="8648" y="16010"/>
                  <a:pt x="8657" y="16319"/>
                </a:cubicBezTo>
                <a:cubicBezTo>
                  <a:pt x="8657" y="16218"/>
                  <a:pt x="8657" y="16079"/>
                  <a:pt x="8657" y="16004"/>
                </a:cubicBezTo>
                <a:cubicBezTo>
                  <a:pt x="8657" y="16394"/>
                  <a:pt x="8670" y="16773"/>
                  <a:pt x="8720" y="17151"/>
                </a:cubicBezTo>
                <a:cubicBezTo>
                  <a:pt x="8724" y="17210"/>
                  <a:pt x="8726" y="17234"/>
                  <a:pt x="8725" y="17234"/>
                </a:cubicBezTo>
                <a:cubicBezTo>
                  <a:pt x="8723" y="17234"/>
                  <a:pt x="8712" y="17142"/>
                  <a:pt x="8695" y="17050"/>
                </a:cubicBezTo>
                <a:lnTo>
                  <a:pt x="8695" y="17050"/>
                </a:lnTo>
                <a:cubicBezTo>
                  <a:pt x="8707" y="17163"/>
                  <a:pt x="8720" y="17251"/>
                  <a:pt x="8745" y="17365"/>
                </a:cubicBezTo>
                <a:cubicBezTo>
                  <a:pt x="8758" y="17466"/>
                  <a:pt x="8783" y="17592"/>
                  <a:pt x="8821" y="17755"/>
                </a:cubicBezTo>
                <a:cubicBezTo>
                  <a:pt x="8783" y="17680"/>
                  <a:pt x="8770" y="17705"/>
                  <a:pt x="8695" y="17226"/>
                </a:cubicBezTo>
                <a:lnTo>
                  <a:pt x="8695" y="17226"/>
                </a:lnTo>
                <a:cubicBezTo>
                  <a:pt x="8745" y="17579"/>
                  <a:pt x="8821" y="17944"/>
                  <a:pt x="8922" y="18285"/>
                </a:cubicBezTo>
                <a:cubicBezTo>
                  <a:pt x="8922" y="18351"/>
                  <a:pt x="9046" y="18713"/>
                  <a:pt x="9045" y="18713"/>
                </a:cubicBezTo>
                <a:cubicBezTo>
                  <a:pt x="9044" y="18713"/>
                  <a:pt x="9041" y="18706"/>
                  <a:pt x="9035" y="18688"/>
                </a:cubicBezTo>
                <a:lnTo>
                  <a:pt x="9035" y="18688"/>
                </a:lnTo>
                <a:cubicBezTo>
                  <a:pt x="9148" y="19028"/>
                  <a:pt x="9287" y="19356"/>
                  <a:pt x="9463" y="19671"/>
                </a:cubicBezTo>
                <a:cubicBezTo>
                  <a:pt x="9652" y="20024"/>
                  <a:pt x="9867" y="20376"/>
                  <a:pt x="10106" y="20704"/>
                </a:cubicBezTo>
                <a:cubicBezTo>
                  <a:pt x="10131" y="20729"/>
                  <a:pt x="10182" y="20792"/>
                  <a:pt x="10283" y="20931"/>
                </a:cubicBezTo>
                <a:cubicBezTo>
                  <a:pt x="10749" y="21548"/>
                  <a:pt x="11303" y="22090"/>
                  <a:pt x="11933" y="22531"/>
                </a:cubicBezTo>
                <a:lnTo>
                  <a:pt x="12336" y="22846"/>
                </a:lnTo>
                <a:cubicBezTo>
                  <a:pt x="12463" y="22924"/>
                  <a:pt x="12509" y="22951"/>
                  <a:pt x="12514" y="22951"/>
                </a:cubicBezTo>
                <a:cubicBezTo>
                  <a:pt x="12525" y="22951"/>
                  <a:pt x="12326" y="22816"/>
                  <a:pt x="12340" y="22816"/>
                </a:cubicBezTo>
                <a:lnTo>
                  <a:pt x="12340" y="22816"/>
                </a:lnTo>
                <a:cubicBezTo>
                  <a:pt x="12349" y="22816"/>
                  <a:pt x="12448" y="22873"/>
                  <a:pt x="12752" y="23060"/>
                </a:cubicBezTo>
                <a:cubicBezTo>
                  <a:pt x="13118" y="23262"/>
                  <a:pt x="13181" y="23300"/>
                  <a:pt x="13193" y="23300"/>
                </a:cubicBezTo>
                <a:cubicBezTo>
                  <a:pt x="13193" y="23312"/>
                  <a:pt x="13143" y="23300"/>
                  <a:pt x="13269" y="23363"/>
                </a:cubicBezTo>
                <a:cubicBezTo>
                  <a:pt x="13836" y="23627"/>
                  <a:pt x="14428" y="23842"/>
                  <a:pt x="15033" y="24018"/>
                </a:cubicBezTo>
                <a:cubicBezTo>
                  <a:pt x="14907" y="23993"/>
                  <a:pt x="14794" y="23955"/>
                  <a:pt x="14693" y="23930"/>
                </a:cubicBezTo>
                <a:cubicBezTo>
                  <a:pt x="14592" y="23892"/>
                  <a:pt x="14491" y="23867"/>
                  <a:pt x="14378" y="23829"/>
                </a:cubicBezTo>
                <a:lnTo>
                  <a:pt x="14378" y="23829"/>
                </a:lnTo>
                <a:cubicBezTo>
                  <a:pt x="14554" y="23892"/>
                  <a:pt x="14743" y="23955"/>
                  <a:pt x="14920" y="24005"/>
                </a:cubicBezTo>
                <a:cubicBezTo>
                  <a:pt x="14767" y="23970"/>
                  <a:pt x="14625" y="23924"/>
                  <a:pt x="14494" y="23897"/>
                </a:cubicBezTo>
                <a:lnTo>
                  <a:pt x="14494" y="23897"/>
                </a:lnTo>
                <a:cubicBezTo>
                  <a:pt x="14706" y="23959"/>
                  <a:pt x="15053" y="24058"/>
                  <a:pt x="15411" y="24131"/>
                </a:cubicBezTo>
                <a:cubicBezTo>
                  <a:pt x="15789" y="24207"/>
                  <a:pt x="16167" y="24257"/>
                  <a:pt x="16558" y="24270"/>
                </a:cubicBezTo>
                <a:cubicBezTo>
                  <a:pt x="16612" y="24275"/>
                  <a:pt x="16667" y="24281"/>
                  <a:pt x="16721" y="24285"/>
                </a:cubicBezTo>
                <a:lnTo>
                  <a:pt x="16721" y="24285"/>
                </a:lnTo>
                <a:cubicBezTo>
                  <a:pt x="16713" y="24285"/>
                  <a:pt x="16705" y="24284"/>
                  <a:pt x="16697" y="24283"/>
                </a:cubicBezTo>
                <a:lnTo>
                  <a:pt x="16697" y="24283"/>
                </a:lnTo>
                <a:cubicBezTo>
                  <a:pt x="16705" y="24284"/>
                  <a:pt x="16713" y="24284"/>
                  <a:pt x="16722" y="24285"/>
                </a:cubicBezTo>
                <a:lnTo>
                  <a:pt x="16722" y="24285"/>
                </a:lnTo>
                <a:cubicBezTo>
                  <a:pt x="16793" y="24291"/>
                  <a:pt x="16864" y="24295"/>
                  <a:pt x="16936" y="24295"/>
                </a:cubicBezTo>
                <a:cubicBezTo>
                  <a:pt x="16850" y="24295"/>
                  <a:pt x="16822" y="24295"/>
                  <a:pt x="16763" y="24290"/>
                </a:cubicBezTo>
                <a:lnTo>
                  <a:pt x="16763" y="24290"/>
                </a:lnTo>
                <a:cubicBezTo>
                  <a:pt x="16907" y="24304"/>
                  <a:pt x="17050" y="24313"/>
                  <a:pt x="17190" y="24313"/>
                </a:cubicBezTo>
                <a:cubicBezTo>
                  <a:pt x="17249" y="24313"/>
                  <a:pt x="17307" y="24311"/>
                  <a:pt x="17364" y="24308"/>
                </a:cubicBezTo>
                <a:lnTo>
                  <a:pt x="18196" y="24257"/>
                </a:lnTo>
                <a:cubicBezTo>
                  <a:pt x="18398" y="24242"/>
                  <a:pt x="18562" y="24231"/>
                  <a:pt x="18607" y="24231"/>
                </a:cubicBezTo>
                <a:cubicBezTo>
                  <a:pt x="18635" y="24231"/>
                  <a:pt x="18618" y="24235"/>
                  <a:pt x="18536" y="24245"/>
                </a:cubicBezTo>
                <a:cubicBezTo>
                  <a:pt x="18649" y="24232"/>
                  <a:pt x="18776" y="24207"/>
                  <a:pt x="18889" y="24194"/>
                </a:cubicBezTo>
                <a:cubicBezTo>
                  <a:pt x="19015" y="24182"/>
                  <a:pt x="19141" y="24157"/>
                  <a:pt x="19254" y="24131"/>
                </a:cubicBezTo>
                <a:cubicBezTo>
                  <a:pt x="19344" y="24116"/>
                  <a:pt x="19387" y="24109"/>
                  <a:pt x="19392" y="24109"/>
                </a:cubicBezTo>
                <a:cubicBezTo>
                  <a:pt x="19392" y="24109"/>
                  <a:pt x="19392" y="24109"/>
                  <a:pt x="19392" y="24109"/>
                </a:cubicBezTo>
                <a:lnTo>
                  <a:pt x="19392" y="24109"/>
                </a:lnTo>
                <a:cubicBezTo>
                  <a:pt x="19513" y="24086"/>
                  <a:pt x="19633" y="24064"/>
                  <a:pt x="19758" y="24031"/>
                </a:cubicBezTo>
                <a:lnTo>
                  <a:pt x="19884" y="24002"/>
                </a:lnTo>
                <a:lnTo>
                  <a:pt x="19884" y="24002"/>
                </a:lnTo>
                <a:cubicBezTo>
                  <a:pt x="20010" y="24224"/>
                  <a:pt x="20154" y="24443"/>
                  <a:pt x="20313" y="24648"/>
                </a:cubicBezTo>
                <a:cubicBezTo>
                  <a:pt x="20248" y="24547"/>
                  <a:pt x="20164" y="24405"/>
                  <a:pt x="20177" y="24405"/>
                </a:cubicBezTo>
                <a:lnTo>
                  <a:pt x="20177" y="24405"/>
                </a:lnTo>
                <a:cubicBezTo>
                  <a:pt x="20182" y="24405"/>
                  <a:pt x="20200" y="24424"/>
                  <a:pt x="20237" y="24472"/>
                </a:cubicBezTo>
                <a:cubicBezTo>
                  <a:pt x="20313" y="24610"/>
                  <a:pt x="20376" y="24686"/>
                  <a:pt x="20426" y="24761"/>
                </a:cubicBezTo>
                <a:lnTo>
                  <a:pt x="20552" y="24913"/>
                </a:lnTo>
                <a:cubicBezTo>
                  <a:pt x="20628" y="25001"/>
                  <a:pt x="20703" y="25127"/>
                  <a:pt x="20981" y="25391"/>
                </a:cubicBezTo>
                <a:cubicBezTo>
                  <a:pt x="20931" y="25342"/>
                  <a:pt x="20913" y="25320"/>
                  <a:pt x="20917" y="25320"/>
                </a:cubicBezTo>
                <a:lnTo>
                  <a:pt x="20917" y="25320"/>
                </a:lnTo>
                <a:cubicBezTo>
                  <a:pt x="20930" y="25320"/>
                  <a:pt x="21099" y="25465"/>
                  <a:pt x="21308" y="25656"/>
                </a:cubicBezTo>
                <a:cubicBezTo>
                  <a:pt x="21297" y="25647"/>
                  <a:pt x="21290" y="25645"/>
                  <a:pt x="21286" y="25645"/>
                </a:cubicBezTo>
                <a:cubicBezTo>
                  <a:pt x="21280" y="25645"/>
                  <a:pt x="21278" y="25651"/>
                  <a:pt x="21270" y="25651"/>
                </a:cubicBezTo>
                <a:cubicBezTo>
                  <a:pt x="21261" y="25651"/>
                  <a:pt x="21242" y="25642"/>
                  <a:pt x="21195" y="25606"/>
                </a:cubicBezTo>
                <a:lnTo>
                  <a:pt x="21195" y="25606"/>
                </a:lnTo>
                <a:cubicBezTo>
                  <a:pt x="21424" y="25789"/>
                  <a:pt x="21653" y="25972"/>
                  <a:pt x="21901" y="26137"/>
                </a:cubicBezTo>
                <a:lnTo>
                  <a:pt x="21901" y="26137"/>
                </a:lnTo>
                <a:cubicBezTo>
                  <a:pt x="21890" y="26130"/>
                  <a:pt x="21884" y="26128"/>
                  <a:pt x="21881" y="26128"/>
                </a:cubicBezTo>
                <a:cubicBezTo>
                  <a:pt x="21865" y="26128"/>
                  <a:pt x="21974" y="26223"/>
                  <a:pt x="22090" y="26311"/>
                </a:cubicBezTo>
                <a:cubicBezTo>
                  <a:pt x="22086" y="26309"/>
                  <a:pt x="22084" y="26308"/>
                  <a:pt x="22084" y="26308"/>
                </a:cubicBezTo>
                <a:lnTo>
                  <a:pt x="22084" y="26308"/>
                </a:lnTo>
                <a:cubicBezTo>
                  <a:pt x="22081" y="26308"/>
                  <a:pt x="22235" y="26423"/>
                  <a:pt x="22442" y="26538"/>
                </a:cubicBezTo>
                <a:cubicBezTo>
                  <a:pt x="22657" y="26677"/>
                  <a:pt x="22909" y="26828"/>
                  <a:pt x="23022" y="26878"/>
                </a:cubicBezTo>
                <a:cubicBezTo>
                  <a:pt x="22909" y="26815"/>
                  <a:pt x="22795" y="26752"/>
                  <a:pt x="22669" y="26677"/>
                </a:cubicBezTo>
                <a:lnTo>
                  <a:pt x="22669" y="26677"/>
                </a:lnTo>
                <a:cubicBezTo>
                  <a:pt x="22984" y="26853"/>
                  <a:pt x="23312" y="27017"/>
                  <a:pt x="23639" y="27143"/>
                </a:cubicBezTo>
                <a:cubicBezTo>
                  <a:pt x="23765" y="27206"/>
                  <a:pt x="23891" y="27244"/>
                  <a:pt x="24055" y="27307"/>
                </a:cubicBezTo>
                <a:cubicBezTo>
                  <a:pt x="24206" y="27370"/>
                  <a:pt x="24395" y="27445"/>
                  <a:pt x="24648" y="27521"/>
                </a:cubicBezTo>
                <a:cubicBezTo>
                  <a:pt x="24599" y="27511"/>
                  <a:pt x="24542" y="27500"/>
                  <a:pt x="24518" y="27500"/>
                </a:cubicBezTo>
                <a:cubicBezTo>
                  <a:pt x="24480" y="27500"/>
                  <a:pt x="24529" y="27530"/>
                  <a:pt x="24849" y="27647"/>
                </a:cubicBezTo>
                <a:cubicBezTo>
                  <a:pt x="25504" y="27811"/>
                  <a:pt x="26185" y="27949"/>
                  <a:pt x="26865" y="28038"/>
                </a:cubicBezTo>
                <a:lnTo>
                  <a:pt x="27042" y="28088"/>
                </a:lnTo>
                <a:cubicBezTo>
                  <a:pt x="27281" y="28113"/>
                  <a:pt x="27533" y="28138"/>
                  <a:pt x="27773" y="28164"/>
                </a:cubicBezTo>
                <a:cubicBezTo>
                  <a:pt x="27546" y="28151"/>
                  <a:pt x="27105" y="28126"/>
                  <a:pt x="26651" y="28063"/>
                </a:cubicBezTo>
                <a:cubicBezTo>
                  <a:pt x="26223" y="28000"/>
                  <a:pt x="25794" y="27924"/>
                  <a:pt x="25366" y="27811"/>
                </a:cubicBezTo>
                <a:lnTo>
                  <a:pt x="25366" y="27811"/>
                </a:lnTo>
                <a:lnTo>
                  <a:pt x="25643" y="27899"/>
                </a:lnTo>
                <a:cubicBezTo>
                  <a:pt x="25782" y="27937"/>
                  <a:pt x="25920" y="27975"/>
                  <a:pt x="26071" y="28000"/>
                </a:cubicBezTo>
                <a:cubicBezTo>
                  <a:pt x="26116" y="28014"/>
                  <a:pt x="26124" y="28020"/>
                  <a:pt x="26108" y="28020"/>
                </a:cubicBezTo>
                <a:cubicBezTo>
                  <a:pt x="26080" y="28020"/>
                  <a:pt x="25983" y="28003"/>
                  <a:pt x="25875" y="27980"/>
                </a:cubicBezTo>
                <a:lnTo>
                  <a:pt x="25875" y="27980"/>
                </a:lnTo>
                <a:cubicBezTo>
                  <a:pt x="26231" y="28069"/>
                  <a:pt x="26592" y="28143"/>
                  <a:pt x="26953" y="28201"/>
                </a:cubicBezTo>
                <a:cubicBezTo>
                  <a:pt x="26948" y="28199"/>
                  <a:pt x="26951" y="28198"/>
                  <a:pt x="26962" y="28198"/>
                </a:cubicBezTo>
                <a:cubicBezTo>
                  <a:pt x="27060" y="28198"/>
                  <a:pt x="27794" y="28284"/>
                  <a:pt x="27957" y="28284"/>
                </a:cubicBezTo>
                <a:cubicBezTo>
                  <a:pt x="27981" y="28284"/>
                  <a:pt x="27993" y="28282"/>
                  <a:pt x="27987" y="28277"/>
                </a:cubicBezTo>
                <a:cubicBezTo>
                  <a:pt x="27722" y="28264"/>
                  <a:pt x="27470" y="28227"/>
                  <a:pt x="27218" y="28214"/>
                </a:cubicBezTo>
                <a:cubicBezTo>
                  <a:pt x="26953" y="28189"/>
                  <a:pt x="26701" y="28138"/>
                  <a:pt x="26449" y="28101"/>
                </a:cubicBezTo>
                <a:cubicBezTo>
                  <a:pt x="26638" y="28101"/>
                  <a:pt x="26815" y="28113"/>
                  <a:pt x="27004" y="28151"/>
                </a:cubicBezTo>
                <a:cubicBezTo>
                  <a:pt x="27357" y="28189"/>
                  <a:pt x="27836" y="28239"/>
                  <a:pt x="28340" y="28264"/>
                </a:cubicBezTo>
                <a:cubicBezTo>
                  <a:pt x="28592" y="28290"/>
                  <a:pt x="28151" y="28290"/>
                  <a:pt x="28163" y="28302"/>
                </a:cubicBezTo>
                <a:cubicBezTo>
                  <a:pt x="28224" y="28302"/>
                  <a:pt x="28389" y="28318"/>
                  <a:pt x="28569" y="28318"/>
                </a:cubicBezTo>
                <a:cubicBezTo>
                  <a:pt x="28614" y="28318"/>
                  <a:pt x="28660" y="28317"/>
                  <a:pt x="28705" y="28315"/>
                </a:cubicBezTo>
                <a:lnTo>
                  <a:pt x="28793" y="28315"/>
                </a:lnTo>
                <a:cubicBezTo>
                  <a:pt x="28898" y="28320"/>
                  <a:pt x="29002" y="28323"/>
                  <a:pt x="29105" y="28323"/>
                </a:cubicBezTo>
                <a:cubicBezTo>
                  <a:pt x="29252" y="28323"/>
                  <a:pt x="29396" y="28317"/>
                  <a:pt x="29537" y="28302"/>
                </a:cubicBezTo>
                <a:lnTo>
                  <a:pt x="29927" y="28290"/>
                </a:lnTo>
                <a:lnTo>
                  <a:pt x="30381" y="28264"/>
                </a:lnTo>
                <a:cubicBezTo>
                  <a:pt x="30608" y="28252"/>
                  <a:pt x="31074" y="28214"/>
                  <a:pt x="31112" y="28189"/>
                </a:cubicBezTo>
                <a:lnTo>
                  <a:pt x="31112" y="28189"/>
                </a:lnTo>
                <a:cubicBezTo>
                  <a:pt x="31050" y="28193"/>
                  <a:pt x="30997" y="28195"/>
                  <a:pt x="30951" y="28195"/>
                </a:cubicBezTo>
                <a:cubicBezTo>
                  <a:pt x="30705" y="28195"/>
                  <a:pt x="30685" y="28143"/>
                  <a:pt x="30898" y="28101"/>
                </a:cubicBezTo>
                <a:cubicBezTo>
                  <a:pt x="30973" y="28101"/>
                  <a:pt x="32095" y="27949"/>
                  <a:pt x="32359" y="27886"/>
                </a:cubicBezTo>
                <a:cubicBezTo>
                  <a:pt x="32404" y="27879"/>
                  <a:pt x="32430" y="27876"/>
                  <a:pt x="32443" y="27876"/>
                </a:cubicBezTo>
                <a:cubicBezTo>
                  <a:pt x="32522" y="27876"/>
                  <a:pt x="32015" y="28011"/>
                  <a:pt x="32065" y="28011"/>
                </a:cubicBezTo>
                <a:cubicBezTo>
                  <a:pt x="32073" y="28011"/>
                  <a:pt x="32094" y="28007"/>
                  <a:pt x="32132" y="28000"/>
                </a:cubicBezTo>
                <a:cubicBezTo>
                  <a:pt x="32132" y="28000"/>
                  <a:pt x="32347" y="27937"/>
                  <a:pt x="32435" y="27912"/>
                </a:cubicBezTo>
                <a:cubicBezTo>
                  <a:pt x="32573" y="27899"/>
                  <a:pt x="32712" y="27874"/>
                  <a:pt x="32851" y="27836"/>
                </a:cubicBezTo>
                <a:cubicBezTo>
                  <a:pt x="32905" y="27800"/>
                  <a:pt x="33406" y="27668"/>
                  <a:pt x="33403" y="27668"/>
                </a:cubicBezTo>
                <a:lnTo>
                  <a:pt x="33403" y="27668"/>
                </a:lnTo>
                <a:cubicBezTo>
                  <a:pt x="33402" y="27668"/>
                  <a:pt x="33318" y="27690"/>
                  <a:pt x="33090" y="27748"/>
                </a:cubicBezTo>
                <a:cubicBezTo>
                  <a:pt x="33330" y="27685"/>
                  <a:pt x="33468" y="27647"/>
                  <a:pt x="33607" y="27597"/>
                </a:cubicBezTo>
                <a:cubicBezTo>
                  <a:pt x="33745" y="27546"/>
                  <a:pt x="33909" y="27508"/>
                  <a:pt x="34199" y="27408"/>
                </a:cubicBezTo>
                <a:lnTo>
                  <a:pt x="34199" y="27408"/>
                </a:lnTo>
                <a:cubicBezTo>
                  <a:pt x="34184" y="27412"/>
                  <a:pt x="34174" y="27414"/>
                  <a:pt x="34170" y="27414"/>
                </a:cubicBezTo>
                <a:cubicBezTo>
                  <a:pt x="34118" y="27414"/>
                  <a:pt x="34728" y="27163"/>
                  <a:pt x="35157" y="26954"/>
                </a:cubicBezTo>
                <a:lnTo>
                  <a:pt x="35157" y="26954"/>
                </a:lnTo>
                <a:cubicBezTo>
                  <a:pt x="35151" y="26960"/>
                  <a:pt x="35152" y="26962"/>
                  <a:pt x="35159" y="26962"/>
                </a:cubicBezTo>
                <a:cubicBezTo>
                  <a:pt x="35181" y="26962"/>
                  <a:pt x="35257" y="26936"/>
                  <a:pt x="35295" y="26916"/>
                </a:cubicBezTo>
                <a:cubicBezTo>
                  <a:pt x="35698" y="26727"/>
                  <a:pt x="36089" y="26526"/>
                  <a:pt x="36480" y="26299"/>
                </a:cubicBezTo>
                <a:cubicBezTo>
                  <a:pt x="36845" y="26072"/>
                  <a:pt x="37198" y="25833"/>
                  <a:pt x="37526" y="25568"/>
                </a:cubicBezTo>
                <a:cubicBezTo>
                  <a:pt x="37563" y="25543"/>
                  <a:pt x="37677" y="25454"/>
                  <a:pt x="37765" y="25391"/>
                </a:cubicBezTo>
                <a:cubicBezTo>
                  <a:pt x="37814" y="25342"/>
                  <a:pt x="37853" y="25309"/>
                  <a:pt x="37856" y="25309"/>
                </a:cubicBezTo>
                <a:lnTo>
                  <a:pt x="37856" y="25309"/>
                </a:lnTo>
                <a:cubicBezTo>
                  <a:pt x="37858" y="25309"/>
                  <a:pt x="37850" y="25319"/>
                  <a:pt x="37828" y="25341"/>
                </a:cubicBezTo>
                <a:cubicBezTo>
                  <a:pt x="37880" y="25296"/>
                  <a:pt x="37928" y="25248"/>
                  <a:pt x="37991" y="25182"/>
                </a:cubicBezTo>
                <a:lnTo>
                  <a:pt x="37991" y="25182"/>
                </a:lnTo>
                <a:cubicBezTo>
                  <a:pt x="37965" y="25207"/>
                  <a:pt x="37940" y="25231"/>
                  <a:pt x="37916" y="25253"/>
                </a:cubicBezTo>
                <a:cubicBezTo>
                  <a:pt x="37916" y="25253"/>
                  <a:pt x="37941" y="25215"/>
                  <a:pt x="38004" y="25152"/>
                </a:cubicBezTo>
                <a:cubicBezTo>
                  <a:pt x="38067" y="25089"/>
                  <a:pt x="38143" y="24988"/>
                  <a:pt x="38256" y="24875"/>
                </a:cubicBezTo>
                <a:cubicBezTo>
                  <a:pt x="38534" y="24560"/>
                  <a:pt x="38798" y="24220"/>
                  <a:pt x="39038" y="23867"/>
                </a:cubicBezTo>
                <a:cubicBezTo>
                  <a:pt x="39151" y="23690"/>
                  <a:pt x="39214" y="23590"/>
                  <a:pt x="39252" y="23527"/>
                </a:cubicBezTo>
                <a:cubicBezTo>
                  <a:pt x="39265" y="23489"/>
                  <a:pt x="39277" y="23464"/>
                  <a:pt x="39302" y="23438"/>
                </a:cubicBezTo>
                <a:cubicBezTo>
                  <a:pt x="39441" y="23186"/>
                  <a:pt x="39542" y="22909"/>
                  <a:pt x="39592" y="22632"/>
                </a:cubicBezTo>
                <a:cubicBezTo>
                  <a:pt x="39617" y="22455"/>
                  <a:pt x="39617" y="22292"/>
                  <a:pt x="39605" y="22115"/>
                </a:cubicBezTo>
                <a:cubicBezTo>
                  <a:pt x="39580" y="21964"/>
                  <a:pt x="39554" y="21813"/>
                  <a:pt x="39491" y="21674"/>
                </a:cubicBezTo>
                <a:cubicBezTo>
                  <a:pt x="39416" y="21460"/>
                  <a:pt x="39290" y="21258"/>
                  <a:pt x="39113" y="21095"/>
                </a:cubicBezTo>
                <a:cubicBezTo>
                  <a:pt x="39038" y="21006"/>
                  <a:pt x="38975" y="20969"/>
                  <a:pt x="38962" y="20956"/>
                </a:cubicBezTo>
                <a:cubicBezTo>
                  <a:pt x="38950" y="20943"/>
                  <a:pt x="38946" y="20937"/>
                  <a:pt x="38950" y="20937"/>
                </a:cubicBezTo>
                <a:lnTo>
                  <a:pt x="38950" y="20937"/>
                </a:lnTo>
                <a:cubicBezTo>
                  <a:pt x="38953" y="20937"/>
                  <a:pt x="38962" y="20943"/>
                  <a:pt x="38975" y="20956"/>
                </a:cubicBezTo>
                <a:cubicBezTo>
                  <a:pt x="38984" y="20965"/>
                  <a:pt x="39041" y="20995"/>
                  <a:pt x="39055" y="20995"/>
                </a:cubicBezTo>
                <a:cubicBezTo>
                  <a:pt x="39061" y="20995"/>
                  <a:pt x="39060" y="20991"/>
                  <a:pt x="39050" y="20981"/>
                </a:cubicBezTo>
                <a:lnTo>
                  <a:pt x="39050" y="20981"/>
                </a:lnTo>
                <a:cubicBezTo>
                  <a:pt x="39265" y="21145"/>
                  <a:pt x="39428" y="21372"/>
                  <a:pt x="39517" y="21624"/>
                </a:cubicBezTo>
                <a:cubicBezTo>
                  <a:pt x="39592" y="21838"/>
                  <a:pt x="39630" y="22052"/>
                  <a:pt x="39630" y="22266"/>
                </a:cubicBezTo>
                <a:cubicBezTo>
                  <a:pt x="39643" y="22077"/>
                  <a:pt x="39617" y="21901"/>
                  <a:pt x="39554" y="21725"/>
                </a:cubicBezTo>
                <a:lnTo>
                  <a:pt x="39554" y="21725"/>
                </a:lnTo>
                <a:cubicBezTo>
                  <a:pt x="39605" y="21863"/>
                  <a:pt x="39630" y="22002"/>
                  <a:pt x="39643" y="22153"/>
                </a:cubicBezTo>
                <a:cubicBezTo>
                  <a:pt x="39655" y="22304"/>
                  <a:pt x="39643" y="22455"/>
                  <a:pt x="39617" y="22607"/>
                </a:cubicBezTo>
                <a:cubicBezTo>
                  <a:pt x="39655" y="22405"/>
                  <a:pt x="39668" y="22203"/>
                  <a:pt x="39630" y="22002"/>
                </a:cubicBezTo>
                <a:cubicBezTo>
                  <a:pt x="39592" y="21674"/>
                  <a:pt x="39441" y="21359"/>
                  <a:pt x="39214" y="21107"/>
                </a:cubicBezTo>
                <a:cubicBezTo>
                  <a:pt x="39088" y="20969"/>
                  <a:pt x="38924" y="20868"/>
                  <a:pt x="38735" y="20792"/>
                </a:cubicBezTo>
                <a:cubicBezTo>
                  <a:pt x="38615" y="20749"/>
                  <a:pt x="38482" y="20730"/>
                  <a:pt x="38350" y="20730"/>
                </a:cubicBezTo>
                <a:cubicBezTo>
                  <a:pt x="38289" y="20730"/>
                  <a:pt x="38228" y="20734"/>
                  <a:pt x="38168" y="20742"/>
                </a:cubicBezTo>
                <a:cubicBezTo>
                  <a:pt x="37828" y="20780"/>
                  <a:pt x="37500" y="20918"/>
                  <a:pt x="37223" y="21132"/>
                </a:cubicBezTo>
                <a:cubicBezTo>
                  <a:pt x="37086" y="21238"/>
                  <a:pt x="36888" y="21449"/>
                  <a:pt x="36900" y="21449"/>
                </a:cubicBezTo>
                <a:cubicBezTo>
                  <a:pt x="36902" y="21449"/>
                  <a:pt x="36913" y="21441"/>
                  <a:pt x="36933" y="21422"/>
                </a:cubicBezTo>
                <a:cubicBezTo>
                  <a:pt x="37022" y="21321"/>
                  <a:pt x="37110" y="21246"/>
                  <a:pt x="37211" y="21170"/>
                </a:cubicBezTo>
                <a:cubicBezTo>
                  <a:pt x="37254" y="21141"/>
                  <a:pt x="37273" y="21129"/>
                  <a:pt x="37274" y="21129"/>
                </a:cubicBezTo>
                <a:lnTo>
                  <a:pt x="37274" y="21129"/>
                </a:lnTo>
                <a:cubicBezTo>
                  <a:pt x="37277" y="21129"/>
                  <a:pt x="37178" y="21203"/>
                  <a:pt x="37097" y="21284"/>
                </a:cubicBezTo>
                <a:cubicBezTo>
                  <a:pt x="37027" y="21354"/>
                  <a:pt x="36961" y="21420"/>
                  <a:pt x="36964" y="21420"/>
                </a:cubicBezTo>
                <a:cubicBezTo>
                  <a:pt x="36966" y="21420"/>
                  <a:pt x="36993" y="21396"/>
                  <a:pt x="37059" y="21334"/>
                </a:cubicBezTo>
                <a:lnTo>
                  <a:pt x="37059" y="21334"/>
                </a:lnTo>
                <a:cubicBezTo>
                  <a:pt x="36644" y="21750"/>
                  <a:pt x="36329" y="22266"/>
                  <a:pt x="36152" y="22821"/>
                </a:cubicBezTo>
                <a:cubicBezTo>
                  <a:pt x="36141" y="22838"/>
                  <a:pt x="36129" y="22855"/>
                  <a:pt x="36119" y="22874"/>
                </a:cubicBezTo>
                <a:lnTo>
                  <a:pt x="36119" y="22874"/>
                </a:lnTo>
                <a:cubicBezTo>
                  <a:pt x="36126" y="22851"/>
                  <a:pt x="36133" y="22828"/>
                  <a:pt x="36141" y="22805"/>
                </a:cubicBezTo>
                <a:lnTo>
                  <a:pt x="36141" y="22805"/>
                </a:lnTo>
                <a:cubicBezTo>
                  <a:pt x="36126" y="22847"/>
                  <a:pt x="36111" y="22883"/>
                  <a:pt x="36102" y="22909"/>
                </a:cubicBezTo>
                <a:lnTo>
                  <a:pt x="36102" y="22909"/>
                </a:lnTo>
                <a:cubicBezTo>
                  <a:pt x="36107" y="22896"/>
                  <a:pt x="36113" y="22885"/>
                  <a:pt x="36119" y="22874"/>
                </a:cubicBezTo>
                <a:lnTo>
                  <a:pt x="36119" y="22874"/>
                </a:lnTo>
                <a:cubicBezTo>
                  <a:pt x="36109" y="22906"/>
                  <a:pt x="36099" y="22939"/>
                  <a:pt x="36089" y="22972"/>
                </a:cubicBezTo>
                <a:cubicBezTo>
                  <a:pt x="36020" y="23180"/>
                  <a:pt x="35982" y="23398"/>
                  <a:pt x="35967" y="23617"/>
                </a:cubicBezTo>
                <a:lnTo>
                  <a:pt x="35967" y="23617"/>
                </a:lnTo>
                <a:cubicBezTo>
                  <a:pt x="35974" y="23553"/>
                  <a:pt x="35991" y="23493"/>
                  <a:pt x="36001" y="23426"/>
                </a:cubicBezTo>
                <a:cubicBezTo>
                  <a:pt x="36013" y="23350"/>
                  <a:pt x="36026" y="23275"/>
                  <a:pt x="36051" y="23186"/>
                </a:cubicBezTo>
                <a:lnTo>
                  <a:pt x="36051" y="23186"/>
                </a:lnTo>
                <a:cubicBezTo>
                  <a:pt x="35950" y="23766"/>
                  <a:pt x="35938" y="24346"/>
                  <a:pt x="36039" y="24925"/>
                </a:cubicBezTo>
                <a:cubicBezTo>
                  <a:pt x="36013" y="24724"/>
                  <a:pt x="36001" y="24535"/>
                  <a:pt x="36001" y="24346"/>
                </a:cubicBezTo>
                <a:cubicBezTo>
                  <a:pt x="36001" y="24376"/>
                  <a:pt x="36001" y="24390"/>
                  <a:pt x="36000" y="24390"/>
                </a:cubicBezTo>
                <a:cubicBezTo>
                  <a:pt x="35998" y="24390"/>
                  <a:pt x="35992" y="24340"/>
                  <a:pt x="35976" y="24257"/>
                </a:cubicBezTo>
                <a:cubicBezTo>
                  <a:pt x="35976" y="24094"/>
                  <a:pt x="35988" y="23930"/>
                  <a:pt x="36001" y="23766"/>
                </a:cubicBezTo>
                <a:cubicBezTo>
                  <a:pt x="36013" y="23590"/>
                  <a:pt x="36051" y="23413"/>
                  <a:pt x="36051" y="23325"/>
                </a:cubicBezTo>
                <a:cubicBezTo>
                  <a:pt x="36055" y="23295"/>
                  <a:pt x="36058" y="23274"/>
                  <a:pt x="36059" y="23263"/>
                </a:cubicBezTo>
                <a:lnTo>
                  <a:pt x="36059" y="23263"/>
                </a:lnTo>
                <a:cubicBezTo>
                  <a:pt x="36076" y="23193"/>
                  <a:pt x="36098" y="23127"/>
                  <a:pt x="36114" y="23060"/>
                </a:cubicBezTo>
                <a:cubicBezTo>
                  <a:pt x="36140" y="22960"/>
                  <a:pt x="36177" y="22859"/>
                  <a:pt x="36215" y="22758"/>
                </a:cubicBezTo>
                <a:cubicBezTo>
                  <a:pt x="36228" y="22708"/>
                  <a:pt x="36253" y="22657"/>
                  <a:pt x="36266" y="22607"/>
                </a:cubicBezTo>
                <a:lnTo>
                  <a:pt x="36341" y="22443"/>
                </a:lnTo>
                <a:cubicBezTo>
                  <a:pt x="36392" y="22330"/>
                  <a:pt x="36455" y="22204"/>
                  <a:pt x="36530" y="22103"/>
                </a:cubicBezTo>
                <a:lnTo>
                  <a:pt x="36530" y="22103"/>
                </a:lnTo>
                <a:cubicBezTo>
                  <a:pt x="36529" y="22104"/>
                  <a:pt x="36506" y="22135"/>
                  <a:pt x="36503" y="22135"/>
                </a:cubicBezTo>
                <a:cubicBezTo>
                  <a:pt x="36502" y="22135"/>
                  <a:pt x="36502" y="22133"/>
                  <a:pt x="36505" y="22128"/>
                </a:cubicBezTo>
                <a:cubicBezTo>
                  <a:pt x="36555" y="22027"/>
                  <a:pt x="36618" y="21926"/>
                  <a:pt x="36694" y="21838"/>
                </a:cubicBezTo>
                <a:lnTo>
                  <a:pt x="36757" y="21737"/>
                </a:lnTo>
                <a:lnTo>
                  <a:pt x="36757" y="21737"/>
                </a:lnTo>
                <a:cubicBezTo>
                  <a:pt x="36681" y="21838"/>
                  <a:pt x="36618" y="21914"/>
                  <a:pt x="36593" y="21939"/>
                </a:cubicBezTo>
                <a:cubicBezTo>
                  <a:pt x="36631" y="21888"/>
                  <a:pt x="36681" y="21800"/>
                  <a:pt x="36757" y="21712"/>
                </a:cubicBezTo>
                <a:cubicBezTo>
                  <a:pt x="36820" y="21611"/>
                  <a:pt x="36908" y="21510"/>
                  <a:pt x="37009" y="21410"/>
                </a:cubicBezTo>
                <a:cubicBezTo>
                  <a:pt x="37173" y="21246"/>
                  <a:pt x="37349" y="21107"/>
                  <a:pt x="37551" y="20994"/>
                </a:cubicBezTo>
                <a:cubicBezTo>
                  <a:pt x="37625" y="20957"/>
                  <a:pt x="37651" y="20944"/>
                  <a:pt x="37653" y="20944"/>
                </a:cubicBezTo>
                <a:lnTo>
                  <a:pt x="37653" y="20944"/>
                </a:lnTo>
                <a:cubicBezTo>
                  <a:pt x="37657" y="20944"/>
                  <a:pt x="37541" y="21006"/>
                  <a:pt x="37553" y="21006"/>
                </a:cubicBezTo>
                <a:cubicBezTo>
                  <a:pt x="37557" y="21006"/>
                  <a:pt x="37567" y="21003"/>
                  <a:pt x="37589" y="20994"/>
                </a:cubicBezTo>
                <a:cubicBezTo>
                  <a:pt x="37715" y="20918"/>
                  <a:pt x="37841" y="20868"/>
                  <a:pt x="37967" y="20830"/>
                </a:cubicBezTo>
                <a:cubicBezTo>
                  <a:pt x="38080" y="20817"/>
                  <a:pt x="38181" y="20805"/>
                  <a:pt x="38294" y="20805"/>
                </a:cubicBezTo>
                <a:lnTo>
                  <a:pt x="38297" y="20805"/>
                </a:lnTo>
                <a:cubicBezTo>
                  <a:pt x="38310" y="20804"/>
                  <a:pt x="38323" y="20804"/>
                  <a:pt x="38337" y="20804"/>
                </a:cubicBezTo>
                <a:cubicBezTo>
                  <a:pt x="38454" y="20804"/>
                  <a:pt x="38571" y="20820"/>
                  <a:pt x="38685" y="20855"/>
                </a:cubicBezTo>
                <a:cubicBezTo>
                  <a:pt x="38874" y="20918"/>
                  <a:pt x="39050" y="21032"/>
                  <a:pt x="39189" y="21183"/>
                </a:cubicBezTo>
                <a:cubicBezTo>
                  <a:pt x="39315" y="21321"/>
                  <a:pt x="39416" y="21485"/>
                  <a:pt x="39479" y="21674"/>
                </a:cubicBezTo>
                <a:cubicBezTo>
                  <a:pt x="39529" y="21813"/>
                  <a:pt x="39567" y="21964"/>
                  <a:pt x="39580" y="22115"/>
                </a:cubicBezTo>
                <a:cubicBezTo>
                  <a:pt x="39587" y="22182"/>
                  <a:pt x="39590" y="22227"/>
                  <a:pt x="39589" y="22227"/>
                </a:cubicBezTo>
                <a:cubicBezTo>
                  <a:pt x="39588" y="22227"/>
                  <a:pt x="39585" y="22205"/>
                  <a:pt x="39580" y="22153"/>
                </a:cubicBezTo>
                <a:lnTo>
                  <a:pt x="39580" y="22153"/>
                </a:lnTo>
                <a:cubicBezTo>
                  <a:pt x="39605" y="22481"/>
                  <a:pt x="39542" y="22821"/>
                  <a:pt x="39403" y="23136"/>
                </a:cubicBezTo>
                <a:cubicBezTo>
                  <a:pt x="39189" y="23615"/>
                  <a:pt x="38912" y="24056"/>
                  <a:pt x="38559" y="24446"/>
                </a:cubicBezTo>
                <a:cubicBezTo>
                  <a:pt x="38206" y="24875"/>
                  <a:pt x="37790" y="25265"/>
                  <a:pt x="37337" y="25606"/>
                </a:cubicBezTo>
                <a:cubicBezTo>
                  <a:pt x="36996" y="25858"/>
                  <a:pt x="36644" y="26097"/>
                  <a:pt x="36278" y="26311"/>
                </a:cubicBezTo>
                <a:lnTo>
                  <a:pt x="36177" y="26362"/>
                </a:lnTo>
                <a:cubicBezTo>
                  <a:pt x="36077" y="26412"/>
                  <a:pt x="35963" y="26475"/>
                  <a:pt x="35824" y="26551"/>
                </a:cubicBezTo>
                <a:cubicBezTo>
                  <a:pt x="35698" y="26614"/>
                  <a:pt x="35547" y="26677"/>
                  <a:pt x="35421" y="26740"/>
                </a:cubicBezTo>
                <a:cubicBezTo>
                  <a:pt x="35144" y="26878"/>
                  <a:pt x="34892" y="26979"/>
                  <a:pt x="34816" y="27017"/>
                </a:cubicBezTo>
                <a:cubicBezTo>
                  <a:pt x="34590" y="27093"/>
                  <a:pt x="34086" y="27282"/>
                  <a:pt x="33544" y="27458"/>
                </a:cubicBezTo>
                <a:cubicBezTo>
                  <a:pt x="33267" y="27546"/>
                  <a:pt x="32977" y="27609"/>
                  <a:pt x="32712" y="27685"/>
                </a:cubicBezTo>
                <a:cubicBezTo>
                  <a:pt x="32447" y="27773"/>
                  <a:pt x="32208" y="27811"/>
                  <a:pt x="32019" y="27849"/>
                </a:cubicBezTo>
                <a:lnTo>
                  <a:pt x="31994" y="27874"/>
                </a:lnTo>
                <a:cubicBezTo>
                  <a:pt x="31427" y="28000"/>
                  <a:pt x="30847" y="28088"/>
                  <a:pt x="30280" y="28164"/>
                </a:cubicBezTo>
                <a:lnTo>
                  <a:pt x="30318" y="28164"/>
                </a:lnTo>
                <a:cubicBezTo>
                  <a:pt x="30028" y="28201"/>
                  <a:pt x="29663" y="28214"/>
                  <a:pt x="29247" y="28227"/>
                </a:cubicBezTo>
                <a:lnTo>
                  <a:pt x="28604" y="28214"/>
                </a:lnTo>
                <a:cubicBezTo>
                  <a:pt x="28390" y="28201"/>
                  <a:pt x="28163" y="28176"/>
                  <a:pt x="27936" y="28164"/>
                </a:cubicBezTo>
                <a:cubicBezTo>
                  <a:pt x="27989" y="28164"/>
                  <a:pt x="28156" y="28172"/>
                  <a:pt x="28305" y="28183"/>
                </a:cubicBezTo>
                <a:lnTo>
                  <a:pt x="28305" y="28183"/>
                </a:lnTo>
                <a:cubicBezTo>
                  <a:pt x="27255" y="28105"/>
                  <a:pt x="26085" y="27941"/>
                  <a:pt x="25177" y="27634"/>
                </a:cubicBezTo>
                <a:cubicBezTo>
                  <a:pt x="24950" y="27571"/>
                  <a:pt x="24774" y="27508"/>
                  <a:pt x="24622" y="27445"/>
                </a:cubicBezTo>
                <a:lnTo>
                  <a:pt x="24622" y="27445"/>
                </a:lnTo>
                <a:lnTo>
                  <a:pt x="24673" y="27471"/>
                </a:lnTo>
                <a:lnTo>
                  <a:pt x="24673" y="27471"/>
                </a:lnTo>
                <a:lnTo>
                  <a:pt x="24585" y="27433"/>
                </a:lnTo>
                <a:cubicBezTo>
                  <a:pt x="24511" y="27405"/>
                  <a:pt x="24438" y="27378"/>
                  <a:pt x="24361" y="27346"/>
                </a:cubicBezTo>
                <a:lnTo>
                  <a:pt x="24361" y="27346"/>
                </a:lnTo>
                <a:cubicBezTo>
                  <a:pt x="24418" y="27371"/>
                  <a:pt x="24476" y="27395"/>
                  <a:pt x="24534" y="27420"/>
                </a:cubicBezTo>
                <a:cubicBezTo>
                  <a:pt x="24345" y="27357"/>
                  <a:pt x="24093" y="27244"/>
                  <a:pt x="23828" y="27143"/>
                </a:cubicBezTo>
                <a:lnTo>
                  <a:pt x="23728" y="27067"/>
                </a:lnTo>
                <a:lnTo>
                  <a:pt x="23665" y="27042"/>
                </a:lnTo>
                <a:cubicBezTo>
                  <a:pt x="23552" y="26983"/>
                  <a:pt x="23501" y="26960"/>
                  <a:pt x="23491" y="26960"/>
                </a:cubicBezTo>
                <a:cubicBezTo>
                  <a:pt x="23480" y="26960"/>
                  <a:pt x="23522" y="26989"/>
                  <a:pt x="23589" y="27030"/>
                </a:cubicBezTo>
                <a:lnTo>
                  <a:pt x="23249" y="26866"/>
                </a:lnTo>
                <a:cubicBezTo>
                  <a:pt x="22946" y="26715"/>
                  <a:pt x="22644" y="26526"/>
                  <a:pt x="22367" y="26337"/>
                </a:cubicBezTo>
                <a:cubicBezTo>
                  <a:pt x="22140" y="26198"/>
                  <a:pt x="21913" y="26047"/>
                  <a:pt x="21712" y="25883"/>
                </a:cubicBezTo>
                <a:cubicBezTo>
                  <a:pt x="21436" y="25670"/>
                  <a:pt x="21185" y="25444"/>
                  <a:pt x="21120" y="25405"/>
                </a:cubicBezTo>
                <a:lnTo>
                  <a:pt x="21120" y="25405"/>
                </a:lnTo>
                <a:cubicBezTo>
                  <a:pt x="21021" y="25304"/>
                  <a:pt x="20930" y="25203"/>
                  <a:pt x="20829" y="25102"/>
                </a:cubicBezTo>
                <a:cubicBezTo>
                  <a:pt x="20729" y="25001"/>
                  <a:pt x="20628" y="24887"/>
                  <a:pt x="20540" y="24774"/>
                </a:cubicBezTo>
                <a:lnTo>
                  <a:pt x="20477" y="24661"/>
                </a:lnTo>
                <a:cubicBezTo>
                  <a:pt x="20401" y="24572"/>
                  <a:pt x="20325" y="24484"/>
                  <a:pt x="20262" y="24396"/>
                </a:cubicBezTo>
                <a:cubicBezTo>
                  <a:pt x="20199" y="24295"/>
                  <a:pt x="20124" y="24207"/>
                  <a:pt x="20061" y="24119"/>
                </a:cubicBezTo>
                <a:cubicBezTo>
                  <a:pt x="20036" y="24074"/>
                  <a:pt x="20011" y="24026"/>
                  <a:pt x="19986" y="23979"/>
                </a:cubicBezTo>
                <a:lnTo>
                  <a:pt x="19986" y="23979"/>
                </a:lnTo>
                <a:lnTo>
                  <a:pt x="20036" y="23968"/>
                </a:lnTo>
                <a:lnTo>
                  <a:pt x="20300" y="23892"/>
                </a:lnTo>
                <a:cubicBezTo>
                  <a:pt x="20464" y="23854"/>
                  <a:pt x="20792" y="23728"/>
                  <a:pt x="20968" y="23665"/>
                </a:cubicBezTo>
                <a:cubicBezTo>
                  <a:pt x="21033" y="23644"/>
                  <a:pt x="21057" y="23636"/>
                  <a:pt x="21059" y="23636"/>
                </a:cubicBezTo>
                <a:lnTo>
                  <a:pt x="21059" y="23636"/>
                </a:lnTo>
                <a:cubicBezTo>
                  <a:pt x="21064" y="23636"/>
                  <a:pt x="20872" y="23704"/>
                  <a:pt x="20898" y="23704"/>
                </a:cubicBezTo>
                <a:cubicBezTo>
                  <a:pt x="20899" y="23704"/>
                  <a:pt x="20902" y="23704"/>
                  <a:pt x="20905" y="23703"/>
                </a:cubicBezTo>
                <a:cubicBezTo>
                  <a:pt x="21094" y="23627"/>
                  <a:pt x="21283" y="23552"/>
                  <a:pt x="21472" y="23476"/>
                </a:cubicBezTo>
                <a:cubicBezTo>
                  <a:pt x="21511" y="23462"/>
                  <a:pt x="21531" y="23455"/>
                  <a:pt x="21536" y="23455"/>
                </a:cubicBezTo>
                <a:cubicBezTo>
                  <a:pt x="21561" y="23455"/>
                  <a:pt x="21180" y="23623"/>
                  <a:pt x="20842" y="23728"/>
                </a:cubicBezTo>
                <a:cubicBezTo>
                  <a:pt x="21044" y="23678"/>
                  <a:pt x="21245" y="23615"/>
                  <a:pt x="21434" y="23527"/>
                </a:cubicBezTo>
                <a:cubicBezTo>
                  <a:pt x="21623" y="23438"/>
                  <a:pt x="21901" y="23325"/>
                  <a:pt x="22468" y="23048"/>
                </a:cubicBezTo>
                <a:lnTo>
                  <a:pt x="22468" y="23048"/>
                </a:lnTo>
                <a:cubicBezTo>
                  <a:pt x="22291" y="23136"/>
                  <a:pt x="22115" y="23224"/>
                  <a:pt x="21938" y="23312"/>
                </a:cubicBezTo>
                <a:cubicBezTo>
                  <a:pt x="22368" y="23138"/>
                  <a:pt x="22776" y="22911"/>
                  <a:pt x="23162" y="22659"/>
                </a:cubicBezTo>
                <a:lnTo>
                  <a:pt x="23162" y="22659"/>
                </a:lnTo>
                <a:cubicBezTo>
                  <a:pt x="23043" y="22732"/>
                  <a:pt x="22852" y="22840"/>
                  <a:pt x="22707" y="22922"/>
                </a:cubicBezTo>
                <a:cubicBezTo>
                  <a:pt x="22599" y="22976"/>
                  <a:pt x="22517" y="23015"/>
                  <a:pt x="22507" y="23015"/>
                </a:cubicBezTo>
                <a:cubicBezTo>
                  <a:pt x="22499" y="23015"/>
                  <a:pt x="22547" y="22985"/>
                  <a:pt x="22682" y="22909"/>
                </a:cubicBezTo>
                <a:cubicBezTo>
                  <a:pt x="22921" y="22771"/>
                  <a:pt x="23148" y="22632"/>
                  <a:pt x="23362" y="22468"/>
                </a:cubicBezTo>
                <a:cubicBezTo>
                  <a:pt x="23425" y="22430"/>
                  <a:pt x="23488" y="22380"/>
                  <a:pt x="23551" y="22329"/>
                </a:cubicBezTo>
                <a:cubicBezTo>
                  <a:pt x="23665" y="22241"/>
                  <a:pt x="23828" y="22115"/>
                  <a:pt x="23992" y="21964"/>
                </a:cubicBezTo>
                <a:lnTo>
                  <a:pt x="23992" y="21964"/>
                </a:lnTo>
                <a:lnTo>
                  <a:pt x="23980" y="22002"/>
                </a:lnTo>
                <a:cubicBezTo>
                  <a:pt x="24156" y="21838"/>
                  <a:pt x="24332" y="21662"/>
                  <a:pt x="24484" y="21473"/>
                </a:cubicBezTo>
                <a:lnTo>
                  <a:pt x="24988" y="20880"/>
                </a:lnTo>
                <a:cubicBezTo>
                  <a:pt x="25112" y="20702"/>
                  <a:pt x="25151" y="20644"/>
                  <a:pt x="25149" y="20644"/>
                </a:cubicBezTo>
                <a:lnTo>
                  <a:pt x="25149" y="20644"/>
                </a:lnTo>
                <a:cubicBezTo>
                  <a:pt x="25145" y="20644"/>
                  <a:pt x="25006" y="20833"/>
                  <a:pt x="24998" y="20833"/>
                </a:cubicBezTo>
                <a:cubicBezTo>
                  <a:pt x="24992" y="20833"/>
                  <a:pt x="25038" y="20758"/>
                  <a:pt x="25202" y="20515"/>
                </a:cubicBezTo>
                <a:cubicBezTo>
                  <a:pt x="25580" y="19935"/>
                  <a:pt x="25870" y="19305"/>
                  <a:pt x="26071" y="18650"/>
                </a:cubicBezTo>
                <a:cubicBezTo>
                  <a:pt x="26123" y="18500"/>
                  <a:pt x="26141" y="18453"/>
                  <a:pt x="26143" y="18453"/>
                </a:cubicBezTo>
                <a:lnTo>
                  <a:pt x="26143" y="18453"/>
                </a:lnTo>
                <a:cubicBezTo>
                  <a:pt x="26147" y="18453"/>
                  <a:pt x="26104" y="18597"/>
                  <a:pt x="26108" y="18597"/>
                </a:cubicBezTo>
                <a:cubicBezTo>
                  <a:pt x="26109" y="18597"/>
                  <a:pt x="26113" y="18587"/>
                  <a:pt x="26122" y="18562"/>
                </a:cubicBezTo>
                <a:cubicBezTo>
                  <a:pt x="26160" y="18423"/>
                  <a:pt x="26197" y="18272"/>
                  <a:pt x="26235" y="18133"/>
                </a:cubicBezTo>
                <a:cubicBezTo>
                  <a:pt x="26242" y="18108"/>
                  <a:pt x="26246" y="18091"/>
                  <a:pt x="26248" y="18081"/>
                </a:cubicBezTo>
                <a:lnTo>
                  <a:pt x="26248" y="18081"/>
                </a:lnTo>
                <a:cubicBezTo>
                  <a:pt x="26248" y="18082"/>
                  <a:pt x="26248" y="18082"/>
                  <a:pt x="26248" y="18083"/>
                </a:cubicBezTo>
                <a:cubicBezTo>
                  <a:pt x="26336" y="17718"/>
                  <a:pt x="26248" y="18045"/>
                  <a:pt x="26374" y="17478"/>
                </a:cubicBezTo>
                <a:cubicBezTo>
                  <a:pt x="26374" y="17440"/>
                  <a:pt x="26386" y="17340"/>
                  <a:pt x="26412" y="17214"/>
                </a:cubicBezTo>
                <a:cubicBezTo>
                  <a:pt x="26437" y="17088"/>
                  <a:pt x="26475" y="16924"/>
                  <a:pt x="26500" y="16747"/>
                </a:cubicBezTo>
                <a:cubicBezTo>
                  <a:pt x="26563" y="16357"/>
                  <a:pt x="26601" y="15966"/>
                  <a:pt x="26601" y="15575"/>
                </a:cubicBezTo>
                <a:cubicBezTo>
                  <a:pt x="26601" y="15526"/>
                  <a:pt x="26602" y="15508"/>
                  <a:pt x="26603" y="15508"/>
                </a:cubicBezTo>
                <a:cubicBezTo>
                  <a:pt x="26607" y="15508"/>
                  <a:pt x="26614" y="15610"/>
                  <a:pt x="26622" y="15610"/>
                </a:cubicBezTo>
                <a:cubicBezTo>
                  <a:pt x="26623" y="15610"/>
                  <a:pt x="26625" y="15607"/>
                  <a:pt x="26626" y="15601"/>
                </a:cubicBezTo>
                <a:cubicBezTo>
                  <a:pt x="26626" y="15298"/>
                  <a:pt x="26588" y="14996"/>
                  <a:pt x="26487" y="14706"/>
                </a:cubicBezTo>
                <a:cubicBezTo>
                  <a:pt x="26449" y="14605"/>
                  <a:pt x="26399" y="14504"/>
                  <a:pt x="26336" y="14429"/>
                </a:cubicBezTo>
                <a:cubicBezTo>
                  <a:pt x="26248" y="14290"/>
                  <a:pt x="26122" y="14177"/>
                  <a:pt x="25983" y="14114"/>
                </a:cubicBezTo>
                <a:cubicBezTo>
                  <a:pt x="25827" y="14016"/>
                  <a:pt x="25649" y="13964"/>
                  <a:pt x="25459" y="13951"/>
                </a:cubicBezTo>
                <a:lnTo>
                  <a:pt x="25459" y="13951"/>
                </a:lnTo>
                <a:cubicBezTo>
                  <a:pt x="25466" y="13953"/>
                  <a:pt x="25472" y="13956"/>
                  <a:pt x="25479" y="13963"/>
                </a:cubicBezTo>
                <a:lnTo>
                  <a:pt x="25353" y="13963"/>
                </a:lnTo>
                <a:cubicBezTo>
                  <a:pt x="25240" y="13975"/>
                  <a:pt x="25126" y="13988"/>
                  <a:pt x="25013" y="14013"/>
                </a:cubicBezTo>
                <a:lnTo>
                  <a:pt x="24597" y="14101"/>
                </a:lnTo>
                <a:lnTo>
                  <a:pt x="24597" y="14101"/>
                </a:lnTo>
                <a:lnTo>
                  <a:pt x="25026" y="14038"/>
                </a:lnTo>
                <a:lnTo>
                  <a:pt x="24585" y="14126"/>
                </a:lnTo>
                <a:cubicBezTo>
                  <a:pt x="24433" y="14164"/>
                  <a:pt x="24295" y="14215"/>
                  <a:pt x="24156" y="14252"/>
                </a:cubicBezTo>
                <a:cubicBezTo>
                  <a:pt x="24126" y="14259"/>
                  <a:pt x="24110" y="14262"/>
                  <a:pt x="24105" y="14262"/>
                </a:cubicBezTo>
                <a:cubicBezTo>
                  <a:pt x="24094" y="14262"/>
                  <a:pt x="24168" y="14239"/>
                  <a:pt x="24269" y="14202"/>
                </a:cubicBezTo>
                <a:lnTo>
                  <a:pt x="24269" y="14202"/>
                </a:lnTo>
                <a:lnTo>
                  <a:pt x="24118" y="14252"/>
                </a:lnTo>
                <a:cubicBezTo>
                  <a:pt x="24009" y="14286"/>
                  <a:pt x="23961" y="14303"/>
                  <a:pt x="23949" y="14303"/>
                </a:cubicBezTo>
                <a:cubicBezTo>
                  <a:pt x="23943" y="14303"/>
                  <a:pt x="23946" y="14299"/>
                  <a:pt x="23954" y="14290"/>
                </a:cubicBezTo>
                <a:cubicBezTo>
                  <a:pt x="24017" y="14252"/>
                  <a:pt x="24093" y="14227"/>
                  <a:pt x="24181" y="14202"/>
                </a:cubicBezTo>
                <a:lnTo>
                  <a:pt x="24496" y="14114"/>
                </a:lnTo>
                <a:cubicBezTo>
                  <a:pt x="24622" y="14101"/>
                  <a:pt x="24748" y="14063"/>
                  <a:pt x="24862" y="14000"/>
                </a:cubicBezTo>
                <a:lnTo>
                  <a:pt x="24862" y="14000"/>
                </a:lnTo>
                <a:lnTo>
                  <a:pt x="24644" y="14048"/>
                </a:lnTo>
                <a:lnTo>
                  <a:pt x="24644" y="14048"/>
                </a:lnTo>
                <a:cubicBezTo>
                  <a:pt x="24649" y="14046"/>
                  <a:pt x="24650" y="14046"/>
                  <a:pt x="24650" y="14046"/>
                </a:cubicBezTo>
                <a:lnTo>
                  <a:pt x="24650" y="14046"/>
                </a:lnTo>
                <a:cubicBezTo>
                  <a:pt x="24649" y="14046"/>
                  <a:pt x="24637" y="14049"/>
                  <a:pt x="24617" y="14053"/>
                </a:cubicBezTo>
                <a:lnTo>
                  <a:pt x="24617" y="14053"/>
                </a:lnTo>
                <a:cubicBezTo>
                  <a:pt x="24618" y="14053"/>
                  <a:pt x="24618" y="14053"/>
                  <a:pt x="24618" y="14053"/>
                </a:cubicBezTo>
                <a:lnTo>
                  <a:pt x="24618" y="14053"/>
                </a:lnTo>
                <a:lnTo>
                  <a:pt x="24615" y="14054"/>
                </a:lnTo>
                <a:lnTo>
                  <a:pt x="24615" y="14054"/>
                </a:lnTo>
                <a:cubicBezTo>
                  <a:pt x="24616" y="14054"/>
                  <a:pt x="24616" y="14054"/>
                  <a:pt x="24617" y="14053"/>
                </a:cubicBezTo>
                <a:lnTo>
                  <a:pt x="24617" y="14053"/>
                </a:lnTo>
                <a:cubicBezTo>
                  <a:pt x="24535" y="14067"/>
                  <a:pt x="24453" y="14091"/>
                  <a:pt x="24370" y="14126"/>
                </a:cubicBezTo>
                <a:lnTo>
                  <a:pt x="24169" y="14152"/>
                </a:lnTo>
                <a:lnTo>
                  <a:pt x="24118" y="14177"/>
                </a:lnTo>
                <a:cubicBezTo>
                  <a:pt x="24030" y="14202"/>
                  <a:pt x="23929" y="14252"/>
                  <a:pt x="23841" y="14278"/>
                </a:cubicBezTo>
                <a:cubicBezTo>
                  <a:pt x="23740" y="14315"/>
                  <a:pt x="23652" y="14341"/>
                  <a:pt x="23564" y="14391"/>
                </a:cubicBezTo>
                <a:cubicBezTo>
                  <a:pt x="23387" y="14479"/>
                  <a:pt x="23198" y="14542"/>
                  <a:pt x="23022" y="14656"/>
                </a:cubicBezTo>
                <a:cubicBezTo>
                  <a:pt x="22304" y="15134"/>
                  <a:pt x="21724" y="15613"/>
                  <a:pt x="20930" y="16710"/>
                </a:cubicBezTo>
                <a:cubicBezTo>
                  <a:pt x="21004" y="16593"/>
                  <a:pt x="21018" y="16561"/>
                  <a:pt x="21010" y="16561"/>
                </a:cubicBezTo>
                <a:cubicBezTo>
                  <a:pt x="20999" y="16561"/>
                  <a:pt x="20954" y="16611"/>
                  <a:pt x="20945" y="16611"/>
                </a:cubicBezTo>
                <a:cubicBezTo>
                  <a:pt x="20943" y="16611"/>
                  <a:pt x="20943" y="16610"/>
                  <a:pt x="20943" y="16609"/>
                </a:cubicBezTo>
                <a:cubicBezTo>
                  <a:pt x="21005" y="16527"/>
                  <a:pt x="21068" y="16447"/>
                  <a:pt x="21132" y="16367"/>
                </a:cubicBezTo>
                <a:lnTo>
                  <a:pt x="21132" y="16367"/>
                </a:lnTo>
                <a:cubicBezTo>
                  <a:pt x="21132" y="16368"/>
                  <a:pt x="21132" y="16369"/>
                  <a:pt x="21132" y="16369"/>
                </a:cubicBezTo>
                <a:cubicBezTo>
                  <a:pt x="21138" y="16360"/>
                  <a:pt x="21145" y="16352"/>
                  <a:pt x="21152" y="16343"/>
                </a:cubicBezTo>
                <a:lnTo>
                  <a:pt x="21152" y="16343"/>
                </a:lnTo>
                <a:cubicBezTo>
                  <a:pt x="21145" y="16351"/>
                  <a:pt x="21138" y="16359"/>
                  <a:pt x="21132" y="16367"/>
                </a:cubicBezTo>
                <a:lnTo>
                  <a:pt x="21132" y="16367"/>
                </a:lnTo>
                <a:cubicBezTo>
                  <a:pt x="21131" y="16364"/>
                  <a:pt x="21130" y="16363"/>
                  <a:pt x="21127" y="16363"/>
                </a:cubicBezTo>
                <a:cubicBezTo>
                  <a:pt x="21114" y="16363"/>
                  <a:pt x="21070" y="16410"/>
                  <a:pt x="21018" y="16483"/>
                </a:cubicBezTo>
                <a:cubicBezTo>
                  <a:pt x="20943" y="16571"/>
                  <a:pt x="20855" y="16697"/>
                  <a:pt x="20754" y="16836"/>
                </a:cubicBezTo>
                <a:cubicBezTo>
                  <a:pt x="20770" y="16817"/>
                  <a:pt x="20779" y="16808"/>
                  <a:pt x="20781" y="16808"/>
                </a:cubicBezTo>
                <a:lnTo>
                  <a:pt x="20781" y="16808"/>
                </a:lnTo>
                <a:cubicBezTo>
                  <a:pt x="20790" y="16808"/>
                  <a:pt x="20673" y="16977"/>
                  <a:pt x="20540" y="17214"/>
                </a:cubicBezTo>
                <a:cubicBezTo>
                  <a:pt x="20363" y="17503"/>
                  <a:pt x="20212" y="17793"/>
                  <a:pt x="20073" y="18096"/>
                </a:cubicBezTo>
                <a:cubicBezTo>
                  <a:pt x="20071" y="18098"/>
                  <a:pt x="20069" y="18100"/>
                  <a:pt x="20069" y="18100"/>
                </a:cubicBezTo>
                <a:cubicBezTo>
                  <a:pt x="20066" y="18100"/>
                  <a:pt x="20078" y="18075"/>
                  <a:pt x="20099" y="17995"/>
                </a:cubicBezTo>
                <a:lnTo>
                  <a:pt x="20199" y="17793"/>
                </a:lnTo>
                <a:lnTo>
                  <a:pt x="20376" y="17453"/>
                </a:lnTo>
                <a:lnTo>
                  <a:pt x="20376" y="17453"/>
                </a:lnTo>
                <a:cubicBezTo>
                  <a:pt x="20237" y="17680"/>
                  <a:pt x="20124" y="17919"/>
                  <a:pt x="20023" y="18159"/>
                </a:cubicBezTo>
                <a:cubicBezTo>
                  <a:pt x="19985" y="18259"/>
                  <a:pt x="19947" y="18360"/>
                  <a:pt x="19897" y="18474"/>
                </a:cubicBezTo>
                <a:cubicBezTo>
                  <a:pt x="19859" y="18587"/>
                  <a:pt x="19809" y="18726"/>
                  <a:pt x="19746" y="18877"/>
                </a:cubicBezTo>
                <a:lnTo>
                  <a:pt x="19746" y="18877"/>
                </a:lnTo>
                <a:cubicBezTo>
                  <a:pt x="19746" y="18877"/>
                  <a:pt x="19746" y="18877"/>
                  <a:pt x="19746" y="18876"/>
                </a:cubicBezTo>
                <a:lnTo>
                  <a:pt x="19746" y="18876"/>
                </a:lnTo>
                <a:cubicBezTo>
                  <a:pt x="19746" y="18877"/>
                  <a:pt x="19746" y="18877"/>
                  <a:pt x="19746" y="18877"/>
                </a:cubicBezTo>
                <a:cubicBezTo>
                  <a:pt x="19746" y="18877"/>
                  <a:pt x="19746" y="18877"/>
                  <a:pt x="19746" y="18877"/>
                </a:cubicBezTo>
                <a:lnTo>
                  <a:pt x="19746" y="18877"/>
                </a:lnTo>
                <a:cubicBezTo>
                  <a:pt x="19742" y="18889"/>
                  <a:pt x="19737" y="18902"/>
                  <a:pt x="19733" y="18915"/>
                </a:cubicBezTo>
                <a:cubicBezTo>
                  <a:pt x="19683" y="19028"/>
                  <a:pt x="19645" y="19167"/>
                  <a:pt x="19607" y="19280"/>
                </a:cubicBezTo>
                <a:cubicBezTo>
                  <a:pt x="19558" y="19458"/>
                  <a:pt x="19516" y="19589"/>
                  <a:pt x="19513" y="19589"/>
                </a:cubicBezTo>
                <a:cubicBezTo>
                  <a:pt x="19512" y="19589"/>
                  <a:pt x="19514" y="19579"/>
                  <a:pt x="19519" y="19557"/>
                </a:cubicBezTo>
                <a:lnTo>
                  <a:pt x="19557" y="19419"/>
                </a:lnTo>
                <a:lnTo>
                  <a:pt x="19557" y="19419"/>
                </a:lnTo>
                <a:cubicBezTo>
                  <a:pt x="19368" y="20036"/>
                  <a:pt x="19267" y="20679"/>
                  <a:pt x="19242" y="21321"/>
                </a:cubicBezTo>
                <a:cubicBezTo>
                  <a:pt x="19229" y="21750"/>
                  <a:pt x="19280" y="22178"/>
                  <a:pt x="19380" y="22594"/>
                </a:cubicBezTo>
                <a:cubicBezTo>
                  <a:pt x="19355" y="22544"/>
                  <a:pt x="19330" y="22481"/>
                  <a:pt x="19305" y="22418"/>
                </a:cubicBezTo>
                <a:lnTo>
                  <a:pt x="19305" y="22418"/>
                </a:lnTo>
                <a:cubicBezTo>
                  <a:pt x="19425" y="22921"/>
                  <a:pt x="19631" y="23406"/>
                  <a:pt x="19898" y="23854"/>
                </a:cubicBezTo>
                <a:lnTo>
                  <a:pt x="19898" y="23854"/>
                </a:lnTo>
                <a:cubicBezTo>
                  <a:pt x="19871" y="23861"/>
                  <a:pt x="19844" y="23866"/>
                  <a:pt x="19818" y="23872"/>
                </a:cubicBezTo>
                <a:lnTo>
                  <a:pt x="19818" y="23872"/>
                </a:lnTo>
                <a:cubicBezTo>
                  <a:pt x="19800" y="23840"/>
                  <a:pt x="19780" y="23805"/>
                  <a:pt x="19758" y="23766"/>
                </a:cubicBezTo>
                <a:lnTo>
                  <a:pt x="19758" y="23766"/>
                </a:lnTo>
                <a:cubicBezTo>
                  <a:pt x="19776" y="23802"/>
                  <a:pt x="19795" y="23837"/>
                  <a:pt x="19814" y="23873"/>
                </a:cubicBezTo>
                <a:lnTo>
                  <a:pt x="19814" y="23873"/>
                </a:lnTo>
                <a:cubicBezTo>
                  <a:pt x="19717" y="23894"/>
                  <a:pt x="19622" y="23914"/>
                  <a:pt x="19532" y="23942"/>
                </a:cubicBezTo>
                <a:cubicBezTo>
                  <a:pt x="19355" y="23980"/>
                  <a:pt x="19217" y="23993"/>
                  <a:pt x="19078" y="24031"/>
                </a:cubicBezTo>
                <a:lnTo>
                  <a:pt x="18977" y="24031"/>
                </a:lnTo>
                <a:lnTo>
                  <a:pt x="18586" y="24094"/>
                </a:lnTo>
                <a:cubicBezTo>
                  <a:pt x="18423" y="24106"/>
                  <a:pt x="18271" y="24119"/>
                  <a:pt x="18095" y="24131"/>
                </a:cubicBezTo>
                <a:lnTo>
                  <a:pt x="17641" y="24157"/>
                </a:lnTo>
                <a:lnTo>
                  <a:pt x="17326" y="24169"/>
                </a:lnTo>
                <a:cubicBezTo>
                  <a:pt x="17226" y="24169"/>
                  <a:pt x="17011" y="24144"/>
                  <a:pt x="16747" y="24131"/>
                </a:cubicBezTo>
                <a:lnTo>
                  <a:pt x="16306" y="24094"/>
                </a:lnTo>
                <a:lnTo>
                  <a:pt x="15852" y="24043"/>
                </a:lnTo>
                <a:cubicBezTo>
                  <a:pt x="15461" y="23993"/>
                  <a:pt x="15071" y="23905"/>
                  <a:pt x="14705" y="23779"/>
                </a:cubicBezTo>
                <a:cubicBezTo>
                  <a:pt x="14277" y="23653"/>
                  <a:pt x="13861" y="23501"/>
                  <a:pt x="13471" y="23312"/>
                </a:cubicBezTo>
                <a:lnTo>
                  <a:pt x="13471" y="23312"/>
                </a:lnTo>
                <a:lnTo>
                  <a:pt x="13496" y="23325"/>
                </a:lnTo>
                <a:cubicBezTo>
                  <a:pt x="13307" y="23237"/>
                  <a:pt x="13143" y="23161"/>
                  <a:pt x="13017" y="23086"/>
                </a:cubicBezTo>
                <a:cubicBezTo>
                  <a:pt x="12878" y="22997"/>
                  <a:pt x="12765" y="22960"/>
                  <a:pt x="12677" y="22897"/>
                </a:cubicBezTo>
                <a:cubicBezTo>
                  <a:pt x="12488" y="22783"/>
                  <a:pt x="12362" y="22720"/>
                  <a:pt x="12236" y="22632"/>
                </a:cubicBezTo>
                <a:cubicBezTo>
                  <a:pt x="12173" y="22585"/>
                  <a:pt x="12156" y="22570"/>
                  <a:pt x="12158" y="22570"/>
                </a:cubicBezTo>
                <a:lnTo>
                  <a:pt x="12158" y="22570"/>
                </a:lnTo>
                <a:cubicBezTo>
                  <a:pt x="12158" y="22570"/>
                  <a:pt x="12160" y="22571"/>
                  <a:pt x="12162" y="22572"/>
                </a:cubicBezTo>
                <a:lnTo>
                  <a:pt x="12162" y="22572"/>
                </a:lnTo>
                <a:cubicBezTo>
                  <a:pt x="11935" y="22409"/>
                  <a:pt x="11771" y="22259"/>
                  <a:pt x="11618" y="22153"/>
                </a:cubicBezTo>
                <a:cubicBezTo>
                  <a:pt x="11454" y="22027"/>
                  <a:pt x="11341" y="21914"/>
                  <a:pt x="11228" y="21800"/>
                </a:cubicBezTo>
                <a:cubicBezTo>
                  <a:pt x="10950" y="21548"/>
                  <a:pt x="10698" y="21284"/>
                  <a:pt x="10459" y="20994"/>
                </a:cubicBezTo>
                <a:lnTo>
                  <a:pt x="10396" y="20906"/>
                </a:lnTo>
                <a:cubicBezTo>
                  <a:pt x="10157" y="20603"/>
                  <a:pt x="9955" y="20288"/>
                  <a:pt x="9766" y="19961"/>
                </a:cubicBezTo>
                <a:cubicBezTo>
                  <a:pt x="9469" y="19428"/>
                  <a:pt x="9232" y="18871"/>
                  <a:pt x="9057" y="18290"/>
                </a:cubicBezTo>
                <a:lnTo>
                  <a:pt x="9057" y="18290"/>
                </a:lnTo>
                <a:cubicBezTo>
                  <a:pt x="8863" y="17625"/>
                  <a:pt x="8784" y="16927"/>
                  <a:pt x="8796" y="16218"/>
                </a:cubicBezTo>
                <a:cubicBezTo>
                  <a:pt x="8808" y="15956"/>
                  <a:pt x="8828" y="15698"/>
                  <a:pt x="8855" y="15439"/>
                </a:cubicBezTo>
                <a:lnTo>
                  <a:pt x="8855" y="15439"/>
                </a:lnTo>
                <a:cubicBezTo>
                  <a:pt x="8862" y="15442"/>
                  <a:pt x="8869" y="15444"/>
                  <a:pt x="8876" y="15447"/>
                </a:cubicBezTo>
                <a:lnTo>
                  <a:pt x="8876" y="15447"/>
                </a:lnTo>
                <a:cubicBezTo>
                  <a:pt x="8869" y="15444"/>
                  <a:pt x="8862" y="15441"/>
                  <a:pt x="8855" y="15438"/>
                </a:cubicBezTo>
                <a:lnTo>
                  <a:pt x="8855" y="15438"/>
                </a:lnTo>
                <a:cubicBezTo>
                  <a:pt x="8856" y="15434"/>
                  <a:pt x="8856" y="15430"/>
                  <a:pt x="8856" y="15426"/>
                </a:cubicBezTo>
                <a:lnTo>
                  <a:pt x="8856" y="15426"/>
                </a:lnTo>
                <a:cubicBezTo>
                  <a:pt x="9036" y="15489"/>
                  <a:pt x="9226" y="15541"/>
                  <a:pt x="9426" y="15563"/>
                </a:cubicBezTo>
                <a:cubicBezTo>
                  <a:pt x="9564" y="15588"/>
                  <a:pt x="9703" y="15601"/>
                  <a:pt x="9841" y="15601"/>
                </a:cubicBezTo>
                <a:cubicBezTo>
                  <a:pt x="9881" y="15602"/>
                  <a:pt x="9920" y="15603"/>
                  <a:pt x="9959" y="15603"/>
                </a:cubicBezTo>
                <a:cubicBezTo>
                  <a:pt x="10308" y="15603"/>
                  <a:pt x="10648" y="15553"/>
                  <a:pt x="10988" y="15462"/>
                </a:cubicBezTo>
                <a:lnTo>
                  <a:pt x="10988" y="15462"/>
                </a:lnTo>
                <a:lnTo>
                  <a:pt x="10950" y="15475"/>
                </a:lnTo>
                <a:cubicBezTo>
                  <a:pt x="11198" y="15413"/>
                  <a:pt x="11518" y="15327"/>
                  <a:pt x="11840" y="15204"/>
                </a:cubicBezTo>
                <a:lnTo>
                  <a:pt x="11840" y="15204"/>
                </a:lnTo>
                <a:cubicBezTo>
                  <a:pt x="11877" y="15192"/>
                  <a:pt x="11933" y="15175"/>
                  <a:pt x="11984" y="15160"/>
                </a:cubicBezTo>
                <a:cubicBezTo>
                  <a:pt x="12055" y="15131"/>
                  <a:pt x="12126" y="15107"/>
                  <a:pt x="12140" y="15107"/>
                </a:cubicBezTo>
                <a:cubicBezTo>
                  <a:pt x="12151" y="15107"/>
                  <a:pt x="12129" y="15121"/>
                  <a:pt x="12047" y="15160"/>
                </a:cubicBezTo>
                <a:cubicBezTo>
                  <a:pt x="12324" y="15059"/>
                  <a:pt x="12601" y="14933"/>
                  <a:pt x="12866" y="14794"/>
                </a:cubicBezTo>
                <a:cubicBezTo>
                  <a:pt x="12954" y="14744"/>
                  <a:pt x="13004" y="14719"/>
                  <a:pt x="13357" y="14504"/>
                </a:cubicBezTo>
                <a:cubicBezTo>
                  <a:pt x="13420" y="14479"/>
                  <a:pt x="13483" y="14454"/>
                  <a:pt x="13534" y="14416"/>
                </a:cubicBezTo>
                <a:cubicBezTo>
                  <a:pt x="13660" y="14341"/>
                  <a:pt x="13723" y="14303"/>
                  <a:pt x="13823" y="14240"/>
                </a:cubicBezTo>
                <a:cubicBezTo>
                  <a:pt x="13924" y="14164"/>
                  <a:pt x="14063" y="14076"/>
                  <a:pt x="14327" y="13887"/>
                </a:cubicBezTo>
                <a:lnTo>
                  <a:pt x="14327" y="13887"/>
                </a:lnTo>
                <a:cubicBezTo>
                  <a:pt x="14220" y="13966"/>
                  <a:pt x="14189" y="13992"/>
                  <a:pt x="14194" y="13992"/>
                </a:cubicBezTo>
                <a:cubicBezTo>
                  <a:pt x="14205" y="13992"/>
                  <a:pt x="14350" y="13899"/>
                  <a:pt x="14362" y="13899"/>
                </a:cubicBezTo>
                <a:lnTo>
                  <a:pt x="14362" y="13899"/>
                </a:lnTo>
                <a:cubicBezTo>
                  <a:pt x="14369" y="13899"/>
                  <a:pt x="14332" y="13929"/>
                  <a:pt x="14201" y="14026"/>
                </a:cubicBezTo>
                <a:cubicBezTo>
                  <a:pt x="14642" y="13736"/>
                  <a:pt x="15058" y="13408"/>
                  <a:pt x="15449" y="13043"/>
                </a:cubicBezTo>
                <a:cubicBezTo>
                  <a:pt x="15739" y="12753"/>
                  <a:pt x="15953" y="12526"/>
                  <a:pt x="16180" y="12299"/>
                </a:cubicBezTo>
                <a:cubicBezTo>
                  <a:pt x="16237" y="12227"/>
                  <a:pt x="16259" y="12197"/>
                  <a:pt x="16257" y="12197"/>
                </a:cubicBezTo>
                <a:lnTo>
                  <a:pt x="16257" y="12197"/>
                </a:lnTo>
                <a:cubicBezTo>
                  <a:pt x="16251" y="12197"/>
                  <a:pt x="16111" y="12355"/>
                  <a:pt x="15953" y="12513"/>
                </a:cubicBezTo>
                <a:cubicBezTo>
                  <a:pt x="15768" y="12709"/>
                  <a:pt x="15566" y="12912"/>
                  <a:pt x="15560" y="12912"/>
                </a:cubicBezTo>
                <a:cubicBezTo>
                  <a:pt x="15558" y="12912"/>
                  <a:pt x="15567" y="12902"/>
                  <a:pt x="15587" y="12879"/>
                </a:cubicBezTo>
                <a:lnTo>
                  <a:pt x="15587" y="12879"/>
                </a:lnTo>
                <a:cubicBezTo>
                  <a:pt x="15558" y="12905"/>
                  <a:pt x="15543" y="12917"/>
                  <a:pt x="15541" y="12917"/>
                </a:cubicBezTo>
                <a:cubicBezTo>
                  <a:pt x="15529" y="12917"/>
                  <a:pt x="15990" y="12468"/>
                  <a:pt x="16218" y="12186"/>
                </a:cubicBezTo>
                <a:cubicBezTo>
                  <a:pt x="16369" y="12035"/>
                  <a:pt x="16482" y="11896"/>
                  <a:pt x="16659" y="11682"/>
                </a:cubicBezTo>
                <a:cubicBezTo>
                  <a:pt x="16759" y="11568"/>
                  <a:pt x="16860" y="11442"/>
                  <a:pt x="16948" y="11304"/>
                </a:cubicBezTo>
                <a:cubicBezTo>
                  <a:pt x="17060" y="11136"/>
                  <a:pt x="17143" y="10948"/>
                  <a:pt x="17204" y="10748"/>
                </a:cubicBezTo>
                <a:lnTo>
                  <a:pt x="17204" y="10748"/>
                </a:lnTo>
                <a:cubicBezTo>
                  <a:pt x="17191" y="10798"/>
                  <a:pt x="17179" y="10846"/>
                  <a:pt x="17163" y="10888"/>
                </a:cubicBezTo>
                <a:lnTo>
                  <a:pt x="17163" y="10888"/>
                </a:lnTo>
                <a:cubicBezTo>
                  <a:pt x="17238" y="10699"/>
                  <a:pt x="17276" y="10485"/>
                  <a:pt x="17263" y="10258"/>
                </a:cubicBezTo>
                <a:cubicBezTo>
                  <a:pt x="17238" y="10018"/>
                  <a:pt x="17163" y="9792"/>
                  <a:pt x="17011" y="9603"/>
                </a:cubicBezTo>
                <a:cubicBezTo>
                  <a:pt x="16911" y="9489"/>
                  <a:pt x="16797" y="9388"/>
                  <a:pt x="16671" y="9300"/>
                </a:cubicBezTo>
                <a:cubicBezTo>
                  <a:pt x="16621" y="9275"/>
                  <a:pt x="16570" y="9237"/>
                  <a:pt x="16507" y="9212"/>
                </a:cubicBezTo>
                <a:cubicBezTo>
                  <a:pt x="16482" y="9199"/>
                  <a:pt x="16444" y="9187"/>
                  <a:pt x="16407" y="9174"/>
                </a:cubicBezTo>
                <a:lnTo>
                  <a:pt x="16407" y="9174"/>
                </a:lnTo>
                <a:cubicBezTo>
                  <a:pt x="16611" y="9253"/>
                  <a:pt x="16791" y="9376"/>
                  <a:pt x="16934" y="9533"/>
                </a:cubicBezTo>
                <a:lnTo>
                  <a:pt x="16934" y="9533"/>
                </a:lnTo>
                <a:cubicBezTo>
                  <a:pt x="16818" y="9411"/>
                  <a:pt x="16677" y="9314"/>
                  <a:pt x="16520" y="9250"/>
                </a:cubicBezTo>
                <a:cubicBezTo>
                  <a:pt x="16167" y="9086"/>
                  <a:pt x="15789" y="9010"/>
                  <a:pt x="15398" y="9010"/>
                </a:cubicBezTo>
                <a:cubicBezTo>
                  <a:pt x="15446" y="9007"/>
                  <a:pt x="15494" y="9005"/>
                  <a:pt x="15543" y="9005"/>
                </a:cubicBezTo>
                <a:cubicBezTo>
                  <a:pt x="15675" y="9005"/>
                  <a:pt x="15811" y="9017"/>
                  <a:pt x="15940" y="9036"/>
                </a:cubicBezTo>
                <a:cubicBezTo>
                  <a:pt x="15750" y="9008"/>
                  <a:pt x="15552" y="8988"/>
                  <a:pt x="15358" y="8988"/>
                </a:cubicBezTo>
                <a:cubicBezTo>
                  <a:pt x="15283" y="8988"/>
                  <a:pt x="15208" y="8991"/>
                  <a:pt x="15134" y="8998"/>
                </a:cubicBezTo>
                <a:cubicBezTo>
                  <a:pt x="15239" y="8985"/>
                  <a:pt x="15346" y="8979"/>
                  <a:pt x="15452" y="8979"/>
                </a:cubicBezTo>
                <a:cubicBezTo>
                  <a:pt x="15778" y="8979"/>
                  <a:pt x="16106" y="9038"/>
                  <a:pt x="16419" y="9162"/>
                </a:cubicBezTo>
                <a:cubicBezTo>
                  <a:pt x="16583" y="9225"/>
                  <a:pt x="16747" y="9325"/>
                  <a:pt x="16885" y="9439"/>
                </a:cubicBezTo>
                <a:cubicBezTo>
                  <a:pt x="16722" y="9288"/>
                  <a:pt x="16520" y="9174"/>
                  <a:pt x="16306" y="9111"/>
                </a:cubicBezTo>
                <a:cubicBezTo>
                  <a:pt x="16156" y="9064"/>
                  <a:pt x="16041" y="9039"/>
                  <a:pt x="16054" y="9039"/>
                </a:cubicBezTo>
                <a:cubicBezTo>
                  <a:pt x="16058" y="9039"/>
                  <a:pt x="16078" y="9042"/>
                  <a:pt x="16117" y="9048"/>
                </a:cubicBezTo>
                <a:cubicBezTo>
                  <a:pt x="15852" y="8998"/>
                  <a:pt x="15587" y="8973"/>
                  <a:pt x="15323" y="8973"/>
                </a:cubicBezTo>
                <a:cubicBezTo>
                  <a:pt x="15159" y="8973"/>
                  <a:pt x="14995" y="8985"/>
                  <a:pt x="14831" y="9010"/>
                </a:cubicBezTo>
                <a:cubicBezTo>
                  <a:pt x="14655" y="9036"/>
                  <a:pt x="14479" y="9073"/>
                  <a:pt x="14315" y="9124"/>
                </a:cubicBezTo>
                <a:lnTo>
                  <a:pt x="14353" y="9099"/>
                </a:lnTo>
                <a:lnTo>
                  <a:pt x="14353" y="9099"/>
                </a:lnTo>
                <a:cubicBezTo>
                  <a:pt x="14239" y="9136"/>
                  <a:pt x="14012" y="9199"/>
                  <a:pt x="13811" y="9250"/>
                </a:cubicBezTo>
                <a:cubicBezTo>
                  <a:pt x="13924" y="9212"/>
                  <a:pt x="14050" y="9162"/>
                  <a:pt x="14176" y="9124"/>
                </a:cubicBezTo>
                <a:lnTo>
                  <a:pt x="14176" y="9124"/>
                </a:lnTo>
                <a:cubicBezTo>
                  <a:pt x="13803" y="9223"/>
                  <a:pt x="13445" y="9350"/>
                  <a:pt x="13097" y="9501"/>
                </a:cubicBezTo>
                <a:lnTo>
                  <a:pt x="13097" y="9501"/>
                </a:lnTo>
                <a:cubicBezTo>
                  <a:pt x="13130" y="9489"/>
                  <a:pt x="13146" y="9485"/>
                  <a:pt x="13153" y="9485"/>
                </a:cubicBezTo>
                <a:cubicBezTo>
                  <a:pt x="13158" y="9485"/>
                  <a:pt x="13158" y="9487"/>
                  <a:pt x="13156" y="9489"/>
                </a:cubicBezTo>
                <a:cubicBezTo>
                  <a:pt x="13149" y="9489"/>
                  <a:pt x="13117" y="9504"/>
                  <a:pt x="13125" y="9504"/>
                </a:cubicBezTo>
                <a:cubicBezTo>
                  <a:pt x="13132" y="9504"/>
                  <a:pt x="13170" y="9493"/>
                  <a:pt x="13282" y="9451"/>
                </a:cubicBezTo>
                <a:lnTo>
                  <a:pt x="13282" y="9451"/>
                </a:lnTo>
                <a:cubicBezTo>
                  <a:pt x="12601" y="9754"/>
                  <a:pt x="12425" y="9867"/>
                  <a:pt x="12223" y="9981"/>
                </a:cubicBezTo>
                <a:cubicBezTo>
                  <a:pt x="12084" y="10044"/>
                  <a:pt x="11958" y="10119"/>
                  <a:pt x="11845" y="10207"/>
                </a:cubicBezTo>
                <a:cubicBezTo>
                  <a:pt x="11757" y="10258"/>
                  <a:pt x="11656" y="10321"/>
                  <a:pt x="11543" y="10409"/>
                </a:cubicBezTo>
                <a:lnTo>
                  <a:pt x="11354" y="10560"/>
                </a:lnTo>
                <a:lnTo>
                  <a:pt x="11293" y="10614"/>
                </a:lnTo>
                <a:lnTo>
                  <a:pt x="11293" y="10614"/>
                </a:lnTo>
                <a:cubicBezTo>
                  <a:pt x="11435" y="10497"/>
                  <a:pt x="11601" y="10375"/>
                  <a:pt x="11611" y="10375"/>
                </a:cubicBezTo>
                <a:lnTo>
                  <a:pt x="11611" y="10375"/>
                </a:lnTo>
                <a:cubicBezTo>
                  <a:pt x="11615" y="10375"/>
                  <a:pt x="11593" y="10396"/>
                  <a:pt x="11530" y="10447"/>
                </a:cubicBezTo>
                <a:cubicBezTo>
                  <a:pt x="11278" y="10636"/>
                  <a:pt x="10963" y="10913"/>
                  <a:pt x="10824" y="11039"/>
                </a:cubicBezTo>
                <a:cubicBezTo>
                  <a:pt x="10578" y="11302"/>
                  <a:pt x="10508" y="11383"/>
                  <a:pt x="10510" y="11383"/>
                </a:cubicBezTo>
                <a:cubicBezTo>
                  <a:pt x="10512" y="11383"/>
                  <a:pt x="10533" y="11360"/>
                  <a:pt x="10560" y="11329"/>
                </a:cubicBezTo>
                <a:cubicBezTo>
                  <a:pt x="10609" y="11272"/>
                  <a:pt x="10690" y="11193"/>
                  <a:pt x="10699" y="11193"/>
                </a:cubicBezTo>
                <a:lnTo>
                  <a:pt x="10699" y="11193"/>
                </a:lnTo>
                <a:cubicBezTo>
                  <a:pt x="10704" y="11193"/>
                  <a:pt x="10689" y="11217"/>
                  <a:pt x="10635" y="11279"/>
                </a:cubicBezTo>
                <a:cubicBezTo>
                  <a:pt x="10396" y="11518"/>
                  <a:pt x="10182" y="11795"/>
                  <a:pt x="10005" y="12072"/>
                </a:cubicBezTo>
                <a:lnTo>
                  <a:pt x="9993" y="12072"/>
                </a:lnTo>
                <a:cubicBezTo>
                  <a:pt x="9829" y="12287"/>
                  <a:pt x="9690" y="12501"/>
                  <a:pt x="9589" y="12740"/>
                </a:cubicBezTo>
                <a:cubicBezTo>
                  <a:pt x="9564" y="12803"/>
                  <a:pt x="9539" y="12854"/>
                  <a:pt x="9300" y="13358"/>
                </a:cubicBezTo>
                <a:cubicBezTo>
                  <a:pt x="9350" y="13206"/>
                  <a:pt x="9426" y="13068"/>
                  <a:pt x="9489" y="12917"/>
                </a:cubicBezTo>
                <a:lnTo>
                  <a:pt x="9489" y="12917"/>
                </a:lnTo>
                <a:lnTo>
                  <a:pt x="9363" y="13181"/>
                </a:lnTo>
                <a:cubicBezTo>
                  <a:pt x="9312" y="13269"/>
                  <a:pt x="9287" y="13370"/>
                  <a:pt x="9249" y="13459"/>
                </a:cubicBezTo>
                <a:lnTo>
                  <a:pt x="9274" y="13332"/>
                </a:lnTo>
                <a:lnTo>
                  <a:pt x="9274" y="13332"/>
                </a:lnTo>
                <a:cubicBezTo>
                  <a:pt x="9211" y="13484"/>
                  <a:pt x="9161" y="13610"/>
                  <a:pt x="9136" y="13723"/>
                </a:cubicBezTo>
                <a:cubicBezTo>
                  <a:pt x="9098" y="13837"/>
                  <a:pt x="9060" y="13937"/>
                  <a:pt x="9022" y="14038"/>
                </a:cubicBezTo>
                <a:cubicBezTo>
                  <a:pt x="8959" y="14240"/>
                  <a:pt x="8909" y="14429"/>
                  <a:pt x="8833" y="14744"/>
                </a:cubicBezTo>
                <a:cubicBezTo>
                  <a:pt x="8843" y="14714"/>
                  <a:pt x="8849" y="14700"/>
                  <a:pt x="8851" y="14700"/>
                </a:cubicBezTo>
                <a:lnTo>
                  <a:pt x="8851" y="14700"/>
                </a:lnTo>
                <a:cubicBezTo>
                  <a:pt x="8855" y="14700"/>
                  <a:pt x="8849" y="14733"/>
                  <a:pt x="8833" y="14794"/>
                </a:cubicBezTo>
                <a:lnTo>
                  <a:pt x="8796" y="15021"/>
                </a:lnTo>
                <a:cubicBezTo>
                  <a:pt x="8785" y="15108"/>
                  <a:pt x="8774" y="15205"/>
                  <a:pt x="8755" y="15319"/>
                </a:cubicBezTo>
                <a:lnTo>
                  <a:pt x="8755" y="15319"/>
                </a:lnTo>
                <a:cubicBezTo>
                  <a:pt x="8747" y="15316"/>
                  <a:pt x="8740" y="15313"/>
                  <a:pt x="8733" y="15311"/>
                </a:cubicBezTo>
                <a:lnTo>
                  <a:pt x="8733" y="15311"/>
                </a:lnTo>
                <a:cubicBezTo>
                  <a:pt x="8737" y="15285"/>
                  <a:pt x="8741" y="15260"/>
                  <a:pt x="8745" y="15235"/>
                </a:cubicBezTo>
                <a:cubicBezTo>
                  <a:pt x="8745" y="15197"/>
                  <a:pt x="8770" y="15059"/>
                  <a:pt x="8770" y="15021"/>
                </a:cubicBezTo>
                <a:lnTo>
                  <a:pt x="8770" y="15021"/>
                </a:lnTo>
                <a:cubicBezTo>
                  <a:pt x="8751" y="15115"/>
                  <a:pt x="8734" y="15210"/>
                  <a:pt x="8720" y="15305"/>
                </a:cubicBezTo>
                <a:lnTo>
                  <a:pt x="8720" y="15305"/>
                </a:lnTo>
                <a:cubicBezTo>
                  <a:pt x="8659" y="15278"/>
                  <a:pt x="8662" y="15273"/>
                  <a:pt x="8670" y="15273"/>
                </a:cubicBezTo>
                <a:cubicBezTo>
                  <a:pt x="8670" y="15273"/>
                  <a:pt x="8695" y="15273"/>
                  <a:pt x="8531" y="15185"/>
                </a:cubicBezTo>
                <a:cubicBezTo>
                  <a:pt x="7977" y="14908"/>
                  <a:pt x="7485" y="14441"/>
                  <a:pt x="7006" y="13912"/>
                </a:cubicBezTo>
                <a:cubicBezTo>
                  <a:pt x="6540" y="13383"/>
                  <a:pt x="6049" y="12816"/>
                  <a:pt x="5557" y="12236"/>
                </a:cubicBezTo>
                <a:cubicBezTo>
                  <a:pt x="5556" y="12235"/>
                  <a:pt x="5555" y="12234"/>
                  <a:pt x="5555" y="12234"/>
                </a:cubicBezTo>
                <a:lnTo>
                  <a:pt x="5555" y="12234"/>
                </a:lnTo>
                <a:cubicBezTo>
                  <a:pt x="5552" y="12234"/>
                  <a:pt x="5597" y="12292"/>
                  <a:pt x="5590" y="12292"/>
                </a:cubicBezTo>
                <a:cubicBezTo>
                  <a:pt x="5585" y="12292"/>
                  <a:pt x="5556" y="12265"/>
                  <a:pt x="5469" y="12173"/>
                </a:cubicBezTo>
                <a:cubicBezTo>
                  <a:pt x="5318" y="11959"/>
                  <a:pt x="5141" y="11757"/>
                  <a:pt x="4978" y="11543"/>
                </a:cubicBezTo>
                <a:cubicBezTo>
                  <a:pt x="4806" y="11360"/>
                  <a:pt x="4645" y="11177"/>
                  <a:pt x="4494" y="10975"/>
                </a:cubicBezTo>
                <a:lnTo>
                  <a:pt x="4494" y="10975"/>
                </a:lnTo>
                <a:cubicBezTo>
                  <a:pt x="4504" y="10991"/>
                  <a:pt x="4511" y="11002"/>
                  <a:pt x="4509" y="11002"/>
                </a:cubicBezTo>
                <a:cubicBezTo>
                  <a:pt x="4506" y="11002"/>
                  <a:pt x="4486" y="10979"/>
                  <a:pt x="4436" y="10913"/>
                </a:cubicBezTo>
                <a:cubicBezTo>
                  <a:pt x="3503" y="9729"/>
                  <a:pt x="2659" y="8469"/>
                  <a:pt x="1916" y="7145"/>
                </a:cubicBezTo>
                <a:cubicBezTo>
                  <a:pt x="1209" y="5853"/>
                  <a:pt x="690" y="4467"/>
                  <a:pt x="372" y="3032"/>
                </a:cubicBezTo>
                <a:lnTo>
                  <a:pt x="372" y="3032"/>
                </a:lnTo>
                <a:cubicBezTo>
                  <a:pt x="379" y="3069"/>
                  <a:pt x="382" y="3085"/>
                  <a:pt x="381" y="3085"/>
                </a:cubicBezTo>
                <a:cubicBezTo>
                  <a:pt x="377" y="3085"/>
                  <a:pt x="335" y="2911"/>
                  <a:pt x="303" y="2710"/>
                </a:cubicBezTo>
                <a:lnTo>
                  <a:pt x="303" y="2710"/>
                </a:lnTo>
                <a:cubicBezTo>
                  <a:pt x="311" y="2779"/>
                  <a:pt x="311" y="2801"/>
                  <a:pt x="307" y="2801"/>
                </a:cubicBezTo>
                <a:cubicBezTo>
                  <a:pt x="300" y="2801"/>
                  <a:pt x="283" y="2743"/>
                  <a:pt x="279" y="2743"/>
                </a:cubicBezTo>
                <a:cubicBezTo>
                  <a:pt x="278" y="2743"/>
                  <a:pt x="277" y="2744"/>
                  <a:pt x="277" y="2748"/>
                </a:cubicBezTo>
                <a:cubicBezTo>
                  <a:pt x="240" y="2546"/>
                  <a:pt x="214" y="2332"/>
                  <a:pt x="189" y="2118"/>
                </a:cubicBezTo>
                <a:cubicBezTo>
                  <a:pt x="164" y="1904"/>
                  <a:pt x="139" y="1702"/>
                  <a:pt x="114" y="1488"/>
                </a:cubicBezTo>
                <a:cubicBezTo>
                  <a:pt x="101" y="1387"/>
                  <a:pt x="88" y="1286"/>
                  <a:pt x="88" y="1173"/>
                </a:cubicBezTo>
                <a:cubicBezTo>
                  <a:pt x="76" y="1034"/>
                  <a:pt x="63" y="870"/>
                  <a:pt x="63" y="706"/>
                </a:cubicBezTo>
                <a:cubicBezTo>
                  <a:pt x="57" y="554"/>
                  <a:pt x="57" y="405"/>
                  <a:pt x="58" y="282"/>
                </a:cubicBezTo>
                <a:lnTo>
                  <a:pt x="58" y="282"/>
                </a:lnTo>
                <a:cubicBezTo>
                  <a:pt x="61" y="302"/>
                  <a:pt x="63" y="341"/>
                  <a:pt x="63" y="404"/>
                </a:cubicBezTo>
                <a:lnTo>
                  <a:pt x="63" y="1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4" name="Google Shape;1564;p21"/>
          <p:cNvGrpSpPr/>
          <p:nvPr/>
        </p:nvGrpSpPr>
        <p:grpSpPr>
          <a:xfrm>
            <a:off x="6014028" y="130940"/>
            <a:ext cx="2995488" cy="4881600"/>
            <a:chOff x="6014028" y="130940"/>
            <a:chExt cx="2995488" cy="4881600"/>
          </a:xfrm>
        </p:grpSpPr>
        <p:sp>
          <p:nvSpPr>
            <p:cNvPr id="1565" name="Google Shape;1565;p21"/>
            <p:cNvSpPr/>
            <p:nvPr/>
          </p:nvSpPr>
          <p:spPr>
            <a:xfrm flipH="1">
              <a:off x="7252271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1"/>
            <p:cNvSpPr/>
            <p:nvPr/>
          </p:nvSpPr>
          <p:spPr>
            <a:xfrm flipH="1">
              <a:off x="6633150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1"/>
            <p:cNvSpPr/>
            <p:nvPr/>
          </p:nvSpPr>
          <p:spPr>
            <a:xfrm flipH="1">
              <a:off x="6014028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1"/>
            <p:cNvSpPr/>
            <p:nvPr/>
          </p:nvSpPr>
          <p:spPr>
            <a:xfrm flipH="1">
              <a:off x="7871393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1"/>
            <p:cNvSpPr/>
            <p:nvPr/>
          </p:nvSpPr>
          <p:spPr>
            <a:xfrm flipH="1">
              <a:off x="6706444" y="483974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1"/>
            <p:cNvSpPr/>
            <p:nvPr/>
          </p:nvSpPr>
          <p:spPr>
            <a:xfrm flipH="1">
              <a:off x="7871390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1"/>
            <p:cNvSpPr/>
            <p:nvPr/>
          </p:nvSpPr>
          <p:spPr>
            <a:xfrm flipH="1">
              <a:off x="7252265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1"/>
            <p:cNvSpPr/>
            <p:nvPr/>
          </p:nvSpPr>
          <p:spPr>
            <a:xfrm flipH="1">
              <a:off x="8490515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1"/>
            <p:cNvSpPr/>
            <p:nvPr/>
          </p:nvSpPr>
          <p:spPr>
            <a:xfrm flipH="1">
              <a:off x="8490515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1"/>
            <p:cNvSpPr/>
            <p:nvPr/>
          </p:nvSpPr>
          <p:spPr>
            <a:xfrm flipH="1">
              <a:off x="6979344" y="483974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2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2"/>
          <p:cNvSpPr txBox="1"/>
          <p:nvPr>
            <p:ph type="title"/>
          </p:nvPr>
        </p:nvSpPr>
        <p:spPr>
          <a:xfrm>
            <a:off x="1651000" y="442975"/>
            <a:ext cx="584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7" name="Google Shape;1577;p22"/>
          <p:cNvSpPr txBox="1"/>
          <p:nvPr>
            <p:ph idx="1" type="subTitle"/>
          </p:nvPr>
        </p:nvSpPr>
        <p:spPr>
          <a:xfrm>
            <a:off x="5827600" y="2122350"/>
            <a:ext cx="2616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578" name="Google Shape;1578;p22"/>
          <p:cNvGrpSpPr/>
          <p:nvPr/>
        </p:nvGrpSpPr>
        <p:grpSpPr>
          <a:xfrm>
            <a:off x="139059" y="128159"/>
            <a:ext cx="1418616" cy="172800"/>
            <a:chOff x="134475" y="128159"/>
            <a:chExt cx="1418616" cy="172800"/>
          </a:xfrm>
        </p:grpSpPr>
        <p:sp>
          <p:nvSpPr>
            <p:cNvPr id="1579" name="Google Shape;1579;p22"/>
            <p:cNvSpPr/>
            <p:nvPr/>
          </p:nvSpPr>
          <p:spPr>
            <a:xfrm>
              <a:off x="134475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2"/>
            <p:cNvSpPr/>
            <p:nvPr/>
          </p:nvSpPr>
          <p:spPr>
            <a:xfrm>
              <a:off x="757381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2"/>
            <p:cNvSpPr/>
            <p:nvPr/>
          </p:nvSpPr>
          <p:spPr>
            <a:xfrm>
              <a:off x="1034091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2" name="Google Shape;1582;p22"/>
          <p:cNvGrpSpPr/>
          <p:nvPr/>
        </p:nvGrpSpPr>
        <p:grpSpPr>
          <a:xfrm>
            <a:off x="139059" y="444849"/>
            <a:ext cx="795710" cy="172800"/>
            <a:chOff x="134475" y="444849"/>
            <a:chExt cx="795710" cy="172800"/>
          </a:xfrm>
        </p:grpSpPr>
        <p:sp>
          <p:nvSpPr>
            <p:cNvPr id="1583" name="Google Shape;1583;p22"/>
            <p:cNvSpPr/>
            <p:nvPr/>
          </p:nvSpPr>
          <p:spPr>
            <a:xfrm>
              <a:off x="134475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2"/>
            <p:cNvSpPr/>
            <p:nvPr/>
          </p:nvSpPr>
          <p:spPr>
            <a:xfrm>
              <a:off x="411185" y="44653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5" name="Google Shape;1585;p22"/>
          <p:cNvGrpSpPr/>
          <p:nvPr/>
        </p:nvGrpSpPr>
        <p:grpSpPr>
          <a:xfrm>
            <a:off x="139059" y="761513"/>
            <a:ext cx="1695322" cy="172800"/>
            <a:chOff x="134475" y="761513"/>
            <a:chExt cx="1695322" cy="172800"/>
          </a:xfrm>
        </p:grpSpPr>
        <p:sp>
          <p:nvSpPr>
            <p:cNvPr id="1586" name="Google Shape;1586;p22"/>
            <p:cNvSpPr/>
            <p:nvPr/>
          </p:nvSpPr>
          <p:spPr>
            <a:xfrm>
              <a:off x="134475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2"/>
            <p:cNvSpPr/>
            <p:nvPr/>
          </p:nvSpPr>
          <p:spPr>
            <a:xfrm>
              <a:off x="757381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2"/>
            <p:cNvSpPr/>
            <p:nvPr/>
          </p:nvSpPr>
          <p:spPr>
            <a:xfrm>
              <a:off x="1034091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2"/>
            <p:cNvSpPr/>
            <p:nvPr/>
          </p:nvSpPr>
          <p:spPr>
            <a:xfrm>
              <a:off x="1656997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0" name="Google Shape;1590;p22"/>
          <p:cNvGrpSpPr/>
          <p:nvPr/>
        </p:nvGrpSpPr>
        <p:grpSpPr>
          <a:xfrm>
            <a:off x="139059" y="1078190"/>
            <a:ext cx="1002929" cy="174499"/>
            <a:chOff x="134475" y="1078190"/>
            <a:chExt cx="1002929" cy="174499"/>
          </a:xfrm>
        </p:grpSpPr>
        <p:sp>
          <p:nvSpPr>
            <p:cNvPr id="1591" name="Google Shape;1591;p22"/>
            <p:cNvSpPr/>
            <p:nvPr/>
          </p:nvSpPr>
          <p:spPr>
            <a:xfrm>
              <a:off x="134475" y="107819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2"/>
            <p:cNvSpPr/>
            <p:nvPr/>
          </p:nvSpPr>
          <p:spPr>
            <a:xfrm>
              <a:off x="41118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2"/>
            <p:cNvSpPr/>
            <p:nvPr/>
          </p:nvSpPr>
          <p:spPr>
            <a:xfrm>
              <a:off x="68789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2"/>
            <p:cNvSpPr/>
            <p:nvPr/>
          </p:nvSpPr>
          <p:spPr>
            <a:xfrm>
              <a:off x="964604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22"/>
          <p:cNvGrpSpPr/>
          <p:nvPr/>
        </p:nvGrpSpPr>
        <p:grpSpPr>
          <a:xfrm>
            <a:off x="139059" y="1394867"/>
            <a:ext cx="1695322" cy="172800"/>
            <a:chOff x="134475" y="1394867"/>
            <a:chExt cx="1695322" cy="172800"/>
          </a:xfrm>
        </p:grpSpPr>
        <p:sp>
          <p:nvSpPr>
            <p:cNvPr id="1596" name="Google Shape;1596;p22"/>
            <p:cNvSpPr/>
            <p:nvPr/>
          </p:nvSpPr>
          <p:spPr>
            <a:xfrm>
              <a:off x="134475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2"/>
            <p:cNvSpPr/>
            <p:nvPr/>
          </p:nvSpPr>
          <p:spPr>
            <a:xfrm>
              <a:off x="757381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2"/>
            <p:cNvSpPr/>
            <p:nvPr/>
          </p:nvSpPr>
          <p:spPr>
            <a:xfrm>
              <a:off x="1034091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2"/>
            <p:cNvSpPr/>
            <p:nvPr/>
          </p:nvSpPr>
          <p:spPr>
            <a:xfrm>
              <a:off x="165699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0" name="Google Shape;1600;p22"/>
          <p:cNvGrpSpPr/>
          <p:nvPr/>
        </p:nvGrpSpPr>
        <p:grpSpPr>
          <a:xfrm>
            <a:off x="139059" y="1709845"/>
            <a:ext cx="1695322" cy="172800"/>
            <a:chOff x="134475" y="1709845"/>
            <a:chExt cx="1695322" cy="172800"/>
          </a:xfrm>
        </p:grpSpPr>
        <p:sp>
          <p:nvSpPr>
            <p:cNvPr id="1601" name="Google Shape;1601;p22"/>
            <p:cNvSpPr/>
            <p:nvPr/>
          </p:nvSpPr>
          <p:spPr>
            <a:xfrm>
              <a:off x="134475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2"/>
            <p:cNvSpPr/>
            <p:nvPr/>
          </p:nvSpPr>
          <p:spPr>
            <a:xfrm>
              <a:off x="757381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2"/>
            <p:cNvSpPr/>
            <p:nvPr/>
          </p:nvSpPr>
          <p:spPr>
            <a:xfrm>
              <a:off x="138028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2"/>
            <p:cNvSpPr/>
            <p:nvPr/>
          </p:nvSpPr>
          <p:spPr>
            <a:xfrm>
              <a:off x="165699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5" name="Google Shape;1605;p22"/>
          <p:cNvGrpSpPr/>
          <p:nvPr/>
        </p:nvGrpSpPr>
        <p:grpSpPr>
          <a:xfrm>
            <a:off x="139059" y="2026522"/>
            <a:ext cx="1072416" cy="172800"/>
            <a:chOff x="134475" y="2026522"/>
            <a:chExt cx="1072416" cy="172800"/>
          </a:xfrm>
        </p:grpSpPr>
        <p:sp>
          <p:nvSpPr>
            <p:cNvPr id="1606" name="Google Shape;1606;p22"/>
            <p:cNvSpPr/>
            <p:nvPr/>
          </p:nvSpPr>
          <p:spPr>
            <a:xfrm>
              <a:off x="134475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2"/>
            <p:cNvSpPr/>
            <p:nvPr/>
          </p:nvSpPr>
          <p:spPr>
            <a:xfrm>
              <a:off x="411185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2"/>
            <p:cNvSpPr/>
            <p:nvPr/>
          </p:nvSpPr>
          <p:spPr>
            <a:xfrm>
              <a:off x="1034091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9" name="Google Shape;1609;p22"/>
          <p:cNvGrpSpPr/>
          <p:nvPr/>
        </p:nvGrpSpPr>
        <p:grpSpPr>
          <a:xfrm>
            <a:off x="139059" y="2344898"/>
            <a:ext cx="726220" cy="172800"/>
            <a:chOff x="134475" y="2344898"/>
            <a:chExt cx="726220" cy="172800"/>
          </a:xfrm>
        </p:grpSpPr>
        <p:sp>
          <p:nvSpPr>
            <p:cNvPr id="1610" name="Google Shape;1610;p22"/>
            <p:cNvSpPr/>
            <p:nvPr/>
          </p:nvSpPr>
          <p:spPr>
            <a:xfrm>
              <a:off x="13447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2"/>
            <p:cNvSpPr/>
            <p:nvPr/>
          </p:nvSpPr>
          <p:spPr>
            <a:xfrm>
              <a:off x="41118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2"/>
            <p:cNvSpPr/>
            <p:nvPr/>
          </p:nvSpPr>
          <p:spPr>
            <a:xfrm>
              <a:off x="68789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3" name="Google Shape;1613;p22"/>
          <p:cNvGrpSpPr/>
          <p:nvPr/>
        </p:nvGrpSpPr>
        <p:grpSpPr>
          <a:xfrm>
            <a:off x="139059" y="2942492"/>
            <a:ext cx="795710" cy="172800"/>
            <a:chOff x="134475" y="2942492"/>
            <a:chExt cx="795710" cy="172800"/>
          </a:xfrm>
        </p:grpSpPr>
        <p:sp>
          <p:nvSpPr>
            <p:cNvPr id="1614" name="Google Shape;1614;p22"/>
            <p:cNvSpPr/>
            <p:nvPr/>
          </p:nvSpPr>
          <p:spPr>
            <a:xfrm>
              <a:off x="134475" y="294249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2"/>
            <p:cNvSpPr/>
            <p:nvPr/>
          </p:nvSpPr>
          <p:spPr>
            <a:xfrm>
              <a:off x="411185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6" name="Google Shape;1616;p22"/>
          <p:cNvGrpSpPr/>
          <p:nvPr/>
        </p:nvGrpSpPr>
        <p:grpSpPr>
          <a:xfrm>
            <a:off x="139059" y="3259156"/>
            <a:ext cx="1695322" cy="172800"/>
            <a:chOff x="134475" y="3259156"/>
            <a:chExt cx="1695322" cy="172800"/>
          </a:xfrm>
        </p:grpSpPr>
        <p:sp>
          <p:nvSpPr>
            <p:cNvPr id="1617" name="Google Shape;1617;p22"/>
            <p:cNvSpPr/>
            <p:nvPr/>
          </p:nvSpPr>
          <p:spPr>
            <a:xfrm>
              <a:off x="134475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2"/>
            <p:cNvSpPr/>
            <p:nvPr/>
          </p:nvSpPr>
          <p:spPr>
            <a:xfrm>
              <a:off x="757381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2"/>
            <p:cNvSpPr/>
            <p:nvPr/>
          </p:nvSpPr>
          <p:spPr>
            <a:xfrm>
              <a:off x="1034091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2"/>
            <p:cNvSpPr/>
            <p:nvPr/>
          </p:nvSpPr>
          <p:spPr>
            <a:xfrm>
              <a:off x="1656997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1" name="Google Shape;1621;p22"/>
          <p:cNvGrpSpPr/>
          <p:nvPr/>
        </p:nvGrpSpPr>
        <p:grpSpPr>
          <a:xfrm>
            <a:off x="139059" y="3575833"/>
            <a:ext cx="1002929" cy="174499"/>
            <a:chOff x="134475" y="3575833"/>
            <a:chExt cx="1002929" cy="174499"/>
          </a:xfrm>
        </p:grpSpPr>
        <p:sp>
          <p:nvSpPr>
            <p:cNvPr id="1622" name="Google Shape;1622;p22"/>
            <p:cNvSpPr/>
            <p:nvPr/>
          </p:nvSpPr>
          <p:spPr>
            <a:xfrm>
              <a:off x="134475" y="357583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2"/>
            <p:cNvSpPr/>
            <p:nvPr/>
          </p:nvSpPr>
          <p:spPr>
            <a:xfrm>
              <a:off x="41118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2"/>
            <p:cNvSpPr/>
            <p:nvPr/>
          </p:nvSpPr>
          <p:spPr>
            <a:xfrm>
              <a:off x="68789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2"/>
            <p:cNvSpPr/>
            <p:nvPr/>
          </p:nvSpPr>
          <p:spPr>
            <a:xfrm>
              <a:off x="964604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6" name="Google Shape;1626;p22"/>
          <p:cNvGrpSpPr/>
          <p:nvPr/>
        </p:nvGrpSpPr>
        <p:grpSpPr>
          <a:xfrm>
            <a:off x="139059" y="3892510"/>
            <a:ext cx="1695322" cy="172800"/>
            <a:chOff x="134475" y="3892510"/>
            <a:chExt cx="1695322" cy="172800"/>
          </a:xfrm>
        </p:grpSpPr>
        <p:sp>
          <p:nvSpPr>
            <p:cNvPr id="1627" name="Google Shape;1627;p22"/>
            <p:cNvSpPr/>
            <p:nvPr/>
          </p:nvSpPr>
          <p:spPr>
            <a:xfrm>
              <a:off x="134475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2"/>
            <p:cNvSpPr/>
            <p:nvPr/>
          </p:nvSpPr>
          <p:spPr>
            <a:xfrm>
              <a:off x="757381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2"/>
            <p:cNvSpPr/>
            <p:nvPr/>
          </p:nvSpPr>
          <p:spPr>
            <a:xfrm>
              <a:off x="1034091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2"/>
            <p:cNvSpPr/>
            <p:nvPr/>
          </p:nvSpPr>
          <p:spPr>
            <a:xfrm>
              <a:off x="1656997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1" name="Google Shape;1631;p22"/>
          <p:cNvGrpSpPr/>
          <p:nvPr/>
        </p:nvGrpSpPr>
        <p:grpSpPr>
          <a:xfrm>
            <a:off x="139059" y="4207488"/>
            <a:ext cx="1695322" cy="172800"/>
            <a:chOff x="134475" y="4207488"/>
            <a:chExt cx="1695322" cy="172800"/>
          </a:xfrm>
        </p:grpSpPr>
        <p:sp>
          <p:nvSpPr>
            <p:cNvPr id="1632" name="Google Shape;1632;p22"/>
            <p:cNvSpPr/>
            <p:nvPr/>
          </p:nvSpPr>
          <p:spPr>
            <a:xfrm>
              <a:off x="134475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2"/>
            <p:cNvSpPr/>
            <p:nvPr/>
          </p:nvSpPr>
          <p:spPr>
            <a:xfrm>
              <a:off x="757381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2"/>
            <p:cNvSpPr/>
            <p:nvPr/>
          </p:nvSpPr>
          <p:spPr>
            <a:xfrm>
              <a:off x="138028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2"/>
            <p:cNvSpPr/>
            <p:nvPr/>
          </p:nvSpPr>
          <p:spPr>
            <a:xfrm>
              <a:off x="165699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6" name="Google Shape;1636;p22"/>
          <p:cNvGrpSpPr/>
          <p:nvPr/>
        </p:nvGrpSpPr>
        <p:grpSpPr>
          <a:xfrm>
            <a:off x="139059" y="4524165"/>
            <a:ext cx="1072416" cy="172800"/>
            <a:chOff x="134475" y="4524165"/>
            <a:chExt cx="1072416" cy="172800"/>
          </a:xfrm>
        </p:grpSpPr>
        <p:sp>
          <p:nvSpPr>
            <p:cNvPr id="1637" name="Google Shape;1637;p22"/>
            <p:cNvSpPr/>
            <p:nvPr/>
          </p:nvSpPr>
          <p:spPr>
            <a:xfrm>
              <a:off x="134475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2"/>
            <p:cNvSpPr/>
            <p:nvPr/>
          </p:nvSpPr>
          <p:spPr>
            <a:xfrm>
              <a:off x="411185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2"/>
            <p:cNvSpPr/>
            <p:nvPr/>
          </p:nvSpPr>
          <p:spPr>
            <a:xfrm>
              <a:off x="1034091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0" name="Google Shape;1640;p22"/>
          <p:cNvGrpSpPr/>
          <p:nvPr/>
        </p:nvGrpSpPr>
        <p:grpSpPr>
          <a:xfrm>
            <a:off x="139059" y="4842541"/>
            <a:ext cx="726220" cy="172800"/>
            <a:chOff x="134475" y="4842541"/>
            <a:chExt cx="726220" cy="172800"/>
          </a:xfrm>
        </p:grpSpPr>
        <p:sp>
          <p:nvSpPr>
            <p:cNvPr id="1641" name="Google Shape;1641;p22"/>
            <p:cNvSpPr/>
            <p:nvPr/>
          </p:nvSpPr>
          <p:spPr>
            <a:xfrm>
              <a:off x="13447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2"/>
            <p:cNvSpPr/>
            <p:nvPr/>
          </p:nvSpPr>
          <p:spPr>
            <a:xfrm>
              <a:off x="41118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2"/>
            <p:cNvSpPr/>
            <p:nvPr/>
          </p:nvSpPr>
          <p:spPr>
            <a:xfrm>
              <a:off x="68789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4" name="Google Shape;1644;p22"/>
          <p:cNvGrpSpPr/>
          <p:nvPr/>
        </p:nvGrpSpPr>
        <p:grpSpPr>
          <a:xfrm>
            <a:off x="139059" y="2625802"/>
            <a:ext cx="1695356" cy="172800"/>
            <a:chOff x="134475" y="2625802"/>
            <a:chExt cx="1695356" cy="172800"/>
          </a:xfrm>
        </p:grpSpPr>
        <p:sp>
          <p:nvSpPr>
            <p:cNvPr id="1645" name="Google Shape;1645;p22"/>
            <p:cNvSpPr/>
            <p:nvPr/>
          </p:nvSpPr>
          <p:spPr>
            <a:xfrm>
              <a:off x="134475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2"/>
            <p:cNvSpPr/>
            <p:nvPr/>
          </p:nvSpPr>
          <p:spPr>
            <a:xfrm>
              <a:off x="75738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2"/>
            <p:cNvSpPr/>
            <p:nvPr/>
          </p:nvSpPr>
          <p:spPr>
            <a:xfrm>
              <a:off x="1034091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2"/>
            <p:cNvSpPr/>
            <p:nvPr/>
          </p:nvSpPr>
          <p:spPr>
            <a:xfrm>
              <a:off x="165703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9" name="Google Shape;1649;p22"/>
          <p:cNvGrpSpPr/>
          <p:nvPr/>
        </p:nvGrpSpPr>
        <p:grpSpPr>
          <a:xfrm rot="-2027220">
            <a:off x="-735686" y="3647958"/>
            <a:ext cx="1119261" cy="1413582"/>
            <a:chOff x="5684175" y="2791188"/>
            <a:chExt cx="1119275" cy="1413600"/>
          </a:xfrm>
        </p:grpSpPr>
        <p:sp>
          <p:nvSpPr>
            <p:cNvPr id="1650" name="Google Shape;1650;p22"/>
            <p:cNvSpPr/>
            <p:nvPr/>
          </p:nvSpPr>
          <p:spPr>
            <a:xfrm>
              <a:off x="6112700" y="3984688"/>
              <a:ext cx="25150" cy="3525"/>
            </a:xfrm>
            <a:custGeom>
              <a:rect b="b" l="l" r="r" t="t"/>
              <a:pathLst>
                <a:path extrusionOk="0" h="141" w="1006">
                  <a:moveTo>
                    <a:pt x="1005" y="0"/>
                  </a:moveTo>
                  <a:lnTo>
                    <a:pt x="1005" y="0"/>
                  </a:lnTo>
                  <a:cubicBezTo>
                    <a:pt x="530" y="76"/>
                    <a:pt x="1" y="141"/>
                    <a:pt x="55" y="141"/>
                  </a:cubicBezTo>
                  <a:lnTo>
                    <a:pt x="206" y="13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2"/>
            <p:cNvSpPr/>
            <p:nvPr/>
          </p:nvSpPr>
          <p:spPr>
            <a:xfrm>
              <a:off x="5809750" y="3705738"/>
              <a:ext cx="8925" cy="7600"/>
            </a:xfrm>
            <a:custGeom>
              <a:rect b="b" l="l" r="r" t="t"/>
              <a:pathLst>
                <a:path extrusionOk="0" h="304" w="357">
                  <a:moveTo>
                    <a:pt x="357" y="1"/>
                  </a:moveTo>
                  <a:cubicBezTo>
                    <a:pt x="313" y="33"/>
                    <a:pt x="281" y="66"/>
                    <a:pt x="238" y="87"/>
                  </a:cubicBezTo>
                  <a:cubicBezTo>
                    <a:pt x="151" y="174"/>
                    <a:pt x="76" y="239"/>
                    <a:pt x="0" y="303"/>
                  </a:cubicBezTo>
                  <a:cubicBezTo>
                    <a:pt x="108" y="217"/>
                    <a:pt x="227" y="109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2"/>
            <p:cNvSpPr/>
            <p:nvPr/>
          </p:nvSpPr>
          <p:spPr>
            <a:xfrm>
              <a:off x="5824600" y="3691163"/>
              <a:ext cx="13250" cy="8675"/>
            </a:xfrm>
            <a:custGeom>
              <a:rect b="b" l="l" r="r" t="t"/>
              <a:pathLst>
                <a:path extrusionOk="0" h="347" w="530">
                  <a:moveTo>
                    <a:pt x="529" y="1"/>
                  </a:moveTo>
                  <a:cubicBezTo>
                    <a:pt x="458" y="40"/>
                    <a:pt x="368" y="98"/>
                    <a:pt x="256" y="173"/>
                  </a:cubicBezTo>
                  <a:lnTo>
                    <a:pt x="256" y="173"/>
                  </a:lnTo>
                  <a:cubicBezTo>
                    <a:pt x="345" y="114"/>
                    <a:pt x="436" y="56"/>
                    <a:pt x="529" y="1"/>
                  </a:cubicBezTo>
                  <a:close/>
                  <a:moveTo>
                    <a:pt x="256" y="173"/>
                  </a:moveTo>
                  <a:cubicBezTo>
                    <a:pt x="170" y="230"/>
                    <a:pt x="85" y="288"/>
                    <a:pt x="0" y="346"/>
                  </a:cubicBezTo>
                  <a:cubicBezTo>
                    <a:pt x="96" y="281"/>
                    <a:pt x="181" y="223"/>
                    <a:pt x="256" y="17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2"/>
            <p:cNvSpPr/>
            <p:nvPr/>
          </p:nvSpPr>
          <p:spPr>
            <a:xfrm>
              <a:off x="5724875" y="3235638"/>
              <a:ext cx="5225" cy="3475"/>
            </a:xfrm>
            <a:custGeom>
              <a:rect b="b" l="l" r="r" t="t"/>
              <a:pathLst>
                <a:path extrusionOk="0" h="139" w="209">
                  <a:moveTo>
                    <a:pt x="209" y="1"/>
                  </a:moveTo>
                  <a:lnTo>
                    <a:pt x="144" y="33"/>
                  </a:lnTo>
                  <a:cubicBezTo>
                    <a:pt x="42" y="108"/>
                    <a:pt x="0" y="138"/>
                    <a:pt x="0" y="138"/>
                  </a:cubicBezTo>
                  <a:cubicBezTo>
                    <a:pt x="1" y="138"/>
                    <a:pt x="88" y="77"/>
                    <a:pt x="20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2"/>
            <p:cNvSpPr/>
            <p:nvPr/>
          </p:nvSpPr>
          <p:spPr>
            <a:xfrm>
              <a:off x="5938000" y="3991963"/>
              <a:ext cx="1100" cy="300"/>
            </a:xfrm>
            <a:custGeom>
              <a:rect b="b" l="l" r="r" t="t"/>
              <a:pathLst>
                <a:path extrusionOk="0" h="12" w="44">
                  <a:moveTo>
                    <a:pt x="1" y="1"/>
                  </a:moveTo>
                  <a:lnTo>
                    <a:pt x="11" y="12"/>
                  </a:lnTo>
                  <a:lnTo>
                    <a:pt x="44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2"/>
            <p:cNvSpPr/>
            <p:nvPr/>
          </p:nvSpPr>
          <p:spPr>
            <a:xfrm>
              <a:off x="5911000" y="3986313"/>
              <a:ext cx="27025" cy="5675"/>
            </a:xfrm>
            <a:custGeom>
              <a:rect b="b" l="l" r="r" t="t"/>
              <a:pathLst>
                <a:path extrusionOk="0" h="227" w="1081">
                  <a:moveTo>
                    <a:pt x="0" y="0"/>
                  </a:moveTo>
                  <a:lnTo>
                    <a:pt x="0" y="0"/>
                  </a:lnTo>
                  <a:cubicBezTo>
                    <a:pt x="55" y="13"/>
                    <a:pt x="111" y="24"/>
                    <a:pt x="166" y="34"/>
                  </a:cubicBezTo>
                  <a:lnTo>
                    <a:pt x="166" y="34"/>
                  </a:lnTo>
                  <a:lnTo>
                    <a:pt x="0" y="0"/>
                  </a:lnTo>
                  <a:close/>
                  <a:moveTo>
                    <a:pt x="166" y="34"/>
                  </a:moveTo>
                  <a:lnTo>
                    <a:pt x="314" y="65"/>
                  </a:lnTo>
                  <a:lnTo>
                    <a:pt x="584" y="130"/>
                  </a:lnTo>
                  <a:cubicBezTo>
                    <a:pt x="757" y="162"/>
                    <a:pt x="908" y="195"/>
                    <a:pt x="1081" y="227"/>
                  </a:cubicBezTo>
                  <a:cubicBezTo>
                    <a:pt x="962" y="195"/>
                    <a:pt x="843" y="162"/>
                    <a:pt x="724" y="130"/>
                  </a:cubicBezTo>
                  <a:cubicBezTo>
                    <a:pt x="541" y="97"/>
                    <a:pt x="352" y="70"/>
                    <a:pt x="166" y="3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2"/>
            <p:cNvSpPr/>
            <p:nvPr/>
          </p:nvSpPr>
          <p:spPr>
            <a:xfrm>
              <a:off x="5684175" y="2791188"/>
              <a:ext cx="1119275" cy="1413600"/>
            </a:xfrm>
            <a:custGeom>
              <a:rect b="b" l="l" r="r" t="t"/>
              <a:pathLst>
                <a:path extrusionOk="0" h="56544" w="44771">
                  <a:moveTo>
                    <a:pt x="19980" y="11173"/>
                  </a:moveTo>
                  <a:lnTo>
                    <a:pt x="19980" y="11173"/>
                  </a:lnTo>
                  <a:cubicBezTo>
                    <a:pt x="19982" y="11173"/>
                    <a:pt x="19979" y="11201"/>
                    <a:pt x="19972" y="11266"/>
                  </a:cubicBezTo>
                  <a:cubicBezTo>
                    <a:pt x="19949" y="11376"/>
                    <a:pt x="19922" y="11558"/>
                    <a:pt x="19890" y="11779"/>
                  </a:cubicBezTo>
                  <a:lnTo>
                    <a:pt x="19890" y="11779"/>
                  </a:lnTo>
                  <a:cubicBezTo>
                    <a:pt x="19892" y="11763"/>
                    <a:pt x="19894" y="11747"/>
                    <a:pt x="19896" y="11730"/>
                  </a:cubicBezTo>
                  <a:cubicBezTo>
                    <a:pt x="19929" y="11451"/>
                    <a:pt x="19974" y="11173"/>
                    <a:pt x="19980" y="11173"/>
                  </a:cubicBezTo>
                  <a:close/>
                  <a:moveTo>
                    <a:pt x="8393" y="15262"/>
                  </a:moveTo>
                  <a:lnTo>
                    <a:pt x="8393" y="15262"/>
                  </a:lnTo>
                  <a:cubicBezTo>
                    <a:pt x="8271" y="15281"/>
                    <a:pt x="8158" y="15301"/>
                    <a:pt x="8053" y="15322"/>
                  </a:cubicBezTo>
                  <a:lnTo>
                    <a:pt x="8053" y="15322"/>
                  </a:lnTo>
                  <a:lnTo>
                    <a:pt x="8101" y="15316"/>
                  </a:lnTo>
                  <a:lnTo>
                    <a:pt x="8393" y="15262"/>
                  </a:lnTo>
                  <a:close/>
                  <a:moveTo>
                    <a:pt x="8053" y="15322"/>
                  </a:moveTo>
                  <a:lnTo>
                    <a:pt x="7929" y="15338"/>
                  </a:lnTo>
                  <a:lnTo>
                    <a:pt x="7781" y="15380"/>
                  </a:lnTo>
                  <a:lnTo>
                    <a:pt x="7781" y="15380"/>
                  </a:lnTo>
                  <a:cubicBezTo>
                    <a:pt x="7865" y="15361"/>
                    <a:pt x="7955" y="15341"/>
                    <a:pt x="8053" y="15322"/>
                  </a:cubicBezTo>
                  <a:close/>
                  <a:moveTo>
                    <a:pt x="7781" y="15380"/>
                  </a:moveTo>
                  <a:lnTo>
                    <a:pt x="7781" y="15380"/>
                  </a:lnTo>
                  <a:cubicBezTo>
                    <a:pt x="7754" y="15386"/>
                    <a:pt x="7729" y="15392"/>
                    <a:pt x="7704" y="15398"/>
                  </a:cubicBezTo>
                  <a:lnTo>
                    <a:pt x="7704" y="15398"/>
                  </a:lnTo>
                  <a:cubicBezTo>
                    <a:pt x="7726" y="15393"/>
                    <a:pt x="7751" y="15387"/>
                    <a:pt x="7777" y="15381"/>
                  </a:cubicBezTo>
                  <a:lnTo>
                    <a:pt x="7781" y="15380"/>
                  </a:lnTo>
                  <a:close/>
                  <a:moveTo>
                    <a:pt x="17714" y="15834"/>
                  </a:moveTo>
                  <a:lnTo>
                    <a:pt x="17714" y="15834"/>
                  </a:lnTo>
                  <a:cubicBezTo>
                    <a:pt x="17785" y="15856"/>
                    <a:pt x="17859" y="15877"/>
                    <a:pt x="17906" y="15888"/>
                  </a:cubicBezTo>
                  <a:lnTo>
                    <a:pt x="17906" y="15888"/>
                  </a:lnTo>
                  <a:cubicBezTo>
                    <a:pt x="17845" y="15869"/>
                    <a:pt x="17782" y="15851"/>
                    <a:pt x="17714" y="15834"/>
                  </a:cubicBezTo>
                  <a:close/>
                  <a:moveTo>
                    <a:pt x="17941" y="15921"/>
                  </a:moveTo>
                  <a:lnTo>
                    <a:pt x="17941" y="15921"/>
                  </a:lnTo>
                  <a:cubicBezTo>
                    <a:pt x="18100" y="15981"/>
                    <a:pt x="18264" y="16042"/>
                    <a:pt x="18429" y="16095"/>
                  </a:cubicBezTo>
                  <a:lnTo>
                    <a:pt x="18429" y="16095"/>
                  </a:lnTo>
                  <a:cubicBezTo>
                    <a:pt x="18264" y="16034"/>
                    <a:pt x="18102" y="15975"/>
                    <a:pt x="17941" y="15921"/>
                  </a:cubicBezTo>
                  <a:close/>
                  <a:moveTo>
                    <a:pt x="18543" y="16121"/>
                  </a:moveTo>
                  <a:cubicBezTo>
                    <a:pt x="18575" y="16133"/>
                    <a:pt x="18608" y="16145"/>
                    <a:pt x="18643" y="16158"/>
                  </a:cubicBezTo>
                  <a:cubicBezTo>
                    <a:pt x="18608" y="16149"/>
                    <a:pt x="18573" y="16139"/>
                    <a:pt x="18538" y="16129"/>
                  </a:cubicBezTo>
                  <a:lnTo>
                    <a:pt x="18538" y="16129"/>
                  </a:lnTo>
                  <a:lnTo>
                    <a:pt x="18543" y="16121"/>
                  </a:lnTo>
                  <a:close/>
                  <a:moveTo>
                    <a:pt x="19367" y="16320"/>
                  </a:moveTo>
                  <a:cubicBezTo>
                    <a:pt x="19374" y="16320"/>
                    <a:pt x="19393" y="16331"/>
                    <a:pt x="19445" y="16357"/>
                  </a:cubicBezTo>
                  <a:lnTo>
                    <a:pt x="19445" y="16357"/>
                  </a:lnTo>
                  <a:lnTo>
                    <a:pt x="19367" y="16320"/>
                  </a:lnTo>
                  <a:close/>
                  <a:moveTo>
                    <a:pt x="2140" y="17606"/>
                  </a:moveTo>
                  <a:lnTo>
                    <a:pt x="2064" y="17649"/>
                  </a:lnTo>
                  <a:cubicBezTo>
                    <a:pt x="2024" y="17673"/>
                    <a:pt x="1984" y="17699"/>
                    <a:pt x="1945" y="17725"/>
                  </a:cubicBezTo>
                  <a:lnTo>
                    <a:pt x="1945" y="17725"/>
                  </a:lnTo>
                  <a:cubicBezTo>
                    <a:pt x="2012" y="17683"/>
                    <a:pt x="2077" y="17644"/>
                    <a:pt x="2140" y="17606"/>
                  </a:cubicBezTo>
                  <a:close/>
                  <a:moveTo>
                    <a:pt x="2026" y="17647"/>
                  </a:moveTo>
                  <a:cubicBezTo>
                    <a:pt x="1959" y="17688"/>
                    <a:pt x="1893" y="17731"/>
                    <a:pt x="1826" y="17779"/>
                  </a:cubicBezTo>
                  <a:cubicBezTo>
                    <a:pt x="1887" y="17736"/>
                    <a:pt x="1956" y="17691"/>
                    <a:pt x="2026" y="17647"/>
                  </a:cubicBezTo>
                  <a:close/>
                  <a:moveTo>
                    <a:pt x="1694" y="17899"/>
                  </a:moveTo>
                  <a:cubicBezTo>
                    <a:pt x="1680" y="17909"/>
                    <a:pt x="1667" y="17920"/>
                    <a:pt x="1653" y="17930"/>
                  </a:cubicBezTo>
                  <a:cubicBezTo>
                    <a:pt x="1670" y="17917"/>
                    <a:pt x="1684" y="17907"/>
                    <a:pt x="1694" y="17899"/>
                  </a:cubicBezTo>
                  <a:close/>
                  <a:moveTo>
                    <a:pt x="1945" y="17725"/>
                  </a:moveTo>
                  <a:cubicBezTo>
                    <a:pt x="1945" y="17725"/>
                    <a:pt x="1945" y="17725"/>
                    <a:pt x="1945" y="17725"/>
                  </a:cubicBezTo>
                  <a:cubicBezTo>
                    <a:pt x="1718" y="17865"/>
                    <a:pt x="1513" y="18016"/>
                    <a:pt x="1308" y="18178"/>
                  </a:cubicBezTo>
                  <a:cubicBezTo>
                    <a:pt x="1124" y="18319"/>
                    <a:pt x="951" y="18481"/>
                    <a:pt x="789" y="18664"/>
                  </a:cubicBezTo>
                  <a:cubicBezTo>
                    <a:pt x="994" y="18448"/>
                    <a:pt x="1210" y="18265"/>
                    <a:pt x="1437" y="18081"/>
                  </a:cubicBezTo>
                  <a:cubicBezTo>
                    <a:pt x="1595" y="17961"/>
                    <a:pt x="1716" y="17877"/>
                    <a:pt x="1721" y="17877"/>
                  </a:cubicBezTo>
                  <a:lnTo>
                    <a:pt x="1721" y="17877"/>
                  </a:lnTo>
                  <a:cubicBezTo>
                    <a:pt x="1722" y="17877"/>
                    <a:pt x="1714" y="17884"/>
                    <a:pt x="1694" y="17899"/>
                  </a:cubicBezTo>
                  <a:lnTo>
                    <a:pt x="1694" y="17899"/>
                  </a:lnTo>
                  <a:cubicBezTo>
                    <a:pt x="1775" y="17840"/>
                    <a:pt x="1859" y="17781"/>
                    <a:pt x="1945" y="17725"/>
                  </a:cubicBezTo>
                  <a:close/>
                  <a:moveTo>
                    <a:pt x="11785" y="14906"/>
                  </a:moveTo>
                  <a:cubicBezTo>
                    <a:pt x="11871" y="14906"/>
                    <a:pt x="11947" y="14906"/>
                    <a:pt x="12703" y="14927"/>
                  </a:cubicBezTo>
                  <a:lnTo>
                    <a:pt x="12065" y="14927"/>
                  </a:lnTo>
                  <a:lnTo>
                    <a:pt x="12854" y="14938"/>
                  </a:lnTo>
                  <a:lnTo>
                    <a:pt x="12692" y="14949"/>
                  </a:lnTo>
                  <a:lnTo>
                    <a:pt x="12994" y="14949"/>
                  </a:lnTo>
                  <a:lnTo>
                    <a:pt x="13243" y="14970"/>
                  </a:lnTo>
                  <a:lnTo>
                    <a:pt x="13685" y="15014"/>
                  </a:lnTo>
                  <a:cubicBezTo>
                    <a:pt x="14010" y="15035"/>
                    <a:pt x="14334" y="15078"/>
                    <a:pt x="14658" y="15132"/>
                  </a:cubicBezTo>
                  <a:cubicBezTo>
                    <a:pt x="14603" y="15120"/>
                    <a:pt x="14588" y="15114"/>
                    <a:pt x="14612" y="15114"/>
                  </a:cubicBezTo>
                  <a:cubicBezTo>
                    <a:pt x="14672" y="15114"/>
                    <a:pt x="14982" y="15155"/>
                    <a:pt x="15511" y="15240"/>
                  </a:cubicBezTo>
                  <a:cubicBezTo>
                    <a:pt x="15689" y="15283"/>
                    <a:pt x="15703" y="15288"/>
                    <a:pt x="15696" y="15288"/>
                  </a:cubicBezTo>
                  <a:cubicBezTo>
                    <a:pt x="15694" y="15288"/>
                    <a:pt x="15689" y="15288"/>
                    <a:pt x="15687" y="15288"/>
                  </a:cubicBezTo>
                  <a:cubicBezTo>
                    <a:pt x="15678" y="15288"/>
                    <a:pt x="15720" y="15299"/>
                    <a:pt x="16267" y="15424"/>
                  </a:cubicBezTo>
                  <a:lnTo>
                    <a:pt x="15878" y="15348"/>
                  </a:lnTo>
                  <a:cubicBezTo>
                    <a:pt x="15727" y="15316"/>
                    <a:pt x="15554" y="15262"/>
                    <a:pt x="15327" y="15230"/>
                  </a:cubicBezTo>
                  <a:lnTo>
                    <a:pt x="15036" y="15197"/>
                  </a:lnTo>
                  <a:lnTo>
                    <a:pt x="15036" y="15197"/>
                  </a:lnTo>
                  <a:lnTo>
                    <a:pt x="15489" y="15273"/>
                  </a:lnTo>
                  <a:cubicBezTo>
                    <a:pt x="15640" y="15305"/>
                    <a:pt x="15813" y="15348"/>
                    <a:pt x="15964" y="15381"/>
                  </a:cubicBezTo>
                  <a:lnTo>
                    <a:pt x="16764" y="15554"/>
                  </a:lnTo>
                  <a:lnTo>
                    <a:pt x="16364" y="15456"/>
                  </a:lnTo>
                  <a:lnTo>
                    <a:pt x="16364" y="15456"/>
                  </a:lnTo>
                  <a:lnTo>
                    <a:pt x="16731" y="15543"/>
                  </a:lnTo>
                  <a:cubicBezTo>
                    <a:pt x="16861" y="15575"/>
                    <a:pt x="16980" y="15618"/>
                    <a:pt x="17109" y="15651"/>
                  </a:cubicBezTo>
                  <a:lnTo>
                    <a:pt x="17844" y="15856"/>
                  </a:lnTo>
                  <a:cubicBezTo>
                    <a:pt x="17936" y="15885"/>
                    <a:pt x="17963" y="15897"/>
                    <a:pt x="17952" y="15897"/>
                  </a:cubicBezTo>
                  <a:cubicBezTo>
                    <a:pt x="17946" y="15897"/>
                    <a:pt x="17930" y="15893"/>
                    <a:pt x="17906" y="15888"/>
                  </a:cubicBezTo>
                  <a:lnTo>
                    <a:pt x="17906" y="15888"/>
                  </a:lnTo>
                  <a:cubicBezTo>
                    <a:pt x="18073" y="15939"/>
                    <a:pt x="18228" y="16000"/>
                    <a:pt x="18452" y="16086"/>
                  </a:cubicBezTo>
                  <a:lnTo>
                    <a:pt x="18452" y="16086"/>
                  </a:lnTo>
                  <a:cubicBezTo>
                    <a:pt x="18449" y="16090"/>
                    <a:pt x="18447" y="16095"/>
                    <a:pt x="18444" y="16100"/>
                  </a:cubicBezTo>
                  <a:lnTo>
                    <a:pt x="18444" y="16100"/>
                  </a:lnTo>
                  <a:cubicBezTo>
                    <a:pt x="18439" y="16098"/>
                    <a:pt x="18434" y="16096"/>
                    <a:pt x="18429" y="16095"/>
                  </a:cubicBezTo>
                  <a:lnTo>
                    <a:pt x="18429" y="16095"/>
                  </a:lnTo>
                  <a:cubicBezTo>
                    <a:pt x="18434" y="16097"/>
                    <a:pt x="18439" y="16098"/>
                    <a:pt x="18444" y="16100"/>
                  </a:cubicBezTo>
                  <a:lnTo>
                    <a:pt x="18444" y="16100"/>
                  </a:lnTo>
                  <a:cubicBezTo>
                    <a:pt x="18336" y="16301"/>
                    <a:pt x="18238" y="16448"/>
                    <a:pt x="18168" y="16558"/>
                  </a:cubicBezTo>
                  <a:cubicBezTo>
                    <a:pt x="18135" y="16612"/>
                    <a:pt x="18092" y="16677"/>
                    <a:pt x="18049" y="16731"/>
                  </a:cubicBezTo>
                  <a:lnTo>
                    <a:pt x="18297" y="16310"/>
                  </a:lnTo>
                  <a:lnTo>
                    <a:pt x="18297" y="16310"/>
                  </a:lnTo>
                  <a:cubicBezTo>
                    <a:pt x="18211" y="16450"/>
                    <a:pt x="18103" y="16623"/>
                    <a:pt x="17995" y="16807"/>
                  </a:cubicBezTo>
                  <a:lnTo>
                    <a:pt x="17639" y="17336"/>
                  </a:lnTo>
                  <a:lnTo>
                    <a:pt x="17516" y="17492"/>
                  </a:lnTo>
                  <a:lnTo>
                    <a:pt x="17516" y="17492"/>
                  </a:lnTo>
                  <a:cubicBezTo>
                    <a:pt x="17528" y="17476"/>
                    <a:pt x="17540" y="17460"/>
                    <a:pt x="17552" y="17444"/>
                  </a:cubicBezTo>
                  <a:lnTo>
                    <a:pt x="17552" y="17444"/>
                  </a:lnTo>
                  <a:cubicBezTo>
                    <a:pt x="17537" y="17465"/>
                    <a:pt x="17521" y="17486"/>
                    <a:pt x="17505" y="17507"/>
                  </a:cubicBezTo>
                  <a:lnTo>
                    <a:pt x="17505" y="17507"/>
                  </a:lnTo>
                  <a:lnTo>
                    <a:pt x="17293" y="17779"/>
                  </a:lnTo>
                  <a:cubicBezTo>
                    <a:pt x="17207" y="17908"/>
                    <a:pt x="17120" y="17995"/>
                    <a:pt x="17088" y="18038"/>
                  </a:cubicBezTo>
                  <a:cubicBezTo>
                    <a:pt x="17183" y="17930"/>
                    <a:pt x="17274" y="17815"/>
                    <a:pt x="17364" y="17696"/>
                  </a:cubicBezTo>
                  <a:lnTo>
                    <a:pt x="17364" y="17696"/>
                  </a:lnTo>
                  <a:cubicBezTo>
                    <a:pt x="17262" y="17833"/>
                    <a:pt x="17158" y="17970"/>
                    <a:pt x="17045" y="18103"/>
                  </a:cubicBezTo>
                  <a:cubicBezTo>
                    <a:pt x="16861" y="18319"/>
                    <a:pt x="16667" y="18535"/>
                    <a:pt x="16472" y="18740"/>
                  </a:cubicBezTo>
                  <a:cubicBezTo>
                    <a:pt x="16062" y="19172"/>
                    <a:pt x="15630" y="19572"/>
                    <a:pt x="15176" y="19950"/>
                  </a:cubicBezTo>
                  <a:cubicBezTo>
                    <a:pt x="14290" y="20662"/>
                    <a:pt x="13329" y="21278"/>
                    <a:pt x="12303" y="21786"/>
                  </a:cubicBezTo>
                  <a:lnTo>
                    <a:pt x="12454" y="21721"/>
                  </a:lnTo>
                  <a:lnTo>
                    <a:pt x="12206" y="21840"/>
                  </a:lnTo>
                  <a:lnTo>
                    <a:pt x="11990" y="21948"/>
                  </a:lnTo>
                  <a:lnTo>
                    <a:pt x="11633" y="22099"/>
                  </a:lnTo>
                  <a:lnTo>
                    <a:pt x="11126" y="22304"/>
                  </a:lnTo>
                  <a:cubicBezTo>
                    <a:pt x="10802" y="22423"/>
                    <a:pt x="10467" y="22553"/>
                    <a:pt x="9624" y="22779"/>
                  </a:cubicBezTo>
                  <a:lnTo>
                    <a:pt x="9689" y="22769"/>
                  </a:lnTo>
                  <a:lnTo>
                    <a:pt x="9689" y="22769"/>
                  </a:lnTo>
                  <a:cubicBezTo>
                    <a:pt x="9516" y="22812"/>
                    <a:pt x="9322" y="22866"/>
                    <a:pt x="9106" y="22909"/>
                  </a:cubicBezTo>
                  <a:cubicBezTo>
                    <a:pt x="8910" y="22958"/>
                    <a:pt x="8705" y="22998"/>
                    <a:pt x="8492" y="23037"/>
                  </a:cubicBezTo>
                  <a:lnTo>
                    <a:pt x="8492" y="23037"/>
                  </a:lnTo>
                  <a:cubicBezTo>
                    <a:pt x="8516" y="23033"/>
                    <a:pt x="8522" y="23031"/>
                    <a:pt x="8515" y="23031"/>
                  </a:cubicBezTo>
                  <a:cubicBezTo>
                    <a:pt x="8477" y="23031"/>
                    <a:pt x="8055" y="23089"/>
                    <a:pt x="8017" y="23089"/>
                  </a:cubicBezTo>
                  <a:cubicBezTo>
                    <a:pt x="8003" y="23089"/>
                    <a:pt x="8041" y="23082"/>
                    <a:pt x="8166" y="23060"/>
                  </a:cubicBezTo>
                  <a:lnTo>
                    <a:pt x="8166" y="23060"/>
                  </a:lnTo>
                  <a:cubicBezTo>
                    <a:pt x="7313" y="23190"/>
                    <a:pt x="7108" y="23190"/>
                    <a:pt x="6967" y="23201"/>
                  </a:cubicBezTo>
                  <a:cubicBezTo>
                    <a:pt x="6827" y="23211"/>
                    <a:pt x="6751" y="23233"/>
                    <a:pt x="6190" y="23244"/>
                  </a:cubicBezTo>
                  <a:cubicBezTo>
                    <a:pt x="6092" y="23244"/>
                    <a:pt x="6006" y="23244"/>
                    <a:pt x="5920" y="23233"/>
                  </a:cubicBezTo>
                  <a:cubicBezTo>
                    <a:pt x="5488" y="23233"/>
                    <a:pt x="5056" y="23201"/>
                    <a:pt x="4634" y="23147"/>
                  </a:cubicBezTo>
                  <a:lnTo>
                    <a:pt x="4634" y="23147"/>
                  </a:lnTo>
                  <a:cubicBezTo>
                    <a:pt x="4785" y="23165"/>
                    <a:pt x="4847" y="23172"/>
                    <a:pt x="4858" y="23172"/>
                  </a:cubicBezTo>
                  <a:cubicBezTo>
                    <a:pt x="4874" y="23172"/>
                    <a:pt x="4796" y="23159"/>
                    <a:pt x="4721" y="23147"/>
                  </a:cubicBezTo>
                  <a:cubicBezTo>
                    <a:pt x="4677" y="23147"/>
                    <a:pt x="4645" y="23136"/>
                    <a:pt x="4602" y="23125"/>
                  </a:cubicBezTo>
                  <a:lnTo>
                    <a:pt x="4667" y="23125"/>
                  </a:lnTo>
                  <a:lnTo>
                    <a:pt x="4872" y="23147"/>
                  </a:lnTo>
                  <a:cubicBezTo>
                    <a:pt x="4170" y="23060"/>
                    <a:pt x="3468" y="22931"/>
                    <a:pt x="2777" y="22736"/>
                  </a:cubicBezTo>
                  <a:cubicBezTo>
                    <a:pt x="2323" y="22617"/>
                    <a:pt x="1891" y="22434"/>
                    <a:pt x="1491" y="22185"/>
                  </a:cubicBezTo>
                  <a:cubicBezTo>
                    <a:pt x="1392" y="22128"/>
                    <a:pt x="1345" y="22104"/>
                    <a:pt x="1338" y="22104"/>
                  </a:cubicBezTo>
                  <a:cubicBezTo>
                    <a:pt x="1321" y="22104"/>
                    <a:pt x="1567" y="22261"/>
                    <a:pt x="1848" y="22401"/>
                  </a:cubicBezTo>
                  <a:cubicBezTo>
                    <a:pt x="2180" y="22563"/>
                    <a:pt x="2557" y="22687"/>
                    <a:pt x="2551" y="22687"/>
                  </a:cubicBezTo>
                  <a:cubicBezTo>
                    <a:pt x="2549" y="22687"/>
                    <a:pt x="2532" y="22682"/>
                    <a:pt x="2496" y="22671"/>
                  </a:cubicBezTo>
                  <a:lnTo>
                    <a:pt x="2496" y="22671"/>
                  </a:lnTo>
                  <a:cubicBezTo>
                    <a:pt x="2555" y="22692"/>
                    <a:pt x="2577" y="22702"/>
                    <a:pt x="2571" y="22702"/>
                  </a:cubicBezTo>
                  <a:cubicBezTo>
                    <a:pt x="2559" y="22702"/>
                    <a:pt x="2420" y="22658"/>
                    <a:pt x="2236" y="22585"/>
                  </a:cubicBezTo>
                  <a:cubicBezTo>
                    <a:pt x="1923" y="22466"/>
                    <a:pt x="1621" y="22326"/>
                    <a:pt x="1340" y="22142"/>
                  </a:cubicBezTo>
                  <a:cubicBezTo>
                    <a:pt x="1092" y="21980"/>
                    <a:pt x="854" y="21786"/>
                    <a:pt x="660" y="21570"/>
                  </a:cubicBezTo>
                  <a:cubicBezTo>
                    <a:pt x="606" y="21494"/>
                    <a:pt x="541" y="21419"/>
                    <a:pt x="476" y="21343"/>
                  </a:cubicBezTo>
                  <a:cubicBezTo>
                    <a:pt x="411" y="21246"/>
                    <a:pt x="357" y="21148"/>
                    <a:pt x="303" y="21040"/>
                  </a:cubicBezTo>
                  <a:cubicBezTo>
                    <a:pt x="214" y="20854"/>
                    <a:pt x="155" y="20658"/>
                    <a:pt x="127" y="20454"/>
                  </a:cubicBezTo>
                  <a:lnTo>
                    <a:pt x="127" y="20454"/>
                  </a:lnTo>
                  <a:cubicBezTo>
                    <a:pt x="128" y="20459"/>
                    <a:pt x="129" y="20463"/>
                    <a:pt x="130" y="20468"/>
                  </a:cubicBezTo>
                  <a:cubicBezTo>
                    <a:pt x="55" y="19885"/>
                    <a:pt x="228" y="19302"/>
                    <a:pt x="616" y="18869"/>
                  </a:cubicBezTo>
                  <a:cubicBezTo>
                    <a:pt x="832" y="18556"/>
                    <a:pt x="1221" y="18243"/>
                    <a:pt x="1297" y="18167"/>
                  </a:cubicBezTo>
                  <a:lnTo>
                    <a:pt x="1297" y="18167"/>
                  </a:lnTo>
                  <a:cubicBezTo>
                    <a:pt x="940" y="18437"/>
                    <a:pt x="638" y="18772"/>
                    <a:pt x="400" y="19150"/>
                  </a:cubicBezTo>
                  <a:cubicBezTo>
                    <a:pt x="606" y="18815"/>
                    <a:pt x="865" y="18513"/>
                    <a:pt x="1156" y="18265"/>
                  </a:cubicBezTo>
                  <a:cubicBezTo>
                    <a:pt x="1556" y="17919"/>
                    <a:pt x="1988" y="17627"/>
                    <a:pt x="2453" y="17390"/>
                  </a:cubicBezTo>
                  <a:lnTo>
                    <a:pt x="2453" y="17390"/>
                  </a:lnTo>
                  <a:cubicBezTo>
                    <a:pt x="2390" y="17429"/>
                    <a:pt x="2206" y="17534"/>
                    <a:pt x="2026" y="17647"/>
                  </a:cubicBezTo>
                  <a:lnTo>
                    <a:pt x="2026" y="17647"/>
                  </a:lnTo>
                  <a:cubicBezTo>
                    <a:pt x="2112" y="17595"/>
                    <a:pt x="2200" y="17546"/>
                    <a:pt x="2290" y="17498"/>
                  </a:cubicBezTo>
                  <a:cubicBezTo>
                    <a:pt x="2453" y="17401"/>
                    <a:pt x="2604" y="17314"/>
                    <a:pt x="2766" y="17228"/>
                  </a:cubicBezTo>
                  <a:lnTo>
                    <a:pt x="2766" y="17228"/>
                  </a:lnTo>
                  <a:cubicBezTo>
                    <a:pt x="2738" y="17255"/>
                    <a:pt x="2474" y="17405"/>
                    <a:pt x="2140" y="17606"/>
                  </a:cubicBezTo>
                  <a:lnTo>
                    <a:pt x="2140" y="17606"/>
                  </a:lnTo>
                  <a:lnTo>
                    <a:pt x="2561" y="17368"/>
                  </a:lnTo>
                  <a:lnTo>
                    <a:pt x="3133" y="17044"/>
                  </a:lnTo>
                  <a:lnTo>
                    <a:pt x="3781" y="16720"/>
                  </a:lnTo>
                  <a:lnTo>
                    <a:pt x="3781" y="16720"/>
                  </a:lnTo>
                  <a:lnTo>
                    <a:pt x="3727" y="16763"/>
                  </a:lnTo>
                  <a:lnTo>
                    <a:pt x="4029" y="16612"/>
                  </a:lnTo>
                  <a:cubicBezTo>
                    <a:pt x="4159" y="16536"/>
                    <a:pt x="4289" y="16482"/>
                    <a:pt x="4429" y="16428"/>
                  </a:cubicBezTo>
                  <a:lnTo>
                    <a:pt x="4429" y="16428"/>
                  </a:lnTo>
                  <a:cubicBezTo>
                    <a:pt x="4267" y="16493"/>
                    <a:pt x="4116" y="16580"/>
                    <a:pt x="3965" y="16666"/>
                  </a:cubicBezTo>
                  <a:cubicBezTo>
                    <a:pt x="4310" y="16482"/>
                    <a:pt x="4667" y="16331"/>
                    <a:pt x="5045" y="16202"/>
                  </a:cubicBezTo>
                  <a:cubicBezTo>
                    <a:pt x="5218" y="16137"/>
                    <a:pt x="5401" y="16061"/>
                    <a:pt x="5585" y="16007"/>
                  </a:cubicBezTo>
                  <a:lnTo>
                    <a:pt x="6136" y="15824"/>
                  </a:lnTo>
                  <a:lnTo>
                    <a:pt x="6136" y="15824"/>
                  </a:lnTo>
                  <a:cubicBezTo>
                    <a:pt x="5460" y="16030"/>
                    <a:pt x="5306" y="16098"/>
                    <a:pt x="5292" y="16098"/>
                  </a:cubicBezTo>
                  <a:cubicBezTo>
                    <a:pt x="5289" y="16098"/>
                    <a:pt x="5290" y="16096"/>
                    <a:pt x="5293" y="16094"/>
                  </a:cubicBezTo>
                  <a:cubicBezTo>
                    <a:pt x="5304" y="16088"/>
                    <a:pt x="5344" y="16072"/>
                    <a:pt x="5342" y="16072"/>
                  </a:cubicBezTo>
                  <a:cubicBezTo>
                    <a:pt x="5339" y="16072"/>
                    <a:pt x="5293" y="16088"/>
                    <a:pt x="5131" y="16148"/>
                  </a:cubicBezTo>
                  <a:lnTo>
                    <a:pt x="5444" y="16018"/>
                  </a:lnTo>
                  <a:cubicBezTo>
                    <a:pt x="5552" y="15986"/>
                    <a:pt x="5639" y="15953"/>
                    <a:pt x="5714" y="15932"/>
                  </a:cubicBezTo>
                  <a:lnTo>
                    <a:pt x="6125" y="15791"/>
                  </a:lnTo>
                  <a:cubicBezTo>
                    <a:pt x="6352" y="15726"/>
                    <a:pt x="6492" y="15683"/>
                    <a:pt x="6654" y="15640"/>
                  </a:cubicBezTo>
                  <a:cubicBezTo>
                    <a:pt x="6805" y="15597"/>
                    <a:pt x="6967" y="15575"/>
                    <a:pt x="7227" y="15510"/>
                  </a:cubicBezTo>
                  <a:cubicBezTo>
                    <a:pt x="7357" y="15483"/>
                    <a:pt x="7512" y="15442"/>
                    <a:pt x="7704" y="15398"/>
                  </a:cubicBezTo>
                  <a:lnTo>
                    <a:pt x="7704" y="15398"/>
                  </a:lnTo>
                  <a:cubicBezTo>
                    <a:pt x="7646" y="15410"/>
                    <a:pt x="7608" y="15417"/>
                    <a:pt x="7600" y="15417"/>
                  </a:cubicBezTo>
                  <a:cubicBezTo>
                    <a:pt x="7590" y="15417"/>
                    <a:pt x="7627" y="15406"/>
                    <a:pt x="7734" y="15381"/>
                  </a:cubicBezTo>
                  <a:cubicBezTo>
                    <a:pt x="7939" y="15316"/>
                    <a:pt x="8188" y="15294"/>
                    <a:pt x="8415" y="15251"/>
                  </a:cubicBezTo>
                  <a:lnTo>
                    <a:pt x="8965" y="15165"/>
                  </a:lnTo>
                  <a:cubicBezTo>
                    <a:pt x="9063" y="15154"/>
                    <a:pt x="9138" y="15132"/>
                    <a:pt x="9203" y="15122"/>
                  </a:cubicBezTo>
                  <a:lnTo>
                    <a:pt x="9387" y="15111"/>
                  </a:lnTo>
                  <a:lnTo>
                    <a:pt x="9560" y="15089"/>
                  </a:lnTo>
                  <a:cubicBezTo>
                    <a:pt x="9581" y="15086"/>
                    <a:pt x="9588" y="15084"/>
                    <a:pt x="9586" y="15084"/>
                  </a:cubicBezTo>
                  <a:cubicBezTo>
                    <a:pt x="9580" y="15084"/>
                    <a:pt x="9534" y="15089"/>
                    <a:pt x="9484" y="15089"/>
                  </a:cubicBezTo>
                  <a:cubicBezTo>
                    <a:pt x="9385" y="15096"/>
                    <a:pt x="9247" y="15106"/>
                    <a:pt x="9224" y="15106"/>
                  </a:cubicBezTo>
                  <a:cubicBezTo>
                    <a:pt x="9209" y="15106"/>
                    <a:pt x="9242" y="15102"/>
                    <a:pt x="9365" y="15089"/>
                  </a:cubicBezTo>
                  <a:cubicBezTo>
                    <a:pt x="9614" y="15068"/>
                    <a:pt x="9797" y="15046"/>
                    <a:pt x="10002" y="15024"/>
                  </a:cubicBezTo>
                  <a:cubicBezTo>
                    <a:pt x="10240" y="14981"/>
                    <a:pt x="10488" y="14960"/>
                    <a:pt x="10737" y="14949"/>
                  </a:cubicBezTo>
                  <a:lnTo>
                    <a:pt x="10737" y="14960"/>
                  </a:lnTo>
                  <a:cubicBezTo>
                    <a:pt x="11579" y="14927"/>
                    <a:pt x="11698" y="14916"/>
                    <a:pt x="11785" y="14906"/>
                  </a:cubicBezTo>
                  <a:close/>
                  <a:moveTo>
                    <a:pt x="26603" y="27100"/>
                  </a:moveTo>
                  <a:lnTo>
                    <a:pt x="26603" y="27100"/>
                  </a:lnTo>
                  <a:cubicBezTo>
                    <a:pt x="26578" y="27176"/>
                    <a:pt x="26553" y="27252"/>
                    <a:pt x="26527" y="27328"/>
                  </a:cubicBezTo>
                  <a:lnTo>
                    <a:pt x="26527" y="27328"/>
                  </a:lnTo>
                  <a:cubicBezTo>
                    <a:pt x="26550" y="27260"/>
                    <a:pt x="26576" y="27185"/>
                    <a:pt x="26603" y="27100"/>
                  </a:cubicBezTo>
                  <a:close/>
                  <a:moveTo>
                    <a:pt x="25502" y="29282"/>
                  </a:moveTo>
                  <a:cubicBezTo>
                    <a:pt x="25485" y="29305"/>
                    <a:pt x="25472" y="29323"/>
                    <a:pt x="25462" y="29338"/>
                  </a:cubicBezTo>
                  <a:lnTo>
                    <a:pt x="25462" y="29338"/>
                  </a:lnTo>
                  <a:cubicBezTo>
                    <a:pt x="25476" y="29319"/>
                    <a:pt x="25489" y="29300"/>
                    <a:pt x="25502" y="29282"/>
                  </a:cubicBezTo>
                  <a:close/>
                  <a:moveTo>
                    <a:pt x="24897" y="29973"/>
                  </a:moveTo>
                  <a:lnTo>
                    <a:pt x="24897" y="29973"/>
                  </a:lnTo>
                  <a:cubicBezTo>
                    <a:pt x="24840" y="30027"/>
                    <a:pt x="24794" y="30070"/>
                    <a:pt x="24763" y="30100"/>
                  </a:cubicBezTo>
                  <a:lnTo>
                    <a:pt x="24763" y="30100"/>
                  </a:lnTo>
                  <a:cubicBezTo>
                    <a:pt x="24808" y="30058"/>
                    <a:pt x="24853" y="30016"/>
                    <a:pt x="24897" y="29973"/>
                  </a:cubicBezTo>
                  <a:close/>
                  <a:moveTo>
                    <a:pt x="23049" y="31383"/>
                  </a:moveTo>
                  <a:lnTo>
                    <a:pt x="23049" y="31383"/>
                  </a:lnTo>
                  <a:cubicBezTo>
                    <a:pt x="23049" y="31383"/>
                    <a:pt x="23045" y="31385"/>
                    <a:pt x="23039" y="31388"/>
                  </a:cubicBezTo>
                  <a:lnTo>
                    <a:pt x="22926" y="31455"/>
                  </a:lnTo>
                  <a:lnTo>
                    <a:pt x="22926" y="31455"/>
                  </a:lnTo>
                  <a:cubicBezTo>
                    <a:pt x="22985" y="31421"/>
                    <a:pt x="23052" y="31383"/>
                    <a:pt x="23049" y="31383"/>
                  </a:cubicBezTo>
                  <a:close/>
                  <a:moveTo>
                    <a:pt x="22769" y="31647"/>
                  </a:moveTo>
                  <a:lnTo>
                    <a:pt x="22769" y="31647"/>
                  </a:lnTo>
                  <a:cubicBezTo>
                    <a:pt x="22741" y="31661"/>
                    <a:pt x="22713" y="31676"/>
                    <a:pt x="22685" y="31690"/>
                  </a:cubicBezTo>
                  <a:lnTo>
                    <a:pt x="22685" y="31690"/>
                  </a:lnTo>
                  <a:cubicBezTo>
                    <a:pt x="22713" y="31677"/>
                    <a:pt x="22741" y="31662"/>
                    <a:pt x="22769" y="31647"/>
                  </a:cubicBezTo>
                  <a:close/>
                  <a:moveTo>
                    <a:pt x="21262" y="32209"/>
                  </a:moveTo>
                  <a:cubicBezTo>
                    <a:pt x="21157" y="32255"/>
                    <a:pt x="21046" y="32301"/>
                    <a:pt x="20944" y="32338"/>
                  </a:cubicBezTo>
                  <a:cubicBezTo>
                    <a:pt x="21021" y="32311"/>
                    <a:pt x="21099" y="32282"/>
                    <a:pt x="21175" y="32254"/>
                  </a:cubicBezTo>
                  <a:lnTo>
                    <a:pt x="21175" y="32254"/>
                  </a:lnTo>
                  <a:cubicBezTo>
                    <a:pt x="21029" y="32314"/>
                    <a:pt x="20880" y="32370"/>
                    <a:pt x="20727" y="32418"/>
                  </a:cubicBezTo>
                  <a:lnTo>
                    <a:pt x="20727" y="32418"/>
                  </a:lnTo>
                  <a:cubicBezTo>
                    <a:pt x="20821" y="32379"/>
                    <a:pt x="20931" y="32334"/>
                    <a:pt x="21041" y="32295"/>
                  </a:cubicBezTo>
                  <a:cubicBezTo>
                    <a:pt x="21120" y="32267"/>
                    <a:pt x="21197" y="32235"/>
                    <a:pt x="21262" y="32209"/>
                  </a:cubicBezTo>
                  <a:close/>
                  <a:moveTo>
                    <a:pt x="19933" y="32633"/>
                  </a:moveTo>
                  <a:cubicBezTo>
                    <a:pt x="19852" y="32656"/>
                    <a:pt x="19789" y="32674"/>
                    <a:pt x="19756" y="32684"/>
                  </a:cubicBezTo>
                  <a:cubicBezTo>
                    <a:pt x="19815" y="32667"/>
                    <a:pt x="19874" y="32650"/>
                    <a:pt x="19933" y="32633"/>
                  </a:cubicBezTo>
                  <a:close/>
                  <a:moveTo>
                    <a:pt x="6332" y="35880"/>
                  </a:moveTo>
                  <a:lnTo>
                    <a:pt x="6332" y="35880"/>
                  </a:lnTo>
                  <a:cubicBezTo>
                    <a:pt x="6324" y="35884"/>
                    <a:pt x="6316" y="35888"/>
                    <a:pt x="6308" y="35892"/>
                  </a:cubicBezTo>
                  <a:lnTo>
                    <a:pt x="6146" y="35989"/>
                  </a:lnTo>
                  <a:cubicBezTo>
                    <a:pt x="6208" y="35952"/>
                    <a:pt x="6269" y="35916"/>
                    <a:pt x="6332" y="35880"/>
                  </a:cubicBezTo>
                  <a:close/>
                  <a:moveTo>
                    <a:pt x="5882" y="36278"/>
                  </a:moveTo>
                  <a:lnTo>
                    <a:pt x="5882" y="36278"/>
                  </a:lnTo>
                  <a:cubicBezTo>
                    <a:pt x="5869" y="36286"/>
                    <a:pt x="5856" y="36294"/>
                    <a:pt x="5844" y="36302"/>
                  </a:cubicBezTo>
                  <a:cubicBezTo>
                    <a:pt x="5758" y="36356"/>
                    <a:pt x="5693" y="36410"/>
                    <a:pt x="5650" y="36443"/>
                  </a:cubicBezTo>
                  <a:cubicBezTo>
                    <a:pt x="5749" y="36372"/>
                    <a:pt x="5825" y="36318"/>
                    <a:pt x="5882" y="36278"/>
                  </a:cubicBezTo>
                  <a:close/>
                  <a:moveTo>
                    <a:pt x="4623" y="37231"/>
                  </a:moveTo>
                  <a:lnTo>
                    <a:pt x="4623" y="37231"/>
                  </a:lnTo>
                  <a:cubicBezTo>
                    <a:pt x="4472" y="37382"/>
                    <a:pt x="4310" y="37566"/>
                    <a:pt x="4137" y="37760"/>
                  </a:cubicBezTo>
                  <a:cubicBezTo>
                    <a:pt x="4181" y="37695"/>
                    <a:pt x="4256" y="37620"/>
                    <a:pt x="4332" y="37523"/>
                  </a:cubicBezTo>
                  <a:cubicBezTo>
                    <a:pt x="4418" y="37436"/>
                    <a:pt x="4515" y="37339"/>
                    <a:pt x="4623" y="37231"/>
                  </a:cubicBezTo>
                  <a:close/>
                  <a:moveTo>
                    <a:pt x="4082" y="38032"/>
                  </a:moveTo>
                  <a:cubicBezTo>
                    <a:pt x="4082" y="38032"/>
                    <a:pt x="4075" y="38038"/>
                    <a:pt x="4062" y="38052"/>
                  </a:cubicBezTo>
                  <a:cubicBezTo>
                    <a:pt x="4019" y="38108"/>
                    <a:pt x="3977" y="38163"/>
                    <a:pt x="3937" y="38217"/>
                  </a:cubicBezTo>
                  <a:lnTo>
                    <a:pt x="3937" y="38217"/>
                  </a:lnTo>
                  <a:lnTo>
                    <a:pt x="4029" y="38106"/>
                  </a:lnTo>
                  <a:cubicBezTo>
                    <a:pt x="4059" y="38061"/>
                    <a:pt x="4084" y="38032"/>
                    <a:pt x="4082" y="38032"/>
                  </a:cubicBezTo>
                  <a:close/>
                  <a:moveTo>
                    <a:pt x="3057" y="39532"/>
                  </a:moveTo>
                  <a:cubicBezTo>
                    <a:pt x="3034" y="39594"/>
                    <a:pt x="3011" y="39656"/>
                    <a:pt x="2989" y="39719"/>
                  </a:cubicBezTo>
                  <a:lnTo>
                    <a:pt x="2989" y="39719"/>
                  </a:lnTo>
                  <a:cubicBezTo>
                    <a:pt x="3007" y="39671"/>
                    <a:pt x="3029" y="39609"/>
                    <a:pt x="3057" y="39532"/>
                  </a:cubicBezTo>
                  <a:close/>
                  <a:moveTo>
                    <a:pt x="2879" y="40687"/>
                  </a:moveTo>
                  <a:cubicBezTo>
                    <a:pt x="2873" y="40719"/>
                    <a:pt x="2868" y="40752"/>
                    <a:pt x="2863" y="40785"/>
                  </a:cubicBezTo>
                  <a:cubicBezTo>
                    <a:pt x="2870" y="40744"/>
                    <a:pt x="2875" y="40712"/>
                    <a:pt x="2879" y="40687"/>
                  </a:cubicBezTo>
                  <a:close/>
                  <a:moveTo>
                    <a:pt x="2982" y="43236"/>
                  </a:moveTo>
                  <a:lnTo>
                    <a:pt x="2982" y="43236"/>
                  </a:lnTo>
                  <a:cubicBezTo>
                    <a:pt x="3032" y="43358"/>
                    <a:pt x="3088" y="43475"/>
                    <a:pt x="3149" y="43588"/>
                  </a:cubicBezTo>
                  <a:lnTo>
                    <a:pt x="3149" y="43588"/>
                  </a:lnTo>
                  <a:cubicBezTo>
                    <a:pt x="3088" y="43474"/>
                    <a:pt x="3032" y="43356"/>
                    <a:pt x="2982" y="43236"/>
                  </a:cubicBezTo>
                  <a:close/>
                  <a:moveTo>
                    <a:pt x="30596" y="44990"/>
                  </a:moveTo>
                  <a:cubicBezTo>
                    <a:pt x="30593" y="44990"/>
                    <a:pt x="30475" y="45006"/>
                    <a:pt x="30331" y="45027"/>
                  </a:cubicBezTo>
                  <a:lnTo>
                    <a:pt x="30331" y="45027"/>
                  </a:lnTo>
                  <a:cubicBezTo>
                    <a:pt x="30526" y="45000"/>
                    <a:pt x="30598" y="44990"/>
                    <a:pt x="30596" y="44990"/>
                  </a:cubicBezTo>
                  <a:close/>
                  <a:moveTo>
                    <a:pt x="37705" y="45170"/>
                  </a:moveTo>
                  <a:lnTo>
                    <a:pt x="37705" y="45170"/>
                  </a:lnTo>
                  <a:cubicBezTo>
                    <a:pt x="37810" y="45198"/>
                    <a:pt x="37928" y="45231"/>
                    <a:pt x="38056" y="45260"/>
                  </a:cubicBezTo>
                  <a:lnTo>
                    <a:pt x="38056" y="45260"/>
                  </a:lnTo>
                  <a:cubicBezTo>
                    <a:pt x="37912" y="45222"/>
                    <a:pt x="37800" y="45193"/>
                    <a:pt x="37705" y="45170"/>
                  </a:cubicBezTo>
                  <a:close/>
                  <a:moveTo>
                    <a:pt x="37722" y="45193"/>
                  </a:moveTo>
                  <a:cubicBezTo>
                    <a:pt x="37713" y="45193"/>
                    <a:pt x="37747" y="45205"/>
                    <a:pt x="37847" y="45235"/>
                  </a:cubicBezTo>
                  <a:cubicBezTo>
                    <a:pt x="37989" y="45264"/>
                    <a:pt x="38130" y="45299"/>
                    <a:pt x="38271" y="45339"/>
                  </a:cubicBezTo>
                  <a:lnTo>
                    <a:pt x="38271" y="45339"/>
                  </a:lnTo>
                  <a:cubicBezTo>
                    <a:pt x="38218" y="45322"/>
                    <a:pt x="38147" y="45300"/>
                    <a:pt x="38074" y="45278"/>
                  </a:cubicBezTo>
                  <a:cubicBezTo>
                    <a:pt x="37911" y="45235"/>
                    <a:pt x="37740" y="45193"/>
                    <a:pt x="37722" y="45193"/>
                  </a:cubicBezTo>
                  <a:close/>
                  <a:moveTo>
                    <a:pt x="38056" y="45260"/>
                  </a:moveTo>
                  <a:lnTo>
                    <a:pt x="38056" y="45260"/>
                  </a:lnTo>
                  <a:cubicBezTo>
                    <a:pt x="38089" y="45269"/>
                    <a:pt x="38124" y="45279"/>
                    <a:pt x="38160" y="45289"/>
                  </a:cubicBezTo>
                  <a:cubicBezTo>
                    <a:pt x="38294" y="45338"/>
                    <a:pt x="38353" y="45361"/>
                    <a:pt x="38363" y="45366"/>
                  </a:cubicBezTo>
                  <a:lnTo>
                    <a:pt x="38363" y="45366"/>
                  </a:lnTo>
                  <a:cubicBezTo>
                    <a:pt x="38333" y="45357"/>
                    <a:pt x="38302" y="45348"/>
                    <a:pt x="38271" y="45339"/>
                  </a:cubicBezTo>
                  <a:lnTo>
                    <a:pt x="38271" y="45339"/>
                  </a:lnTo>
                  <a:cubicBezTo>
                    <a:pt x="38325" y="45356"/>
                    <a:pt x="38361" y="45367"/>
                    <a:pt x="38365" y="45367"/>
                  </a:cubicBezTo>
                  <a:cubicBezTo>
                    <a:pt x="38365" y="45367"/>
                    <a:pt x="38365" y="45367"/>
                    <a:pt x="38363" y="45366"/>
                  </a:cubicBezTo>
                  <a:lnTo>
                    <a:pt x="38363" y="45366"/>
                  </a:lnTo>
                  <a:cubicBezTo>
                    <a:pt x="38397" y="45376"/>
                    <a:pt x="38430" y="45386"/>
                    <a:pt x="38463" y="45397"/>
                  </a:cubicBezTo>
                  <a:lnTo>
                    <a:pt x="38711" y="45472"/>
                  </a:lnTo>
                  <a:lnTo>
                    <a:pt x="38960" y="45569"/>
                  </a:lnTo>
                  <a:cubicBezTo>
                    <a:pt x="39128" y="45632"/>
                    <a:pt x="39285" y="45685"/>
                    <a:pt x="39423" y="45747"/>
                  </a:cubicBezTo>
                  <a:lnTo>
                    <a:pt x="39423" y="45747"/>
                  </a:lnTo>
                  <a:cubicBezTo>
                    <a:pt x="39168" y="45631"/>
                    <a:pt x="38923" y="45536"/>
                    <a:pt x="38668" y="45451"/>
                  </a:cubicBezTo>
                  <a:cubicBezTo>
                    <a:pt x="38474" y="45386"/>
                    <a:pt x="38279" y="45321"/>
                    <a:pt x="38085" y="45267"/>
                  </a:cubicBezTo>
                  <a:cubicBezTo>
                    <a:pt x="38075" y="45265"/>
                    <a:pt x="38066" y="45263"/>
                    <a:pt x="38056" y="45260"/>
                  </a:cubicBezTo>
                  <a:close/>
                  <a:moveTo>
                    <a:pt x="39423" y="45747"/>
                  </a:moveTo>
                  <a:cubicBezTo>
                    <a:pt x="39427" y="45749"/>
                    <a:pt x="39431" y="45751"/>
                    <a:pt x="39435" y="45753"/>
                  </a:cubicBezTo>
                  <a:cubicBezTo>
                    <a:pt x="39431" y="45751"/>
                    <a:pt x="39427" y="45749"/>
                    <a:pt x="39423" y="45747"/>
                  </a:cubicBezTo>
                  <a:close/>
                  <a:moveTo>
                    <a:pt x="23659" y="46443"/>
                  </a:moveTo>
                  <a:lnTo>
                    <a:pt x="23659" y="46443"/>
                  </a:lnTo>
                  <a:cubicBezTo>
                    <a:pt x="23514" y="46482"/>
                    <a:pt x="23369" y="46522"/>
                    <a:pt x="23223" y="46563"/>
                  </a:cubicBezTo>
                  <a:cubicBezTo>
                    <a:pt x="23280" y="46538"/>
                    <a:pt x="23475" y="46489"/>
                    <a:pt x="23659" y="46443"/>
                  </a:cubicBezTo>
                  <a:close/>
                  <a:moveTo>
                    <a:pt x="23592" y="46568"/>
                  </a:moveTo>
                  <a:cubicBezTo>
                    <a:pt x="23583" y="46570"/>
                    <a:pt x="23575" y="46572"/>
                    <a:pt x="23568" y="46574"/>
                  </a:cubicBezTo>
                  <a:cubicBezTo>
                    <a:pt x="23568" y="46574"/>
                    <a:pt x="23568" y="46574"/>
                    <a:pt x="23568" y="46574"/>
                  </a:cubicBezTo>
                  <a:cubicBezTo>
                    <a:pt x="23569" y="46574"/>
                    <a:pt x="23578" y="46572"/>
                    <a:pt x="23592" y="46568"/>
                  </a:cubicBezTo>
                  <a:close/>
                  <a:moveTo>
                    <a:pt x="41530" y="46876"/>
                  </a:moveTo>
                  <a:cubicBezTo>
                    <a:pt x="41704" y="47005"/>
                    <a:pt x="41872" y="47137"/>
                    <a:pt x="42037" y="47271"/>
                  </a:cubicBezTo>
                  <a:lnTo>
                    <a:pt x="42037" y="47271"/>
                  </a:lnTo>
                  <a:cubicBezTo>
                    <a:pt x="41873" y="47134"/>
                    <a:pt x="41704" y="47002"/>
                    <a:pt x="41530" y="46876"/>
                  </a:cubicBezTo>
                  <a:close/>
                  <a:moveTo>
                    <a:pt x="41919" y="47157"/>
                  </a:moveTo>
                  <a:cubicBezTo>
                    <a:pt x="41992" y="47218"/>
                    <a:pt x="42064" y="47278"/>
                    <a:pt x="42136" y="47339"/>
                  </a:cubicBezTo>
                  <a:lnTo>
                    <a:pt x="42136" y="47339"/>
                  </a:lnTo>
                  <a:cubicBezTo>
                    <a:pt x="42064" y="47277"/>
                    <a:pt x="41992" y="47216"/>
                    <a:pt x="41919" y="47157"/>
                  </a:cubicBezTo>
                  <a:close/>
                  <a:moveTo>
                    <a:pt x="18557" y="47686"/>
                  </a:moveTo>
                  <a:lnTo>
                    <a:pt x="18557" y="47686"/>
                  </a:lnTo>
                  <a:cubicBezTo>
                    <a:pt x="18499" y="47697"/>
                    <a:pt x="18438" y="47710"/>
                    <a:pt x="18375" y="47722"/>
                  </a:cubicBezTo>
                  <a:lnTo>
                    <a:pt x="18375" y="47722"/>
                  </a:lnTo>
                  <a:cubicBezTo>
                    <a:pt x="18379" y="47721"/>
                    <a:pt x="18384" y="47721"/>
                    <a:pt x="18388" y="47720"/>
                  </a:cubicBezTo>
                  <a:lnTo>
                    <a:pt x="18388" y="47720"/>
                  </a:lnTo>
                  <a:cubicBezTo>
                    <a:pt x="18448" y="47708"/>
                    <a:pt x="18505" y="47697"/>
                    <a:pt x="18557" y="47686"/>
                  </a:cubicBezTo>
                  <a:close/>
                  <a:moveTo>
                    <a:pt x="18375" y="47722"/>
                  </a:moveTo>
                  <a:cubicBezTo>
                    <a:pt x="18308" y="47732"/>
                    <a:pt x="18239" y="47742"/>
                    <a:pt x="18168" y="47751"/>
                  </a:cubicBezTo>
                  <a:cubicBezTo>
                    <a:pt x="18240" y="47746"/>
                    <a:pt x="18309" y="47734"/>
                    <a:pt x="18375" y="47722"/>
                  </a:cubicBezTo>
                  <a:close/>
                  <a:moveTo>
                    <a:pt x="18168" y="0"/>
                  </a:moveTo>
                  <a:cubicBezTo>
                    <a:pt x="18233" y="162"/>
                    <a:pt x="18308" y="335"/>
                    <a:pt x="18362" y="508"/>
                  </a:cubicBezTo>
                  <a:cubicBezTo>
                    <a:pt x="18318" y="393"/>
                    <a:pt x="18298" y="346"/>
                    <a:pt x="18294" y="346"/>
                  </a:cubicBezTo>
                  <a:lnTo>
                    <a:pt x="18294" y="346"/>
                  </a:lnTo>
                  <a:cubicBezTo>
                    <a:pt x="18287" y="346"/>
                    <a:pt x="18342" y="522"/>
                    <a:pt x="18406" y="735"/>
                  </a:cubicBezTo>
                  <a:cubicBezTo>
                    <a:pt x="18492" y="951"/>
                    <a:pt x="18557" y="1167"/>
                    <a:pt x="18600" y="1394"/>
                  </a:cubicBezTo>
                  <a:cubicBezTo>
                    <a:pt x="18892" y="2160"/>
                    <a:pt x="19237" y="3457"/>
                    <a:pt x="19550" y="4753"/>
                  </a:cubicBezTo>
                  <a:cubicBezTo>
                    <a:pt x="19560" y="4817"/>
                    <a:pt x="19562" y="4841"/>
                    <a:pt x="19560" y="4841"/>
                  </a:cubicBezTo>
                  <a:cubicBezTo>
                    <a:pt x="19554" y="4841"/>
                    <a:pt x="19510" y="4635"/>
                    <a:pt x="19505" y="4635"/>
                  </a:cubicBezTo>
                  <a:lnTo>
                    <a:pt x="19505" y="4635"/>
                  </a:lnTo>
                  <a:cubicBezTo>
                    <a:pt x="19504" y="4635"/>
                    <a:pt x="19504" y="4644"/>
                    <a:pt x="19507" y="4666"/>
                  </a:cubicBezTo>
                  <a:cubicBezTo>
                    <a:pt x="19540" y="4817"/>
                    <a:pt x="19594" y="5012"/>
                    <a:pt x="19648" y="5250"/>
                  </a:cubicBezTo>
                  <a:cubicBezTo>
                    <a:pt x="19669" y="5368"/>
                    <a:pt x="19702" y="5498"/>
                    <a:pt x="19723" y="5638"/>
                  </a:cubicBezTo>
                  <a:cubicBezTo>
                    <a:pt x="19756" y="5790"/>
                    <a:pt x="19777" y="5952"/>
                    <a:pt x="19810" y="6146"/>
                  </a:cubicBezTo>
                  <a:lnTo>
                    <a:pt x="19788" y="6060"/>
                  </a:lnTo>
                  <a:lnTo>
                    <a:pt x="19788" y="6060"/>
                  </a:lnTo>
                  <a:cubicBezTo>
                    <a:pt x="19885" y="6589"/>
                    <a:pt x="19928" y="7042"/>
                    <a:pt x="19982" y="7464"/>
                  </a:cubicBezTo>
                  <a:cubicBezTo>
                    <a:pt x="19993" y="7669"/>
                    <a:pt x="20015" y="7874"/>
                    <a:pt x="20026" y="8069"/>
                  </a:cubicBezTo>
                  <a:cubicBezTo>
                    <a:pt x="20036" y="8177"/>
                    <a:pt x="20036" y="8274"/>
                    <a:pt x="20047" y="8371"/>
                  </a:cubicBezTo>
                  <a:cubicBezTo>
                    <a:pt x="20058" y="8468"/>
                    <a:pt x="20047" y="8565"/>
                    <a:pt x="20058" y="8663"/>
                  </a:cubicBezTo>
                  <a:cubicBezTo>
                    <a:pt x="20058" y="8868"/>
                    <a:pt x="20058" y="9073"/>
                    <a:pt x="20069" y="9278"/>
                  </a:cubicBezTo>
                  <a:cubicBezTo>
                    <a:pt x="20080" y="9473"/>
                    <a:pt x="20058" y="9700"/>
                    <a:pt x="20047" y="9926"/>
                  </a:cubicBezTo>
                  <a:cubicBezTo>
                    <a:pt x="20047" y="10034"/>
                    <a:pt x="20047" y="10153"/>
                    <a:pt x="20036" y="10272"/>
                  </a:cubicBezTo>
                  <a:cubicBezTo>
                    <a:pt x="20036" y="10391"/>
                    <a:pt x="20015" y="10520"/>
                    <a:pt x="20004" y="10650"/>
                  </a:cubicBezTo>
                  <a:cubicBezTo>
                    <a:pt x="19982" y="10909"/>
                    <a:pt x="19972" y="11179"/>
                    <a:pt x="19918" y="11471"/>
                  </a:cubicBezTo>
                  <a:lnTo>
                    <a:pt x="19950" y="11298"/>
                  </a:lnTo>
                  <a:lnTo>
                    <a:pt x="19950" y="11298"/>
                  </a:lnTo>
                  <a:cubicBezTo>
                    <a:pt x="19874" y="11806"/>
                    <a:pt x="19864" y="11914"/>
                    <a:pt x="19820" y="12151"/>
                  </a:cubicBezTo>
                  <a:cubicBezTo>
                    <a:pt x="19806" y="12228"/>
                    <a:pt x="19802" y="12260"/>
                    <a:pt x="19804" y="12260"/>
                  </a:cubicBezTo>
                  <a:cubicBezTo>
                    <a:pt x="19807" y="12260"/>
                    <a:pt x="19836" y="12130"/>
                    <a:pt x="19864" y="11958"/>
                  </a:cubicBezTo>
                  <a:lnTo>
                    <a:pt x="19864" y="11958"/>
                  </a:lnTo>
                  <a:cubicBezTo>
                    <a:pt x="19857" y="12007"/>
                    <a:pt x="19850" y="12057"/>
                    <a:pt x="19842" y="12108"/>
                  </a:cubicBezTo>
                  <a:lnTo>
                    <a:pt x="19712" y="12713"/>
                  </a:lnTo>
                  <a:lnTo>
                    <a:pt x="19648" y="13026"/>
                  </a:lnTo>
                  <a:lnTo>
                    <a:pt x="19550" y="13339"/>
                  </a:lnTo>
                  <a:cubicBezTo>
                    <a:pt x="19496" y="13555"/>
                    <a:pt x="19442" y="13771"/>
                    <a:pt x="19378" y="13966"/>
                  </a:cubicBezTo>
                  <a:lnTo>
                    <a:pt x="19183" y="14506"/>
                  </a:lnTo>
                  <a:cubicBezTo>
                    <a:pt x="19054" y="14830"/>
                    <a:pt x="18946" y="15078"/>
                    <a:pt x="18892" y="15176"/>
                  </a:cubicBezTo>
                  <a:cubicBezTo>
                    <a:pt x="18780" y="15406"/>
                    <a:pt x="18752" y="15466"/>
                    <a:pt x="18753" y="15466"/>
                  </a:cubicBezTo>
                  <a:cubicBezTo>
                    <a:pt x="18755" y="15466"/>
                    <a:pt x="18792" y="15396"/>
                    <a:pt x="18796" y="15396"/>
                  </a:cubicBezTo>
                  <a:lnTo>
                    <a:pt x="18796" y="15396"/>
                  </a:lnTo>
                  <a:cubicBezTo>
                    <a:pt x="18799" y="15396"/>
                    <a:pt x="18774" y="15457"/>
                    <a:pt x="18665" y="15694"/>
                  </a:cubicBezTo>
                  <a:lnTo>
                    <a:pt x="18557" y="15867"/>
                  </a:lnTo>
                  <a:lnTo>
                    <a:pt x="18502" y="15982"/>
                  </a:lnTo>
                  <a:lnTo>
                    <a:pt x="18502" y="15982"/>
                  </a:lnTo>
                  <a:lnTo>
                    <a:pt x="18135" y="15845"/>
                  </a:lnTo>
                  <a:cubicBezTo>
                    <a:pt x="17887" y="15748"/>
                    <a:pt x="17639" y="15683"/>
                    <a:pt x="17390" y="15608"/>
                  </a:cubicBezTo>
                  <a:lnTo>
                    <a:pt x="17023" y="15500"/>
                  </a:lnTo>
                  <a:cubicBezTo>
                    <a:pt x="16904" y="15456"/>
                    <a:pt x="16785" y="15424"/>
                    <a:pt x="16667" y="15392"/>
                  </a:cubicBezTo>
                  <a:lnTo>
                    <a:pt x="15997" y="15240"/>
                  </a:lnTo>
                  <a:cubicBezTo>
                    <a:pt x="15781" y="15186"/>
                    <a:pt x="15576" y="15132"/>
                    <a:pt x="15392" y="15111"/>
                  </a:cubicBezTo>
                  <a:cubicBezTo>
                    <a:pt x="15025" y="15057"/>
                    <a:pt x="14733" y="15014"/>
                    <a:pt x="14560" y="15003"/>
                  </a:cubicBezTo>
                  <a:cubicBezTo>
                    <a:pt x="14463" y="14992"/>
                    <a:pt x="14366" y="14970"/>
                    <a:pt x="14258" y="14960"/>
                  </a:cubicBezTo>
                  <a:lnTo>
                    <a:pt x="13956" y="14938"/>
                  </a:lnTo>
                  <a:lnTo>
                    <a:pt x="13329" y="14884"/>
                  </a:lnTo>
                  <a:lnTo>
                    <a:pt x="13329" y="14884"/>
                  </a:lnTo>
                  <a:cubicBezTo>
                    <a:pt x="13909" y="14939"/>
                    <a:pt x="14037" y="14954"/>
                    <a:pt x="13996" y="14954"/>
                  </a:cubicBezTo>
                  <a:cubicBezTo>
                    <a:pt x="13946" y="14954"/>
                    <a:pt x="13646" y="14932"/>
                    <a:pt x="13606" y="14932"/>
                  </a:cubicBezTo>
                  <a:cubicBezTo>
                    <a:pt x="13588" y="14932"/>
                    <a:pt x="13621" y="14936"/>
                    <a:pt x="13750" y="14949"/>
                  </a:cubicBezTo>
                  <a:lnTo>
                    <a:pt x="13243" y="14906"/>
                  </a:lnTo>
                  <a:lnTo>
                    <a:pt x="13005" y="14884"/>
                  </a:lnTo>
                  <a:lnTo>
                    <a:pt x="12800" y="14873"/>
                  </a:lnTo>
                  <a:cubicBezTo>
                    <a:pt x="12573" y="14862"/>
                    <a:pt x="12519" y="14862"/>
                    <a:pt x="12897" y="14862"/>
                  </a:cubicBezTo>
                  <a:lnTo>
                    <a:pt x="13027" y="14862"/>
                  </a:lnTo>
                  <a:cubicBezTo>
                    <a:pt x="13167" y="14852"/>
                    <a:pt x="12670" y="14841"/>
                    <a:pt x="12141" y="14830"/>
                  </a:cubicBezTo>
                  <a:lnTo>
                    <a:pt x="11752" y="14819"/>
                  </a:lnTo>
                  <a:lnTo>
                    <a:pt x="11406" y="14830"/>
                  </a:lnTo>
                  <a:lnTo>
                    <a:pt x="11082" y="14830"/>
                  </a:lnTo>
                  <a:cubicBezTo>
                    <a:pt x="7929" y="14960"/>
                    <a:pt x="4883" y="15824"/>
                    <a:pt x="2344" y="17347"/>
                  </a:cubicBezTo>
                  <a:lnTo>
                    <a:pt x="2658" y="17195"/>
                  </a:lnTo>
                  <a:lnTo>
                    <a:pt x="2658" y="17195"/>
                  </a:lnTo>
                  <a:lnTo>
                    <a:pt x="2204" y="17444"/>
                  </a:lnTo>
                  <a:cubicBezTo>
                    <a:pt x="2053" y="17530"/>
                    <a:pt x="1912" y="17617"/>
                    <a:pt x="1772" y="17714"/>
                  </a:cubicBezTo>
                  <a:cubicBezTo>
                    <a:pt x="1671" y="17778"/>
                    <a:pt x="1601" y="17827"/>
                    <a:pt x="1596" y="17827"/>
                  </a:cubicBezTo>
                  <a:cubicBezTo>
                    <a:pt x="1595" y="17827"/>
                    <a:pt x="1596" y="17825"/>
                    <a:pt x="1599" y="17822"/>
                  </a:cubicBezTo>
                  <a:cubicBezTo>
                    <a:pt x="1750" y="17703"/>
                    <a:pt x="1912" y="17606"/>
                    <a:pt x="2074" y="17509"/>
                  </a:cubicBezTo>
                  <a:lnTo>
                    <a:pt x="2074" y="17509"/>
                  </a:lnTo>
                  <a:cubicBezTo>
                    <a:pt x="1848" y="17638"/>
                    <a:pt x="1642" y="17779"/>
                    <a:pt x="1437" y="17930"/>
                  </a:cubicBezTo>
                  <a:cubicBezTo>
                    <a:pt x="1308" y="18038"/>
                    <a:pt x="1178" y="18146"/>
                    <a:pt x="1059" y="18254"/>
                  </a:cubicBezTo>
                  <a:cubicBezTo>
                    <a:pt x="930" y="18373"/>
                    <a:pt x="800" y="18491"/>
                    <a:pt x="681" y="18621"/>
                  </a:cubicBezTo>
                  <a:cubicBezTo>
                    <a:pt x="724" y="18567"/>
                    <a:pt x="768" y="18513"/>
                    <a:pt x="822" y="18459"/>
                  </a:cubicBezTo>
                  <a:cubicBezTo>
                    <a:pt x="968" y="18304"/>
                    <a:pt x="1189" y="18115"/>
                    <a:pt x="1186" y="18115"/>
                  </a:cubicBezTo>
                  <a:lnTo>
                    <a:pt x="1186" y="18115"/>
                  </a:lnTo>
                  <a:cubicBezTo>
                    <a:pt x="1186" y="18115"/>
                    <a:pt x="1170" y="18128"/>
                    <a:pt x="1135" y="18157"/>
                  </a:cubicBezTo>
                  <a:cubicBezTo>
                    <a:pt x="984" y="18286"/>
                    <a:pt x="832" y="18427"/>
                    <a:pt x="703" y="18578"/>
                  </a:cubicBezTo>
                  <a:cubicBezTo>
                    <a:pt x="735" y="18545"/>
                    <a:pt x="768" y="18513"/>
                    <a:pt x="800" y="18481"/>
                  </a:cubicBezTo>
                  <a:lnTo>
                    <a:pt x="800" y="18481"/>
                  </a:lnTo>
                  <a:cubicBezTo>
                    <a:pt x="670" y="18621"/>
                    <a:pt x="552" y="18761"/>
                    <a:pt x="444" y="18923"/>
                  </a:cubicBezTo>
                  <a:lnTo>
                    <a:pt x="357" y="19042"/>
                  </a:lnTo>
                  <a:lnTo>
                    <a:pt x="271" y="19204"/>
                  </a:lnTo>
                  <a:cubicBezTo>
                    <a:pt x="238" y="19269"/>
                    <a:pt x="206" y="19345"/>
                    <a:pt x="173" y="19420"/>
                  </a:cubicBezTo>
                  <a:cubicBezTo>
                    <a:pt x="152" y="19464"/>
                    <a:pt x="141" y="19507"/>
                    <a:pt x="119" y="19550"/>
                  </a:cubicBezTo>
                  <a:cubicBezTo>
                    <a:pt x="98" y="19604"/>
                    <a:pt x="87" y="19658"/>
                    <a:pt x="76" y="19723"/>
                  </a:cubicBezTo>
                  <a:cubicBezTo>
                    <a:pt x="55" y="19809"/>
                    <a:pt x="33" y="19906"/>
                    <a:pt x="22" y="20004"/>
                  </a:cubicBezTo>
                  <a:cubicBezTo>
                    <a:pt x="11" y="20036"/>
                    <a:pt x="11" y="20068"/>
                    <a:pt x="11" y="20101"/>
                  </a:cubicBezTo>
                  <a:cubicBezTo>
                    <a:pt x="1" y="20144"/>
                    <a:pt x="1" y="20187"/>
                    <a:pt x="1" y="20230"/>
                  </a:cubicBezTo>
                  <a:cubicBezTo>
                    <a:pt x="1" y="20263"/>
                    <a:pt x="1" y="20284"/>
                    <a:pt x="1" y="20306"/>
                  </a:cubicBezTo>
                  <a:cubicBezTo>
                    <a:pt x="6" y="20332"/>
                    <a:pt x="9" y="20364"/>
                    <a:pt x="14" y="20406"/>
                  </a:cubicBezTo>
                  <a:lnTo>
                    <a:pt x="14" y="20406"/>
                  </a:lnTo>
                  <a:cubicBezTo>
                    <a:pt x="12" y="20388"/>
                    <a:pt x="11" y="20369"/>
                    <a:pt x="11" y="20349"/>
                  </a:cubicBezTo>
                  <a:cubicBezTo>
                    <a:pt x="1" y="20284"/>
                    <a:pt x="1" y="20209"/>
                    <a:pt x="11" y="20144"/>
                  </a:cubicBezTo>
                  <a:lnTo>
                    <a:pt x="11" y="20295"/>
                  </a:lnTo>
                  <a:cubicBezTo>
                    <a:pt x="11" y="20338"/>
                    <a:pt x="11" y="20371"/>
                    <a:pt x="22" y="20392"/>
                  </a:cubicBezTo>
                  <a:cubicBezTo>
                    <a:pt x="22" y="20437"/>
                    <a:pt x="22" y="20459"/>
                    <a:pt x="22" y="20466"/>
                  </a:cubicBezTo>
                  <a:lnTo>
                    <a:pt x="22" y="20466"/>
                  </a:lnTo>
                  <a:cubicBezTo>
                    <a:pt x="19" y="20444"/>
                    <a:pt x="16" y="20424"/>
                    <a:pt x="14" y="20406"/>
                  </a:cubicBezTo>
                  <a:lnTo>
                    <a:pt x="14" y="20406"/>
                  </a:lnTo>
                  <a:cubicBezTo>
                    <a:pt x="17" y="20442"/>
                    <a:pt x="21" y="20469"/>
                    <a:pt x="22" y="20469"/>
                  </a:cubicBezTo>
                  <a:cubicBezTo>
                    <a:pt x="22" y="20469"/>
                    <a:pt x="22" y="20469"/>
                    <a:pt x="22" y="20468"/>
                  </a:cubicBezTo>
                  <a:cubicBezTo>
                    <a:pt x="22" y="20468"/>
                    <a:pt x="22" y="20467"/>
                    <a:pt x="22" y="20466"/>
                  </a:cubicBezTo>
                  <a:lnTo>
                    <a:pt x="22" y="20466"/>
                  </a:lnTo>
                  <a:cubicBezTo>
                    <a:pt x="27" y="20498"/>
                    <a:pt x="34" y="20534"/>
                    <a:pt x="44" y="20576"/>
                  </a:cubicBezTo>
                  <a:cubicBezTo>
                    <a:pt x="87" y="20792"/>
                    <a:pt x="163" y="20997"/>
                    <a:pt x="271" y="21192"/>
                  </a:cubicBezTo>
                  <a:cubicBezTo>
                    <a:pt x="390" y="21386"/>
                    <a:pt x="519" y="21559"/>
                    <a:pt x="681" y="21710"/>
                  </a:cubicBezTo>
                  <a:cubicBezTo>
                    <a:pt x="616" y="21645"/>
                    <a:pt x="562" y="21581"/>
                    <a:pt x="508" y="21516"/>
                  </a:cubicBezTo>
                  <a:lnTo>
                    <a:pt x="422" y="21408"/>
                  </a:lnTo>
                  <a:cubicBezTo>
                    <a:pt x="400" y="21375"/>
                    <a:pt x="379" y="21332"/>
                    <a:pt x="357" y="21300"/>
                  </a:cubicBezTo>
                  <a:lnTo>
                    <a:pt x="357" y="21300"/>
                  </a:lnTo>
                  <a:cubicBezTo>
                    <a:pt x="498" y="21505"/>
                    <a:pt x="670" y="21699"/>
                    <a:pt x="865" y="21861"/>
                  </a:cubicBezTo>
                  <a:cubicBezTo>
                    <a:pt x="915" y="21903"/>
                    <a:pt x="948" y="21929"/>
                    <a:pt x="952" y="21929"/>
                  </a:cubicBezTo>
                  <a:cubicBezTo>
                    <a:pt x="955" y="21929"/>
                    <a:pt x="937" y="21910"/>
                    <a:pt x="890" y="21867"/>
                  </a:cubicBezTo>
                  <a:lnTo>
                    <a:pt x="890" y="21867"/>
                  </a:lnTo>
                  <a:cubicBezTo>
                    <a:pt x="1136" y="22081"/>
                    <a:pt x="1418" y="22263"/>
                    <a:pt x="1707" y="22412"/>
                  </a:cubicBezTo>
                  <a:cubicBezTo>
                    <a:pt x="1956" y="22531"/>
                    <a:pt x="2204" y="22639"/>
                    <a:pt x="2463" y="22736"/>
                  </a:cubicBezTo>
                  <a:cubicBezTo>
                    <a:pt x="2733" y="22823"/>
                    <a:pt x="3014" y="22898"/>
                    <a:pt x="3295" y="22974"/>
                  </a:cubicBezTo>
                  <a:cubicBezTo>
                    <a:pt x="4127" y="23168"/>
                    <a:pt x="4980" y="23276"/>
                    <a:pt x="5833" y="23309"/>
                  </a:cubicBezTo>
                  <a:cubicBezTo>
                    <a:pt x="5904" y="23310"/>
                    <a:pt x="5975" y="23310"/>
                    <a:pt x="6046" y="23310"/>
                  </a:cubicBezTo>
                  <a:cubicBezTo>
                    <a:pt x="6839" y="23310"/>
                    <a:pt x="7631" y="23254"/>
                    <a:pt x="8415" y="23125"/>
                  </a:cubicBezTo>
                  <a:lnTo>
                    <a:pt x="8415" y="23125"/>
                  </a:lnTo>
                  <a:cubicBezTo>
                    <a:pt x="8331" y="23133"/>
                    <a:pt x="8257" y="23140"/>
                    <a:pt x="8233" y="23140"/>
                  </a:cubicBezTo>
                  <a:cubicBezTo>
                    <a:pt x="8223" y="23140"/>
                    <a:pt x="8222" y="23139"/>
                    <a:pt x="8231" y="23136"/>
                  </a:cubicBezTo>
                  <a:cubicBezTo>
                    <a:pt x="8263" y="23125"/>
                    <a:pt x="8447" y="23103"/>
                    <a:pt x="8857" y="23017"/>
                  </a:cubicBezTo>
                  <a:lnTo>
                    <a:pt x="8857" y="23017"/>
                  </a:lnTo>
                  <a:cubicBezTo>
                    <a:pt x="8823" y="23032"/>
                    <a:pt x="8818" y="23037"/>
                    <a:pt x="8835" y="23037"/>
                  </a:cubicBezTo>
                  <a:cubicBezTo>
                    <a:pt x="8856" y="23037"/>
                    <a:pt x="8910" y="23029"/>
                    <a:pt x="8987" y="23017"/>
                  </a:cubicBezTo>
                  <a:cubicBezTo>
                    <a:pt x="9127" y="22985"/>
                    <a:pt x="9344" y="22941"/>
                    <a:pt x="9592" y="22877"/>
                  </a:cubicBezTo>
                  <a:cubicBezTo>
                    <a:pt x="9840" y="22823"/>
                    <a:pt x="10121" y="22736"/>
                    <a:pt x="10370" y="22661"/>
                  </a:cubicBezTo>
                  <a:lnTo>
                    <a:pt x="11028" y="22455"/>
                  </a:lnTo>
                  <a:lnTo>
                    <a:pt x="11028" y="22455"/>
                  </a:lnTo>
                  <a:cubicBezTo>
                    <a:pt x="10975" y="22471"/>
                    <a:pt x="10950" y="22478"/>
                    <a:pt x="10947" y="22478"/>
                  </a:cubicBezTo>
                  <a:cubicBezTo>
                    <a:pt x="10942" y="22478"/>
                    <a:pt x="11010" y="22454"/>
                    <a:pt x="11115" y="22412"/>
                  </a:cubicBezTo>
                  <a:cubicBezTo>
                    <a:pt x="11288" y="22337"/>
                    <a:pt x="11558" y="22239"/>
                    <a:pt x="11817" y="22121"/>
                  </a:cubicBezTo>
                  <a:cubicBezTo>
                    <a:pt x="12199" y="21953"/>
                    <a:pt x="12541" y="21774"/>
                    <a:pt x="12520" y="21774"/>
                  </a:cubicBezTo>
                  <a:cubicBezTo>
                    <a:pt x="12513" y="21774"/>
                    <a:pt x="12459" y="21797"/>
                    <a:pt x="12346" y="21851"/>
                  </a:cubicBezTo>
                  <a:cubicBezTo>
                    <a:pt x="12606" y="21723"/>
                    <a:pt x="12663" y="21699"/>
                    <a:pt x="12671" y="21699"/>
                  </a:cubicBezTo>
                  <a:cubicBezTo>
                    <a:pt x="12676" y="21699"/>
                    <a:pt x="12665" y="21708"/>
                    <a:pt x="12668" y="21708"/>
                  </a:cubicBezTo>
                  <a:cubicBezTo>
                    <a:pt x="12672" y="21708"/>
                    <a:pt x="12708" y="21690"/>
                    <a:pt x="12875" y="21602"/>
                  </a:cubicBezTo>
                  <a:cubicBezTo>
                    <a:pt x="13685" y="21170"/>
                    <a:pt x="14452" y="20662"/>
                    <a:pt x="15176" y="20090"/>
                  </a:cubicBezTo>
                  <a:cubicBezTo>
                    <a:pt x="15975" y="19453"/>
                    <a:pt x="16699" y="18729"/>
                    <a:pt x="17336" y="17941"/>
                  </a:cubicBezTo>
                  <a:cubicBezTo>
                    <a:pt x="17337" y="17939"/>
                    <a:pt x="17337" y="17938"/>
                    <a:pt x="17336" y="17938"/>
                  </a:cubicBezTo>
                  <a:cubicBezTo>
                    <a:pt x="17329" y="17938"/>
                    <a:pt x="17269" y="18008"/>
                    <a:pt x="17265" y="18008"/>
                  </a:cubicBezTo>
                  <a:cubicBezTo>
                    <a:pt x="17262" y="18008"/>
                    <a:pt x="17291" y="17967"/>
                    <a:pt x="17401" y="17822"/>
                  </a:cubicBezTo>
                  <a:lnTo>
                    <a:pt x="17747" y="17390"/>
                  </a:lnTo>
                  <a:lnTo>
                    <a:pt x="18060" y="16936"/>
                  </a:lnTo>
                  <a:cubicBezTo>
                    <a:pt x="18179" y="16774"/>
                    <a:pt x="18211" y="16677"/>
                    <a:pt x="18287" y="16558"/>
                  </a:cubicBezTo>
                  <a:cubicBezTo>
                    <a:pt x="18319" y="16504"/>
                    <a:pt x="18362" y="16439"/>
                    <a:pt x="18416" y="16342"/>
                  </a:cubicBezTo>
                  <a:lnTo>
                    <a:pt x="18535" y="16134"/>
                  </a:lnTo>
                  <a:lnTo>
                    <a:pt x="18535" y="16134"/>
                  </a:lnTo>
                  <a:cubicBezTo>
                    <a:pt x="18567" y="16146"/>
                    <a:pt x="18600" y="16157"/>
                    <a:pt x="18632" y="16169"/>
                  </a:cubicBezTo>
                  <a:lnTo>
                    <a:pt x="18967" y="16299"/>
                  </a:lnTo>
                  <a:lnTo>
                    <a:pt x="19140" y="16364"/>
                  </a:lnTo>
                  <a:cubicBezTo>
                    <a:pt x="19205" y="16385"/>
                    <a:pt x="19259" y="16407"/>
                    <a:pt x="19313" y="16439"/>
                  </a:cubicBezTo>
                  <a:cubicBezTo>
                    <a:pt x="19389" y="16477"/>
                    <a:pt x="19852" y="16701"/>
                    <a:pt x="19841" y="16701"/>
                  </a:cubicBezTo>
                  <a:cubicBezTo>
                    <a:pt x="19840" y="16701"/>
                    <a:pt x="19830" y="16697"/>
                    <a:pt x="19810" y="16688"/>
                  </a:cubicBezTo>
                  <a:lnTo>
                    <a:pt x="19810" y="16688"/>
                  </a:lnTo>
                  <a:lnTo>
                    <a:pt x="20101" y="16817"/>
                  </a:lnTo>
                  <a:cubicBezTo>
                    <a:pt x="20209" y="16871"/>
                    <a:pt x="20317" y="16915"/>
                    <a:pt x="20414" y="16969"/>
                  </a:cubicBezTo>
                  <a:lnTo>
                    <a:pt x="21095" y="17336"/>
                  </a:lnTo>
                  <a:lnTo>
                    <a:pt x="21451" y="17530"/>
                  </a:lnTo>
                  <a:cubicBezTo>
                    <a:pt x="21559" y="17595"/>
                    <a:pt x="21678" y="17660"/>
                    <a:pt x="21797" y="17746"/>
                  </a:cubicBezTo>
                  <a:cubicBezTo>
                    <a:pt x="22024" y="17897"/>
                    <a:pt x="22251" y="18049"/>
                    <a:pt x="22467" y="18211"/>
                  </a:cubicBezTo>
                  <a:cubicBezTo>
                    <a:pt x="22521" y="18243"/>
                    <a:pt x="22607" y="18308"/>
                    <a:pt x="22791" y="18448"/>
                  </a:cubicBezTo>
                  <a:cubicBezTo>
                    <a:pt x="23180" y="18751"/>
                    <a:pt x="23547" y="19075"/>
                    <a:pt x="23903" y="19431"/>
                  </a:cubicBezTo>
                  <a:cubicBezTo>
                    <a:pt x="24281" y="19809"/>
                    <a:pt x="24638" y="20209"/>
                    <a:pt x="24983" y="20630"/>
                  </a:cubicBezTo>
                  <a:cubicBezTo>
                    <a:pt x="25113" y="20814"/>
                    <a:pt x="25243" y="21008"/>
                    <a:pt x="25361" y="21192"/>
                  </a:cubicBezTo>
                  <a:cubicBezTo>
                    <a:pt x="25476" y="21366"/>
                    <a:pt x="25517" y="21425"/>
                    <a:pt x="25520" y="21425"/>
                  </a:cubicBezTo>
                  <a:cubicBezTo>
                    <a:pt x="25526" y="21425"/>
                    <a:pt x="25371" y="21173"/>
                    <a:pt x="25374" y="21173"/>
                  </a:cubicBezTo>
                  <a:lnTo>
                    <a:pt x="25374" y="21173"/>
                  </a:lnTo>
                  <a:cubicBezTo>
                    <a:pt x="25377" y="21173"/>
                    <a:pt x="25458" y="21297"/>
                    <a:pt x="25729" y="21721"/>
                  </a:cubicBezTo>
                  <a:cubicBezTo>
                    <a:pt x="25847" y="21905"/>
                    <a:pt x="25955" y="22099"/>
                    <a:pt x="26042" y="22315"/>
                  </a:cubicBezTo>
                  <a:cubicBezTo>
                    <a:pt x="26042" y="22316"/>
                    <a:pt x="26041" y="22316"/>
                    <a:pt x="26041" y="22316"/>
                  </a:cubicBezTo>
                  <a:cubicBezTo>
                    <a:pt x="26039" y="22316"/>
                    <a:pt x="26034" y="22312"/>
                    <a:pt x="26032" y="22312"/>
                  </a:cubicBezTo>
                  <a:cubicBezTo>
                    <a:pt x="26028" y="22312"/>
                    <a:pt x="26033" y="22329"/>
                    <a:pt x="26085" y="22434"/>
                  </a:cubicBezTo>
                  <a:cubicBezTo>
                    <a:pt x="26247" y="22758"/>
                    <a:pt x="26387" y="23093"/>
                    <a:pt x="26495" y="23438"/>
                  </a:cubicBezTo>
                  <a:cubicBezTo>
                    <a:pt x="26647" y="23892"/>
                    <a:pt x="26755" y="24367"/>
                    <a:pt x="26798" y="24853"/>
                  </a:cubicBezTo>
                  <a:cubicBezTo>
                    <a:pt x="26765" y="24540"/>
                    <a:pt x="26711" y="24238"/>
                    <a:pt x="26636" y="23946"/>
                  </a:cubicBezTo>
                  <a:lnTo>
                    <a:pt x="26636" y="23946"/>
                  </a:lnTo>
                  <a:cubicBezTo>
                    <a:pt x="26668" y="24076"/>
                    <a:pt x="26690" y="24194"/>
                    <a:pt x="26711" y="24324"/>
                  </a:cubicBezTo>
                  <a:cubicBezTo>
                    <a:pt x="26733" y="24454"/>
                    <a:pt x="26755" y="24572"/>
                    <a:pt x="26765" y="24702"/>
                  </a:cubicBezTo>
                  <a:cubicBezTo>
                    <a:pt x="26711" y="24356"/>
                    <a:pt x="26636" y="24011"/>
                    <a:pt x="26539" y="23676"/>
                  </a:cubicBezTo>
                  <a:cubicBezTo>
                    <a:pt x="26516" y="23600"/>
                    <a:pt x="26503" y="23558"/>
                    <a:pt x="26502" y="23558"/>
                  </a:cubicBezTo>
                  <a:lnTo>
                    <a:pt x="26502" y="23558"/>
                  </a:lnTo>
                  <a:cubicBezTo>
                    <a:pt x="26499" y="23558"/>
                    <a:pt x="26520" y="23645"/>
                    <a:pt x="26571" y="23849"/>
                  </a:cubicBezTo>
                  <a:cubicBezTo>
                    <a:pt x="26722" y="24346"/>
                    <a:pt x="26809" y="24853"/>
                    <a:pt x="26809" y="25372"/>
                  </a:cubicBezTo>
                  <a:cubicBezTo>
                    <a:pt x="26819" y="25717"/>
                    <a:pt x="26798" y="26063"/>
                    <a:pt x="26744" y="26398"/>
                  </a:cubicBezTo>
                  <a:cubicBezTo>
                    <a:pt x="26722" y="26549"/>
                    <a:pt x="26701" y="26668"/>
                    <a:pt x="26679" y="26754"/>
                  </a:cubicBezTo>
                  <a:cubicBezTo>
                    <a:pt x="26668" y="26797"/>
                    <a:pt x="26668" y="26851"/>
                    <a:pt x="26657" y="26905"/>
                  </a:cubicBezTo>
                  <a:cubicBezTo>
                    <a:pt x="26614" y="27067"/>
                    <a:pt x="26571" y="27240"/>
                    <a:pt x="26506" y="27391"/>
                  </a:cubicBezTo>
                  <a:cubicBezTo>
                    <a:pt x="26513" y="27370"/>
                    <a:pt x="26520" y="27349"/>
                    <a:pt x="26527" y="27328"/>
                  </a:cubicBezTo>
                  <a:lnTo>
                    <a:pt x="26527" y="27328"/>
                  </a:lnTo>
                  <a:cubicBezTo>
                    <a:pt x="26424" y="27629"/>
                    <a:pt x="26363" y="27775"/>
                    <a:pt x="26301" y="27942"/>
                  </a:cubicBezTo>
                  <a:cubicBezTo>
                    <a:pt x="26269" y="28039"/>
                    <a:pt x="26215" y="28147"/>
                    <a:pt x="26139" y="28299"/>
                  </a:cubicBezTo>
                  <a:cubicBezTo>
                    <a:pt x="26096" y="28396"/>
                    <a:pt x="26053" y="28482"/>
                    <a:pt x="25999" y="28569"/>
                  </a:cubicBezTo>
                  <a:lnTo>
                    <a:pt x="25901" y="28742"/>
                  </a:lnTo>
                  <a:lnTo>
                    <a:pt x="25783" y="28925"/>
                  </a:lnTo>
                  <a:cubicBezTo>
                    <a:pt x="25664" y="29109"/>
                    <a:pt x="25534" y="29249"/>
                    <a:pt x="25480" y="29325"/>
                  </a:cubicBezTo>
                  <a:cubicBezTo>
                    <a:pt x="25456" y="29358"/>
                    <a:pt x="25441" y="29377"/>
                    <a:pt x="25438" y="29377"/>
                  </a:cubicBezTo>
                  <a:cubicBezTo>
                    <a:pt x="25437" y="29377"/>
                    <a:pt x="25444" y="29365"/>
                    <a:pt x="25462" y="29338"/>
                  </a:cubicBezTo>
                  <a:lnTo>
                    <a:pt x="25462" y="29338"/>
                  </a:lnTo>
                  <a:cubicBezTo>
                    <a:pt x="25381" y="29446"/>
                    <a:pt x="25281" y="29549"/>
                    <a:pt x="25189" y="29660"/>
                  </a:cubicBezTo>
                  <a:cubicBezTo>
                    <a:pt x="25091" y="29789"/>
                    <a:pt x="24972" y="29908"/>
                    <a:pt x="24854" y="30016"/>
                  </a:cubicBezTo>
                  <a:cubicBezTo>
                    <a:pt x="24759" y="30106"/>
                    <a:pt x="24716" y="30146"/>
                    <a:pt x="24715" y="30146"/>
                  </a:cubicBezTo>
                  <a:cubicBezTo>
                    <a:pt x="24715" y="30146"/>
                    <a:pt x="24732" y="30130"/>
                    <a:pt x="24763" y="30100"/>
                  </a:cubicBezTo>
                  <a:lnTo>
                    <a:pt x="24763" y="30100"/>
                  </a:lnTo>
                  <a:cubicBezTo>
                    <a:pt x="24444" y="30398"/>
                    <a:pt x="24099" y="30679"/>
                    <a:pt x="23730" y="30934"/>
                  </a:cubicBezTo>
                  <a:lnTo>
                    <a:pt x="23741" y="30923"/>
                  </a:lnTo>
                  <a:lnTo>
                    <a:pt x="23741" y="30923"/>
                  </a:lnTo>
                  <a:cubicBezTo>
                    <a:pt x="23655" y="30988"/>
                    <a:pt x="23504" y="31085"/>
                    <a:pt x="23363" y="31193"/>
                  </a:cubicBezTo>
                  <a:cubicBezTo>
                    <a:pt x="23212" y="31301"/>
                    <a:pt x="23050" y="31388"/>
                    <a:pt x="22953" y="31442"/>
                  </a:cubicBezTo>
                  <a:cubicBezTo>
                    <a:pt x="22918" y="31461"/>
                    <a:pt x="22893" y="31474"/>
                    <a:pt x="22875" y="31484"/>
                  </a:cubicBezTo>
                  <a:lnTo>
                    <a:pt x="22875" y="31484"/>
                  </a:lnTo>
                  <a:lnTo>
                    <a:pt x="22926" y="31455"/>
                  </a:lnTo>
                  <a:lnTo>
                    <a:pt x="22926" y="31455"/>
                  </a:lnTo>
                  <a:cubicBezTo>
                    <a:pt x="22879" y="31481"/>
                    <a:pt x="22836" y="31505"/>
                    <a:pt x="22837" y="31505"/>
                  </a:cubicBezTo>
                  <a:cubicBezTo>
                    <a:pt x="22837" y="31505"/>
                    <a:pt x="22848" y="31499"/>
                    <a:pt x="22875" y="31484"/>
                  </a:cubicBezTo>
                  <a:lnTo>
                    <a:pt x="22875" y="31484"/>
                  </a:lnTo>
                  <a:lnTo>
                    <a:pt x="22672" y="31604"/>
                  </a:lnTo>
                  <a:lnTo>
                    <a:pt x="22294" y="31798"/>
                  </a:lnTo>
                  <a:cubicBezTo>
                    <a:pt x="22241" y="31820"/>
                    <a:pt x="22216" y="31830"/>
                    <a:pt x="22211" y="31830"/>
                  </a:cubicBezTo>
                  <a:cubicBezTo>
                    <a:pt x="22190" y="31830"/>
                    <a:pt x="22699" y="31586"/>
                    <a:pt x="23104" y="31334"/>
                  </a:cubicBezTo>
                  <a:lnTo>
                    <a:pt x="23104" y="31334"/>
                  </a:lnTo>
                  <a:lnTo>
                    <a:pt x="22348" y="31733"/>
                  </a:lnTo>
                  <a:cubicBezTo>
                    <a:pt x="21967" y="31933"/>
                    <a:pt x="21578" y="32102"/>
                    <a:pt x="21175" y="32254"/>
                  </a:cubicBezTo>
                  <a:lnTo>
                    <a:pt x="21175" y="32254"/>
                  </a:lnTo>
                  <a:cubicBezTo>
                    <a:pt x="21254" y="32221"/>
                    <a:pt x="21332" y="32188"/>
                    <a:pt x="21408" y="32155"/>
                  </a:cubicBezTo>
                  <a:lnTo>
                    <a:pt x="21408" y="32155"/>
                  </a:lnTo>
                  <a:cubicBezTo>
                    <a:pt x="21372" y="32165"/>
                    <a:pt x="21322" y="32185"/>
                    <a:pt x="21262" y="32209"/>
                  </a:cubicBezTo>
                  <a:lnTo>
                    <a:pt x="21262" y="32209"/>
                  </a:lnTo>
                  <a:cubicBezTo>
                    <a:pt x="21279" y="32202"/>
                    <a:pt x="21295" y="32194"/>
                    <a:pt x="21311" y="32187"/>
                  </a:cubicBezTo>
                  <a:cubicBezTo>
                    <a:pt x="21430" y="32144"/>
                    <a:pt x="21559" y="32090"/>
                    <a:pt x="21678" y="32036"/>
                  </a:cubicBezTo>
                  <a:lnTo>
                    <a:pt x="21678" y="32036"/>
                  </a:lnTo>
                  <a:cubicBezTo>
                    <a:pt x="21109" y="32262"/>
                    <a:pt x="20522" y="32461"/>
                    <a:pt x="19933" y="32633"/>
                  </a:cubicBezTo>
                  <a:lnTo>
                    <a:pt x="19933" y="32633"/>
                  </a:lnTo>
                  <a:cubicBezTo>
                    <a:pt x="20115" y="32581"/>
                    <a:pt x="20385" y="32503"/>
                    <a:pt x="20587" y="32435"/>
                  </a:cubicBezTo>
                  <a:cubicBezTo>
                    <a:pt x="20737" y="32384"/>
                    <a:pt x="20856" y="32347"/>
                    <a:pt x="20869" y="32347"/>
                  </a:cubicBezTo>
                  <a:cubicBezTo>
                    <a:pt x="20881" y="32347"/>
                    <a:pt x="20811" y="32375"/>
                    <a:pt x="20609" y="32446"/>
                  </a:cubicBezTo>
                  <a:cubicBezTo>
                    <a:pt x="20371" y="32533"/>
                    <a:pt x="20047" y="32641"/>
                    <a:pt x="19572" y="32781"/>
                  </a:cubicBezTo>
                  <a:cubicBezTo>
                    <a:pt x="19572" y="32781"/>
                    <a:pt x="19453" y="32803"/>
                    <a:pt x="19259" y="32857"/>
                  </a:cubicBezTo>
                  <a:cubicBezTo>
                    <a:pt x="19075" y="32900"/>
                    <a:pt x="18816" y="32975"/>
                    <a:pt x="18514" y="33040"/>
                  </a:cubicBezTo>
                  <a:lnTo>
                    <a:pt x="18557" y="33008"/>
                  </a:lnTo>
                  <a:lnTo>
                    <a:pt x="18557" y="33008"/>
                  </a:lnTo>
                  <a:lnTo>
                    <a:pt x="17984" y="33148"/>
                  </a:lnTo>
                  <a:cubicBezTo>
                    <a:pt x="17865" y="33170"/>
                    <a:pt x="17790" y="33202"/>
                    <a:pt x="17595" y="33235"/>
                  </a:cubicBezTo>
                  <a:cubicBezTo>
                    <a:pt x="17261" y="33300"/>
                    <a:pt x="16904" y="33354"/>
                    <a:pt x="16559" y="33375"/>
                  </a:cubicBezTo>
                  <a:cubicBezTo>
                    <a:pt x="16233" y="33418"/>
                    <a:pt x="16157" y="33431"/>
                    <a:pt x="16184" y="33431"/>
                  </a:cubicBezTo>
                  <a:cubicBezTo>
                    <a:pt x="16221" y="33431"/>
                    <a:pt x="16452" y="33407"/>
                    <a:pt x="16496" y="33407"/>
                  </a:cubicBezTo>
                  <a:cubicBezTo>
                    <a:pt x="16533" y="33407"/>
                    <a:pt x="16440" y="33423"/>
                    <a:pt x="15997" y="33483"/>
                  </a:cubicBezTo>
                  <a:cubicBezTo>
                    <a:pt x="15036" y="33591"/>
                    <a:pt x="14366" y="33678"/>
                    <a:pt x="13221" y="33840"/>
                  </a:cubicBezTo>
                  <a:cubicBezTo>
                    <a:pt x="13018" y="33869"/>
                    <a:pt x="12946" y="33878"/>
                    <a:pt x="12938" y="33878"/>
                  </a:cubicBezTo>
                  <a:cubicBezTo>
                    <a:pt x="12922" y="33878"/>
                    <a:pt x="13180" y="33837"/>
                    <a:pt x="13132" y="33837"/>
                  </a:cubicBezTo>
                  <a:cubicBezTo>
                    <a:pt x="13125" y="33837"/>
                    <a:pt x="13112" y="33838"/>
                    <a:pt x="13091" y="33840"/>
                  </a:cubicBezTo>
                  <a:lnTo>
                    <a:pt x="12497" y="33948"/>
                  </a:lnTo>
                  <a:cubicBezTo>
                    <a:pt x="12438" y="33957"/>
                    <a:pt x="12411" y="33960"/>
                    <a:pt x="12402" y="33960"/>
                  </a:cubicBezTo>
                  <a:cubicBezTo>
                    <a:pt x="12390" y="33960"/>
                    <a:pt x="12409" y="33954"/>
                    <a:pt x="12422" y="33948"/>
                  </a:cubicBezTo>
                  <a:lnTo>
                    <a:pt x="12422" y="33948"/>
                  </a:lnTo>
                  <a:cubicBezTo>
                    <a:pt x="11925" y="34034"/>
                    <a:pt x="12379" y="33969"/>
                    <a:pt x="11601" y="34110"/>
                  </a:cubicBezTo>
                  <a:cubicBezTo>
                    <a:pt x="11493" y="34131"/>
                    <a:pt x="11093" y="34207"/>
                    <a:pt x="10596" y="34304"/>
                  </a:cubicBezTo>
                  <a:cubicBezTo>
                    <a:pt x="10078" y="34412"/>
                    <a:pt x="9560" y="34542"/>
                    <a:pt x="9052" y="34714"/>
                  </a:cubicBezTo>
                  <a:cubicBezTo>
                    <a:pt x="8996" y="34730"/>
                    <a:pt x="8973" y="34735"/>
                    <a:pt x="8968" y="34735"/>
                  </a:cubicBezTo>
                  <a:cubicBezTo>
                    <a:pt x="8954" y="34735"/>
                    <a:pt x="9119" y="34681"/>
                    <a:pt x="9092" y="34681"/>
                  </a:cubicBezTo>
                  <a:cubicBezTo>
                    <a:pt x="9091" y="34681"/>
                    <a:pt x="9088" y="34682"/>
                    <a:pt x="9084" y="34682"/>
                  </a:cubicBezTo>
                  <a:cubicBezTo>
                    <a:pt x="8760" y="34779"/>
                    <a:pt x="8533" y="34866"/>
                    <a:pt x="8350" y="34930"/>
                  </a:cubicBezTo>
                  <a:cubicBezTo>
                    <a:pt x="8177" y="34995"/>
                    <a:pt x="8047" y="35049"/>
                    <a:pt x="7929" y="35092"/>
                  </a:cubicBezTo>
                  <a:cubicBezTo>
                    <a:pt x="7810" y="35146"/>
                    <a:pt x="7691" y="35190"/>
                    <a:pt x="7551" y="35265"/>
                  </a:cubicBezTo>
                  <a:cubicBezTo>
                    <a:pt x="7399" y="35330"/>
                    <a:pt x="7227" y="35416"/>
                    <a:pt x="6978" y="35535"/>
                  </a:cubicBezTo>
                  <a:cubicBezTo>
                    <a:pt x="6761" y="35644"/>
                    <a:pt x="6544" y="35759"/>
                    <a:pt x="6332" y="35880"/>
                  </a:cubicBezTo>
                  <a:lnTo>
                    <a:pt x="6332" y="35880"/>
                  </a:lnTo>
                  <a:cubicBezTo>
                    <a:pt x="6344" y="35874"/>
                    <a:pt x="6356" y="35870"/>
                    <a:pt x="6362" y="35870"/>
                  </a:cubicBezTo>
                  <a:cubicBezTo>
                    <a:pt x="6362" y="35870"/>
                    <a:pt x="6352" y="35881"/>
                    <a:pt x="6330" y="35903"/>
                  </a:cubicBezTo>
                  <a:cubicBezTo>
                    <a:pt x="6308" y="35913"/>
                    <a:pt x="6265" y="35946"/>
                    <a:pt x="6211" y="35978"/>
                  </a:cubicBezTo>
                  <a:cubicBezTo>
                    <a:pt x="6017" y="36097"/>
                    <a:pt x="5671" y="36335"/>
                    <a:pt x="5380" y="36583"/>
                  </a:cubicBezTo>
                  <a:lnTo>
                    <a:pt x="5650" y="36389"/>
                  </a:lnTo>
                  <a:cubicBezTo>
                    <a:pt x="5725" y="36324"/>
                    <a:pt x="5801" y="36281"/>
                    <a:pt x="5866" y="36237"/>
                  </a:cubicBezTo>
                  <a:lnTo>
                    <a:pt x="5866" y="36237"/>
                  </a:lnTo>
                  <a:cubicBezTo>
                    <a:pt x="5520" y="36475"/>
                    <a:pt x="5196" y="36734"/>
                    <a:pt x="4904" y="37015"/>
                  </a:cubicBezTo>
                  <a:cubicBezTo>
                    <a:pt x="4869" y="37044"/>
                    <a:pt x="4852" y="37056"/>
                    <a:pt x="4849" y="37056"/>
                  </a:cubicBezTo>
                  <a:cubicBezTo>
                    <a:pt x="4842" y="37056"/>
                    <a:pt x="4917" y="36984"/>
                    <a:pt x="5023" y="36885"/>
                  </a:cubicBezTo>
                  <a:lnTo>
                    <a:pt x="5023" y="36885"/>
                  </a:lnTo>
                  <a:lnTo>
                    <a:pt x="4850" y="37037"/>
                  </a:lnTo>
                  <a:cubicBezTo>
                    <a:pt x="4728" y="37151"/>
                    <a:pt x="4679" y="37204"/>
                    <a:pt x="4672" y="37204"/>
                  </a:cubicBezTo>
                  <a:cubicBezTo>
                    <a:pt x="4670" y="37204"/>
                    <a:pt x="4672" y="37198"/>
                    <a:pt x="4677" y="37188"/>
                  </a:cubicBezTo>
                  <a:cubicBezTo>
                    <a:pt x="4753" y="37112"/>
                    <a:pt x="4829" y="37026"/>
                    <a:pt x="4915" y="36950"/>
                  </a:cubicBezTo>
                  <a:cubicBezTo>
                    <a:pt x="5023" y="36853"/>
                    <a:pt x="5142" y="36756"/>
                    <a:pt x="5261" y="36669"/>
                  </a:cubicBezTo>
                  <a:cubicBezTo>
                    <a:pt x="5401" y="36561"/>
                    <a:pt x="5542" y="36443"/>
                    <a:pt x="5660" y="36313"/>
                  </a:cubicBezTo>
                  <a:lnTo>
                    <a:pt x="5660" y="36313"/>
                  </a:lnTo>
                  <a:lnTo>
                    <a:pt x="5347" y="36572"/>
                  </a:lnTo>
                  <a:cubicBezTo>
                    <a:pt x="5390" y="36530"/>
                    <a:pt x="5425" y="36501"/>
                    <a:pt x="5423" y="36501"/>
                  </a:cubicBezTo>
                  <a:lnTo>
                    <a:pt x="5423" y="36501"/>
                  </a:lnTo>
                  <a:cubicBezTo>
                    <a:pt x="5422" y="36501"/>
                    <a:pt x="5419" y="36503"/>
                    <a:pt x="5412" y="36507"/>
                  </a:cubicBezTo>
                  <a:cubicBezTo>
                    <a:pt x="5315" y="36583"/>
                    <a:pt x="5218" y="36669"/>
                    <a:pt x="5120" y="36756"/>
                  </a:cubicBezTo>
                  <a:cubicBezTo>
                    <a:pt x="5045" y="36810"/>
                    <a:pt x="4969" y="36864"/>
                    <a:pt x="4904" y="36929"/>
                  </a:cubicBezTo>
                  <a:lnTo>
                    <a:pt x="4850" y="36972"/>
                  </a:lnTo>
                  <a:cubicBezTo>
                    <a:pt x="4451" y="37339"/>
                    <a:pt x="4094" y="37749"/>
                    <a:pt x="3770" y="38192"/>
                  </a:cubicBezTo>
                  <a:cubicBezTo>
                    <a:pt x="3446" y="38678"/>
                    <a:pt x="3187" y="39208"/>
                    <a:pt x="3003" y="39769"/>
                  </a:cubicBezTo>
                  <a:cubicBezTo>
                    <a:pt x="2755" y="40482"/>
                    <a:pt x="2658" y="41249"/>
                    <a:pt x="2733" y="42005"/>
                  </a:cubicBezTo>
                  <a:cubicBezTo>
                    <a:pt x="2712" y="41822"/>
                    <a:pt x="2702" y="41768"/>
                    <a:pt x="2697" y="41768"/>
                  </a:cubicBezTo>
                  <a:cubicBezTo>
                    <a:pt x="2690" y="41768"/>
                    <a:pt x="2692" y="41878"/>
                    <a:pt x="2682" y="41878"/>
                  </a:cubicBezTo>
                  <a:cubicBezTo>
                    <a:pt x="2681" y="41878"/>
                    <a:pt x="2680" y="41877"/>
                    <a:pt x="2679" y="41875"/>
                  </a:cubicBezTo>
                  <a:cubicBezTo>
                    <a:pt x="2658" y="41541"/>
                    <a:pt x="2669" y="41195"/>
                    <a:pt x="2712" y="40849"/>
                  </a:cubicBezTo>
                  <a:cubicBezTo>
                    <a:pt x="2767" y="40472"/>
                    <a:pt x="2862" y="40086"/>
                    <a:pt x="2989" y="39719"/>
                  </a:cubicBezTo>
                  <a:lnTo>
                    <a:pt x="2989" y="39719"/>
                  </a:lnTo>
                  <a:cubicBezTo>
                    <a:pt x="2952" y="39819"/>
                    <a:pt x="2935" y="39863"/>
                    <a:pt x="2928" y="39877"/>
                  </a:cubicBezTo>
                  <a:cubicBezTo>
                    <a:pt x="2928" y="39845"/>
                    <a:pt x="2939" y="39802"/>
                    <a:pt x="2949" y="39769"/>
                  </a:cubicBezTo>
                  <a:lnTo>
                    <a:pt x="2949" y="39769"/>
                  </a:lnTo>
                  <a:cubicBezTo>
                    <a:pt x="2766" y="40320"/>
                    <a:pt x="2669" y="40893"/>
                    <a:pt x="2658" y="41465"/>
                  </a:cubicBezTo>
                  <a:cubicBezTo>
                    <a:pt x="2636" y="41735"/>
                    <a:pt x="2658" y="42005"/>
                    <a:pt x="2701" y="42275"/>
                  </a:cubicBezTo>
                  <a:cubicBezTo>
                    <a:pt x="2699" y="42243"/>
                    <a:pt x="2698" y="42228"/>
                    <a:pt x="2700" y="42228"/>
                  </a:cubicBezTo>
                  <a:lnTo>
                    <a:pt x="2700" y="42228"/>
                  </a:lnTo>
                  <a:cubicBezTo>
                    <a:pt x="2706" y="42228"/>
                    <a:pt x="2749" y="42506"/>
                    <a:pt x="2863" y="42848"/>
                  </a:cubicBezTo>
                  <a:cubicBezTo>
                    <a:pt x="2928" y="43085"/>
                    <a:pt x="3025" y="43312"/>
                    <a:pt x="3133" y="43528"/>
                  </a:cubicBezTo>
                  <a:cubicBezTo>
                    <a:pt x="3230" y="43722"/>
                    <a:pt x="3349" y="43906"/>
                    <a:pt x="3468" y="44079"/>
                  </a:cubicBezTo>
                  <a:cubicBezTo>
                    <a:pt x="3470" y="44084"/>
                    <a:pt x="3471" y="44086"/>
                    <a:pt x="3470" y="44086"/>
                  </a:cubicBezTo>
                  <a:cubicBezTo>
                    <a:pt x="3466" y="44086"/>
                    <a:pt x="3440" y="44053"/>
                    <a:pt x="3381" y="43960"/>
                  </a:cubicBezTo>
                  <a:cubicBezTo>
                    <a:pt x="3295" y="43839"/>
                    <a:pt x="3218" y="43716"/>
                    <a:pt x="3149" y="43588"/>
                  </a:cubicBezTo>
                  <a:lnTo>
                    <a:pt x="3149" y="43588"/>
                  </a:lnTo>
                  <a:cubicBezTo>
                    <a:pt x="3258" y="43792"/>
                    <a:pt x="3383" y="43985"/>
                    <a:pt x="3522" y="44165"/>
                  </a:cubicBezTo>
                  <a:cubicBezTo>
                    <a:pt x="3667" y="44354"/>
                    <a:pt x="3817" y="44543"/>
                    <a:pt x="3975" y="44722"/>
                  </a:cubicBezTo>
                  <a:lnTo>
                    <a:pt x="3975" y="44722"/>
                  </a:lnTo>
                  <a:cubicBezTo>
                    <a:pt x="3994" y="44743"/>
                    <a:pt x="4013" y="44765"/>
                    <a:pt x="4034" y="44787"/>
                  </a:cubicBezTo>
                  <a:lnTo>
                    <a:pt x="4034" y="44787"/>
                  </a:lnTo>
                  <a:cubicBezTo>
                    <a:pt x="4093" y="44852"/>
                    <a:pt x="4152" y="44914"/>
                    <a:pt x="4213" y="44975"/>
                  </a:cubicBezTo>
                  <a:lnTo>
                    <a:pt x="4173" y="44932"/>
                  </a:lnTo>
                  <a:lnTo>
                    <a:pt x="4173" y="44932"/>
                  </a:lnTo>
                  <a:cubicBezTo>
                    <a:pt x="4493" y="45255"/>
                    <a:pt x="4932" y="45640"/>
                    <a:pt x="4968" y="45678"/>
                  </a:cubicBezTo>
                  <a:lnTo>
                    <a:pt x="4968" y="45678"/>
                  </a:lnTo>
                  <a:cubicBezTo>
                    <a:pt x="4902" y="45624"/>
                    <a:pt x="4837" y="45574"/>
                    <a:pt x="4775" y="45526"/>
                  </a:cubicBezTo>
                  <a:lnTo>
                    <a:pt x="4775" y="45526"/>
                  </a:lnTo>
                  <a:cubicBezTo>
                    <a:pt x="4829" y="45569"/>
                    <a:pt x="4883" y="45613"/>
                    <a:pt x="4937" y="45656"/>
                  </a:cubicBezTo>
                  <a:cubicBezTo>
                    <a:pt x="4958" y="45673"/>
                    <a:pt x="4969" y="45681"/>
                    <a:pt x="4970" y="45681"/>
                  </a:cubicBezTo>
                  <a:cubicBezTo>
                    <a:pt x="4970" y="45681"/>
                    <a:pt x="4969" y="45680"/>
                    <a:pt x="4968" y="45678"/>
                  </a:cubicBezTo>
                  <a:lnTo>
                    <a:pt x="4968" y="45678"/>
                  </a:lnTo>
                  <a:cubicBezTo>
                    <a:pt x="5050" y="45744"/>
                    <a:pt x="5134" y="45815"/>
                    <a:pt x="5218" y="45893"/>
                  </a:cubicBezTo>
                  <a:cubicBezTo>
                    <a:pt x="5380" y="46023"/>
                    <a:pt x="5574" y="46142"/>
                    <a:pt x="5758" y="46282"/>
                  </a:cubicBezTo>
                  <a:cubicBezTo>
                    <a:pt x="6146" y="46541"/>
                    <a:pt x="6557" y="46779"/>
                    <a:pt x="6978" y="46984"/>
                  </a:cubicBezTo>
                  <a:cubicBezTo>
                    <a:pt x="7497" y="47244"/>
                    <a:pt x="8047" y="47460"/>
                    <a:pt x="8609" y="47622"/>
                  </a:cubicBezTo>
                  <a:cubicBezTo>
                    <a:pt x="8523" y="47611"/>
                    <a:pt x="8436" y="47589"/>
                    <a:pt x="8350" y="47568"/>
                  </a:cubicBezTo>
                  <a:lnTo>
                    <a:pt x="8350" y="47568"/>
                  </a:lnTo>
                  <a:cubicBezTo>
                    <a:pt x="9099" y="47796"/>
                    <a:pt x="9869" y="47955"/>
                    <a:pt x="10658" y="48053"/>
                  </a:cubicBezTo>
                  <a:lnTo>
                    <a:pt x="10658" y="48053"/>
                  </a:lnTo>
                  <a:cubicBezTo>
                    <a:pt x="10481" y="48022"/>
                    <a:pt x="10356" y="47994"/>
                    <a:pt x="10316" y="47978"/>
                  </a:cubicBezTo>
                  <a:cubicBezTo>
                    <a:pt x="10300" y="47975"/>
                    <a:pt x="10293" y="47974"/>
                    <a:pt x="10296" y="47974"/>
                  </a:cubicBezTo>
                  <a:cubicBezTo>
                    <a:pt x="10302" y="47974"/>
                    <a:pt x="10403" y="47988"/>
                    <a:pt x="10618" y="48021"/>
                  </a:cubicBezTo>
                  <a:cubicBezTo>
                    <a:pt x="9938" y="47913"/>
                    <a:pt x="9668" y="47848"/>
                    <a:pt x="9430" y="47794"/>
                  </a:cubicBezTo>
                  <a:cubicBezTo>
                    <a:pt x="9181" y="47740"/>
                    <a:pt x="8965" y="47686"/>
                    <a:pt x="8415" y="47514"/>
                  </a:cubicBezTo>
                  <a:lnTo>
                    <a:pt x="8469" y="47514"/>
                  </a:lnTo>
                  <a:cubicBezTo>
                    <a:pt x="8274" y="47460"/>
                    <a:pt x="8015" y="47352"/>
                    <a:pt x="7788" y="47276"/>
                  </a:cubicBezTo>
                  <a:cubicBezTo>
                    <a:pt x="7561" y="47190"/>
                    <a:pt x="7356" y="47092"/>
                    <a:pt x="7237" y="47027"/>
                  </a:cubicBezTo>
                  <a:lnTo>
                    <a:pt x="6827" y="46822"/>
                  </a:lnTo>
                  <a:cubicBezTo>
                    <a:pt x="6654" y="46725"/>
                    <a:pt x="6460" y="46617"/>
                    <a:pt x="6244" y="46477"/>
                  </a:cubicBezTo>
                  <a:cubicBezTo>
                    <a:pt x="5736" y="46163"/>
                    <a:pt x="5250" y="45807"/>
                    <a:pt x="4807" y="45418"/>
                  </a:cubicBezTo>
                  <a:cubicBezTo>
                    <a:pt x="4278" y="44965"/>
                    <a:pt x="3824" y="44446"/>
                    <a:pt x="3457" y="43874"/>
                  </a:cubicBezTo>
                  <a:cubicBezTo>
                    <a:pt x="3101" y="43323"/>
                    <a:pt x="2885" y="42696"/>
                    <a:pt x="2820" y="42059"/>
                  </a:cubicBezTo>
                  <a:lnTo>
                    <a:pt x="2820" y="42059"/>
                  </a:lnTo>
                  <a:cubicBezTo>
                    <a:pt x="2822" y="42117"/>
                    <a:pt x="2822" y="42143"/>
                    <a:pt x="2819" y="42143"/>
                  </a:cubicBezTo>
                  <a:cubicBezTo>
                    <a:pt x="2811" y="42143"/>
                    <a:pt x="2787" y="41927"/>
                    <a:pt x="2787" y="41670"/>
                  </a:cubicBezTo>
                  <a:cubicBezTo>
                    <a:pt x="2787" y="41497"/>
                    <a:pt x="2798" y="41303"/>
                    <a:pt x="2798" y="41152"/>
                  </a:cubicBezTo>
                  <a:cubicBezTo>
                    <a:pt x="2820" y="41055"/>
                    <a:pt x="2820" y="40957"/>
                    <a:pt x="2831" y="40871"/>
                  </a:cubicBezTo>
                  <a:cubicBezTo>
                    <a:pt x="2845" y="40779"/>
                    <a:pt x="2882" y="40608"/>
                    <a:pt x="2888" y="40608"/>
                  </a:cubicBezTo>
                  <a:lnTo>
                    <a:pt x="2888" y="40608"/>
                  </a:lnTo>
                  <a:cubicBezTo>
                    <a:pt x="2890" y="40608"/>
                    <a:pt x="2888" y="40630"/>
                    <a:pt x="2879" y="40687"/>
                  </a:cubicBezTo>
                  <a:lnTo>
                    <a:pt x="2879" y="40687"/>
                  </a:lnTo>
                  <a:cubicBezTo>
                    <a:pt x="2958" y="40236"/>
                    <a:pt x="3092" y="39804"/>
                    <a:pt x="3273" y="39391"/>
                  </a:cubicBezTo>
                  <a:cubicBezTo>
                    <a:pt x="3434" y="39027"/>
                    <a:pt x="3616" y="38684"/>
                    <a:pt x="3830" y="38362"/>
                  </a:cubicBezTo>
                  <a:lnTo>
                    <a:pt x="3830" y="38362"/>
                  </a:lnTo>
                  <a:cubicBezTo>
                    <a:pt x="3800" y="38410"/>
                    <a:pt x="3749" y="38491"/>
                    <a:pt x="3754" y="38491"/>
                  </a:cubicBezTo>
                  <a:cubicBezTo>
                    <a:pt x="3756" y="38491"/>
                    <a:pt x="3760" y="38486"/>
                    <a:pt x="3770" y="38473"/>
                  </a:cubicBezTo>
                  <a:cubicBezTo>
                    <a:pt x="3822" y="38382"/>
                    <a:pt x="3878" y="38300"/>
                    <a:pt x="3937" y="38217"/>
                  </a:cubicBezTo>
                  <a:lnTo>
                    <a:pt x="3937" y="38217"/>
                  </a:lnTo>
                  <a:lnTo>
                    <a:pt x="3824" y="38354"/>
                  </a:lnTo>
                  <a:cubicBezTo>
                    <a:pt x="3997" y="38095"/>
                    <a:pt x="4148" y="37912"/>
                    <a:pt x="4267" y="37760"/>
                  </a:cubicBezTo>
                  <a:lnTo>
                    <a:pt x="4537" y="37447"/>
                  </a:lnTo>
                  <a:cubicBezTo>
                    <a:pt x="4602" y="37371"/>
                    <a:pt x="4667" y="37296"/>
                    <a:pt x="4721" y="37209"/>
                  </a:cubicBezTo>
                  <a:cubicBezTo>
                    <a:pt x="4948" y="36993"/>
                    <a:pt x="5131" y="36842"/>
                    <a:pt x="5293" y="36702"/>
                  </a:cubicBezTo>
                  <a:cubicBezTo>
                    <a:pt x="5369" y="36637"/>
                    <a:pt x="5455" y="36572"/>
                    <a:pt x="5531" y="36507"/>
                  </a:cubicBezTo>
                  <a:cubicBezTo>
                    <a:pt x="5617" y="36453"/>
                    <a:pt x="5693" y="36378"/>
                    <a:pt x="5790" y="36313"/>
                  </a:cubicBezTo>
                  <a:cubicBezTo>
                    <a:pt x="5888" y="36255"/>
                    <a:pt x="6019" y="36170"/>
                    <a:pt x="6026" y="36170"/>
                  </a:cubicBezTo>
                  <a:cubicBezTo>
                    <a:pt x="6030" y="36170"/>
                    <a:pt x="5992" y="36199"/>
                    <a:pt x="5882" y="36278"/>
                  </a:cubicBezTo>
                  <a:lnTo>
                    <a:pt x="5882" y="36278"/>
                  </a:lnTo>
                  <a:cubicBezTo>
                    <a:pt x="5959" y="36227"/>
                    <a:pt x="6045" y="36163"/>
                    <a:pt x="6146" y="36108"/>
                  </a:cubicBezTo>
                  <a:cubicBezTo>
                    <a:pt x="6254" y="36043"/>
                    <a:pt x="6384" y="35957"/>
                    <a:pt x="6514" y="35881"/>
                  </a:cubicBezTo>
                  <a:lnTo>
                    <a:pt x="6708" y="35773"/>
                  </a:lnTo>
                  <a:lnTo>
                    <a:pt x="6913" y="35665"/>
                  </a:lnTo>
                  <a:cubicBezTo>
                    <a:pt x="7183" y="35535"/>
                    <a:pt x="7453" y="35406"/>
                    <a:pt x="7659" y="35319"/>
                  </a:cubicBezTo>
                  <a:cubicBezTo>
                    <a:pt x="7864" y="35233"/>
                    <a:pt x="8004" y="35179"/>
                    <a:pt x="8004" y="35168"/>
                  </a:cubicBezTo>
                  <a:cubicBezTo>
                    <a:pt x="8134" y="35114"/>
                    <a:pt x="8577" y="34952"/>
                    <a:pt x="8685" y="34920"/>
                  </a:cubicBezTo>
                  <a:cubicBezTo>
                    <a:pt x="9149" y="34768"/>
                    <a:pt x="9398" y="34693"/>
                    <a:pt x="9657" y="34628"/>
                  </a:cubicBezTo>
                  <a:cubicBezTo>
                    <a:pt x="9905" y="34552"/>
                    <a:pt x="10164" y="34488"/>
                    <a:pt x="10629" y="34390"/>
                  </a:cubicBezTo>
                  <a:lnTo>
                    <a:pt x="10629" y="34390"/>
                  </a:lnTo>
                  <a:lnTo>
                    <a:pt x="10370" y="34444"/>
                  </a:lnTo>
                  <a:cubicBezTo>
                    <a:pt x="10877" y="34315"/>
                    <a:pt x="11385" y="34207"/>
                    <a:pt x="11903" y="34131"/>
                  </a:cubicBezTo>
                  <a:lnTo>
                    <a:pt x="11882" y="34131"/>
                  </a:lnTo>
                  <a:lnTo>
                    <a:pt x="13135" y="33937"/>
                  </a:lnTo>
                  <a:cubicBezTo>
                    <a:pt x="13318" y="33915"/>
                    <a:pt x="13502" y="33883"/>
                    <a:pt x="14366" y="33786"/>
                  </a:cubicBezTo>
                  <a:lnTo>
                    <a:pt x="14269" y="33786"/>
                  </a:lnTo>
                  <a:cubicBezTo>
                    <a:pt x="14344" y="33753"/>
                    <a:pt x="14733" y="33710"/>
                    <a:pt x="15219" y="33656"/>
                  </a:cubicBezTo>
                  <a:cubicBezTo>
                    <a:pt x="15716" y="33602"/>
                    <a:pt x="16310" y="33548"/>
                    <a:pt x="16818" y="33462"/>
                  </a:cubicBezTo>
                  <a:lnTo>
                    <a:pt x="16818" y="33462"/>
                  </a:lnTo>
                  <a:lnTo>
                    <a:pt x="16451" y="33505"/>
                  </a:lnTo>
                  <a:cubicBezTo>
                    <a:pt x="17001" y="33429"/>
                    <a:pt x="17984" y="33300"/>
                    <a:pt x="18535" y="33170"/>
                  </a:cubicBezTo>
                  <a:cubicBezTo>
                    <a:pt x="18551" y="33167"/>
                    <a:pt x="18560" y="33166"/>
                    <a:pt x="18561" y="33166"/>
                  </a:cubicBezTo>
                  <a:cubicBezTo>
                    <a:pt x="18571" y="33166"/>
                    <a:pt x="18319" y="33219"/>
                    <a:pt x="18179" y="33256"/>
                  </a:cubicBezTo>
                  <a:cubicBezTo>
                    <a:pt x="18535" y="33181"/>
                    <a:pt x="18719" y="33138"/>
                    <a:pt x="18827" y="33116"/>
                  </a:cubicBezTo>
                  <a:cubicBezTo>
                    <a:pt x="18935" y="33083"/>
                    <a:pt x="18935" y="33083"/>
                    <a:pt x="18935" y="33083"/>
                  </a:cubicBezTo>
                  <a:cubicBezTo>
                    <a:pt x="18935" y="33073"/>
                    <a:pt x="18924" y="33083"/>
                    <a:pt x="18978" y="33051"/>
                  </a:cubicBezTo>
                  <a:cubicBezTo>
                    <a:pt x="19032" y="33029"/>
                    <a:pt x="19151" y="33008"/>
                    <a:pt x="19410" y="32932"/>
                  </a:cubicBezTo>
                  <a:cubicBezTo>
                    <a:pt x="19441" y="32926"/>
                    <a:pt x="19457" y="32923"/>
                    <a:pt x="19464" y="32923"/>
                  </a:cubicBezTo>
                  <a:cubicBezTo>
                    <a:pt x="19486" y="32923"/>
                    <a:pt x="19443" y="32941"/>
                    <a:pt x="19460" y="32941"/>
                  </a:cubicBezTo>
                  <a:cubicBezTo>
                    <a:pt x="19478" y="32941"/>
                    <a:pt x="19565" y="32921"/>
                    <a:pt x="19874" y="32835"/>
                  </a:cubicBezTo>
                  <a:cubicBezTo>
                    <a:pt x="20047" y="32781"/>
                    <a:pt x="20555" y="32619"/>
                    <a:pt x="21127" y="32403"/>
                  </a:cubicBezTo>
                  <a:cubicBezTo>
                    <a:pt x="21660" y="32188"/>
                    <a:pt x="22173" y="31953"/>
                    <a:pt x="22685" y="31690"/>
                  </a:cubicBezTo>
                  <a:lnTo>
                    <a:pt x="22685" y="31690"/>
                  </a:lnTo>
                  <a:cubicBezTo>
                    <a:pt x="22618" y="31723"/>
                    <a:pt x="22561" y="31747"/>
                    <a:pt x="22553" y="31755"/>
                  </a:cubicBezTo>
                  <a:cubicBezTo>
                    <a:pt x="22531" y="31755"/>
                    <a:pt x="22596" y="31733"/>
                    <a:pt x="22823" y="31604"/>
                  </a:cubicBezTo>
                  <a:cubicBezTo>
                    <a:pt x="23244" y="31377"/>
                    <a:pt x="23644" y="31129"/>
                    <a:pt x="24033" y="30848"/>
                  </a:cubicBezTo>
                  <a:cubicBezTo>
                    <a:pt x="24411" y="30578"/>
                    <a:pt x="24756" y="30275"/>
                    <a:pt x="25070" y="29951"/>
                  </a:cubicBezTo>
                  <a:cubicBezTo>
                    <a:pt x="25102" y="29908"/>
                    <a:pt x="25135" y="29876"/>
                    <a:pt x="25167" y="29843"/>
                  </a:cubicBezTo>
                  <a:cubicBezTo>
                    <a:pt x="25275" y="29746"/>
                    <a:pt x="25394" y="29595"/>
                    <a:pt x="25534" y="29422"/>
                  </a:cubicBezTo>
                  <a:cubicBezTo>
                    <a:pt x="25599" y="29336"/>
                    <a:pt x="25675" y="29249"/>
                    <a:pt x="25739" y="29152"/>
                  </a:cubicBezTo>
                  <a:cubicBezTo>
                    <a:pt x="25804" y="29066"/>
                    <a:pt x="25869" y="28968"/>
                    <a:pt x="25923" y="28871"/>
                  </a:cubicBezTo>
                  <a:cubicBezTo>
                    <a:pt x="26117" y="28580"/>
                    <a:pt x="26279" y="28266"/>
                    <a:pt x="26409" y="27931"/>
                  </a:cubicBezTo>
                  <a:cubicBezTo>
                    <a:pt x="26701" y="27316"/>
                    <a:pt x="26873" y="26646"/>
                    <a:pt x="26917" y="25955"/>
                  </a:cubicBezTo>
                  <a:cubicBezTo>
                    <a:pt x="26949" y="25577"/>
                    <a:pt x="26938" y="25199"/>
                    <a:pt x="26906" y="24821"/>
                  </a:cubicBezTo>
                  <a:cubicBezTo>
                    <a:pt x="26884" y="24680"/>
                    <a:pt x="26873" y="24551"/>
                    <a:pt x="26863" y="24464"/>
                  </a:cubicBezTo>
                  <a:cubicBezTo>
                    <a:pt x="26852" y="24421"/>
                    <a:pt x="26841" y="24378"/>
                    <a:pt x="26841" y="24335"/>
                  </a:cubicBezTo>
                  <a:cubicBezTo>
                    <a:pt x="26798" y="24032"/>
                    <a:pt x="26722" y="23730"/>
                    <a:pt x="26625" y="23438"/>
                  </a:cubicBezTo>
                  <a:cubicBezTo>
                    <a:pt x="26539" y="23157"/>
                    <a:pt x="26431" y="22866"/>
                    <a:pt x="26301" y="22585"/>
                  </a:cubicBezTo>
                  <a:lnTo>
                    <a:pt x="26301" y="22585"/>
                  </a:lnTo>
                  <a:lnTo>
                    <a:pt x="26323" y="22628"/>
                  </a:lnTo>
                  <a:cubicBezTo>
                    <a:pt x="26161" y="22239"/>
                    <a:pt x="25955" y="21861"/>
                    <a:pt x="25729" y="21505"/>
                  </a:cubicBezTo>
                  <a:cubicBezTo>
                    <a:pt x="25653" y="21375"/>
                    <a:pt x="25577" y="21267"/>
                    <a:pt x="25513" y="21170"/>
                  </a:cubicBezTo>
                  <a:lnTo>
                    <a:pt x="25329" y="20922"/>
                  </a:lnTo>
                  <a:cubicBezTo>
                    <a:pt x="25263" y="20834"/>
                    <a:pt x="25244" y="20807"/>
                    <a:pt x="25245" y="20807"/>
                  </a:cubicBezTo>
                  <a:lnTo>
                    <a:pt x="25245" y="20807"/>
                  </a:lnTo>
                  <a:cubicBezTo>
                    <a:pt x="25247" y="20807"/>
                    <a:pt x="25294" y="20866"/>
                    <a:pt x="25307" y="20878"/>
                  </a:cubicBezTo>
                  <a:cubicBezTo>
                    <a:pt x="24962" y="20403"/>
                    <a:pt x="24584" y="19950"/>
                    <a:pt x="24173" y="19539"/>
                  </a:cubicBezTo>
                  <a:cubicBezTo>
                    <a:pt x="23817" y="19161"/>
                    <a:pt x="23428" y="18826"/>
                    <a:pt x="23028" y="18502"/>
                  </a:cubicBezTo>
                  <a:lnTo>
                    <a:pt x="22920" y="18405"/>
                  </a:lnTo>
                  <a:cubicBezTo>
                    <a:pt x="22510" y="18070"/>
                    <a:pt x="22078" y="17768"/>
                    <a:pt x="21624" y="17487"/>
                  </a:cubicBezTo>
                  <a:cubicBezTo>
                    <a:pt x="21300" y="17282"/>
                    <a:pt x="20922" y="17087"/>
                    <a:pt x="20533" y="16871"/>
                  </a:cubicBezTo>
                  <a:lnTo>
                    <a:pt x="20393" y="16796"/>
                  </a:lnTo>
                  <a:lnTo>
                    <a:pt x="20242" y="16731"/>
                  </a:lnTo>
                  <a:lnTo>
                    <a:pt x="19950" y="16590"/>
                  </a:lnTo>
                  <a:lnTo>
                    <a:pt x="19522" y="16392"/>
                  </a:lnTo>
                  <a:lnTo>
                    <a:pt x="19522" y="16392"/>
                  </a:lnTo>
                  <a:cubicBezTo>
                    <a:pt x="19426" y="16340"/>
                    <a:pt x="19310" y="16287"/>
                    <a:pt x="19205" y="16245"/>
                  </a:cubicBezTo>
                  <a:lnTo>
                    <a:pt x="18859" y="16115"/>
                  </a:lnTo>
                  <a:lnTo>
                    <a:pt x="18601" y="16019"/>
                  </a:lnTo>
                  <a:lnTo>
                    <a:pt x="18601" y="16019"/>
                  </a:lnTo>
                  <a:lnTo>
                    <a:pt x="18632" y="15964"/>
                  </a:lnTo>
                  <a:lnTo>
                    <a:pt x="18632" y="15964"/>
                  </a:lnTo>
                  <a:cubicBezTo>
                    <a:pt x="18622" y="15981"/>
                    <a:pt x="18610" y="16000"/>
                    <a:pt x="18599" y="16018"/>
                  </a:cubicBezTo>
                  <a:lnTo>
                    <a:pt x="18599" y="16018"/>
                  </a:lnTo>
                  <a:lnTo>
                    <a:pt x="18594" y="16016"/>
                  </a:lnTo>
                  <a:lnTo>
                    <a:pt x="18594" y="16016"/>
                  </a:lnTo>
                  <a:cubicBezTo>
                    <a:pt x="18604" y="15997"/>
                    <a:pt x="18617" y="15972"/>
                    <a:pt x="18632" y="15942"/>
                  </a:cubicBezTo>
                  <a:cubicBezTo>
                    <a:pt x="18773" y="15726"/>
                    <a:pt x="18870" y="15489"/>
                    <a:pt x="18978" y="15262"/>
                  </a:cubicBezTo>
                  <a:cubicBezTo>
                    <a:pt x="19097" y="15035"/>
                    <a:pt x="19183" y="14787"/>
                    <a:pt x="19280" y="14549"/>
                  </a:cubicBezTo>
                  <a:cubicBezTo>
                    <a:pt x="19378" y="14312"/>
                    <a:pt x="19464" y="14063"/>
                    <a:pt x="19529" y="13815"/>
                  </a:cubicBezTo>
                  <a:lnTo>
                    <a:pt x="19745" y="13069"/>
                  </a:lnTo>
                  <a:cubicBezTo>
                    <a:pt x="19982" y="12043"/>
                    <a:pt x="20123" y="11006"/>
                    <a:pt x="20155" y="9959"/>
                  </a:cubicBezTo>
                  <a:cubicBezTo>
                    <a:pt x="20155" y="9700"/>
                    <a:pt x="20177" y="9429"/>
                    <a:pt x="20177" y="9170"/>
                  </a:cubicBezTo>
                  <a:lnTo>
                    <a:pt x="20155" y="8393"/>
                  </a:lnTo>
                  <a:lnTo>
                    <a:pt x="20090" y="7604"/>
                  </a:lnTo>
                  <a:cubicBezTo>
                    <a:pt x="20080" y="7345"/>
                    <a:pt x="20036" y="7086"/>
                    <a:pt x="20004" y="6826"/>
                  </a:cubicBezTo>
                  <a:cubicBezTo>
                    <a:pt x="19874" y="5790"/>
                    <a:pt x="19680" y="4763"/>
                    <a:pt x="19432" y="3748"/>
                  </a:cubicBezTo>
                  <a:lnTo>
                    <a:pt x="19432" y="3748"/>
                  </a:lnTo>
                  <a:cubicBezTo>
                    <a:pt x="19475" y="3948"/>
                    <a:pt x="19492" y="4027"/>
                    <a:pt x="19491" y="4027"/>
                  </a:cubicBezTo>
                  <a:cubicBezTo>
                    <a:pt x="19490" y="4027"/>
                    <a:pt x="19432" y="3783"/>
                    <a:pt x="19356" y="3521"/>
                  </a:cubicBezTo>
                  <a:lnTo>
                    <a:pt x="19356" y="3521"/>
                  </a:lnTo>
                  <a:cubicBezTo>
                    <a:pt x="19382" y="3615"/>
                    <a:pt x="19389" y="3643"/>
                    <a:pt x="19387" y="3643"/>
                  </a:cubicBezTo>
                  <a:cubicBezTo>
                    <a:pt x="19384" y="3643"/>
                    <a:pt x="19358" y="3568"/>
                    <a:pt x="19355" y="3568"/>
                  </a:cubicBezTo>
                  <a:lnTo>
                    <a:pt x="19355" y="3568"/>
                  </a:lnTo>
                  <a:cubicBezTo>
                    <a:pt x="19355" y="3568"/>
                    <a:pt x="19355" y="3570"/>
                    <a:pt x="19356" y="3575"/>
                  </a:cubicBezTo>
                  <a:lnTo>
                    <a:pt x="19118" y="2744"/>
                  </a:lnTo>
                  <a:lnTo>
                    <a:pt x="18870" y="1912"/>
                  </a:lnTo>
                  <a:cubicBezTo>
                    <a:pt x="18805" y="1772"/>
                    <a:pt x="18665" y="1329"/>
                    <a:pt x="18514" y="908"/>
                  </a:cubicBezTo>
                  <a:cubicBezTo>
                    <a:pt x="18362" y="486"/>
                    <a:pt x="18211" y="76"/>
                    <a:pt x="18168" y="0"/>
                  </a:cubicBezTo>
                  <a:close/>
                  <a:moveTo>
                    <a:pt x="10658" y="48053"/>
                  </a:moveTo>
                  <a:lnTo>
                    <a:pt x="10658" y="48053"/>
                  </a:lnTo>
                  <a:cubicBezTo>
                    <a:pt x="10680" y="48057"/>
                    <a:pt x="10702" y="48061"/>
                    <a:pt x="10725" y="48065"/>
                  </a:cubicBezTo>
                  <a:lnTo>
                    <a:pt x="10725" y="48065"/>
                  </a:lnTo>
                  <a:cubicBezTo>
                    <a:pt x="10731" y="48065"/>
                    <a:pt x="10738" y="48064"/>
                    <a:pt x="10748" y="48064"/>
                  </a:cubicBezTo>
                  <a:cubicBezTo>
                    <a:pt x="10718" y="48061"/>
                    <a:pt x="10688" y="48057"/>
                    <a:pt x="10658" y="48053"/>
                  </a:cubicBezTo>
                  <a:close/>
                  <a:moveTo>
                    <a:pt x="43060" y="48179"/>
                  </a:moveTo>
                  <a:lnTo>
                    <a:pt x="43060" y="48179"/>
                  </a:lnTo>
                  <a:cubicBezTo>
                    <a:pt x="43060" y="48179"/>
                    <a:pt x="43061" y="48181"/>
                    <a:pt x="43064" y="48183"/>
                  </a:cubicBezTo>
                  <a:cubicBezTo>
                    <a:pt x="43066" y="48187"/>
                    <a:pt x="43071" y="48194"/>
                    <a:pt x="43077" y="48202"/>
                  </a:cubicBezTo>
                  <a:lnTo>
                    <a:pt x="43077" y="48202"/>
                  </a:lnTo>
                  <a:cubicBezTo>
                    <a:pt x="43064" y="48187"/>
                    <a:pt x="43059" y="48179"/>
                    <a:pt x="43060" y="48179"/>
                  </a:cubicBezTo>
                  <a:close/>
                  <a:moveTo>
                    <a:pt x="12914" y="48321"/>
                  </a:moveTo>
                  <a:lnTo>
                    <a:pt x="12914" y="48321"/>
                  </a:lnTo>
                  <a:cubicBezTo>
                    <a:pt x="12932" y="48322"/>
                    <a:pt x="12955" y="48323"/>
                    <a:pt x="12983" y="48324"/>
                  </a:cubicBezTo>
                  <a:cubicBezTo>
                    <a:pt x="12960" y="48323"/>
                    <a:pt x="12936" y="48322"/>
                    <a:pt x="12914" y="48321"/>
                  </a:cubicBezTo>
                  <a:close/>
                  <a:moveTo>
                    <a:pt x="13467" y="48321"/>
                  </a:moveTo>
                  <a:lnTo>
                    <a:pt x="13394" y="48324"/>
                  </a:lnTo>
                  <a:cubicBezTo>
                    <a:pt x="13426" y="48324"/>
                    <a:pt x="13450" y="48323"/>
                    <a:pt x="13467" y="48321"/>
                  </a:cubicBezTo>
                  <a:close/>
                  <a:moveTo>
                    <a:pt x="43688" y="49027"/>
                  </a:moveTo>
                  <a:cubicBezTo>
                    <a:pt x="43712" y="49063"/>
                    <a:pt x="43742" y="49109"/>
                    <a:pt x="43776" y="49165"/>
                  </a:cubicBezTo>
                  <a:lnTo>
                    <a:pt x="43776" y="49165"/>
                  </a:lnTo>
                  <a:cubicBezTo>
                    <a:pt x="43749" y="49127"/>
                    <a:pt x="43720" y="49079"/>
                    <a:pt x="43688" y="49027"/>
                  </a:cubicBezTo>
                  <a:close/>
                  <a:moveTo>
                    <a:pt x="33570" y="44619"/>
                  </a:moveTo>
                  <a:lnTo>
                    <a:pt x="33008" y="44640"/>
                  </a:lnTo>
                  <a:cubicBezTo>
                    <a:pt x="32846" y="44651"/>
                    <a:pt x="32717" y="44651"/>
                    <a:pt x="32652" y="44662"/>
                  </a:cubicBezTo>
                  <a:cubicBezTo>
                    <a:pt x="32036" y="44684"/>
                    <a:pt x="31410" y="44738"/>
                    <a:pt x="30805" y="44835"/>
                  </a:cubicBezTo>
                  <a:cubicBezTo>
                    <a:pt x="30017" y="44932"/>
                    <a:pt x="29185" y="45083"/>
                    <a:pt x="28666" y="45191"/>
                  </a:cubicBezTo>
                  <a:lnTo>
                    <a:pt x="28623" y="45213"/>
                  </a:lnTo>
                  <a:cubicBezTo>
                    <a:pt x="27900" y="45353"/>
                    <a:pt x="27208" y="45515"/>
                    <a:pt x="26333" y="45731"/>
                  </a:cubicBezTo>
                  <a:lnTo>
                    <a:pt x="26387" y="45731"/>
                  </a:lnTo>
                  <a:cubicBezTo>
                    <a:pt x="25722" y="45910"/>
                    <a:pt x="24730" y="46153"/>
                    <a:pt x="23696" y="46433"/>
                  </a:cubicBezTo>
                  <a:lnTo>
                    <a:pt x="23696" y="46433"/>
                  </a:lnTo>
                  <a:cubicBezTo>
                    <a:pt x="23013" y="46601"/>
                    <a:pt x="22303" y="46812"/>
                    <a:pt x="21613" y="46995"/>
                  </a:cubicBezTo>
                  <a:cubicBezTo>
                    <a:pt x="20868" y="47190"/>
                    <a:pt x="20144" y="47373"/>
                    <a:pt x="19475" y="47503"/>
                  </a:cubicBezTo>
                  <a:cubicBezTo>
                    <a:pt x="19151" y="47578"/>
                    <a:pt x="18913" y="47632"/>
                    <a:pt x="18686" y="47665"/>
                  </a:cubicBezTo>
                  <a:lnTo>
                    <a:pt x="18762" y="47654"/>
                  </a:lnTo>
                  <a:lnTo>
                    <a:pt x="18632" y="47676"/>
                  </a:lnTo>
                  <a:cubicBezTo>
                    <a:pt x="18552" y="47693"/>
                    <a:pt x="18471" y="47707"/>
                    <a:pt x="18388" y="47720"/>
                  </a:cubicBezTo>
                  <a:lnTo>
                    <a:pt x="18388" y="47720"/>
                  </a:lnTo>
                  <a:cubicBezTo>
                    <a:pt x="18147" y="47766"/>
                    <a:pt x="17844" y="47818"/>
                    <a:pt x="17541" y="47870"/>
                  </a:cubicBezTo>
                  <a:lnTo>
                    <a:pt x="17369" y="47881"/>
                  </a:lnTo>
                  <a:lnTo>
                    <a:pt x="17282" y="47902"/>
                  </a:lnTo>
                  <a:cubicBezTo>
                    <a:pt x="17065" y="47934"/>
                    <a:pt x="16999" y="47944"/>
                    <a:pt x="17024" y="47944"/>
                  </a:cubicBezTo>
                  <a:cubicBezTo>
                    <a:pt x="17041" y="47944"/>
                    <a:pt x="17101" y="47939"/>
                    <a:pt x="17185" y="47935"/>
                  </a:cubicBezTo>
                  <a:lnTo>
                    <a:pt x="17185" y="47935"/>
                  </a:lnTo>
                  <a:lnTo>
                    <a:pt x="16677" y="48010"/>
                  </a:lnTo>
                  <a:cubicBezTo>
                    <a:pt x="16375" y="48032"/>
                    <a:pt x="15684" y="48129"/>
                    <a:pt x="15262" y="48140"/>
                  </a:cubicBezTo>
                  <a:cubicBezTo>
                    <a:pt x="15122" y="48162"/>
                    <a:pt x="14647" y="48194"/>
                    <a:pt x="14172" y="48216"/>
                  </a:cubicBezTo>
                  <a:cubicBezTo>
                    <a:pt x="13934" y="48226"/>
                    <a:pt x="13696" y="48226"/>
                    <a:pt x="13513" y="48237"/>
                  </a:cubicBezTo>
                  <a:cubicBezTo>
                    <a:pt x="13415" y="48243"/>
                    <a:pt x="13332" y="48243"/>
                    <a:pt x="13266" y="48243"/>
                  </a:cubicBezTo>
                  <a:cubicBezTo>
                    <a:pt x="13202" y="48243"/>
                    <a:pt x="13154" y="48243"/>
                    <a:pt x="13127" y="48247"/>
                  </a:cubicBezTo>
                  <a:lnTo>
                    <a:pt x="13127" y="48247"/>
                  </a:lnTo>
                  <a:cubicBezTo>
                    <a:pt x="12939" y="48245"/>
                    <a:pt x="12752" y="48236"/>
                    <a:pt x="12573" y="48226"/>
                  </a:cubicBezTo>
                  <a:lnTo>
                    <a:pt x="12260" y="48216"/>
                  </a:lnTo>
                  <a:lnTo>
                    <a:pt x="11968" y="48194"/>
                  </a:lnTo>
                  <a:lnTo>
                    <a:pt x="11785" y="48172"/>
                  </a:lnTo>
                  <a:cubicBezTo>
                    <a:pt x="11633" y="48172"/>
                    <a:pt x="11471" y="48140"/>
                    <a:pt x="11320" y="48129"/>
                  </a:cubicBezTo>
                  <a:cubicBezTo>
                    <a:pt x="11158" y="48118"/>
                    <a:pt x="11007" y="48108"/>
                    <a:pt x="10856" y="48086"/>
                  </a:cubicBezTo>
                  <a:cubicBezTo>
                    <a:pt x="10810" y="48079"/>
                    <a:pt x="10767" y="48072"/>
                    <a:pt x="10725" y="48065"/>
                  </a:cubicBezTo>
                  <a:lnTo>
                    <a:pt x="10725" y="48065"/>
                  </a:lnTo>
                  <a:cubicBezTo>
                    <a:pt x="10663" y="48070"/>
                    <a:pt x="10784" y="48099"/>
                    <a:pt x="10823" y="48118"/>
                  </a:cubicBezTo>
                  <a:cubicBezTo>
                    <a:pt x="10839" y="48129"/>
                    <a:pt x="10839" y="48132"/>
                    <a:pt x="10825" y="48132"/>
                  </a:cubicBezTo>
                  <a:cubicBezTo>
                    <a:pt x="10810" y="48132"/>
                    <a:pt x="10780" y="48129"/>
                    <a:pt x="10737" y="48129"/>
                  </a:cubicBezTo>
                  <a:cubicBezTo>
                    <a:pt x="10564" y="48108"/>
                    <a:pt x="10391" y="48086"/>
                    <a:pt x="10208" y="48054"/>
                  </a:cubicBezTo>
                  <a:lnTo>
                    <a:pt x="10208" y="48054"/>
                  </a:lnTo>
                  <a:cubicBezTo>
                    <a:pt x="10370" y="48086"/>
                    <a:pt x="10553" y="48118"/>
                    <a:pt x="10780" y="48151"/>
                  </a:cubicBezTo>
                  <a:cubicBezTo>
                    <a:pt x="11007" y="48183"/>
                    <a:pt x="11277" y="48216"/>
                    <a:pt x="11623" y="48248"/>
                  </a:cubicBezTo>
                  <a:cubicBezTo>
                    <a:pt x="11445" y="48223"/>
                    <a:pt x="11208" y="48184"/>
                    <a:pt x="11258" y="48184"/>
                  </a:cubicBezTo>
                  <a:cubicBezTo>
                    <a:pt x="11272" y="48184"/>
                    <a:pt x="11308" y="48187"/>
                    <a:pt x="11374" y="48194"/>
                  </a:cubicBezTo>
                  <a:cubicBezTo>
                    <a:pt x="11785" y="48248"/>
                    <a:pt x="11936" y="48248"/>
                    <a:pt x="12098" y="48270"/>
                  </a:cubicBezTo>
                  <a:cubicBezTo>
                    <a:pt x="12263" y="48290"/>
                    <a:pt x="12447" y="48301"/>
                    <a:pt x="12914" y="48321"/>
                  </a:cubicBezTo>
                  <a:lnTo>
                    <a:pt x="12914" y="48321"/>
                  </a:lnTo>
                  <a:cubicBezTo>
                    <a:pt x="12711" y="48309"/>
                    <a:pt x="13060" y="48291"/>
                    <a:pt x="13545" y="48291"/>
                  </a:cubicBezTo>
                  <a:cubicBezTo>
                    <a:pt x="13482" y="48291"/>
                    <a:pt x="13554" y="48314"/>
                    <a:pt x="13467" y="48321"/>
                  </a:cubicBezTo>
                  <a:lnTo>
                    <a:pt x="13467" y="48321"/>
                  </a:lnTo>
                  <a:lnTo>
                    <a:pt x="14053" y="48302"/>
                  </a:lnTo>
                  <a:lnTo>
                    <a:pt x="14712" y="48259"/>
                  </a:lnTo>
                  <a:lnTo>
                    <a:pt x="14712" y="48259"/>
                  </a:lnTo>
                  <a:cubicBezTo>
                    <a:pt x="14511" y="48272"/>
                    <a:pt x="14538" y="48281"/>
                    <a:pt x="14656" y="48281"/>
                  </a:cubicBezTo>
                  <a:cubicBezTo>
                    <a:pt x="14730" y="48281"/>
                    <a:pt x="14838" y="48278"/>
                    <a:pt x="14949" y="48270"/>
                  </a:cubicBezTo>
                  <a:cubicBezTo>
                    <a:pt x="14884" y="48270"/>
                    <a:pt x="15165" y="48259"/>
                    <a:pt x="15511" y="48226"/>
                  </a:cubicBezTo>
                  <a:cubicBezTo>
                    <a:pt x="15846" y="48194"/>
                    <a:pt x="16256" y="48151"/>
                    <a:pt x="16429" y="48129"/>
                  </a:cubicBezTo>
                  <a:lnTo>
                    <a:pt x="16429" y="48129"/>
                  </a:lnTo>
                  <a:lnTo>
                    <a:pt x="15878" y="48183"/>
                  </a:lnTo>
                  <a:cubicBezTo>
                    <a:pt x="16613" y="48108"/>
                    <a:pt x="16969" y="48054"/>
                    <a:pt x="17336" y="47978"/>
                  </a:cubicBezTo>
                  <a:lnTo>
                    <a:pt x="18773" y="47708"/>
                  </a:lnTo>
                  <a:lnTo>
                    <a:pt x="18773" y="47708"/>
                  </a:lnTo>
                  <a:cubicBezTo>
                    <a:pt x="18673" y="47733"/>
                    <a:pt x="18545" y="47772"/>
                    <a:pt x="18594" y="47772"/>
                  </a:cubicBezTo>
                  <a:cubicBezTo>
                    <a:pt x="18630" y="47772"/>
                    <a:pt x="18763" y="47751"/>
                    <a:pt x="19075" y="47686"/>
                  </a:cubicBezTo>
                  <a:cubicBezTo>
                    <a:pt x="19410" y="47611"/>
                    <a:pt x="20544" y="47308"/>
                    <a:pt x="21797" y="46963"/>
                  </a:cubicBezTo>
                  <a:lnTo>
                    <a:pt x="22045" y="46909"/>
                  </a:lnTo>
                  <a:lnTo>
                    <a:pt x="23007" y="46639"/>
                  </a:lnTo>
                  <a:lnTo>
                    <a:pt x="23007" y="46639"/>
                  </a:lnTo>
                  <a:cubicBezTo>
                    <a:pt x="22704" y="46736"/>
                    <a:pt x="22143" y="46909"/>
                    <a:pt x="21538" y="47081"/>
                  </a:cubicBezTo>
                  <a:cubicBezTo>
                    <a:pt x="20922" y="47265"/>
                    <a:pt x="20274" y="47438"/>
                    <a:pt x="19810" y="47546"/>
                  </a:cubicBezTo>
                  <a:cubicBezTo>
                    <a:pt x="20350" y="47427"/>
                    <a:pt x="19961" y="47524"/>
                    <a:pt x="20771" y="47330"/>
                  </a:cubicBezTo>
                  <a:cubicBezTo>
                    <a:pt x="20810" y="47323"/>
                    <a:pt x="20830" y="47320"/>
                    <a:pt x="20837" y="47320"/>
                  </a:cubicBezTo>
                  <a:cubicBezTo>
                    <a:pt x="20879" y="47320"/>
                    <a:pt x="20307" y="47456"/>
                    <a:pt x="20101" y="47503"/>
                  </a:cubicBezTo>
                  <a:cubicBezTo>
                    <a:pt x="20728" y="47373"/>
                    <a:pt x="21354" y="47211"/>
                    <a:pt x="21981" y="47038"/>
                  </a:cubicBezTo>
                  <a:cubicBezTo>
                    <a:pt x="21894" y="47038"/>
                    <a:pt x="23396" y="46639"/>
                    <a:pt x="23331" y="46639"/>
                  </a:cubicBezTo>
                  <a:cubicBezTo>
                    <a:pt x="22650" y="46833"/>
                    <a:pt x="21981" y="47027"/>
                    <a:pt x="21300" y="47200"/>
                  </a:cubicBezTo>
                  <a:cubicBezTo>
                    <a:pt x="21538" y="47114"/>
                    <a:pt x="21775" y="47038"/>
                    <a:pt x="22024" y="46984"/>
                  </a:cubicBezTo>
                  <a:cubicBezTo>
                    <a:pt x="22488" y="46844"/>
                    <a:pt x="23126" y="46660"/>
                    <a:pt x="23784" y="46477"/>
                  </a:cubicBezTo>
                  <a:cubicBezTo>
                    <a:pt x="23844" y="46464"/>
                    <a:pt x="23876" y="46458"/>
                    <a:pt x="23888" y="46458"/>
                  </a:cubicBezTo>
                  <a:cubicBezTo>
                    <a:pt x="23937" y="46458"/>
                    <a:pt x="23674" y="46543"/>
                    <a:pt x="23592" y="46568"/>
                  </a:cubicBezTo>
                  <a:lnTo>
                    <a:pt x="23592" y="46568"/>
                  </a:lnTo>
                  <a:cubicBezTo>
                    <a:pt x="23822" y="46508"/>
                    <a:pt x="24826" y="46227"/>
                    <a:pt x="24951" y="46196"/>
                  </a:cubicBezTo>
                  <a:lnTo>
                    <a:pt x="24951" y="46196"/>
                  </a:lnTo>
                  <a:lnTo>
                    <a:pt x="24389" y="46358"/>
                  </a:lnTo>
                  <a:cubicBezTo>
                    <a:pt x="25124" y="46174"/>
                    <a:pt x="25588" y="46012"/>
                    <a:pt x="26474" y="45818"/>
                  </a:cubicBezTo>
                  <a:cubicBezTo>
                    <a:pt x="26787" y="45742"/>
                    <a:pt x="27403" y="45623"/>
                    <a:pt x="27457" y="45602"/>
                  </a:cubicBezTo>
                  <a:lnTo>
                    <a:pt x="27457" y="45602"/>
                  </a:lnTo>
                  <a:cubicBezTo>
                    <a:pt x="27253" y="45641"/>
                    <a:pt x="27111" y="45657"/>
                    <a:pt x="27037" y="45657"/>
                  </a:cubicBezTo>
                  <a:cubicBezTo>
                    <a:pt x="26927" y="45657"/>
                    <a:pt x="26965" y="45621"/>
                    <a:pt x="27165" y="45569"/>
                  </a:cubicBezTo>
                  <a:cubicBezTo>
                    <a:pt x="27219" y="45559"/>
                    <a:pt x="27619" y="45461"/>
                    <a:pt x="28062" y="45375"/>
                  </a:cubicBezTo>
                  <a:cubicBezTo>
                    <a:pt x="28504" y="45299"/>
                    <a:pt x="28969" y="45213"/>
                    <a:pt x="29152" y="45181"/>
                  </a:cubicBezTo>
                  <a:cubicBezTo>
                    <a:pt x="29218" y="45171"/>
                    <a:pt x="29254" y="45167"/>
                    <a:pt x="29268" y="45167"/>
                  </a:cubicBezTo>
                  <a:cubicBezTo>
                    <a:pt x="29347" y="45167"/>
                    <a:pt x="28664" y="45310"/>
                    <a:pt x="28739" y="45310"/>
                  </a:cubicBezTo>
                  <a:cubicBezTo>
                    <a:pt x="28750" y="45310"/>
                    <a:pt x="28778" y="45307"/>
                    <a:pt x="28828" y="45299"/>
                  </a:cubicBezTo>
                  <a:cubicBezTo>
                    <a:pt x="28839" y="45289"/>
                    <a:pt x="29131" y="45224"/>
                    <a:pt x="29239" y="45202"/>
                  </a:cubicBezTo>
                  <a:cubicBezTo>
                    <a:pt x="29343" y="45185"/>
                    <a:pt x="29370" y="45182"/>
                    <a:pt x="29379" y="45182"/>
                  </a:cubicBezTo>
                  <a:cubicBezTo>
                    <a:pt x="29384" y="45182"/>
                    <a:pt x="29383" y="45183"/>
                    <a:pt x="29389" y="45183"/>
                  </a:cubicBezTo>
                  <a:cubicBezTo>
                    <a:pt x="29404" y="45183"/>
                    <a:pt x="29466" y="45175"/>
                    <a:pt x="29822" y="45116"/>
                  </a:cubicBezTo>
                  <a:cubicBezTo>
                    <a:pt x="29867" y="45098"/>
                    <a:pt x="30125" y="45057"/>
                    <a:pt x="30331" y="45027"/>
                  </a:cubicBezTo>
                  <a:lnTo>
                    <a:pt x="30331" y="45027"/>
                  </a:lnTo>
                  <a:cubicBezTo>
                    <a:pt x="30282" y="45034"/>
                    <a:pt x="30224" y="45042"/>
                    <a:pt x="30157" y="45051"/>
                  </a:cubicBezTo>
                  <a:cubicBezTo>
                    <a:pt x="30503" y="44997"/>
                    <a:pt x="30697" y="44965"/>
                    <a:pt x="30891" y="44943"/>
                  </a:cubicBezTo>
                  <a:cubicBezTo>
                    <a:pt x="31086" y="44921"/>
                    <a:pt x="31302" y="44889"/>
                    <a:pt x="31723" y="44846"/>
                  </a:cubicBezTo>
                  <a:lnTo>
                    <a:pt x="31723" y="44846"/>
                  </a:lnTo>
                  <a:cubicBezTo>
                    <a:pt x="31704" y="44847"/>
                    <a:pt x="31691" y="44848"/>
                    <a:pt x="31684" y="44848"/>
                  </a:cubicBezTo>
                  <a:cubicBezTo>
                    <a:pt x="31594" y="44848"/>
                    <a:pt x="32507" y="44725"/>
                    <a:pt x="33160" y="44705"/>
                  </a:cubicBezTo>
                  <a:lnTo>
                    <a:pt x="33354" y="44705"/>
                  </a:lnTo>
                  <a:cubicBezTo>
                    <a:pt x="33499" y="44703"/>
                    <a:pt x="33644" y="44701"/>
                    <a:pt x="33788" y="44701"/>
                  </a:cubicBezTo>
                  <a:cubicBezTo>
                    <a:pt x="34255" y="44701"/>
                    <a:pt x="34717" y="44715"/>
                    <a:pt x="35179" y="44748"/>
                  </a:cubicBezTo>
                  <a:cubicBezTo>
                    <a:pt x="35763" y="44792"/>
                    <a:pt x="36335" y="44878"/>
                    <a:pt x="36908" y="44986"/>
                  </a:cubicBezTo>
                  <a:cubicBezTo>
                    <a:pt x="37017" y="45004"/>
                    <a:pt x="37484" y="45116"/>
                    <a:pt x="37460" y="45116"/>
                  </a:cubicBezTo>
                  <a:lnTo>
                    <a:pt x="37460" y="45116"/>
                  </a:lnTo>
                  <a:cubicBezTo>
                    <a:pt x="37438" y="45112"/>
                    <a:pt x="37416" y="45109"/>
                    <a:pt x="37394" y="45105"/>
                  </a:cubicBezTo>
                  <a:lnTo>
                    <a:pt x="37394" y="45105"/>
                  </a:lnTo>
                  <a:cubicBezTo>
                    <a:pt x="37434" y="45113"/>
                    <a:pt x="37454" y="45117"/>
                    <a:pt x="37459" y="45117"/>
                  </a:cubicBezTo>
                  <a:cubicBezTo>
                    <a:pt x="37459" y="45117"/>
                    <a:pt x="37459" y="45117"/>
                    <a:pt x="37460" y="45116"/>
                  </a:cubicBezTo>
                  <a:lnTo>
                    <a:pt x="37460" y="45116"/>
                  </a:lnTo>
                  <a:cubicBezTo>
                    <a:pt x="37535" y="45130"/>
                    <a:pt x="37612" y="45147"/>
                    <a:pt x="37705" y="45170"/>
                  </a:cubicBezTo>
                  <a:lnTo>
                    <a:pt x="37705" y="45170"/>
                  </a:lnTo>
                  <a:cubicBezTo>
                    <a:pt x="37660" y="45158"/>
                    <a:pt x="37617" y="45147"/>
                    <a:pt x="37577" y="45137"/>
                  </a:cubicBezTo>
                  <a:cubicBezTo>
                    <a:pt x="37631" y="45137"/>
                    <a:pt x="37696" y="45148"/>
                    <a:pt x="37750" y="45170"/>
                  </a:cubicBezTo>
                  <a:cubicBezTo>
                    <a:pt x="37869" y="45191"/>
                    <a:pt x="38042" y="45224"/>
                    <a:pt x="38247" y="45289"/>
                  </a:cubicBezTo>
                  <a:cubicBezTo>
                    <a:pt x="38809" y="45451"/>
                    <a:pt x="39359" y="45645"/>
                    <a:pt x="39889" y="45893"/>
                  </a:cubicBezTo>
                  <a:cubicBezTo>
                    <a:pt x="40137" y="46023"/>
                    <a:pt x="40299" y="46088"/>
                    <a:pt x="40385" y="46142"/>
                  </a:cubicBezTo>
                  <a:cubicBezTo>
                    <a:pt x="40429" y="46163"/>
                    <a:pt x="40461" y="46185"/>
                    <a:pt x="40504" y="46217"/>
                  </a:cubicBezTo>
                  <a:cubicBezTo>
                    <a:pt x="40504" y="46217"/>
                    <a:pt x="40461" y="46198"/>
                    <a:pt x="40458" y="46198"/>
                  </a:cubicBezTo>
                  <a:lnTo>
                    <a:pt x="40458" y="46198"/>
                  </a:lnTo>
                  <a:cubicBezTo>
                    <a:pt x="40456" y="46198"/>
                    <a:pt x="40465" y="46203"/>
                    <a:pt x="40493" y="46217"/>
                  </a:cubicBezTo>
                  <a:cubicBezTo>
                    <a:pt x="40839" y="46401"/>
                    <a:pt x="41185" y="46617"/>
                    <a:pt x="41509" y="46833"/>
                  </a:cubicBezTo>
                  <a:cubicBezTo>
                    <a:pt x="41757" y="47006"/>
                    <a:pt x="41930" y="47135"/>
                    <a:pt x="42081" y="47265"/>
                  </a:cubicBezTo>
                  <a:cubicBezTo>
                    <a:pt x="42243" y="47384"/>
                    <a:pt x="42394" y="47514"/>
                    <a:pt x="42578" y="47686"/>
                  </a:cubicBezTo>
                  <a:cubicBezTo>
                    <a:pt x="42816" y="47913"/>
                    <a:pt x="43042" y="48162"/>
                    <a:pt x="43248" y="48421"/>
                  </a:cubicBezTo>
                  <a:cubicBezTo>
                    <a:pt x="43403" y="48628"/>
                    <a:pt x="43444" y="48688"/>
                    <a:pt x="43438" y="48688"/>
                  </a:cubicBezTo>
                  <a:cubicBezTo>
                    <a:pt x="43429" y="48688"/>
                    <a:pt x="43330" y="48572"/>
                    <a:pt x="43323" y="48572"/>
                  </a:cubicBezTo>
                  <a:lnTo>
                    <a:pt x="43323" y="48572"/>
                  </a:lnTo>
                  <a:cubicBezTo>
                    <a:pt x="43321" y="48572"/>
                    <a:pt x="43324" y="48578"/>
                    <a:pt x="43334" y="48594"/>
                  </a:cubicBezTo>
                  <a:cubicBezTo>
                    <a:pt x="43107" y="48291"/>
                    <a:pt x="42859" y="48010"/>
                    <a:pt x="42589" y="47751"/>
                  </a:cubicBezTo>
                  <a:cubicBezTo>
                    <a:pt x="42530" y="47695"/>
                    <a:pt x="42471" y="47640"/>
                    <a:pt x="42411" y="47585"/>
                  </a:cubicBezTo>
                  <a:lnTo>
                    <a:pt x="42411" y="47585"/>
                  </a:lnTo>
                  <a:cubicBezTo>
                    <a:pt x="42438" y="47608"/>
                    <a:pt x="42465" y="47631"/>
                    <a:pt x="42492" y="47654"/>
                  </a:cubicBezTo>
                  <a:cubicBezTo>
                    <a:pt x="42377" y="47546"/>
                    <a:pt x="42257" y="47442"/>
                    <a:pt x="42136" y="47339"/>
                  </a:cubicBezTo>
                  <a:lnTo>
                    <a:pt x="42136" y="47339"/>
                  </a:lnTo>
                  <a:cubicBezTo>
                    <a:pt x="42229" y="47419"/>
                    <a:pt x="42320" y="47501"/>
                    <a:pt x="42411" y="47585"/>
                  </a:cubicBezTo>
                  <a:lnTo>
                    <a:pt x="42411" y="47585"/>
                  </a:lnTo>
                  <a:cubicBezTo>
                    <a:pt x="42287" y="47478"/>
                    <a:pt x="42163" y="47374"/>
                    <a:pt x="42037" y="47271"/>
                  </a:cubicBezTo>
                  <a:lnTo>
                    <a:pt x="42037" y="47271"/>
                  </a:lnTo>
                  <a:cubicBezTo>
                    <a:pt x="42434" y="47604"/>
                    <a:pt x="42803" y="47969"/>
                    <a:pt x="43140" y="48367"/>
                  </a:cubicBezTo>
                  <a:cubicBezTo>
                    <a:pt x="43475" y="48766"/>
                    <a:pt x="43766" y="49209"/>
                    <a:pt x="44004" y="49674"/>
                  </a:cubicBezTo>
                  <a:cubicBezTo>
                    <a:pt x="44209" y="50095"/>
                    <a:pt x="44371" y="50538"/>
                    <a:pt x="44490" y="50991"/>
                  </a:cubicBezTo>
                  <a:cubicBezTo>
                    <a:pt x="44533" y="51132"/>
                    <a:pt x="44555" y="51326"/>
                    <a:pt x="44587" y="51456"/>
                  </a:cubicBezTo>
                  <a:cubicBezTo>
                    <a:pt x="44608" y="51538"/>
                    <a:pt x="44615" y="51594"/>
                    <a:pt x="44615" y="51594"/>
                  </a:cubicBezTo>
                  <a:cubicBezTo>
                    <a:pt x="44615" y="51594"/>
                    <a:pt x="44613" y="51575"/>
                    <a:pt x="44609" y="51531"/>
                  </a:cubicBezTo>
                  <a:cubicBezTo>
                    <a:pt x="44576" y="51359"/>
                    <a:pt x="44555" y="51197"/>
                    <a:pt x="44511" y="51024"/>
                  </a:cubicBezTo>
                  <a:cubicBezTo>
                    <a:pt x="44492" y="50961"/>
                    <a:pt x="44485" y="50934"/>
                    <a:pt x="44486" y="50934"/>
                  </a:cubicBezTo>
                  <a:lnTo>
                    <a:pt x="44486" y="50934"/>
                  </a:lnTo>
                  <a:cubicBezTo>
                    <a:pt x="44486" y="50934"/>
                    <a:pt x="44492" y="50947"/>
                    <a:pt x="44501" y="50970"/>
                  </a:cubicBezTo>
                  <a:cubicBezTo>
                    <a:pt x="44511" y="51002"/>
                    <a:pt x="44522" y="51035"/>
                    <a:pt x="44533" y="51089"/>
                  </a:cubicBezTo>
                  <a:cubicBezTo>
                    <a:pt x="44555" y="51132"/>
                    <a:pt x="44555" y="51197"/>
                    <a:pt x="44565" y="51251"/>
                  </a:cubicBezTo>
                  <a:cubicBezTo>
                    <a:pt x="44592" y="51378"/>
                    <a:pt x="44619" y="51501"/>
                    <a:pt x="44623" y="51501"/>
                  </a:cubicBezTo>
                  <a:cubicBezTo>
                    <a:pt x="44625" y="51501"/>
                    <a:pt x="44618" y="51456"/>
                    <a:pt x="44598" y="51337"/>
                  </a:cubicBezTo>
                  <a:lnTo>
                    <a:pt x="44598" y="51337"/>
                  </a:lnTo>
                  <a:cubicBezTo>
                    <a:pt x="44760" y="52136"/>
                    <a:pt x="44771" y="52957"/>
                    <a:pt x="44641" y="53767"/>
                  </a:cubicBezTo>
                  <a:lnTo>
                    <a:pt x="44587" y="53940"/>
                  </a:lnTo>
                  <a:cubicBezTo>
                    <a:pt x="44652" y="53648"/>
                    <a:pt x="44684" y="53346"/>
                    <a:pt x="44706" y="53044"/>
                  </a:cubicBezTo>
                  <a:lnTo>
                    <a:pt x="44706" y="53044"/>
                  </a:lnTo>
                  <a:cubicBezTo>
                    <a:pt x="44695" y="53173"/>
                    <a:pt x="44684" y="53314"/>
                    <a:pt x="44663" y="53443"/>
                  </a:cubicBezTo>
                  <a:cubicBezTo>
                    <a:pt x="44652" y="53530"/>
                    <a:pt x="44641" y="53616"/>
                    <a:pt x="44630" y="53702"/>
                  </a:cubicBezTo>
                  <a:lnTo>
                    <a:pt x="44576" y="53972"/>
                  </a:lnTo>
                  <a:cubicBezTo>
                    <a:pt x="44555" y="54156"/>
                    <a:pt x="44501" y="54340"/>
                    <a:pt x="44457" y="54513"/>
                  </a:cubicBezTo>
                  <a:cubicBezTo>
                    <a:pt x="44425" y="54685"/>
                    <a:pt x="44371" y="54826"/>
                    <a:pt x="44349" y="54934"/>
                  </a:cubicBezTo>
                  <a:lnTo>
                    <a:pt x="44447" y="54610"/>
                  </a:lnTo>
                  <a:cubicBezTo>
                    <a:pt x="44479" y="54502"/>
                    <a:pt x="44511" y="54383"/>
                    <a:pt x="44533" y="54275"/>
                  </a:cubicBezTo>
                  <a:lnTo>
                    <a:pt x="44533" y="54275"/>
                  </a:lnTo>
                  <a:cubicBezTo>
                    <a:pt x="44522" y="54361"/>
                    <a:pt x="44501" y="54448"/>
                    <a:pt x="44479" y="54534"/>
                  </a:cubicBezTo>
                  <a:cubicBezTo>
                    <a:pt x="44457" y="54631"/>
                    <a:pt x="44436" y="54718"/>
                    <a:pt x="44403" y="54804"/>
                  </a:cubicBezTo>
                  <a:cubicBezTo>
                    <a:pt x="44360" y="54999"/>
                    <a:pt x="44295" y="55182"/>
                    <a:pt x="44231" y="55377"/>
                  </a:cubicBezTo>
                  <a:cubicBezTo>
                    <a:pt x="44090" y="55776"/>
                    <a:pt x="43917" y="56176"/>
                    <a:pt x="43723" y="56543"/>
                  </a:cubicBezTo>
                  <a:cubicBezTo>
                    <a:pt x="43911" y="56209"/>
                    <a:pt x="43826" y="56359"/>
                    <a:pt x="44054" y="55873"/>
                  </a:cubicBezTo>
                  <a:lnTo>
                    <a:pt x="44054" y="55873"/>
                  </a:lnTo>
                  <a:cubicBezTo>
                    <a:pt x="44052" y="55878"/>
                    <a:pt x="44051" y="55880"/>
                    <a:pt x="44052" y="55880"/>
                  </a:cubicBezTo>
                  <a:cubicBezTo>
                    <a:pt x="44052" y="55880"/>
                    <a:pt x="44060" y="55861"/>
                    <a:pt x="44079" y="55819"/>
                  </a:cubicBezTo>
                  <a:lnTo>
                    <a:pt x="44079" y="55819"/>
                  </a:lnTo>
                  <a:cubicBezTo>
                    <a:pt x="44071" y="55838"/>
                    <a:pt x="44062" y="55856"/>
                    <a:pt x="44054" y="55873"/>
                  </a:cubicBezTo>
                  <a:lnTo>
                    <a:pt x="44054" y="55873"/>
                  </a:lnTo>
                  <a:cubicBezTo>
                    <a:pt x="44062" y="55853"/>
                    <a:pt x="44084" y="55795"/>
                    <a:pt x="44112" y="55711"/>
                  </a:cubicBezTo>
                  <a:lnTo>
                    <a:pt x="44231" y="55420"/>
                  </a:lnTo>
                  <a:lnTo>
                    <a:pt x="44349" y="55063"/>
                  </a:lnTo>
                  <a:cubicBezTo>
                    <a:pt x="44467" y="54703"/>
                    <a:pt x="44545" y="54359"/>
                    <a:pt x="44537" y="54359"/>
                  </a:cubicBezTo>
                  <a:lnTo>
                    <a:pt x="44537" y="54359"/>
                  </a:lnTo>
                  <a:cubicBezTo>
                    <a:pt x="44537" y="54359"/>
                    <a:pt x="44536" y="54360"/>
                    <a:pt x="44535" y="54364"/>
                  </a:cubicBezTo>
                  <a:lnTo>
                    <a:pt x="44535" y="54364"/>
                  </a:lnTo>
                  <a:cubicBezTo>
                    <a:pt x="44561" y="54267"/>
                    <a:pt x="44584" y="54171"/>
                    <a:pt x="44598" y="54080"/>
                  </a:cubicBezTo>
                  <a:cubicBezTo>
                    <a:pt x="44630" y="53940"/>
                    <a:pt x="44663" y="53800"/>
                    <a:pt x="44684" y="53648"/>
                  </a:cubicBezTo>
                  <a:cubicBezTo>
                    <a:pt x="44727" y="53314"/>
                    <a:pt x="44760" y="52968"/>
                    <a:pt x="44771" y="52622"/>
                  </a:cubicBezTo>
                  <a:lnTo>
                    <a:pt x="44771" y="52568"/>
                  </a:lnTo>
                  <a:cubicBezTo>
                    <a:pt x="44771" y="52493"/>
                    <a:pt x="44771" y="52374"/>
                    <a:pt x="44760" y="52190"/>
                  </a:cubicBezTo>
                  <a:cubicBezTo>
                    <a:pt x="44760" y="52158"/>
                    <a:pt x="44749" y="52082"/>
                    <a:pt x="44738" y="52028"/>
                  </a:cubicBezTo>
                  <a:lnTo>
                    <a:pt x="44738" y="52039"/>
                  </a:lnTo>
                  <a:cubicBezTo>
                    <a:pt x="44738" y="52212"/>
                    <a:pt x="44760" y="52352"/>
                    <a:pt x="44760" y="52406"/>
                  </a:cubicBezTo>
                  <a:cubicBezTo>
                    <a:pt x="44749" y="52309"/>
                    <a:pt x="44738" y="52180"/>
                    <a:pt x="44727" y="52007"/>
                  </a:cubicBezTo>
                  <a:cubicBezTo>
                    <a:pt x="44717" y="51845"/>
                    <a:pt x="44684" y="51661"/>
                    <a:pt x="44652" y="51467"/>
                  </a:cubicBezTo>
                  <a:cubicBezTo>
                    <a:pt x="44598" y="51153"/>
                    <a:pt x="44522" y="50840"/>
                    <a:pt x="44414" y="50538"/>
                  </a:cubicBezTo>
                  <a:cubicBezTo>
                    <a:pt x="44378" y="50423"/>
                    <a:pt x="44367" y="50385"/>
                    <a:pt x="44369" y="50385"/>
                  </a:cubicBezTo>
                  <a:lnTo>
                    <a:pt x="44369" y="50385"/>
                  </a:lnTo>
                  <a:cubicBezTo>
                    <a:pt x="44372" y="50385"/>
                    <a:pt x="44424" y="50534"/>
                    <a:pt x="44428" y="50534"/>
                  </a:cubicBezTo>
                  <a:cubicBezTo>
                    <a:pt x="44429" y="50534"/>
                    <a:pt x="44425" y="50520"/>
                    <a:pt x="44414" y="50484"/>
                  </a:cubicBezTo>
                  <a:cubicBezTo>
                    <a:pt x="44371" y="50387"/>
                    <a:pt x="44349" y="50300"/>
                    <a:pt x="44306" y="50214"/>
                  </a:cubicBezTo>
                  <a:lnTo>
                    <a:pt x="44187" y="49944"/>
                  </a:lnTo>
                  <a:cubicBezTo>
                    <a:pt x="44166" y="49879"/>
                    <a:pt x="44144" y="49825"/>
                    <a:pt x="44123" y="49760"/>
                  </a:cubicBezTo>
                  <a:cubicBezTo>
                    <a:pt x="44079" y="49685"/>
                    <a:pt x="44036" y="49577"/>
                    <a:pt x="44004" y="49512"/>
                  </a:cubicBezTo>
                  <a:cubicBezTo>
                    <a:pt x="43980" y="49464"/>
                    <a:pt x="43963" y="49431"/>
                    <a:pt x="43964" y="49431"/>
                  </a:cubicBezTo>
                  <a:lnTo>
                    <a:pt x="43964" y="49431"/>
                  </a:lnTo>
                  <a:cubicBezTo>
                    <a:pt x="43965" y="49431"/>
                    <a:pt x="44016" y="49528"/>
                    <a:pt x="44166" y="49814"/>
                  </a:cubicBezTo>
                  <a:lnTo>
                    <a:pt x="43961" y="49404"/>
                  </a:lnTo>
                  <a:cubicBezTo>
                    <a:pt x="43885" y="49274"/>
                    <a:pt x="43809" y="49134"/>
                    <a:pt x="43723" y="49015"/>
                  </a:cubicBezTo>
                  <a:cubicBezTo>
                    <a:pt x="43561" y="48756"/>
                    <a:pt x="43377" y="48518"/>
                    <a:pt x="43194" y="48280"/>
                  </a:cubicBezTo>
                  <a:cubicBezTo>
                    <a:pt x="43010" y="48064"/>
                    <a:pt x="42816" y="47870"/>
                    <a:pt x="42610" y="47676"/>
                  </a:cubicBezTo>
                  <a:cubicBezTo>
                    <a:pt x="42427" y="47492"/>
                    <a:pt x="42159" y="47272"/>
                    <a:pt x="42043" y="47179"/>
                  </a:cubicBezTo>
                  <a:lnTo>
                    <a:pt x="42043" y="47179"/>
                  </a:lnTo>
                  <a:cubicBezTo>
                    <a:pt x="42051" y="47185"/>
                    <a:pt x="42060" y="47192"/>
                    <a:pt x="42070" y="47200"/>
                  </a:cubicBezTo>
                  <a:cubicBezTo>
                    <a:pt x="42051" y="47185"/>
                    <a:pt x="42032" y="47170"/>
                    <a:pt x="42012" y="47154"/>
                  </a:cubicBezTo>
                  <a:lnTo>
                    <a:pt x="42012" y="47154"/>
                  </a:lnTo>
                  <a:cubicBezTo>
                    <a:pt x="41996" y="47141"/>
                    <a:pt x="41986" y="47134"/>
                    <a:pt x="41986" y="47134"/>
                  </a:cubicBezTo>
                  <a:lnTo>
                    <a:pt x="41986" y="47134"/>
                  </a:lnTo>
                  <a:cubicBezTo>
                    <a:pt x="41642" y="46866"/>
                    <a:pt x="41272" y="46610"/>
                    <a:pt x="40893" y="46390"/>
                  </a:cubicBezTo>
                  <a:lnTo>
                    <a:pt x="40882" y="46379"/>
                  </a:lnTo>
                  <a:cubicBezTo>
                    <a:pt x="39575" y="45623"/>
                    <a:pt x="38139" y="45105"/>
                    <a:pt x="36659" y="44857"/>
                  </a:cubicBezTo>
                  <a:cubicBezTo>
                    <a:pt x="36076" y="44759"/>
                    <a:pt x="35482" y="44694"/>
                    <a:pt x="34899" y="44662"/>
                  </a:cubicBezTo>
                  <a:lnTo>
                    <a:pt x="34747" y="44640"/>
                  </a:lnTo>
                  <a:lnTo>
                    <a:pt x="34196" y="4461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2"/>
            <p:cNvSpPr/>
            <p:nvPr/>
          </p:nvSpPr>
          <p:spPr>
            <a:xfrm>
              <a:off x="5823775" y="3699263"/>
              <a:ext cx="1925" cy="1375"/>
            </a:xfrm>
            <a:custGeom>
              <a:rect b="b" l="l" r="r" t="t"/>
              <a:pathLst>
                <a:path extrusionOk="0" h="55" w="77">
                  <a:moveTo>
                    <a:pt x="76" y="1"/>
                  </a:moveTo>
                  <a:cubicBezTo>
                    <a:pt x="55" y="12"/>
                    <a:pt x="22" y="33"/>
                    <a:pt x="1" y="55"/>
                  </a:cubicBezTo>
                  <a:cubicBezTo>
                    <a:pt x="32" y="32"/>
                    <a:pt x="57" y="14"/>
                    <a:pt x="7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2"/>
            <p:cNvSpPr/>
            <p:nvPr/>
          </p:nvSpPr>
          <p:spPr>
            <a:xfrm>
              <a:off x="6115225" y="3986088"/>
              <a:ext cx="33025" cy="5425"/>
            </a:xfrm>
            <a:custGeom>
              <a:rect b="b" l="l" r="r" t="t"/>
              <a:pathLst>
                <a:path extrusionOk="0" h="217" w="1321">
                  <a:moveTo>
                    <a:pt x="807" y="85"/>
                  </a:moveTo>
                  <a:cubicBezTo>
                    <a:pt x="803" y="85"/>
                    <a:pt x="800" y="86"/>
                    <a:pt x="796" y="87"/>
                  </a:cubicBezTo>
                  <a:lnTo>
                    <a:pt x="796" y="87"/>
                  </a:lnTo>
                  <a:cubicBezTo>
                    <a:pt x="800" y="86"/>
                    <a:pt x="804" y="85"/>
                    <a:pt x="807" y="85"/>
                  </a:cubicBezTo>
                  <a:close/>
                  <a:moveTo>
                    <a:pt x="1314" y="1"/>
                  </a:moveTo>
                  <a:cubicBezTo>
                    <a:pt x="1298" y="1"/>
                    <a:pt x="1171" y="21"/>
                    <a:pt x="1045" y="52"/>
                  </a:cubicBezTo>
                  <a:cubicBezTo>
                    <a:pt x="929" y="81"/>
                    <a:pt x="809" y="96"/>
                    <a:pt x="777" y="96"/>
                  </a:cubicBezTo>
                  <a:cubicBezTo>
                    <a:pt x="763" y="96"/>
                    <a:pt x="767" y="93"/>
                    <a:pt x="796" y="87"/>
                  </a:cubicBezTo>
                  <a:lnTo>
                    <a:pt x="796" y="87"/>
                  </a:lnTo>
                  <a:cubicBezTo>
                    <a:pt x="299" y="180"/>
                    <a:pt x="1" y="216"/>
                    <a:pt x="119" y="216"/>
                  </a:cubicBezTo>
                  <a:cubicBezTo>
                    <a:pt x="135" y="216"/>
                    <a:pt x="159" y="216"/>
                    <a:pt x="191" y="214"/>
                  </a:cubicBezTo>
                  <a:cubicBezTo>
                    <a:pt x="386" y="182"/>
                    <a:pt x="580" y="150"/>
                    <a:pt x="775" y="106"/>
                  </a:cubicBezTo>
                  <a:cubicBezTo>
                    <a:pt x="818" y="96"/>
                    <a:pt x="850" y="96"/>
                    <a:pt x="1282" y="9"/>
                  </a:cubicBezTo>
                  <a:cubicBezTo>
                    <a:pt x="1311" y="3"/>
                    <a:pt x="1320" y="1"/>
                    <a:pt x="13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2"/>
            <p:cNvSpPr/>
            <p:nvPr/>
          </p:nvSpPr>
          <p:spPr>
            <a:xfrm>
              <a:off x="6135400" y="3986838"/>
              <a:ext cx="7300" cy="1375"/>
            </a:xfrm>
            <a:custGeom>
              <a:rect b="b" l="l" r="r" t="t"/>
              <a:pathLst>
                <a:path extrusionOk="0" h="55" w="292">
                  <a:moveTo>
                    <a:pt x="292" y="1"/>
                  </a:moveTo>
                  <a:lnTo>
                    <a:pt x="0" y="55"/>
                  </a:lnTo>
                  <a:cubicBezTo>
                    <a:pt x="86" y="44"/>
                    <a:pt x="184" y="22"/>
                    <a:pt x="29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23"/>
          <p:cNvSpPr txBox="1"/>
          <p:nvPr>
            <p:ph type="title"/>
          </p:nvPr>
        </p:nvSpPr>
        <p:spPr>
          <a:xfrm>
            <a:off x="714850" y="454630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62" name="Google Shape;1662;p23"/>
          <p:cNvSpPr txBox="1"/>
          <p:nvPr>
            <p:ph idx="1" type="subTitle"/>
          </p:nvPr>
        </p:nvSpPr>
        <p:spPr>
          <a:xfrm>
            <a:off x="714850" y="1685675"/>
            <a:ext cx="37227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63" name="Google Shape;1663;p23"/>
          <p:cNvSpPr txBox="1"/>
          <p:nvPr>
            <p:ph idx="2" type="subTitle"/>
          </p:nvPr>
        </p:nvSpPr>
        <p:spPr>
          <a:xfrm>
            <a:off x="4572000" y="1685675"/>
            <a:ext cx="38571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64" name="Google Shape;1664;p23"/>
          <p:cNvSpPr txBox="1"/>
          <p:nvPr>
            <p:ph idx="3" type="subTitle"/>
          </p:nvPr>
        </p:nvSpPr>
        <p:spPr>
          <a:xfrm>
            <a:off x="714850" y="1151825"/>
            <a:ext cx="29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665" name="Google Shape;1665;p23"/>
          <p:cNvGrpSpPr/>
          <p:nvPr/>
        </p:nvGrpSpPr>
        <p:grpSpPr>
          <a:xfrm>
            <a:off x="8179063" y="128159"/>
            <a:ext cx="830459" cy="4887182"/>
            <a:chOff x="8174213" y="128159"/>
            <a:chExt cx="830459" cy="4887182"/>
          </a:xfrm>
        </p:grpSpPr>
        <p:sp>
          <p:nvSpPr>
            <p:cNvPr id="1666" name="Google Shape;1666;p23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7" name="Google Shape;1667;p23"/>
            <p:cNvGrpSpPr/>
            <p:nvPr/>
          </p:nvGrpSpPr>
          <p:grpSpPr>
            <a:xfrm flipH="1">
              <a:off x="8208953" y="128159"/>
              <a:ext cx="795719" cy="4887182"/>
              <a:chOff x="134466" y="128159"/>
              <a:chExt cx="795719" cy="4887182"/>
            </a:xfrm>
          </p:grpSpPr>
          <p:sp>
            <p:nvSpPr>
              <p:cNvPr id="1668" name="Google Shape;1668;p23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3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3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3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3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3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3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3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23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23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3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3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3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23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23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3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3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23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23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23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23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23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23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4"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24"/>
          <p:cNvSpPr txBox="1"/>
          <p:nvPr>
            <p:ph type="title"/>
          </p:nvPr>
        </p:nvSpPr>
        <p:spPr>
          <a:xfrm>
            <a:off x="1422094" y="454200"/>
            <a:ext cx="64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93" name="Google Shape;1693;p24"/>
          <p:cNvSpPr txBox="1"/>
          <p:nvPr>
            <p:ph idx="1" type="subTitle"/>
          </p:nvPr>
        </p:nvSpPr>
        <p:spPr>
          <a:xfrm>
            <a:off x="2018900" y="1683911"/>
            <a:ext cx="4758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4" name="Google Shape;1694;p24"/>
          <p:cNvSpPr txBox="1"/>
          <p:nvPr>
            <p:ph idx="2" type="subTitle"/>
          </p:nvPr>
        </p:nvSpPr>
        <p:spPr>
          <a:xfrm>
            <a:off x="2018900" y="1198425"/>
            <a:ext cx="47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5" name="Google Shape;1695;p24"/>
          <p:cNvSpPr txBox="1"/>
          <p:nvPr>
            <p:ph idx="3" type="subTitle"/>
          </p:nvPr>
        </p:nvSpPr>
        <p:spPr>
          <a:xfrm>
            <a:off x="2018900" y="2885689"/>
            <a:ext cx="4758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6" name="Google Shape;1696;p24"/>
          <p:cNvSpPr txBox="1"/>
          <p:nvPr>
            <p:ph idx="4" type="subTitle"/>
          </p:nvPr>
        </p:nvSpPr>
        <p:spPr>
          <a:xfrm>
            <a:off x="2018900" y="2398371"/>
            <a:ext cx="47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7" name="Google Shape;1697;p24"/>
          <p:cNvSpPr txBox="1"/>
          <p:nvPr>
            <p:ph idx="5" type="subTitle"/>
          </p:nvPr>
        </p:nvSpPr>
        <p:spPr>
          <a:xfrm>
            <a:off x="2018900" y="4079151"/>
            <a:ext cx="4758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8" name="Google Shape;1698;p24"/>
          <p:cNvSpPr txBox="1"/>
          <p:nvPr>
            <p:ph idx="6" type="subTitle"/>
          </p:nvPr>
        </p:nvSpPr>
        <p:spPr>
          <a:xfrm>
            <a:off x="2018900" y="3596423"/>
            <a:ext cx="47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699" name="Google Shape;1699;p24"/>
          <p:cNvGrpSpPr/>
          <p:nvPr/>
        </p:nvGrpSpPr>
        <p:grpSpPr>
          <a:xfrm flipH="1">
            <a:off x="7867565" y="128159"/>
            <a:ext cx="1141909" cy="4887182"/>
            <a:chOff x="143891" y="128159"/>
            <a:chExt cx="1141909" cy="4887182"/>
          </a:xfrm>
        </p:grpSpPr>
        <p:sp>
          <p:nvSpPr>
            <p:cNvPr id="1700" name="Google Shape;1700;p24"/>
            <p:cNvSpPr/>
            <p:nvPr/>
          </p:nvSpPr>
          <p:spPr>
            <a:xfrm>
              <a:off x="143900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4"/>
            <p:cNvSpPr/>
            <p:nvPr/>
          </p:nvSpPr>
          <p:spPr>
            <a:xfrm>
              <a:off x="143906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420610" y="4469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766806" y="76236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143900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143906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143891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766806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143900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1043493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143900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766806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766800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143900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766791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143900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143910" y="7640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420606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4"/>
            <p:cNvSpPr/>
            <p:nvPr/>
          </p:nvSpPr>
          <p:spPr>
            <a:xfrm>
              <a:off x="420610" y="107898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4"/>
            <p:cNvSpPr/>
            <p:nvPr/>
          </p:nvSpPr>
          <p:spPr>
            <a:xfrm>
              <a:off x="420610" y="13961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143910" y="16949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420600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143900" y="26254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766806" y="294247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1043506" y="294247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143906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420588" y="3260853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143900" y="38950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420588" y="35766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143906" y="420794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420606" y="420794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143906" y="23278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420606" y="23278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416800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766800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5" name="Google Shape;1735;p24"/>
          <p:cNvSpPr/>
          <p:nvPr/>
        </p:nvSpPr>
        <p:spPr>
          <a:xfrm rot="842425">
            <a:off x="-684321" y="4551672"/>
            <a:ext cx="2435063" cy="727806"/>
          </a:xfrm>
          <a:custGeom>
            <a:rect b="b" l="l" r="r" t="t"/>
            <a:pathLst>
              <a:path extrusionOk="0" h="29113" w="97405">
                <a:moveTo>
                  <a:pt x="7309" y="139"/>
                </a:moveTo>
                <a:lnTo>
                  <a:pt x="7275" y="141"/>
                </a:lnTo>
                <a:lnTo>
                  <a:pt x="7275" y="141"/>
                </a:lnTo>
                <a:cubicBezTo>
                  <a:pt x="7256" y="143"/>
                  <a:pt x="7236" y="146"/>
                  <a:pt x="7215" y="149"/>
                </a:cubicBezTo>
                <a:lnTo>
                  <a:pt x="7215" y="149"/>
                </a:lnTo>
                <a:cubicBezTo>
                  <a:pt x="7245" y="146"/>
                  <a:pt x="7276" y="142"/>
                  <a:pt x="7309" y="139"/>
                </a:cubicBezTo>
                <a:close/>
                <a:moveTo>
                  <a:pt x="7215" y="149"/>
                </a:moveTo>
                <a:lnTo>
                  <a:pt x="7215" y="149"/>
                </a:lnTo>
                <a:cubicBezTo>
                  <a:pt x="7104" y="162"/>
                  <a:pt x="7009" y="175"/>
                  <a:pt x="6926" y="187"/>
                </a:cubicBezTo>
                <a:lnTo>
                  <a:pt x="6926" y="187"/>
                </a:lnTo>
                <a:cubicBezTo>
                  <a:pt x="7032" y="173"/>
                  <a:pt x="7132" y="161"/>
                  <a:pt x="7215" y="149"/>
                </a:cubicBezTo>
                <a:close/>
                <a:moveTo>
                  <a:pt x="6926" y="187"/>
                </a:moveTo>
                <a:cubicBezTo>
                  <a:pt x="6862" y="195"/>
                  <a:pt x="6796" y="204"/>
                  <a:pt x="6729" y="214"/>
                </a:cubicBezTo>
                <a:cubicBezTo>
                  <a:pt x="6639" y="229"/>
                  <a:pt x="6548" y="244"/>
                  <a:pt x="6462" y="261"/>
                </a:cubicBezTo>
                <a:lnTo>
                  <a:pt x="6462" y="261"/>
                </a:lnTo>
                <a:cubicBezTo>
                  <a:pt x="6502" y="254"/>
                  <a:pt x="6544" y="247"/>
                  <a:pt x="6590" y="240"/>
                </a:cubicBezTo>
                <a:cubicBezTo>
                  <a:pt x="6683" y="225"/>
                  <a:pt x="6788" y="207"/>
                  <a:pt x="6926" y="187"/>
                </a:cubicBezTo>
                <a:close/>
                <a:moveTo>
                  <a:pt x="34248" y="161"/>
                </a:moveTo>
                <a:cubicBezTo>
                  <a:pt x="34247" y="161"/>
                  <a:pt x="34244" y="162"/>
                  <a:pt x="34237" y="164"/>
                </a:cubicBezTo>
                <a:lnTo>
                  <a:pt x="34111" y="189"/>
                </a:lnTo>
                <a:cubicBezTo>
                  <a:pt x="34023" y="202"/>
                  <a:pt x="33922" y="214"/>
                  <a:pt x="33834" y="252"/>
                </a:cubicBezTo>
                <a:cubicBezTo>
                  <a:pt x="33771" y="277"/>
                  <a:pt x="33695" y="303"/>
                  <a:pt x="33632" y="315"/>
                </a:cubicBezTo>
                <a:lnTo>
                  <a:pt x="33578" y="334"/>
                </a:lnTo>
                <a:lnTo>
                  <a:pt x="33578" y="334"/>
                </a:lnTo>
                <a:cubicBezTo>
                  <a:pt x="33794" y="276"/>
                  <a:pt x="33960" y="213"/>
                  <a:pt x="34086" y="202"/>
                </a:cubicBezTo>
                <a:cubicBezTo>
                  <a:pt x="34188" y="181"/>
                  <a:pt x="34249" y="161"/>
                  <a:pt x="34248" y="161"/>
                </a:cubicBezTo>
                <a:close/>
                <a:moveTo>
                  <a:pt x="33578" y="334"/>
                </a:moveTo>
                <a:cubicBezTo>
                  <a:pt x="33554" y="341"/>
                  <a:pt x="33530" y="347"/>
                  <a:pt x="33506" y="353"/>
                </a:cubicBezTo>
                <a:cubicBezTo>
                  <a:pt x="33393" y="391"/>
                  <a:pt x="33266" y="441"/>
                  <a:pt x="33128" y="492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3055" y="525"/>
                  <a:pt x="33113" y="502"/>
                  <a:pt x="33166" y="479"/>
                </a:cubicBezTo>
                <a:lnTo>
                  <a:pt x="33418" y="391"/>
                </a:lnTo>
                <a:lnTo>
                  <a:pt x="33578" y="334"/>
                </a:lnTo>
                <a:close/>
                <a:moveTo>
                  <a:pt x="1462" y="2848"/>
                </a:moveTo>
                <a:lnTo>
                  <a:pt x="1462" y="2848"/>
                </a:lnTo>
                <a:cubicBezTo>
                  <a:pt x="1422" y="2886"/>
                  <a:pt x="1383" y="2925"/>
                  <a:pt x="1345" y="2964"/>
                </a:cubicBezTo>
                <a:lnTo>
                  <a:pt x="1345" y="2964"/>
                </a:lnTo>
                <a:cubicBezTo>
                  <a:pt x="1372" y="2938"/>
                  <a:pt x="1421" y="2889"/>
                  <a:pt x="1462" y="2848"/>
                </a:cubicBezTo>
                <a:close/>
                <a:moveTo>
                  <a:pt x="28062" y="5280"/>
                </a:moveTo>
                <a:lnTo>
                  <a:pt x="28062" y="5280"/>
                </a:lnTo>
                <a:cubicBezTo>
                  <a:pt x="28038" y="5344"/>
                  <a:pt x="28022" y="5387"/>
                  <a:pt x="28013" y="5413"/>
                </a:cubicBezTo>
                <a:lnTo>
                  <a:pt x="28013" y="5413"/>
                </a:lnTo>
                <a:cubicBezTo>
                  <a:pt x="28030" y="5369"/>
                  <a:pt x="28047" y="5324"/>
                  <a:pt x="28062" y="5280"/>
                </a:cubicBezTo>
                <a:close/>
                <a:moveTo>
                  <a:pt x="66" y="5468"/>
                </a:moveTo>
                <a:cubicBezTo>
                  <a:pt x="50" y="5630"/>
                  <a:pt x="45" y="5794"/>
                  <a:pt x="51" y="5960"/>
                </a:cubicBezTo>
                <a:cubicBezTo>
                  <a:pt x="46" y="5796"/>
                  <a:pt x="52" y="5631"/>
                  <a:pt x="66" y="5468"/>
                </a:cubicBezTo>
                <a:close/>
                <a:moveTo>
                  <a:pt x="27634" y="6464"/>
                </a:moveTo>
                <a:cubicBezTo>
                  <a:pt x="27573" y="6648"/>
                  <a:pt x="27547" y="6772"/>
                  <a:pt x="27546" y="6802"/>
                </a:cubicBezTo>
                <a:lnTo>
                  <a:pt x="27546" y="6802"/>
                </a:lnTo>
                <a:cubicBezTo>
                  <a:pt x="27571" y="6690"/>
                  <a:pt x="27601" y="6577"/>
                  <a:pt x="27634" y="6464"/>
                </a:cubicBezTo>
                <a:close/>
                <a:moveTo>
                  <a:pt x="15917" y="8786"/>
                </a:moveTo>
                <a:lnTo>
                  <a:pt x="15890" y="8821"/>
                </a:lnTo>
                <a:cubicBezTo>
                  <a:pt x="15899" y="8812"/>
                  <a:pt x="15908" y="8800"/>
                  <a:pt x="15917" y="8786"/>
                </a:cubicBezTo>
                <a:close/>
                <a:moveTo>
                  <a:pt x="66867" y="9233"/>
                </a:moveTo>
                <a:cubicBezTo>
                  <a:pt x="66825" y="9233"/>
                  <a:pt x="66733" y="9234"/>
                  <a:pt x="66609" y="9237"/>
                </a:cubicBezTo>
                <a:lnTo>
                  <a:pt x="66835" y="9237"/>
                </a:lnTo>
                <a:cubicBezTo>
                  <a:pt x="66902" y="9234"/>
                  <a:pt x="66907" y="9233"/>
                  <a:pt x="66867" y="9233"/>
                </a:cubicBezTo>
                <a:close/>
                <a:moveTo>
                  <a:pt x="75390" y="9388"/>
                </a:moveTo>
                <a:cubicBezTo>
                  <a:pt x="75390" y="9388"/>
                  <a:pt x="75390" y="9388"/>
                  <a:pt x="75391" y="9388"/>
                </a:cubicBezTo>
                <a:lnTo>
                  <a:pt x="75391" y="9388"/>
                </a:lnTo>
                <a:cubicBezTo>
                  <a:pt x="75391" y="9388"/>
                  <a:pt x="75391" y="9388"/>
                  <a:pt x="75391" y="9388"/>
                </a:cubicBezTo>
                <a:cubicBezTo>
                  <a:pt x="75391" y="9388"/>
                  <a:pt x="75390" y="9388"/>
                  <a:pt x="75390" y="9388"/>
                </a:cubicBezTo>
                <a:close/>
                <a:moveTo>
                  <a:pt x="28143" y="9494"/>
                </a:moveTo>
                <a:cubicBezTo>
                  <a:pt x="28141" y="9494"/>
                  <a:pt x="28190" y="9547"/>
                  <a:pt x="28246" y="9602"/>
                </a:cubicBezTo>
                <a:lnTo>
                  <a:pt x="28246" y="9602"/>
                </a:lnTo>
                <a:cubicBezTo>
                  <a:pt x="28214" y="9569"/>
                  <a:pt x="28182" y="9535"/>
                  <a:pt x="28151" y="9501"/>
                </a:cubicBezTo>
                <a:cubicBezTo>
                  <a:pt x="28146" y="9496"/>
                  <a:pt x="28143" y="9494"/>
                  <a:pt x="28143" y="9494"/>
                </a:cubicBezTo>
                <a:close/>
                <a:moveTo>
                  <a:pt x="78571" y="9712"/>
                </a:moveTo>
                <a:lnTo>
                  <a:pt x="78601" y="9716"/>
                </a:lnTo>
                <a:lnTo>
                  <a:pt x="78601" y="9716"/>
                </a:lnTo>
                <a:cubicBezTo>
                  <a:pt x="78602" y="9716"/>
                  <a:pt x="78603" y="9716"/>
                  <a:pt x="78603" y="9716"/>
                </a:cubicBezTo>
                <a:lnTo>
                  <a:pt x="78603" y="9716"/>
                </a:lnTo>
                <a:cubicBezTo>
                  <a:pt x="78591" y="9714"/>
                  <a:pt x="78580" y="9713"/>
                  <a:pt x="78571" y="9712"/>
                </a:cubicBezTo>
                <a:close/>
                <a:moveTo>
                  <a:pt x="58097" y="9739"/>
                </a:moveTo>
                <a:cubicBezTo>
                  <a:pt x="58048" y="9744"/>
                  <a:pt x="58000" y="9748"/>
                  <a:pt x="57952" y="9753"/>
                </a:cubicBezTo>
                <a:cubicBezTo>
                  <a:pt x="58017" y="9749"/>
                  <a:pt x="58080" y="9742"/>
                  <a:pt x="58097" y="9739"/>
                </a:cubicBezTo>
                <a:close/>
                <a:moveTo>
                  <a:pt x="57903" y="9751"/>
                </a:moveTo>
                <a:cubicBezTo>
                  <a:pt x="57828" y="9758"/>
                  <a:pt x="57728" y="9766"/>
                  <a:pt x="57599" y="9778"/>
                </a:cubicBezTo>
                <a:cubicBezTo>
                  <a:pt x="57700" y="9769"/>
                  <a:pt x="57802" y="9760"/>
                  <a:pt x="57903" y="9751"/>
                </a:cubicBezTo>
                <a:close/>
                <a:moveTo>
                  <a:pt x="78251" y="9766"/>
                </a:moveTo>
                <a:cubicBezTo>
                  <a:pt x="78276" y="9772"/>
                  <a:pt x="78326" y="9780"/>
                  <a:pt x="78403" y="9791"/>
                </a:cubicBezTo>
                <a:cubicBezTo>
                  <a:pt x="78350" y="9782"/>
                  <a:pt x="78299" y="9774"/>
                  <a:pt x="78251" y="9766"/>
                </a:cubicBezTo>
                <a:close/>
                <a:moveTo>
                  <a:pt x="55696" y="9816"/>
                </a:moveTo>
                <a:cubicBezTo>
                  <a:pt x="55570" y="9826"/>
                  <a:pt x="55445" y="9836"/>
                  <a:pt x="55319" y="9857"/>
                </a:cubicBezTo>
                <a:lnTo>
                  <a:pt x="55319" y="9857"/>
                </a:lnTo>
                <a:cubicBezTo>
                  <a:pt x="55435" y="9844"/>
                  <a:pt x="55561" y="9831"/>
                  <a:pt x="55696" y="9816"/>
                </a:cubicBezTo>
                <a:close/>
                <a:moveTo>
                  <a:pt x="28579" y="9766"/>
                </a:moveTo>
                <a:cubicBezTo>
                  <a:pt x="28632" y="9815"/>
                  <a:pt x="28689" y="9864"/>
                  <a:pt x="28749" y="9912"/>
                </a:cubicBezTo>
                <a:lnTo>
                  <a:pt x="28749" y="9912"/>
                </a:lnTo>
                <a:cubicBezTo>
                  <a:pt x="28704" y="9873"/>
                  <a:pt x="28641" y="9821"/>
                  <a:pt x="28579" y="9766"/>
                </a:cubicBezTo>
                <a:close/>
                <a:moveTo>
                  <a:pt x="54805" y="10033"/>
                </a:moveTo>
                <a:lnTo>
                  <a:pt x="54805" y="10033"/>
                </a:lnTo>
                <a:cubicBezTo>
                  <a:pt x="54578" y="10058"/>
                  <a:pt x="54247" y="10095"/>
                  <a:pt x="53856" y="10131"/>
                </a:cubicBezTo>
                <a:cubicBezTo>
                  <a:pt x="54149" y="10095"/>
                  <a:pt x="54454" y="10058"/>
                  <a:pt x="54805" y="10033"/>
                </a:cubicBezTo>
                <a:close/>
                <a:moveTo>
                  <a:pt x="53779" y="10102"/>
                </a:moveTo>
                <a:cubicBezTo>
                  <a:pt x="53843" y="10102"/>
                  <a:pt x="53608" y="10139"/>
                  <a:pt x="53327" y="10182"/>
                </a:cubicBezTo>
                <a:lnTo>
                  <a:pt x="52722" y="10232"/>
                </a:lnTo>
                <a:cubicBezTo>
                  <a:pt x="52642" y="10240"/>
                  <a:pt x="52562" y="10250"/>
                  <a:pt x="52483" y="10262"/>
                </a:cubicBezTo>
                <a:lnTo>
                  <a:pt x="52483" y="10262"/>
                </a:lnTo>
                <a:lnTo>
                  <a:pt x="51727" y="10333"/>
                </a:lnTo>
                <a:lnTo>
                  <a:pt x="53390" y="10131"/>
                </a:lnTo>
                <a:cubicBezTo>
                  <a:pt x="53446" y="10124"/>
                  <a:pt x="53474" y="10121"/>
                  <a:pt x="53479" y="10121"/>
                </a:cubicBezTo>
                <a:cubicBezTo>
                  <a:pt x="53491" y="10121"/>
                  <a:pt x="53350" y="10142"/>
                  <a:pt x="53151" y="10169"/>
                </a:cubicBezTo>
                <a:lnTo>
                  <a:pt x="53453" y="10131"/>
                </a:lnTo>
                <a:cubicBezTo>
                  <a:pt x="53649" y="10111"/>
                  <a:pt x="53749" y="10102"/>
                  <a:pt x="53779" y="10102"/>
                </a:cubicBezTo>
                <a:close/>
                <a:moveTo>
                  <a:pt x="82764" y="10485"/>
                </a:moveTo>
                <a:lnTo>
                  <a:pt x="82990" y="10534"/>
                </a:lnTo>
                <a:cubicBezTo>
                  <a:pt x="82931" y="10520"/>
                  <a:pt x="82854" y="10503"/>
                  <a:pt x="82764" y="10485"/>
                </a:cubicBezTo>
                <a:close/>
                <a:moveTo>
                  <a:pt x="86014" y="11102"/>
                </a:moveTo>
                <a:lnTo>
                  <a:pt x="86087" y="11121"/>
                </a:lnTo>
                <a:lnTo>
                  <a:pt x="86087" y="11121"/>
                </a:lnTo>
                <a:lnTo>
                  <a:pt x="86115" y="11127"/>
                </a:lnTo>
                <a:lnTo>
                  <a:pt x="86115" y="11127"/>
                </a:lnTo>
                <a:lnTo>
                  <a:pt x="86014" y="11102"/>
                </a:lnTo>
                <a:close/>
                <a:moveTo>
                  <a:pt x="31169" y="11318"/>
                </a:moveTo>
                <a:lnTo>
                  <a:pt x="31200" y="11328"/>
                </a:lnTo>
                <a:cubicBezTo>
                  <a:pt x="31190" y="11325"/>
                  <a:pt x="31179" y="11321"/>
                  <a:pt x="31169" y="11318"/>
                </a:cubicBezTo>
                <a:close/>
                <a:moveTo>
                  <a:pt x="34467" y="11878"/>
                </a:moveTo>
                <a:cubicBezTo>
                  <a:pt x="34517" y="11884"/>
                  <a:pt x="34571" y="11890"/>
                  <a:pt x="34627" y="11895"/>
                </a:cubicBezTo>
                <a:cubicBezTo>
                  <a:pt x="34580" y="11890"/>
                  <a:pt x="34524" y="11884"/>
                  <a:pt x="34467" y="11878"/>
                </a:cubicBezTo>
                <a:close/>
                <a:moveTo>
                  <a:pt x="35784" y="161"/>
                </a:moveTo>
                <a:cubicBezTo>
                  <a:pt x="35872" y="161"/>
                  <a:pt x="35957" y="164"/>
                  <a:pt x="36039" y="164"/>
                </a:cubicBezTo>
                <a:lnTo>
                  <a:pt x="36278" y="164"/>
                </a:lnTo>
                <a:lnTo>
                  <a:pt x="36492" y="177"/>
                </a:lnTo>
                <a:cubicBezTo>
                  <a:pt x="36631" y="189"/>
                  <a:pt x="36770" y="202"/>
                  <a:pt x="36883" y="214"/>
                </a:cubicBezTo>
                <a:lnTo>
                  <a:pt x="37198" y="252"/>
                </a:lnTo>
                <a:cubicBezTo>
                  <a:pt x="37400" y="277"/>
                  <a:pt x="37563" y="315"/>
                  <a:pt x="37715" y="340"/>
                </a:cubicBezTo>
                <a:cubicBezTo>
                  <a:pt x="37866" y="366"/>
                  <a:pt x="37992" y="403"/>
                  <a:pt x="38130" y="441"/>
                </a:cubicBezTo>
                <a:cubicBezTo>
                  <a:pt x="38267" y="482"/>
                  <a:pt x="38308" y="494"/>
                  <a:pt x="38306" y="494"/>
                </a:cubicBezTo>
                <a:cubicBezTo>
                  <a:pt x="38303" y="494"/>
                  <a:pt x="38204" y="466"/>
                  <a:pt x="38181" y="466"/>
                </a:cubicBezTo>
                <a:cubicBezTo>
                  <a:pt x="38937" y="681"/>
                  <a:pt x="39655" y="996"/>
                  <a:pt x="40323" y="1411"/>
                </a:cubicBezTo>
                <a:cubicBezTo>
                  <a:pt x="40436" y="1474"/>
                  <a:pt x="40562" y="1563"/>
                  <a:pt x="40676" y="1638"/>
                </a:cubicBezTo>
                <a:cubicBezTo>
                  <a:pt x="40802" y="1727"/>
                  <a:pt x="40928" y="1815"/>
                  <a:pt x="41054" y="1916"/>
                </a:cubicBezTo>
                <a:cubicBezTo>
                  <a:pt x="41180" y="2016"/>
                  <a:pt x="41318" y="2117"/>
                  <a:pt x="41457" y="2243"/>
                </a:cubicBezTo>
                <a:cubicBezTo>
                  <a:pt x="41608" y="2369"/>
                  <a:pt x="41759" y="2520"/>
                  <a:pt x="41923" y="2697"/>
                </a:cubicBezTo>
                <a:lnTo>
                  <a:pt x="42037" y="2861"/>
                </a:lnTo>
                <a:cubicBezTo>
                  <a:pt x="42503" y="3390"/>
                  <a:pt x="42881" y="3982"/>
                  <a:pt x="43171" y="4625"/>
                </a:cubicBezTo>
                <a:cubicBezTo>
                  <a:pt x="43398" y="5129"/>
                  <a:pt x="43574" y="5658"/>
                  <a:pt x="43687" y="6200"/>
                </a:cubicBezTo>
                <a:cubicBezTo>
                  <a:pt x="43797" y="6745"/>
                  <a:pt x="43871" y="7291"/>
                  <a:pt x="43887" y="7848"/>
                </a:cubicBezTo>
                <a:lnTo>
                  <a:pt x="43887" y="7848"/>
                </a:lnTo>
                <a:cubicBezTo>
                  <a:pt x="43886" y="7813"/>
                  <a:pt x="43883" y="7760"/>
                  <a:pt x="43876" y="7674"/>
                </a:cubicBezTo>
                <a:lnTo>
                  <a:pt x="43876" y="7674"/>
                </a:lnTo>
                <a:cubicBezTo>
                  <a:pt x="43902" y="8342"/>
                  <a:pt x="43864" y="9010"/>
                  <a:pt x="43750" y="9665"/>
                </a:cubicBezTo>
                <a:cubicBezTo>
                  <a:pt x="43652" y="10255"/>
                  <a:pt x="43516" y="10827"/>
                  <a:pt x="43325" y="11388"/>
                </a:cubicBezTo>
                <a:lnTo>
                  <a:pt x="43325" y="11388"/>
                </a:lnTo>
                <a:cubicBezTo>
                  <a:pt x="43255" y="11397"/>
                  <a:pt x="43183" y="11407"/>
                  <a:pt x="43108" y="11417"/>
                </a:cubicBezTo>
                <a:lnTo>
                  <a:pt x="43146" y="11417"/>
                </a:lnTo>
                <a:lnTo>
                  <a:pt x="41444" y="11631"/>
                </a:lnTo>
                <a:cubicBezTo>
                  <a:pt x="41318" y="11643"/>
                  <a:pt x="41205" y="11669"/>
                  <a:pt x="40966" y="11694"/>
                </a:cubicBezTo>
                <a:cubicBezTo>
                  <a:pt x="40714" y="11719"/>
                  <a:pt x="40361" y="11757"/>
                  <a:pt x="39781" y="11820"/>
                </a:cubicBezTo>
                <a:lnTo>
                  <a:pt x="39907" y="11820"/>
                </a:lnTo>
                <a:cubicBezTo>
                  <a:pt x="39806" y="11845"/>
                  <a:pt x="39277" y="11895"/>
                  <a:pt x="38622" y="11946"/>
                </a:cubicBezTo>
                <a:cubicBezTo>
                  <a:pt x="37967" y="11984"/>
                  <a:pt x="37148" y="12009"/>
                  <a:pt x="36467" y="12021"/>
                </a:cubicBezTo>
                <a:lnTo>
                  <a:pt x="36959" y="12021"/>
                </a:lnTo>
                <a:cubicBezTo>
                  <a:pt x="36833" y="12021"/>
                  <a:pt x="36695" y="12027"/>
                  <a:pt x="36547" y="12027"/>
                </a:cubicBezTo>
                <a:cubicBezTo>
                  <a:pt x="36473" y="12027"/>
                  <a:pt x="36396" y="12026"/>
                  <a:pt x="36316" y="12021"/>
                </a:cubicBezTo>
                <a:lnTo>
                  <a:pt x="35547" y="11996"/>
                </a:lnTo>
                <a:lnTo>
                  <a:pt x="34791" y="11933"/>
                </a:lnTo>
                <a:lnTo>
                  <a:pt x="34161" y="11848"/>
                </a:lnTo>
                <a:lnTo>
                  <a:pt x="34161" y="11848"/>
                </a:lnTo>
                <a:cubicBezTo>
                  <a:pt x="34230" y="11855"/>
                  <a:pt x="34351" y="11867"/>
                  <a:pt x="34467" y="11878"/>
                </a:cubicBezTo>
                <a:lnTo>
                  <a:pt x="34467" y="11878"/>
                </a:lnTo>
                <a:cubicBezTo>
                  <a:pt x="34079" y="11836"/>
                  <a:pt x="33868" y="11804"/>
                  <a:pt x="33745" y="11782"/>
                </a:cubicBezTo>
                <a:cubicBezTo>
                  <a:pt x="33676" y="11769"/>
                  <a:pt x="33638" y="11766"/>
                  <a:pt x="33618" y="11766"/>
                </a:cubicBezTo>
                <a:cubicBezTo>
                  <a:pt x="33597" y="11766"/>
                  <a:pt x="33594" y="11769"/>
                  <a:pt x="33594" y="11769"/>
                </a:cubicBezTo>
                <a:cubicBezTo>
                  <a:pt x="33594" y="11769"/>
                  <a:pt x="33600" y="11775"/>
                  <a:pt x="33581" y="11775"/>
                </a:cubicBezTo>
                <a:cubicBezTo>
                  <a:pt x="33572" y="11775"/>
                  <a:pt x="33556" y="11774"/>
                  <a:pt x="33531" y="11769"/>
                </a:cubicBezTo>
                <a:lnTo>
                  <a:pt x="33329" y="11744"/>
                </a:lnTo>
                <a:cubicBezTo>
                  <a:pt x="33191" y="11732"/>
                  <a:pt x="33065" y="11706"/>
                  <a:pt x="32926" y="11669"/>
                </a:cubicBezTo>
                <a:cubicBezTo>
                  <a:pt x="32842" y="11648"/>
                  <a:pt x="32852" y="11646"/>
                  <a:pt x="32867" y="11646"/>
                </a:cubicBezTo>
                <a:cubicBezTo>
                  <a:pt x="32870" y="11646"/>
                  <a:pt x="32872" y="11646"/>
                  <a:pt x="32875" y="11646"/>
                </a:cubicBezTo>
                <a:cubicBezTo>
                  <a:pt x="32902" y="11646"/>
                  <a:pt x="32903" y="11641"/>
                  <a:pt x="32321" y="11517"/>
                </a:cubicBezTo>
                <a:cubicBezTo>
                  <a:pt x="32195" y="11480"/>
                  <a:pt x="31969" y="11417"/>
                  <a:pt x="31679" y="11341"/>
                </a:cubicBezTo>
                <a:lnTo>
                  <a:pt x="31187" y="11177"/>
                </a:lnTo>
                <a:lnTo>
                  <a:pt x="30923" y="11089"/>
                </a:lnTo>
                <a:lnTo>
                  <a:pt x="30646" y="10976"/>
                </a:lnTo>
                <a:cubicBezTo>
                  <a:pt x="29971" y="10695"/>
                  <a:pt x="29247" y="10313"/>
                  <a:pt x="28749" y="9912"/>
                </a:cubicBezTo>
                <a:lnTo>
                  <a:pt x="28749" y="9912"/>
                </a:lnTo>
                <a:cubicBezTo>
                  <a:pt x="28787" y="9945"/>
                  <a:pt x="28813" y="9969"/>
                  <a:pt x="28818" y="9980"/>
                </a:cubicBezTo>
                <a:cubicBezTo>
                  <a:pt x="28705" y="9904"/>
                  <a:pt x="28604" y="9816"/>
                  <a:pt x="28503" y="9728"/>
                </a:cubicBezTo>
                <a:cubicBezTo>
                  <a:pt x="28289" y="9526"/>
                  <a:pt x="28100" y="9300"/>
                  <a:pt x="27936" y="9060"/>
                </a:cubicBezTo>
                <a:cubicBezTo>
                  <a:pt x="27760" y="8783"/>
                  <a:pt x="27647" y="8455"/>
                  <a:pt x="27596" y="8128"/>
                </a:cubicBezTo>
                <a:cubicBezTo>
                  <a:pt x="27495" y="7460"/>
                  <a:pt x="27684" y="6792"/>
                  <a:pt x="27810" y="6351"/>
                </a:cubicBezTo>
                <a:cubicBezTo>
                  <a:pt x="27848" y="6225"/>
                  <a:pt x="27873" y="6175"/>
                  <a:pt x="27873" y="6175"/>
                </a:cubicBezTo>
                <a:cubicBezTo>
                  <a:pt x="28050" y="5658"/>
                  <a:pt x="28264" y="5154"/>
                  <a:pt x="28529" y="4675"/>
                </a:cubicBezTo>
                <a:cubicBezTo>
                  <a:pt x="28755" y="4259"/>
                  <a:pt x="29007" y="3869"/>
                  <a:pt x="29297" y="3491"/>
                </a:cubicBezTo>
                <a:cubicBezTo>
                  <a:pt x="29348" y="3415"/>
                  <a:pt x="29448" y="3314"/>
                  <a:pt x="29574" y="3176"/>
                </a:cubicBezTo>
                <a:cubicBezTo>
                  <a:pt x="29688" y="3037"/>
                  <a:pt x="29852" y="2873"/>
                  <a:pt x="30015" y="2697"/>
                </a:cubicBezTo>
                <a:cubicBezTo>
                  <a:pt x="30406" y="2306"/>
                  <a:pt x="30822" y="1953"/>
                  <a:pt x="31276" y="1638"/>
                </a:cubicBezTo>
                <a:lnTo>
                  <a:pt x="31452" y="1512"/>
                </a:lnTo>
                <a:lnTo>
                  <a:pt x="31641" y="1399"/>
                </a:lnTo>
                <a:cubicBezTo>
                  <a:pt x="31754" y="1323"/>
                  <a:pt x="31868" y="1248"/>
                  <a:pt x="31981" y="1185"/>
                </a:cubicBezTo>
                <a:cubicBezTo>
                  <a:pt x="32208" y="1071"/>
                  <a:pt x="32410" y="945"/>
                  <a:pt x="32599" y="870"/>
                </a:cubicBezTo>
                <a:cubicBezTo>
                  <a:pt x="32775" y="794"/>
                  <a:pt x="32926" y="706"/>
                  <a:pt x="33040" y="681"/>
                </a:cubicBezTo>
                <a:cubicBezTo>
                  <a:pt x="33090" y="655"/>
                  <a:pt x="33153" y="643"/>
                  <a:pt x="33203" y="630"/>
                </a:cubicBezTo>
                <a:cubicBezTo>
                  <a:pt x="33960" y="353"/>
                  <a:pt x="34766" y="202"/>
                  <a:pt x="35572" y="164"/>
                </a:cubicBezTo>
                <a:lnTo>
                  <a:pt x="35572" y="164"/>
                </a:lnTo>
                <a:lnTo>
                  <a:pt x="35509" y="177"/>
                </a:lnTo>
                <a:cubicBezTo>
                  <a:pt x="35604" y="164"/>
                  <a:pt x="35695" y="161"/>
                  <a:pt x="35784" y="161"/>
                </a:cubicBezTo>
                <a:close/>
                <a:moveTo>
                  <a:pt x="6301" y="13596"/>
                </a:moveTo>
                <a:lnTo>
                  <a:pt x="6301" y="13596"/>
                </a:lnTo>
                <a:cubicBezTo>
                  <a:pt x="6320" y="13611"/>
                  <a:pt x="6340" y="13625"/>
                  <a:pt x="6362" y="13641"/>
                </a:cubicBezTo>
                <a:lnTo>
                  <a:pt x="6362" y="13641"/>
                </a:lnTo>
                <a:cubicBezTo>
                  <a:pt x="6382" y="13653"/>
                  <a:pt x="6394" y="13660"/>
                  <a:pt x="6395" y="13660"/>
                </a:cubicBezTo>
                <a:cubicBezTo>
                  <a:pt x="6397" y="13660"/>
                  <a:pt x="6369" y="13640"/>
                  <a:pt x="6301" y="13596"/>
                </a:cubicBezTo>
                <a:close/>
                <a:moveTo>
                  <a:pt x="41377" y="15004"/>
                </a:moveTo>
                <a:cubicBezTo>
                  <a:pt x="41284" y="15111"/>
                  <a:pt x="41143" y="15274"/>
                  <a:pt x="40940" y="15512"/>
                </a:cubicBezTo>
                <a:cubicBezTo>
                  <a:pt x="41092" y="15345"/>
                  <a:pt x="41238" y="15176"/>
                  <a:pt x="41377" y="15004"/>
                </a:cubicBezTo>
                <a:close/>
                <a:moveTo>
                  <a:pt x="9400" y="15474"/>
                </a:moveTo>
                <a:cubicBezTo>
                  <a:pt x="9461" y="15506"/>
                  <a:pt x="9520" y="15537"/>
                  <a:pt x="9579" y="15568"/>
                </a:cubicBezTo>
                <a:lnTo>
                  <a:pt x="9579" y="15568"/>
                </a:lnTo>
                <a:cubicBezTo>
                  <a:pt x="9538" y="15544"/>
                  <a:pt x="9474" y="15511"/>
                  <a:pt x="9400" y="15474"/>
                </a:cubicBezTo>
                <a:close/>
                <a:moveTo>
                  <a:pt x="40497" y="16098"/>
                </a:moveTo>
                <a:lnTo>
                  <a:pt x="40497" y="16098"/>
                </a:lnTo>
                <a:cubicBezTo>
                  <a:pt x="40473" y="16121"/>
                  <a:pt x="40448" y="16144"/>
                  <a:pt x="40424" y="16167"/>
                </a:cubicBezTo>
                <a:cubicBezTo>
                  <a:pt x="40448" y="16149"/>
                  <a:pt x="40473" y="16124"/>
                  <a:pt x="40497" y="16098"/>
                </a:cubicBezTo>
                <a:close/>
                <a:moveTo>
                  <a:pt x="78390" y="18864"/>
                </a:moveTo>
                <a:cubicBezTo>
                  <a:pt x="78334" y="18997"/>
                  <a:pt x="78305" y="19079"/>
                  <a:pt x="78284" y="19141"/>
                </a:cubicBezTo>
                <a:lnTo>
                  <a:pt x="78284" y="19141"/>
                </a:lnTo>
                <a:cubicBezTo>
                  <a:pt x="78318" y="19048"/>
                  <a:pt x="78353" y="18956"/>
                  <a:pt x="78390" y="18864"/>
                </a:cubicBezTo>
                <a:close/>
                <a:moveTo>
                  <a:pt x="35383" y="19128"/>
                </a:moveTo>
                <a:cubicBezTo>
                  <a:pt x="35339" y="19142"/>
                  <a:pt x="35295" y="19156"/>
                  <a:pt x="35252" y="19169"/>
                </a:cubicBezTo>
                <a:lnTo>
                  <a:pt x="35252" y="19169"/>
                </a:lnTo>
                <a:lnTo>
                  <a:pt x="35383" y="19128"/>
                </a:lnTo>
                <a:close/>
                <a:moveTo>
                  <a:pt x="78284" y="19141"/>
                </a:moveTo>
                <a:cubicBezTo>
                  <a:pt x="78273" y="19175"/>
                  <a:pt x="78261" y="19208"/>
                  <a:pt x="78250" y="19241"/>
                </a:cubicBezTo>
                <a:lnTo>
                  <a:pt x="78250" y="19241"/>
                </a:lnTo>
                <a:cubicBezTo>
                  <a:pt x="78261" y="19211"/>
                  <a:pt x="78271" y="19180"/>
                  <a:pt x="78284" y="19141"/>
                </a:cubicBezTo>
                <a:close/>
                <a:moveTo>
                  <a:pt x="21535" y="19582"/>
                </a:moveTo>
                <a:lnTo>
                  <a:pt x="21535" y="19583"/>
                </a:lnTo>
                <a:lnTo>
                  <a:pt x="21535" y="19583"/>
                </a:lnTo>
                <a:lnTo>
                  <a:pt x="21558" y="19587"/>
                </a:lnTo>
                <a:lnTo>
                  <a:pt x="21535" y="19582"/>
                </a:lnTo>
                <a:close/>
                <a:moveTo>
                  <a:pt x="21558" y="19587"/>
                </a:moveTo>
                <a:lnTo>
                  <a:pt x="21648" y="19609"/>
                </a:lnTo>
                <a:lnTo>
                  <a:pt x="21648" y="19609"/>
                </a:lnTo>
                <a:lnTo>
                  <a:pt x="21598" y="19594"/>
                </a:lnTo>
                <a:lnTo>
                  <a:pt x="21558" y="19587"/>
                </a:lnTo>
                <a:close/>
                <a:moveTo>
                  <a:pt x="21648" y="19609"/>
                </a:moveTo>
                <a:lnTo>
                  <a:pt x="21686" y="19620"/>
                </a:lnTo>
                <a:cubicBezTo>
                  <a:pt x="21697" y="19621"/>
                  <a:pt x="21706" y="19623"/>
                  <a:pt x="21715" y="19625"/>
                </a:cubicBezTo>
                <a:lnTo>
                  <a:pt x="21715" y="19625"/>
                </a:lnTo>
                <a:lnTo>
                  <a:pt x="21648" y="19609"/>
                </a:lnTo>
                <a:close/>
                <a:moveTo>
                  <a:pt x="32309" y="19897"/>
                </a:moveTo>
                <a:cubicBezTo>
                  <a:pt x="32036" y="19944"/>
                  <a:pt x="31762" y="19986"/>
                  <a:pt x="31488" y="20024"/>
                </a:cubicBezTo>
                <a:lnTo>
                  <a:pt x="31488" y="20024"/>
                </a:lnTo>
                <a:cubicBezTo>
                  <a:pt x="31667" y="20001"/>
                  <a:pt x="31929" y="19968"/>
                  <a:pt x="32309" y="19897"/>
                </a:cubicBezTo>
                <a:close/>
                <a:moveTo>
                  <a:pt x="31488" y="20024"/>
                </a:moveTo>
                <a:cubicBezTo>
                  <a:pt x="31411" y="20033"/>
                  <a:pt x="31350" y="20041"/>
                  <a:pt x="31301" y="20048"/>
                </a:cubicBezTo>
                <a:cubicBezTo>
                  <a:pt x="31295" y="20049"/>
                  <a:pt x="31290" y="20050"/>
                  <a:pt x="31284" y="20051"/>
                </a:cubicBezTo>
                <a:lnTo>
                  <a:pt x="31284" y="20051"/>
                </a:lnTo>
                <a:cubicBezTo>
                  <a:pt x="31352" y="20042"/>
                  <a:pt x="31420" y="20033"/>
                  <a:pt x="31488" y="20024"/>
                </a:cubicBezTo>
                <a:close/>
                <a:moveTo>
                  <a:pt x="31284" y="20051"/>
                </a:moveTo>
                <a:cubicBezTo>
                  <a:pt x="31236" y="20057"/>
                  <a:pt x="31188" y="20063"/>
                  <a:pt x="31140" y="20069"/>
                </a:cubicBezTo>
                <a:lnTo>
                  <a:pt x="31140" y="20069"/>
                </a:lnTo>
                <a:cubicBezTo>
                  <a:pt x="31141" y="20069"/>
                  <a:pt x="31142" y="20069"/>
                  <a:pt x="31143" y="20069"/>
                </a:cubicBezTo>
                <a:cubicBezTo>
                  <a:pt x="31160" y="20069"/>
                  <a:pt x="31200" y="20064"/>
                  <a:pt x="31284" y="20051"/>
                </a:cubicBezTo>
                <a:close/>
                <a:moveTo>
                  <a:pt x="25790" y="20074"/>
                </a:moveTo>
                <a:lnTo>
                  <a:pt x="26386" y="20111"/>
                </a:lnTo>
                <a:cubicBezTo>
                  <a:pt x="26103" y="20093"/>
                  <a:pt x="25911" y="20081"/>
                  <a:pt x="25790" y="20074"/>
                </a:cubicBezTo>
                <a:close/>
                <a:moveTo>
                  <a:pt x="24080" y="20061"/>
                </a:moveTo>
                <a:lnTo>
                  <a:pt x="24622" y="20124"/>
                </a:lnTo>
                <a:cubicBezTo>
                  <a:pt x="24728" y="20130"/>
                  <a:pt x="24838" y="20136"/>
                  <a:pt x="24944" y="20142"/>
                </a:cubicBezTo>
                <a:lnTo>
                  <a:pt x="24944" y="20142"/>
                </a:lnTo>
                <a:cubicBezTo>
                  <a:pt x="24629" y="20118"/>
                  <a:pt x="24330" y="20089"/>
                  <a:pt x="24080" y="20061"/>
                </a:cubicBezTo>
                <a:close/>
                <a:moveTo>
                  <a:pt x="24944" y="20142"/>
                </a:moveTo>
                <a:cubicBezTo>
                  <a:pt x="25201" y="20163"/>
                  <a:pt x="25470" y="20181"/>
                  <a:pt x="25732" y="20195"/>
                </a:cubicBezTo>
                <a:lnTo>
                  <a:pt x="25732" y="20195"/>
                </a:lnTo>
                <a:cubicBezTo>
                  <a:pt x="25704" y="20189"/>
                  <a:pt x="25508" y="20178"/>
                  <a:pt x="25252" y="20162"/>
                </a:cubicBezTo>
                <a:cubicBezTo>
                  <a:pt x="25157" y="20155"/>
                  <a:pt x="25052" y="20149"/>
                  <a:pt x="24944" y="20142"/>
                </a:cubicBezTo>
                <a:close/>
                <a:moveTo>
                  <a:pt x="35887" y="0"/>
                </a:moveTo>
                <a:cubicBezTo>
                  <a:pt x="34728" y="25"/>
                  <a:pt x="33594" y="290"/>
                  <a:pt x="32536" y="769"/>
                </a:cubicBezTo>
                <a:cubicBezTo>
                  <a:pt x="32725" y="668"/>
                  <a:pt x="32926" y="592"/>
                  <a:pt x="33128" y="517"/>
                </a:cubicBezTo>
                <a:lnTo>
                  <a:pt x="33405" y="416"/>
                </a:lnTo>
                <a:cubicBezTo>
                  <a:pt x="33506" y="378"/>
                  <a:pt x="33607" y="353"/>
                  <a:pt x="33708" y="328"/>
                </a:cubicBezTo>
                <a:lnTo>
                  <a:pt x="33708" y="328"/>
                </a:lnTo>
                <a:lnTo>
                  <a:pt x="33443" y="391"/>
                </a:lnTo>
                <a:lnTo>
                  <a:pt x="33191" y="479"/>
                </a:lnTo>
                <a:cubicBezTo>
                  <a:pt x="33093" y="517"/>
                  <a:pt x="32995" y="550"/>
                  <a:pt x="32898" y="586"/>
                </a:cubicBezTo>
                <a:lnTo>
                  <a:pt x="32898" y="586"/>
                </a:lnTo>
                <a:cubicBezTo>
                  <a:pt x="32903" y="584"/>
                  <a:pt x="32908" y="582"/>
                  <a:pt x="32914" y="580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2952" y="562"/>
                  <a:pt x="32908" y="577"/>
                  <a:pt x="32863" y="592"/>
                </a:cubicBezTo>
                <a:lnTo>
                  <a:pt x="32775" y="635"/>
                </a:lnTo>
                <a:lnTo>
                  <a:pt x="32775" y="635"/>
                </a:lnTo>
                <a:cubicBezTo>
                  <a:pt x="32750" y="645"/>
                  <a:pt x="32725" y="656"/>
                  <a:pt x="32699" y="668"/>
                </a:cubicBezTo>
                <a:cubicBezTo>
                  <a:pt x="32707" y="665"/>
                  <a:pt x="32715" y="663"/>
                  <a:pt x="32723" y="660"/>
                </a:cubicBezTo>
                <a:lnTo>
                  <a:pt x="32723" y="660"/>
                </a:lnTo>
                <a:lnTo>
                  <a:pt x="32548" y="744"/>
                </a:lnTo>
                <a:cubicBezTo>
                  <a:pt x="32321" y="832"/>
                  <a:pt x="32107" y="958"/>
                  <a:pt x="31880" y="1084"/>
                </a:cubicBezTo>
                <a:cubicBezTo>
                  <a:pt x="31465" y="1311"/>
                  <a:pt x="31074" y="1588"/>
                  <a:pt x="30709" y="1878"/>
                </a:cubicBezTo>
                <a:cubicBezTo>
                  <a:pt x="30520" y="2029"/>
                  <a:pt x="30343" y="2180"/>
                  <a:pt x="30192" y="2357"/>
                </a:cubicBezTo>
                <a:cubicBezTo>
                  <a:pt x="30015" y="2508"/>
                  <a:pt x="29852" y="2684"/>
                  <a:pt x="29688" y="2835"/>
                </a:cubicBezTo>
                <a:lnTo>
                  <a:pt x="29990" y="2520"/>
                </a:lnTo>
                <a:lnTo>
                  <a:pt x="29675" y="2835"/>
                </a:lnTo>
                <a:cubicBezTo>
                  <a:pt x="29587" y="2924"/>
                  <a:pt x="29524" y="3012"/>
                  <a:pt x="29474" y="3087"/>
                </a:cubicBezTo>
                <a:cubicBezTo>
                  <a:pt x="29348" y="3226"/>
                  <a:pt x="29259" y="3327"/>
                  <a:pt x="29171" y="3453"/>
                </a:cubicBezTo>
                <a:cubicBezTo>
                  <a:pt x="29096" y="3579"/>
                  <a:pt x="28995" y="3705"/>
                  <a:pt x="28856" y="3906"/>
                </a:cubicBezTo>
                <a:lnTo>
                  <a:pt x="28642" y="4247"/>
                </a:lnTo>
                <a:cubicBezTo>
                  <a:pt x="28554" y="4385"/>
                  <a:pt x="28466" y="4549"/>
                  <a:pt x="28352" y="4738"/>
                </a:cubicBezTo>
                <a:cubicBezTo>
                  <a:pt x="28214" y="5003"/>
                  <a:pt x="28100" y="5242"/>
                  <a:pt x="28037" y="5356"/>
                </a:cubicBezTo>
                <a:cubicBezTo>
                  <a:pt x="28015" y="5411"/>
                  <a:pt x="28002" y="5442"/>
                  <a:pt x="28002" y="5442"/>
                </a:cubicBezTo>
                <a:cubicBezTo>
                  <a:pt x="28002" y="5442"/>
                  <a:pt x="28005" y="5433"/>
                  <a:pt x="28013" y="5413"/>
                </a:cubicBezTo>
                <a:lnTo>
                  <a:pt x="28013" y="5413"/>
                </a:lnTo>
                <a:cubicBezTo>
                  <a:pt x="27946" y="5582"/>
                  <a:pt x="27870" y="5750"/>
                  <a:pt x="27810" y="5910"/>
                </a:cubicBezTo>
                <a:cubicBezTo>
                  <a:pt x="27735" y="6124"/>
                  <a:pt x="27672" y="6338"/>
                  <a:pt x="27609" y="6565"/>
                </a:cubicBezTo>
                <a:cubicBezTo>
                  <a:pt x="27565" y="6731"/>
                  <a:pt x="27549" y="6809"/>
                  <a:pt x="27546" y="6809"/>
                </a:cubicBezTo>
                <a:cubicBezTo>
                  <a:pt x="27546" y="6809"/>
                  <a:pt x="27546" y="6808"/>
                  <a:pt x="27546" y="6805"/>
                </a:cubicBezTo>
                <a:cubicBezTo>
                  <a:pt x="27546" y="6804"/>
                  <a:pt x="27546" y="6803"/>
                  <a:pt x="27546" y="6802"/>
                </a:cubicBezTo>
                <a:lnTo>
                  <a:pt x="27546" y="6802"/>
                </a:lnTo>
                <a:cubicBezTo>
                  <a:pt x="27494" y="7030"/>
                  <a:pt x="27458" y="7258"/>
                  <a:pt x="27432" y="7485"/>
                </a:cubicBezTo>
                <a:cubicBezTo>
                  <a:pt x="27407" y="7838"/>
                  <a:pt x="27445" y="8191"/>
                  <a:pt x="27558" y="8531"/>
                </a:cubicBezTo>
                <a:lnTo>
                  <a:pt x="27558" y="8518"/>
                </a:lnTo>
                <a:cubicBezTo>
                  <a:pt x="27621" y="8720"/>
                  <a:pt x="27722" y="8909"/>
                  <a:pt x="27836" y="9085"/>
                </a:cubicBezTo>
                <a:cubicBezTo>
                  <a:pt x="27962" y="9274"/>
                  <a:pt x="28100" y="9451"/>
                  <a:pt x="28251" y="9602"/>
                </a:cubicBezTo>
                <a:cubicBezTo>
                  <a:pt x="28276" y="9627"/>
                  <a:pt x="28297" y="9648"/>
                  <a:pt x="28314" y="9665"/>
                </a:cubicBezTo>
                <a:cubicBezTo>
                  <a:pt x="28292" y="9646"/>
                  <a:pt x="28268" y="9624"/>
                  <a:pt x="28246" y="9602"/>
                </a:cubicBezTo>
                <a:lnTo>
                  <a:pt x="28246" y="9602"/>
                </a:lnTo>
                <a:cubicBezTo>
                  <a:pt x="28487" y="9847"/>
                  <a:pt x="28755" y="10056"/>
                  <a:pt x="29033" y="10245"/>
                </a:cubicBezTo>
                <a:cubicBezTo>
                  <a:pt x="29102" y="10291"/>
                  <a:pt x="29133" y="10312"/>
                  <a:pt x="29132" y="10312"/>
                </a:cubicBezTo>
                <a:cubicBezTo>
                  <a:pt x="29130" y="10312"/>
                  <a:pt x="29037" y="10252"/>
                  <a:pt x="28894" y="10156"/>
                </a:cubicBezTo>
                <a:cubicBezTo>
                  <a:pt x="28579" y="9955"/>
                  <a:pt x="28302" y="9703"/>
                  <a:pt x="28062" y="9426"/>
                </a:cubicBezTo>
                <a:lnTo>
                  <a:pt x="28062" y="9426"/>
                </a:lnTo>
                <a:cubicBezTo>
                  <a:pt x="28201" y="9602"/>
                  <a:pt x="28340" y="9753"/>
                  <a:pt x="28503" y="9904"/>
                </a:cubicBezTo>
                <a:cubicBezTo>
                  <a:pt x="28642" y="10005"/>
                  <a:pt x="28781" y="10119"/>
                  <a:pt x="28932" y="10219"/>
                </a:cubicBezTo>
                <a:cubicBezTo>
                  <a:pt x="29133" y="10358"/>
                  <a:pt x="29360" y="10484"/>
                  <a:pt x="29587" y="10610"/>
                </a:cubicBezTo>
                <a:lnTo>
                  <a:pt x="30091" y="10875"/>
                </a:lnTo>
                <a:cubicBezTo>
                  <a:pt x="30128" y="10891"/>
                  <a:pt x="30167" y="10908"/>
                  <a:pt x="30206" y="10925"/>
                </a:cubicBezTo>
                <a:lnTo>
                  <a:pt x="30206" y="10925"/>
                </a:lnTo>
                <a:cubicBezTo>
                  <a:pt x="30185" y="10917"/>
                  <a:pt x="30163" y="10908"/>
                  <a:pt x="30141" y="10900"/>
                </a:cubicBezTo>
                <a:lnTo>
                  <a:pt x="30141" y="10900"/>
                </a:lnTo>
                <a:cubicBezTo>
                  <a:pt x="30293" y="10973"/>
                  <a:pt x="30448" y="11041"/>
                  <a:pt x="30604" y="11105"/>
                </a:cubicBezTo>
                <a:lnTo>
                  <a:pt x="30604" y="11105"/>
                </a:lnTo>
                <a:cubicBezTo>
                  <a:pt x="30461" y="11039"/>
                  <a:pt x="30329" y="10979"/>
                  <a:pt x="30206" y="10925"/>
                </a:cubicBezTo>
                <a:lnTo>
                  <a:pt x="30206" y="10925"/>
                </a:lnTo>
                <a:cubicBezTo>
                  <a:pt x="30343" y="10980"/>
                  <a:pt x="30467" y="11034"/>
                  <a:pt x="30620" y="11089"/>
                </a:cubicBezTo>
                <a:lnTo>
                  <a:pt x="30835" y="11196"/>
                </a:lnTo>
                <a:lnTo>
                  <a:pt x="30835" y="11196"/>
                </a:lnTo>
                <a:cubicBezTo>
                  <a:pt x="30757" y="11167"/>
                  <a:pt x="30681" y="11136"/>
                  <a:pt x="30604" y="11105"/>
                </a:cubicBezTo>
                <a:lnTo>
                  <a:pt x="30604" y="11105"/>
                </a:lnTo>
                <a:cubicBezTo>
                  <a:pt x="30662" y="11132"/>
                  <a:pt x="30722" y="11160"/>
                  <a:pt x="30784" y="11190"/>
                </a:cubicBezTo>
                <a:cubicBezTo>
                  <a:pt x="30444" y="11051"/>
                  <a:pt x="30116" y="10900"/>
                  <a:pt x="29801" y="10736"/>
                </a:cubicBezTo>
                <a:lnTo>
                  <a:pt x="29801" y="10736"/>
                </a:lnTo>
                <a:cubicBezTo>
                  <a:pt x="30141" y="10925"/>
                  <a:pt x="30494" y="11102"/>
                  <a:pt x="30872" y="11253"/>
                </a:cubicBezTo>
                <a:lnTo>
                  <a:pt x="31553" y="11492"/>
                </a:lnTo>
                <a:cubicBezTo>
                  <a:pt x="31805" y="11568"/>
                  <a:pt x="32069" y="11656"/>
                  <a:pt x="32372" y="11732"/>
                </a:cubicBezTo>
                <a:lnTo>
                  <a:pt x="31893" y="11593"/>
                </a:lnTo>
                <a:cubicBezTo>
                  <a:pt x="31792" y="11555"/>
                  <a:pt x="31679" y="11530"/>
                  <a:pt x="31565" y="11492"/>
                </a:cubicBezTo>
                <a:lnTo>
                  <a:pt x="31250" y="11366"/>
                </a:lnTo>
                <a:cubicBezTo>
                  <a:pt x="31017" y="11286"/>
                  <a:pt x="30851" y="11223"/>
                  <a:pt x="30865" y="11223"/>
                </a:cubicBezTo>
                <a:cubicBezTo>
                  <a:pt x="30876" y="11223"/>
                  <a:pt x="30981" y="11256"/>
                  <a:pt x="31225" y="11341"/>
                </a:cubicBezTo>
                <a:cubicBezTo>
                  <a:pt x="31414" y="11417"/>
                  <a:pt x="31616" y="11480"/>
                  <a:pt x="31817" y="11530"/>
                </a:cubicBezTo>
                <a:cubicBezTo>
                  <a:pt x="32057" y="11593"/>
                  <a:pt x="32321" y="11694"/>
                  <a:pt x="32649" y="11744"/>
                </a:cubicBezTo>
                <a:cubicBezTo>
                  <a:pt x="32687" y="11757"/>
                  <a:pt x="32725" y="11769"/>
                  <a:pt x="32762" y="11769"/>
                </a:cubicBezTo>
                <a:lnTo>
                  <a:pt x="33065" y="11845"/>
                </a:lnTo>
                <a:cubicBezTo>
                  <a:pt x="33203" y="11870"/>
                  <a:pt x="33355" y="11895"/>
                  <a:pt x="33531" y="11921"/>
                </a:cubicBezTo>
                <a:cubicBezTo>
                  <a:pt x="33708" y="11946"/>
                  <a:pt x="33897" y="11984"/>
                  <a:pt x="34098" y="11996"/>
                </a:cubicBezTo>
                <a:lnTo>
                  <a:pt x="34048" y="12009"/>
                </a:lnTo>
                <a:cubicBezTo>
                  <a:pt x="34489" y="12059"/>
                  <a:pt x="34930" y="12097"/>
                  <a:pt x="35371" y="12097"/>
                </a:cubicBezTo>
                <a:lnTo>
                  <a:pt x="36795" y="12147"/>
                </a:lnTo>
                <a:cubicBezTo>
                  <a:pt x="38370" y="12110"/>
                  <a:pt x="35698" y="12147"/>
                  <a:pt x="37563" y="12097"/>
                </a:cubicBezTo>
                <a:cubicBezTo>
                  <a:pt x="38874" y="12034"/>
                  <a:pt x="39781" y="11933"/>
                  <a:pt x="41331" y="11732"/>
                </a:cubicBezTo>
                <a:cubicBezTo>
                  <a:pt x="41583" y="11704"/>
                  <a:pt x="41682" y="11694"/>
                  <a:pt x="41701" y="11694"/>
                </a:cubicBezTo>
                <a:cubicBezTo>
                  <a:pt x="41743" y="11694"/>
                  <a:pt x="41413" y="11738"/>
                  <a:pt x="41431" y="11738"/>
                </a:cubicBezTo>
                <a:cubicBezTo>
                  <a:pt x="41435" y="11738"/>
                  <a:pt x="41454" y="11736"/>
                  <a:pt x="41495" y="11732"/>
                </a:cubicBezTo>
                <a:lnTo>
                  <a:pt x="42301" y="11618"/>
                </a:lnTo>
                <a:cubicBezTo>
                  <a:pt x="42381" y="11608"/>
                  <a:pt x="42416" y="11604"/>
                  <a:pt x="42428" y="11604"/>
                </a:cubicBezTo>
                <a:cubicBezTo>
                  <a:pt x="42444" y="11604"/>
                  <a:pt x="42417" y="11611"/>
                  <a:pt x="42402" y="11618"/>
                </a:cubicBezTo>
                <a:cubicBezTo>
                  <a:pt x="43019" y="11525"/>
                  <a:pt x="42539" y="11572"/>
                  <a:pt x="43296" y="11470"/>
                </a:cubicBezTo>
                <a:lnTo>
                  <a:pt x="43296" y="11470"/>
                </a:lnTo>
                <a:cubicBezTo>
                  <a:pt x="43276" y="11528"/>
                  <a:pt x="43255" y="11586"/>
                  <a:pt x="43234" y="11643"/>
                </a:cubicBezTo>
                <a:cubicBezTo>
                  <a:pt x="42894" y="12538"/>
                  <a:pt x="42465" y="13395"/>
                  <a:pt x="41961" y="14201"/>
                </a:cubicBezTo>
                <a:cubicBezTo>
                  <a:pt x="41780" y="14481"/>
                  <a:pt x="41585" y="14746"/>
                  <a:pt x="41377" y="15004"/>
                </a:cubicBezTo>
                <a:lnTo>
                  <a:pt x="41377" y="15004"/>
                </a:lnTo>
                <a:cubicBezTo>
                  <a:pt x="41489" y="14875"/>
                  <a:pt x="41534" y="14827"/>
                  <a:pt x="41537" y="14827"/>
                </a:cubicBezTo>
                <a:lnTo>
                  <a:pt x="41537" y="14827"/>
                </a:lnTo>
                <a:cubicBezTo>
                  <a:pt x="41548" y="14827"/>
                  <a:pt x="41197" y="15257"/>
                  <a:pt x="41202" y="15257"/>
                </a:cubicBezTo>
                <a:cubicBezTo>
                  <a:pt x="41204" y="15257"/>
                  <a:pt x="41240" y="15216"/>
                  <a:pt x="41331" y="15109"/>
                </a:cubicBezTo>
                <a:lnTo>
                  <a:pt x="41331" y="15109"/>
                </a:lnTo>
                <a:cubicBezTo>
                  <a:pt x="40950" y="15601"/>
                  <a:pt x="40280" y="16197"/>
                  <a:pt x="40270" y="16197"/>
                </a:cubicBezTo>
                <a:cubicBezTo>
                  <a:pt x="40266" y="16197"/>
                  <a:pt x="40345" y="16122"/>
                  <a:pt x="40550" y="15940"/>
                </a:cubicBezTo>
                <a:lnTo>
                  <a:pt x="40663" y="15827"/>
                </a:lnTo>
                <a:cubicBezTo>
                  <a:pt x="40680" y="15805"/>
                  <a:pt x="40686" y="15795"/>
                  <a:pt x="40684" y="15795"/>
                </a:cubicBezTo>
                <a:lnTo>
                  <a:pt x="40684" y="15795"/>
                </a:lnTo>
                <a:cubicBezTo>
                  <a:pt x="40667" y="15795"/>
                  <a:pt x="40261" y="16224"/>
                  <a:pt x="39769" y="16595"/>
                </a:cubicBezTo>
                <a:cubicBezTo>
                  <a:pt x="39630" y="16696"/>
                  <a:pt x="39491" y="16822"/>
                  <a:pt x="39353" y="16911"/>
                </a:cubicBezTo>
                <a:lnTo>
                  <a:pt x="38975" y="17175"/>
                </a:lnTo>
                <a:lnTo>
                  <a:pt x="38710" y="17364"/>
                </a:lnTo>
                <a:cubicBezTo>
                  <a:pt x="38672" y="17389"/>
                  <a:pt x="38647" y="17402"/>
                  <a:pt x="38609" y="17415"/>
                </a:cubicBezTo>
                <a:cubicBezTo>
                  <a:pt x="37727" y="17982"/>
                  <a:pt x="36782" y="18448"/>
                  <a:pt x="35799" y="18813"/>
                </a:cubicBezTo>
                <a:cubicBezTo>
                  <a:pt x="34829" y="19179"/>
                  <a:pt x="33834" y="19468"/>
                  <a:pt x="32825" y="19670"/>
                </a:cubicBezTo>
                <a:cubicBezTo>
                  <a:pt x="31830" y="19859"/>
                  <a:pt x="30822" y="19985"/>
                  <a:pt x="29801" y="20061"/>
                </a:cubicBezTo>
                <a:cubicBezTo>
                  <a:pt x="29163" y="20109"/>
                  <a:pt x="28525" y="20132"/>
                  <a:pt x="27887" y="20132"/>
                </a:cubicBezTo>
                <a:cubicBezTo>
                  <a:pt x="27529" y="20132"/>
                  <a:pt x="27172" y="20125"/>
                  <a:pt x="26815" y="20111"/>
                </a:cubicBezTo>
                <a:lnTo>
                  <a:pt x="26815" y="20111"/>
                </a:lnTo>
                <a:cubicBezTo>
                  <a:pt x="26966" y="20124"/>
                  <a:pt x="27117" y="20149"/>
                  <a:pt x="27268" y="20149"/>
                </a:cubicBezTo>
                <a:cubicBezTo>
                  <a:pt x="27029" y="20149"/>
                  <a:pt x="26802" y="20136"/>
                  <a:pt x="26575" y="20136"/>
                </a:cubicBezTo>
                <a:cubicBezTo>
                  <a:pt x="26349" y="20124"/>
                  <a:pt x="26109" y="20111"/>
                  <a:pt x="25882" y="20099"/>
                </a:cubicBezTo>
                <a:cubicBezTo>
                  <a:pt x="25700" y="20080"/>
                  <a:pt x="25580" y="20067"/>
                  <a:pt x="25629" y="20067"/>
                </a:cubicBezTo>
                <a:cubicBezTo>
                  <a:pt x="25649" y="20067"/>
                  <a:pt x="25700" y="20069"/>
                  <a:pt x="25790" y="20074"/>
                </a:cubicBezTo>
                <a:lnTo>
                  <a:pt x="25790" y="20074"/>
                </a:lnTo>
                <a:lnTo>
                  <a:pt x="25366" y="20048"/>
                </a:lnTo>
                <a:lnTo>
                  <a:pt x="24711" y="20010"/>
                </a:lnTo>
                <a:cubicBezTo>
                  <a:pt x="24138" y="19950"/>
                  <a:pt x="23971" y="19931"/>
                  <a:pt x="24004" y="19931"/>
                </a:cubicBezTo>
                <a:cubicBezTo>
                  <a:pt x="24068" y="19931"/>
                  <a:pt x="24912" y="20008"/>
                  <a:pt x="24948" y="20008"/>
                </a:cubicBezTo>
                <a:cubicBezTo>
                  <a:pt x="24955" y="20008"/>
                  <a:pt x="24931" y="20005"/>
                  <a:pt x="24862" y="19998"/>
                </a:cubicBezTo>
                <a:cubicBezTo>
                  <a:pt x="24597" y="19985"/>
                  <a:pt x="24332" y="19947"/>
                  <a:pt x="24068" y="19922"/>
                </a:cubicBezTo>
                <a:lnTo>
                  <a:pt x="24068" y="19922"/>
                </a:lnTo>
                <a:lnTo>
                  <a:pt x="24244" y="19947"/>
                </a:lnTo>
                <a:cubicBezTo>
                  <a:pt x="23589" y="19884"/>
                  <a:pt x="23539" y="19910"/>
                  <a:pt x="22354" y="19733"/>
                </a:cubicBezTo>
                <a:cubicBezTo>
                  <a:pt x="21649" y="19624"/>
                  <a:pt x="21952" y="19667"/>
                  <a:pt x="21715" y="19625"/>
                </a:cubicBezTo>
                <a:lnTo>
                  <a:pt x="21715" y="19625"/>
                </a:lnTo>
                <a:lnTo>
                  <a:pt x="21800" y="19645"/>
                </a:lnTo>
                <a:cubicBezTo>
                  <a:pt x="21651" y="19617"/>
                  <a:pt x="21550" y="19598"/>
                  <a:pt x="21484" y="19586"/>
                </a:cubicBezTo>
                <a:lnTo>
                  <a:pt x="21484" y="19586"/>
                </a:lnTo>
                <a:cubicBezTo>
                  <a:pt x="21500" y="19589"/>
                  <a:pt x="21518" y="19592"/>
                  <a:pt x="21535" y="19594"/>
                </a:cubicBezTo>
                <a:lnTo>
                  <a:pt x="21535" y="19583"/>
                </a:lnTo>
                <a:lnTo>
                  <a:pt x="21535" y="19583"/>
                </a:lnTo>
                <a:lnTo>
                  <a:pt x="21245" y="19531"/>
                </a:lnTo>
                <a:lnTo>
                  <a:pt x="20388" y="19380"/>
                </a:lnTo>
                <a:lnTo>
                  <a:pt x="19544" y="19191"/>
                </a:lnTo>
                <a:lnTo>
                  <a:pt x="19544" y="19191"/>
                </a:lnTo>
                <a:lnTo>
                  <a:pt x="20212" y="19355"/>
                </a:lnTo>
                <a:cubicBezTo>
                  <a:pt x="19683" y="19249"/>
                  <a:pt x="19112" y="19119"/>
                  <a:pt x="19083" y="19119"/>
                </a:cubicBezTo>
                <a:cubicBezTo>
                  <a:pt x="19070" y="19119"/>
                  <a:pt x="19158" y="19143"/>
                  <a:pt x="19393" y="19204"/>
                </a:cubicBezTo>
                <a:cubicBezTo>
                  <a:pt x="18826" y="19065"/>
                  <a:pt x="17251" y="18662"/>
                  <a:pt x="15764" y="18171"/>
                </a:cubicBezTo>
                <a:lnTo>
                  <a:pt x="14668" y="17805"/>
                </a:lnTo>
                <a:lnTo>
                  <a:pt x="13710" y="17440"/>
                </a:lnTo>
                <a:lnTo>
                  <a:pt x="13307" y="17289"/>
                </a:lnTo>
                <a:lnTo>
                  <a:pt x="12979" y="17137"/>
                </a:lnTo>
                <a:lnTo>
                  <a:pt x="12538" y="16961"/>
                </a:lnTo>
                <a:cubicBezTo>
                  <a:pt x="11594" y="16578"/>
                  <a:pt x="10672" y="16139"/>
                  <a:pt x="9579" y="15568"/>
                </a:cubicBezTo>
                <a:lnTo>
                  <a:pt x="9579" y="15568"/>
                </a:lnTo>
                <a:cubicBezTo>
                  <a:pt x="9616" y="15589"/>
                  <a:pt x="9634" y="15602"/>
                  <a:pt x="9624" y="15602"/>
                </a:cubicBezTo>
                <a:cubicBezTo>
                  <a:pt x="9622" y="15602"/>
                  <a:pt x="9619" y="15601"/>
                  <a:pt x="9615" y="15600"/>
                </a:cubicBezTo>
                <a:cubicBezTo>
                  <a:pt x="9350" y="15474"/>
                  <a:pt x="9098" y="15348"/>
                  <a:pt x="8859" y="15197"/>
                </a:cubicBezTo>
                <a:lnTo>
                  <a:pt x="8859" y="15197"/>
                </a:lnTo>
                <a:cubicBezTo>
                  <a:pt x="8884" y="15208"/>
                  <a:pt x="8897" y="15214"/>
                  <a:pt x="8901" y="15214"/>
                </a:cubicBezTo>
                <a:cubicBezTo>
                  <a:pt x="8926" y="15214"/>
                  <a:pt x="8516" y="14976"/>
                  <a:pt x="8002" y="14680"/>
                </a:cubicBezTo>
                <a:cubicBezTo>
                  <a:pt x="7428" y="14357"/>
                  <a:pt x="6752" y="13921"/>
                  <a:pt x="6362" y="13641"/>
                </a:cubicBezTo>
                <a:lnTo>
                  <a:pt x="6362" y="13641"/>
                </a:lnTo>
                <a:cubicBezTo>
                  <a:pt x="6326" y="13620"/>
                  <a:pt x="6265" y="13582"/>
                  <a:pt x="6187" y="13533"/>
                </a:cubicBezTo>
                <a:cubicBezTo>
                  <a:pt x="5986" y="13395"/>
                  <a:pt x="5645" y="13193"/>
                  <a:pt x="5343" y="12966"/>
                </a:cubicBezTo>
                <a:cubicBezTo>
                  <a:pt x="4910" y="12651"/>
                  <a:pt x="4497" y="12355"/>
                  <a:pt x="4486" y="12355"/>
                </a:cubicBezTo>
                <a:cubicBezTo>
                  <a:pt x="4481" y="12355"/>
                  <a:pt x="4541" y="12402"/>
                  <a:pt x="4688" y="12513"/>
                </a:cubicBezTo>
                <a:cubicBezTo>
                  <a:pt x="4297" y="12236"/>
                  <a:pt x="4297" y="12223"/>
                  <a:pt x="4310" y="12223"/>
                </a:cubicBezTo>
                <a:cubicBezTo>
                  <a:pt x="4313" y="12226"/>
                  <a:pt x="4318" y="12231"/>
                  <a:pt x="4319" y="12231"/>
                </a:cubicBezTo>
                <a:cubicBezTo>
                  <a:pt x="4320" y="12231"/>
                  <a:pt x="4285" y="12199"/>
                  <a:pt x="4083" y="12034"/>
                </a:cubicBezTo>
                <a:cubicBezTo>
                  <a:pt x="3100" y="11278"/>
                  <a:pt x="2231" y="10396"/>
                  <a:pt x="1512" y="9400"/>
                </a:cubicBezTo>
                <a:cubicBezTo>
                  <a:pt x="1109" y="8871"/>
                  <a:pt x="794" y="8279"/>
                  <a:pt x="542" y="7662"/>
                </a:cubicBezTo>
                <a:cubicBezTo>
                  <a:pt x="290" y="7019"/>
                  <a:pt x="177" y="6338"/>
                  <a:pt x="202" y="5645"/>
                </a:cubicBezTo>
                <a:cubicBezTo>
                  <a:pt x="202" y="5644"/>
                  <a:pt x="202" y="5643"/>
                  <a:pt x="202" y="5643"/>
                </a:cubicBezTo>
                <a:cubicBezTo>
                  <a:pt x="200" y="5643"/>
                  <a:pt x="188" y="5776"/>
                  <a:pt x="183" y="5776"/>
                </a:cubicBezTo>
                <a:cubicBezTo>
                  <a:pt x="179" y="5776"/>
                  <a:pt x="179" y="5707"/>
                  <a:pt x="189" y="5469"/>
                </a:cubicBezTo>
                <a:cubicBezTo>
                  <a:pt x="252" y="4990"/>
                  <a:pt x="391" y="4511"/>
                  <a:pt x="605" y="4083"/>
                </a:cubicBezTo>
                <a:cubicBezTo>
                  <a:pt x="668" y="3957"/>
                  <a:pt x="706" y="3869"/>
                  <a:pt x="756" y="3793"/>
                </a:cubicBezTo>
                <a:cubicBezTo>
                  <a:pt x="794" y="3717"/>
                  <a:pt x="832" y="3642"/>
                  <a:pt x="882" y="3566"/>
                </a:cubicBezTo>
                <a:cubicBezTo>
                  <a:pt x="1017" y="3349"/>
                  <a:pt x="1169" y="3148"/>
                  <a:pt x="1345" y="2964"/>
                </a:cubicBezTo>
                <a:lnTo>
                  <a:pt x="1345" y="2964"/>
                </a:lnTo>
                <a:cubicBezTo>
                  <a:pt x="1333" y="2976"/>
                  <a:pt x="1325" y="2983"/>
                  <a:pt x="1324" y="2983"/>
                </a:cubicBezTo>
                <a:cubicBezTo>
                  <a:pt x="1322" y="2983"/>
                  <a:pt x="1357" y="2945"/>
                  <a:pt x="1462" y="2835"/>
                </a:cubicBezTo>
                <a:cubicBezTo>
                  <a:pt x="2420" y="1865"/>
                  <a:pt x="3680" y="1210"/>
                  <a:pt x="4990" y="769"/>
                </a:cubicBezTo>
                <a:cubicBezTo>
                  <a:pt x="6181" y="361"/>
                  <a:pt x="7433" y="156"/>
                  <a:pt x="8691" y="156"/>
                </a:cubicBezTo>
                <a:cubicBezTo>
                  <a:pt x="8831" y="156"/>
                  <a:pt x="8971" y="159"/>
                  <a:pt x="9111" y="164"/>
                </a:cubicBezTo>
                <a:cubicBezTo>
                  <a:pt x="10522" y="214"/>
                  <a:pt x="11908" y="542"/>
                  <a:pt x="13181" y="1134"/>
                </a:cubicBezTo>
                <a:cubicBezTo>
                  <a:pt x="13811" y="1437"/>
                  <a:pt x="14403" y="1815"/>
                  <a:pt x="14932" y="2268"/>
                </a:cubicBezTo>
                <a:cubicBezTo>
                  <a:pt x="15461" y="2722"/>
                  <a:pt x="15902" y="3264"/>
                  <a:pt x="16230" y="3869"/>
                </a:cubicBezTo>
                <a:cubicBezTo>
                  <a:pt x="16103" y="3633"/>
                  <a:pt x="16048" y="3540"/>
                  <a:pt x="16051" y="3540"/>
                </a:cubicBezTo>
                <a:lnTo>
                  <a:pt x="16051" y="3540"/>
                </a:lnTo>
                <a:cubicBezTo>
                  <a:pt x="16052" y="3540"/>
                  <a:pt x="16061" y="3554"/>
                  <a:pt x="16079" y="3579"/>
                </a:cubicBezTo>
                <a:cubicBezTo>
                  <a:pt x="16192" y="3755"/>
                  <a:pt x="16293" y="3957"/>
                  <a:pt x="16394" y="4146"/>
                </a:cubicBezTo>
                <a:cubicBezTo>
                  <a:pt x="16337" y="4033"/>
                  <a:pt x="16321" y="3998"/>
                  <a:pt x="16324" y="3998"/>
                </a:cubicBezTo>
                <a:lnTo>
                  <a:pt x="16324" y="3998"/>
                </a:lnTo>
                <a:cubicBezTo>
                  <a:pt x="16327" y="3998"/>
                  <a:pt x="16379" y="4091"/>
                  <a:pt x="16384" y="4091"/>
                </a:cubicBezTo>
                <a:cubicBezTo>
                  <a:pt x="16384" y="4091"/>
                  <a:pt x="16384" y="4089"/>
                  <a:pt x="16381" y="4083"/>
                </a:cubicBezTo>
                <a:lnTo>
                  <a:pt x="16381" y="4083"/>
                </a:lnTo>
                <a:cubicBezTo>
                  <a:pt x="16722" y="4776"/>
                  <a:pt x="16860" y="5545"/>
                  <a:pt x="16822" y="6326"/>
                </a:cubicBezTo>
                <a:cubicBezTo>
                  <a:pt x="16822" y="6401"/>
                  <a:pt x="16810" y="6477"/>
                  <a:pt x="16810" y="6553"/>
                </a:cubicBezTo>
                <a:cubicBezTo>
                  <a:pt x="16797" y="6641"/>
                  <a:pt x="16785" y="6767"/>
                  <a:pt x="16759" y="6893"/>
                </a:cubicBezTo>
                <a:cubicBezTo>
                  <a:pt x="16709" y="7170"/>
                  <a:pt x="16633" y="7447"/>
                  <a:pt x="16533" y="7712"/>
                </a:cubicBezTo>
                <a:cubicBezTo>
                  <a:pt x="16507" y="7775"/>
                  <a:pt x="16482" y="7851"/>
                  <a:pt x="16444" y="7914"/>
                </a:cubicBezTo>
                <a:lnTo>
                  <a:pt x="16356" y="8103"/>
                </a:lnTo>
                <a:cubicBezTo>
                  <a:pt x="16293" y="8229"/>
                  <a:pt x="16230" y="8329"/>
                  <a:pt x="16167" y="8443"/>
                </a:cubicBezTo>
                <a:cubicBezTo>
                  <a:pt x="16117" y="8531"/>
                  <a:pt x="16054" y="8607"/>
                  <a:pt x="15991" y="8682"/>
                </a:cubicBezTo>
                <a:cubicBezTo>
                  <a:pt x="15958" y="8723"/>
                  <a:pt x="15936" y="8759"/>
                  <a:pt x="15917" y="8786"/>
                </a:cubicBezTo>
                <a:lnTo>
                  <a:pt x="15917" y="8786"/>
                </a:lnTo>
                <a:lnTo>
                  <a:pt x="16117" y="8531"/>
                </a:lnTo>
                <a:lnTo>
                  <a:pt x="16306" y="8216"/>
                </a:lnTo>
                <a:lnTo>
                  <a:pt x="16306" y="8216"/>
                </a:lnTo>
                <a:cubicBezTo>
                  <a:pt x="16218" y="8365"/>
                  <a:pt x="16185" y="8423"/>
                  <a:pt x="16190" y="8423"/>
                </a:cubicBezTo>
                <a:cubicBezTo>
                  <a:pt x="16193" y="8423"/>
                  <a:pt x="16202" y="8412"/>
                  <a:pt x="16218" y="8392"/>
                </a:cubicBezTo>
                <a:lnTo>
                  <a:pt x="16331" y="8241"/>
                </a:lnTo>
                <a:lnTo>
                  <a:pt x="16470" y="7977"/>
                </a:lnTo>
                <a:cubicBezTo>
                  <a:pt x="16596" y="7687"/>
                  <a:pt x="16709" y="7397"/>
                  <a:pt x="16810" y="7094"/>
                </a:cubicBezTo>
                <a:cubicBezTo>
                  <a:pt x="16948" y="6414"/>
                  <a:pt x="16948" y="5708"/>
                  <a:pt x="16797" y="5015"/>
                </a:cubicBezTo>
                <a:cubicBezTo>
                  <a:pt x="16709" y="4600"/>
                  <a:pt x="16558" y="4196"/>
                  <a:pt x="16344" y="3818"/>
                </a:cubicBezTo>
                <a:cubicBezTo>
                  <a:pt x="16129" y="3415"/>
                  <a:pt x="15852" y="3050"/>
                  <a:pt x="15550" y="2735"/>
                </a:cubicBezTo>
                <a:cubicBezTo>
                  <a:pt x="15487" y="2666"/>
                  <a:pt x="15464" y="2641"/>
                  <a:pt x="15465" y="2641"/>
                </a:cubicBezTo>
                <a:lnTo>
                  <a:pt x="15465" y="2641"/>
                </a:lnTo>
                <a:cubicBezTo>
                  <a:pt x="15467" y="2641"/>
                  <a:pt x="15656" y="2842"/>
                  <a:pt x="15662" y="2842"/>
                </a:cubicBezTo>
                <a:cubicBezTo>
                  <a:pt x="15664" y="2842"/>
                  <a:pt x="15657" y="2833"/>
                  <a:pt x="15638" y="2810"/>
                </a:cubicBezTo>
                <a:cubicBezTo>
                  <a:pt x="15461" y="2609"/>
                  <a:pt x="15260" y="2420"/>
                  <a:pt x="15058" y="2243"/>
                </a:cubicBezTo>
                <a:cubicBezTo>
                  <a:pt x="14767" y="1998"/>
                  <a:pt x="14464" y="1764"/>
                  <a:pt x="14141" y="1561"/>
                </a:cubicBezTo>
                <a:lnTo>
                  <a:pt x="14141" y="1561"/>
                </a:lnTo>
                <a:cubicBezTo>
                  <a:pt x="13606" y="1215"/>
                  <a:pt x="13046" y="942"/>
                  <a:pt x="12450" y="718"/>
                </a:cubicBezTo>
                <a:cubicBezTo>
                  <a:pt x="12185" y="630"/>
                  <a:pt x="11921" y="542"/>
                  <a:pt x="11669" y="466"/>
                </a:cubicBezTo>
                <a:lnTo>
                  <a:pt x="11278" y="366"/>
                </a:lnTo>
                <a:lnTo>
                  <a:pt x="10875" y="277"/>
                </a:lnTo>
                <a:cubicBezTo>
                  <a:pt x="10135" y="120"/>
                  <a:pt x="9377" y="43"/>
                  <a:pt x="8620" y="43"/>
                </a:cubicBezTo>
                <a:cubicBezTo>
                  <a:pt x="8101" y="43"/>
                  <a:pt x="7582" y="80"/>
                  <a:pt x="7069" y="151"/>
                </a:cubicBezTo>
                <a:lnTo>
                  <a:pt x="7275" y="141"/>
                </a:lnTo>
                <a:lnTo>
                  <a:pt x="7275" y="141"/>
                </a:lnTo>
                <a:cubicBezTo>
                  <a:pt x="7307" y="136"/>
                  <a:pt x="7335" y="131"/>
                  <a:pt x="7359" y="126"/>
                </a:cubicBezTo>
                <a:cubicBezTo>
                  <a:pt x="7417" y="121"/>
                  <a:pt x="7457" y="118"/>
                  <a:pt x="7471" y="118"/>
                </a:cubicBezTo>
                <a:cubicBezTo>
                  <a:pt x="7492" y="118"/>
                  <a:pt x="7462" y="124"/>
                  <a:pt x="7359" y="139"/>
                </a:cubicBezTo>
                <a:cubicBezTo>
                  <a:pt x="6954" y="181"/>
                  <a:pt x="6552" y="244"/>
                  <a:pt x="6155" y="328"/>
                </a:cubicBezTo>
                <a:lnTo>
                  <a:pt x="6155" y="328"/>
                </a:lnTo>
                <a:cubicBezTo>
                  <a:pt x="6233" y="307"/>
                  <a:pt x="6342" y="284"/>
                  <a:pt x="6462" y="261"/>
                </a:cubicBezTo>
                <a:lnTo>
                  <a:pt x="6462" y="261"/>
                </a:lnTo>
                <a:cubicBezTo>
                  <a:pt x="6359" y="279"/>
                  <a:pt x="6267" y="297"/>
                  <a:pt x="6149" y="315"/>
                </a:cubicBezTo>
                <a:cubicBezTo>
                  <a:pt x="6039" y="345"/>
                  <a:pt x="5997" y="357"/>
                  <a:pt x="6010" y="357"/>
                </a:cubicBezTo>
                <a:cubicBezTo>
                  <a:pt x="6014" y="357"/>
                  <a:pt x="6025" y="355"/>
                  <a:pt x="6043" y="353"/>
                </a:cubicBezTo>
                <a:lnTo>
                  <a:pt x="6043" y="353"/>
                </a:lnTo>
                <a:cubicBezTo>
                  <a:pt x="5539" y="465"/>
                  <a:pt x="5043" y="611"/>
                  <a:pt x="4562" y="794"/>
                </a:cubicBezTo>
                <a:cubicBezTo>
                  <a:pt x="4045" y="996"/>
                  <a:pt x="3541" y="1222"/>
                  <a:pt x="3062" y="1500"/>
                </a:cubicBezTo>
                <a:cubicBezTo>
                  <a:pt x="2634" y="1727"/>
                  <a:pt x="2331" y="1941"/>
                  <a:pt x="2205" y="2029"/>
                </a:cubicBezTo>
                <a:cubicBezTo>
                  <a:pt x="2092" y="2117"/>
                  <a:pt x="1979" y="2193"/>
                  <a:pt x="1878" y="2294"/>
                </a:cubicBezTo>
                <a:cubicBezTo>
                  <a:pt x="1888" y="2287"/>
                  <a:pt x="1902" y="2278"/>
                  <a:pt x="1916" y="2268"/>
                </a:cubicBezTo>
                <a:cubicBezTo>
                  <a:pt x="1938" y="2255"/>
                  <a:pt x="1958" y="2239"/>
                  <a:pt x="1958" y="2239"/>
                </a:cubicBezTo>
                <a:lnTo>
                  <a:pt x="1958" y="2239"/>
                </a:lnTo>
                <a:cubicBezTo>
                  <a:pt x="1958" y="2239"/>
                  <a:pt x="1888" y="2295"/>
                  <a:pt x="1626" y="2533"/>
                </a:cubicBezTo>
                <a:cubicBezTo>
                  <a:pt x="1550" y="2583"/>
                  <a:pt x="1487" y="2659"/>
                  <a:pt x="1411" y="2722"/>
                </a:cubicBezTo>
                <a:cubicBezTo>
                  <a:pt x="1348" y="2785"/>
                  <a:pt x="1298" y="2861"/>
                  <a:pt x="1235" y="2924"/>
                </a:cubicBezTo>
                <a:cubicBezTo>
                  <a:pt x="996" y="3201"/>
                  <a:pt x="781" y="3491"/>
                  <a:pt x="580" y="3806"/>
                </a:cubicBezTo>
                <a:cubicBezTo>
                  <a:pt x="693" y="3604"/>
                  <a:pt x="819" y="3415"/>
                  <a:pt x="958" y="3239"/>
                </a:cubicBezTo>
                <a:lnTo>
                  <a:pt x="958" y="3239"/>
                </a:lnTo>
                <a:cubicBezTo>
                  <a:pt x="444" y="3878"/>
                  <a:pt x="140" y="4658"/>
                  <a:pt x="66" y="5468"/>
                </a:cubicBezTo>
                <a:lnTo>
                  <a:pt x="66" y="5468"/>
                </a:lnTo>
                <a:cubicBezTo>
                  <a:pt x="85" y="5286"/>
                  <a:pt x="117" y="5107"/>
                  <a:pt x="164" y="4927"/>
                </a:cubicBezTo>
                <a:lnTo>
                  <a:pt x="164" y="4927"/>
                </a:lnTo>
                <a:cubicBezTo>
                  <a:pt x="0" y="5683"/>
                  <a:pt x="25" y="6477"/>
                  <a:pt x="252" y="7220"/>
                </a:cubicBezTo>
                <a:cubicBezTo>
                  <a:pt x="492" y="7989"/>
                  <a:pt x="857" y="8720"/>
                  <a:pt x="1323" y="9375"/>
                </a:cubicBezTo>
                <a:cubicBezTo>
                  <a:pt x="2243" y="10623"/>
                  <a:pt x="3365" y="11719"/>
                  <a:pt x="4637" y="12588"/>
                </a:cubicBezTo>
                <a:lnTo>
                  <a:pt x="4461" y="12462"/>
                </a:lnTo>
                <a:lnTo>
                  <a:pt x="5456" y="13168"/>
                </a:lnTo>
                <a:cubicBezTo>
                  <a:pt x="5696" y="13332"/>
                  <a:pt x="5885" y="13458"/>
                  <a:pt x="6086" y="13584"/>
                </a:cubicBezTo>
                <a:lnTo>
                  <a:pt x="6742" y="14025"/>
                </a:lnTo>
                <a:lnTo>
                  <a:pt x="7876" y="14718"/>
                </a:lnTo>
                <a:lnTo>
                  <a:pt x="7800" y="14668"/>
                </a:lnTo>
                <a:lnTo>
                  <a:pt x="7800" y="14668"/>
                </a:lnTo>
                <a:cubicBezTo>
                  <a:pt x="8002" y="14794"/>
                  <a:pt x="8241" y="14920"/>
                  <a:pt x="8506" y="15071"/>
                </a:cubicBezTo>
                <a:lnTo>
                  <a:pt x="9325" y="15524"/>
                </a:lnTo>
                <a:cubicBezTo>
                  <a:pt x="9247" y="15485"/>
                  <a:pt x="9213" y="15469"/>
                  <a:pt x="9211" y="15469"/>
                </a:cubicBezTo>
                <a:cubicBezTo>
                  <a:pt x="9200" y="15469"/>
                  <a:pt x="9817" y="15793"/>
                  <a:pt x="9805" y="15793"/>
                </a:cubicBezTo>
                <a:cubicBezTo>
                  <a:pt x="9801" y="15793"/>
                  <a:pt x="9747" y="15767"/>
                  <a:pt x="9615" y="15701"/>
                </a:cubicBezTo>
                <a:lnTo>
                  <a:pt x="9615" y="15701"/>
                </a:lnTo>
                <a:cubicBezTo>
                  <a:pt x="10144" y="15966"/>
                  <a:pt x="10459" y="16129"/>
                  <a:pt x="10686" y="16243"/>
                </a:cubicBezTo>
                <a:lnTo>
                  <a:pt x="11102" y="16432"/>
                </a:lnTo>
                <a:lnTo>
                  <a:pt x="12059" y="16848"/>
                </a:lnTo>
                <a:lnTo>
                  <a:pt x="12387" y="16999"/>
                </a:lnTo>
                <a:lnTo>
                  <a:pt x="12966" y="17226"/>
                </a:lnTo>
                <a:cubicBezTo>
                  <a:pt x="13080" y="17263"/>
                  <a:pt x="13193" y="17326"/>
                  <a:pt x="13370" y="17389"/>
                </a:cubicBezTo>
                <a:lnTo>
                  <a:pt x="13850" y="17568"/>
                </a:lnTo>
                <a:lnTo>
                  <a:pt x="13850" y="17568"/>
                </a:lnTo>
                <a:cubicBezTo>
                  <a:pt x="13763" y="17536"/>
                  <a:pt x="13727" y="17524"/>
                  <a:pt x="13724" y="17524"/>
                </a:cubicBezTo>
                <a:cubicBezTo>
                  <a:pt x="13711" y="17524"/>
                  <a:pt x="14066" y="17666"/>
                  <a:pt x="14049" y="17666"/>
                </a:cubicBezTo>
                <a:cubicBezTo>
                  <a:pt x="14041" y="17666"/>
                  <a:pt x="13950" y="17634"/>
                  <a:pt x="13697" y="17541"/>
                </a:cubicBezTo>
                <a:lnTo>
                  <a:pt x="13697" y="17541"/>
                </a:lnTo>
                <a:lnTo>
                  <a:pt x="14516" y="17856"/>
                </a:lnTo>
                <a:cubicBezTo>
                  <a:pt x="14768" y="17956"/>
                  <a:pt x="15008" y="18032"/>
                  <a:pt x="15235" y="18108"/>
                </a:cubicBezTo>
                <a:cubicBezTo>
                  <a:pt x="15688" y="18271"/>
                  <a:pt x="16092" y="18397"/>
                  <a:pt x="16457" y="18498"/>
                </a:cubicBezTo>
                <a:lnTo>
                  <a:pt x="17440" y="18788"/>
                </a:lnTo>
                <a:cubicBezTo>
                  <a:pt x="17730" y="18864"/>
                  <a:pt x="18007" y="18939"/>
                  <a:pt x="18284" y="19027"/>
                </a:cubicBezTo>
                <a:cubicBezTo>
                  <a:pt x="18436" y="19062"/>
                  <a:pt x="18507" y="19077"/>
                  <a:pt x="18519" y="19077"/>
                </a:cubicBezTo>
                <a:cubicBezTo>
                  <a:pt x="18551" y="19077"/>
                  <a:pt x="18163" y="18973"/>
                  <a:pt x="17742" y="18864"/>
                </a:cubicBezTo>
                <a:cubicBezTo>
                  <a:pt x="17452" y="18788"/>
                  <a:pt x="17150" y="18700"/>
                  <a:pt x="16961" y="18637"/>
                </a:cubicBezTo>
                <a:cubicBezTo>
                  <a:pt x="16827" y="18603"/>
                  <a:pt x="16748" y="18581"/>
                  <a:pt x="16756" y="18581"/>
                </a:cubicBezTo>
                <a:cubicBezTo>
                  <a:pt x="16759" y="18581"/>
                  <a:pt x="16785" y="18586"/>
                  <a:pt x="16835" y="18599"/>
                </a:cubicBezTo>
                <a:cubicBezTo>
                  <a:pt x="16758" y="18576"/>
                  <a:pt x="16725" y="18566"/>
                  <a:pt x="16729" y="18566"/>
                </a:cubicBezTo>
                <a:cubicBezTo>
                  <a:pt x="16736" y="18566"/>
                  <a:pt x="16926" y="18617"/>
                  <a:pt x="17188" y="18687"/>
                </a:cubicBezTo>
                <a:lnTo>
                  <a:pt x="17503" y="18775"/>
                </a:lnTo>
                <a:lnTo>
                  <a:pt x="17843" y="18864"/>
                </a:lnTo>
                <a:lnTo>
                  <a:pt x="18498" y="19040"/>
                </a:lnTo>
                <a:cubicBezTo>
                  <a:pt x="18876" y="19141"/>
                  <a:pt x="19204" y="19216"/>
                  <a:pt x="19683" y="19330"/>
                </a:cubicBezTo>
                <a:cubicBezTo>
                  <a:pt x="19922" y="19393"/>
                  <a:pt x="20187" y="19456"/>
                  <a:pt x="20527" y="19531"/>
                </a:cubicBezTo>
                <a:lnTo>
                  <a:pt x="21442" y="19699"/>
                </a:lnTo>
                <a:lnTo>
                  <a:pt x="21442" y="19699"/>
                </a:lnTo>
                <a:cubicBezTo>
                  <a:pt x="21533" y="19718"/>
                  <a:pt x="21624" y="19734"/>
                  <a:pt x="21715" y="19750"/>
                </a:cubicBezTo>
                <a:lnTo>
                  <a:pt x="21715" y="19750"/>
                </a:lnTo>
                <a:lnTo>
                  <a:pt x="21762" y="19758"/>
                </a:lnTo>
                <a:lnTo>
                  <a:pt x="21725" y="19751"/>
                </a:lnTo>
                <a:lnTo>
                  <a:pt x="21725" y="19751"/>
                </a:lnTo>
                <a:cubicBezTo>
                  <a:pt x="21966" y="19792"/>
                  <a:pt x="22208" y="19826"/>
                  <a:pt x="22468" y="19859"/>
                </a:cubicBezTo>
                <a:cubicBezTo>
                  <a:pt x="22846" y="19910"/>
                  <a:pt x="23249" y="19973"/>
                  <a:pt x="23702" y="20010"/>
                </a:cubicBezTo>
                <a:cubicBezTo>
                  <a:pt x="24185" y="20046"/>
                  <a:pt x="24800" y="20125"/>
                  <a:pt x="25002" y="20125"/>
                </a:cubicBezTo>
                <a:cubicBezTo>
                  <a:pt x="25016" y="20125"/>
                  <a:pt x="25028" y="20125"/>
                  <a:pt x="25038" y="20124"/>
                </a:cubicBezTo>
                <a:cubicBezTo>
                  <a:pt x="24736" y="20099"/>
                  <a:pt x="24433" y="20073"/>
                  <a:pt x="24131" y="20036"/>
                </a:cubicBezTo>
                <a:lnTo>
                  <a:pt x="23794" y="20003"/>
                </a:lnTo>
                <a:lnTo>
                  <a:pt x="23794" y="20003"/>
                </a:lnTo>
                <a:cubicBezTo>
                  <a:pt x="24117" y="20033"/>
                  <a:pt x="24447" y="20062"/>
                  <a:pt x="24811" y="20086"/>
                </a:cubicBezTo>
                <a:cubicBezTo>
                  <a:pt x="25404" y="20136"/>
                  <a:pt x="26071" y="20174"/>
                  <a:pt x="26916" y="20199"/>
                </a:cubicBezTo>
                <a:cubicBezTo>
                  <a:pt x="26790" y="20199"/>
                  <a:pt x="26286" y="20199"/>
                  <a:pt x="25933" y="20174"/>
                </a:cubicBezTo>
                <a:lnTo>
                  <a:pt x="25933" y="20174"/>
                </a:lnTo>
                <a:cubicBezTo>
                  <a:pt x="26185" y="20199"/>
                  <a:pt x="26424" y="20199"/>
                  <a:pt x="26664" y="20212"/>
                </a:cubicBezTo>
                <a:cubicBezTo>
                  <a:pt x="26903" y="20225"/>
                  <a:pt x="27155" y="20225"/>
                  <a:pt x="27407" y="20237"/>
                </a:cubicBezTo>
                <a:cubicBezTo>
                  <a:pt x="27387" y="20241"/>
                  <a:pt x="27332" y="20242"/>
                  <a:pt x="27250" y="20242"/>
                </a:cubicBezTo>
                <a:cubicBezTo>
                  <a:pt x="27026" y="20242"/>
                  <a:pt x="26598" y="20230"/>
                  <a:pt x="26109" y="20212"/>
                </a:cubicBezTo>
                <a:cubicBezTo>
                  <a:pt x="25986" y="20207"/>
                  <a:pt x="25860" y="20202"/>
                  <a:pt x="25732" y="20195"/>
                </a:cubicBezTo>
                <a:lnTo>
                  <a:pt x="25732" y="20195"/>
                </a:lnTo>
                <a:cubicBezTo>
                  <a:pt x="25746" y="20198"/>
                  <a:pt x="25714" y="20199"/>
                  <a:pt x="25618" y="20199"/>
                </a:cubicBezTo>
                <a:cubicBezTo>
                  <a:pt x="26256" y="20236"/>
                  <a:pt x="26899" y="20256"/>
                  <a:pt x="27542" y="20256"/>
                </a:cubicBezTo>
                <a:cubicBezTo>
                  <a:pt x="28002" y="20256"/>
                  <a:pt x="28462" y="20246"/>
                  <a:pt x="28919" y="20225"/>
                </a:cubicBezTo>
                <a:lnTo>
                  <a:pt x="28919" y="20225"/>
                </a:lnTo>
                <a:lnTo>
                  <a:pt x="28831" y="20237"/>
                </a:lnTo>
                <a:cubicBezTo>
                  <a:pt x="29045" y="20237"/>
                  <a:pt x="29486" y="20199"/>
                  <a:pt x="29877" y="20174"/>
                </a:cubicBezTo>
                <a:lnTo>
                  <a:pt x="29877" y="20174"/>
                </a:lnTo>
                <a:lnTo>
                  <a:pt x="29171" y="20237"/>
                </a:lnTo>
                <a:cubicBezTo>
                  <a:pt x="29832" y="20206"/>
                  <a:pt x="30489" y="20150"/>
                  <a:pt x="31140" y="20069"/>
                </a:cubicBezTo>
                <a:lnTo>
                  <a:pt x="31140" y="20069"/>
                </a:lnTo>
                <a:cubicBezTo>
                  <a:pt x="31131" y="20068"/>
                  <a:pt x="31132" y="20065"/>
                  <a:pt x="31137" y="20061"/>
                </a:cubicBezTo>
                <a:cubicBezTo>
                  <a:pt x="31145" y="20061"/>
                  <a:pt x="31225" y="20047"/>
                  <a:pt x="31187" y="20047"/>
                </a:cubicBezTo>
                <a:cubicBezTo>
                  <a:pt x="31162" y="20047"/>
                  <a:pt x="31084" y="20053"/>
                  <a:pt x="30898" y="20073"/>
                </a:cubicBezTo>
                <a:lnTo>
                  <a:pt x="31742" y="19960"/>
                </a:lnTo>
                <a:lnTo>
                  <a:pt x="32321" y="19872"/>
                </a:lnTo>
                <a:lnTo>
                  <a:pt x="32725" y="19796"/>
                </a:lnTo>
                <a:lnTo>
                  <a:pt x="33052" y="19746"/>
                </a:lnTo>
                <a:cubicBezTo>
                  <a:pt x="33254" y="19695"/>
                  <a:pt x="33481" y="19670"/>
                  <a:pt x="33834" y="19582"/>
                </a:cubicBezTo>
                <a:lnTo>
                  <a:pt x="34464" y="19418"/>
                </a:lnTo>
                <a:cubicBezTo>
                  <a:pt x="34685" y="19352"/>
                  <a:pt x="34944" y="19266"/>
                  <a:pt x="35252" y="19169"/>
                </a:cubicBezTo>
                <a:lnTo>
                  <a:pt x="35252" y="19169"/>
                </a:lnTo>
                <a:lnTo>
                  <a:pt x="34577" y="19380"/>
                </a:lnTo>
                <a:cubicBezTo>
                  <a:pt x="34441" y="19414"/>
                  <a:pt x="34345" y="19437"/>
                  <a:pt x="34334" y="19437"/>
                </a:cubicBezTo>
                <a:cubicBezTo>
                  <a:pt x="34324" y="19437"/>
                  <a:pt x="34375" y="19421"/>
                  <a:pt x="34514" y="19380"/>
                </a:cubicBezTo>
                <a:lnTo>
                  <a:pt x="35409" y="19103"/>
                </a:lnTo>
                <a:lnTo>
                  <a:pt x="36127" y="18838"/>
                </a:lnTo>
                <a:cubicBezTo>
                  <a:pt x="36366" y="18750"/>
                  <a:pt x="36530" y="18662"/>
                  <a:pt x="36644" y="18612"/>
                </a:cubicBezTo>
                <a:lnTo>
                  <a:pt x="36870" y="18511"/>
                </a:lnTo>
                <a:cubicBezTo>
                  <a:pt x="36892" y="18500"/>
                  <a:pt x="36902" y="18495"/>
                  <a:pt x="36901" y="18495"/>
                </a:cubicBezTo>
                <a:lnTo>
                  <a:pt x="36901" y="18495"/>
                </a:lnTo>
                <a:cubicBezTo>
                  <a:pt x="36899" y="18495"/>
                  <a:pt x="36841" y="18522"/>
                  <a:pt x="36770" y="18549"/>
                </a:cubicBezTo>
                <a:cubicBezTo>
                  <a:pt x="36639" y="18606"/>
                  <a:pt x="36449" y="18690"/>
                  <a:pt x="36440" y="18690"/>
                </a:cubicBezTo>
                <a:cubicBezTo>
                  <a:pt x="36434" y="18690"/>
                  <a:pt x="36481" y="18665"/>
                  <a:pt x="36618" y="18599"/>
                </a:cubicBezTo>
                <a:cubicBezTo>
                  <a:pt x="36883" y="18498"/>
                  <a:pt x="37148" y="18372"/>
                  <a:pt x="37400" y="18234"/>
                </a:cubicBezTo>
                <a:cubicBezTo>
                  <a:pt x="37626" y="18108"/>
                  <a:pt x="37904" y="17969"/>
                  <a:pt x="38269" y="17730"/>
                </a:cubicBezTo>
                <a:lnTo>
                  <a:pt x="38282" y="17742"/>
                </a:lnTo>
                <a:cubicBezTo>
                  <a:pt x="38597" y="17566"/>
                  <a:pt x="38899" y="17364"/>
                  <a:pt x="39202" y="17150"/>
                </a:cubicBezTo>
                <a:cubicBezTo>
                  <a:pt x="39353" y="17024"/>
                  <a:pt x="39416" y="16986"/>
                  <a:pt x="39466" y="16948"/>
                </a:cubicBezTo>
                <a:cubicBezTo>
                  <a:pt x="39504" y="16911"/>
                  <a:pt x="39542" y="16873"/>
                  <a:pt x="39680" y="16759"/>
                </a:cubicBezTo>
                <a:lnTo>
                  <a:pt x="39945" y="16545"/>
                </a:lnTo>
                <a:lnTo>
                  <a:pt x="40159" y="16369"/>
                </a:lnTo>
                <a:cubicBezTo>
                  <a:pt x="40235" y="16306"/>
                  <a:pt x="40323" y="16230"/>
                  <a:pt x="40424" y="16142"/>
                </a:cubicBezTo>
                <a:lnTo>
                  <a:pt x="40424" y="16142"/>
                </a:lnTo>
                <a:cubicBezTo>
                  <a:pt x="40210" y="16343"/>
                  <a:pt x="39983" y="16532"/>
                  <a:pt x="39769" y="16722"/>
                </a:cubicBezTo>
                <a:lnTo>
                  <a:pt x="40184" y="16381"/>
                </a:lnTo>
                <a:cubicBezTo>
                  <a:pt x="40310" y="16255"/>
                  <a:pt x="40449" y="16142"/>
                  <a:pt x="40575" y="16016"/>
                </a:cubicBezTo>
                <a:lnTo>
                  <a:pt x="40575" y="16016"/>
                </a:lnTo>
                <a:cubicBezTo>
                  <a:pt x="40549" y="16042"/>
                  <a:pt x="40523" y="16071"/>
                  <a:pt x="40497" y="16098"/>
                </a:cubicBezTo>
                <a:lnTo>
                  <a:pt x="40497" y="16098"/>
                </a:lnTo>
                <a:cubicBezTo>
                  <a:pt x="40797" y="15815"/>
                  <a:pt x="41076" y="15510"/>
                  <a:pt x="41344" y="15184"/>
                </a:cubicBezTo>
                <a:cubicBezTo>
                  <a:pt x="41633" y="14844"/>
                  <a:pt x="41898" y="14491"/>
                  <a:pt x="42150" y="14113"/>
                </a:cubicBezTo>
                <a:lnTo>
                  <a:pt x="42150" y="14113"/>
                </a:lnTo>
                <a:cubicBezTo>
                  <a:pt x="42121" y="14157"/>
                  <a:pt x="42105" y="14178"/>
                  <a:pt x="42102" y="14178"/>
                </a:cubicBezTo>
                <a:cubicBezTo>
                  <a:pt x="42098" y="14178"/>
                  <a:pt x="42126" y="14125"/>
                  <a:pt x="42188" y="14025"/>
                </a:cubicBezTo>
                <a:cubicBezTo>
                  <a:pt x="42238" y="13937"/>
                  <a:pt x="42314" y="13823"/>
                  <a:pt x="42402" y="13660"/>
                </a:cubicBezTo>
                <a:lnTo>
                  <a:pt x="42553" y="13407"/>
                </a:lnTo>
                <a:lnTo>
                  <a:pt x="42705" y="13092"/>
                </a:lnTo>
                <a:cubicBezTo>
                  <a:pt x="42808" y="12901"/>
                  <a:pt x="42826" y="12866"/>
                  <a:pt x="42828" y="12866"/>
                </a:cubicBezTo>
                <a:lnTo>
                  <a:pt x="42828" y="12866"/>
                </a:lnTo>
                <a:cubicBezTo>
                  <a:pt x="42830" y="12866"/>
                  <a:pt x="42826" y="12878"/>
                  <a:pt x="42831" y="12878"/>
                </a:cubicBezTo>
                <a:cubicBezTo>
                  <a:pt x="42831" y="12878"/>
                  <a:pt x="42831" y="12878"/>
                  <a:pt x="42831" y="12853"/>
                </a:cubicBezTo>
                <a:lnTo>
                  <a:pt x="42881" y="12765"/>
                </a:lnTo>
                <a:cubicBezTo>
                  <a:pt x="42931" y="12664"/>
                  <a:pt x="43020" y="12475"/>
                  <a:pt x="43158" y="12147"/>
                </a:cubicBezTo>
                <a:lnTo>
                  <a:pt x="43158" y="12147"/>
                </a:lnTo>
                <a:cubicBezTo>
                  <a:pt x="43007" y="12551"/>
                  <a:pt x="42818" y="12954"/>
                  <a:pt x="42604" y="13332"/>
                </a:cubicBezTo>
                <a:cubicBezTo>
                  <a:pt x="42579" y="13395"/>
                  <a:pt x="42440" y="13609"/>
                  <a:pt x="42427" y="13672"/>
                </a:cubicBezTo>
                <a:cubicBezTo>
                  <a:pt x="42642" y="13307"/>
                  <a:pt x="42843" y="12929"/>
                  <a:pt x="43020" y="12538"/>
                </a:cubicBezTo>
                <a:cubicBezTo>
                  <a:pt x="43108" y="12336"/>
                  <a:pt x="43196" y="12135"/>
                  <a:pt x="43259" y="11958"/>
                </a:cubicBezTo>
                <a:lnTo>
                  <a:pt x="43360" y="11706"/>
                </a:lnTo>
                <a:lnTo>
                  <a:pt x="43423" y="11492"/>
                </a:lnTo>
                <a:lnTo>
                  <a:pt x="43423" y="11492"/>
                </a:lnTo>
                <a:cubicBezTo>
                  <a:pt x="43385" y="11606"/>
                  <a:pt x="43337" y="11734"/>
                  <a:pt x="43298" y="11843"/>
                </a:cubicBezTo>
                <a:lnTo>
                  <a:pt x="43298" y="11843"/>
                </a:lnTo>
                <a:cubicBezTo>
                  <a:pt x="43343" y="11713"/>
                  <a:pt x="43386" y="11583"/>
                  <a:pt x="43428" y="11453"/>
                </a:cubicBezTo>
                <a:lnTo>
                  <a:pt x="43428" y="11453"/>
                </a:lnTo>
                <a:cubicBezTo>
                  <a:pt x="43454" y="11449"/>
                  <a:pt x="43482" y="11446"/>
                  <a:pt x="43511" y="11442"/>
                </a:cubicBezTo>
                <a:cubicBezTo>
                  <a:pt x="43801" y="11379"/>
                  <a:pt x="45704" y="11177"/>
                  <a:pt x="47014" y="10988"/>
                </a:cubicBezTo>
                <a:cubicBezTo>
                  <a:pt x="47090" y="10979"/>
                  <a:pt x="47122" y="10976"/>
                  <a:pt x="47127" y="10976"/>
                </a:cubicBezTo>
                <a:cubicBezTo>
                  <a:pt x="47146" y="10976"/>
                  <a:pt x="46873" y="11013"/>
                  <a:pt x="46951" y="11013"/>
                </a:cubicBezTo>
                <a:lnTo>
                  <a:pt x="49975" y="10598"/>
                </a:lnTo>
                <a:lnTo>
                  <a:pt x="51235" y="10459"/>
                </a:lnTo>
                <a:lnTo>
                  <a:pt x="51235" y="10459"/>
                </a:lnTo>
                <a:cubicBezTo>
                  <a:pt x="51045" y="10477"/>
                  <a:pt x="50945" y="10485"/>
                  <a:pt x="50915" y="10485"/>
                </a:cubicBezTo>
                <a:cubicBezTo>
                  <a:pt x="50805" y="10485"/>
                  <a:pt x="51614" y="10380"/>
                  <a:pt x="52394" y="10276"/>
                </a:cubicBezTo>
                <a:lnTo>
                  <a:pt x="52394" y="10276"/>
                </a:lnTo>
                <a:cubicBezTo>
                  <a:pt x="52266" y="10297"/>
                  <a:pt x="52139" y="10324"/>
                  <a:pt x="52017" y="10358"/>
                </a:cubicBezTo>
                <a:lnTo>
                  <a:pt x="52457" y="10297"/>
                </a:lnTo>
                <a:lnTo>
                  <a:pt x="52457" y="10297"/>
                </a:lnTo>
                <a:cubicBezTo>
                  <a:pt x="52418" y="10303"/>
                  <a:pt x="52402" y="10308"/>
                  <a:pt x="52432" y="10308"/>
                </a:cubicBezTo>
                <a:cubicBezTo>
                  <a:pt x="52483" y="10295"/>
                  <a:pt x="52672" y="10282"/>
                  <a:pt x="52936" y="10245"/>
                </a:cubicBezTo>
                <a:lnTo>
                  <a:pt x="53314" y="10219"/>
                </a:lnTo>
                <a:lnTo>
                  <a:pt x="53403" y="10207"/>
                </a:lnTo>
                <a:cubicBezTo>
                  <a:pt x="54134" y="10119"/>
                  <a:pt x="54852" y="10056"/>
                  <a:pt x="55583" y="9980"/>
                </a:cubicBezTo>
                <a:cubicBezTo>
                  <a:pt x="57133" y="9804"/>
                  <a:pt x="58481" y="9640"/>
                  <a:pt x="60963" y="9451"/>
                </a:cubicBezTo>
                <a:lnTo>
                  <a:pt x="60963" y="9451"/>
                </a:lnTo>
                <a:cubicBezTo>
                  <a:pt x="60346" y="9514"/>
                  <a:pt x="60825" y="9489"/>
                  <a:pt x="60799" y="9514"/>
                </a:cubicBezTo>
                <a:cubicBezTo>
                  <a:pt x="60173" y="9537"/>
                  <a:pt x="59076" y="9646"/>
                  <a:pt x="57903" y="9751"/>
                </a:cubicBezTo>
                <a:lnTo>
                  <a:pt x="57903" y="9751"/>
                </a:lnTo>
                <a:cubicBezTo>
                  <a:pt x="58024" y="9741"/>
                  <a:pt x="58081" y="9737"/>
                  <a:pt x="58097" y="9737"/>
                </a:cubicBezTo>
                <a:cubicBezTo>
                  <a:pt x="58103" y="9737"/>
                  <a:pt x="58102" y="9738"/>
                  <a:pt x="58097" y="9739"/>
                </a:cubicBezTo>
                <a:lnTo>
                  <a:pt x="58097" y="9739"/>
                </a:lnTo>
                <a:cubicBezTo>
                  <a:pt x="58816" y="9670"/>
                  <a:pt x="59525" y="9611"/>
                  <a:pt x="60245" y="9552"/>
                </a:cubicBezTo>
                <a:lnTo>
                  <a:pt x="60245" y="9552"/>
                </a:lnTo>
                <a:cubicBezTo>
                  <a:pt x="60235" y="9556"/>
                  <a:pt x="60247" y="9558"/>
                  <a:pt x="60276" y="9558"/>
                </a:cubicBezTo>
                <a:cubicBezTo>
                  <a:pt x="60399" y="9558"/>
                  <a:pt x="60839" y="9522"/>
                  <a:pt x="61329" y="9501"/>
                </a:cubicBezTo>
                <a:cubicBezTo>
                  <a:pt x="60875" y="9501"/>
                  <a:pt x="63030" y="9363"/>
                  <a:pt x="63962" y="9312"/>
                </a:cubicBezTo>
                <a:lnTo>
                  <a:pt x="63962" y="9312"/>
                </a:lnTo>
                <a:cubicBezTo>
                  <a:pt x="64025" y="9325"/>
                  <a:pt x="63798" y="9350"/>
                  <a:pt x="62664" y="9400"/>
                </a:cubicBezTo>
                <a:cubicBezTo>
                  <a:pt x="63924" y="9363"/>
                  <a:pt x="64277" y="9274"/>
                  <a:pt x="65512" y="9262"/>
                </a:cubicBezTo>
                <a:lnTo>
                  <a:pt x="65512" y="9262"/>
                </a:lnTo>
                <a:cubicBezTo>
                  <a:pt x="65235" y="9274"/>
                  <a:pt x="65084" y="9274"/>
                  <a:pt x="64970" y="9287"/>
                </a:cubicBezTo>
                <a:cubicBezTo>
                  <a:pt x="65388" y="9263"/>
                  <a:pt x="66185" y="9244"/>
                  <a:pt x="66609" y="9237"/>
                </a:cubicBezTo>
                <a:lnTo>
                  <a:pt x="66558" y="9237"/>
                </a:lnTo>
                <a:cubicBezTo>
                  <a:pt x="67024" y="9224"/>
                  <a:pt x="67604" y="9211"/>
                  <a:pt x="68221" y="9211"/>
                </a:cubicBezTo>
                <a:lnTo>
                  <a:pt x="70086" y="9211"/>
                </a:lnTo>
                <a:cubicBezTo>
                  <a:pt x="71296" y="9224"/>
                  <a:pt x="72317" y="9262"/>
                  <a:pt x="72455" y="9262"/>
                </a:cubicBezTo>
                <a:cubicBezTo>
                  <a:pt x="72468" y="9262"/>
                  <a:pt x="72216" y="9274"/>
                  <a:pt x="72102" y="9274"/>
                </a:cubicBezTo>
                <a:cubicBezTo>
                  <a:pt x="73198" y="9300"/>
                  <a:pt x="74294" y="9325"/>
                  <a:pt x="75390" y="9388"/>
                </a:cubicBezTo>
                <a:lnTo>
                  <a:pt x="75390" y="9388"/>
                </a:lnTo>
                <a:cubicBezTo>
                  <a:pt x="74945" y="9344"/>
                  <a:pt x="74686" y="9320"/>
                  <a:pt x="74784" y="9320"/>
                </a:cubicBezTo>
                <a:cubicBezTo>
                  <a:pt x="74831" y="9320"/>
                  <a:pt x="74964" y="9326"/>
                  <a:pt x="75202" y="9337"/>
                </a:cubicBezTo>
                <a:cubicBezTo>
                  <a:pt x="73362" y="9237"/>
                  <a:pt x="73715" y="9249"/>
                  <a:pt x="72153" y="9199"/>
                </a:cubicBezTo>
                <a:lnTo>
                  <a:pt x="72228" y="9186"/>
                </a:lnTo>
                <a:cubicBezTo>
                  <a:pt x="71661" y="9161"/>
                  <a:pt x="70767" y="9161"/>
                  <a:pt x="70426" y="9136"/>
                </a:cubicBezTo>
                <a:cubicBezTo>
                  <a:pt x="70099" y="9123"/>
                  <a:pt x="69570" y="9123"/>
                  <a:pt x="68889" y="9111"/>
                </a:cubicBezTo>
                <a:cubicBezTo>
                  <a:pt x="68196" y="9111"/>
                  <a:pt x="67352" y="9111"/>
                  <a:pt x="66457" y="9148"/>
                </a:cubicBezTo>
                <a:cubicBezTo>
                  <a:pt x="64668" y="9186"/>
                  <a:pt x="62627" y="9287"/>
                  <a:pt x="61026" y="9388"/>
                </a:cubicBezTo>
                <a:cubicBezTo>
                  <a:pt x="61063" y="9387"/>
                  <a:pt x="61090" y="9387"/>
                  <a:pt x="61109" y="9387"/>
                </a:cubicBezTo>
                <a:cubicBezTo>
                  <a:pt x="61415" y="9387"/>
                  <a:pt x="59520" y="9478"/>
                  <a:pt x="59413" y="9514"/>
                </a:cubicBezTo>
                <a:cubicBezTo>
                  <a:pt x="59300" y="9514"/>
                  <a:pt x="59096" y="9527"/>
                  <a:pt x="59059" y="9527"/>
                </a:cubicBezTo>
                <a:cubicBezTo>
                  <a:pt x="59035" y="9527"/>
                  <a:pt x="59086" y="9521"/>
                  <a:pt x="59287" y="9501"/>
                </a:cubicBezTo>
                <a:lnTo>
                  <a:pt x="59287" y="9501"/>
                </a:lnTo>
                <a:cubicBezTo>
                  <a:pt x="57662" y="9640"/>
                  <a:pt x="56830" y="9703"/>
                  <a:pt x="55709" y="9841"/>
                </a:cubicBezTo>
                <a:cubicBezTo>
                  <a:pt x="55691" y="9843"/>
                  <a:pt x="55680" y="9843"/>
                  <a:pt x="55674" y="9843"/>
                </a:cubicBezTo>
                <a:cubicBezTo>
                  <a:pt x="55619" y="9843"/>
                  <a:pt x="55963" y="9802"/>
                  <a:pt x="55917" y="9802"/>
                </a:cubicBezTo>
                <a:cubicBezTo>
                  <a:pt x="55911" y="9802"/>
                  <a:pt x="55901" y="9802"/>
                  <a:pt x="55885" y="9804"/>
                </a:cubicBezTo>
                <a:cubicBezTo>
                  <a:pt x="55759" y="9816"/>
                  <a:pt x="55368" y="9867"/>
                  <a:pt x="55205" y="9879"/>
                </a:cubicBezTo>
                <a:cubicBezTo>
                  <a:pt x="55243" y="9870"/>
                  <a:pt x="55281" y="9863"/>
                  <a:pt x="55319" y="9857"/>
                </a:cubicBezTo>
                <a:lnTo>
                  <a:pt x="55319" y="9857"/>
                </a:lnTo>
                <a:cubicBezTo>
                  <a:pt x="54006" y="9999"/>
                  <a:pt x="53859" y="10034"/>
                  <a:pt x="53743" y="10068"/>
                </a:cubicBezTo>
                <a:cubicBezTo>
                  <a:pt x="52899" y="10156"/>
                  <a:pt x="52483" y="10207"/>
                  <a:pt x="51878" y="10295"/>
                </a:cubicBezTo>
                <a:cubicBezTo>
                  <a:pt x="51727" y="10308"/>
                  <a:pt x="51528" y="10327"/>
                  <a:pt x="51497" y="10327"/>
                </a:cubicBezTo>
                <a:cubicBezTo>
                  <a:pt x="51465" y="10327"/>
                  <a:pt x="51601" y="10308"/>
                  <a:pt x="52117" y="10245"/>
                </a:cubicBezTo>
                <a:lnTo>
                  <a:pt x="52117" y="10245"/>
                </a:lnTo>
                <a:lnTo>
                  <a:pt x="50126" y="10484"/>
                </a:lnTo>
                <a:lnTo>
                  <a:pt x="49018" y="10623"/>
                </a:lnTo>
                <a:cubicBezTo>
                  <a:pt x="48728" y="10661"/>
                  <a:pt x="48526" y="10686"/>
                  <a:pt x="48514" y="10698"/>
                </a:cubicBezTo>
                <a:cubicBezTo>
                  <a:pt x="48325" y="10711"/>
                  <a:pt x="47694" y="10799"/>
                  <a:pt x="47543" y="10824"/>
                </a:cubicBezTo>
                <a:lnTo>
                  <a:pt x="44847" y="11165"/>
                </a:lnTo>
                <a:lnTo>
                  <a:pt x="44847" y="11165"/>
                </a:lnTo>
                <a:lnTo>
                  <a:pt x="45200" y="11127"/>
                </a:lnTo>
                <a:lnTo>
                  <a:pt x="45200" y="11127"/>
                </a:lnTo>
                <a:cubicBezTo>
                  <a:pt x="44766" y="11205"/>
                  <a:pt x="44273" y="11263"/>
                  <a:pt x="43453" y="11371"/>
                </a:cubicBezTo>
                <a:lnTo>
                  <a:pt x="43453" y="11371"/>
                </a:lnTo>
                <a:cubicBezTo>
                  <a:pt x="43591" y="10925"/>
                  <a:pt x="43704" y="10474"/>
                  <a:pt x="43788" y="10018"/>
                </a:cubicBezTo>
                <a:cubicBezTo>
                  <a:pt x="43814" y="9911"/>
                  <a:pt x="43825" y="9868"/>
                  <a:pt x="43827" y="9868"/>
                </a:cubicBezTo>
                <a:lnTo>
                  <a:pt x="43827" y="9868"/>
                </a:lnTo>
                <a:cubicBezTo>
                  <a:pt x="43831" y="9868"/>
                  <a:pt x="43801" y="10032"/>
                  <a:pt x="43776" y="10207"/>
                </a:cubicBezTo>
                <a:cubicBezTo>
                  <a:pt x="43813" y="9993"/>
                  <a:pt x="43851" y="9816"/>
                  <a:pt x="43876" y="9615"/>
                </a:cubicBezTo>
                <a:cubicBezTo>
                  <a:pt x="43902" y="9413"/>
                  <a:pt x="43927" y="9186"/>
                  <a:pt x="43952" y="8871"/>
                </a:cubicBezTo>
                <a:cubicBezTo>
                  <a:pt x="43965" y="8947"/>
                  <a:pt x="43965" y="9035"/>
                  <a:pt x="43952" y="9111"/>
                </a:cubicBezTo>
                <a:cubicBezTo>
                  <a:pt x="43939" y="9363"/>
                  <a:pt x="43902" y="9627"/>
                  <a:pt x="43864" y="9879"/>
                </a:cubicBezTo>
                <a:cubicBezTo>
                  <a:pt x="43977" y="9224"/>
                  <a:pt x="44028" y="8556"/>
                  <a:pt x="44002" y="7888"/>
                </a:cubicBezTo>
                <a:cubicBezTo>
                  <a:pt x="44025" y="7767"/>
                  <a:pt x="43969" y="7075"/>
                  <a:pt x="43981" y="7075"/>
                </a:cubicBezTo>
                <a:lnTo>
                  <a:pt x="43981" y="7075"/>
                </a:lnTo>
                <a:cubicBezTo>
                  <a:pt x="43982" y="7075"/>
                  <a:pt x="43985" y="7088"/>
                  <a:pt x="43990" y="7120"/>
                </a:cubicBezTo>
                <a:cubicBezTo>
                  <a:pt x="43914" y="6464"/>
                  <a:pt x="43776" y="5822"/>
                  <a:pt x="43549" y="5204"/>
                </a:cubicBezTo>
                <a:cubicBezTo>
                  <a:pt x="43297" y="4511"/>
                  <a:pt x="42957" y="3843"/>
                  <a:pt x="42516" y="3239"/>
                </a:cubicBezTo>
                <a:lnTo>
                  <a:pt x="42402" y="3100"/>
                </a:lnTo>
                <a:cubicBezTo>
                  <a:pt x="42339" y="2999"/>
                  <a:pt x="42276" y="2911"/>
                  <a:pt x="42213" y="2823"/>
                </a:cubicBezTo>
                <a:cubicBezTo>
                  <a:pt x="41772" y="2306"/>
                  <a:pt x="41268" y="1853"/>
                  <a:pt x="40714" y="1462"/>
                </a:cubicBezTo>
                <a:cubicBezTo>
                  <a:pt x="40096" y="1046"/>
                  <a:pt x="39428" y="718"/>
                  <a:pt x="38723" y="479"/>
                </a:cubicBezTo>
                <a:cubicBezTo>
                  <a:pt x="38584" y="416"/>
                  <a:pt x="38433" y="378"/>
                  <a:pt x="38282" y="328"/>
                </a:cubicBezTo>
                <a:cubicBezTo>
                  <a:pt x="38143" y="265"/>
                  <a:pt x="37992" y="227"/>
                  <a:pt x="37841" y="202"/>
                </a:cubicBezTo>
                <a:cubicBezTo>
                  <a:pt x="37573" y="143"/>
                  <a:pt x="37474" y="123"/>
                  <a:pt x="37463" y="123"/>
                </a:cubicBezTo>
                <a:cubicBezTo>
                  <a:pt x="37449" y="123"/>
                  <a:pt x="37598" y="160"/>
                  <a:pt x="37715" y="189"/>
                </a:cubicBezTo>
                <a:cubicBezTo>
                  <a:pt x="37788" y="208"/>
                  <a:pt x="37849" y="219"/>
                  <a:pt x="37846" y="219"/>
                </a:cubicBezTo>
                <a:cubicBezTo>
                  <a:pt x="37845" y="219"/>
                  <a:pt x="37836" y="218"/>
                  <a:pt x="37815" y="214"/>
                </a:cubicBezTo>
                <a:cubicBezTo>
                  <a:pt x="37727" y="202"/>
                  <a:pt x="37500" y="139"/>
                  <a:pt x="36971" y="76"/>
                </a:cubicBezTo>
                <a:cubicBezTo>
                  <a:pt x="36440" y="31"/>
                  <a:pt x="36211" y="24"/>
                  <a:pt x="36119" y="24"/>
                </a:cubicBezTo>
                <a:cubicBezTo>
                  <a:pt x="36082" y="24"/>
                  <a:pt x="36067" y="25"/>
                  <a:pt x="36064" y="25"/>
                </a:cubicBezTo>
                <a:cubicBezTo>
                  <a:pt x="36051" y="13"/>
                  <a:pt x="36152" y="0"/>
                  <a:pt x="35887" y="0"/>
                </a:cubicBezTo>
                <a:close/>
                <a:moveTo>
                  <a:pt x="97237" y="20531"/>
                </a:moveTo>
                <a:cubicBezTo>
                  <a:pt x="97231" y="20700"/>
                  <a:pt x="97225" y="20819"/>
                  <a:pt x="97221" y="20897"/>
                </a:cubicBezTo>
                <a:lnTo>
                  <a:pt x="97221" y="20897"/>
                </a:lnTo>
                <a:cubicBezTo>
                  <a:pt x="97223" y="20873"/>
                  <a:pt x="97226" y="20846"/>
                  <a:pt x="97229" y="20817"/>
                </a:cubicBezTo>
                <a:cubicBezTo>
                  <a:pt x="97233" y="20723"/>
                  <a:pt x="97236" y="20627"/>
                  <a:pt x="97237" y="20531"/>
                </a:cubicBezTo>
                <a:close/>
                <a:moveTo>
                  <a:pt x="78002" y="22547"/>
                </a:moveTo>
                <a:cubicBezTo>
                  <a:pt x="78017" y="22701"/>
                  <a:pt x="78053" y="22855"/>
                  <a:pt x="78100" y="22997"/>
                </a:cubicBezTo>
                <a:lnTo>
                  <a:pt x="78119" y="23052"/>
                </a:lnTo>
                <a:lnTo>
                  <a:pt x="78119" y="23052"/>
                </a:lnTo>
                <a:cubicBezTo>
                  <a:pt x="78075" y="22885"/>
                  <a:pt x="78033" y="22721"/>
                  <a:pt x="78002" y="22547"/>
                </a:cubicBezTo>
                <a:close/>
                <a:moveTo>
                  <a:pt x="78119" y="23052"/>
                </a:moveTo>
                <a:lnTo>
                  <a:pt x="78119" y="23052"/>
                </a:lnTo>
                <a:cubicBezTo>
                  <a:pt x="78129" y="23092"/>
                  <a:pt x="78140" y="23132"/>
                  <a:pt x="78151" y="23173"/>
                </a:cubicBezTo>
                <a:cubicBezTo>
                  <a:pt x="78165" y="23205"/>
                  <a:pt x="78178" y="23236"/>
                  <a:pt x="78190" y="23266"/>
                </a:cubicBezTo>
                <a:lnTo>
                  <a:pt x="78190" y="23266"/>
                </a:lnTo>
                <a:lnTo>
                  <a:pt x="78163" y="23186"/>
                </a:lnTo>
                <a:lnTo>
                  <a:pt x="78119" y="23052"/>
                </a:lnTo>
                <a:close/>
                <a:moveTo>
                  <a:pt x="78190" y="23266"/>
                </a:moveTo>
                <a:lnTo>
                  <a:pt x="78226" y="23375"/>
                </a:lnTo>
                <a:cubicBezTo>
                  <a:pt x="78277" y="23488"/>
                  <a:pt x="78315" y="23614"/>
                  <a:pt x="78352" y="23690"/>
                </a:cubicBezTo>
                <a:cubicBezTo>
                  <a:pt x="78310" y="23583"/>
                  <a:pt x="78258" y="23432"/>
                  <a:pt x="78190" y="23266"/>
                </a:cubicBezTo>
                <a:close/>
                <a:moveTo>
                  <a:pt x="78887" y="24735"/>
                </a:moveTo>
                <a:lnTo>
                  <a:pt x="78887" y="24735"/>
                </a:lnTo>
                <a:cubicBezTo>
                  <a:pt x="78916" y="24782"/>
                  <a:pt x="78948" y="24832"/>
                  <a:pt x="78982" y="24887"/>
                </a:cubicBezTo>
                <a:cubicBezTo>
                  <a:pt x="79003" y="24914"/>
                  <a:pt x="79012" y="24926"/>
                  <a:pt x="79013" y="24926"/>
                </a:cubicBezTo>
                <a:cubicBezTo>
                  <a:pt x="79013" y="24926"/>
                  <a:pt x="79007" y="24917"/>
                  <a:pt x="78995" y="24899"/>
                </a:cubicBezTo>
                <a:lnTo>
                  <a:pt x="78995" y="24899"/>
                </a:lnTo>
                <a:lnTo>
                  <a:pt x="79033" y="24950"/>
                </a:lnTo>
                <a:lnTo>
                  <a:pt x="78995" y="24887"/>
                </a:lnTo>
                <a:lnTo>
                  <a:pt x="78887" y="24735"/>
                </a:lnTo>
                <a:close/>
                <a:moveTo>
                  <a:pt x="81213" y="27042"/>
                </a:moveTo>
                <a:lnTo>
                  <a:pt x="81465" y="27218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597" y="27290"/>
                  <a:pt x="81460" y="27202"/>
                  <a:pt x="81213" y="27042"/>
                </a:cubicBezTo>
                <a:close/>
                <a:moveTo>
                  <a:pt x="82378" y="27732"/>
                </a:moveTo>
                <a:cubicBezTo>
                  <a:pt x="82405" y="27746"/>
                  <a:pt x="82432" y="27759"/>
                  <a:pt x="82460" y="27772"/>
                </a:cubicBezTo>
                <a:cubicBezTo>
                  <a:pt x="82438" y="27763"/>
                  <a:pt x="82411" y="27750"/>
                  <a:pt x="82378" y="27732"/>
                </a:cubicBezTo>
                <a:close/>
                <a:moveTo>
                  <a:pt x="83103" y="28087"/>
                </a:moveTo>
                <a:lnTo>
                  <a:pt x="83141" y="28100"/>
                </a:lnTo>
                <a:cubicBezTo>
                  <a:pt x="83182" y="28118"/>
                  <a:pt x="83220" y="28134"/>
                  <a:pt x="83254" y="28148"/>
                </a:cubicBezTo>
                <a:lnTo>
                  <a:pt x="83254" y="28148"/>
                </a:lnTo>
                <a:cubicBezTo>
                  <a:pt x="83207" y="28129"/>
                  <a:pt x="83157" y="28109"/>
                  <a:pt x="83103" y="28087"/>
                </a:cubicBezTo>
                <a:close/>
                <a:moveTo>
                  <a:pt x="91268" y="28503"/>
                </a:moveTo>
                <a:lnTo>
                  <a:pt x="91226" y="28519"/>
                </a:lnTo>
                <a:lnTo>
                  <a:pt x="91226" y="28519"/>
                </a:lnTo>
                <a:cubicBezTo>
                  <a:pt x="91240" y="28514"/>
                  <a:pt x="91254" y="28509"/>
                  <a:pt x="91268" y="28503"/>
                </a:cubicBezTo>
                <a:close/>
                <a:moveTo>
                  <a:pt x="91226" y="28519"/>
                </a:moveTo>
                <a:cubicBezTo>
                  <a:pt x="91188" y="28533"/>
                  <a:pt x="91150" y="28544"/>
                  <a:pt x="91111" y="28555"/>
                </a:cubicBezTo>
                <a:lnTo>
                  <a:pt x="91111" y="28555"/>
                </a:lnTo>
                <a:cubicBezTo>
                  <a:pt x="91129" y="28550"/>
                  <a:pt x="91147" y="28546"/>
                  <a:pt x="91168" y="28541"/>
                </a:cubicBezTo>
                <a:lnTo>
                  <a:pt x="91226" y="28519"/>
                </a:lnTo>
                <a:close/>
                <a:moveTo>
                  <a:pt x="84762" y="28613"/>
                </a:moveTo>
                <a:lnTo>
                  <a:pt x="84762" y="28613"/>
                </a:lnTo>
                <a:cubicBezTo>
                  <a:pt x="84849" y="28638"/>
                  <a:pt x="84937" y="28662"/>
                  <a:pt x="85025" y="28686"/>
                </a:cubicBezTo>
                <a:lnTo>
                  <a:pt x="85025" y="28686"/>
                </a:lnTo>
                <a:cubicBezTo>
                  <a:pt x="85006" y="28680"/>
                  <a:pt x="84987" y="28673"/>
                  <a:pt x="84968" y="28667"/>
                </a:cubicBezTo>
                <a:cubicBezTo>
                  <a:pt x="84901" y="28649"/>
                  <a:pt x="84832" y="28631"/>
                  <a:pt x="84762" y="28613"/>
                </a:cubicBezTo>
                <a:close/>
                <a:moveTo>
                  <a:pt x="85025" y="28686"/>
                </a:moveTo>
                <a:cubicBezTo>
                  <a:pt x="85196" y="28738"/>
                  <a:pt x="85368" y="28772"/>
                  <a:pt x="85560" y="28806"/>
                </a:cubicBezTo>
                <a:cubicBezTo>
                  <a:pt x="85379" y="28772"/>
                  <a:pt x="85201" y="28731"/>
                  <a:pt x="85025" y="28686"/>
                </a:cubicBezTo>
                <a:close/>
                <a:moveTo>
                  <a:pt x="85346" y="28831"/>
                </a:moveTo>
                <a:lnTo>
                  <a:pt x="85346" y="28831"/>
                </a:lnTo>
                <a:cubicBezTo>
                  <a:pt x="85410" y="28844"/>
                  <a:pt x="85452" y="28853"/>
                  <a:pt x="85474" y="28856"/>
                </a:cubicBezTo>
                <a:lnTo>
                  <a:pt x="85474" y="28856"/>
                </a:lnTo>
                <a:cubicBezTo>
                  <a:pt x="85431" y="28848"/>
                  <a:pt x="85388" y="28839"/>
                  <a:pt x="85346" y="28831"/>
                </a:cubicBezTo>
                <a:close/>
                <a:moveTo>
                  <a:pt x="91727" y="28319"/>
                </a:moveTo>
                <a:lnTo>
                  <a:pt x="91727" y="28319"/>
                </a:lnTo>
                <a:cubicBezTo>
                  <a:pt x="91724" y="28319"/>
                  <a:pt x="91675" y="28336"/>
                  <a:pt x="91558" y="28377"/>
                </a:cubicBezTo>
                <a:cubicBezTo>
                  <a:pt x="91294" y="28478"/>
                  <a:pt x="91029" y="28566"/>
                  <a:pt x="90752" y="28642"/>
                </a:cubicBezTo>
                <a:lnTo>
                  <a:pt x="90411" y="28730"/>
                </a:lnTo>
                <a:lnTo>
                  <a:pt x="90059" y="28806"/>
                </a:lnTo>
                <a:lnTo>
                  <a:pt x="89706" y="28869"/>
                </a:lnTo>
                <a:cubicBezTo>
                  <a:pt x="89592" y="28894"/>
                  <a:pt x="89479" y="28907"/>
                  <a:pt x="89391" y="28919"/>
                </a:cubicBezTo>
                <a:cubicBezTo>
                  <a:pt x="89529" y="28907"/>
                  <a:pt x="89655" y="28894"/>
                  <a:pt x="89794" y="28869"/>
                </a:cubicBezTo>
                <a:cubicBezTo>
                  <a:pt x="89983" y="28831"/>
                  <a:pt x="90235" y="28793"/>
                  <a:pt x="90487" y="28730"/>
                </a:cubicBezTo>
                <a:lnTo>
                  <a:pt x="90878" y="28617"/>
                </a:lnTo>
                <a:cubicBezTo>
                  <a:pt x="90953" y="28594"/>
                  <a:pt x="91032" y="28576"/>
                  <a:pt x="91111" y="28555"/>
                </a:cubicBezTo>
                <a:lnTo>
                  <a:pt x="91111" y="28555"/>
                </a:lnTo>
                <a:cubicBezTo>
                  <a:pt x="90948" y="28593"/>
                  <a:pt x="90886" y="28608"/>
                  <a:pt x="90885" y="28608"/>
                </a:cubicBezTo>
                <a:cubicBezTo>
                  <a:pt x="90885" y="28608"/>
                  <a:pt x="90892" y="28607"/>
                  <a:pt x="90903" y="28604"/>
                </a:cubicBezTo>
                <a:cubicBezTo>
                  <a:pt x="90941" y="28591"/>
                  <a:pt x="91105" y="28554"/>
                  <a:pt x="91268" y="28491"/>
                </a:cubicBezTo>
                <a:cubicBezTo>
                  <a:pt x="91489" y="28411"/>
                  <a:pt x="91735" y="28319"/>
                  <a:pt x="91727" y="28319"/>
                </a:cubicBezTo>
                <a:close/>
                <a:moveTo>
                  <a:pt x="75391" y="9388"/>
                </a:moveTo>
                <a:lnTo>
                  <a:pt x="75391" y="9388"/>
                </a:lnTo>
                <a:cubicBezTo>
                  <a:pt x="75187" y="9388"/>
                  <a:pt x="75684" y="9458"/>
                  <a:pt x="75446" y="9458"/>
                </a:cubicBezTo>
                <a:cubicBezTo>
                  <a:pt x="75349" y="9458"/>
                  <a:pt x="75128" y="9446"/>
                  <a:pt x="74686" y="9413"/>
                </a:cubicBezTo>
                <a:lnTo>
                  <a:pt x="74686" y="9413"/>
                </a:lnTo>
                <a:lnTo>
                  <a:pt x="76576" y="9577"/>
                </a:lnTo>
                <a:cubicBezTo>
                  <a:pt x="76349" y="9547"/>
                  <a:pt x="76029" y="9502"/>
                  <a:pt x="76095" y="9502"/>
                </a:cubicBezTo>
                <a:cubicBezTo>
                  <a:pt x="76113" y="9502"/>
                  <a:pt x="76161" y="9506"/>
                  <a:pt x="76248" y="9514"/>
                </a:cubicBezTo>
                <a:lnTo>
                  <a:pt x="77231" y="9627"/>
                </a:lnTo>
                <a:cubicBezTo>
                  <a:pt x="77440" y="9651"/>
                  <a:pt x="77671" y="9674"/>
                  <a:pt x="78251" y="9766"/>
                </a:cubicBezTo>
                <a:lnTo>
                  <a:pt x="78251" y="9766"/>
                </a:lnTo>
                <a:cubicBezTo>
                  <a:pt x="78220" y="9759"/>
                  <a:pt x="78224" y="9756"/>
                  <a:pt x="78258" y="9756"/>
                </a:cubicBezTo>
                <a:cubicBezTo>
                  <a:pt x="78358" y="9756"/>
                  <a:pt x="78720" y="9787"/>
                  <a:pt x="79159" y="9841"/>
                </a:cubicBezTo>
                <a:cubicBezTo>
                  <a:pt x="79146" y="9840"/>
                  <a:pt x="79137" y="9839"/>
                  <a:pt x="79130" y="9839"/>
                </a:cubicBezTo>
                <a:cubicBezTo>
                  <a:pt x="79090" y="9839"/>
                  <a:pt x="79141" y="9861"/>
                  <a:pt x="79066" y="9861"/>
                </a:cubicBezTo>
                <a:cubicBezTo>
                  <a:pt x="79043" y="9861"/>
                  <a:pt x="79009" y="9859"/>
                  <a:pt x="78957" y="9854"/>
                </a:cubicBezTo>
                <a:lnTo>
                  <a:pt x="78957" y="9854"/>
                </a:lnTo>
                <a:cubicBezTo>
                  <a:pt x="79484" y="9911"/>
                  <a:pt x="80010" y="9989"/>
                  <a:pt x="80546" y="10060"/>
                </a:cubicBezTo>
                <a:lnTo>
                  <a:pt x="80546" y="10060"/>
                </a:lnTo>
                <a:cubicBezTo>
                  <a:pt x="80530" y="10058"/>
                  <a:pt x="80519" y="10057"/>
                  <a:pt x="80512" y="10057"/>
                </a:cubicBezTo>
                <a:cubicBezTo>
                  <a:pt x="80456" y="10057"/>
                  <a:pt x="80726" y="10113"/>
                  <a:pt x="81024" y="10169"/>
                </a:cubicBezTo>
                <a:cubicBezTo>
                  <a:pt x="81012" y="10167"/>
                  <a:pt x="81008" y="10166"/>
                  <a:pt x="81009" y="10166"/>
                </a:cubicBezTo>
                <a:lnTo>
                  <a:pt x="81009" y="10166"/>
                </a:lnTo>
                <a:cubicBezTo>
                  <a:pt x="81031" y="10166"/>
                  <a:pt x="82174" y="10363"/>
                  <a:pt x="82764" y="10485"/>
                </a:cubicBezTo>
                <a:lnTo>
                  <a:pt x="82764" y="10485"/>
                </a:lnTo>
                <a:lnTo>
                  <a:pt x="82246" y="10371"/>
                </a:lnTo>
                <a:lnTo>
                  <a:pt x="82246" y="10371"/>
                </a:lnTo>
                <a:lnTo>
                  <a:pt x="84199" y="10749"/>
                </a:lnTo>
                <a:lnTo>
                  <a:pt x="84980" y="10913"/>
                </a:lnTo>
                <a:cubicBezTo>
                  <a:pt x="85283" y="10976"/>
                  <a:pt x="85636" y="11064"/>
                  <a:pt x="86115" y="11190"/>
                </a:cubicBezTo>
                <a:cubicBezTo>
                  <a:pt x="86022" y="11169"/>
                  <a:pt x="85908" y="11149"/>
                  <a:pt x="85872" y="11149"/>
                </a:cubicBezTo>
                <a:cubicBezTo>
                  <a:pt x="85820" y="11149"/>
                  <a:pt x="85931" y="11192"/>
                  <a:pt x="86505" y="11341"/>
                </a:cubicBezTo>
                <a:lnTo>
                  <a:pt x="87879" y="11681"/>
                </a:lnTo>
                <a:cubicBezTo>
                  <a:pt x="88534" y="11870"/>
                  <a:pt x="89340" y="12084"/>
                  <a:pt x="90159" y="12374"/>
                </a:cubicBezTo>
                <a:cubicBezTo>
                  <a:pt x="90273" y="12412"/>
                  <a:pt x="90374" y="12450"/>
                  <a:pt x="90474" y="12500"/>
                </a:cubicBezTo>
                <a:cubicBezTo>
                  <a:pt x="90903" y="12651"/>
                  <a:pt x="91319" y="12815"/>
                  <a:pt x="91722" y="12992"/>
                </a:cubicBezTo>
                <a:cubicBezTo>
                  <a:pt x="91344" y="12840"/>
                  <a:pt x="90588" y="12551"/>
                  <a:pt x="89781" y="12299"/>
                </a:cubicBezTo>
                <a:cubicBezTo>
                  <a:pt x="89378" y="12160"/>
                  <a:pt x="88950" y="12047"/>
                  <a:pt x="88559" y="11921"/>
                </a:cubicBezTo>
                <a:lnTo>
                  <a:pt x="87979" y="11757"/>
                </a:lnTo>
                <a:lnTo>
                  <a:pt x="87450" y="11631"/>
                </a:lnTo>
                <a:lnTo>
                  <a:pt x="87450" y="11631"/>
                </a:lnTo>
                <a:cubicBezTo>
                  <a:pt x="88168" y="11845"/>
                  <a:pt x="87652" y="11694"/>
                  <a:pt x="88710" y="12034"/>
                </a:cubicBezTo>
                <a:cubicBezTo>
                  <a:pt x="88774" y="12055"/>
                  <a:pt x="88800" y="12064"/>
                  <a:pt x="88797" y="12064"/>
                </a:cubicBezTo>
                <a:cubicBezTo>
                  <a:pt x="88785" y="12064"/>
                  <a:pt x="88078" y="11841"/>
                  <a:pt x="87816" y="11757"/>
                </a:cubicBezTo>
                <a:lnTo>
                  <a:pt x="87816" y="11757"/>
                </a:lnTo>
                <a:cubicBezTo>
                  <a:pt x="88635" y="12021"/>
                  <a:pt x="89466" y="12273"/>
                  <a:pt x="90285" y="12576"/>
                </a:cubicBezTo>
                <a:cubicBezTo>
                  <a:pt x="90281" y="12574"/>
                  <a:pt x="90279" y="12573"/>
                  <a:pt x="90280" y="12573"/>
                </a:cubicBezTo>
                <a:lnTo>
                  <a:pt x="90280" y="12573"/>
                </a:lnTo>
                <a:cubicBezTo>
                  <a:pt x="90288" y="12573"/>
                  <a:pt x="90733" y="12727"/>
                  <a:pt x="91155" y="12891"/>
                </a:cubicBezTo>
                <a:cubicBezTo>
                  <a:pt x="91394" y="12979"/>
                  <a:pt x="91621" y="13080"/>
                  <a:pt x="91785" y="13155"/>
                </a:cubicBezTo>
                <a:cubicBezTo>
                  <a:pt x="91873" y="13193"/>
                  <a:pt x="91949" y="13231"/>
                  <a:pt x="92037" y="13256"/>
                </a:cubicBezTo>
                <a:cubicBezTo>
                  <a:pt x="91180" y="12866"/>
                  <a:pt x="90311" y="12525"/>
                  <a:pt x="89403" y="12248"/>
                </a:cubicBezTo>
                <a:lnTo>
                  <a:pt x="89403" y="12248"/>
                </a:lnTo>
                <a:cubicBezTo>
                  <a:pt x="89731" y="12324"/>
                  <a:pt x="90059" y="12425"/>
                  <a:pt x="90374" y="12538"/>
                </a:cubicBezTo>
                <a:cubicBezTo>
                  <a:pt x="91142" y="12815"/>
                  <a:pt x="91898" y="13143"/>
                  <a:pt x="92642" y="13521"/>
                </a:cubicBezTo>
                <a:cubicBezTo>
                  <a:pt x="92741" y="13577"/>
                  <a:pt x="92771" y="13597"/>
                  <a:pt x="92762" y="13597"/>
                </a:cubicBezTo>
                <a:cubicBezTo>
                  <a:pt x="92733" y="13597"/>
                  <a:pt x="92358" y="13419"/>
                  <a:pt x="92339" y="13419"/>
                </a:cubicBezTo>
                <a:cubicBezTo>
                  <a:pt x="92339" y="13419"/>
                  <a:pt x="92339" y="13419"/>
                  <a:pt x="92339" y="13420"/>
                </a:cubicBezTo>
                <a:lnTo>
                  <a:pt x="92680" y="13584"/>
                </a:lnTo>
                <a:cubicBezTo>
                  <a:pt x="92831" y="13672"/>
                  <a:pt x="93020" y="13773"/>
                  <a:pt x="93209" y="13874"/>
                </a:cubicBezTo>
                <a:cubicBezTo>
                  <a:pt x="93380" y="13980"/>
                  <a:pt x="93546" y="14089"/>
                  <a:pt x="93682" y="14179"/>
                </a:cubicBezTo>
                <a:lnTo>
                  <a:pt x="93682" y="14179"/>
                </a:lnTo>
                <a:cubicBezTo>
                  <a:pt x="93568" y="14107"/>
                  <a:pt x="93453" y="14034"/>
                  <a:pt x="93335" y="13962"/>
                </a:cubicBezTo>
                <a:lnTo>
                  <a:pt x="93335" y="13962"/>
                </a:lnTo>
                <a:cubicBezTo>
                  <a:pt x="93725" y="14201"/>
                  <a:pt x="94104" y="14466"/>
                  <a:pt x="94469" y="14743"/>
                </a:cubicBezTo>
                <a:cubicBezTo>
                  <a:pt x="94860" y="15058"/>
                  <a:pt x="95238" y="15411"/>
                  <a:pt x="95565" y="15789"/>
                </a:cubicBezTo>
                <a:cubicBezTo>
                  <a:pt x="95729" y="16003"/>
                  <a:pt x="95893" y="16217"/>
                  <a:pt x="96044" y="16432"/>
                </a:cubicBezTo>
                <a:cubicBezTo>
                  <a:pt x="96195" y="16658"/>
                  <a:pt x="96296" y="16860"/>
                  <a:pt x="96321" y="16885"/>
                </a:cubicBezTo>
                <a:cubicBezTo>
                  <a:pt x="96220" y="16709"/>
                  <a:pt x="96132" y="16532"/>
                  <a:pt x="96044" y="16343"/>
                </a:cubicBezTo>
                <a:cubicBezTo>
                  <a:pt x="96041" y="16322"/>
                  <a:pt x="96043" y="16312"/>
                  <a:pt x="96051" y="16312"/>
                </a:cubicBezTo>
                <a:cubicBezTo>
                  <a:pt x="96073" y="16312"/>
                  <a:pt x="96133" y="16380"/>
                  <a:pt x="96233" y="16507"/>
                </a:cubicBezTo>
                <a:cubicBezTo>
                  <a:pt x="96258" y="16545"/>
                  <a:pt x="96334" y="16684"/>
                  <a:pt x="96447" y="16873"/>
                </a:cubicBezTo>
                <a:cubicBezTo>
                  <a:pt x="96498" y="16974"/>
                  <a:pt x="96561" y="17087"/>
                  <a:pt x="96624" y="17213"/>
                </a:cubicBezTo>
                <a:cubicBezTo>
                  <a:pt x="96687" y="17339"/>
                  <a:pt x="96750" y="17478"/>
                  <a:pt x="96800" y="17616"/>
                </a:cubicBezTo>
                <a:cubicBezTo>
                  <a:pt x="96977" y="18082"/>
                  <a:pt x="97103" y="18561"/>
                  <a:pt x="97191" y="19053"/>
                </a:cubicBezTo>
                <a:cubicBezTo>
                  <a:pt x="97204" y="19175"/>
                  <a:pt x="97208" y="19223"/>
                  <a:pt x="97204" y="19223"/>
                </a:cubicBezTo>
                <a:cubicBezTo>
                  <a:pt x="97198" y="19223"/>
                  <a:pt x="97165" y="19049"/>
                  <a:pt x="97115" y="18876"/>
                </a:cubicBezTo>
                <a:cubicBezTo>
                  <a:pt x="97071" y="18692"/>
                  <a:pt x="97015" y="18501"/>
                  <a:pt x="97011" y="18501"/>
                </a:cubicBezTo>
                <a:lnTo>
                  <a:pt x="97011" y="18501"/>
                </a:lnTo>
                <a:cubicBezTo>
                  <a:pt x="97009" y="18501"/>
                  <a:pt x="97017" y="18537"/>
                  <a:pt x="97040" y="18624"/>
                </a:cubicBezTo>
                <a:cubicBezTo>
                  <a:pt x="97090" y="18801"/>
                  <a:pt x="97128" y="18990"/>
                  <a:pt x="97166" y="19179"/>
                </a:cubicBezTo>
                <a:cubicBezTo>
                  <a:pt x="97191" y="19405"/>
                  <a:pt x="97178" y="19355"/>
                  <a:pt x="97178" y="19368"/>
                </a:cubicBezTo>
                <a:cubicBezTo>
                  <a:pt x="97178" y="19418"/>
                  <a:pt x="97178" y="19456"/>
                  <a:pt x="97191" y="19494"/>
                </a:cubicBezTo>
                <a:cubicBezTo>
                  <a:pt x="97191" y="19569"/>
                  <a:pt x="97216" y="19721"/>
                  <a:pt x="97229" y="19960"/>
                </a:cubicBezTo>
                <a:cubicBezTo>
                  <a:pt x="97237" y="20151"/>
                  <a:pt x="97240" y="20343"/>
                  <a:pt x="97237" y="20531"/>
                </a:cubicBezTo>
                <a:lnTo>
                  <a:pt x="97237" y="20531"/>
                </a:lnTo>
                <a:cubicBezTo>
                  <a:pt x="97238" y="20494"/>
                  <a:pt x="97240" y="20455"/>
                  <a:pt x="97241" y="20414"/>
                </a:cubicBezTo>
                <a:lnTo>
                  <a:pt x="97241" y="20414"/>
                </a:lnTo>
                <a:cubicBezTo>
                  <a:pt x="97241" y="20652"/>
                  <a:pt x="97241" y="20840"/>
                  <a:pt x="97216" y="20991"/>
                </a:cubicBezTo>
                <a:lnTo>
                  <a:pt x="97216" y="20991"/>
                </a:lnTo>
                <a:cubicBezTo>
                  <a:pt x="97217" y="20972"/>
                  <a:pt x="97219" y="20941"/>
                  <a:pt x="97221" y="20897"/>
                </a:cubicBezTo>
                <a:lnTo>
                  <a:pt x="97221" y="20897"/>
                </a:lnTo>
                <a:cubicBezTo>
                  <a:pt x="97214" y="20969"/>
                  <a:pt x="97208" y="21015"/>
                  <a:pt x="97212" y="21015"/>
                </a:cubicBezTo>
                <a:cubicBezTo>
                  <a:pt x="97212" y="21015"/>
                  <a:pt x="97213" y="21013"/>
                  <a:pt x="97215" y="21010"/>
                </a:cubicBezTo>
                <a:lnTo>
                  <a:pt x="97215" y="21010"/>
                </a:lnTo>
                <a:cubicBezTo>
                  <a:pt x="97202" y="21154"/>
                  <a:pt x="97190" y="21288"/>
                  <a:pt x="97178" y="21409"/>
                </a:cubicBezTo>
                <a:cubicBezTo>
                  <a:pt x="97128" y="21787"/>
                  <a:pt x="97052" y="22152"/>
                  <a:pt x="96951" y="22518"/>
                </a:cubicBezTo>
                <a:cubicBezTo>
                  <a:pt x="96963" y="22479"/>
                  <a:pt x="96969" y="22461"/>
                  <a:pt x="96972" y="22461"/>
                </a:cubicBezTo>
                <a:lnTo>
                  <a:pt x="96972" y="22461"/>
                </a:lnTo>
                <a:cubicBezTo>
                  <a:pt x="96981" y="22461"/>
                  <a:pt x="96939" y="22680"/>
                  <a:pt x="96851" y="22984"/>
                </a:cubicBezTo>
                <a:cubicBezTo>
                  <a:pt x="96699" y="23463"/>
                  <a:pt x="96523" y="23917"/>
                  <a:pt x="96296" y="24345"/>
                </a:cubicBezTo>
                <a:cubicBezTo>
                  <a:pt x="96246" y="24421"/>
                  <a:pt x="96195" y="24496"/>
                  <a:pt x="96157" y="24572"/>
                </a:cubicBezTo>
                <a:cubicBezTo>
                  <a:pt x="95754" y="25290"/>
                  <a:pt x="95263" y="25945"/>
                  <a:pt x="94671" y="26512"/>
                </a:cubicBezTo>
                <a:cubicBezTo>
                  <a:pt x="94406" y="26764"/>
                  <a:pt x="94116" y="27004"/>
                  <a:pt x="93814" y="27231"/>
                </a:cubicBezTo>
                <a:cubicBezTo>
                  <a:pt x="93473" y="27457"/>
                  <a:pt x="93121" y="27684"/>
                  <a:pt x="92755" y="27873"/>
                </a:cubicBezTo>
                <a:cubicBezTo>
                  <a:pt x="92642" y="27956"/>
                  <a:pt x="92082" y="28190"/>
                  <a:pt x="92068" y="28190"/>
                </a:cubicBezTo>
                <a:cubicBezTo>
                  <a:pt x="92064" y="28190"/>
                  <a:pt x="92088" y="28178"/>
                  <a:pt x="92150" y="28150"/>
                </a:cubicBezTo>
                <a:lnTo>
                  <a:pt x="92150" y="28150"/>
                </a:lnTo>
                <a:cubicBezTo>
                  <a:pt x="92024" y="28201"/>
                  <a:pt x="91924" y="28264"/>
                  <a:pt x="91772" y="28314"/>
                </a:cubicBezTo>
                <a:lnTo>
                  <a:pt x="91268" y="28503"/>
                </a:lnTo>
                <a:cubicBezTo>
                  <a:pt x="91520" y="28415"/>
                  <a:pt x="91747" y="28339"/>
                  <a:pt x="91936" y="28251"/>
                </a:cubicBezTo>
                <a:lnTo>
                  <a:pt x="91936" y="28251"/>
                </a:lnTo>
                <a:cubicBezTo>
                  <a:pt x="91949" y="28264"/>
                  <a:pt x="91621" y="28415"/>
                  <a:pt x="91067" y="28604"/>
                </a:cubicBezTo>
                <a:cubicBezTo>
                  <a:pt x="90323" y="28831"/>
                  <a:pt x="89542" y="28982"/>
                  <a:pt x="88761" y="29045"/>
                </a:cubicBezTo>
                <a:cubicBezTo>
                  <a:pt x="88484" y="29064"/>
                  <a:pt x="88282" y="29075"/>
                  <a:pt x="88143" y="29075"/>
                </a:cubicBezTo>
                <a:cubicBezTo>
                  <a:pt x="88093" y="29075"/>
                  <a:pt x="88051" y="29074"/>
                  <a:pt x="88017" y="29070"/>
                </a:cubicBezTo>
                <a:cubicBezTo>
                  <a:pt x="87954" y="29070"/>
                  <a:pt x="87891" y="29070"/>
                  <a:pt x="87828" y="29058"/>
                </a:cubicBezTo>
                <a:lnTo>
                  <a:pt x="87841" y="29058"/>
                </a:lnTo>
                <a:cubicBezTo>
                  <a:pt x="87664" y="29058"/>
                  <a:pt x="87501" y="29058"/>
                  <a:pt x="87337" y="29045"/>
                </a:cubicBezTo>
                <a:lnTo>
                  <a:pt x="86908" y="29020"/>
                </a:lnTo>
                <a:cubicBezTo>
                  <a:pt x="86644" y="29007"/>
                  <a:pt x="86430" y="28957"/>
                  <a:pt x="86228" y="28944"/>
                </a:cubicBezTo>
                <a:lnTo>
                  <a:pt x="85951" y="28907"/>
                </a:lnTo>
                <a:lnTo>
                  <a:pt x="85711" y="28856"/>
                </a:lnTo>
                <a:lnTo>
                  <a:pt x="85283" y="28780"/>
                </a:lnTo>
                <a:cubicBezTo>
                  <a:pt x="85018" y="28730"/>
                  <a:pt x="84766" y="28654"/>
                  <a:pt x="84439" y="28566"/>
                </a:cubicBezTo>
                <a:cubicBezTo>
                  <a:pt x="84010" y="28440"/>
                  <a:pt x="83594" y="28276"/>
                  <a:pt x="83179" y="28100"/>
                </a:cubicBezTo>
                <a:cubicBezTo>
                  <a:pt x="83053" y="28050"/>
                  <a:pt x="82939" y="27987"/>
                  <a:pt x="82813" y="27924"/>
                </a:cubicBezTo>
                <a:cubicBezTo>
                  <a:pt x="82796" y="27907"/>
                  <a:pt x="82789" y="27900"/>
                  <a:pt x="82790" y="27900"/>
                </a:cubicBezTo>
                <a:lnTo>
                  <a:pt x="82790" y="27900"/>
                </a:lnTo>
                <a:cubicBezTo>
                  <a:pt x="82792" y="27900"/>
                  <a:pt x="82805" y="27910"/>
                  <a:pt x="82826" y="27924"/>
                </a:cubicBezTo>
                <a:cubicBezTo>
                  <a:pt x="82881" y="27942"/>
                  <a:pt x="82983" y="27980"/>
                  <a:pt x="82995" y="27980"/>
                </a:cubicBezTo>
                <a:cubicBezTo>
                  <a:pt x="83000" y="27980"/>
                  <a:pt x="82992" y="27975"/>
                  <a:pt x="82964" y="27961"/>
                </a:cubicBezTo>
                <a:lnTo>
                  <a:pt x="82964" y="27961"/>
                </a:lnTo>
                <a:cubicBezTo>
                  <a:pt x="83254" y="28087"/>
                  <a:pt x="83506" y="28188"/>
                  <a:pt x="83733" y="28276"/>
                </a:cubicBezTo>
                <a:lnTo>
                  <a:pt x="84376" y="28503"/>
                </a:lnTo>
                <a:cubicBezTo>
                  <a:pt x="84506" y="28544"/>
                  <a:pt x="84635" y="28579"/>
                  <a:pt x="84762" y="28613"/>
                </a:cubicBezTo>
                <a:lnTo>
                  <a:pt x="84762" y="28613"/>
                </a:lnTo>
                <a:cubicBezTo>
                  <a:pt x="84696" y="28594"/>
                  <a:pt x="84630" y="28574"/>
                  <a:pt x="84565" y="28554"/>
                </a:cubicBezTo>
                <a:lnTo>
                  <a:pt x="84565" y="28554"/>
                </a:lnTo>
                <a:lnTo>
                  <a:pt x="84905" y="28642"/>
                </a:lnTo>
                <a:cubicBezTo>
                  <a:pt x="85043" y="28680"/>
                  <a:pt x="85195" y="28730"/>
                  <a:pt x="85346" y="28755"/>
                </a:cubicBezTo>
                <a:cubicBezTo>
                  <a:pt x="85648" y="28806"/>
                  <a:pt x="85963" y="28881"/>
                  <a:pt x="86178" y="28907"/>
                </a:cubicBezTo>
                <a:cubicBezTo>
                  <a:pt x="85989" y="28881"/>
                  <a:pt x="85598" y="28806"/>
                  <a:pt x="85094" y="28680"/>
                </a:cubicBezTo>
                <a:cubicBezTo>
                  <a:pt x="84489" y="28541"/>
                  <a:pt x="83909" y="28339"/>
                  <a:pt x="83342" y="28100"/>
                </a:cubicBezTo>
                <a:cubicBezTo>
                  <a:pt x="83015" y="27987"/>
                  <a:pt x="82712" y="27810"/>
                  <a:pt x="82385" y="27659"/>
                </a:cubicBezTo>
                <a:cubicBezTo>
                  <a:pt x="82221" y="27571"/>
                  <a:pt x="82070" y="27483"/>
                  <a:pt x="81906" y="27394"/>
                </a:cubicBezTo>
                <a:cubicBezTo>
                  <a:pt x="81755" y="27306"/>
                  <a:pt x="81603" y="27218"/>
                  <a:pt x="81465" y="27117"/>
                </a:cubicBezTo>
                <a:cubicBezTo>
                  <a:pt x="80936" y="26764"/>
                  <a:pt x="80444" y="26374"/>
                  <a:pt x="79991" y="25920"/>
                </a:cubicBezTo>
                <a:cubicBezTo>
                  <a:pt x="79754" y="25704"/>
                  <a:pt x="79425" y="25328"/>
                  <a:pt x="79422" y="25328"/>
                </a:cubicBezTo>
                <a:lnTo>
                  <a:pt x="79422" y="25328"/>
                </a:lnTo>
                <a:cubicBezTo>
                  <a:pt x="79421" y="25328"/>
                  <a:pt x="79437" y="25347"/>
                  <a:pt x="79474" y="25391"/>
                </a:cubicBezTo>
                <a:cubicBezTo>
                  <a:pt x="79625" y="25567"/>
                  <a:pt x="79789" y="25731"/>
                  <a:pt x="79940" y="25895"/>
                </a:cubicBezTo>
                <a:cubicBezTo>
                  <a:pt x="80005" y="25967"/>
                  <a:pt x="80033" y="25994"/>
                  <a:pt x="80033" y="25994"/>
                </a:cubicBezTo>
                <a:cubicBezTo>
                  <a:pt x="80033" y="25994"/>
                  <a:pt x="80017" y="25979"/>
                  <a:pt x="79991" y="25958"/>
                </a:cubicBezTo>
                <a:cubicBezTo>
                  <a:pt x="79928" y="25908"/>
                  <a:pt x="79839" y="25807"/>
                  <a:pt x="79726" y="25693"/>
                </a:cubicBezTo>
                <a:cubicBezTo>
                  <a:pt x="79593" y="25560"/>
                  <a:pt x="79480" y="25433"/>
                  <a:pt x="79479" y="25433"/>
                </a:cubicBezTo>
                <a:lnTo>
                  <a:pt x="79479" y="25433"/>
                </a:lnTo>
                <a:cubicBezTo>
                  <a:pt x="79478" y="25433"/>
                  <a:pt x="79520" y="25481"/>
                  <a:pt x="79625" y="25605"/>
                </a:cubicBezTo>
                <a:cubicBezTo>
                  <a:pt x="79285" y="25240"/>
                  <a:pt x="78982" y="24849"/>
                  <a:pt x="78718" y="24421"/>
                </a:cubicBezTo>
                <a:cubicBezTo>
                  <a:pt x="78403" y="23904"/>
                  <a:pt x="78163" y="23350"/>
                  <a:pt x="78025" y="22770"/>
                </a:cubicBezTo>
                <a:cubicBezTo>
                  <a:pt x="78013" y="22699"/>
                  <a:pt x="78001" y="22617"/>
                  <a:pt x="78000" y="22534"/>
                </a:cubicBezTo>
                <a:lnTo>
                  <a:pt x="78000" y="22534"/>
                </a:lnTo>
                <a:cubicBezTo>
                  <a:pt x="78001" y="22538"/>
                  <a:pt x="78001" y="22543"/>
                  <a:pt x="78002" y="22547"/>
                </a:cubicBezTo>
                <a:lnTo>
                  <a:pt x="78002" y="22547"/>
                </a:lnTo>
                <a:cubicBezTo>
                  <a:pt x="78001" y="22537"/>
                  <a:pt x="78000" y="22528"/>
                  <a:pt x="78000" y="22518"/>
                </a:cubicBezTo>
                <a:lnTo>
                  <a:pt x="78000" y="22518"/>
                </a:lnTo>
                <a:cubicBezTo>
                  <a:pt x="78000" y="22523"/>
                  <a:pt x="78000" y="22528"/>
                  <a:pt x="78000" y="22534"/>
                </a:cubicBezTo>
                <a:lnTo>
                  <a:pt x="78000" y="22534"/>
                </a:lnTo>
                <a:cubicBezTo>
                  <a:pt x="77995" y="22508"/>
                  <a:pt x="77991" y="22481"/>
                  <a:pt x="77987" y="22455"/>
                </a:cubicBezTo>
                <a:lnTo>
                  <a:pt x="77949" y="22266"/>
                </a:lnTo>
                <a:cubicBezTo>
                  <a:pt x="77949" y="22203"/>
                  <a:pt x="77937" y="22140"/>
                  <a:pt x="77937" y="22089"/>
                </a:cubicBezTo>
                <a:cubicBezTo>
                  <a:pt x="77924" y="21963"/>
                  <a:pt x="77899" y="21837"/>
                  <a:pt x="77899" y="21724"/>
                </a:cubicBezTo>
                <a:cubicBezTo>
                  <a:pt x="77886" y="21497"/>
                  <a:pt x="77899" y="21296"/>
                  <a:pt x="77899" y="21144"/>
                </a:cubicBezTo>
                <a:lnTo>
                  <a:pt x="77899" y="21144"/>
                </a:lnTo>
                <a:cubicBezTo>
                  <a:pt x="77874" y="21447"/>
                  <a:pt x="77874" y="21749"/>
                  <a:pt x="77911" y="22064"/>
                </a:cubicBezTo>
                <a:cubicBezTo>
                  <a:pt x="77848" y="21548"/>
                  <a:pt x="77848" y="21031"/>
                  <a:pt x="77937" y="20514"/>
                </a:cubicBezTo>
                <a:cubicBezTo>
                  <a:pt x="78004" y="20081"/>
                  <a:pt x="78108" y="19654"/>
                  <a:pt x="78250" y="19241"/>
                </a:cubicBezTo>
                <a:lnTo>
                  <a:pt x="78250" y="19241"/>
                </a:lnTo>
                <a:cubicBezTo>
                  <a:pt x="78246" y="19250"/>
                  <a:pt x="78243" y="19258"/>
                  <a:pt x="78239" y="19267"/>
                </a:cubicBezTo>
                <a:cubicBezTo>
                  <a:pt x="78201" y="19355"/>
                  <a:pt x="78151" y="19494"/>
                  <a:pt x="78037" y="19897"/>
                </a:cubicBezTo>
                <a:cubicBezTo>
                  <a:pt x="78057" y="19837"/>
                  <a:pt x="78067" y="19810"/>
                  <a:pt x="78068" y="19810"/>
                </a:cubicBezTo>
                <a:lnTo>
                  <a:pt x="78068" y="19810"/>
                </a:lnTo>
                <a:cubicBezTo>
                  <a:pt x="78076" y="19810"/>
                  <a:pt x="77915" y="20397"/>
                  <a:pt x="77874" y="20968"/>
                </a:cubicBezTo>
                <a:cubicBezTo>
                  <a:pt x="77828" y="21472"/>
                  <a:pt x="77869" y="21949"/>
                  <a:pt x="77880" y="21949"/>
                </a:cubicBezTo>
                <a:cubicBezTo>
                  <a:pt x="77881" y="21949"/>
                  <a:pt x="77882" y="21940"/>
                  <a:pt x="77882" y="21919"/>
                </a:cubicBezTo>
                <a:lnTo>
                  <a:pt x="77882" y="21919"/>
                </a:lnTo>
                <a:cubicBezTo>
                  <a:pt x="77884" y="21957"/>
                  <a:pt x="77886" y="21997"/>
                  <a:pt x="77886" y="22039"/>
                </a:cubicBezTo>
                <a:cubicBezTo>
                  <a:pt x="77886" y="22140"/>
                  <a:pt x="77899" y="22241"/>
                  <a:pt x="77924" y="22329"/>
                </a:cubicBezTo>
                <a:cubicBezTo>
                  <a:pt x="77949" y="22530"/>
                  <a:pt x="77987" y="22719"/>
                  <a:pt x="78037" y="22909"/>
                </a:cubicBezTo>
                <a:lnTo>
                  <a:pt x="78126" y="23211"/>
                </a:lnTo>
                <a:lnTo>
                  <a:pt x="78239" y="23526"/>
                </a:lnTo>
                <a:cubicBezTo>
                  <a:pt x="78277" y="23639"/>
                  <a:pt x="78327" y="23753"/>
                  <a:pt x="78378" y="23854"/>
                </a:cubicBezTo>
                <a:cubicBezTo>
                  <a:pt x="78428" y="23967"/>
                  <a:pt x="78478" y="24093"/>
                  <a:pt x="78554" y="24219"/>
                </a:cubicBezTo>
                <a:cubicBezTo>
                  <a:pt x="78554" y="24205"/>
                  <a:pt x="78539" y="24172"/>
                  <a:pt x="78527" y="24149"/>
                </a:cubicBezTo>
                <a:lnTo>
                  <a:pt x="78527" y="24149"/>
                </a:lnTo>
                <a:lnTo>
                  <a:pt x="78604" y="24282"/>
                </a:lnTo>
                <a:cubicBezTo>
                  <a:pt x="78655" y="24370"/>
                  <a:pt x="78730" y="24509"/>
                  <a:pt x="78869" y="24710"/>
                </a:cubicBezTo>
                <a:lnTo>
                  <a:pt x="78887" y="24735"/>
                </a:lnTo>
                <a:lnTo>
                  <a:pt x="78887" y="24735"/>
                </a:lnTo>
                <a:cubicBezTo>
                  <a:pt x="78807" y="24609"/>
                  <a:pt x="78745" y="24514"/>
                  <a:pt x="78718" y="24458"/>
                </a:cubicBezTo>
                <a:lnTo>
                  <a:pt x="78718" y="24458"/>
                </a:lnTo>
                <a:cubicBezTo>
                  <a:pt x="78781" y="24559"/>
                  <a:pt x="78894" y="24723"/>
                  <a:pt x="79020" y="24899"/>
                </a:cubicBezTo>
                <a:cubicBezTo>
                  <a:pt x="79146" y="25088"/>
                  <a:pt x="79310" y="25290"/>
                  <a:pt x="79486" y="25479"/>
                </a:cubicBezTo>
                <a:cubicBezTo>
                  <a:pt x="79562" y="25580"/>
                  <a:pt x="79650" y="25668"/>
                  <a:pt x="79739" y="25756"/>
                </a:cubicBezTo>
                <a:cubicBezTo>
                  <a:pt x="79827" y="25845"/>
                  <a:pt x="79915" y="25933"/>
                  <a:pt x="79991" y="26021"/>
                </a:cubicBezTo>
                <a:cubicBezTo>
                  <a:pt x="80167" y="26172"/>
                  <a:pt x="80306" y="26311"/>
                  <a:pt x="80406" y="26386"/>
                </a:cubicBezTo>
                <a:cubicBezTo>
                  <a:pt x="80528" y="26490"/>
                  <a:pt x="80568" y="26525"/>
                  <a:pt x="80568" y="26525"/>
                </a:cubicBezTo>
                <a:cubicBezTo>
                  <a:pt x="80567" y="26525"/>
                  <a:pt x="80410" y="26392"/>
                  <a:pt x="80401" y="26392"/>
                </a:cubicBezTo>
                <a:lnTo>
                  <a:pt x="80401" y="26392"/>
                </a:lnTo>
                <a:cubicBezTo>
                  <a:pt x="80398" y="26392"/>
                  <a:pt x="80412" y="26407"/>
                  <a:pt x="80457" y="26449"/>
                </a:cubicBezTo>
                <a:cubicBezTo>
                  <a:pt x="80658" y="26613"/>
                  <a:pt x="80873" y="26764"/>
                  <a:pt x="81087" y="26916"/>
                </a:cubicBezTo>
                <a:cubicBezTo>
                  <a:pt x="81120" y="26957"/>
                  <a:pt x="81659" y="27319"/>
                  <a:pt x="81699" y="27352"/>
                </a:cubicBezTo>
                <a:lnTo>
                  <a:pt x="81699" y="27352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688" y="27347"/>
                  <a:pt x="81701" y="27354"/>
                  <a:pt x="81702" y="27354"/>
                </a:cubicBezTo>
                <a:cubicBezTo>
                  <a:pt x="81702" y="27354"/>
                  <a:pt x="81701" y="27354"/>
                  <a:pt x="81699" y="27352"/>
                </a:cubicBezTo>
                <a:lnTo>
                  <a:pt x="81699" y="27352"/>
                </a:lnTo>
                <a:lnTo>
                  <a:pt x="81729" y="27369"/>
                </a:lnTo>
                <a:cubicBezTo>
                  <a:pt x="81737" y="27374"/>
                  <a:pt x="81744" y="27379"/>
                  <a:pt x="81751" y="27383"/>
                </a:cubicBezTo>
                <a:lnTo>
                  <a:pt x="81751" y="27383"/>
                </a:lnTo>
                <a:cubicBezTo>
                  <a:pt x="81756" y="27389"/>
                  <a:pt x="81766" y="27397"/>
                  <a:pt x="81780" y="27407"/>
                </a:cubicBezTo>
                <a:cubicBezTo>
                  <a:pt x="81796" y="27415"/>
                  <a:pt x="81817" y="27426"/>
                  <a:pt x="81841" y="27440"/>
                </a:cubicBezTo>
                <a:lnTo>
                  <a:pt x="81841" y="27440"/>
                </a:lnTo>
                <a:cubicBezTo>
                  <a:pt x="81981" y="27525"/>
                  <a:pt x="82120" y="27605"/>
                  <a:pt x="82259" y="27684"/>
                </a:cubicBezTo>
                <a:cubicBezTo>
                  <a:pt x="82435" y="27798"/>
                  <a:pt x="82599" y="27861"/>
                  <a:pt x="82788" y="27949"/>
                </a:cubicBezTo>
                <a:cubicBezTo>
                  <a:pt x="82964" y="28050"/>
                  <a:pt x="83166" y="28125"/>
                  <a:pt x="83355" y="28213"/>
                </a:cubicBezTo>
                <a:cubicBezTo>
                  <a:pt x="83733" y="28377"/>
                  <a:pt x="84124" y="28491"/>
                  <a:pt x="84413" y="28591"/>
                </a:cubicBezTo>
                <a:cubicBezTo>
                  <a:pt x="84703" y="28692"/>
                  <a:pt x="85043" y="28768"/>
                  <a:pt x="85270" y="28818"/>
                </a:cubicBezTo>
                <a:cubicBezTo>
                  <a:pt x="85414" y="28841"/>
                  <a:pt x="85499" y="28859"/>
                  <a:pt x="85492" y="28859"/>
                </a:cubicBezTo>
                <a:cubicBezTo>
                  <a:pt x="85490" y="28859"/>
                  <a:pt x="85484" y="28858"/>
                  <a:pt x="85474" y="28856"/>
                </a:cubicBezTo>
                <a:lnTo>
                  <a:pt x="85474" y="28856"/>
                </a:lnTo>
                <a:cubicBezTo>
                  <a:pt x="85746" y="28910"/>
                  <a:pt x="86019" y="28962"/>
                  <a:pt x="86291" y="28995"/>
                </a:cubicBezTo>
                <a:cubicBezTo>
                  <a:pt x="86455" y="29020"/>
                  <a:pt x="86606" y="29045"/>
                  <a:pt x="86770" y="29058"/>
                </a:cubicBezTo>
                <a:lnTo>
                  <a:pt x="87249" y="29096"/>
                </a:lnTo>
                <a:lnTo>
                  <a:pt x="87261" y="29096"/>
                </a:lnTo>
                <a:cubicBezTo>
                  <a:pt x="87475" y="29106"/>
                  <a:pt x="87688" y="29112"/>
                  <a:pt x="87902" y="29112"/>
                </a:cubicBezTo>
                <a:cubicBezTo>
                  <a:pt x="88674" y="29112"/>
                  <a:pt x="89447" y="29039"/>
                  <a:pt x="90197" y="28881"/>
                </a:cubicBezTo>
                <a:cubicBezTo>
                  <a:pt x="91231" y="28667"/>
                  <a:pt x="92226" y="28289"/>
                  <a:pt x="93133" y="27772"/>
                </a:cubicBezTo>
                <a:cubicBezTo>
                  <a:pt x="93826" y="27369"/>
                  <a:pt x="94456" y="26878"/>
                  <a:pt x="94998" y="26298"/>
                </a:cubicBezTo>
                <a:lnTo>
                  <a:pt x="95149" y="26147"/>
                </a:lnTo>
                <a:cubicBezTo>
                  <a:pt x="95502" y="25756"/>
                  <a:pt x="95817" y="25315"/>
                  <a:pt x="96094" y="24862"/>
                </a:cubicBezTo>
                <a:cubicBezTo>
                  <a:pt x="96309" y="24509"/>
                  <a:pt x="96498" y="24143"/>
                  <a:pt x="96661" y="23765"/>
                </a:cubicBezTo>
                <a:cubicBezTo>
                  <a:pt x="97002" y="22997"/>
                  <a:pt x="97229" y="22178"/>
                  <a:pt x="97329" y="21333"/>
                </a:cubicBezTo>
                <a:cubicBezTo>
                  <a:pt x="97392" y="20804"/>
                  <a:pt x="97405" y="20275"/>
                  <a:pt x="97355" y="19733"/>
                </a:cubicBezTo>
                <a:cubicBezTo>
                  <a:pt x="97317" y="19292"/>
                  <a:pt x="97241" y="18838"/>
                  <a:pt x="97128" y="18410"/>
                </a:cubicBezTo>
                <a:lnTo>
                  <a:pt x="97090" y="18360"/>
                </a:lnTo>
                <a:cubicBezTo>
                  <a:pt x="96813" y="17326"/>
                  <a:pt x="96271" y="16381"/>
                  <a:pt x="95540" y="15587"/>
                </a:cubicBezTo>
                <a:lnTo>
                  <a:pt x="95540" y="15587"/>
                </a:lnTo>
                <a:lnTo>
                  <a:pt x="95578" y="15650"/>
                </a:lnTo>
                <a:cubicBezTo>
                  <a:pt x="95137" y="15172"/>
                  <a:pt x="94645" y="14718"/>
                  <a:pt x="94104" y="14340"/>
                </a:cubicBezTo>
                <a:cubicBezTo>
                  <a:pt x="93436" y="13861"/>
                  <a:pt x="92730" y="13458"/>
                  <a:pt x="91987" y="13118"/>
                </a:cubicBezTo>
                <a:lnTo>
                  <a:pt x="91987" y="13118"/>
                </a:lnTo>
                <a:cubicBezTo>
                  <a:pt x="92050" y="13130"/>
                  <a:pt x="92163" y="13193"/>
                  <a:pt x="92302" y="13256"/>
                </a:cubicBezTo>
                <a:lnTo>
                  <a:pt x="92743" y="13483"/>
                </a:lnTo>
                <a:cubicBezTo>
                  <a:pt x="92289" y="13244"/>
                  <a:pt x="91835" y="13017"/>
                  <a:pt x="91357" y="12815"/>
                </a:cubicBezTo>
                <a:cubicBezTo>
                  <a:pt x="90878" y="12614"/>
                  <a:pt x="90386" y="12425"/>
                  <a:pt x="89895" y="12261"/>
                </a:cubicBezTo>
                <a:cubicBezTo>
                  <a:pt x="89403" y="12110"/>
                  <a:pt x="88912" y="11946"/>
                  <a:pt x="88446" y="11795"/>
                </a:cubicBezTo>
                <a:cubicBezTo>
                  <a:pt x="87967" y="11656"/>
                  <a:pt x="87513" y="11517"/>
                  <a:pt x="87072" y="11391"/>
                </a:cubicBezTo>
                <a:lnTo>
                  <a:pt x="86493" y="11228"/>
                </a:lnTo>
                <a:lnTo>
                  <a:pt x="86087" y="11121"/>
                </a:lnTo>
                <a:lnTo>
                  <a:pt x="86087" y="11121"/>
                </a:lnTo>
                <a:lnTo>
                  <a:pt x="85938" y="11089"/>
                </a:lnTo>
                <a:lnTo>
                  <a:pt x="85333" y="10925"/>
                </a:lnTo>
                <a:lnTo>
                  <a:pt x="85837" y="11064"/>
                </a:lnTo>
                <a:cubicBezTo>
                  <a:pt x="85497" y="10976"/>
                  <a:pt x="84993" y="10850"/>
                  <a:pt x="84476" y="10736"/>
                </a:cubicBezTo>
                <a:lnTo>
                  <a:pt x="84262" y="10661"/>
                </a:lnTo>
                <a:lnTo>
                  <a:pt x="84149" y="10635"/>
                </a:lnTo>
                <a:cubicBezTo>
                  <a:pt x="83914" y="10583"/>
                  <a:pt x="83811" y="10563"/>
                  <a:pt x="83794" y="10563"/>
                </a:cubicBezTo>
                <a:cubicBezTo>
                  <a:pt x="83774" y="10563"/>
                  <a:pt x="83869" y="10589"/>
                  <a:pt x="84010" y="10623"/>
                </a:cubicBezTo>
                <a:cubicBezTo>
                  <a:pt x="83746" y="10572"/>
                  <a:pt x="83519" y="10522"/>
                  <a:pt x="83330" y="10497"/>
                </a:cubicBezTo>
                <a:cubicBezTo>
                  <a:pt x="82927" y="10383"/>
                  <a:pt x="81994" y="10232"/>
                  <a:pt x="81440" y="10119"/>
                </a:cubicBezTo>
                <a:cubicBezTo>
                  <a:pt x="81108" y="10057"/>
                  <a:pt x="78965" y="9732"/>
                  <a:pt x="78603" y="9716"/>
                </a:cubicBezTo>
                <a:lnTo>
                  <a:pt x="78603" y="9716"/>
                </a:lnTo>
                <a:cubicBezTo>
                  <a:pt x="78626" y="9719"/>
                  <a:pt x="78656" y="9723"/>
                  <a:pt x="78693" y="9728"/>
                </a:cubicBezTo>
                <a:lnTo>
                  <a:pt x="78601" y="9716"/>
                </a:lnTo>
                <a:lnTo>
                  <a:pt x="78601" y="9716"/>
                </a:lnTo>
                <a:cubicBezTo>
                  <a:pt x="78593" y="9716"/>
                  <a:pt x="78586" y="9715"/>
                  <a:pt x="78579" y="9715"/>
                </a:cubicBezTo>
                <a:cubicBezTo>
                  <a:pt x="78572" y="9715"/>
                  <a:pt x="78520" y="9707"/>
                  <a:pt x="78528" y="9707"/>
                </a:cubicBezTo>
                <a:cubicBezTo>
                  <a:pt x="78531" y="9707"/>
                  <a:pt x="78543" y="9708"/>
                  <a:pt x="78571" y="9712"/>
                </a:cubicBezTo>
                <a:lnTo>
                  <a:pt x="78571" y="9712"/>
                </a:lnTo>
                <a:lnTo>
                  <a:pt x="77836" y="9615"/>
                </a:lnTo>
                <a:cubicBezTo>
                  <a:pt x="77559" y="9589"/>
                  <a:pt x="77281" y="9564"/>
                  <a:pt x="77017" y="9539"/>
                </a:cubicBezTo>
                <a:lnTo>
                  <a:pt x="76777" y="9489"/>
                </a:lnTo>
                <a:cubicBezTo>
                  <a:pt x="76361" y="9451"/>
                  <a:pt x="75933" y="9426"/>
                  <a:pt x="75517" y="9400"/>
                </a:cubicBezTo>
                <a:cubicBezTo>
                  <a:pt x="75474" y="9396"/>
                  <a:pt x="75431" y="9392"/>
                  <a:pt x="75391" y="938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1_4_1"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25"/>
          <p:cNvSpPr txBox="1"/>
          <p:nvPr>
            <p:ph type="title"/>
          </p:nvPr>
        </p:nvSpPr>
        <p:spPr>
          <a:xfrm>
            <a:off x="1424713" y="454175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38" name="Google Shape;1738;p25"/>
          <p:cNvSpPr txBox="1"/>
          <p:nvPr>
            <p:ph idx="1" type="subTitle"/>
          </p:nvPr>
        </p:nvSpPr>
        <p:spPr>
          <a:xfrm>
            <a:off x="1424713" y="1652924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39" name="Google Shape;1739;p25"/>
          <p:cNvSpPr txBox="1"/>
          <p:nvPr>
            <p:ph idx="2" type="subTitle"/>
          </p:nvPr>
        </p:nvSpPr>
        <p:spPr>
          <a:xfrm>
            <a:off x="1424713" y="1167500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0" name="Google Shape;1740;p25"/>
          <p:cNvSpPr txBox="1"/>
          <p:nvPr>
            <p:ph idx="3" type="subTitle"/>
          </p:nvPr>
        </p:nvSpPr>
        <p:spPr>
          <a:xfrm>
            <a:off x="4693188" y="1652924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1" name="Google Shape;1741;p25"/>
          <p:cNvSpPr txBox="1"/>
          <p:nvPr>
            <p:ph idx="4" type="subTitle"/>
          </p:nvPr>
        </p:nvSpPr>
        <p:spPr>
          <a:xfrm>
            <a:off x="4693188" y="1167500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2" name="Google Shape;1742;p25"/>
          <p:cNvSpPr txBox="1"/>
          <p:nvPr>
            <p:ph idx="5" type="subTitle"/>
          </p:nvPr>
        </p:nvSpPr>
        <p:spPr>
          <a:xfrm>
            <a:off x="1424713" y="3380349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3" name="Google Shape;1743;p25"/>
          <p:cNvSpPr txBox="1"/>
          <p:nvPr>
            <p:ph idx="6" type="subTitle"/>
          </p:nvPr>
        </p:nvSpPr>
        <p:spPr>
          <a:xfrm>
            <a:off x="1424713" y="2894925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4" name="Google Shape;1744;p25"/>
          <p:cNvSpPr txBox="1"/>
          <p:nvPr>
            <p:ph idx="7" type="subTitle"/>
          </p:nvPr>
        </p:nvSpPr>
        <p:spPr>
          <a:xfrm>
            <a:off x="4693188" y="3380349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5" name="Google Shape;1745;p25"/>
          <p:cNvSpPr txBox="1"/>
          <p:nvPr>
            <p:ph idx="8" type="subTitle"/>
          </p:nvPr>
        </p:nvSpPr>
        <p:spPr>
          <a:xfrm>
            <a:off x="4693188" y="2894925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746" name="Google Shape;1746;p25"/>
          <p:cNvGrpSpPr/>
          <p:nvPr/>
        </p:nvGrpSpPr>
        <p:grpSpPr>
          <a:xfrm flipH="1" rot="10800000">
            <a:off x="7554988" y="128159"/>
            <a:ext cx="1449684" cy="4887182"/>
            <a:chOff x="7554988" y="128159"/>
            <a:chExt cx="1449684" cy="4887182"/>
          </a:xfrm>
        </p:grpSpPr>
        <p:grpSp>
          <p:nvGrpSpPr>
            <p:cNvPr id="1747" name="Google Shape;1747;p25"/>
            <p:cNvGrpSpPr/>
            <p:nvPr/>
          </p:nvGrpSpPr>
          <p:grpSpPr>
            <a:xfrm flipH="1">
              <a:off x="7862763" y="128159"/>
              <a:ext cx="1141909" cy="4887182"/>
              <a:chOff x="134466" y="128159"/>
              <a:chExt cx="1141909" cy="4887182"/>
            </a:xfrm>
          </p:grpSpPr>
          <p:sp>
            <p:nvSpPr>
              <p:cNvPr id="1748" name="Google Shape;1748;p25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5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5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5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5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5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5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25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5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5"/>
              <p:cNvSpPr/>
              <p:nvPr/>
            </p:nvSpPr>
            <p:spPr>
              <a:xfrm>
                <a:off x="1034068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5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5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5"/>
              <p:cNvSpPr/>
              <p:nvPr/>
            </p:nvSpPr>
            <p:spPr>
              <a:xfrm>
                <a:off x="7573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5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5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5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5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5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5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5"/>
              <p:cNvSpPr/>
              <p:nvPr/>
            </p:nvSpPr>
            <p:spPr>
              <a:xfrm>
                <a:off x="411185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5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5"/>
              <p:cNvSpPr/>
              <p:nvPr/>
            </p:nvSpPr>
            <p:spPr>
              <a:xfrm>
                <a:off x="41117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5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5"/>
              <p:cNvSpPr/>
              <p:nvPr/>
            </p:nvSpPr>
            <p:spPr>
              <a:xfrm>
                <a:off x="7573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5"/>
              <p:cNvSpPr/>
              <p:nvPr/>
            </p:nvSpPr>
            <p:spPr>
              <a:xfrm>
                <a:off x="10340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5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5"/>
              <p:cNvSpPr/>
              <p:nvPr/>
            </p:nvSpPr>
            <p:spPr>
              <a:xfrm>
                <a:off x="411163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5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5"/>
              <p:cNvSpPr/>
              <p:nvPr/>
            </p:nvSpPr>
            <p:spPr>
              <a:xfrm>
                <a:off x="411163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5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5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5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25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1" name="Google Shape;1781;p25"/>
            <p:cNvSpPr/>
            <p:nvPr/>
          </p:nvSpPr>
          <p:spPr>
            <a:xfrm flipH="1">
              <a:off x="793225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5"/>
            <p:cNvSpPr/>
            <p:nvPr/>
          </p:nvSpPr>
          <p:spPr>
            <a:xfrm flipH="1">
              <a:off x="7554988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4" name="Google Shape;1784;p25"/>
          <p:cNvSpPr/>
          <p:nvPr/>
        </p:nvSpPr>
        <p:spPr>
          <a:xfrm rot="-7474991">
            <a:off x="7811542" y="148952"/>
            <a:ext cx="1533469" cy="704522"/>
          </a:xfrm>
          <a:custGeom>
            <a:rect b="b" l="l" r="r" t="t"/>
            <a:pathLst>
              <a:path extrusionOk="0" h="28181" w="61339">
                <a:moveTo>
                  <a:pt x="24025" y="25"/>
                </a:moveTo>
                <a:cubicBezTo>
                  <a:pt x="24051" y="28"/>
                  <a:pt x="24079" y="30"/>
                  <a:pt x="24108" y="33"/>
                </a:cubicBezTo>
                <a:cubicBezTo>
                  <a:pt x="24080" y="29"/>
                  <a:pt x="24052" y="27"/>
                  <a:pt x="24025" y="25"/>
                </a:cubicBezTo>
                <a:close/>
                <a:moveTo>
                  <a:pt x="24940" y="336"/>
                </a:moveTo>
                <a:lnTo>
                  <a:pt x="24940" y="336"/>
                </a:lnTo>
                <a:cubicBezTo>
                  <a:pt x="24951" y="341"/>
                  <a:pt x="24962" y="346"/>
                  <a:pt x="24973" y="351"/>
                </a:cubicBezTo>
                <a:lnTo>
                  <a:pt x="24973" y="351"/>
                </a:lnTo>
                <a:cubicBezTo>
                  <a:pt x="24962" y="346"/>
                  <a:pt x="24951" y="341"/>
                  <a:pt x="24940" y="336"/>
                </a:cubicBezTo>
                <a:close/>
                <a:moveTo>
                  <a:pt x="22553" y="379"/>
                </a:moveTo>
                <a:cubicBezTo>
                  <a:pt x="22540" y="383"/>
                  <a:pt x="22526" y="389"/>
                  <a:pt x="22511" y="397"/>
                </a:cubicBezTo>
                <a:lnTo>
                  <a:pt x="22511" y="397"/>
                </a:lnTo>
                <a:cubicBezTo>
                  <a:pt x="22525" y="391"/>
                  <a:pt x="22538" y="385"/>
                  <a:pt x="22553" y="379"/>
                </a:cubicBezTo>
                <a:close/>
                <a:moveTo>
                  <a:pt x="22380" y="476"/>
                </a:moveTo>
                <a:lnTo>
                  <a:pt x="22380" y="476"/>
                </a:lnTo>
                <a:cubicBezTo>
                  <a:pt x="22368" y="483"/>
                  <a:pt x="22357" y="489"/>
                  <a:pt x="22347" y="496"/>
                </a:cubicBezTo>
                <a:lnTo>
                  <a:pt x="22347" y="496"/>
                </a:lnTo>
                <a:cubicBezTo>
                  <a:pt x="22358" y="489"/>
                  <a:pt x="22369" y="483"/>
                  <a:pt x="22380" y="476"/>
                </a:cubicBezTo>
                <a:close/>
                <a:moveTo>
                  <a:pt x="22123" y="1605"/>
                </a:moveTo>
                <a:cubicBezTo>
                  <a:pt x="22125" y="1636"/>
                  <a:pt x="22126" y="1666"/>
                  <a:pt x="22128" y="1697"/>
                </a:cubicBezTo>
                <a:lnTo>
                  <a:pt x="22128" y="1697"/>
                </a:lnTo>
                <a:cubicBezTo>
                  <a:pt x="22126" y="1659"/>
                  <a:pt x="22124" y="1615"/>
                  <a:pt x="22123" y="1605"/>
                </a:cubicBezTo>
                <a:close/>
                <a:moveTo>
                  <a:pt x="22128" y="1697"/>
                </a:moveTo>
                <a:cubicBezTo>
                  <a:pt x="22130" y="1729"/>
                  <a:pt x="22131" y="1756"/>
                  <a:pt x="22131" y="1756"/>
                </a:cubicBezTo>
                <a:cubicBezTo>
                  <a:pt x="22131" y="1756"/>
                  <a:pt x="22131" y="1755"/>
                  <a:pt x="22131" y="1751"/>
                </a:cubicBezTo>
                <a:cubicBezTo>
                  <a:pt x="22130" y="1733"/>
                  <a:pt x="22129" y="1715"/>
                  <a:pt x="22128" y="1697"/>
                </a:cubicBezTo>
                <a:close/>
                <a:moveTo>
                  <a:pt x="22276" y="3089"/>
                </a:moveTo>
                <a:cubicBezTo>
                  <a:pt x="22283" y="3134"/>
                  <a:pt x="22292" y="3177"/>
                  <a:pt x="22304" y="3220"/>
                </a:cubicBezTo>
                <a:cubicBezTo>
                  <a:pt x="22293" y="3159"/>
                  <a:pt x="22283" y="3114"/>
                  <a:pt x="22276" y="3089"/>
                </a:cubicBezTo>
                <a:close/>
                <a:moveTo>
                  <a:pt x="26717" y="6420"/>
                </a:moveTo>
                <a:cubicBezTo>
                  <a:pt x="26709" y="6441"/>
                  <a:pt x="26700" y="6469"/>
                  <a:pt x="26689" y="6503"/>
                </a:cubicBezTo>
                <a:cubicBezTo>
                  <a:pt x="26699" y="6476"/>
                  <a:pt x="26708" y="6448"/>
                  <a:pt x="26717" y="6420"/>
                </a:cubicBezTo>
                <a:close/>
                <a:moveTo>
                  <a:pt x="23672" y="6977"/>
                </a:moveTo>
                <a:lnTo>
                  <a:pt x="23672" y="6977"/>
                </a:lnTo>
                <a:cubicBezTo>
                  <a:pt x="23675" y="6984"/>
                  <a:pt x="23679" y="6990"/>
                  <a:pt x="23683" y="6996"/>
                </a:cubicBezTo>
                <a:lnTo>
                  <a:pt x="23683" y="6996"/>
                </a:lnTo>
                <a:cubicBezTo>
                  <a:pt x="23679" y="6990"/>
                  <a:pt x="23675" y="6984"/>
                  <a:pt x="23672" y="6977"/>
                </a:cubicBezTo>
                <a:close/>
                <a:moveTo>
                  <a:pt x="23683" y="6996"/>
                </a:moveTo>
                <a:cubicBezTo>
                  <a:pt x="23797" y="7188"/>
                  <a:pt x="23875" y="7317"/>
                  <a:pt x="23878" y="7317"/>
                </a:cubicBezTo>
                <a:cubicBezTo>
                  <a:pt x="23880" y="7317"/>
                  <a:pt x="23852" y="7264"/>
                  <a:pt x="23784" y="7140"/>
                </a:cubicBezTo>
                <a:cubicBezTo>
                  <a:pt x="23747" y="7098"/>
                  <a:pt x="23715" y="7049"/>
                  <a:pt x="23683" y="6996"/>
                </a:cubicBezTo>
                <a:close/>
                <a:moveTo>
                  <a:pt x="26241" y="7720"/>
                </a:moveTo>
                <a:cubicBezTo>
                  <a:pt x="26194" y="7810"/>
                  <a:pt x="26145" y="7911"/>
                  <a:pt x="26086" y="8019"/>
                </a:cubicBezTo>
                <a:lnTo>
                  <a:pt x="26086" y="8019"/>
                </a:lnTo>
                <a:cubicBezTo>
                  <a:pt x="26125" y="7938"/>
                  <a:pt x="26180" y="7835"/>
                  <a:pt x="26241" y="7720"/>
                </a:cubicBezTo>
                <a:close/>
                <a:moveTo>
                  <a:pt x="23600" y="120"/>
                </a:moveTo>
                <a:cubicBezTo>
                  <a:pt x="23687" y="120"/>
                  <a:pt x="23773" y="120"/>
                  <a:pt x="23870" y="131"/>
                </a:cubicBezTo>
                <a:lnTo>
                  <a:pt x="23838" y="141"/>
                </a:lnTo>
                <a:lnTo>
                  <a:pt x="24065" y="163"/>
                </a:lnTo>
                <a:cubicBezTo>
                  <a:pt x="24129" y="163"/>
                  <a:pt x="24162" y="174"/>
                  <a:pt x="24205" y="185"/>
                </a:cubicBezTo>
                <a:cubicBezTo>
                  <a:pt x="24281" y="195"/>
                  <a:pt x="24367" y="206"/>
                  <a:pt x="24443" y="228"/>
                </a:cubicBezTo>
                <a:cubicBezTo>
                  <a:pt x="24529" y="249"/>
                  <a:pt x="24616" y="282"/>
                  <a:pt x="24702" y="314"/>
                </a:cubicBezTo>
                <a:cubicBezTo>
                  <a:pt x="24756" y="336"/>
                  <a:pt x="24810" y="357"/>
                  <a:pt x="24864" y="390"/>
                </a:cubicBezTo>
                <a:cubicBezTo>
                  <a:pt x="24918" y="422"/>
                  <a:pt x="24972" y="455"/>
                  <a:pt x="25026" y="487"/>
                </a:cubicBezTo>
                <a:cubicBezTo>
                  <a:pt x="25176" y="577"/>
                  <a:pt x="25230" y="606"/>
                  <a:pt x="25234" y="606"/>
                </a:cubicBezTo>
                <a:cubicBezTo>
                  <a:pt x="25243" y="606"/>
                  <a:pt x="25066" y="492"/>
                  <a:pt x="25073" y="492"/>
                </a:cubicBezTo>
                <a:lnTo>
                  <a:pt x="25073" y="492"/>
                </a:lnTo>
                <a:cubicBezTo>
                  <a:pt x="25077" y="492"/>
                  <a:pt x="25143" y="530"/>
                  <a:pt x="25339" y="649"/>
                </a:cubicBezTo>
                <a:cubicBezTo>
                  <a:pt x="25566" y="811"/>
                  <a:pt x="25760" y="1005"/>
                  <a:pt x="25944" y="1211"/>
                </a:cubicBezTo>
                <a:cubicBezTo>
                  <a:pt x="26138" y="1437"/>
                  <a:pt x="26311" y="1697"/>
                  <a:pt x="26452" y="1967"/>
                </a:cubicBezTo>
                <a:cubicBezTo>
                  <a:pt x="26507" y="2092"/>
                  <a:pt x="26523" y="2131"/>
                  <a:pt x="26520" y="2131"/>
                </a:cubicBezTo>
                <a:cubicBezTo>
                  <a:pt x="26516" y="2131"/>
                  <a:pt x="26462" y="2024"/>
                  <a:pt x="26461" y="2024"/>
                </a:cubicBezTo>
                <a:lnTo>
                  <a:pt x="26461" y="2024"/>
                </a:lnTo>
                <a:cubicBezTo>
                  <a:pt x="26460" y="2024"/>
                  <a:pt x="26464" y="2033"/>
                  <a:pt x="26473" y="2053"/>
                </a:cubicBezTo>
                <a:cubicBezTo>
                  <a:pt x="26527" y="2161"/>
                  <a:pt x="26581" y="2269"/>
                  <a:pt x="26624" y="2388"/>
                </a:cubicBezTo>
                <a:cubicBezTo>
                  <a:pt x="26642" y="2434"/>
                  <a:pt x="26647" y="2446"/>
                  <a:pt x="26646" y="2446"/>
                </a:cubicBezTo>
                <a:cubicBezTo>
                  <a:pt x="26645" y="2446"/>
                  <a:pt x="26640" y="2436"/>
                  <a:pt x="26635" y="2431"/>
                </a:cubicBezTo>
                <a:lnTo>
                  <a:pt x="26635" y="2431"/>
                </a:lnTo>
                <a:cubicBezTo>
                  <a:pt x="26711" y="2593"/>
                  <a:pt x="26765" y="2755"/>
                  <a:pt x="26808" y="2928"/>
                </a:cubicBezTo>
                <a:cubicBezTo>
                  <a:pt x="26873" y="3133"/>
                  <a:pt x="26916" y="3338"/>
                  <a:pt x="26927" y="3554"/>
                </a:cubicBezTo>
                <a:cubicBezTo>
                  <a:pt x="26970" y="3878"/>
                  <a:pt x="26981" y="4213"/>
                  <a:pt x="26981" y="4548"/>
                </a:cubicBezTo>
                <a:cubicBezTo>
                  <a:pt x="26981" y="4587"/>
                  <a:pt x="26980" y="4601"/>
                  <a:pt x="26979" y="4601"/>
                </a:cubicBezTo>
                <a:cubicBezTo>
                  <a:pt x="26977" y="4601"/>
                  <a:pt x="26972" y="4518"/>
                  <a:pt x="26970" y="4518"/>
                </a:cubicBezTo>
                <a:cubicBezTo>
                  <a:pt x="26970" y="4518"/>
                  <a:pt x="26970" y="4521"/>
                  <a:pt x="26970" y="4526"/>
                </a:cubicBezTo>
                <a:cubicBezTo>
                  <a:pt x="26970" y="4732"/>
                  <a:pt x="26959" y="4883"/>
                  <a:pt x="26949" y="5002"/>
                </a:cubicBezTo>
                <a:cubicBezTo>
                  <a:pt x="26949" y="5121"/>
                  <a:pt x="26938" y="5207"/>
                  <a:pt x="26927" y="5293"/>
                </a:cubicBezTo>
                <a:cubicBezTo>
                  <a:pt x="26916" y="5455"/>
                  <a:pt x="26905" y="5596"/>
                  <a:pt x="26841" y="5941"/>
                </a:cubicBezTo>
                <a:cubicBezTo>
                  <a:pt x="26819" y="6039"/>
                  <a:pt x="26797" y="6125"/>
                  <a:pt x="26765" y="6222"/>
                </a:cubicBezTo>
                <a:cubicBezTo>
                  <a:pt x="26750" y="6289"/>
                  <a:pt x="26735" y="6356"/>
                  <a:pt x="26717" y="6420"/>
                </a:cubicBezTo>
                <a:lnTo>
                  <a:pt x="26717" y="6420"/>
                </a:lnTo>
                <a:cubicBezTo>
                  <a:pt x="26731" y="6378"/>
                  <a:pt x="26740" y="6359"/>
                  <a:pt x="26743" y="6359"/>
                </a:cubicBezTo>
                <a:lnTo>
                  <a:pt x="26743" y="6359"/>
                </a:lnTo>
                <a:cubicBezTo>
                  <a:pt x="26757" y="6359"/>
                  <a:pt x="26657" y="6756"/>
                  <a:pt x="26527" y="7097"/>
                </a:cubicBezTo>
                <a:cubicBezTo>
                  <a:pt x="26556" y="7039"/>
                  <a:pt x="26583" y="6979"/>
                  <a:pt x="26606" y="6924"/>
                </a:cubicBezTo>
                <a:lnTo>
                  <a:pt x="26606" y="6924"/>
                </a:lnTo>
                <a:cubicBezTo>
                  <a:pt x="26582" y="6990"/>
                  <a:pt x="26556" y="7056"/>
                  <a:pt x="26527" y="7119"/>
                </a:cubicBezTo>
                <a:cubicBezTo>
                  <a:pt x="26473" y="7238"/>
                  <a:pt x="26441" y="7367"/>
                  <a:pt x="26387" y="7486"/>
                </a:cubicBezTo>
                <a:cubicBezTo>
                  <a:pt x="26374" y="7512"/>
                  <a:pt x="26367" y="7523"/>
                  <a:pt x="26365" y="7523"/>
                </a:cubicBezTo>
                <a:cubicBezTo>
                  <a:pt x="26359" y="7523"/>
                  <a:pt x="26381" y="7458"/>
                  <a:pt x="26419" y="7367"/>
                </a:cubicBezTo>
                <a:lnTo>
                  <a:pt x="26419" y="7367"/>
                </a:lnTo>
                <a:lnTo>
                  <a:pt x="26354" y="7508"/>
                </a:lnTo>
                <a:cubicBezTo>
                  <a:pt x="26308" y="7605"/>
                  <a:pt x="26288" y="7644"/>
                  <a:pt x="26285" y="7644"/>
                </a:cubicBezTo>
                <a:cubicBezTo>
                  <a:pt x="26280" y="7644"/>
                  <a:pt x="26315" y="7550"/>
                  <a:pt x="26354" y="7432"/>
                </a:cubicBezTo>
                <a:cubicBezTo>
                  <a:pt x="26398" y="7346"/>
                  <a:pt x="26441" y="7270"/>
                  <a:pt x="26484" y="7184"/>
                </a:cubicBezTo>
                <a:cubicBezTo>
                  <a:pt x="26527" y="7076"/>
                  <a:pt x="26549" y="6968"/>
                  <a:pt x="26570" y="6859"/>
                </a:cubicBezTo>
                <a:lnTo>
                  <a:pt x="26570" y="6859"/>
                </a:lnTo>
                <a:cubicBezTo>
                  <a:pt x="26549" y="6903"/>
                  <a:pt x="26516" y="6989"/>
                  <a:pt x="26484" y="7097"/>
                </a:cubicBezTo>
                <a:cubicBezTo>
                  <a:pt x="26493" y="7063"/>
                  <a:pt x="26501" y="7036"/>
                  <a:pt x="26499" y="7036"/>
                </a:cubicBezTo>
                <a:lnTo>
                  <a:pt x="26499" y="7036"/>
                </a:lnTo>
                <a:cubicBezTo>
                  <a:pt x="26499" y="7036"/>
                  <a:pt x="26497" y="7038"/>
                  <a:pt x="26495" y="7043"/>
                </a:cubicBezTo>
                <a:cubicBezTo>
                  <a:pt x="26484" y="7065"/>
                  <a:pt x="26462" y="7140"/>
                  <a:pt x="26419" y="7259"/>
                </a:cubicBezTo>
                <a:lnTo>
                  <a:pt x="26333" y="7421"/>
                </a:lnTo>
                <a:lnTo>
                  <a:pt x="26322" y="7464"/>
                </a:lnTo>
                <a:cubicBezTo>
                  <a:pt x="26182" y="7767"/>
                  <a:pt x="26020" y="8069"/>
                  <a:pt x="25836" y="8361"/>
                </a:cubicBezTo>
                <a:cubicBezTo>
                  <a:pt x="25750" y="8512"/>
                  <a:pt x="25663" y="8663"/>
                  <a:pt x="25566" y="8814"/>
                </a:cubicBezTo>
                <a:cubicBezTo>
                  <a:pt x="25489" y="8959"/>
                  <a:pt x="25394" y="9095"/>
                  <a:pt x="25290" y="9231"/>
                </a:cubicBezTo>
                <a:lnTo>
                  <a:pt x="25290" y="9231"/>
                </a:lnTo>
                <a:cubicBezTo>
                  <a:pt x="25286" y="9226"/>
                  <a:pt x="25282" y="9222"/>
                  <a:pt x="25278" y="9217"/>
                </a:cubicBezTo>
                <a:lnTo>
                  <a:pt x="25278" y="9217"/>
                </a:lnTo>
                <a:cubicBezTo>
                  <a:pt x="25295" y="9195"/>
                  <a:pt x="25312" y="9172"/>
                  <a:pt x="25328" y="9149"/>
                </a:cubicBezTo>
                <a:lnTo>
                  <a:pt x="25328" y="9149"/>
                </a:lnTo>
                <a:cubicBezTo>
                  <a:pt x="25309" y="9175"/>
                  <a:pt x="25293" y="9197"/>
                  <a:pt x="25278" y="9217"/>
                </a:cubicBezTo>
                <a:lnTo>
                  <a:pt x="25278" y="9217"/>
                </a:lnTo>
                <a:cubicBezTo>
                  <a:pt x="25218" y="9150"/>
                  <a:pt x="25157" y="9081"/>
                  <a:pt x="25091" y="9009"/>
                </a:cubicBezTo>
                <a:cubicBezTo>
                  <a:pt x="25004" y="8901"/>
                  <a:pt x="24907" y="8793"/>
                  <a:pt x="24821" y="8674"/>
                </a:cubicBezTo>
                <a:cubicBezTo>
                  <a:pt x="24741" y="8573"/>
                  <a:pt x="24711" y="8538"/>
                  <a:pt x="24708" y="8538"/>
                </a:cubicBezTo>
                <a:lnTo>
                  <a:pt x="24708" y="8538"/>
                </a:lnTo>
                <a:cubicBezTo>
                  <a:pt x="24702" y="8538"/>
                  <a:pt x="24814" y="8693"/>
                  <a:pt x="24808" y="8693"/>
                </a:cubicBezTo>
                <a:cubicBezTo>
                  <a:pt x="24804" y="8693"/>
                  <a:pt x="24744" y="8620"/>
                  <a:pt x="24551" y="8372"/>
                </a:cubicBezTo>
                <a:cubicBezTo>
                  <a:pt x="24453" y="8274"/>
                  <a:pt x="24367" y="8156"/>
                  <a:pt x="24302" y="8026"/>
                </a:cubicBezTo>
                <a:cubicBezTo>
                  <a:pt x="24302" y="8025"/>
                  <a:pt x="24303" y="8024"/>
                  <a:pt x="24304" y="8024"/>
                </a:cubicBezTo>
                <a:cubicBezTo>
                  <a:pt x="24305" y="8024"/>
                  <a:pt x="24308" y="8026"/>
                  <a:pt x="24309" y="8026"/>
                </a:cubicBezTo>
                <a:cubicBezTo>
                  <a:pt x="24313" y="8026"/>
                  <a:pt x="24309" y="8016"/>
                  <a:pt x="24270" y="7950"/>
                </a:cubicBezTo>
                <a:cubicBezTo>
                  <a:pt x="24173" y="7810"/>
                  <a:pt x="24021" y="7626"/>
                  <a:pt x="23881" y="7389"/>
                </a:cubicBezTo>
                <a:lnTo>
                  <a:pt x="23654" y="7022"/>
                </a:lnTo>
                <a:lnTo>
                  <a:pt x="23535" y="6816"/>
                </a:lnTo>
                <a:cubicBezTo>
                  <a:pt x="23503" y="6751"/>
                  <a:pt x="23471" y="6676"/>
                  <a:pt x="23438" y="6600"/>
                </a:cubicBezTo>
                <a:lnTo>
                  <a:pt x="23438" y="6600"/>
                </a:lnTo>
                <a:cubicBezTo>
                  <a:pt x="23535" y="6795"/>
                  <a:pt x="23622" y="6935"/>
                  <a:pt x="23719" y="7108"/>
                </a:cubicBezTo>
                <a:cubicBezTo>
                  <a:pt x="23643" y="6957"/>
                  <a:pt x="23557" y="6827"/>
                  <a:pt x="23492" y="6676"/>
                </a:cubicBezTo>
                <a:lnTo>
                  <a:pt x="23492" y="6676"/>
                </a:lnTo>
                <a:cubicBezTo>
                  <a:pt x="23557" y="6785"/>
                  <a:pt x="23618" y="6888"/>
                  <a:pt x="23672" y="6977"/>
                </a:cubicBezTo>
                <a:lnTo>
                  <a:pt x="23672" y="6977"/>
                </a:lnTo>
                <a:cubicBezTo>
                  <a:pt x="23651" y="6942"/>
                  <a:pt x="23631" y="6906"/>
                  <a:pt x="23611" y="6870"/>
                </a:cubicBezTo>
                <a:cubicBezTo>
                  <a:pt x="23514" y="6719"/>
                  <a:pt x="23417" y="6503"/>
                  <a:pt x="23309" y="6298"/>
                </a:cubicBezTo>
                <a:cubicBezTo>
                  <a:pt x="23201" y="6082"/>
                  <a:pt x="23114" y="5866"/>
                  <a:pt x="23039" y="5693"/>
                </a:cubicBezTo>
                <a:cubicBezTo>
                  <a:pt x="22995" y="5596"/>
                  <a:pt x="22952" y="5499"/>
                  <a:pt x="22898" y="5401"/>
                </a:cubicBezTo>
                <a:cubicBezTo>
                  <a:pt x="22866" y="5304"/>
                  <a:pt x="22833" y="5196"/>
                  <a:pt x="22801" y="5099"/>
                </a:cubicBezTo>
                <a:lnTo>
                  <a:pt x="22801" y="5099"/>
                </a:lnTo>
                <a:lnTo>
                  <a:pt x="22866" y="5283"/>
                </a:lnTo>
                <a:cubicBezTo>
                  <a:pt x="22812" y="5099"/>
                  <a:pt x="22747" y="4915"/>
                  <a:pt x="22682" y="4743"/>
                </a:cubicBezTo>
                <a:cubicBezTo>
                  <a:pt x="22596" y="4526"/>
                  <a:pt x="22520" y="4300"/>
                  <a:pt x="22477" y="4073"/>
                </a:cubicBezTo>
                <a:cubicBezTo>
                  <a:pt x="22422" y="3876"/>
                  <a:pt x="22390" y="3720"/>
                  <a:pt x="22393" y="3720"/>
                </a:cubicBezTo>
                <a:lnTo>
                  <a:pt x="22393" y="3720"/>
                </a:lnTo>
                <a:cubicBezTo>
                  <a:pt x="22394" y="3720"/>
                  <a:pt x="22400" y="3742"/>
                  <a:pt x="22412" y="3792"/>
                </a:cubicBezTo>
                <a:lnTo>
                  <a:pt x="22283" y="3176"/>
                </a:lnTo>
                <a:cubicBezTo>
                  <a:pt x="22268" y="3101"/>
                  <a:pt x="22264" y="3066"/>
                  <a:pt x="22267" y="3066"/>
                </a:cubicBezTo>
                <a:lnTo>
                  <a:pt x="22267" y="3066"/>
                </a:lnTo>
                <a:cubicBezTo>
                  <a:pt x="22269" y="3066"/>
                  <a:pt x="22272" y="3074"/>
                  <a:pt x="22276" y="3089"/>
                </a:cubicBezTo>
                <a:lnTo>
                  <a:pt x="22276" y="3089"/>
                </a:lnTo>
                <a:cubicBezTo>
                  <a:pt x="22270" y="3055"/>
                  <a:pt x="22266" y="3019"/>
                  <a:pt x="22261" y="2982"/>
                </a:cubicBezTo>
                <a:lnTo>
                  <a:pt x="22229" y="2744"/>
                </a:lnTo>
                <a:lnTo>
                  <a:pt x="22174" y="2269"/>
                </a:lnTo>
                <a:lnTo>
                  <a:pt x="22174" y="2280"/>
                </a:lnTo>
                <a:cubicBezTo>
                  <a:pt x="22153" y="2150"/>
                  <a:pt x="22131" y="1837"/>
                  <a:pt x="22120" y="1686"/>
                </a:cubicBezTo>
                <a:cubicBezTo>
                  <a:pt x="22120" y="1625"/>
                  <a:pt x="22121" y="1603"/>
                  <a:pt x="22122" y="1603"/>
                </a:cubicBezTo>
                <a:cubicBezTo>
                  <a:pt x="22122" y="1603"/>
                  <a:pt x="22123" y="1604"/>
                  <a:pt x="22123" y="1605"/>
                </a:cubicBezTo>
                <a:lnTo>
                  <a:pt x="22123" y="1605"/>
                </a:lnTo>
                <a:cubicBezTo>
                  <a:pt x="22115" y="1474"/>
                  <a:pt x="22110" y="1348"/>
                  <a:pt x="22110" y="1221"/>
                </a:cubicBezTo>
                <a:cubicBezTo>
                  <a:pt x="22114" y="1181"/>
                  <a:pt x="22116" y="1164"/>
                  <a:pt x="22118" y="1164"/>
                </a:cubicBezTo>
                <a:lnTo>
                  <a:pt x="22118" y="1164"/>
                </a:lnTo>
                <a:cubicBezTo>
                  <a:pt x="22125" y="1164"/>
                  <a:pt x="22116" y="1506"/>
                  <a:pt x="22142" y="1805"/>
                </a:cubicBezTo>
                <a:cubicBezTo>
                  <a:pt x="22153" y="1556"/>
                  <a:pt x="22142" y="1448"/>
                  <a:pt x="22142" y="1265"/>
                </a:cubicBezTo>
                <a:lnTo>
                  <a:pt x="22142" y="908"/>
                </a:lnTo>
                <a:cubicBezTo>
                  <a:pt x="22142" y="833"/>
                  <a:pt x="22142" y="757"/>
                  <a:pt x="22153" y="649"/>
                </a:cubicBezTo>
                <a:lnTo>
                  <a:pt x="22153" y="638"/>
                </a:lnTo>
                <a:lnTo>
                  <a:pt x="22164" y="627"/>
                </a:lnTo>
                <a:lnTo>
                  <a:pt x="22164" y="627"/>
                </a:lnTo>
                <a:cubicBezTo>
                  <a:pt x="22164" y="638"/>
                  <a:pt x="22153" y="649"/>
                  <a:pt x="22153" y="649"/>
                </a:cubicBezTo>
                <a:lnTo>
                  <a:pt x="22164" y="640"/>
                </a:lnTo>
                <a:lnTo>
                  <a:pt x="22164" y="640"/>
                </a:lnTo>
                <a:lnTo>
                  <a:pt x="22164" y="638"/>
                </a:lnTo>
                <a:lnTo>
                  <a:pt x="22171" y="635"/>
                </a:lnTo>
                <a:lnTo>
                  <a:pt x="22171" y="635"/>
                </a:lnTo>
                <a:lnTo>
                  <a:pt x="22211" y="603"/>
                </a:lnTo>
                <a:lnTo>
                  <a:pt x="22211" y="603"/>
                </a:lnTo>
                <a:cubicBezTo>
                  <a:pt x="22202" y="611"/>
                  <a:pt x="22194" y="619"/>
                  <a:pt x="22185" y="627"/>
                </a:cubicBezTo>
                <a:lnTo>
                  <a:pt x="22171" y="635"/>
                </a:lnTo>
                <a:lnTo>
                  <a:pt x="22171" y="635"/>
                </a:lnTo>
                <a:lnTo>
                  <a:pt x="22164" y="640"/>
                </a:lnTo>
                <a:lnTo>
                  <a:pt x="22164" y="640"/>
                </a:lnTo>
                <a:lnTo>
                  <a:pt x="22164" y="671"/>
                </a:lnTo>
                <a:lnTo>
                  <a:pt x="22164" y="800"/>
                </a:lnTo>
                <a:cubicBezTo>
                  <a:pt x="22164" y="757"/>
                  <a:pt x="22164" y="714"/>
                  <a:pt x="22174" y="671"/>
                </a:cubicBezTo>
                <a:cubicBezTo>
                  <a:pt x="22174" y="627"/>
                  <a:pt x="22164" y="660"/>
                  <a:pt x="22196" y="627"/>
                </a:cubicBezTo>
                <a:cubicBezTo>
                  <a:pt x="22272" y="573"/>
                  <a:pt x="22347" y="519"/>
                  <a:pt x="22434" y="476"/>
                </a:cubicBezTo>
                <a:cubicBezTo>
                  <a:pt x="22628" y="347"/>
                  <a:pt x="22855" y="260"/>
                  <a:pt x="23082" y="217"/>
                </a:cubicBezTo>
                <a:lnTo>
                  <a:pt x="23082" y="217"/>
                </a:lnTo>
                <a:cubicBezTo>
                  <a:pt x="22909" y="249"/>
                  <a:pt x="22747" y="303"/>
                  <a:pt x="22585" y="379"/>
                </a:cubicBezTo>
                <a:cubicBezTo>
                  <a:pt x="22499" y="411"/>
                  <a:pt x="22434" y="455"/>
                  <a:pt x="22423" y="455"/>
                </a:cubicBezTo>
                <a:cubicBezTo>
                  <a:pt x="22420" y="455"/>
                  <a:pt x="22418" y="454"/>
                  <a:pt x="22417" y="453"/>
                </a:cubicBezTo>
                <a:lnTo>
                  <a:pt x="22417" y="453"/>
                </a:lnTo>
                <a:cubicBezTo>
                  <a:pt x="22384" y="474"/>
                  <a:pt x="22349" y="498"/>
                  <a:pt x="22315" y="519"/>
                </a:cubicBezTo>
                <a:lnTo>
                  <a:pt x="22211" y="603"/>
                </a:lnTo>
                <a:lnTo>
                  <a:pt x="22211" y="603"/>
                </a:lnTo>
                <a:cubicBezTo>
                  <a:pt x="22251" y="565"/>
                  <a:pt x="22296" y="528"/>
                  <a:pt x="22347" y="496"/>
                </a:cubicBezTo>
                <a:lnTo>
                  <a:pt x="22347" y="496"/>
                </a:lnTo>
                <a:cubicBezTo>
                  <a:pt x="22304" y="522"/>
                  <a:pt x="22263" y="550"/>
                  <a:pt x="22229" y="584"/>
                </a:cubicBezTo>
                <a:lnTo>
                  <a:pt x="22164" y="627"/>
                </a:lnTo>
                <a:lnTo>
                  <a:pt x="22207" y="595"/>
                </a:lnTo>
                <a:lnTo>
                  <a:pt x="22304" y="519"/>
                </a:lnTo>
                <a:cubicBezTo>
                  <a:pt x="22339" y="496"/>
                  <a:pt x="22376" y="470"/>
                  <a:pt x="22421" y="444"/>
                </a:cubicBezTo>
                <a:lnTo>
                  <a:pt x="22421" y="444"/>
                </a:lnTo>
                <a:cubicBezTo>
                  <a:pt x="22417" y="448"/>
                  <a:pt x="22416" y="451"/>
                  <a:pt x="22417" y="453"/>
                </a:cubicBezTo>
                <a:lnTo>
                  <a:pt x="22417" y="453"/>
                </a:lnTo>
                <a:cubicBezTo>
                  <a:pt x="22450" y="431"/>
                  <a:pt x="22482" y="411"/>
                  <a:pt x="22511" y="397"/>
                </a:cubicBezTo>
                <a:lnTo>
                  <a:pt x="22511" y="397"/>
                </a:lnTo>
                <a:cubicBezTo>
                  <a:pt x="22478" y="412"/>
                  <a:pt x="22448" y="428"/>
                  <a:pt x="22421" y="444"/>
                </a:cubicBezTo>
                <a:lnTo>
                  <a:pt x="22421" y="444"/>
                </a:lnTo>
                <a:cubicBezTo>
                  <a:pt x="22433" y="430"/>
                  <a:pt x="22476" y="401"/>
                  <a:pt x="22563" y="357"/>
                </a:cubicBezTo>
                <a:cubicBezTo>
                  <a:pt x="22769" y="260"/>
                  <a:pt x="22974" y="195"/>
                  <a:pt x="23190" y="152"/>
                </a:cubicBezTo>
                <a:cubicBezTo>
                  <a:pt x="23265" y="152"/>
                  <a:pt x="23330" y="141"/>
                  <a:pt x="23395" y="131"/>
                </a:cubicBezTo>
                <a:lnTo>
                  <a:pt x="23600" y="120"/>
                </a:lnTo>
                <a:close/>
                <a:moveTo>
                  <a:pt x="25200" y="9300"/>
                </a:moveTo>
                <a:lnTo>
                  <a:pt x="25207" y="9308"/>
                </a:lnTo>
                <a:lnTo>
                  <a:pt x="25207" y="9308"/>
                </a:lnTo>
                <a:cubicBezTo>
                  <a:pt x="25195" y="9321"/>
                  <a:pt x="25189" y="9327"/>
                  <a:pt x="25187" y="9327"/>
                </a:cubicBezTo>
                <a:cubicBezTo>
                  <a:pt x="25185" y="9327"/>
                  <a:pt x="25191" y="9316"/>
                  <a:pt x="25200" y="9300"/>
                </a:cubicBezTo>
                <a:close/>
                <a:moveTo>
                  <a:pt x="41410" y="9811"/>
                </a:moveTo>
                <a:lnTo>
                  <a:pt x="41410" y="9811"/>
                </a:lnTo>
                <a:cubicBezTo>
                  <a:pt x="41411" y="9811"/>
                  <a:pt x="41383" y="9836"/>
                  <a:pt x="41357" y="9862"/>
                </a:cubicBezTo>
                <a:lnTo>
                  <a:pt x="41260" y="9938"/>
                </a:lnTo>
                <a:cubicBezTo>
                  <a:pt x="41373" y="9842"/>
                  <a:pt x="41409" y="9811"/>
                  <a:pt x="41410" y="9811"/>
                </a:cubicBezTo>
                <a:close/>
                <a:moveTo>
                  <a:pt x="40450" y="10618"/>
                </a:moveTo>
                <a:cubicBezTo>
                  <a:pt x="40440" y="10625"/>
                  <a:pt x="40431" y="10632"/>
                  <a:pt x="40422" y="10638"/>
                </a:cubicBezTo>
                <a:lnTo>
                  <a:pt x="40422" y="10638"/>
                </a:lnTo>
                <a:lnTo>
                  <a:pt x="40450" y="10618"/>
                </a:lnTo>
                <a:close/>
                <a:moveTo>
                  <a:pt x="39737" y="10942"/>
                </a:moveTo>
                <a:lnTo>
                  <a:pt x="39737" y="10942"/>
                </a:lnTo>
                <a:cubicBezTo>
                  <a:pt x="39729" y="10948"/>
                  <a:pt x="39722" y="10954"/>
                  <a:pt x="39717" y="10958"/>
                </a:cubicBezTo>
                <a:lnTo>
                  <a:pt x="39717" y="10958"/>
                </a:lnTo>
                <a:cubicBezTo>
                  <a:pt x="39723" y="10953"/>
                  <a:pt x="39730" y="10948"/>
                  <a:pt x="39737" y="10942"/>
                </a:cubicBezTo>
                <a:close/>
                <a:moveTo>
                  <a:pt x="39716" y="11122"/>
                </a:moveTo>
                <a:cubicBezTo>
                  <a:pt x="39658" y="11159"/>
                  <a:pt x="39600" y="11197"/>
                  <a:pt x="39542" y="11234"/>
                </a:cubicBezTo>
                <a:cubicBezTo>
                  <a:pt x="39615" y="11188"/>
                  <a:pt x="39672" y="11151"/>
                  <a:pt x="39716" y="11122"/>
                </a:cubicBezTo>
                <a:close/>
                <a:moveTo>
                  <a:pt x="40331" y="10543"/>
                </a:moveTo>
                <a:lnTo>
                  <a:pt x="40331" y="10543"/>
                </a:lnTo>
                <a:cubicBezTo>
                  <a:pt x="40168" y="10670"/>
                  <a:pt x="39715" y="10979"/>
                  <a:pt x="39696" y="10979"/>
                </a:cubicBezTo>
                <a:cubicBezTo>
                  <a:pt x="39693" y="10979"/>
                  <a:pt x="39699" y="10973"/>
                  <a:pt x="39717" y="10958"/>
                </a:cubicBezTo>
                <a:lnTo>
                  <a:pt x="39717" y="10958"/>
                </a:lnTo>
                <a:cubicBezTo>
                  <a:pt x="39566" y="11078"/>
                  <a:pt x="39401" y="11182"/>
                  <a:pt x="39234" y="11277"/>
                </a:cubicBezTo>
                <a:lnTo>
                  <a:pt x="39234" y="11277"/>
                </a:lnTo>
                <a:cubicBezTo>
                  <a:pt x="39279" y="11256"/>
                  <a:pt x="39324" y="11229"/>
                  <a:pt x="39370" y="11201"/>
                </a:cubicBezTo>
                <a:cubicBezTo>
                  <a:pt x="39434" y="11169"/>
                  <a:pt x="39499" y="11126"/>
                  <a:pt x="39564" y="11083"/>
                </a:cubicBezTo>
                <a:lnTo>
                  <a:pt x="39974" y="10813"/>
                </a:lnTo>
                <a:cubicBezTo>
                  <a:pt x="40039" y="10769"/>
                  <a:pt x="40104" y="10726"/>
                  <a:pt x="40169" y="10672"/>
                </a:cubicBezTo>
                <a:lnTo>
                  <a:pt x="40331" y="10543"/>
                </a:lnTo>
                <a:close/>
                <a:moveTo>
                  <a:pt x="39234" y="11277"/>
                </a:moveTo>
                <a:lnTo>
                  <a:pt x="39234" y="11277"/>
                </a:lnTo>
                <a:cubicBezTo>
                  <a:pt x="39225" y="11281"/>
                  <a:pt x="39216" y="11284"/>
                  <a:pt x="39208" y="11288"/>
                </a:cubicBezTo>
                <a:cubicBezTo>
                  <a:pt x="39186" y="11301"/>
                  <a:pt x="39163" y="11314"/>
                  <a:pt x="39140" y="11327"/>
                </a:cubicBezTo>
                <a:lnTo>
                  <a:pt x="39140" y="11327"/>
                </a:lnTo>
                <a:cubicBezTo>
                  <a:pt x="39152" y="11321"/>
                  <a:pt x="39163" y="11315"/>
                  <a:pt x="39175" y="11309"/>
                </a:cubicBezTo>
                <a:cubicBezTo>
                  <a:pt x="39195" y="11299"/>
                  <a:pt x="39214" y="11288"/>
                  <a:pt x="39234" y="11277"/>
                </a:cubicBezTo>
                <a:close/>
                <a:moveTo>
                  <a:pt x="22770" y="11615"/>
                </a:moveTo>
                <a:cubicBezTo>
                  <a:pt x="22734" y="11640"/>
                  <a:pt x="22697" y="11664"/>
                  <a:pt x="22661" y="11688"/>
                </a:cubicBezTo>
                <a:cubicBezTo>
                  <a:pt x="22699" y="11665"/>
                  <a:pt x="22735" y="11640"/>
                  <a:pt x="22770" y="11615"/>
                </a:cubicBezTo>
                <a:close/>
                <a:moveTo>
                  <a:pt x="28515" y="11774"/>
                </a:moveTo>
                <a:cubicBezTo>
                  <a:pt x="28539" y="11790"/>
                  <a:pt x="28564" y="11800"/>
                  <a:pt x="28593" y="11809"/>
                </a:cubicBezTo>
                <a:lnTo>
                  <a:pt x="28593" y="11809"/>
                </a:lnTo>
                <a:cubicBezTo>
                  <a:pt x="28567" y="11798"/>
                  <a:pt x="28541" y="11786"/>
                  <a:pt x="28515" y="11774"/>
                </a:cubicBezTo>
                <a:close/>
                <a:moveTo>
                  <a:pt x="22250" y="11958"/>
                </a:moveTo>
                <a:lnTo>
                  <a:pt x="22142" y="12022"/>
                </a:lnTo>
                <a:cubicBezTo>
                  <a:pt x="22126" y="12032"/>
                  <a:pt x="22119" y="12036"/>
                  <a:pt x="22120" y="12036"/>
                </a:cubicBezTo>
                <a:cubicBezTo>
                  <a:pt x="22121" y="12036"/>
                  <a:pt x="22128" y="12032"/>
                  <a:pt x="22140" y="12026"/>
                </a:cubicBezTo>
                <a:lnTo>
                  <a:pt x="22140" y="12026"/>
                </a:lnTo>
                <a:cubicBezTo>
                  <a:pt x="22177" y="12003"/>
                  <a:pt x="22213" y="11981"/>
                  <a:pt x="22250" y="11958"/>
                </a:cubicBezTo>
                <a:close/>
                <a:moveTo>
                  <a:pt x="37439" y="12081"/>
                </a:moveTo>
                <a:cubicBezTo>
                  <a:pt x="37433" y="12081"/>
                  <a:pt x="37423" y="12085"/>
                  <a:pt x="37407" y="12092"/>
                </a:cubicBezTo>
                <a:lnTo>
                  <a:pt x="37407" y="12092"/>
                </a:lnTo>
                <a:lnTo>
                  <a:pt x="37439" y="12081"/>
                </a:lnTo>
                <a:close/>
                <a:moveTo>
                  <a:pt x="37407" y="12092"/>
                </a:moveTo>
                <a:lnTo>
                  <a:pt x="37263" y="12141"/>
                </a:lnTo>
                <a:cubicBezTo>
                  <a:pt x="37145" y="12184"/>
                  <a:pt x="37037" y="12206"/>
                  <a:pt x="36918" y="12249"/>
                </a:cubicBezTo>
                <a:lnTo>
                  <a:pt x="37209" y="12163"/>
                </a:lnTo>
                <a:lnTo>
                  <a:pt x="37371" y="12109"/>
                </a:lnTo>
                <a:cubicBezTo>
                  <a:pt x="37386" y="12102"/>
                  <a:pt x="37397" y="12096"/>
                  <a:pt x="37407" y="12092"/>
                </a:cubicBezTo>
                <a:close/>
                <a:moveTo>
                  <a:pt x="35871" y="12508"/>
                </a:moveTo>
                <a:lnTo>
                  <a:pt x="35871" y="12508"/>
                </a:lnTo>
                <a:cubicBezTo>
                  <a:pt x="35870" y="12508"/>
                  <a:pt x="35870" y="12508"/>
                  <a:pt x="35870" y="12508"/>
                </a:cubicBezTo>
                <a:lnTo>
                  <a:pt x="35867" y="12509"/>
                </a:lnTo>
                <a:lnTo>
                  <a:pt x="35867" y="12509"/>
                </a:lnTo>
                <a:cubicBezTo>
                  <a:pt x="35868" y="12509"/>
                  <a:pt x="35870" y="12509"/>
                  <a:pt x="35871" y="12508"/>
                </a:cubicBezTo>
                <a:close/>
                <a:moveTo>
                  <a:pt x="35867" y="12509"/>
                </a:moveTo>
                <a:lnTo>
                  <a:pt x="35867" y="12509"/>
                </a:lnTo>
                <a:cubicBezTo>
                  <a:pt x="35855" y="12512"/>
                  <a:pt x="35843" y="12514"/>
                  <a:pt x="35831" y="12517"/>
                </a:cubicBezTo>
                <a:lnTo>
                  <a:pt x="35831" y="12517"/>
                </a:lnTo>
                <a:lnTo>
                  <a:pt x="35867" y="12509"/>
                </a:lnTo>
                <a:close/>
                <a:moveTo>
                  <a:pt x="35831" y="12517"/>
                </a:moveTo>
                <a:lnTo>
                  <a:pt x="35676" y="12552"/>
                </a:lnTo>
                <a:lnTo>
                  <a:pt x="35511" y="12579"/>
                </a:lnTo>
                <a:lnTo>
                  <a:pt x="35511" y="12579"/>
                </a:lnTo>
                <a:cubicBezTo>
                  <a:pt x="35521" y="12578"/>
                  <a:pt x="35531" y="12577"/>
                  <a:pt x="35541" y="12576"/>
                </a:cubicBezTo>
                <a:lnTo>
                  <a:pt x="35541" y="12576"/>
                </a:lnTo>
                <a:cubicBezTo>
                  <a:pt x="35652" y="12560"/>
                  <a:pt x="35747" y="12536"/>
                  <a:pt x="35831" y="12517"/>
                </a:cubicBezTo>
                <a:close/>
                <a:moveTo>
                  <a:pt x="19939" y="13102"/>
                </a:moveTo>
                <a:lnTo>
                  <a:pt x="19939" y="13102"/>
                </a:lnTo>
                <a:cubicBezTo>
                  <a:pt x="19933" y="13105"/>
                  <a:pt x="19927" y="13107"/>
                  <a:pt x="19921" y="13110"/>
                </a:cubicBezTo>
                <a:lnTo>
                  <a:pt x="19921" y="13110"/>
                </a:lnTo>
                <a:cubicBezTo>
                  <a:pt x="19927" y="13108"/>
                  <a:pt x="19933" y="13105"/>
                  <a:pt x="19939" y="13102"/>
                </a:cubicBezTo>
                <a:close/>
                <a:moveTo>
                  <a:pt x="17963" y="13689"/>
                </a:moveTo>
                <a:cubicBezTo>
                  <a:pt x="17951" y="13691"/>
                  <a:pt x="17940" y="13694"/>
                  <a:pt x="17930" y="13696"/>
                </a:cubicBezTo>
                <a:cubicBezTo>
                  <a:pt x="17941" y="13694"/>
                  <a:pt x="17952" y="13691"/>
                  <a:pt x="17963" y="13689"/>
                </a:cubicBezTo>
                <a:close/>
                <a:moveTo>
                  <a:pt x="17145" y="13840"/>
                </a:moveTo>
                <a:cubicBezTo>
                  <a:pt x="17132" y="13841"/>
                  <a:pt x="17113" y="13844"/>
                  <a:pt x="17087" y="13848"/>
                </a:cubicBezTo>
                <a:cubicBezTo>
                  <a:pt x="17107" y="13845"/>
                  <a:pt x="17127" y="13842"/>
                  <a:pt x="17145" y="13840"/>
                </a:cubicBezTo>
                <a:close/>
                <a:moveTo>
                  <a:pt x="17055" y="13931"/>
                </a:moveTo>
                <a:cubicBezTo>
                  <a:pt x="17057" y="13931"/>
                  <a:pt x="17050" y="13933"/>
                  <a:pt x="17020" y="13938"/>
                </a:cubicBezTo>
                <a:lnTo>
                  <a:pt x="17020" y="13938"/>
                </a:lnTo>
                <a:cubicBezTo>
                  <a:pt x="17025" y="13937"/>
                  <a:pt x="17029" y="13935"/>
                  <a:pt x="17033" y="13934"/>
                </a:cubicBezTo>
                <a:cubicBezTo>
                  <a:pt x="17033" y="13934"/>
                  <a:pt x="17052" y="13931"/>
                  <a:pt x="17055" y="13931"/>
                </a:cubicBezTo>
                <a:close/>
                <a:moveTo>
                  <a:pt x="13836" y="14291"/>
                </a:moveTo>
                <a:lnTo>
                  <a:pt x="13614" y="14299"/>
                </a:lnTo>
                <a:lnTo>
                  <a:pt x="13614" y="14299"/>
                </a:lnTo>
                <a:lnTo>
                  <a:pt x="13588" y="14301"/>
                </a:lnTo>
                <a:lnTo>
                  <a:pt x="13836" y="14291"/>
                </a:lnTo>
                <a:close/>
                <a:moveTo>
                  <a:pt x="10513" y="14685"/>
                </a:moveTo>
                <a:cubicBezTo>
                  <a:pt x="10426" y="14701"/>
                  <a:pt x="10339" y="14718"/>
                  <a:pt x="10253" y="14735"/>
                </a:cubicBezTo>
                <a:lnTo>
                  <a:pt x="10253" y="14735"/>
                </a:lnTo>
                <a:cubicBezTo>
                  <a:pt x="10243" y="14737"/>
                  <a:pt x="10233" y="14739"/>
                  <a:pt x="10223" y="14742"/>
                </a:cubicBezTo>
                <a:lnTo>
                  <a:pt x="10223" y="14742"/>
                </a:lnTo>
                <a:cubicBezTo>
                  <a:pt x="10319" y="14726"/>
                  <a:pt x="10436" y="14702"/>
                  <a:pt x="10513" y="14685"/>
                </a:cubicBezTo>
                <a:close/>
                <a:moveTo>
                  <a:pt x="6228" y="16241"/>
                </a:moveTo>
                <a:cubicBezTo>
                  <a:pt x="6203" y="16255"/>
                  <a:pt x="6178" y="16270"/>
                  <a:pt x="6155" y="16284"/>
                </a:cubicBezTo>
                <a:lnTo>
                  <a:pt x="6155" y="16284"/>
                </a:lnTo>
                <a:cubicBezTo>
                  <a:pt x="6169" y="16276"/>
                  <a:pt x="6194" y="16262"/>
                  <a:pt x="6221" y="16245"/>
                </a:cubicBezTo>
                <a:cubicBezTo>
                  <a:pt x="6224" y="16244"/>
                  <a:pt x="6226" y="16242"/>
                  <a:pt x="6228" y="16241"/>
                </a:cubicBezTo>
                <a:close/>
                <a:moveTo>
                  <a:pt x="6155" y="16284"/>
                </a:moveTo>
                <a:cubicBezTo>
                  <a:pt x="6145" y="16289"/>
                  <a:pt x="6140" y="16292"/>
                  <a:pt x="6140" y="16292"/>
                </a:cubicBezTo>
                <a:cubicBezTo>
                  <a:pt x="6140" y="16292"/>
                  <a:pt x="6142" y="16291"/>
                  <a:pt x="6146" y="16289"/>
                </a:cubicBezTo>
                <a:cubicBezTo>
                  <a:pt x="6149" y="16287"/>
                  <a:pt x="6152" y="16285"/>
                  <a:pt x="6155" y="16284"/>
                </a:cubicBezTo>
                <a:close/>
                <a:moveTo>
                  <a:pt x="5554" y="16698"/>
                </a:moveTo>
                <a:cubicBezTo>
                  <a:pt x="5553" y="16698"/>
                  <a:pt x="5553" y="16699"/>
                  <a:pt x="5552" y="16699"/>
                </a:cubicBezTo>
                <a:lnTo>
                  <a:pt x="5554" y="16698"/>
                </a:lnTo>
                <a:close/>
                <a:moveTo>
                  <a:pt x="898" y="22742"/>
                </a:moveTo>
                <a:cubicBezTo>
                  <a:pt x="876" y="22798"/>
                  <a:pt x="854" y="22857"/>
                  <a:pt x="832" y="22915"/>
                </a:cubicBezTo>
                <a:lnTo>
                  <a:pt x="832" y="22915"/>
                </a:lnTo>
                <a:lnTo>
                  <a:pt x="832" y="22910"/>
                </a:lnTo>
                <a:cubicBezTo>
                  <a:pt x="870" y="22810"/>
                  <a:pt x="891" y="22758"/>
                  <a:pt x="898" y="22742"/>
                </a:cubicBezTo>
                <a:close/>
                <a:moveTo>
                  <a:pt x="173" y="25253"/>
                </a:moveTo>
                <a:cubicBezTo>
                  <a:pt x="173" y="25264"/>
                  <a:pt x="173" y="25275"/>
                  <a:pt x="173" y="25275"/>
                </a:cubicBezTo>
                <a:lnTo>
                  <a:pt x="173" y="25286"/>
                </a:lnTo>
                <a:cubicBezTo>
                  <a:pt x="184" y="25253"/>
                  <a:pt x="173" y="25264"/>
                  <a:pt x="173" y="25253"/>
                </a:cubicBezTo>
                <a:close/>
                <a:moveTo>
                  <a:pt x="173" y="25286"/>
                </a:moveTo>
                <a:lnTo>
                  <a:pt x="173" y="25286"/>
                </a:lnTo>
                <a:cubicBezTo>
                  <a:pt x="168" y="25300"/>
                  <a:pt x="166" y="25317"/>
                  <a:pt x="164" y="25332"/>
                </a:cubicBezTo>
                <a:lnTo>
                  <a:pt x="164" y="25332"/>
                </a:lnTo>
                <a:cubicBezTo>
                  <a:pt x="167" y="25317"/>
                  <a:pt x="170" y="25302"/>
                  <a:pt x="173" y="25286"/>
                </a:cubicBezTo>
                <a:close/>
                <a:moveTo>
                  <a:pt x="130" y="25653"/>
                </a:moveTo>
                <a:cubicBezTo>
                  <a:pt x="129" y="25657"/>
                  <a:pt x="129" y="25661"/>
                  <a:pt x="128" y="25665"/>
                </a:cubicBezTo>
                <a:lnTo>
                  <a:pt x="128" y="25665"/>
                </a:lnTo>
                <a:cubicBezTo>
                  <a:pt x="129" y="25659"/>
                  <a:pt x="130" y="25655"/>
                  <a:pt x="130" y="25653"/>
                </a:cubicBezTo>
                <a:close/>
                <a:moveTo>
                  <a:pt x="65" y="25902"/>
                </a:moveTo>
                <a:lnTo>
                  <a:pt x="65" y="25902"/>
                </a:lnTo>
                <a:cubicBezTo>
                  <a:pt x="55" y="25979"/>
                  <a:pt x="42" y="26110"/>
                  <a:pt x="31" y="26225"/>
                </a:cubicBezTo>
                <a:lnTo>
                  <a:pt x="31" y="26225"/>
                </a:lnTo>
                <a:cubicBezTo>
                  <a:pt x="44" y="26095"/>
                  <a:pt x="58" y="25980"/>
                  <a:pt x="65" y="25902"/>
                </a:cubicBezTo>
                <a:close/>
                <a:moveTo>
                  <a:pt x="31" y="26225"/>
                </a:moveTo>
                <a:cubicBezTo>
                  <a:pt x="27" y="26265"/>
                  <a:pt x="24" y="26306"/>
                  <a:pt x="20" y="26347"/>
                </a:cubicBezTo>
                <a:lnTo>
                  <a:pt x="20" y="26347"/>
                </a:lnTo>
                <a:cubicBezTo>
                  <a:pt x="23" y="26311"/>
                  <a:pt x="27" y="26270"/>
                  <a:pt x="31" y="26225"/>
                </a:cubicBezTo>
                <a:close/>
                <a:moveTo>
                  <a:pt x="108" y="27673"/>
                </a:moveTo>
                <a:lnTo>
                  <a:pt x="108" y="27673"/>
                </a:lnTo>
                <a:cubicBezTo>
                  <a:pt x="108" y="27688"/>
                  <a:pt x="108" y="27703"/>
                  <a:pt x="109" y="27718"/>
                </a:cubicBezTo>
                <a:lnTo>
                  <a:pt x="109" y="27718"/>
                </a:lnTo>
                <a:cubicBezTo>
                  <a:pt x="110" y="27715"/>
                  <a:pt x="110" y="27700"/>
                  <a:pt x="108" y="27673"/>
                </a:cubicBezTo>
                <a:close/>
                <a:moveTo>
                  <a:pt x="23622" y="1"/>
                </a:moveTo>
                <a:cubicBezTo>
                  <a:pt x="23622" y="1"/>
                  <a:pt x="23643" y="1"/>
                  <a:pt x="23298" y="44"/>
                </a:cubicBezTo>
                <a:cubicBezTo>
                  <a:pt x="23233" y="44"/>
                  <a:pt x="23276" y="44"/>
                  <a:pt x="23276" y="33"/>
                </a:cubicBezTo>
                <a:cubicBezTo>
                  <a:pt x="23276" y="30"/>
                  <a:pt x="23275" y="29"/>
                  <a:pt x="23272" y="29"/>
                </a:cubicBezTo>
                <a:cubicBezTo>
                  <a:pt x="23265" y="29"/>
                  <a:pt x="23251" y="33"/>
                  <a:pt x="23222" y="33"/>
                </a:cubicBezTo>
                <a:lnTo>
                  <a:pt x="23136" y="44"/>
                </a:lnTo>
                <a:lnTo>
                  <a:pt x="22995" y="77"/>
                </a:lnTo>
                <a:cubicBezTo>
                  <a:pt x="22725" y="141"/>
                  <a:pt x="22455" y="260"/>
                  <a:pt x="22229" y="433"/>
                </a:cubicBezTo>
                <a:lnTo>
                  <a:pt x="22110" y="530"/>
                </a:lnTo>
                <a:cubicBezTo>
                  <a:pt x="22099" y="541"/>
                  <a:pt x="22056" y="573"/>
                  <a:pt x="22034" y="595"/>
                </a:cubicBezTo>
                <a:lnTo>
                  <a:pt x="22034" y="692"/>
                </a:lnTo>
                <a:lnTo>
                  <a:pt x="22034" y="995"/>
                </a:lnTo>
                <a:cubicBezTo>
                  <a:pt x="22034" y="1092"/>
                  <a:pt x="22034" y="1189"/>
                  <a:pt x="22023" y="1286"/>
                </a:cubicBezTo>
                <a:cubicBezTo>
                  <a:pt x="22023" y="1320"/>
                  <a:pt x="22023" y="1352"/>
                  <a:pt x="22023" y="1383"/>
                </a:cubicBezTo>
                <a:cubicBezTo>
                  <a:pt x="22023" y="1382"/>
                  <a:pt x="22023" y="1382"/>
                  <a:pt x="22023" y="1382"/>
                </a:cubicBezTo>
                <a:cubicBezTo>
                  <a:pt x="22023" y="1382"/>
                  <a:pt x="22025" y="1431"/>
                  <a:pt x="22045" y="1578"/>
                </a:cubicBezTo>
                <a:cubicBezTo>
                  <a:pt x="22056" y="2064"/>
                  <a:pt x="22099" y="2906"/>
                  <a:pt x="22218" y="3338"/>
                </a:cubicBezTo>
                <a:cubicBezTo>
                  <a:pt x="22218" y="3360"/>
                  <a:pt x="22229" y="3392"/>
                  <a:pt x="22229" y="3425"/>
                </a:cubicBezTo>
                <a:cubicBezTo>
                  <a:pt x="22239" y="3511"/>
                  <a:pt x="22272" y="3630"/>
                  <a:pt x="22293" y="3770"/>
                </a:cubicBezTo>
                <a:cubicBezTo>
                  <a:pt x="22326" y="3900"/>
                  <a:pt x="22369" y="4040"/>
                  <a:pt x="22401" y="4170"/>
                </a:cubicBezTo>
                <a:lnTo>
                  <a:pt x="22509" y="4548"/>
                </a:lnTo>
                <a:cubicBezTo>
                  <a:pt x="22542" y="4667"/>
                  <a:pt x="22574" y="4753"/>
                  <a:pt x="22596" y="4807"/>
                </a:cubicBezTo>
                <a:cubicBezTo>
                  <a:pt x="22617" y="4894"/>
                  <a:pt x="22671" y="5077"/>
                  <a:pt x="22747" y="5293"/>
                </a:cubicBezTo>
                <a:cubicBezTo>
                  <a:pt x="22823" y="5509"/>
                  <a:pt x="22941" y="5769"/>
                  <a:pt x="23049" y="6017"/>
                </a:cubicBezTo>
                <a:cubicBezTo>
                  <a:pt x="23147" y="6265"/>
                  <a:pt x="23276" y="6481"/>
                  <a:pt x="23363" y="6654"/>
                </a:cubicBezTo>
                <a:cubicBezTo>
                  <a:pt x="23406" y="6751"/>
                  <a:pt x="23460" y="6838"/>
                  <a:pt x="23492" y="6935"/>
                </a:cubicBezTo>
                <a:lnTo>
                  <a:pt x="23784" y="7432"/>
                </a:lnTo>
                <a:cubicBezTo>
                  <a:pt x="23827" y="7518"/>
                  <a:pt x="23881" y="7594"/>
                  <a:pt x="23935" y="7670"/>
                </a:cubicBezTo>
                <a:lnTo>
                  <a:pt x="24097" y="7907"/>
                </a:lnTo>
                <a:lnTo>
                  <a:pt x="24075" y="7886"/>
                </a:lnTo>
                <a:lnTo>
                  <a:pt x="24075" y="7886"/>
                </a:lnTo>
                <a:cubicBezTo>
                  <a:pt x="24183" y="8037"/>
                  <a:pt x="24270" y="8177"/>
                  <a:pt x="24345" y="8274"/>
                </a:cubicBezTo>
                <a:lnTo>
                  <a:pt x="24562" y="8544"/>
                </a:lnTo>
                <a:cubicBezTo>
                  <a:pt x="24680" y="8696"/>
                  <a:pt x="24756" y="8793"/>
                  <a:pt x="24853" y="8890"/>
                </a:cubicBezTo>
                <a:cubicBezTo>
                  <a:pt x="24896" y="8942"/>
                  <a:pt x="24908" y="8957"/>
                  <a:pt x="24907" y="8957"/>
                </a:cubicBezTo>
                <a:cubicBezTo>
                  <a:pt x="24904" y="8957"/>
                  <a:pt x="24870" y="8922"/>
                  <a:pt x="24864" y="8922"/>
                </a:cubicBezTo>
                <a:lnTo>
                  <a:pt x="24864" y="8922"/>
                </a:lnTo>
                <a:lnTo>
                  <a:pt x="25198" y="9298"/>
                </a:lnTo>
                <a:lnTo>
                  <a:pt x="25198" y="9298"/>
                </a:lnTo>
                <a:lnTo>
                  <a:pt x="25058" y="9484"/>
                </a:lnTo>
                <a:lnTo>
                  <a:pt x="24896" y="9689"/>
                </a:lnTo>
                <a:cubicBezTo>
                  <a:pt x="24793" y="9812"/>
                  <a:pt x="24689" y="9926"/>
                  <a:pt x="24585" y="10047"/>
                </a:cubicBezTo>
                <a:lnTo>
                  <a:pt x="24585" y="10047"/>
                </a:lnTo>
                <a:cubicBezTo>
                  <a:pt x="24806" y="9810"/>
                  <a:pt x="25014" y="9565"/>
                  <a:pt x="25208" y="9310"/>
                </a:cubicBezTo>
                <a:lnTo>
                  <a:pt x="25208" y="9310"/>
                </a:lnTo>
                <a:lnTo>
                  <a:pt x="25220" y="9323"/>
                </a:lnTo>
                <a:lnTo>
                  <a:pt x="25220" y="9323"/>
                </a:lnTo>
                <a:cubicBezTo>
                  <a:pt x="24949" y="9695"/>
                  <a:pt x="24657" y="10037"/>
                  <a:pt x="24335" y="10359"/>
                </a:cubicBezTo>
                <a:cubicBezTo>
                  <a:pt x="24416" y="10273"/>
                  <a:pt x="24433" y="10250"/>
                  <a:pt x="24425" y="10250"/>
                </a:cubicBezTo>
                <a:cubicBezTo>
                  <a:pt x="24416" y="10250"/>
                  <a:pt x="24370" y="10286"/>
                  <a:pt x="24359" y="10286"/>
                </a:cubicBezTo>
                <a:cubicBezTo>
                  <a:pt x="24357" y="10286"/>
                  <a:pt x="24356" y="10285"/>
                  <a:pt x="24356" y="10283"/>
                </a:cubicBezTo>
                <a:cubicBezTo>
                  <a:pt x="24418" y="10221"/>
                  <a:pt x="24479" y="10159"/>
                  <a:pt x="24539" y="10096"/>
                </a:cubicBezTo>
                <a:lnTo>
                  <a:pt x="24539" y="10096"/>
                </a:lnTo>
                <a:cubicBezTo>
                  <a:pt x="24540" y="10097"/>
                  <a:pt x="24540" y="10098"/>
                  <a:pt x="24540" y="10100"/>
                </a:cubicBezTo>
                <a:cubicBezTo>
                  <a:pt x="24555" y="10082"/>
                  <a:pt x="24570" y="10064"/>
                  <a:pt x="24585" y="10047"/>
                </a:cubicBezTo>
                <a:lnTo>
                  <a:pt x="24585" y="10047"/>
                </a:lnTo>
                <a:cubicBezTo>
                  <a:pt x="24570" y="10063"/>
                  <a:pt x="24554" y="10079"/>
                  <a:pt x="24539" y="10096"/>
                </a:cubicBezTo>
                <a:lnTo>
                  <a:pt x="24539" y="10096"/>
                </a:lnTo>
                <a:cubicBezTo>
                  <a:pt x="24539" y="10095"/>
                  <a:pt x="24538" y="10094"/>
                  <a:pt x="24537" y="10094"/>
                </a:cubicBezTo>
                <a:cubicBezTo>
                  <a:pt x="24527" y="10094"/>
                  <a:pt x="24494" y="10133"/>
                  <a:pt x="24432" y="10186"/>
                </a:cubicBezTo>
                <a:cubicBezTo>
                  <a:pt x="24367" y="10251"/>
                  <a:pt x="24270" y="10348"/>
                  <a:pt x="24162" y="10445"/>
                </a:cubicBezTo>
                <a:cubicBezTo>
                  <a:pt x="24176" y="10435"/>
                  <a:pt x="24185" y="10430"/>
                  <a:pt x="24187" y="10430"/>
                </a:cubicBezTo>
                <a:cubicBezTo>
                  <a:pt x="24193" y="10430"/>
                  <a:pt x="24176" y="10449"/>
                  <a:pt x="24140" y="10478"/>
                </a:cubicBezTo>
                <a:cubicBezTo>
                  <a:pt x="24097" y="10532"/>
                  <a:pt x="24011" y="10618"/>
                  <a:pt x="23903" y="10715"/>
                </a:cubicBezTo>
                <a:cubicBezTo>
                  <a:pt x="23697" y="10899"/>
                  <a:pt x="23417" y="11126"/>
                  <a:pt x="23244" y="11266"/>
                </a:cubicBezTo>
                <a:cubicBezTo>
                  <a:pt x="23233" y="11266"/>
                  <a:pt x="23244" y="11255"/>
                  <a:pt x="23319" y="11201"/>
                </a:cubicBezTo>
                <a:lnTo>
                  <a:pt x="23460" y="11072"/>
                </a:lnTo>
                <a:lnTo>
                  <a:pt x="23708" y="10867"/>
                </a:lnTo>
                <a:lnTo>
                  <a:pt x="23708" y="10867"/>
                </a:lnTo>
                <a:cubicBezTo>
                  <a:pt x="23481" y="11050"/>
                  <a:pt x="23341" y="11169"/>
                  <a:pt x="23190" y="11299"/>
                </a:cubicBezTo>
                <a:cubicBezTo>
                  <a:pt x="23064" y="11408"/>
                  <a:pt x="22925" y="11510"/>
                  <a:pt x="22783" y="11606"/>
                </a:cubicBezTo>
                <a:lnTo>
                  <a:pt x="22783" y="11606"/>
                </a:lnTo>
                <a:cubicBezTo>
                  <a:pt x="22814" y="11585"/>
                  <a:pt x="22842" y="11565"/>
                  <a:pt x="22866" y="11547"/>
                </a:cubicBezTo>
                <a:lnTo>
                  <a:pt x="22866" y="11547"/>
                </a:lnTo>
                <a:cubicBezTo>
                  <a:pt x="22834" y="11568"/>
                  <a:pt x="22803" y="11592"/>
                  <a:pt x="22770" y="11615"/>
                </a:cubicBezTo>
                <a:lnTo>
                  <a:pt x="22770" y="11615"/>
                </a:lnTo>
                <a:cubicBezTo>
                  <a:pt x="22774" y="11612"/>
                  <a:pt x="22779" y="11609"/>
                  <a:pt x="22783" y="11606"/>
                </a:cubicBezTo>
                <a:lnTo>
                  <a:pt x="22783" y="11606"/>
                </a:lnTo>
                <a:cubicBezTo>
                  <a:pt x="22662" y="11693"/>
                  <a:pt x="22496" y="11806"/>
                  <a:pt x="22358" y="11893"/>
                </a:cubicBezTo>
                <a:cubicBezTo>
                  <a:pt x="22262" y="11957"/>
                  <a:pt x="22177" y="12006"/>
                  <a:pt x="22140" y="12026"/>
                </a:cubicBezTo>
                <a:lnTo>
                  <a:pt x="22140" y="12026"/>
                </a:lnTo>
                <a:cubicBezTo>
                  <a:pt x="21709" y="12290"/>
                  <a:pt x="21260" y="12527"/>
                  <a:pt x="20803" y="12746"/>
                </a:cubicBezTo>
                <a:cubicBezTo>
                  <a:pt x="20295" y="12984"/>
                  <a:pt x="19852" y="13156"/>
                  <a:pt x="19798" y="13189"/>
                </a:cubicBezTo>
                <a:cubicBezTo>
                  <a:pt x="19837" y="13160"/>
                  <a:pt x="19875" y="13131"/>
                  <a:pt x="19921" y="13110"/>
                </a:cubicBezTo>
                <a:lnTo>
                  <a:pt x="19921" y="13110"/>
                </a:lnTo>
                <a:cubicBezTo>
                  <a:pt x="19451" y="13312"/>
                  <a:pt x="18982" y="13493"/>
                  <a:pt x="18491" y="13642"/>
                </a:cubicBezTo>
                <a:cubicBezTo>
                  <a:pt x="18556" y="13621"/>
                  <a:pt x="18459" y="13621"/>
                  <a:pt x="18427" y="13610"/>
                </a:cubicBezTo>
                <a:cubicBezTo>
                  <a:pt x="18405" y="13610"/>
                  <a:pt x="18448" y="13588"/>
                  <a:pt x="18794" y="13480"/>
                </a:cubicBezTo>
                <a:lnTo>
                  <a:pt x="18794" y="13480"/>
                </a:lnTo>
                <a:cubicBezTo>
                  <a:pt x="18594" y="13533"/>
                  <a:pt x="18364" y="13596"/>
                  <a:pt x="17963" y="13689"/>
                </a:cubicBezTo>
                <a:lnTo>
                  <a:pt x="17963" y="13689"/>
                </a:lnTo>
                <a:cubicBezTo>
                  <a:pt x="18030" y="13674"/>
                  <a:pt x="18108" y="13664"/>
                  <a:pt x="18143" y="13664"/>
                </a:cubicBezTo>
                <a:cubicBezTo>
                  <a:pt x="18176" y="13664"/>
                  <a:pt x="18173" y="13673"/>
                  <a:pt x="18092" y="13696"/>
                </a:cubicBezTo>
                <a:cubicBezTo>
                  <a:pt x="17590" y="13770"/>
                  <a:pt x="17716" y="13762"/>
                  <a:pt x="17145" y="13840"/>
                </a:cubicBezTo>
                <a:lnTo>
                  <a:pt x="17145" y="13840"/>
                </a:lnTo>
                <a:cubicBezTo>
                  <a:pt x="17151" y="13839"/>
                  <a:pt x="17156" y="13839"/>
                  <a:pt x="17159" y="13839"/>
                </a:cubicBezTo>
                <a:cubicBezTo>
                  <a:pt x="17204" y="13839"/>
                  <a:pt x="17005" y="13888"/>
                  <a:pt x="16742" y="13923"/>
                </a:cubicBezTo>
                <a:cubicBezTo>
                  <a:pt x="16785" y="13912"/>
                  <a:pt x="16709" y="13902"/>
                  <a:pt x="16828" y="13880"/>
                </a:cubicBezTo>
                <a:lnTo>
                  <a:pt x="16828" y="13880"/>
                </a:lnTo>
                <a:cubicBezTo>
                  <a:pt x="16562" y="13923"/>
                  <a:pt x="16296" y="13976"/>
                  <a:pt x="16030" y="14019"/>
                </a:cubicBezTo>
                <a:lnTo>
                  <a:pt x="16030" y="14019"/>
                </a:lnTo>
                <a:cubicBezTo>
                  <a:pt x="16147" y="14000"/>
                  <a:pt x="16124" y="13992"/>
                  <a:pt x="16046" y="13992"/>
                </a:cubicBezTo>
                <a:cubicBezTo>
                  <a:pt x="16000" y="13992"/>
                  <a:pt x="15934" y="13995"/>
                  <a:pt x="15867" y="13999"/>
                </a:cubicBezTo>
                <a:cubicBezTo>
                  <a:pt x="15953" y="13999"/>
                  <a:pt x="15154" y="14064"/>
                  <a:pt x="14938" y="14085"/>
                </a:cubicBezTo>
                <a:lnTo>
                  <a:pt x="15283" y="14064"/>
                </a:lnTo>
                <a:lnTo>
                  <a:pt x="15283" y="14064"/>
                </a:lnTo>
                <a:cubicBezTo>
                  <a:pt x="14355" y="14139"/>
                  <a:pt x="14365" y="14172"/>
                  <a:pt x="13447" y="14247"/>
                </a:cubicBezTo>
                <a:cubicBezTo>
                  <a:pt x="13527" y="14239"/>
                  <a:pt x="13636" y="14214"/>
                  <a:pt x="13502" y="14214"/>
                </a:cubicBezTo>
                <a:cubicBezTo>
                  <a:pt x="13455" y="14214"/>
                  <a:pt x="13376" y="14217"/>
                  <a:pt x="13253" y="14226"/>
                </a:cubicBezTo>
                <a:lnTo>
                  <a:pt x="11492" y="14496"/>
                </a:lnTo>
                <a:lnTo>
                  <a:pt x="11341" y="14507"/>
                </a:lnTo>
                <a:cubicBezTo>
                  <a:pt x="11125" y="14539"/>
                  <a:pt x="10931" y="14582"/>
                  <a:pt x="10715" y="14615"/>
                </a:cubicBezTo>
                <a:cubicBezTo>
                  <a:pt x="10909" y="14571"/>
                  <a:pt x="11276" y="14496"/>
                  <a:pt x="11665" y="14420"/>
                </a:cubicBezTo>
                <a:cubicBezTo>
                  <a:pt x="12054" y="14355"/>
                  <a:pt x="12475" y="14291"/>
                  <a:pt x="12778" y="14258"/>
                </a:cubicBezTo>
                <a:lnTo>
                  <a:pt x="12778" y="14258"/>
                </a:lnTo>
                <a:cubicBezTo>
                  <a:pt x="12432" y="14280"/>
                  <a:pt x="12680" y="14258"/>
                  <a:pt x="12162" y="14312"/>
                </a:cubicBezTo>
                <a:cubicBezTo>
                  <a:pt x="12145" y="14313"/>
                  <a:pt x="12133" y="14314"/>
                  <a:pt x="12125" y="14314"/>
                </a:cubicBezTo>
                <a:cubicBezTo>
                  <a:pt x="12050" y="14314"/>
                  <a:pt x="12456" y="14267"/>
                  <a:pt x="12594" y="14247"/>
                </a:cubicBezTo>
                <a:lnTo>
                  <a:pt x="12594" y="14247"/>
                </a:lnTo>
                <a:cubicBezTo>
                  <a:pt x="12184" y="14291"/>
                  <a:pt x="11784" y="14334"/>
                  <a:pt x="11374" y="14388"/>
                </a:cubicBezTo>
                <a:cubicBezTo>
                  <a:pt x="11438" y="14388"/>
                  <a:pt x="10455" y="14550"/>
                  <a:pt x="10509" y="14561"/>
                </a:cubicBezTo>
                <a:cubicBezTo>
                  <a:pt x="10942" y="14474"/>
                  <a:pt x="11374" y="14399"/>
                  <a:pt x="11816" y="14345"/>
                </a:cubicBezTo>
                <a:lnTo>
                  <a:pt x="11816" y="14345"/>
                </a:lnTo>
                <a:cubicBezTo>
                  <a:pt x="11870" y="14355"/>
                  <a:pt x="11060" y="14474"/>
                  <a:pt x="10218" y="14658"/>
                </a:cubicBezTo>
                <a:cubicBezTo>
                  <a:pt x="10190" y="14662"/>
                  <a:pt x="10171" y="14664"/>
                  <a:pt x="10161" y="14664"/>
                </a:cubicBezTo>
                <a:cubicBezTo>
                  <a:pt x="10091" y="14664"/>
                  <a:pt x="10366" y="14582"/>
                  <a:pt x="10347" y="14582"/>
                </a:cubicBezTo>
                <a:cubicBezTo>
                  <a:pt x="10266" y="14598"/>
                  <a:pt x="9856" y="14700"/>
                  <a:pt x="9625" y="14763"/>
                </a:cubicBezTo>
                <a:lnTo>
                  <a:pt x="9625" y="14763"/>
                </a:lnTo>
                <a:cubicBezTo>
                  <a:pt x="9693" y="14742"/>
                  <a:pt x="9761" y="14720"/>
                  <a:pt x="9829" y="14701"/>
                </a:cubicBezTo>
                <a:lnTo>
                  <a:pt x="9829" y="14701"/>
                </a:lnTo>
                <a:cubicBezTo>
                  <a:pt x="9591" y="14755"/>
                  <a:pt x="9408" y="14831"/>
                  <a:pt x="9203" y="14885"/>
                </a:cubicBezTo>
                <a:cubicBezTo>
                  <a:pt x="9008" y="14949"/>
                  <a:pt x="8803" y="15014"/>
                  <a:pt x="8522" y="15111"/>
                </a:cubicBezTo>
                <a:cubicBezTo>
                  <a:pt x="8338" y="15187"/>
                  <a:pt x="7950" y="15306"/>
                  <a:pt x="7928" y="15327"/>
                </a:cubicBezTo>
                <a:cubicBezTo>
                  <a:pt x="8059" y="15287"/>
                  <a:pt x="8149" y="15269"/>
                  <a:pt x="8194" y="15269"/>
                </a:cubicBezTo>
                <a:cubicBezTo>
                  <a:pt x="8257" y="15269"/>
                  <a:pt x="8235" y="15303"/>
                  <a:pt x="8122" y="15360"/>
                </a:cubicBezTo>
                <a:lnTo>
                  <a:pt x="7939" y="15425"/>
                </a:lnTo>
                <a:lnTo>
                  <a:pt x="7593" y="15587"/>
                </a:lnTo>
                <a:cubicBezTo>
                  <a:pt x="7334" y="15695"/>
                  <a:pt x="7053" y="15813"/>
                  <a:pt x="6967" y="15878"/>
                </a:cubicBezTo>
                <a:cubicBezTo>
                  <a:pt x="6923" y="15897"/>
                  <a:pt x="6901" y="15905"/>
                  <a:pt x="6894" y="15905"/>
                </a:cubicBezTo>
                <a:cubicBezTo>
                  <a:pt x="6878" y="15905"/>
                  <a:pt x="6955" y="15856"/>
                  <a:pt x="7032" y="15803"/>
                </a:cubicBezTo>
                <a:cubicBezTo>
                  <a:pt x="7111" y="15755"/>
                  <a:pt x="7197" y="15707"/>
                  <a:pt x="7184" y="15707"/>
                </a:cubicBezTo>
                <a:cubicBezTo>
                  <a:pt x="7180" y="15707"/>
                  <a:pt x="7163" y="15713"/>
                  <a:pt x="7129" y="15727"/>
                </a:cubicBezTo>
                <a:lnTo>
                  <a:pt x="6891" y="15857"/>
                </a:lnTo>
                <a:cubicBezTo>
                  <a:pt x="6783" y="15911"/>
                  <a:pt x="6675" y="15965"/>
                  <a:pt x="6567" y="16029"/>
                </a:cubicBezTo>
                <a:cubicBezTo>
                  <a:pt x="6535" y="16061"/>
                  <a:pt x="6338" y="16165"/>
                  <a:pt x="6228" y="16241"/>
                </a:cubicBezTo>
                <a:lnTo>
                  <a:pt x="6228" y="16241"/>
                </a:lnTo>
                <a:cubicBezTo>
                  <a:pt x="6281" y="16210"/>
                  <a:pt x="6334" y="16180"/>
                  <a:pt x="6384" y="16159"/>
                </a:cubicBezTo>
                <a:lnTo>
                  <a:pt x="6384" y="16159"/>
                </a:lnTo>
                <a:cubicBezTo>
                  <a:pt x="6308" y="16202"/>
                  <a:pt x="6232" y="16245"/>
                  <a:pt x="6157" y="16299"/>
                </a:cubicBezTo>
                <a:lnTo>
                  <a:pt x="5995" y="16408"/>
                </a:lnTo>
                <a:lnTo>
                  <a:pt x="5554" y="16698"/>
                </a:lnTo>
                <a:lnTo>
                  <a:pt x="5554" y="16698"/>
                </a:lnTo>
                <a:cubicBezTo>
                  <a:pt x="5565" y="16690"/>
                  <a:pt x="5572" y="16687"/>
                  <a:pt x="5575" y="16687"/>
                </a:cubicBezTo>
                <a:cubicBezTo>
                  <a:pt x="5580" y="16687"/>
                  <a:pt x="5572" y="16697"/>
                  <a:pt x="5552" y="16710"/>
                </a:cubicBezTo>
                <a:cubicBezTo>
                  <a:pt x="5519" y="16742"/>
                  <a:pt x="5455" y="16786"/>
                  <a:pt x="5379" y="16850"/>
                </a:cubicBezTo>
                <a:cubicBezTo>
                  <a:pt x="5239" y="16969"/>
                  <a:pt x="5023" y="17142"/>
                  <a:pt x="4850" y="17282"/>
                </a:cubicBezTo>
                <a:cubicBezTo>
                  <a:pt x="4853" y="17279"/>
                  <a:pt x="4854" y="17278"/>
                  <a:pt x="4853" y="17278"/>
                </a:cubicBezTo>
                <a:lnTo>
                  <a:pt x="4853" y="17278"/>
                </a:lnTo>
                <a:cubicBezTo>
                  <a:pt x="4848" y="17278"/>
                  <a:pt x="4779" y="17329"/>
                  <a:pt x="4742" y="17347"/>
                </a:cubicBezTo>
                <a:cubicBezTo>
                  <a:pt x="4169" y="17833"/>
                  <a:pt x="3629" y="18352"/>
                  <a:pt x="3132" y="18924"/>
                </a:cubicBezTo>
                <a:cubicBezTo>
                  <a:pt x="3088" y="18968"/>
                  <a:pt x="2899" y="19187"/>
                  <a:pt x="2891" y="19187"/>
                </a:cubicBezTo>
                <a:cubicBezTo>
                  <a:pt x="2890" y="19187"/>
                  <a:pt x="2897" y="19176"/>
                  <a:pt x="2916" y="19151"/>
                </a:cubicBezTo>
                <a:lnTo>
                  <a:pt x="2916" y="19151"/>
                </a:lnTo>
                <a:cubicBezTo>
                  <a:pt x="2841" y="19248"/>
                  <a:pt x="2765" y="19335"/>
                  <a:pt x="2614" y="19551"/>
                </a:cubicBezTo>
                <a:cubicBezTo>
                  <a:pt x="2554" y="19627"/>
                  <a:pt x="2529" y="19657"/>
                  <a:pt x="2528" y="19657"/>
                </a:cubicBezTo>
                <a:cubicBezTo>
                  <a:pt x="2522" y="19657"/>
                  <a:pt x="2778" y="19313"/>
                  <a:pt x="2768" y="19313"/>
                </a:cubicBezTo>
                <a:lnTo>
                  <a:pt x="2768" y="19313"/>
                </a:lnTo>
                <a:cubicBezTo>
                  <a:pt x="2766" y="19313"/>
                  <a:pt x="2749" y="19332"/>
                  <a:pt x="2711" y="19378"/>
                </a:cubicBezTo>
                <a:cubicBezTo>
                  <a:pt x="2711" y="19389"/>
                  <a:pt x="2614" y="19529"/>
                  <a:pt x="2484" y="19702"/>
                </a:cubicBezTo>
                <a:lnTo>
                  <a:pt x="2290" y="19972"/>
                </a:lnTo>
                <a:lnTo>
                  <a:pt x="2193" y="20101"/>
                </a:lnTo>
                <a:lnTo>
                  <a:pt x="2117" y="20242"/>
                </a:lnTo>
                <a:cubicBezTo>
                  <a:pt x="2139" y="20220"/>
                  <a:pt x="2171" y="20166"/>
                  <a:pt x="2225" y="20091"/>
                </a:cubicBezTo>
                <a:lnTo>
                  <a:pt x="2420" y="19821"/>
                </a:lnTo>
                <a:lnTo>
                  <a:pt x="2646" y="19507"/>
                </a:lnTo>
                <a:lnTo>
                  <a:pt x="2754" y="19367"/>
                </a:lnTo>
                <a:lnTo>
                  <a:pt x="2852" y="19237"/>
                </a:lnTo>
                <a:lnTo>
                  <a:pt x="2852" y="19237"/>
                </a:lnTo>
                <a:cubicBezTo>
                  <a:pt x="2852" y="19237"/>
                  <a:pt x="2830" y="19281"/>
                  <a:pt x="2787" y="19335"/>
                </a:cubicBezTo>
                <a:lnTo>
                  <a:pt x="2603" y="19605"/>
                </a:lnTo>
                <a:cubicBezTo>
                  <a:pt x="2452" y="19831"/>
                  <a:pt x="2225" y="20145"/>
                  <a:pt x="1998" y="20523"/>
                </a:cubicBezTo>
                <a:cubicBezTo>
                  <a:pt x="1807" y="20828"/>
                  <a:pt x="1765" y="20891"/>
                  <a:pt x="1762" y="20891"/>
                </a:cubicBezTo>
                <a:cubicBezTo>
                  <a:pt x="1760" y="20891"/>
                  <a:pt x="1776" y="20860"/>
                  <a:pt x="1774" y="20860"/>
                </a:cubicBezTo>
                <a:lnTo>
                  <a:pt x="1774" y="20860"/>
                </a:lnTo>
                <a:cubicBezTo>
                  <a:pt x="1774" y="20860"/>
                  <a:pt x="1770" y="20865"/>
                  <a:pt x="1761" y="20879"/>
                </a:cubicBezTo>
                <a:cubicBezTo>
                  <a:pt x="1588" y="21171"/>
                  <a:pt x="1491" y="21387"/>
                  <a:pt x="1404" y="21549"/>
                </a:cubicBezTo>
                <a:lnTo>
                  <a:pt x="1285" y="21765"/>
                </a:lnTo>
                <a:lnTo>
                  <a:pt x="1210" y="21948"/>
                </a:lnTo>
                <a:cubicBezTo>
                  <a:pt x="1167" y="22067"/>
                  <a:pt x="1113" y="22175"/>
                  <a:pt x="1059" y="22316"/>
                </a:cubicBezTo>
                <a:cubicBezTo>
                  <a:pt x="994" y="22467"/>
                  <a:pt x="907" y="22640"/>
                  <a:pt x="810" y="22899"/>
                </a:cubicBezTo>
                <a:cubicBezTo>
                  <a:pt x="753" y="23040"/>
                  <a:pt x="732" y="23083"/>
                  <a:pt x="727" y="23083"/>
                </a:cubicBezTo>
                <a:cubicBezTo>
                  <a:pt x="720" y="23083"/>
                  <a:pt x="749" y="22983"/>
                  <a:pt x="743" y="22983"/>
                </a:cubicBezTo>
                <a:lnTo>
                  <a:pt x="743" y="22983"/>
                </a:lnTo>
                <a:cubicBezTo>
                  <a:pt x="742" y="22983"/>
                  <a:pt x="739" y="22987"/>
                  <a:pt x="735" y="22996"/>
                </a:cubicBezTo>
                <a:cubicBezTo>
                  <a:pt x="789" y="22856"/>
                  <a:pt x="832" y="22737"/>
                  <a:pt x="875" y="22629"/>
                </a:cubicBezTo>
                <a:cubicBezTo>
                  <a:pt x="918" y="22521"/>
                  <a:pt x="961" y="22424"/>
                  <a:pt x="1005" y="22337"/>
                </a:cubicBezTo>
                <a:lnTo>
                  <a:pt x="1075" y="22187"/>
                </a:lnTo>
                <a:lnTo>
                  <a:pt x="1075" y="22187"/>
                </a:lnTo>
                <a:cubicBezTo>
                  <a:pt x="1066" y="22212"/>
                  <a:pt x="1057" y="22236"/>
                  <a:pt x="1048" y="22262"/>
                </a:cubicBezTo>
                <a:lnTo>
                  <a:pt x="1242" y="21830"/>
                </a:lnTo>
                <a:lnTo>
                  <a:pt x="1075" y="22187"/>
                </a:lnTo>
                <a:lnTo>
                  <a:pt x="1075" y="22187"/>
                </a:lnTo>
                <a:cubicBezTo>
                  <a:pt x="1158" y="21967"/>
                  <a:pt x="1265" y="21763"/>
                  <a:pt x="1372" y="21560"/>
                </a:cubicBezTo>
                <a:lnTo>
                  <a:pt x="1372" y="21560"/>
                </a:lnTo>
                <a:lnTo>
                  <a:pt x="1275" y="21732"/>
                </a:lnTo>
                <a:cubicBezTo>
                  <a:pt x="1231" y="21808"/>
                  <a:pt x="1188" y="21905"/>
                  <a:pt x="1134" y="22024"/>
                </a:cubicBezTo>
                <a:cubicBezTo>
                  <a:pt x="1080" y="22132"/>
                  <a:pt x="1026" y="22262"/>
                  <a:pt x="972" y="22391"/>
                </a:cubicBezTo>
                <a:cubicBezTo>
                  <a:pt x="940" y="22456"/>
                  <a:pt x="907" y="22521"/>
                  <a:pt x="875" y="22596"/>
                </a:cubicBezTo>
                <a:cubicBezTo>
                  <a:pt x="843" y="22661"/>
                  <a:pt x="821" y="22737"/>
                  <a:pt x="799" y="22812"/>
                </a:cubicBezTo>
                <a:cubicBezTo>
                  <a:pt x="562" y="23396"/>
                  <a:pt x="378" y="24001"/>
                  <a:pt x="238" y="24616"/>
                </a:cubicBezTo>
                <a:cubicBezTo>
                  <a:pt x="211" y="24759"/>
                  <a:pt x="170" y="24997"/>
                  <a:pt x="174" y="24997"/>
                </a:cubicBezTo>
                <a:cubicBezTo>
                  <a:pt x="175" y="24997"/>
                  <a:pt x="178" y="24986"/>
                  <a:pt x="184" y="24962"/>
                </a:cubicBezTo>
                <a:lnTo>
                  <a:pt x="249" y="24638"/>
                </a:lnTo>
                <a:cubicBezTo>
                  <a:pt x="259" y="24596"/>
                  <a:pt x="265" y="24578"/>
                  <a:pt x="267" y="24578"/>
                </a:cubicBezTo>
                <a:lnTo>
                  <a:pt x="267" y="24578"/>
                </a:lnTo>
                <a:cubicBezTo>
                  <a:pt x="275" y="24578"/>
                  <a:pt x="201" y="24947"/>
                  <a:pt x="203" y="24947"/>
                </a:cubicBezTo>
                <a:cubicBezTo>
                  <a:pt x="204" y="24947"/>
                  <a:pt x="211" y="24918"/>
                  <a:pt x="227" y="24843"/>
                </a:cubicBezTo>
                <a:lnTo>
                  <a:pt x="227" y="24843"/>
                </a:lnTo>
                <a:cubicBezTo>
                  <a:pt x="130" y="25340"/>
                  <a:pt x="65" y="25848"/>
                  <a:pt x="33" y="26355"/>
                </a:cubicBezTo>
                <a:cubicBezTo>
                  <a:pt x="33" y="26386"/>
                  <a:pt x="23" y="26426"/>
                  <a:pt x="13" y="26457"/>
                </a:cubicBezTo>
                <a:lnTo>
                  <a:pt x="13" y="26457"/>
                </a:lnTo>
                <a:cubicBezTo>
                  <a:pt x="15" y="26420"/>
                  <a:pt x="17" y="26383"/>
                  <a:pt x="20" y="26347"/>
                </a:cubicBezTo>
                <a:lnTo>
                  <a:pt x="20" y="26347"/>
                </a:lnTo>
                <a:cubicBezTo>
                  <a:pt x="15" y="26413"/>
                  <a:pt x="11" y="26460"/>
                  <a:pt x="11" y="26463"/>
                </a:cubicBezTo>
                <a:cubicBezTo>
                  <a:pt x="12" y="26461"/>
                  <a:pt x="12" y="26459"/>
                  <a:pt x="13" y="26457"/>
                </a:cubicBezTo>
                <a:lnTo>
                  <a:pt x="13" y="26457"/>
                </a:lnTo>
                <a:cubicBezTo>
                  <a:pt x="12" y="26470"/>
                  <a:pt x="12" y="26483"/>
                  <a:pt x="11" y="26496"/>
                </a:cubicBezTo>
                <a:cubicBezTo>
                  <a:pt x="0" y="26701"/>
                  <a:pt x="0" y="26906"/>
                  <a:pt x="11" y="27111"/>
                </a:cubicBezTo>
                <a:lnTo>
                  <a:pt x="11" y="26679"/>
                </a:lnTo>
                <a:cubicBezTo>
                  <a:pt x="11" y="27187"/>
                  <a:pt x="65" y="27684"/>
                  <a:pt x="173" y="28181"/>
                </a:cubicBezTo>
                <a:cubicBezTo>
                  <a:pt x="151" y="28062"/>
                  <a:pt x="151" y="28029"/>
                  <a:pt x="141" y="27975"/>
                </a:cubicBezTo>
                <a:cubicBezTo>
                  <a:pt x="122" y="27892"/>
                  <a:pt x="111" y="27808"/>
                  <a:pt x="109" y="27718"/>
                </a:cubicBezTo>
                <a:lnTo>
                  <a:pt x="109" y="27718"/>
                </a:lnTo>
                <a:cubicBezTo>
                  <a:pt x="109" y="27719"/>
                  <a:pt x="108" y="27719"/>
                  <a:pt x="108" y="27719"/>
                </a:cubicBezTo>
                <a:cubicBezTo>
                  <a:pt x="100" y="27719"/>
                  <a:pt x="61" y="27442"/>
                  <a:pt x="43" y="27187"/>
                </a:cubicBezTo>
                <a:cubicBezTo>
                  <a:pt x="36" y="26952"/>
                  <a:pt x="39" y="26735"/>
                  <a:pt x="33" y="26735"/>
                </a:cubicBezTo>
                <a:cubicBezTo>
                  <a:pt x="31" y="26735"/>
                  <a:pt x="28" y="26767"/>
                  <a:pt x="22" y="26841"/>
                </a:cubicBezTo>
                <a:cubicBezTo>
                  <a:pt x="32" y="26446"/>
                  <a:pt x="75" y="26050"/>
                  <a:pt x="128" y="25665"/>
                </a:cubicBezTo>
                <a:lnTo>
                  <a:pt x="128" y="25665"/>
                </a:lnTo>
                <a:cubicBezTo>
                  <a:pt x="126" y="25676"/>
                  <a:pt x="123" y="25691"/>
                  <a:pt x="122" y="25691"/>
                </a:cubicBezTo>
                <a:cubicBezTo>
                  <a:pt x="120" y="25691"/>
                  <a:pt x="125" y="25634"/>
                  <a:pt x="162" y="25383"/>
                </a:cubicBezTo>
                <a:cubicBezTo>
                  <a:pt x="162" y="25371"/>
                  <a:pt x="162" y="25352"/>
                  <a:pt x="164" y="25332"/>
                </a:cubicBezTo>
                <a:lnTo>
                  <a:pt x="164" y="25332"/>
                </a:lnTo>
                <a:cubicBezTo>
                  <a:pt x="148" y="25418"/>
                  <a:pt x="139" y="25485"/>
                  <a:pt x="130" y="25513"/>
                </a:cubicBezTo>
                <a:cubicBezTo>
                  <a:pt x="130" y="25459"/>
                  <a:pt x="141" y="25372"/>
                  <a:pt x="162" y="25264"/>
                </a:cubicBezTo>
                <a:cubicBezTo>
                  <a:pt x="184" y="25167"/>
                  <a:pt x="205" y="25048"/>
                  <a:pt x="227" y="24929"/>
                </a:cubicBezTo>
                <a:cubicBezTo>
                  <a:pt x="270" y="24703"/>
                  <a:pt x="313" y="24465"/>
                  <a:pt x="346" y="24346"/>
                </a:cubicBezTo>
                <a:cubicBezTo>
                  <a:pt x="348" y="24339"/>
                  <a:pt x="350" y="24333"/>
                  <a:pt x="351" y="24327"/>
                </a:cubicBezTo>
                <a:lnTo>
                  <a:pt x="351" y="24327"/>
                </a:lnTo>
                <a:cubicBezTo>
                  <a:pt x="348" y="24339"/>
                  <a:pt x="346" y="24347"/>
                  <a:pt x="346" y="24347"/>
                </a:cubicBezTo>
                <a:cubicBezTo>
                  <a:pt x="346" y="24347"/>
                  <a:pt x="349" y="24338"/>
                  <a:pt x="357" y="24314"/>
                </a:cubicBezTo>
                <a:lnTo>
                  <a:pt x="454" y="23957"/>
                </a:lnTo>
                <a:cubicBezTo>
                  <a:pt x="468" y="23935"/>
                  <a:pt x="563" y="23628"/>
                  <a:pt x="568" y="23628"/>
                </a:cubicBezTo>
                <a:lnTo>
                  <a:pt x="568" y="23628"/>
                </a:lnTo>
                <a:cubicBezTo>
                  <a:pt x="570" y="23628"/>
                  <a:pt x="552" y="23696"/>
                  <a:pt x="497" y="23893"/>
                </a:cubicBezTo>
                <a:cubicBezTo>
                  <a:pt x="531" y="23776"/>
                  <a:pt x="561" y="23660"/>
                  <a:pt x="597" y="23547"/>
                </a:cubicBezTo>
                <a:lnTo>
                  <a:pt x="605" y="23547"/>
                </a:lnTo>
                <a:cubicBezTo>
                  <a:pt x="593" y="23584"/>
                  <a:pt x="591" y="23596"/>
                  <a:pt x="594" y="23596"/>
                </a:cubicBezTo>
                <a:cubicBezTo>
                  <a:pt x="596" y="23596"/>
                  <a:pt x="600" y="23589"/>
                  <a:pt x="605" y="23579"/>
                </a:cubicBezTo>
                <a:cubicBezTo>
                  <a:pt x="637" y="23461"/>
                  <a:pt x="670" y="23342"/>
                  <a:pt x="724" y="23234"/>
                </a:cubicBezTo>
                <a:lnTo>
                  <a:pt x="724" y="23234"/>
                </a:lnTo>
                <a:cubicBezTo>
                  <a:pt x="713" y="23251"/>
                  <a:pt x="702" y="23272"/>
                  <a:pt x="691" y="23297"/>
                </a:cubicBezTo>
                <a:lnTo>
                  <a:pt x="691" y="23297"/>
                </a:lnTo>
                <a:cubicBezTo>
                  <a:pt x="735" y="23179"/>
                  <a:pt x="783" y="23047"/>
                  <a:pt x="832" y="22915"/>
                </a:cubicBezTo>
                <a:lnTo>
                  <a:pt x="832" y="22915"/>
                </a:lnTo>
                <a:lnTo>
                  <a:pt x="832" y="22931"/>
                </a:lnTo>
                <a:cubicBezTo>
                  <a:pt x="874" y="22817"/>
                  <a:pt x="903" y="22736"/>
                  <a:pt x="901" y="22736"/>
                </a:cubicBezTo>
                <a:lnTo>
                  <a:pt x="901" y="22736"/>
                </a:lnTo>
                <a:cubicBezTo>
                  <a:pt x="901" y="22736"/>
                  <a:pt x="900" y="22737"/>
                  <a:pt x="898" y="22742"/>
                </a:cubicBezTo>
                <a:lnTo>
                  <a:pt x="898" y="22742"/>
                </a:lnTo>
                <a:cubicBezTo>
                  <a:pt x="956" y="22592"/>
                  <a:pt x="1015" y="22453"/>
                  <a:pt x="1069" y="22348"/>
                </a:cubicBezTo>
                <a:cubicBezTo>
                  <a:pt x="1173" y="22156"/>
                  <a:pt x="1272" y="21905"/>
                  <a:pt x="1280" y="21875"/>
                </a:cubicBezTo>
                <a:lnTo>
                  <a:pt x="1280" y="21875"/>
                </a:lnTo>
                <a:cubicBezTo>
                  <a:pt x="1331" y="21764"/>
                  <a:pt x="1393" y="21647"/>
                  <a:pt x="1447" y="21538"/>
                </a:cubicBezTo>
                <a:lnTo>
                  <a:pt x="1663" y="21138"/>
                </a:lnTo>
                <a:cubicBezTo>
                  <a:pt x="1761" y="20944"/>
                  <a:pt x="1890" y="20760"/>
                  <a:pt x="2009" y="20566"/>
                </a:cubicBezTo>
                <a:cubicBezTo>
                  <a:pt x="2128" y="20371"/>
                  <a:pt x="2247" y="20177"/>
                  <a:pt x="2387" y="19993"/>
                </a:cubicBezTo>
                <a:lnTo>
                  <a:pt x="2819" y="19410"/>
                </a:lnTo>
                <a:cubicBezTo>
                  <a:pt x="2970" y="19227"/>
                  <a:pt x="3132" y="19043"/>
                  <a:pt x="3305" y="18849"/>
                </a:cubicBezTo>
                <a:cubicBezTo>
                  <a:pt x="3402" y="18730"/>
                  <a:pt x="3510" y="18611"/>
                  <a:pt x="3618" y="18503"/>
                </a:cubicBezTo>
                <a:lnTo>
                  <a:pt x="4061" y="18049"/>
                </a:lnTo>
                <a:cubicBezTo>
                  <a:pt x="4083" y="18028"/>
                  <a:pt x="4115" y="18017"/>
                  <a:pt x="4137" y="17995"/>
                </a:cubicBezTo>
                <a:lnTo>
                  <a:pt x="4688" y="17509"/>
                </a:lnTo>
                <a:cubicBezTo>
                  <a:pt x="4785" y="17423"/>
                  <a:pt x="4882" y="17347"/>
                  <a:pt x="4958" y="17282"/>
                </a:cubicBezTo>
                <a:cubicBezTo>
                  <a:pt x="5033" y="17228"/>
                  <a:pt x="5098" y="17174"/>
                  <a:pt x="5131" y="17153"/>
                </a:cubicBezTo>
                <a:cubicBezTo>
                  <a:pt x="5217" y="17099"/>
                  <a:pt x="5347" y="16991"/>
                  <a:pt x="5509" y="16872"/>
                </a:cubicBezTo>
                <a:lnTo>
                  <a:pt x="6081" y="16494"/>
                </a:lnTo>
                <a:cubicBezTo>
                  <a:pt x="6286" y="16343"/>
                  <a:pt x="6513" y="16224"/>
                  <a:pt x="6718" y="16105"/>
                </a:cubicBezTo>
                <a:cubicBezTo>
                  <a:pt x="6924" y="15997"/>
                  <a:pt x="7107" y="15878"/>
                  <a:pt x="7258" y="15813"/>
                </a:cubicBezTo>
                <a:lnTo>
                  <a:pt x="7269" y="15792"/>
                </a:lnTo>
                <a:lnTo>
                  <a:pt x="7906" y="15489"/>
                </a:lnTo>
                <a:cubicBezTo>
                  <a:pt x="8122" y="15392"/>
                  <a:pt x="8360" y="15306"/>
                  <a:pt x="8630" y="15198"/>
                </a:cubicBezTo>
                <a:lnTo>
                  <a:pt x="8619" y="15198"/>
                </a:lnTo>
                <a:cubicBezTo>
                  <a:pt x="8900" y="15090"/>
                  <a:pt x="9192" y="14993"/>
                  <a:pt x="9483" y="14928"/>
                </a:cubicBezTo>
                <a:lnTo>
                  <a:pt x="9753" y="14852"/>
                </a:lnTo>
                <a:lnTo>
                  <a:pt x="10023" y="14787"/>
                </a:lnTo>
                <a:cubicBezTo>
                  <a:pt x="10089" y="14772"/>
                  <a:pt x="10156" y="14757"/>
                  <a:pt x="10223" y="14742"/>
                </a:cubicBezTo>
                <a:lnTo>
                  <a:pt x="10223" y="14742"/>
                </a:lnTo>
                <a:cubicBezTo>
                  <a:pt x="10217" y="14743"/>
                  <a:pt x="10212" y="14743"/>
                  <a:pt x="10207" y="14744"/>
                </a:cubicBezTo>
                <a:cubicBezTo>
                  <a:pt x="10222" y="14741"/>
                  <a:pt x="10238" y="14738"/>
                  <a:pt x="10253" y="14735"/>
                </a:cubicBezTo>
                <a:lnTo>
                  <a:pt x="10253" y="14735"/>
                </a:lnTo>
                <a:cubicBezTo>
                  <a:pt x="10365" y="14711"/>
                  <a:pt x="10477" y="14688"/>
                  <a:pt x="10585" y="14669"/>
                </a:cubicBezTo>
                <a:lnTo>
                  <a:pt x="10585" y="14669"/>
                </a:lnTo>
                <a:cubicBezTo>
                  <a:pt x="10572" y="14672"/>
                  <a:pt x="10547" y="14678"/>
                  <a:pt x="10513" y="14685"/>
                </a:cubicBezTo>
                <a:lnTo>
                  <a:pt x="10513" y="14685"/>
                </a:lnTo>
                <a:cubicBezTo>
                  <a:pt x="11333" y="14532"/>
                  <a:pt x="12168" y="14423"/>
                  <a:pt x="12994" y="14355"/>
                </a:cubicBezTo>
                <a:cubicBezTo>
                  <a:pt x="13210" y="14323"/>
                  <a:pt x="13361" y="14312"/>
                  <a:pt x="13512" y="14312"/>
                </a:cubicBezTo>
                <a:lnTo>
                  <a:pt x="13458" y="14312"/>
                </a:lnTo>
                <a:lnTo>
                  <a:pt x="13545" y="14301"/>
                </a:lnTo>
                <a:lnTo>
                  <a:pt x="13614" y="14299"/>
                </a:lnTo>
                <a:lnTo>
                  <a:pt x="13614" y="14299"/>
                </a:lnTo>
                <a:lnTo>
                  <a:pt x="14247" y="14237"/>
                </a:lnTo>
                <a:lnTo>
                  <a:pt x="14409" y="14237"/>
                </a:lnTo>
                <a:cubicBezTo>
                  <a:pt x="14646" y="14226"/>
                  <a:pt x="14592" y="14215"/>
                  <a:pt x="14463" y="14215"/>
                </a:cubicBezTo>
                <a:lnTo>
                  <a:pt x="14787" y="14183"/>
                </a:lnTo>
                <a:cubicBezTo>
                  <a:pt x="14981" y="14183"/>
                  <a:pt x="15424" y="14129"/>
                  <a:pt x="15683" y="14129"/>
                </a:cubicBezTo>
                <a:cubicBezTo>
                  <a:pt x="15770" y="14107"/>
                  <a:pt x="16072" y="14085"/>
                  <a:pt x="16374" y="14042"/>
                </a:cubicBezTo>
                <a:cubicBezTo>
                  <a:pt x="16644" y="14004"/>
                  <a:pt x="16905" y="13965"/>
                  <a:pt x="17005" y="13942"/>
                </a:cubicBezTo>
                <a:lnTo>
                  <a:pt x="17005" y="13942"/>
                </a:lnTo>
                <a:cubicBezTo>
                  <a:pt x="17266" y="13910"/>
                  <a:pt x="17527" y="13868"/>
                  <a:pt x="17757" y="13815"/>
                </a:cubicBezTo>
                <a:lnTo>
                  <a:pt x="17865" y="13815"/>
                </a:lnTo>
                <a:lnTo>
                  <a:pt x="18157" y="13740"/>
                </a:lnTo>
                <a:lnTo>
                  <a:pt x="18448" y="13664"/>
                </a:lnTo>
                <a:cubicBezTo>
                  <a:pt x="18640" y="13616"/>
                  <a:pt x="18772" y="13585"/>
                  <a:pt x="18792" y="13585"/>
                </a:cubicBezTo>
                <a:cubicBezTo>
                  <a:pt x="18809" y="13585"/>
                  <a:pt x="18753" y="13605"/>
                  <a:pt x="18599" y="13653"/>
                </a:cubicBezTo>
                <a:lnTo>
                  <a:pt x="19064" y="13513"/>
                </a:lnTo>
                <a:lnTo>
                  <a:pt x="19334" y="13426"/>
                </a:lnTo>
                <a:cubicBezTo>
                  <a:pt x="19485" y="13383"/>
                  <a:pt x="19625" y="13329"/>
                  <a:pt x="19960" y="13189"/>
                </a:cubicBezTo>
                <a:lnTo>
                  <a:pt x="19960" y="13189"/>
                </a:lnTo>
                <a:lnTo>
                  <a:pt x="19928" y="13210"/>
                </a:lnTo>
                <a:lnTo>
                  <a:pt x="19928" y="13210"/>
                </a:lnTo>
                <a:lnTo>
                  <a:pt x="20360" y="13038"/>
                </a:lnTo>
                <a:cubicBezTo>
                  <a:pt x="20500" y="12973"/>
                  <a:pt x="20630" y="12919"/>
                  <a:pt x="20706" y="12886"/>
                </a:cubicBezTo>
                <a:cubicBezTo>
                  <a:pt x="21278" y="12638"/>
                  <a:pt x="21829" y="12346"/>
                  <a:pt x="22347" y="12012"/>
                </a:cubicBezTo>
                <a:cubicBezTo>
                  <a:pt x="23071" y="11558"/>
                  <a:pt x="23741" y="11029"/>
                  <a:pt x="24356" y="10435"/>
                </a:cubicBezTo>
                <a:lnTo>
                  <a:pt x="24356" y="10435"/>
                </a:lnTo>
                <a:cubicBezTo>
                  <a:pt x="24329" y="10459"/>
                  <a:pt x="24316" y="10470"/>
                  <a:pt x="24315" y="10470"/>
                </a:cubicBezTo>
                <a:cubicBezTo>
                  <a:pt x="24311" y="10470"/>
                  <a:pt x="24408" y="10375"/>
                  <a:pt x="24529" y="10262"/>
                </a:cubicBezTo>
                <a:cubicBezTo>
                  <a:pt x="24659" y="10143"/>
                  <a:pt x="24767" y="10013"/>
                  <a:pt x="24875" y="9884"/>
                </a:cubicBezTo>
                <a:cubicBezTo>
                  <a:pt x="24917" y="9842"/>
                  <a:pt x="24991" y="9759"/>
                  <a:pt x="24996" y="9759"/>
                </a:cubicBezTo>
                <a:lnTo>
                  <a:pt x="24996" y="9759"/>
                </a:lnTo>
                <a:cubicBezTo>
                  <a:pt x="24999" y="9759"/>
                  <a:pt x="24982" y="9783"/>
                  <a:pt x="24929" y="9851"/>
                </a:cubicBezTo>
                <a:cubicBezTo>
                  <a:pt x="25048" y="9700"/>
                  <a:pt x="25166" y="9581"/>
                  <a:pt x="25253" y="9452"/>
                </a:cubicBezTo>
                <a:cubicBezTo>
                  <a:pt x="25266" y="9435"/>
                  <a:pt x="25278" y="9418"/>
                  <a:pt x="25290" y="9402"/>
                </a:cubicBezTo>
                <a:lnTo>
                  <a:pt x="25290" y="9402"/>
                </a:lnTo>
                <a:lnTo>
                  <a:pt x="25296" y="9409"/>
                </a:lnTo>
                <a:cubicBezTo>
                  <a:pt x="25415" y="9538"/>
                  <a:pt x="25523" y="9625"/>
                  <a:pt x="25620" y="9722"/>
                </a:cubicBezTo>
                <a:lnTo>
                  <a:pt x="25922" y="10013"/>
                </a:lnTo>
                <a:lnTo>
                  <a:pt x="26354" y="10359"/>
                </a:lnTo>
                <a:lnTo>
                  <a:pt x="26419" y="10435"/>
                </a:lnTo>
                <a:cubicBezTo>
                  <a:pt x="26506" y="10521"/>
                  <a:pt x="26819" y="10737"/>
                  <a:pt x="27219" y="11029"/>
                </a:cubicBezTo>
                <a:lnTo>
                  <a:pt x="27888" y="11450"/>
                </a:lnTo>
                <a:cubicBezTo>
                  <a:pt x="28137" y="11579"/>
                  <a:pt x="28385" y="11709"/>
                  <a:pt x="28623" y="11817"/>
                </a:cubicBezTo>
                <a:cubicBezTo>
                  <a:pt x="28612" y="11815"/>
                  <a:pt x="28602" y="11812"/>
                  <a:pt x="28593" y="11809"/>
                </a:cubicBezTo>
                <a:lnTo>
                  <a:pt x="28593" y="11809"/>
                </a:lnTo>
                <a:cubicBezTo>
                  <a:pt x="28707" y="11859"/>
                  <a:pt x="28822" y="11905"/>
                  <a:pt x="28936" y="11958"/>
                </a:cubicBezTo>
                <a:cubicBezTo>
                  <a:pt x="29087" y="12022"/>
                  <a:pt x="29238" y="12087"/>
                  <a:pt x="29390" y="12141"/>
                </a:cubicBezTo>
                <a:lnTo>
                  <a:pt x="29854" y="12303"/>
                </a:lnTo>
                <a:lnTo>
                  <a:pt x="30081" y="12390"/>
                </a:lnTo>
                <a:cubicBezTo>
                  <a:pt x="30156" y="12411"/>
                  <a:pt x="30232" y="12433"/>
                  <a:pt x="30308" y="12454"/>
                </a:cubicBezTo>
                <a:cubicBezTo>
                  <a:pt x="30740" y="12584"/>
                  <a:pt x="31182" y="12670"/>
                  <a:pt x="31636" y="12724"/>
                </a:cubicBezTo>
                <a:cubicBezTo>
                  <a:pt x="31895" y="12757"/>
                  <a:pt x="32155" y="12778"/>
                  <a:pt x="32414" y="12811"/>
                </a:cubicBezTo>
                <a:cubicBezTo>
                  <a:pt x="32043" y="12763"/>
                  <a:pt x="31966" y="12750"/>
                  <a:pt x="31997" y="12750"/>
                </a:cubicBezTo>
                <a:cubicBezTo>
                  <a:pt x="32031" y="12750"/>
                  <a:pt x="32192" y="12765"/>
                  <a:pt x="32236" y="12765"/>
                </a:cubicBezTo>
                <a:cubicBezTo>
                  <a:pt x="32260" y="12765"/>
                  <a:pt x="32248" y="12761"/>
                  <a:pt x="32155" y="12746"/>
                </a:cubicBezTo>
                <a:lnTo>
                  <a:pt x="32155" y="12746"/>
                </a:lnTo>
                <a:lnTo>
                  <a:pt x="32468" y="12789"/>
                </a:lnTo>
                <a:cubicBezTo>
                  <a:pt x="32576" y="12800"/>
                  <a:pt x="32673" y="12800"/>
                  <a:pt x="32749" y="12811"/>
                </a:cubicBezTo>
                <a:cubicBezTo>
                  <a:pt x="32819" y="12816"/>
                  <a:pt x="32865" y="12819"/>
                  <a:pt x="32862" y="12819"/>
                </a:cubicBezTo>
                <a:cubicBezTo>
                  <a:pt x="32859" y="12819"/>
                  <a:pt x="32808" y="12816"/>
                  <a:pt x="32684" y="12811"/>
                </a:cubicBezTo>
                <a:lnTo>
                  <a:pt x="32608" y="12811"/>
                </a:lnTo>
                <a:cubicBezTo>
                  <a:pt x="32522" y="12822"/>
                  <a:pt x="32835" y="12843"/>
                  <a:pt x="33159" y="12854"/>
                </a:cubicBezTo>
                <a:cubicBezTo>
                  <a:pt x="33217" y="12861"/>
                  <a:pt x="33274" y="12864"/>
                  <a:pt x="33330" y="12864"/>
                </a:cubicBezTo>
                <a:cubicBezTo>
                  <a:pt x="33442" y="12864"/>
                  <a:pt x="33548" y="12854"/>
                  <a:pt x="33634" y="12854"/>
                </a:cubicBezTo>
                <a:lnTo>
                  <a:pt x="33840" y="12854"/>
                </a:lnTo>
                <a:cubicBezTo>
                  <a:pt x="35773" y="12822"/>
                  <a:pt x="37674" y="12303"/>
                  <a:pt x="39370" y="11342"/>
                </a:cubicBezTo>
                <a:lnTo>
                  <a:pt x="39370" y="11342"/>
                </a:lnTo>
                <a:lnTo>
                  <a:pt x="39175" y="11428"/>
                </a:lnTo>
                <a:lnTo>
                  <a:pt x="39175" y="11428"/>
                </a:lnTo>
                <a:lnTo>
                  <a:pt x="39456" y="11277"/>
                </a:lnTo>
                <a:cubicBezTo>
                  <a:pt x="39553" y="11212"/>
                  <a:pt x="39640" y="11158"/>
                  <a:pt x="39726" y="11093"/>
                </a:cubicBezTo>
                <a:cubicBezTo>
                  <a:pt x="39787" y="11058"/>
                  <a:pt x="39833" y="11034"/>
                  <a:pt x="39839" y="11034"/>
                </a:cubicBezTo>
                <a:cubicBezTo>
                  <a:pt x="39845" y="11034"/>
                  <a:pt x="39812" y="11059"/>
                  <a:pt x="39716" y="11122"/>
                </a:cubicBezTo>
                <a:lnTo>
                  <a:pt x="39716" y="11122"/>
                </a:lnTo>
                <a:cubicBezTo>
                  <a:pt x="39877" y="11018"/>
                  <a:pt x="40040" y="10910"/>
                  <a:pt x="40190" y="10791"/>
                </a:cubicBezTo>
                <a:cubicBezTo>
                  <a:pt x="40387" y="10646"/>
                  <a:pt x="40459" y="10595"/>
                  <a:pt x="40463" y="10595"/>
                </a:cubicBezTo>
                <a:lnTo>
                  <a:pt x="40463" y="10595"/>
                </a:lnTo>
                <a:cubicBezTo>
                  <a:pt x="40473" y="10595"/>
                  <a:pt x="40106" y="10879"/>
                  <a:pt x="40113" y="10879"/>
                </a:cubicBezTo>
                <a:cubicBezTo>
                  <a:pt x="40114" y="10879"/>
                  <a:pt x="40125" y="10872"/>
                  <a:pt x="40147" y="10856"/>
                </a:cubicBezTo>
                <a:cubicBezTo>
                  <a:pt x="40236" y="10787"/>
                  <a:pt x="40325" y="10709"/>
                  <a:pt x="40422" y="10638"/>
                </a:cubicBezTo>
                <a:lnTo>
                  <a:pt x="40422" y="10638"/>
                </a:lnTo>
                <a:lnTo>
                  <a:pt x="40374" y="10672"/>
                </a:lnTo>
                <a:lnTo>
                  <a:pt x="40644" y="10456"/>
                </a:lnTo>
                <a:lnTo>
                  <a:pt x="40817" y="10327"/>
                </a:lnTo>
                <a:lnTo>
                  <a:pt x="41065" y="10111"/>
                </a:lnTo>
                <a:cubicBezTo>
                  <a:pt x="41335" y="9884"/>
                  <a:pt x="41206" y="10003"/>
                  <a:pt x="41314" y="9905"/>
                </a:cubicBezTo>
                <a:cubicBezTo>
                  <a:pt x="41314" y="9905"/>
                  <a:pt x="41357" y="9884"/>
                  <a:pt x="41476" y="9776"/>
                </a:cubicBezTo>
                <a:lnTo>
                  <a:pt x="42070" y="9214"/>
                </a:lnTo>
                <a:lnTo>
                  <a:pt x="42070" y="9214"/>
                </a:lnTo>
                <a:cubicBezTo>
                  <a:pt x="41983" y="9279"/>
                  <a:pt x="41908" y="9355"/>
                  <a:pt x="41821" y="9419"/>
                </a:cubicBezTo>
                <a:cubicBezTo>
                  <a:pt x="42009" y="9240"/>
                  <a:pt x="42208" y="9037"/>
                  <a:pt x="42201" y="9037"/>
                </a:cubicBezTo>
                <a:lnTo>
                  <a:pt x="42201" y="9037"/>
                </a:lnTo>
                <a:cubicBezTo>
                  <a:pt x="42199" y="9037"/>
                  <a:pt x="42166" y="9067"/>
                  <a:pt x="42091" y="9138"/>
                </a:cubicBezTo>
                <a:cubicBezTo>
                  <a:pt x="42189" y="9041"/>
                  <a:pt x="42372" y="8858"/>
                  <a:pt x="42599" y="8631"/>
                </a:cubicBezTo>
                <a:cubicBezTo>
                  <a:pt x="42815" y="8404"/>
                  <a:pt x="43074" y="8123"/>
                  <a:pt x="43312" y="7853"/>
                </a:cubicBezTo>
                <a:cubicBezTo>
                  <a:pt x="43798" y="7292"/>
                  <a:pt x="44241" y="6751"/>
                  <a:pt x="44360" y="6622"/>
                </a:cubicBezTo>
                <a:cubicBezTo>
                  <a:pt x="44673" y="6222"/>
                  <a:pt x="44997" y="5844"/>
                  <a:pt x="45407" y="5380"/>
                </a:cubicBezTo>
                <a:lnTo>
                  <a:pt x="45407" y="5380"/>
                </a:lnTo>
                <a:cubicBezTo>
                  <a:pt x="45363" y="5424"/>
                  <a:pt x="45323" y="5462"/>
                  <a:pt x="45318" y="5462"/>
                </a:cubicBezTo>
                <a:cubicBezTo>
                  <a:pt x="45311" y="5462"/>
                  <a:pt x="45371" y="5387"/>
                  <a:pt x="45580" y="5153"/>
                </a:cubicBezTo>
                <a:lnTo>
                  <a:pt x="45580" y="5153"/>
                </a:lnTo>
                <a:cubicBezTo>
                  <a:pt x="45571" y="5165"/>
                  <a:pt x="45568" y="5171"/>
                  <a:pt x="45570" y="5171"/>
                </a:cubicBezTo>
                <a:cubicBezTo>
                  <a:pt x="45580" y="5171"/>
                  <a:pt x="45723" y="5017"/>
                  <a:pt x="45904" y="4818"/>
                </a:cubicBezTo>
                <a:cubicBezTo>
                  <a:pt x="46127" y="4585"/>
                  <a:pt x="46391" y="4289"/>
                  <a:pt x="46554" y="4145"/>
                </a:cubicBezTo>
                <a:lnTo>
                  <a:pt x="46554" y="4145"/>
                </a:lnTo>
                <a:cubicBezTo>
                  <a:pt x="46535" y="4165"/>
                  <a:pt x="46524" y="4176"/>
                  <a:pt x="46524" y="4176"/>
                </a:cubicBezTo>
                <a:cubicBezTo>
                  <a:pt x="46525" y="4176"/>
                  <a:pt x="46536" y="4164"/>
                  <a:pt x="46563" y="4138"/>
                </a:cubicBezTo>
                <a:lnTo>
                  <a:pt x="46563" y="4138"/>
                </a:lnTo>
                <a:cubicBezTo>
                  <a:pt x="46560" y="4140"/>
                  <a:pt x="46557" y="4143"/>
                  <a:pt x="46554" y="4145"/>
                </a:cubicBezTo>
                <a:lnTo>
                  <a:pt x="46554" y="4145"/>
                </a:lnTo>
                <a:cubicBezTo>
                  <a:pt x="46619" y="4078"/>
                  <a:pt x="46781" y="3911"/>
                  <a:pt x="46930" y="3749"/>
                </a:cubicBezTo>
                <a:cubicBezTo>
                  <a:pt x="47111" y="3568"/>
                  <a:pt x="47293" y="3404"/>
                  <a:pt x="47289" y="3404"/>
                </a:cubicBezTo>
                <a:lnTo>
                  <a:pt x="47289" y="3404"/>
                </a:lnTo>
                <a:cubicBezTo>
                  <a:pt x="47288" y="3404"/>
                  <a:pt x="47262" y="3426"/>
                  <a:pt x="47200" y="3479"/>
                </a:cubicBezTo>
                <a:cubicBezTo>
                  <a:pt x="47336" y="3357"/>
                  <a:pt x="47362" y="3335"/>
                  <a:pt x="47365" y="3335"/>
                </a:cubicBezTo>
                <a:lnTo>
                  <a:pt x="47365" y="3335"/>
                </a:lnTo>
                <a:cubicBezTo>
                  <a:pt x="47367" y="3335"/>
                  <a:pt x="47362" y="3342"/>
                  <a:pt x="47365" y="3342"/>
                </a:cubicBezTo>
                <a:cubicBezTo>
                  <a:pt x="47369" y="3342"/>
                  <a:pt x="47391" y="3327"/>
                  <a:pt x="47481" y="3252"/>
                </a:cubicBezTo>
                <a:cubicBezTo>
                  <a:pt x="48367" y="2420"/>
                  <a:pt x="49404" y="1761"/>
                  <a:pt x="50527" y="1297"/>
                </a:cubicBezTo>
                <a:cubicBezTo>
                  <a:pt x="50528" y="1296"/>
                  <a:pt x="50527" y="1296"/>
                  <a:pt x="50526" y="1296"/>
                </a:cubicBezTo>
                <a:cubicBezTo>
                  <a:pt x="50518" y="1296"/>
                  <a:pt x="50468" y="1313"/>
                  <a:pt x="50461" y="1313"/>
                </a:cubicBezTo>
                <a:cubicBezTo>
                  <a:pt x="50455" y="1313"/>
                  <a:pt x="50480" y="1300"/>
                  <a:pt x="50592" y="1254"/>
                </a:cubicBezTo>
                <a:lnTo>
                  <a:pt x="50916" y="1146"/>
                </a:lnTo>
                <a:cubicBezTo>
                  <a:pt x="51024" y="1103"/>
                  <a:pt x="51132" y="1070"/>
                  <a:pt x="51251" y="1049"/>
                </a:cubicBezTo>
                <a:cubicBezTo>
                  <a:pt x="51467" y="973"/>
                  <a:pt x="51694" y="908"/>
                  <a:pt x="51920" y="854"/>
                </a:cubicBezTo>
                <a:lnTo>
                  <a:pt x="51920" y="854"/>
                </a:lnTo>
                <a:cubicBezTo>
                  <a:pt x="51885" y="860"/>
                  <a:pt x="51840" y="869"/>
                  <a:pt x="51833" y="869"/>
                </a:cubicBezTo>
                <a:cubicBezTo>
                  <a:pt x="51827" y="869"/>
                  <a:pt x="51847" y="863"/>
                  <a:pt x="51920" y="843"/>
                </a:cubicBezTo>
                <a:cubicBezTo>
                  <a:pt x="52607" y="704"/>
                  <a:pt x="53306" y="633"/>
                  <a:pt x="54006" y="633"/>
                </a:cubicBezTo>
                <a:cubicBezTo>
                  <a:pt x="54606" y="633"/>
                  <a:pt x="55205" y="685"/>
                  <a:pt x="55798" y="789"/>
                </a:cubicBezTo>
                <a:lnTo>
                  <a:pt x="56046" y="822"/>
                </a:lnTo>
                <a:cubicBezTo>
                  <a:pt x="56122" y="843"/>
                  <a:pt x="56197" y="865"/>
                  <a:pt x="56284" y="887"/>
                </a:cubicBezTo>
                <a:lnTo>
                  <a:pt x="56759" y="995"/>
                </a:lnTo>
                <a:lnTo>
                  <a:pt x="56878" y="1027"/>
                </a:lnTo>
                <a:lnTo>
                  <a:pt x="56997" y="1070"/>
                </a:lnTo>
                <a:lnTo>
                  <a:pt x="57234" y="1146"/>
                </a:lnTo>
                <a:cubicBezTo>
                  <a:pt x="57386" y="1200"/>
                  <a:pt x="57537" y="1254"/>
                  <a:pt x="57699" y="1308"/>
                </a:cubicBezTo>
                <a:lnTo>
                  <a:pt x="58142" y="1502"/>
                </a:lnTo>
                <a:cubicBezTo>
                  <a:pt x="58293" y="1567"/>
                  <a:pt x="58444" y="1632"/>
                  <a:pt x="58585" y="1718"/>
                </a:cubicBezTo>
                <a:cubicBezTo>
                  <a:pt x="58876" y="1859"/>
                  <a:pt x="59157" y="2031"/>
                  <a:pt x="59427" y="2204"/>
                </a:cubicBezTo>
                <a:cubicBezTo>
                  <a:pt x="59321" y="2134"/>
                  <a:pt x="59280" y="2106"/>
                  <a:pt x="59283" y="2106"/>
                </a:cubicBezTo>
                <a:lnTo>
                  <a:pt x="59283" y="2106"/>
                </a:lnTo>
                <a:cubicBezTo>
                  <a:pt x="59288" y="2106"/>
                  <a:pt x="59423" y="2191"/>
                  <a:pt x="59567" y="2280"/>
                </a:cubicBezTo>
                <a:cubicBezTo>
                  <a:pt x="59510" y="2243"/>
                  <a:pt x="59498" y="2233"/>
                  <a:pt x="59503" y="2233"/>
                </a:cubicBezTo>
                <a:cubicBezTo>
                  <a:pt x="59509" y="2233"/>
                  <a:pt x="59547" y="2251"/>
                  <a:pt x="59550" y="2251"/>
                </a:cubicBezTo>
                <a:cubicBezTo>
                  <a:pt x="59551" y="2251"/>
                  <a:pt x="59550" y="2250"/>
                  <a:pt x="59546" y="2248"/>
                </a:cubicBezTo>
                <a:lnTo>
                  <a:pt x="59546" y="2248"/>
                </a:lnTo>
                <a:lnTo>
                  <a:pt x="59773" y="2399"/>
                </a:lnTo>
                <a:cubicBezTo>
                  <a:pt x="59816" y="2431"/>
                  <a:pt x="59848" y="2453"/>
                  <a:pt x="59891" y="2474"/>
                </a:cubicBezTo>
                <a:lnTo>
                  <a:pt x="59989" y="2561"/>
                </a:lnTo>
                <a:lnTo>
                  <a:pt x="60410" y="2906"/>
                </a:lnTo>
                <a:cubicBezTo>
                  <a:pt x="60593" y="3047"/>
                  <a:pt x="60756" y="3187"/>
                  <a:pt x="60918" y="3349"/>
                </a:cubicBezTo>
                <a:cubicBezTo>
                  <a:pt x="61123" y="3533"/>
                  <a:pt x="61296" y="3749"/>
                  <a:pt x="61339" y="3781"/>
                </a:cubicBezTo>
                <a:cubicBezTo>
                  <a:pt x="61263" y="3706"/>
                  <a:pt x="61188" y="3609"/>
                  <a:pt x="61112" y="3533"/>
                </a:cubicBezTo>
                <a:lnTo>
                  <a:pt x="61112" y="3533"/>
                </a:lnTo>
                <a:cubicBezTo>
                  <a:pt x="61164" y="3584"/>
                  <a:pt x="61189" y="3605"/>
                  <a:pt x="61195" y="3605"/>
                </a:cubicBezTo>
                <a:cubicBezTo>
                  <a:pt x="61208" y="3605"/>
                  <a:pt x="61132" y="3510"/>
                  <a:pt x="61036" y="3414"/>
                </a:cubicBezTo>
                <a:cubicBezTo>
                  <a:pt x="60928" y="3306"/>
                  <a:pt x="60831" y="3198"/>
                  <a:pt x="60745" y="3079"/>
                </a:cubicBezTo>
                <a:lnTo>
                  <a:pt x="60583" y="2950"/>
                </a:lnTo>
                <a:lnTo>
                  <a:pt x="60399" y="2798"/>
                </a:lnTo>
                <a:lnTo>
                  <a:pt x="59989" y="2464"/>
                </a:lnTo>
                <a:cubicBezTo>
                  <a:pt x="59837" y="2345"/>
                  <a:pt x="59665" y="2237"/>
                  <a:pt x="59492" y="2118"/>
                </a:cubicBezTo>
                <a:lnTo>
                  <a:pt x="59222" y="1956"/>
                </a:lnTo>
                <a:cubicBezTo>
                  <a:pt x="59135" y="1902"/>
                  <a:pt x="59038" y="1859"/>
                  <a:pt x="58941" y="1815"/>
                </a:cubicBezTo>
                <a:cubicBezTo>
                  <a:pt x="58902" y="1792"/>
                  <a:pt x="58890" y="1784"/>
                  <a:pt x="58893" y="1784"/>
                </a:cubicBezTo>
                <a:lnTo>
                  <a:pt x="58893" y="1784"/>
                </a:lnTo>
                <a:cubicBezTo>
                  <a:pt x="58900" y="1784"/>
                  <a:pt x="59004" y="1838"/>
                  <a:pt x="59010" y="1838"/>
                </a:cubicBezTo>
                <a:cubicBezTo>
                  <a:pt x="59012" y="1838"/>
                  <a:pt x="59008" y="1834"/>
                  <a:pt x="58995" y="1826"/>
                </a:cubicBezTo>
                <a:cubicBezTo>
                  <a:pt x="58909" y="1772"/>
                  <a:pt x="58790" y="1729"/>
                  <a:pt x="58660" y="1653"/>
                </a:cubicBezTo>
                <a:cubicBezTo>
                  <a:pt x="58595" y="1621"/>
                  <a:pt x="58520" y="1578"/>
                  <a:pt x="58433" y="1545"/>
                </a:cubicBezTo>
                <a:lnTo>
                  <a:pt x="58131" y="1405"/>
                </a:lnTo>
                <a:lnTo>
                  <a:pt x="58185" y="1427"/>
                </a:lnTo>
                <a:lnTo>
                  <a:pt x="57753" y="1232"/>
                </a:lnTo>
                <a:cubicBezTo>
                  <a:pt x="57612" y="1178"/>
                  <a:pt x="57483" y="1146"/>
                  <a:pt x="57342" y="1103"/>
                </a:cubicBezTo>
                <a:lnTo>
                  <a:pt x="56975" y="973"/>
                </a:lnTo>
                <a:cubicBezTo>
                  <a:pt x="56856" y="930"/>
                  <a:pt x="56738" y="908"/>
                  <a:pt x="56608" y="876"/>
                </a:cubicBezTo>
                <a:cubicBezTo>
                  <a:pt x="56360" y="800"/>
                  <a:pt x="56100" y="746"/>
                  <a:pt x="55830" y="703"/>
                </a:cubicBezTo>
                <a:cubicBezTo>
                  <a:pt x="55506" y="638"/>
                  <a:pt x="55182" y="595"/>
                  <a:pt x="54847" y="563"/>
                </a:cubicBezTo>
                <a:lnTo>
                  <a:pt x="54847" y="563"/>
                </a:lnTo>
                <a:lnTo>
                  <a:pt x="54966" y="584"/>
                </a:lnTo>
                <a:cubicBezTo>
                  <a:pt x="54642" y="563"/>
                  <a:pt x="54567" y="552"/>
                  <a:pt x="54426" y="530"/>
                </a:cubicBezTo>
                <a:cubicBezTo>
                  <a:pt x="54048" y="530"/>
                  <a:pt x="55333" y="606"/>
                  <a:pt x="54999" y="606"/>
                </a:cubicBezTo>
                <a:cubicBezTo>
                  <a:pt x="54891" y="584"/>
                  <a:pt x="54696" y="573"/>
                  <a:pt x="54459" y="552"/>
                </a:cubicBezTo>
                <a:cubicBezTo>
                  <a:pt x="54379" y="545"/>
                  <a:pt x="54294" y="542"/>
                  <a:pt x="54205" y="542"/>
                </a:cubicBezTo>
                <a:cubicBezTo>
                  <a:pt x="54028" y="542"/>
                  <a:pt x="53836" y="552"/>
                  <a:pt x="53648" y="552"/>
                </a:cubicBezTo>
                <a:cubicBezTo>
                  <a:pt x="53357" y="552"/>
                  <a:pt x="53098" y="595"/>
                  <a:pt x="52871" y="606"/>
                </a:cubicBezTo>
                <a:cubicBezTo>
                  <a:pt x="52774" y="606"/>
                  <a:pt x="52676" y="627"/>
                  <a:pt x="52579" y="638"/>
                </a:cubicBezTo>
                <a:cubicBezTo>
                  <a:pt x="52504" y="649"/>
                  <a:pt x="52450" y="660"/>
                  <a:pt x="52406" y="660"/>
                </a:cubicBezTo>
                <a:cubicBezTo>
                  <a:pt x="52218" y="692"/>
                  <a:pt x="52193" y="699"/>
                  <a:pt x="52207" y="699"/>
                </a:cubicBezTo>
                <a:cubicBezTo>
                  <a:pt x="52217" y="699"/>
                  <a:pt x="52242" y="696"/>
                  <a:pt x="52252" y="696"/>
                </a:cubicBezTo>
                <a:cubicBezTo>
                  <a:pt x="52268" y="696"/>
                  <a:pt x="52245" y="703"/>
                  <a:pt x="52061" y="735"/>
                </a:cubicBezTo>
                <a:lnTo>
                  <a:pt x="51920" y="746"/>
                </a:lnTo>
                <a:cubicBezTo>
                  <a:pt x="51877" y="757"/>
                  <a:pt x="51845" y="779"/>
                  <a:pt x="51802" y="789"/>
                </a:cubicBezTo>
                <a:cubicBezTo>
                  <a:pt x="51639" y="843"/>
                  <a:pt x="51467" y="876"/>
                  <a:pt x="51305" y="908"/>
                </a:cubicBezTo>
                <a:lnTo>
                  <a:pt x="51607" y="822"/>
                </a:lnTo>
                <a:lnTo>
                  <a:pt x="51607" y="822"/>
                </a:lnTo>
                <a:cubicBezTo>
                  <a:pt x="51348" y="876"/>
                  <a:pt x="51099" y="951"/>
                  <a:pt x="50851" y="1049"/>
                </a:cubicBezTo>
                <a:lnTo>
                  <a:pt x="50311" y="1243"/>
                </a:lnTo>
                <a:lnTo>
                  <a:pt x="50775" y="1081"/>
                </a:lnTo>
                <a:lnTo>
                  <a:pt x="50775" y="1081"/>
                </a:lnTo>
                <a:cubicBezTo>
                  <a:pt x="50613" y="1146"/>
                  <a:pt x="50441" y="1200"/>
                  <a:pt x="50279" y="1265"/>
                </a:cubicBezTo>
                <a:lnTo>
                  <a:pt x="49782" y="1513"/>
                </a:lnTo>
                <a:lnTo>
                  <a:pt x="49533" y="1632"/>
                </a:lnTo>
                <a:lnTo>
                  <a:pt x="49285" y="1772"/>
                </a:lnTo>
                <a:cubicBezTo>
                  <a:pt x="49123" y="1880"/>
                  <a:pt x="48961" y="1967"/>
                  <a:pt x="48799" y="2075"/>
                </a:cubicBezTo>
                <a:cubicBezTo>
                  <a:pt x="48496" y="2291"/>
                  <a:pt x="48183" y="2496"/>
                  <a:pt x="47902" y="2734"/>
                </a:cubicBezTo>
                <a:cubicBezTo>
                  <a:pt x="47773" y="2852"/>
                  <a:pt x="47622" y="2971"/>
                  <a:pt x="47492" y="3079"/>
                </a:cubicBezTo>
                <a:lnTo>
                  <a:pt x="47114" y="3436"/>
                </a:lnTo>
                <a:lnTo>
                  <a:pt x="47200" y="3371"/>
                </a:lnTo>
                <a:lnTo>
                  <a:pt x="46963" y="3587"/>
                </a:lnTo>
                <a:cubicBezTo>
                  <a:pt x="46887" y="3652"/>
                  <a:pt x="46833" y="3716"/>
                  <a:pt x="46790" y="3760"/>
                </a:cubicBezTo>
                <a:lnTo>
                  <a:pt x="46531" y="4008"/>
                </a:lnTo>
                <a:cubicBezTo>
                  <a:pt x="46379" y="4159"/>
                  <a:pt x="46228" y="4321"/>
                  <a:pt x="45850" y="4732"/>
                </a:cubicBezTo>
                <a:lnTo>
                  <a:pt x="45872" y="4699"/>
                </a:lnTo>
                <a:lnTo>
                  <a:pt x="45332" y="5315"/>
                </a:lnTo>
                <a:cubicBezTo>
                  <a:pt x="45361" y="5281"/>
                  <a:pt x="45372" y="5267"/>
                  <a:pt x="45371" y="5267"/>
                </a:cubicBezTo>
                <a:lnTo>
                  <a:pt x="45371" y="5267"/>
                </a:lnTo>
                <a:cubicBezTo>
                  <a:pt x="45368" y="5267"/>
                  <a:pt x="45164" y="5499"/>
                  <a:pt x="45156" y="5499"/>
                </a:cubicBezTo>
                <a:cubicBezTo>
                  <a:pt x="45153" y="5499"/>
                  <a:pt x="45169" y="5478"/>
                  <a:pt x="45213" y="5423"/>
                </a:cubicBezTo>
                <a:lnTo>
                  <a:pt x="45213" y="5423"/>
                </a:lnTo>
                <a:cubicBezTo>
                  <a:pt x="44522" y="6265"/>
                  <a:pt x="44867" y="5844"/>
                  <a:pt x="44424" y="6406"/>
                </a:cubicBezTo>
                <a:lnTo>
                  <a:pt x="44306" y="6535"/>
                </a:lnTo>
                <a:cubicBezTo>
                  <a:pt x="44154" y="6730"/>
                  <a:pt x="44144" y="6741"/>
                  <a:pt x="43798" y="7162"/>
                </a:cubicBezTo>
                <a:cubicBezTo>
                  <a:pt x="43866" y="7078"/>
                  <a:pt x="43886" y="7050"/>
                  <a:pt x="43883" y="7050"/>
                </a:cubicBezTo>
                <a:lnTo>
                  <a:pt x="43883" y="7050"/>
                </a:lnTo>
                <a:cubicBezTo>
                  <a:pt x="43877" y="7050"/>
                  <a:pt x="43770" y="7168"/>
                  <a:pt x="43765" y="7168"/>
                </a:cubicBezTo>
                <a:cubicBezTo>
                  <a:pt x="43762" y="7168"/>
                  <a:pt x="43788" y="7135"/>
                  <a:pt x="43874" y="7032"/>
                </a:cubicBezTo>
                <a:lnTo>
                  <a:pt x="43874" y="7032"/>
                </a:lnTo>
                <a:cubicBezTo>
                  <a:pt x="43107" y="7896"/>
                  <a:pt x="42761" y="8350"/>
                  <a:pt x="42372" y="8706"/>
                </a:cubicBezTo>
                <a:cubicBezTo>
                  <a:pt x="42319" y="8770"/>
                  <a:pt x="42298" y="8796"/>
                  <a:pt x="42302" y="8796"/>
                </a:cubicBezTo>
                <a:cubicBezTo>
                  <a:pt x="42309" y="8796"/>
                  <a:pt x="42433" y="8668"/>
                  <a:pt x="42567" y="8534"/>
                </a:cubicBezTo>
                <a:cubicBezTo>
                  <a:pt x="42725" y="8366"/>
                  <a:pt x="42891" y="8178"/>
                  <a:pt x="42894" y="8178"/>
                </a:cubicBezTo>
                <a:lnTo>
                  <a:pt x="42894" y="8178"/>
                </a:lnTo>
                <a:cubicBezTo>
                  <a:pt x="42895" y="8178"/>
                  <a:pt x="42887" y="8188"/>
                  <a:pt x="42869" y="8210"/>
                </a:cubicBezTo>
                <a:cubicBezTo>
                  <a:pt x="42894" y="8182"/>
                  <a:pt x="42905" y="8170"/>
                  <a:pt x="42906" y="8170"/>
                </a:cubicBezTo>
                <a:lnTo>
                  <a:pt x="42906" y="8170"/>
                </a:lnTo>
                <a:cubicBezTo>
                  <a:pt x="42909" y="8170"/>
                  <a:pt x="42846" y="8246"/>
                  <a:pt x="42761" y="8339"/>
                </a:cubicBezTo>
                <a:lnTo>
                  <a:pt x="42556" y="8577"/>
                </a:lnTo>
                <a:lnTo>
                  <a:pt x="42329" y="8804"/>
                </a:lnTo>
                <a:cubicBezTo>
                  <a:pt x="42199" y="8944"/>
                  <a:pt x="42091" y="9041"/>
                  <a:pt x="41929" y="9203"/>
                </a:cubicBezTo>
                <a:lnTo>
                  <a:pt x="41627" y="9473"/>
                </a:lnTo>
                <a:cubicBezTo>
                  <a:pt x="41508" y="9581"/>
                  <a:pt x="41368" y="9711"/>
                  <a:pt x="41195" y="9862"/>
                </a:cubicBezTo>
                <a:lnTo>
                  <a:pt x="41335" y="9733"/>
                </a:lnTo>
                <a:lnTo>
                  <a:pt x="41335" y="9733"/>
                </a:lnTo>
                <a:cubicBezTo>
                  <a:pt x="41206" y="9841"/>
                  <a:pt x="41076" y="9959"/>
                  <a:pt x="40936" y="10078"/>
                </a:cubicBezTo>
                <a:lnTo>
                  <a:pt x="40731" y="10262"/>
                </a:lnTo>
                <a:lnTo>
                  <a:pt x="40482" y="10435"/>
                </a:lnTo>
                <a:cubicBezTo>
                  <a:pt x="40298" y="10597"/>
                  <a:pt x="40039" y="10769"/>
                  <a:pt x="39996" y="10823"/>
                </a:cubicBezTo>
                <a:cubicBezTo>
                  <a:pt x="40234" y="10661"/>
                  <a:pt x="40450" y="10478"/>
                  <a:pt x="40666" y="10316"/>
                </a:cubicBezTo>
                <a:lnTo>
                  <a:pt x="40666" y="10316"/>
                </a:lnTo>
                <a:lnTo>
                  <a:pt x="40082" y="10769"/>
                </a:lnTo>
                <a:lnTo>
                  <a:pt x="39704" y="11018"/>
                </a:lnTo>
                <a:cubicBezTo>
                  <a:pt x="39570" y="11121"/>
                  <a:pt x="39417" y="11204"/>
                  <a:pt x="39271" y="11287"/>
                </a:cubicBezTo>
                <a:lnTo>
                  <a:pt x="39271" y="11287"/>
                </a:lnTo>
                <a:cubicBezTo>
                  <a:pt x="39302" y="11269"/>
                  <a:pt x="39354" y="11235"/>
                  <a:pt x="39413" y="11201"/>
                </a:cubicBezTo>
                <a:lnTo>
                  <a:pt x="39640" y="11050"/>
                </a:lnTo>
                <a:lnTo>
                  <a:pt x="39640" y="11050"/>
                </a:lnTo>
                <a:cubicBezTo>
                  <a:pt x="39532" y="11104"/>
                  <a:pt x="39445" y="11180"/>
                  <a:pt x="39348" y="11234"/>
                </a:cubicBezTo>
                <a:cubicBezTo>
                  <a:pt x="39251" y="11277"/>
                  <a:pt x="39154" y="11342"/>
                  <a:pt x="39046" y="11396"/>
                </a:cubicBezTo>
                <a:cubicBezTo>
                  <a:pt x="39072" y="11370"/>
                  <a:pt x="39105" y="11348"/>
                  <a:pt x="39140" y="11327"/>
                </a:cubicBezTo>
                <a:lnTo>
                  <a:pt x="39140" y="11327"/>
                </a:lnTo>
                <a:cubicBezTo>
                  <a:pt x="38913" y="11443"/>
                  <a:pt x="38675" y="11586"/>
                  <a:pt x="38408" y="11709"/>
                </a:cubicBezTo>
                <a:lnTo>
                  <a:pt x="38441" y="11688"/>
                </a:lnTo>
                <a:lnTo>
                  <a:pt x="38441" y="11688"/>
                </a:lnTo>
                <a:cubicBezTo>
                  <a:pt x="38344" y="11720"/>
                  <a:pt x="38171" y="11817"/>
                  <a:pt x="37998" y="11893"/>
                </a:cubicBezTo>
                <a:lnTo>
                  <a:pt x="38290" y="11742"/>
                </a:lnTo>
                <a:lnTo>
                  <a:pt x="38290" y="11742"/>
                </a:lnTo>
                <a:cubicBezTo>
                  <a:pt x="38171" y="11796"/>
                  <a:pt x="38063" y="11850"/>
                  <a:pt x="37944" y="11893"/>
                </a:cubicBezTo>
                <a:lnTo>
                  <a:pt x="37609" y="12022"/>
                </a:lnTo>
                <a:lnTo>
                  <a:pt x="37439" y="12081"/>
                </a:lnTo>
                <a:lnTo>
                  <a:pt x="37439" y="12081"/>
                </a:lnTo>
                <a:cubicBezTo>
                  <a:pt x="37440" y="12081"/>
                  <a:pt x="37440" y="12081"/>
                  <a:pt x="37441" y="12081"/>
                </a:cubicBezTo>
                <a:cubicBezTo>
                  <a:pt x="37446" y="12081"/>
                  <a:pt x="37447" y="12083"/>
                  <a:pt x="37447" y="12087"/>
                </a:cubicBezTo>
                <a:cubicBezTo>
                  <a:pt x="37441" y="12087"/>
                  <a:pt x="37410" y="12101"/>
                  <a:pt x="37423" y="12101"/>
                </a:cubicBezTo>
                <a:cubicBezTo>
                  <a:pt x="37433" y="12101"/>
                  <a:pt x="37467" y="12093"/>
                  <a:pt x="37555" y="12066"/>
                </a:cubicBezTo>
                <a:lnTo>
                  <a:pt x="37555" y="12066"/>
                </a:lnTo>
                <a:cubicBezTo>
                  <a:pt x="37404" y="12120"/>
                  <a:pt x="37285" y="12163"/>
                  <a:pt x="37177" y="12195"/>
                </a:cubicBezTo>
                <a:lnTo>
                  <a:pt x="36918" y="12271"/>
                </a:lnTo>
                <a:cubicBezTo>
                  <a:pt x="36777" y="12314"/>
                  <a:pt x="36680" y="12336"/>
                  <a:pt x="36583" y="12357"/>
                </a:cubicBezTo>
                <a:lnTo>
                  <a:pt x="36432" y="12400"/>
                </a:lnTo>
                <a:lnTo>
                  <a:pt x="36227" y="12433"/>
                </a:lnTo>
                <a:lnTo>
                  <a:pt x="35924" y="12498"/>
                </a:lnTo>
                <a:cubicBezTo>
                  <a:pt x="35907" y="12501"/>
                  <a:pt x="35889" y="12504"/>
                  <a:pt x="35871" y="12508"/>
                </a:cubicBezTo>
                <a:lnTo>
                  <a:pt x="35871" y="12508"/>
                </a:lnTo>
                <a:cubicBezTo>
                  <a:pt x="35936" y="12496"/>
                  <a:pt x="35981" y="12488"/>
                  <a:pt x="35986" y="12488"/>
                </a:cubicBezTo>
                <a:cubicBezTo>
                  <a:pt x="35990" y="12488"/>
                  <a:pt x="35966" y="12494"/>
                  <a:pt x="35903" y="12508"/>
                </a:cubicBezTo>
                <a:lnTo>
                  <a:pt x="35686" y="12552"/>
                </a:lnTo>
                <a:cubicBezTo>
                  <a:pt x="35642" y="12566"/>
                  <a:pt x="35592" y="12571"/>
                  <a:pt x="35541" y="12576"/>
                </a:cubicBezTo>
                <a:lnTo>
                  <a:pt x="35541" y="12576"/>
                </a:lnTo>
                <a:cubicBezTo>
                  <a:pt x="35522" y="12579"/>
                  <a:pt x="35502" y="12582"/>
                  <a:pt x="35481" y="12584"/>
                </a:cubicBezTo>
                <a:lnTo>
                  <a:pt x="35511" y="12579"/>
                </a:lnTo>
                <a:lnTo>
                  <a:pt x="35511" y="12579"/>
                </a:lnTo>
                <a:cubicBezTo>
                  <a:pt x="35497" y="12580"/>
                  <a:pt x="35484" y="12582"/>
                  <a:pt x="35470" y="12584"/>
                </a:cubicBezTo>
                <a:lnTo>
                  <a:pt x="35125" y="12627"/>
                </a:lnTo>
                <a:cubicBezTo>
                  <a:pt x="34777" y="12672"/>
                  <a:pt x="34710" y="12683"/>
                  <a:pt x="34740" y="12683"/>
                </a:cubicBezTo>
                <a:cubicBezTo>
                  <a:pt x="34772" y="12683"/>
                  <a:pt x="34905" y="12671"/>
                  <a:pt x="34950" y="12671"/>
                </a:cubicBezTo>
                <a:cubicBezTo>
                  <a:pt x="34979" y="12671"/>
                  <a:pt x="34972" y="12676"/>
                  <a:pt x="34876" y="12692"/>
                </a:cubicBezTo>
                <a:cubicBezTo>
                  <a:pt x="34552" y="12703"/>
                  <a:pt x="34412" y="12735"/>
                  <a:pt x="34012" y="12768"/>
                </a:cubicBezTo>
                <a:lnTo>
                  <a:pt x="34012" y="12757"/>
                </a:lnTo>
                <a:cubicBezTo>
                  <a:pt x="33952" y="12754"/>
                  <a:pt x="33892" y="12753"/>
                  <a:pt x="33832" y="12753"/>
                </a:cubicBezTo>
                <a:cubicBezTo>
                  <a:pt x="33669" y="12753"/>
                  <a:pt x="33509" y="12763"/>
                  <a:pt x="33343" y="12778"/>
                </a:cubicBezTo>
                <a:cubicBezTo>
                  <a:pt x="33323" y="12782"/>
                  <a:pt x="33305" y="12785"/>
                  <a:pt x="33266" y="12785"/>
                </a:cubicBezTo>
                <a:cubicBezTo>
                  <a:pt x="33199" y="12785"/>
                  <a:pt x="33072" y="12777"/>
                  <a:pt x="32770" y="12757"/>
                </a:cubicBezTo>
                <a:lnTo>
                  <a:pt x="33170" y="12757"/>
                </a:lnTo>
                <a:lnTo>
                  <a:pt x="32673" y="12735"/>
                </a:lnTo>
                <a:lnTo>
                  <a:pt x="32781" y="12724"/>
                </a:lnTo>
                <a:cubicBezTo>
                  <a:pt x="32641" y="12724"/>
                  <a:pt x="32533" y="12724"/>
                  <a:pt x="32425" y="12714"/>
                </a:cubicBezTo>
                <a:lnTo>
                  <a:pt x="32155" y="12681"/>
                </a:lnTo>
                <a:lnTo>
                  <a:pt x="31885" y="12649"/>
                </a:lnTo>
                <a:cubicBezTo>
                  <a:pt x="31777" y="12638"/>
                  <a:pt x="31658" y="12616"/>
                  <a:pt x="31550" y="12595"/>
                </a:cubicBezTo>
                <a:lnTo>
                  <a:pt x="31550" y="12595"/>
                </a:lnTo>
                <a:cubicBezTo>
                  <a:pt x="31584" y="12604"/>
                  <a:pt x="31592" y="12609"/>
                  <a:pt x="31575" y="12609"/>
                </a:cubicBezTo>
                <a:cubicBezTo>
                  <a:pt x="31532" y="12609"/>
                  <a:pt x="31339" y="12580"/>
                  <a:pt x="31010" y="12519"/>
                </a:cubicBezTo>
                <a:cubicBezTo>
                  <a:pt x="30848" y="12487"/>
                  <a:pt x="30902" y="12487"/>
                  <a:pt x="30902" y="12487"/>
                </a:cubicBezTo>
                <a:cubicBezTo>
                  <a:pt x="30880" y="12476"/>
                  <a:pt x="30858" y="12476"/>
                  <a:pt x="30837" y="12465"/>
                </a:cubicBezTo>
                <a:lnTo>
                  <a:pt x="30534" y="12390"/>
                </a:lnTo>
                <a:lnTo>
                  <a:pt x="30534" y="12390"/>
                </a:lnTo>
                <a:cubicBezTo>
                  <a:pt x="30686" y="12422"/>
                  <a:pt x="30848" y="12465"/>
                  <a:pt x="31128" y="12530"/>
                </a:cubicBezTo>
                <a:cubicBezTo>
                  <a:pt x="31161" y="12530"/>
                  <a:pt x="31280" y="12552"/>
                  <a:pt x="31312" y="12552"/>
                </a:cubicBezTo>
                <a:cubicBezTo>
                  <a:pt x="31040" y="12501"/>
                  <a:pt x="30668" y="12410"/>
                  <a:pt x="30411" y="12341"/>
                </a:cubicBezTo>
                <a:lnTo>
                  <a:pt x="30411" y="12341"/>
                </a:lnTo>
                <a:lnTo>
                  <a:pt x="30480" y="12357"/>
                </a:lnTo>
                <a:lnTo>
                  <a:pt x="30232" y="12292"/>
                </a:lnTo>
                <a:lnTo>
                  <a:pt x="30232" y="12292"/>
                </a:lnTo>
                <a:cubicBezTo>
                  <a:pt x="30280" y="12306"/>
                  <a:pt x="30342" y="12323"/>
                  <a:pt x="30411" y="12341"/>
                </a:cubicBezTo>
                <a:lnTo>
                  <a:pt x="30411" y="12341"/>
                </a:lnTo>
                <a:lnTo>
                  <a:pt x="30243" y="12303"/>
                </a:lnTo>
                <a:cubicBezTo>
                  <a:pt x="30167" y="12292"/>
                  <a:pt x="30092" y="12271"/>
                  <a:pt x="30016" y="12238"/>
                </a:cubicBezTo>
                <a:lnTo>
                  <a:pt x="29552" y="12087"/>
                </a:lnTo>
                <a:cubicBezTo>
                  <a:pt x="29503" y="12069"/>
                  <a:pt x="29484" y="12062"/>
                  <a:pt x="29485" y="12062"/>
                </a:cubicBezTo>
                <a:lnTo>
                  <a:pt x="29485" y="12062"/>
                </a:lnTo>
                <a:cubicBezTo>
                  <a:pt x="29487" y="12062"/>
                  <a:pt x="29560" y="12087"/>
                  <a:pt x="29638" y="12109"/>
                </a:cubicBezTo>
                <a:lnTo>
                  <a:pt x="29379" y="12022"/>
                </a:lnTo>
                <a:cubicBezTo>
                  <a:pt x="29292" y="11990"/>
                  <a:pt x="29195" y="11947"/>
                  <a:pt x="29055" y="11893"/>
                </a:cubicBezTo>
                <a:cubicBezTo>
                  <a:pt x="29098" y="11893"/>
                  <a:pt x="29130" y="11904"/>
                  <a:pt x="29163" y="11914"/>
                </a:cubicBezTo>
                <a:cubicBezTo>
                  <a:pt x="29184" y="11925"/>
                  <a:pt x="29228" y="11936"/>
                  <a:pt x="29282" y="11958"/>
                </a:cubicBezTo>
                <a:cubicBezTo>
                  <a:pt x="29346" y="11990"/>
                  <a:pt x="29422" y="12012"/>
                  <a:pt x="29498" y="12033"/>
                </a:cubicBezTo>
                <a:cubicBezTo>
                  <a:pt x="29346" y="11990"/>
                  <a:pt x="29217" y="11925"/>
                  <a:pt x="29066" y="11871"/>
                </a:cubicBezTo>
                <a:lnTo>
                  <a:pt x="28644" y="11698"/>
                </a:lnTo>
                <a:cubicBezTo>
                  <a:pt x="28597" y="11670"/>
                  <a:pt x="28307" y="11516"/>
                  <a:pt x="28311" y="11516"/>
                </a:cubicBezTo>
                <a:lnTo>
                  <a:pt x="28311" y="11516"/>
                </a:lnTo>
                <a:cubicBezTo>
                  <a:pt x="28312" y="11516"/>
                  <a:pt x="28318" y="11519"/>
                  <a:pt x="28331" y="11525"/>
                </a:cubicBezTo>
                <a:lnTo>
                  <a:pt x="27964" y="11331"/>
                </a:lnTo>
                <a:cubicBezTo>
                  <a:pt x="27823" y="11255"/>
                  <a:pt x="27694" y="11169"/>
                  <a:pt x="27543" y="11083"/>
                </a:cubicBezTo>
                <a:cubicBezTo>
                  <a:pt x="27251" y="10910"/>
                  <a:pt x="26970" y="10715"/>
                  <a:pt x="26700" y="10510"/>
                </a:cubicBezTo>
                <a:cubicBezTo>
                  <a:pt x="26624" y="10467"/>
                  <a:pt x="26560" y="10413"/>
                  <a:pt x="26495" y="10359"/>
                </a:cubicBezTo>
                <a:lnTo>
                  <a:pt x="26138" y="10057"/>
                </a:lnTo>
                <a:cubicBezTo>
                  <a:pt x="26084" y="10003"/>
                  <a:pt x="26020" y="9959"/>
                  <a:pt x="25966" y="9905"/>
                </a:cubicBezTo>
                <a:lnTo>
                  <a:pt x="25804" y="9743"/>
                </a:lnTo>
                <a:lnTo>
                  <a:pt x="25447" y="9398"/>
                </a:lnTo>
                <a:cubicBezTo>
                  <a:pt x="25419" y="9369"/>
                  <a:pt x="25391" y="9340"/>
                  <a:pt x="25363" y="9310"/>
                </a:cubicBezTo>
                <a:lnTo>
                  <a:pt x="25363" y="9310"/>
                </a:lnTo>
                <a:cubicBezTo>
                  <a:pt x="25417" y="9243"/>
                  <a:pt x="25466" y="9182"/>
                  <a:pt x="25512" y="9117"/>
                </a:cubicBezTo>
                <a:cubicBezTo>
                  <a:pt x="25663" y="8912"/>
                  <a:pt x="25793" y="8706"/>
                  <a:pt x="25922" y="8480"/>
                </a:cubicBezTo>
                <a:cubicBezTo>
                  <a:pt x="25930" y="8471"/>
                  <a:pt x="25934" y="8467"/>
                  <a:pt x="25935" y="8467"/>
                </a:cubicBezTo>
                <a:lnTo>
                  <a:pt x="25935" y="8467"/>
                </a:lnTo>
                <a:cubicBezTo>
                  <a:pt x="25943" y="8467"/>
                  <a:pt x="25879" y="8578"/>
                  <a:pt x="25881" y="8578"/>
                </a:cubicBezTo>
                <a:cubicBezTo>
                  <a:pt x="25882" y="8578"/>
                  <a:pt x="25884" y="8575"/>
                  <a:pt x="25890" y="8566"/>
                </a:cubicBezTo>
                <a:cubicBezTo>
                  <a:pt x="25933" y="8501"/>
                  <a:pt x="26009" y="8350"/>
                  <a:pt x="26052" y="8285"/>
                </a:cubicBezTo>
                <a:cubicBezTo>
                  <a:pt x="26059" y="8272"/>
                  <a:pt x="26063" y="8267"/>
                  <a:pt x="26063" y="8267"/>
                </a:cubicBezTo>
                <a:lnTo>
                  <a:pt x="26063" y="8267"/>
                </a:lnTo>
                <a:cubicBezTo>
                  <a:pt x="26063" y="8267"/>
                  <a:pt x="25989" y="8401"/>
                  <a:pt x="25944" y="8490"/>
                </a:cubicBezTo>
                <a:cubicBezTo>
                  <a:pt x="26041" y="8318"/>
                  <a:pt x="26117" y="8188"/>
                  <a:pt x="26171" y="8091"/>
                </a:cubicBezTo>
                <a:cubicBezTo>
                  <a:pt x="26225" y="7983"/>
                  <a:pt x="26257" y="7896"/>
                  <a:pt x="26279" y="7842"/>
                </a:cubicBezTo>
                <a:cubicBezTo>
                  <a:pt x="26311" y="7788"/>
                  <a:pt x="26333" y="7724"/>
                  <a:pt x="26344" y="7659"/>
                </a:cubicBezTo>
                <a:cubicBezTo>
                  <a:pt x="26473" y="7400"/>
                  <a:pt x="26581" y="7119"/>
                  <a:pt x="26668" y="6838"/>
                </a:cubicBezTo>
                <a:cubicBezTo>
                  <a:pt x="26691" y="6763"/>
                  <a:pt x="26723" y="6669"/>
                  <a:pt x="26727" y="6669"/>
                </a:cubicBezTo>
                <a:lnTo>
                  <a:pt x="26727" y="6669"/>
                </a:lnTo>
                <a:cubicBezTo>
                  <a:pt x="26730" y="6669"/>
                  <a:pt x="26711" y="6740"/>
                  <a:pt x="26646" y="6957"/>
                </a:cubicBezTo>
                <a:cubicBezTo>
                  <a:pt x="26668" y="6892"/>
                  <a:pt x="26711" y="6751"/>
                  <a:pt x="26765" y="6589"/>
                </a:cubicBezTo>
                <a:cubicBezTo>
                  <a:pt x="26819" y="6427"/>
                  <a:pt x="26862" y="6233"/>
                  <a:pt x="26905" y="6039"/>
                </a:cubicBezTo>
                <a:cubicBezTo>
                  <a:pt x="26959" y="5790"/>
                  <a:pt x="27003" y="5542"/>
                  <a:pt x="27024" y="5293"/>
                </a:cubicBezTo>
                <a:cubicBezTo>
                  <a:pt x="27046" y="5207"/>
                  <a:pt x="27046" y="4905"/>
                  <a:pt x="27057" y="4829"/>
                </a:cubicBezTo>
                <a:cubicBezTo>
                  <a:pt x="27067" y="4678"/>
                  <a:pt x="27057" y="4559"/>
                  <a:pt x="27067" y="4462"/>
                </a:cubicBezTo>
                <a:cubicBezTo>
                  <a:pt x="27078" y="4354"/>
                  <a:pt x="27067" y="4267"/>
                  <a:pt x="27067" y="4192"/>
                </a:cubicBezTo>
                <a:cubicBezTo>
                  <a:pt x="27057" y="3976"/>
                  <a:pt x="27035" y="3760"/>
                  <a:pt x="27013" y="3554"/>
                </a:cubicBezTo>
                <a:lnTo>
                  <a:pt x="27013" y="3554"/>
                </a:lnTo>
                <a:lnTo>
                  <a:pt x="27024" y="3716"/>
                </a:lnTo>
                <a:cubicBezTo>
                  <a:pt x="26981" y="3392"/>
                  <a:pt x="26916" y="3068"/>
                  <a:pt x="26830" y="2744"/>
                </a:cubicBezTo>
                <a:lnTo>
                  <a:pt x="26830" y="2766"/>
                </a:lnTo>
                <a:cubicBezTo>
                  <a:pt x="26776" y="2582"/>
                  <a:pt x="26722" y="2399"/>
                  <a:pt x="26646" y="2226"/>
                </a:cubicBezTo>
                <a:cubicBezTo>
                  <a:pt x="26603" y="2118"/>
                  <a:pt x="26570" y="2064"/>
                  <a:pt x="26549" y="2010"/>
                </a:cubicBezTo>
                <a:cubicBezTo>
                  <a:pt x="26527" y="1956"/>
                  <a:pt x="26495" y="1902"/>
                  <a:pt x="26441" y="1805"/>
                </a:cubicBezTo>
                <a:cubicBezTo>
                  <a:pt x="26419" y="1751"/>
                  <a:pt x="26387" y="1686"/>
                  <a:pt x="26333" y="1610"/>
                </a:cubicBezTo>
                <a:cubicBezTo>
                  <a:pt x="26290" y="1535"/>
                  <a:pt x="26225" y="1437"/>
                  <a:pt x="26149" y="1329"/>
                </a:cubicBezTo>
                <a:lnTo>
                  <a:pt x="26149" y="1329"/>
                </a:lnTo>
                <a:lnTo>
                  <a:pt x="26171" y="1383"/>
                </a:lnTo>
                <a:cubicBezTo>
                  <a:pt x="26138" y="1351"/>
                  <a:pt x="25987" y="1146"/>
                  <a:pt x="25771" y="919"/>
                </a:cubicBezTo>
                <a:cubicBezTo>
                  <a:pt x="25542" y="690"/>
                  <a:pt x="25273" y="491"/>
                  <a:pt x="24973" y="351"/>
                </a:cubicBezTo>
                <a:lnTo>
                  <a:pt x="24973" y="351"/>
                </a:lnTo>
                <a:cubicBezTo>
                  <a:pt x="25010" y="369"/>
                  <a:pt x="25045" y="389"/>
                  <a:pt x="25079" y="408"/>
                </a:cubicBezTo>
                <a:lnTo>
                  <a:pt x="25079" y="408"/>
                </a:lnTo>
                <a:cubicBezTo>
                  <a:pt x="24904" y="316"/>
                  <a:pt x="24722" y="241"/>
                  <a:pt x="24540" y="174"/>
                </a:cubicBezTo>
                <a:cubicBezTo>
                  <a:pt x="24324" y="98"/>
                  <a:pt x="24108" y="44"/>
                  <a:pt x="23881" y="12"/>
                </a:cubicBezTo>
                <a:lnTo>
                  <a:pt x="23881" y="12"/>
                </a:lnTo>
                <a:cubicBezTo>
                  <a:pt x="23929" y="19"/>
                  <a:pt x="23977" y="21"/>
                  <a:pt x="24025" y="25"/>
                </a:cubicBezTo>
                <a:lnTo>
                  <a:pt x="24025" y="25"/>
                </a:lnTo>
                <a:cubicBezTo>
                  <a:pt x="23951" y="17"/>
                  <a:pt x="23885" y="9"/>
                  <a:pt x="23838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4_1_1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26"/>
          <p:cNvSpPr txBox="1"/>
          <p:nvPr>
            <p:ph type="title"/>
          </p:nvPr>
        </p:nvSpPr>
        <p:spPr>
          <a:xfrm>
            <a:off x="1441000" y="454150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87" name="Google Shape;1787;p26"/>
          <p:cNvSpPr txBox="1"/>
          <p:nvPr>
            <p:ph idx="1" type="subTitle"/>
          </p:nvPr>
        </p:nvSpPr>
        <p:spPr>
          <a:xfrm>
            <a:off x="1440661" y="18595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8" name="Google Shape;1788;p26"/>
          <p:cNvSpPr txBox="1"/>
          <p:nvPr>
            <p:ph idx="2" type="subTitle"/>
          </p:nvPr>
        </p:nvSpPr>
        <p:spPr>
          <a:xfrm>
            <a:off x="1442165" y="14411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9" name="Google Shape;1789;p26"/>
          <p:cNvSpPr txBox="1"/>
          <p:nvPr>
            <p:ph idx="3" type="subTitle"/>
          </p:nvPr>
        </p:nvSpPr>
        <p:spPr>
          <a:xfrm>
            <a:off x="3740978" y="18595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0" name="Google Shape;1790;p26"/>
          <p:cNvSpPr txBox="1"/>
          <p:nvPr>
            <p:ph idx="4" type="subTitle"/>
          </p:nvPr>
        </p:nvSpPr>
        <p:spPr>
          <a:xfrm>
            <a:off x="3739660" y="14411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1" name="Google Shape;1791;p26"/>
          <p:cNvSpPr txBox="1"/>
          <p:nvPr>
            <p:ph idx="5" type="subTitle"/>
          </p:nvPr>
        </p:nvSpPr>
        <p:spPr>
          <a:xfrm>
            <a:off x="6035650" y="18595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2" name="Google Shape;1792;p26"/>
          <p:cNvSpPr txBox="1"/>
          <p:nvPr>
            <p:ph idx="6" type="subTitle"/>
          </p:nvPr>
        </p:nvSpPr>
        <p:spPr>
          <a:xfrm>
            <a:off x="6037155" y="14411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3" name="Google Shape;1793;p26"/>
          <p:cNvSpPr txBox="1"/>
          <p:nvPr>
            <p:ph idx="7" type="subTitle"/>
          </p:nvPr>
        </p:nvSpPr>
        <p:spPr>
          <a:xfrm>
            <a:off x="1440661" y="34247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4" name="Google Shape;1794;p26"/>
          <p:cNvSpPr txBox="1"/>
          <p:nvPr>
            <p:ph idx="8" type="subTitle"/>
          </p:nvPr>
        </p:nvSpPr>
        <p:spPr>
          <a:xfrm>
            <a:off x="1442165" y="30063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5" name="Google Shape;1795;p26"/>
          <p:cNvSpPr txBox="1"/>
          <p:nvPr>
            <p:ph idx="9" type="subTitle"/>
          </p:nvPr>
        </p:nvSpPr>
        <p:spPr>
          <a:xfrm>
            <a:off x="3745681" y="34247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6" name="Google Shape;1796;p26"/>
          <p:cNvSpPr txBox="1"/>
          <p:nvPr>
            <p:ph idx="13" type="subTitle"/>
          </p:nvPr>
        </p:nvSpPr>
        <p:spPr>
          <a:xfrm>
            <a:off x="3747186" y="30063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7" name="Google Shape;1797;p26"/>
          <p:cNvSpPr txBox="1"/>
          <p:nvPr>
            <p:ph idx="14" type="subTitle"/>
          </p:nvPr>
        </p:nvSpPr>
        <p:spPr>
          <a:xfrm>
            <a:off x="6035650" y="34247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8" name="Google Shape;1798;p26"/>
          <p:cNvSpPr txBox="1"/>
          <p:nvPr>
            <p:ph idx="15" type="subTitle"/>
          </p:nvPr>
        </p:nvSpPr>
        <p:spPr>
          <a:xfrm>
            <a:off x="6037155" y="30063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799" name="Google Shape;1799;p26"/>
          <p:cNvGrpSpPr/>
          <p:nvPr/>
        </p:nvGrpSpPr>
        <p:grpSpPr>
          <a:xfrm flipH="1" rot="10800000">
            <a:off x="8173502" y="128159"/>
            <a:ext cx="830450" cy="4887182"/>
            <a:chOff x="8173502" y="128159"/>
            <a:chExt cx="830450" cy="4887182"/>
          </a:xfrm>
        </p:grpSpPr>
        <p:grpSp>
          <p:nvGrpSpPr>
            <p:cNvPr id="1800" name="Google Shape;1800;p26"/>
            <p:cNvGrpSpPr/>
            <p:nvPr/>
          </p:nvGrpSpPr>
          <p:grpSpPr>
            <a:xfrm>
              <a:off x="8208242" y="444849"/>
              <a:ext cx="795710" cy="172800"/>
              <a:chOff x="8159822" y="444849"/>
              <a:chExt cx="795710" cy="172800"/>
            </a:xfrm>
          </p:grpSpPr>
          <p:sp>
            <p:nvSpPr>
              <p:cNvPr id="1801" name="Google Shape;1801;p26"/>
              <p:cNvSpPr/>
              <p:nvPr/>
            </p:nvSpPr>
            <p:spPr>
              <a:xfrm>
                <a:off x="8159822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6"/>
              <p:cNvSpPr/>
              <p:nvPr/>
            </p:nvSpPr>
            <p:spPr>
              <a:xfrm>
                <a:off x="8436532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3" name="Google Shape;1803;p26"/>
            <p:cNvSpPr/>
            <p:nvPr/>
          </p:nvSpPr>
          <p:spPr>
            <a:xfrm>
              <a:off x="8831152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6"/>
            <p:cNvSpPr/>
            <p:nvPr/>
          </p:nvSpPr>
          <p:spPr>
            <a:xfrm>
              <a:off x="8831152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6"/>
            <p:cNvSpPr/>
            <p:nvPr/>
          </p:nvSpPr>
          <p:spPr>
            <a:xfrm>
              <a:off x="8484952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6"/>
            <p:cNvSpPr/>
            <p:nvPr/>
          </p:nvSpPr>
          <p:spPr>
            <a:xfrm>
              <a:off x="8831152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7" name="Google Shape;1807;p26"/>
            <p:cNvGrpSpPr/>
            <p:nvPr/>
          </p:nvGrpSpPr>
          <p:grpSpPr>
            <a:xfrm>
              <a:off x="8208252" y="4524165"/>
              <a:ext cx="795700" cy="172800"/>
              <a:chOff x="8208252" y="4524165"/>
              <a:chExt cx="795700" cy="172800"/>
            </a:xfrm>
          </p:grpSpPr>
          <p:sp>
            <p:nvSpPr>
              <p:cNvPr id="1808" name="Google Shape;1808;p26"/>
              <p:cNvSpPr/>
              <p:nvPr/>
            </p:nvSpPr>
            <p:spPr>
              <a:xfrm>
                <a:off x="8208252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6"/>
              <p:cNvSpPr/>
              <p:nvPr/>
            </p:nvSpPr>
            <p:spPr>
              <a:xfrm>
                <a:off x="8831152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0" name="Google Shape;1810;p26"/>
            <p:cNvGrpSpPr/>
            <p:nvPr/>
          </p:nvGrpSpPr>
          <p:grpSpPr>
            <a:xfrm>
              <a:off x="8173502" y="4842487"/>
              <a:ext cx="830450" cy="172854"/>
              <a:chOff x="8159822" y="4842487"/>
              <a:chExt cx="830450" cy="172854"/>
            </a:xfrm>
          </p:grpSpPr>
          <p:sp>
            <p:nvSpPr>
              <p:cNvPr id="1811" name="Google Shape;1811;p26"/>
              <p:cNvSpPr/>
              <p:nvPr/>
            </p:nvSpPr>
            <p:spPr>
              <a:xfrm>
                <a:off x="8471272" y="48424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6"/>
              <p:cNvSpPr/>
              <p:nvPr/>
            </p:nvSpPr>
            <p:spPr>
              <a:xfrm>
                <a:off x="8159822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3" name="Google Shape;1813;p26"/>
            <p:cNvGrpSpPr/>
            <p:nvPr/>
          </p:nvGrpSpPr>
          <p:grpSpPr>
            <a:xfrm>
              <a:off x="8208255" y="762363"/>
              <a:ext cx="795696" cy="172800"/>
              <a:chOff x="8159832" y="762363"/>
              <a:chExt cx="795696" cy="172800"/>
            </a:xfrm>
          </p:grpSpPr>
          <p:sp>
            <p:nvSpPr>
              <p:cNvPr id="1814" name="Google Shape;1814;p26"/>
              <p:cNvSpPr/>
              <p:nvPr/>
            </p:nvSpPr>
            <p:spPr>
              <a:xfrm>
                <a:off x="8782728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6"/>
              <p:cNvSpPr/>
              <p:nvPr/>
            </p:nvSpPr>
            <p:spPr>
              <a:xfrm>
                <a:off x="8159832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6" name="Google Shape;1816;p26"/>
            <p:cNvGrpSpPr/>
            <p:nvPr/>
          </p:nvGrpSpPr>
          <p:grpSpPr>
            <a:xfrm>
              <a:off x="8554452" y="128159"/>
              <a:ext cx="449500" cy="172800"/>
              <a:chOff x="8159828" y="128159"/>
              <a:chExt cx="449500" cy="172800"/>
            </a:xfrm>
          </p:grpSpPr>
          <p:sp>
            <p:nvSpPr>
              <p:cNvPr id="1817" name="Google Shape;1817;p26"/>
              <p:cNvSpPr/>
              <p:nvPr/>
            </p:nvSpPr>
            <p:spPr>
              <a:xfrm>
                <a:off x="8159828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6"/>
              <p:cNvSpPr/>
              <p:nvPr/>
            </p:nvSpPr>
            <p:spPr>
              <a:xfrm>
                <a:off x="8436528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9" name="Google Shape;1819;p26"/>
            <p:cNvSpPr/>
            <p:nvPr/>
          </p:nvSpPr>
          <p:spPr>
            <a:xfrm>
              <a:off x="8831152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8484952" y="107898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8484952" y="16949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8484952" y="26254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8831152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8484952" y="38950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5" name="Google Shape;1825;p26"/>
            <p:cNvGrpSpPr/>
            <p:nvPr/>
          </p:nvGrpSpPr>
          <p:grpSpPr>
            <a:xfrm>
              <a:off x="8554452" y="4207947"/>
              <a:ext cx="449500" cy="172800"/>
              <a:chOff x="8159828" y="4207947"/>
              <a:chExt cx="449500" cy="172800"/>
            </a:xfrm>
          </p:grpSpPr>
          <p:sp>
            <p:nvSpPr>
              <p:cNvPr id="1826" name="Google Shape;1826;p26"/>
              <p:cNvSpPr/>
              <p:nvPr/>
            </p:nvSpPr>
            <p:spPr>
              <a:xfrm>
                <a:off x="8159828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6"/>
              <p:cNvSpPr/>
              <p:nvPr/>
            </p:nvSpPr>
            <p:spPr>
              <a:xfrm>
                <a:off x="8436528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8" name="Google Shape;1828;p26"/>
            <p:cNvGrpSpPr/>
            <p:nvPr/>
          </p:nvGrpSpPr>
          <p:grpSpPr>
            <a:xfrm>
              <a:off x="8554452" y="2327859"/>
              <a:ext cx="449500" cy="172800"/>
              <a:chOff x="8159828" y="2327859"/>
              <a:chExt cx="449500" cy="172800"/>
            </a:xfrm>
          </p:grpSpPr>
          <p:sp>
            <p:nvSpPr>
              <p:cNvPr id="1829" name="Google Shape;1829;p26"/>
              <p:cNvSpPr/>
              <p:nvPr/>
            </p:nvSpPr>
            <p:spPr>
              <a:xfrm>
                <a:off x="8159828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6"/>
              <p:cNvSpPr/>
              <p:nvPr/>
            </p:nvSpPr>
            <p:spPr>
              <a:xfrm>
                <a:off x="8436528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1" name="Google Shape;1831;p26"/>
          <p:cNvSpPr/>
          <p:nvPr/>
        </p:nvSpPr>
        <p:spPr>
          <a:xfrm>
            <a:off x="-1264109" y="4565000"/>
            <a:ext cx="2435125" cy="727825"/>
          </a:xfrm>
          <a:custGeom>
            <a:rect b="b" l="l" r="r" t="t"/>
            <a:pathLst>
              <a:path extrusionOk="0" h="29113" w="97405">
                <a:moveTo>
                  <a:pt x="7309" y="139"/>
                </a:moveTo>
                <a:lnTo>
                  <a:pt x="7275" y="141"/>
                </a:lnTo>
                <a:lnTo>
                  <a:pt x="7275" y="141"/>
                </a:lnTo>
                <a:cubicBezTo>
                  <a:pt x="7256" y="143"/>
                  <a:pt x="7236" y="146"/>
                  <a:pt x="7215" y="149"/>
                </a:cubicBezTo>
                <a:lnTo>
                  <a:pt x="7215" y="149"/>
                </a:lnTo>
                <a:cubicBezTo>
                  <a:pt x="7245" y="146"/>
                  <a:pt x="7276" y="142"/>
                  <a:pt x="7309" y="139"/>
                </a:cubicBezTo>
                <a:close/>
                <a:moveTo>
                  <a:pt x="7215" y="149"/>
                </a:moveTo>
                <a:lnTo>
                  <a:pt x="7215" y="149"/>
                </a:lnTo>
                <a:cubicBezTo>
                  <a:pt x="7104" y="162"/>
                  <a:pt x="7009" y="175"/>
                  <a:pt x="6926" y="187"/>
                </a:cubicBezTo>
                <a:lnTo>
                  <a:pt x="6926" y="187"/>
                </a:lnTo>
                <a:cubicBezTo>
                  <a:pt x="7032" y="173"/>
                  <a:pt x="7132" y="161"/>
                  <a:pt x="7215" y="149"/>
                </a:cubicBezTo>
                <a:close/>
                <a:moveTo>
                  <a:pt x="6926" y="187"/>
                </a:moveTo>
                <a:cubicBezTo>
                  <a:pt x="6862" y="195"/>
                  <a:pt x="6796" y="204"/>
                  <a:pt x="6729" y="214"/>
                </a:cubicBezTo>
                <a:cubicBezTo>
                  <a:pt x="6639" y="229"/>
                  <a:pt x="6548" y="244"/>
                  <a:pt x="6462" y="261"/>
                </a:cubicBezTo>
                <a:lnTo>
                  <a:pt x="6462" y="261"/>
                </a:lnTo>
                <a:cubicBezTo>
                  <a:pt x="6502" y="254"/>
                  <a:pt x="6544" y="247"/>
                  <a:pt x="6590" y="240"/>
                </a:cubicBezTo>
                <a:cubicBezTo>
                  <a:pt x="6683" y="225"/>
                  <a:pt x="6788" y="207"/>
                  <a:pt x="6926" y="187"/>
                </a:cubicBezTo>
                <a:close/>
                <a:moveTo>
                  <a:pt x="34248" y="161"/>
                </a:moveTo>
                <a:cubicBezTo>
                  <a:pt x="34247" y="161"/>
                  <a:pt x="34244" y="162"/>
                  <a:pt x="34237" y="164"/>
                </a:cubicBezTo>
                <a:lnTo>
                  <a:pt x="34111" y="189"/>
                </a:lnTo>
                <a:cubicBezTo>
                  <a:pt x="34023" y="202"/>
                  <a:pt x="33922" y="214"/>
                  <a:pt x="33834" y="252"/>
                </a:cubicBezTo>
                <a:cubicBezTo>
                  <a:pt x="33771" y="277"/>
                  <a:pt x="33695" y="303"/>
                  <a:pt x="33632" y="315"/>
                </a:cubicBezTo>
                <a:lnTo>
                  <a:pt x="33578" y="334"/>
                </a:lnTo>
                <a:lnTo>
                  <a:pt x="33578" y="334"/>
                </a:lnTo>
                <a:cubicBezTo>
                  <a:pt x="33794" y="276"/>
                  <a:pt x="33960" y="213"/>
                  <a:pt x="34086" y="202"/>
                </a:cubicBezTo>
                <a:cubicBezTo>
                  <a:pt x="34188" y="181"/>
                  <a:pt x="34249" y="161"/>
                  <a:pt x="34248" y="161"/>
                </a:cubicBezTo>
                <a:close/>
                <a:moveTo>
                  <a:pt x="33578" y="334"/>
                </a:moveTo>
                <a:cubicBezTo>
                  <a:pt x="33554" y="341"/>
                  <a:pt x="33530" y="347"/>
                  <a:pt x="33506" y="353"/>
                </a:cubicBezTo>
                <a:cubicBezTo>
                  <a:pt x="33393" y="391"/>
                  <a:pt x="33266" y="441"/>
                  <a:pt x="33128" y="492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3055" y="525"/>
                  <a:pt x="33113" y="502"/>
                  <a:pt x="33166" y="479"/>
                </a:cubicBezTo>
                <a:lnTo>
                  <a:pt x="33418" y="391"/>
                </a:lnTo>
                <a:lnTo>
                  <a:pt x="33578" y="334"/>
                </a:lnTo>
                <a:close/>
                <a:moveTo>
                  <a:pt x="1462" y="2848"/>
                </a:moveTo>
                <a:lnTo>
                  <a:pt x="1462" y="2848"/>
                </a:lnTo>
                <a:cubicBezTo>
                  <a:pt x="1422" y="2886"/>
                  <a:pt x="1383" y="2925"/>
                  <a:pt x="1345" y="2964"/>
                </a:cubicBezTo>
                <a:lnTo>
                  <a:pt x="1345" y="2964"/>
                </a:lnTo>
                <a:cubicBezTo>
                  <a:pt x="1372" y="2938"/>
                  <a:pt x="1421" y="2889"/>
                  <a:pt x="1462" y="2848"/>
                </a:cubicBezTo>
                <a:close/>
                <a:moveTo>
                  <a:pt x="28062" y="5280"/>
                </a:moveTo>
                <a:lnTo>
                  <a:pt x="28062" y="5280"/>
                </a:lnTo>
                <a:cubicBezTo>
                  <a:pt x="28038" y="5344"/>
                  <a:pt x="28022" y="5387"/>
                  <a:pt x="28013" y="5413"/>
                </a:cubicBezTo>
                <a:lnTo>
                  <a:pt x="28013" y="5413"/>
                </a:lnTo>
                <a:cubicBezTo>
                  <a:pt x="28030" y="5369"/>
                  <a:pt x="28047" y="5324"/>
                  <a:pt x="28062" y="5280"/>
                </a:cubicBezTo>
                <a:close/>
                <a:moveTo>
                  <a:pt x="66" y="5468"/>
                </a:moveTo>
                <a:cubicBezTo>
                  <a:pt x="50" y="5630"/>
                  <a:pt x="45" y="5794"/>
                  <a:pt x="51" y="5960"/>
                </a:cubicBezTo>
                <a:cubicBezTo>
                  <a:pt x="46" y="5796"/>
                  <a:pt x="52" y="5631"/>
                  <a:pt x="66" y="5468"/>
                </a:cubicBezTo>
                <a:close/>
                <a:moveTo>
                  <a:pt x="27634" y="6464"/>
                </a:moveTo>
                <a:cubicBezTo>
                  <a:pt x="27573" y="6648"/>
                  <a:pt x="27547" y="6772"/>
                  <a:pt x="27546" y="6802"/>
                </a:cubicBezTo>
                <a:lnTo>
                  <a:pt x="27546" y="6802"/>
                </a:lnTo>
                <a:cubicBezTo>
                  <a:pt x="27571" y="6690"/>
                  <a:pt x="27601" y="6577"/>
                  <a:pt x="27634" y="6464"/>
                </a:cubicBezTo>
                <a:close/>
                <a:moveTo>
                  <a:pt x="15917" y="8786"/>
                </a:moveTo>
                <a:lnTo>
                  <a:pt x="15890" y="8821"/>
                </a:lnTo>
                <a:cubicBezTo>
                  <a:pt x="15899" y="8812"/>
                  <a:pt x="15908" y="8800"/>
                  <a:pt x="15917" y="8786"/>
                </a:cubicBezTo>
                <a:close/>
                <a:moveTo>
                  <a:pt x="66867" y="9233"/>
                </a:moveTo>
                <a:cubicBezTo>
                  <a:pt x="66825" y="9233"/>
                  <a:pt x="66733" y="9234"/>
                  <a:pt x="66609" y="9237"/>
                </a:cubicBezTo>
                <a:lnTo>
                  <a:pt x="66835" y="9237"/>
                </a:lnTo>
                <a:cubicBezTo>
                  <a:pt x="66902" y="9234"/>
                  <a:pt x="66907" y="9233"/>
                  <a:pt x="66867" y="9233"/>
                </a:cubicBezTo>
                <a:close/>
                <a:moveTo>
                  <a:pt x="75390" y="9388"/>
                </a:moveTo>
                <a:cubicBezTo>
                  <a:pt x="75390" y="9388"/>
                  <a:pt x="75390" y="9388"/>
                  <a:pt x="75391" y="9388"/>
                </a:cubicBezTo>
                <a:lnTo>
                  <a:pt x="75391" y="9388"/>
                </a:lnTo>
                <a:cubicBezTo>
                  <a:pt x="75391" y="9388"/>
                  <a:pt x="75391" y="9388"/>
                  <a:pt x="75391" y="9388"/>
                </a:cubicBezTo>
                <a:cubicBezTo>
                  <a:pt x="75391" y="9388"/>
                  <a:pt x="75390" y="9388"/>
                  <a:pt x="75390" y="9388"/>
                </a:cubicBezTo>
                <a:close/>
                <a:moveTo>
                  <a:pt x="28143" y="9494"/>
                </a:moveTo>
                <a:cubicBezTo>
                  <a:pt x="28141" y="9494"/>
                  <a:pt x="28190" y="9547"/>
                  <a:pt x="28246" y="9602"/>
                </a:cubicBezTo>
                <a:lnTo>
                  <a:pt x="28246" y="9602"/>
                </a:lnTo>
                <a:cubicBezTo>
                  <a:pt x="28214" y="9569"/>
                  <a:pt x="28182" y="9535"/>
                  <a:pt x="28151" y="9501"/>
                </a:cubicBezTo>
                <a:cubicBezTo>
                  <a:pt x="28146" y="9496"/>
                  <a:pt x="28143" y="9494"/>
                  <a:pt x="28143" y="9494"/>
                </a:cubicBezTo>
                <a:close/>
                <a:moveTo>
                  <a:pt x="78571" y="9712"/>
                </a:moveTo>
                <a:lnTo>
                  <a:pt x="78601" y="9716"/>
                </a:lnTo>
                <a:lnTo>
                  <a:pt x="78601" y="9716"/>
                </a:lnTo>
                <a:cubicBezTo>
                  <a:pt x="78602" y="9716"/>
                  <a:pt x="78603" y="9716"/>
                  <a:pt x="78603" y="9716"/>
                </a:cubicBezTo>
                <a:lnTo>
                  <a:pt x="78603" y="9716"/>
                </a:lnTo>
                <a:cubicBezTo>
                  <a:pt x="78591" y="9714"/>
                  <a:pt x="78580" y="9713"/>
                  <a:pt x="78571" y="9712"/>
                </a:cubicBezTo>
                <a:close/>
                <a:moveTo>
                  <a:pt x="58097" y="9739"/>
                </a:moveTo>
                <a:cubicBezTo>
                  <a:pt x="58048" y="9744"/>
                  <a:pt x="58000" y="9748"/>
                  <a:pt x="57952" y="9753"/>
                </a:cubicBezTo>
                <a:cubicBezTo>
                  <a:pt x="58017" y="9749"/>
                  <a:pt x="58080" y="9742"/>
                  <a:pt x="58097" y="9739"/>
                </a:cubicBezTo>
                <a:close/>
                <a:moveTo>
                  <a:pt x="57903" y="9751"/>
                </a:moveTo>
                <a:cubicBezTo>
                  <a:pt x="57828" y="9758"/>
                  <a:pt x="57728" y="9766"/>
                  <a:pt x="57599" y="9778"/>
                </a:cubicBezTo>
                <a:cubicBezTo>
                  <a:pt x="57700" y="9769"/>
                  <a:pt x="57802" y="9760"/>
                  <a:pt x="57903" y="9751"/>
                </a:cubicBezTo>
                <a:close/>
                <a:moveTo>
                  <a:pt x="78251" y="9766"/>
                </a:moveTo>
                <a:cubicBezTo>
                  <a:pt x="78276" y="9772"/>
                  <a:pt x="78326" y="9780"/>
                  <a:pt x="78403" y="9791"/>
                </a:cubicBezTo>
                <a:cubicBezTo>
                  <a:pt x="78350" y="9782"/>
                  <a:pt x="78299" y="9774"/>
                  <a:pt x="78251" y="9766"/>
                </a:cubicBezTo>
                <a:close/>
                <a:moveTo>
                  <a:pt x="55696" y="9816"/>
                </a:moveTo>
                <a:cubicBezTo>
                  <a:pt x="55570" y="9826"/>
                  <a:pt x="55445" y="9836"/>
                  <a:pt x="55319" y="9857"/>
                </a:cubicBezTo>
                <a:lnTo>
                  <a:pt x="55319" y="9857"/>
                </a:lnTo>
                <a:cubicBezTo>
                  <a:pt x="55435" y="9844"/>
                  <a:pt x="55561" y="9831"/>
                  <a:pt x="55696" y="9816"/>
                </a:cubicBezTo>
                <a:close/>
                <a:moveTo>
                  <a:pt x="28579" y="9766"/>
                </a:moveTo>
                <a:cubicBezTo>
                  <a:pt x="28632" y="9815"/>
                  <a:pt x="28689" y="9864"/>
                  <a:pt x="28749" y="9912"/>
                </a:cubicBezTo>
                <a:lnTo>
                  <a:pt x="28749" y="9912"/>
                </a:lnTo>
                <a:cubicBezTo>
                  <a:pt x="28704" y="9873"/>
                  <a:pt x="28641" y="9821"/>
                  <a:pt x="28579" y="9766"/>
                </a:cubicBezTo>
                <a:close/>
                <a:moveTo>
                  <a:pt x="54805" y="10033"/>
                </a:moveTo>
                <a:lnTo>
                  <a:pt x="54805" y="10033"/>
                </a:lnTo>
                <a:cubicBezTo>
                  <a:pt x="54578" y="10058"/>
                  <a:pt x="54247" y="10095"/>
                  <a:pt x="53856" y="10131"/>
                </a:cubicBezTo>
                <a:cubicBezTo>
                  <a:pt x="54149" y="10095"/>
                  <a:pt x="54454" y="10058"/>
                  <a:pt x="54805" y="10033"/>
                </a:cubicBezTo>
                <a:close/>
                <a:moveTo>
                  <a:pt x="53779" y="10102"/>
                </a:moveTo>
                <a:cubicBezTo>
                  <a:pt x="53843" y="10102"/>
                  <a:pt x="53608" y="10139"/>
                  <a:pt x="53327" y="10182"/>
                </a:cubicBezTo>
                <a:lnTo>
                  <a:pt x="52722" y="10232"/>
                </a:lnTo>
                <a:cubicBezTo>
                  <a:pt x="52642" y="10240"/>
                  <a:pt x="52562" y="10250"/>
                  <a:pt x="52483" y="10262"/>
                </a:cubicBezTo>
                <a:lnTo>
                  <a:pt x="52483" y="10262"/>
                </a:lnTo>
                <a:lnTo>
                  <a:pt x="51727" y="10333"/>
                </a:lnTo>
                <a:lnTo>
                  <a:pt x="53390" y="10131"/>
                </a:lnTo>
                <a:cubicBezTo>
                  <a:pt x="53446" y="10124"/>
                  <a:pt x="53474" y="10121"/>
                  <a:pt x="53479" y="10121"/>
                </a:cubicBezTo>
                <a:cubicBezTo>
                  <a:pt x="53491" y="10121"/>
                  <a:pt x="53350" y="10142"/>
                  <a:pt x="53151" y="10169"/>
                </a:cubicBezTo>
                <a:lnTo>
                  <a:pt x="53453" y="10131"/>
                </a:lnTo>
                <a:cubicBezTo>
                  <a:pt x="53649" y="10111"/>
                  <a:pt x="53749" y="10102"/>
                  <a:pt x="53779" y="10102"/>
                </a:cubicBezTo>
                <a:close/>
                <a:moveTo>
                  <a:pt x="82764" y="10485"/>
                </a:moveTo>
                <a:lnTo>
                  <a:pt x="82990" y="10534"/>
                </a:lnTo>
                <a:cubicBezTo>
                  <a:pt x="82931" y="10520"/>
                  <a:pt x="82854" y="10503"/>
                  <a:pt x="82764" y="10485"/>
                </a:cubicBezTo>
                <a:close/>
                <a:moveTo>
                  <a:pt x="86014" y="11102"/>
                </a:moveTo>
                <a:lnTo>
                  <a:pt x="86087" y="11121"/>
                </a:lnTo>
                <a:lnTo>
                  <a:pt x="86087" y="11121"/>
                </a:lnTo>
                <a:lnTo>
                  <a:pt x="86115" y="11127"/>
                </a:lnTo>
                <a:lnTo>
                  <a:pt x="86115" y="11127"/>
                </a:lnTo>
                <a:lnTo>
                  <a:pt x="86014" y="11102"/>
                </a:lnTo>
                <a:close/>
                <a:moveTo>
                  <a:pt x="31169" y="11318"/>
                </a:moveTo>
                <a:lnTo>
                  <a:pt x="31200" y="11328"/>
                </a:lnTo>
                <a:cubicBezTo>
                  <a:pt x="31190" y="11325"/>
                  <a:pt x="31179" y="11321"/>
                  <a:pt x="31169" y="11318"/>
                </a:cubicBezTo>
                <a:close/>
                <a:moveTo>
                  <a:pt x="34467" y="11878"/>
                </a:moveTo>
                <a:cubicBezTo>
                  <a:pt x="34517" y="11884"/>
                  <a:pt x="34571" y="11890"/>
                  <a:pt x="34627" y="11895"/>
                </a:cubicBezTo>
                <a:cubicBezTo>
                  <a:pt x="34580" y="11890"/>
                  <a:pt x="34524" y="11884"/>
                  <a:pt x="34467" y="11878"/>
                </a:cubicBezTo>
                <a:close/>
                <a:moveTo>
                  <a:pt x="35784" y="161"/>
                </a:moveTo>
                <a:cubicBezTo>
                  <a:pt x="35872" y="161"/>
                  <a:pt x="35957" y="164"/>
                  <a:pt x="36039" y="164"/>
                </a:cubicBezTo>
                <a:lnTo>
                  <a:pt x="36278" y="164"/>
                </a:lnTo>
                <a:lnTo>
                  <a:pt x="36492" y="177"/>
                </a:lnTo>
                <a:cubicBezTo>
                  <a:pt x="36631" y="189"/>
                  <a:pt x="36770" y="202"/>
                  <a:pt x="36883" y="214"/>
                </a:cubicBezTo>
                <a:lnTo>
                  <a:pt x="37198" y="252"/>
                </a:lnTo>
                <a:cubicBezTo>
                  <a:pt x="37400" y="277"/>
                  <a:pt x="37563" y="315"/>
                  <a:pt x="37715" y="340"/>
                </a:cubicBezTo>
                <a:cubicBezTo>
                  <a:pt x="37866" y="366"/>
                  <a:pt x="37992" y="403"/>
                  <a:pt x="38130" y="441"/>
                </a:cubicBezTo>
                <a:cubicBezTo>
                  <a:pt x="38267" y="482"/>
                  <a:pt x="38308" y="494"/>
                  <a:pt x="38306" y="494"/>
                </a:cubicBezTo>
                <a:cubicBezTo>
                  <a:pt x="38303" y="494"/>
                  <a:pt x="38204" y="466"/>
                  <a:pt x="38181" y="466"/>
                </a:cubicBezTo>
                <a:cubicBezTo>
                  <a:pt x="38937" y="681"/>
                  <a:pt x="39655" y="996"/>
                  <a:pt x="40323" y="1411"/>
                </a:cubicBezTo>
                <a:cubicBezTo>
                  <a:pt x="40436" y="1474"/>
                  <a:pt x="40562" y="1563"/>
                  <a:pt x="40676" y="1638"/>
                </a:cubicBezTo>
                <a:cubicBezTo>
                  <a:pt x="40802" y="1727"/>
                  <a:pt x="40928" y="1815"/>
                  <a:pt x="41054" y="1916"/>
                </a:cubicBezTo>
                <a:cubicBezTo>
                  <a:pt x="41180" y="2016"/>
                  <a:pt x="41318" y="2117"/>
                  <a:pt x="41457" y="2243"/>
                </a:cubicBezTo>
                <a:cubicBezTo>
                  <a:pt x="41608" y="2369"/>
                  <a:pt x="41759" y="2520"/>
                  <a:pt x="41923" y="2697"/>
                </a:cubicBezTo>
                <a:lnTo>
                  <a:pt x="42037" y="2861"/>
                </a:lnTo>
                <a:cubicBezTo>
                  <a:pt x="42503" y="3390"/>
                  <a:pt x="42881" y="3982"/>
                  <a:pt x="43171" y="4625"/>
                </a:cubicBezTo>
                <a:cubicBezTo>
                  <a:pt x="43398" y="5129"/>
                  <a:pt x="43574" y="5658"/>
                  <a:pt x="43687" y="6200"/>
                </a:cubicBezTo>
                <a:cubicBezTo>
                  <a:pt x="43797" y="6745"/>
                  <a:pt x="43871" y="7291"/>
                  <a:pt x="43887" y="7848"/>
                </a:cubicBezTo>
                <a:lnTo>
                  <a:pt x="43887" y="7848"/>
                </a:lnTo>
                <a:cubicBezTo>
                  <a:pt x="43886" y="7813"/>
                  <a:pt x="43883" y="7760"/>
                  <a:pt x="43876" y="7674"/>
                </a:cubicBezTo>
                <a:lnTo>
                  <a:pt x="43876" y="7674"/>
                </a:lnTo>
                <a:cubicBezTo>
                  <a:pt x="43902" y="8342"/>
                  <a:pt x="43864" y="9010"/>
                  <a:pt x="43750" y="9665"/>
                </a:cubicBezTo>
                <a:cubicBezTo>
                  <a:pt x="43652" y="10255"/>
                  <a:pt x="43516" y="10827"/>
                  <a:pt x="43325" y="11388"/>
                </a:cubicBezTo>
                <a:lnTo>
                  <a:pt x="43325" y="11388"/>
                </a:lnTo>
                <a:cubicBezTo>
                  <a:pt x="43255" y="11397"/>
                  <a:pt x="43183" y="11407"/>
                  <a:pt x="43108" y="11417"/>
                </a:cubicBezTo>
                <a:lnTo>
                  <a:pt x="43146" y="11417"/>
                </a:lnTo>
                <a:lnTo>
                  <a:pt x="41444" y="11631"/>
                </a:lnTo>
                <a:cubicBezTo>
                  <a:pt x="41318" y="11643"/>
                  <a:pt x="41205" y="11669"/>
                  <a:pt x="40966" y="11694"/>
                </a:cubicBezTo>
                <a:cubicBezTo>
                  <a:pt x="40714" y="11719"/>
                  <a:pt x="40361" y="11757"/>
                  <a:pt x="39781" y="11820"/>
                </a:cubicBezTo>
                <a:lnTo>
                  <a:pt x="39907" y="11820"/>
                </a:lnTo>
                <a:cubicBezTo>
                  <a:pt x="39806" y="11845"/>
                  <a:pt x="39277" y="11895"/>
                  <a:pt x="38622" y="11946"/>
                </a:cubicBezTo>
                <a:cubicBezTo>
                  <a:pt x="37967" y="11984"/>
                  <a:pt x="37148" y="12009"/>
                  <a:pt x="36467" y="12021"/>
                </a:cubicBezTo>
                <a:lnTo>
                  <a:pt x="36959" y="12021"/>
                </a:lnTo>
                <a:cubicBezTo>
                  <a:pt x="36833" y="12021"/>
                  <a:pt x="36695" y="12027"/>
                  <a:pt x="36547" y="12027"/>
                </a:cubicBezTo>
                <a:cubicBezTo>
                  <a:pt x="36473" y="12027"/>
                  <a:pt x="36396" y="12026"/>
                  <a:pt x="36316" y="12021"/>
                </a:cubicBezTo>
                <a:lnTo>
                  <a:pt x="35547" y="11996"/>
                </a:lnTo>
                <a:lnTo>
                  <a:pt x="34791" y="11933"/>
                </a:lnTo>
                <a:lnTo>
                  <a:pt x="34161" y="11848"/>
                </a:lnTo>
                <a:lnTo>
                  <a:pt x="34161" y="11848"/>
                </a:lnTo>
                <a:cubicBezTo>
                  <a:pt x="34230" y="11855"/>
                  <a:pt x="34351" y="11867"/>
                  <a:pt x="34467" y="11878"/>
                </a:cubicBezTo>
                <a:lnTo>
                  <a:pt x="34467" y="11878"/>
                </a:lnTo>
                <a:cubicBezTo>
                  <a:pt x="34079" y="11836"/>
                  <a:pt x="33868" y="11804"/>
                  <a:pt x="33745" y="11782"/>
                </a:cubicBezTo>
                <a:cubicBezTo>
                  <a:pt x="33676" y="11769"/>
                  <a:pt x="33638" y="11766"/>
                  <a:pt x="33618" y="11766"/>
                </a:cubicBezTo>
                <a:cubicBezTo>
                  <a:pt x="33597" y="11766"/>
                  <a:pt x="33594" y="11769"/>
                  <a:pt x="33594" y="11769"/>
                </a:cubicBezTo>
                <a:cubicBezTo>
                  <a:pt x="33594" y="11769"/>
                  <a:pt x="33600" y="11775"/>
                  <a:pt x="33581" y="11775"/>
                </a:cubicBezTo>
                <a:cubicBezTo>
                  <a:pt x="33572" y="11775"/>
                  <a:pt x="33556" y="11774"/>
                  <a:pt x="33531" y="11769"/>
                </a:cubicBezTo>
                <a:lnTo>
                  <a:pt x="33329" y="11744"/>
                </a:lnTo>
                <a:cubicBezTo>
                  <a:pt x="33191" y="11732"/>
                  <a:pt x="33065" y="11706"/>
                  <a:pt x="32926" y="11669"/>
                </a:cubicBezTo>
                <a:cubicBezTo>
                  <a:pt x="32842" y="11648"/>
                  <a:pt x="32852" y="11646"/>
                  <a:pt x="32867" y="11646"/>
                </a:cubicBezTo>
                <a:cubicBezTo>
                  <a:pt x="32870" y="11646"/>
                  <a:pt x="32872" y="11646"/>
                  <a:pt x="32875" y="11646"/>
                </a:cubicBezTo>
                <a:cubicBezTo>
                  <a:pt x="32902" y="11646"/>
                  <a:pt x="32903" y="11641"/>
                  <a:pt x="32321" y="11517"/>
                </a:cubicBezTo>
                <a:cubicBezTo>
                  <a:pt x="32195" y="11480"/>
                  <a:pt x="31969" y="11417"/>
                  <a:pt x="31679" y="11341"/>
                </a:cubicBezTo>
                <a:lnTo>
                  <a:pt x="31187" y="11177"/>
                </a:lnTo>
                <a:lnTo>
                  <a:pt x="30923" y="11089"/>
                </a:lnTo>
                <a:lnTo>
                  <a:pt x="30646" y="10976"/>
                </a:lnTo>
                <a:cubicBezTo>
                  <a:pt x="29971" y="10695"/>
                  <a:pt x="29247" y="10313"/>
                  <a:pt x="28749" y="9912"/>
                </a:cubicBezTo>
                <a:lnTo>
                  <a:pt x="28749" y="9912"/>
                </a:lnTo>
                <a:cubicBezTo>
                  <a:pt x="28787" y="9945"/>
                  <a:pt x="28813" y="9969"/>
                  <a:pt x="28818" y="9980"/>
                </a:cubicBezTo>
                <a:cubicBezTo>
                  <a:pt x="28705" y="9904"/>
                  <a:pt x="28604" y="9816"/>
                  <a:pt x="28503" y="9728"/>
                </a:cubicBezTo>
                <a:cubicBezTo>
                  <a:pt x="28289" y="9526"/>
                  <a:pt x="28100" y="9300"/>
                  <a:pt x="27936" y="9060"/>
                </a:cubicBezTo>
                <a:cubicBezTo>
                  <a:pt x="27760" y="8783"/>
                  <a:pt x="27647" y="8455"/>
                  <a:pt x="27596" y="8128"/>
                </a:cubicBezTo>
                <a:cubicBezTo>
                  <a:pt x="27495" y="7460"/>
                  <a:pt x="27684" y="6792"/>
                  <a:pt x="27810" y="6351"/>
                </a:cubicBezTo>
                <a:cubicBezTo>
                  <a:pt x="27848" y="6225"/>
                  <a:pt x="27873" y="6175"/>
                  <a:pt x="27873" y="6175"/>
                </a:cubicBezTo>
                <a:cubicBezTo>
                  <a:pt x="28050" y="5658"/>
                  <a:pt x="28264" y="5154"/>
                  <a:pt x="28529" y="4675"/>
                </a:cubicBezTo>
                <a:cubicBezTo>
                  <a:pt x="28755" y="4259"/>
                  <a:pt x="29007" y="3869"/>
                  <a:pt x="29297" y="3491"/>
                </a:cubicBezTo>
                <a:cubicBezTo>
                  <a:pt x="29348" y="3415"/>
                  <a:pt x="29448" y="3314"/>
                  <a:pt x="29574" y="3176"/>
                </a:cubicBezTo>
                <a:cubicBezTo>
                  <a:pt x="29688" y="3037"/>
                  <a:pt x="29852" y="2873"/>
                  <a:pt x="30015" y="2697"/>
                </a:cubicBezTo>
                <a:cubicBezTo>
                  <a:pt x="30406" y="2306"/>
                  <a:pt x="30822" y="1953"/>
                  <a:pt x="31276" y="1638"/>
                </a:cubicBezTo>
                <a:lnTo>
                  <a:pt x="31452" y="1512"/>
                </a:lnTo>
                <a:lnTo>
                  <a:pt x="31641" y="1399"/>
                </a:lnTo>
                <a:cubicBezTo>
                  <a:pt x="31754" y="1323"/>
                  <a:pt x="31868" y="1248"/>
                  <a:pt x="31981" y="1185"/>
                </a:cubicBezTo>
                <a:cubicBezTo>
                  <a:pt x="32208" y="1071"/>
                  <a:pt x="32410" y="945"/>
                  <a:pt x="32599" y="870"/>
                </a:cubicBezTo>
                <a:cubicBezTo>
                  <a:pt x="32775" y="794"/>
                  <a:pt x="32926" y="706"/>
                  <a:pt x="33040" y="681"/>
                </a:cubicBezTo>
                <a:cubicBezTo>
                  <a:pt x="33090" y="655"/>
                  <a:pt x="33153" y="643"/>
                  <a:pt x="33203" y="630"/>
                </a:cubicBezTo>
                <a:cubicBezTo>
                  <a:pt x="33960" y="353"/>
                  <a:pt x="34766" y="202"/>
                  <a:pt x="35572" y="164"/>
                </a:cubicBezTo>
                <a:lnTo>
                  <a:pt x="35572" y="164"/>
                </a:lnTo>
                <a:lnTo>
                  <a:pt x="35509" y="177"/>
                </a:lnTo>
                <a:cubicBezTo>
                  <a:pt x="35604" y="164"/>
                  <a:pt x="35695" y="161"/>
                  <a:pt x="35784" y="161"/>
                </a:cubicBezTo>
                <a:close/>
                <a:moveTo>
                  <a:pt x="6301" y="13596"/>
                </a:moveTo>
                <a:lnTo>
                  <a:pt x="6301" y="13596"/>
                </a:lnTo>
                <a:cubicBezTo>
                  <a:pt x="6320" y="13611"/>
                  <a:pt x="6340" y="13625"/>
                  <a:pt x="6362" y="13641"/>
                </a:cubicBezTo>
                <a:lnTo>
                  <a:pt x="6362" y="13641"/>
                </a:lnTo>
                <a:cubicBezTo>
                  <a:pt x="6382" y="13653"/>
                  <a:pt x="6394" y="13660"/>
                  <a:pt x="6395" y="13660"/>
                </a:cubicBezTo>
                <a:cubicBezTo>
                  <a:pt x="6397" y="13660"/>
                  <a:pt x="6369" y="13640"/>
                  <a:pt x="6301" y="13596"/>
                </a:cubicBezTo>
                <a:close/>
                <a:moveTo>
                  <a:pt x="41377" y="15004"/>
                </a:moveTo>
                <a:cubicBezTo>
                  <a:pt x="41284" y="15111"/>
                  <a:pt x="41143" y="15274"/>
                  <a:pt x="40940" y="15512"/>
                </a:cubicBezTo>
                <a:cubicBezTo>
                  <a:pt x="41092" y="15345"/>
                  <a:pt x="41238" y="15176"/>
                  <a:pt x="41377" y="15004"/>
                </a:cubicBezTo>
                <a:close/>
                <a:moveTo>
                  <a:pt x="9400" y="15474"/>
                </a:moveTo>
                <a:cubicBezTo>
                  <a:pt x="9461" y="15506"/>
                  <a:pt x="9520" y="15537"/>
                  <a:pt x="9579" y="15568"/>
                </a:cubicBezTo>
                <a:lnTo>
                  <a:pt x="9579" y="15568"/>
                </a:lnTo>
                <a:cubicBezTo>
                  <a:pt x="9538" y="15544"/>
                  <a:pt x="9474" y="15511"/>
                  <a:pt x="9400" y="15474"/>
                </a:cubicBezTo>
                <a:close/>
                <a:moveTo>
                  <a:pt x="40497" y="16098"/>
                </a:moveTo>
                <a:lnTo>
                  <a:pt x="40497" y="16098"/>
                </a:lnTo>
                <a:cubicBezTo>
                  <a:pt x="40473" y="16121"/>
                  <a:pt x="40448" y="16144"/>
                  <a:pt x="40424" y="16167"/>
                </a:cubicBezTo>
                <a:cubicBezTo>
                  <a:pt x="40448" y="16149"/>
                  <a:pt x="40473" y="16124"/>
                  <a:pt x="40497" y="16098"/>
                </a:cubicBezTo>
                <a:close/>
                <a:moveTo>
                  <a:pt x="78390" y="18864"/>
                </a:moveTo>
                <a:cubicBezTo>
                  <a:pt x="78334" y="18997"/>
                  <a:pt x="78305" y="19079"/>
                  <a:pt x="78284" y="19141"/>
                </a:cubicBezTo>
                <a:lnTo>
                  <a:pt x="78284" y="19141"/>
                </a:lnTo>
                <a:cubicBezTo>
                  <a:pt x="78318" y="19048"/>
                  <a:pt x="78353" y="18956"/>
                  <a:pt x="78390" y="18864"/>
                </a:cubicBezTo>
                <a:close/>
                <a:moveTo>
                  <a:pt x="35383" y="19128"/>
                </a:moveTo>
                <a:cubicBezTo>
                  <a:pt x="35339" y="19142"/>
                  <a:pt x="35295" y="19156"/>
                  <a:pt x="35252" y="19169"/>
                </a:cubicBezTo>
                <a:lnTo>
                  <a:pt x="35252" y="19169"/>
                </a:lnTo>
                <a:lnTo>
                  <a:pt x="35383" y="19128"/>
                </a:lnTo>
                <a:close/>
                <a:moveTo>
                  <a:pt x="78284" y="19141"/>
                </a:moveTo>
                <a:cubicBezTo>
                  <a:pt x="78273" y="19175"/>
                  <a:pt x="78261" y="19208"/>
                  <a:pt x="78250" y="19241"/>
                </a:cubicBezTo>
                <a:lnTo>
                  <a:pt x="78250" y="19241"/>
                </a:lnTo>
                <a:cubicBezTo>
                  <a:pt x="78261" y="19211"/>
                  <a:pt x="78271" y="19180"/>
                  <a:pt x="78284" y="19141"/>
                </a:cubicBezTo>
                <a:close/>
                <a:moveTo>
                  <a:pt x="21535" y="19582"/>
                </a:moveTo>
                <a:lnTo>
                  <a:pt x="21535" y="19583"/>
                </a:lnTo>
                <a:lnTo>
                  <a:pt x="21535" y="19583"/>
                </a:lnTo>
                <a:lnTo>
                  <a:pt x="21558" y="19587"/>
                </a:lnTo>
                <a:lnTo>
                  <a:pt x="21535" y="19582"/>
                </a:lnTo>
                <a:close/>
                <a:moveTo>
                  <a:pt x="21558" y="19587"/>
                </a:moveTo>
                <a:lnTo>
                  <a:pt x="21648" y="19609"/>
                </a:lnTo>
                <a:lnTo>
                  <a:pt x="21648" y="19609"/>
                </a:lnTo>
                <a:lnTo>
                  <a:pt x="21598" y="19594"/>
                </a:lnTo>
                <a:lnTo>
                  <a:pt x="21558" y="19587"/>
                </a:lnTo>
                <a:close/>
                <a:moveTo>
                  <a:pt x="21648" y="19609"/>
                </a:moveTo>
                <a:lnTo>
                  <a:pt x="21686" y="19620"/>
                </a:lnTo>
                <a:cubicBezTo>
                  <a:pt x="21697" y="19621"/>
                  <a:pt x="21706" y="19623"/>
                  <a:pt x="21715" y="19625"/>
                </a:cubicBezTo>
                <a:lnTo>
                  <a:pt x="21715" y="19625"/>
                </a:lnTo>
                <a:lnTo>
                  <a:pt x="21648" y="19609"/>
                </a:lnTo>
                <a:close/>
                <a:moveTo>
                  <a:pt x="32309" y="19897"/>
                </a:moveTo>
                <a:cubicBezTo>
                  <a:pt x="32036" y="19944"/>
                  <a:pt x="31762" y="19986"/>
                  <a:pt x="31488" y="20024"/>
                </a:cubicBezTo>
                <a:lnTo>
                  <a:pt x="31488" y="20024"/>
                </a:lnTo>
                <a:cubicBezTo>
                  <a:pt x="31667" y="20001"/>
                  <a:pt x="31929" y="19968"/>
                  <a:pt x="32309" y="19897"/>
                </a:cubicBezTo>
                <a:close/>
                <a:moveTo>
                  <a:pt x="31488" y="20024"/>
                </a:moveTo>
                <a:cubicBezTo>
                  <a:pt x="31411" y="20033"/>
                  <a:pt x="31350" y="20041"/>
                  <a:pt x="31301" y="20048"/>
                </a:cubicBezTo>
                <a:cubicBezTo>
                  <a:pt x="31295" y="20049"/>
                  <a:pt x="31290" y="20050"/>
                  <a:pt x="31284" y="20051"/>
                </a:cubicBezTo>
                <a:lnTo>
                  <a:pt x="31284" y="20051"/>
                </a:lnTo>
                <a:cubicBezTo>
                  <a:pt x="31352" y="20042"/>
                  <a:pt x="31420" y="20033"/>
                  <a:pt x="31488" y="20024"/>
                </a:cubicBezTo>
                <a:close/>
                <a:moveTo>
                  <a:pt x="31284" y="20051"/>
                </a:moveTo>
                <a:cubicBezTo>
                  <a:pt x="31236" y="20057"/>
                  <a:pt x="31188" y="20063"/>
                  <a:pt x="31140" y="20069"/>
                </a:cubicBezTo>
                <a:lnTo>
                  <a:pt x="31140" y="20069"/>
                </a:lnTo>
                <a:cubicBezTo>
                  <a:pt x="31141" y="20069"/>
                  <a:pt x="31142" y="20069"/>
                  <a:pt x="31143" y="20069"/>
                </a:cubicBezTo>
                <a:cubicBezTo>
                  <a:pt x="31160" y="20069"/>
                  <a:pt x="31200" y="20064"/>
                  <a:pt x="31284" y="20051"/>
                </a:cubicBezTo>
                <a:close/>
                <a:moveTo>
                  <a:pt x="25790" y="20074"/>
                </a:moveTo>
                <a:lnTo>
                  <a:pt x="26386" y="20111"/>
                </a:lnTo>
                <a:cubicBezTo>
                  <a:pt x="26103" y="20093"/>
                  <a:pt x="25911" y="20081"/>
                  <a:pt x="25790" y="20074"/>
                </a:cubicBezTo>
                <a:close/>
                <a:moveTo>
                  <a:pt x="24080" y="20061"/>
                </a:moveTo>
                <a:lnTo>
                  <a:pt x="24622" y="20124"/>
                </a:lnTo>
                <a:cubicBezTo>
                  <a:pt x="24728" y="20130"/>
                  <a:pt x="24838" y="20136"/>
                  <a:pt x="24944" y="20142"/>
                </a:cubicBezTo>
                <a:lnTo>
                  <a:pt x="24944" y="20142"/>
                </a:lnTo>
                <a:cubicBezTo>
                  <a:pt x="24629" y="20118"/>
                  <a:pt x="24330" y="20089"/>
                  <a:pt x="24080" y="20061"/>
                </a:cubicBezTo>
                <a:close/>
                <a:moveTo>
                  <a:pt x="24944" y="20142"/>
                </a:moveTo>
                <a:cubicBezTo>
                  <a:pt x="25201" y="20163"/>
                  <a:pt x="25470" y="20181"/>
                  <a:pt x="25732" y="20195"/>
                </a:cubicBezTo>
                <a:lnTo>
                  <a:pt x="25732" y="20195"/>
                </a:lnTo>
                <a:cubicBezTo>
                  <a:pt x="25704" y="20189"/>
                  <a:pt x="25508" y="20178"/>
                  <a:pt x="25252" y="20162"/>
                </a:cubicBezTo>
                <a:cubicBezTo>
                  <a:pt x="25157" y="20155"/>
                  <a:pt x="25052" y="20149"/>
                  <a:pt x="24944" y="20142"/>
                </a:cubicBezTo>
                <a:close/>
                <a:moveTo>
                  <a:pt x="35887" y="0"/>
                </a:moveTo>
                <a:cubicBezTo>
                  <a:pt x="34728" y="25"/>
                  <a:pt x="33594" y="290"/>
                  <a:pt x="32536" y="769"/>
                </a:cubicBezTo>
                <a:cubicBezTo>
                  <a:pt x="32725" y="668"/>
                  <a:pt x="32926" y="592"/>
                  <a:pt x="33128" y="517"/>
                </a:cubicBezTo>
                <a:lnTo>
                  <a:pt x="33405" y="416"/>
                </a:lnTo>
                <a:cubicBezTo>
                  <a:pt x="33506" y="378"/>
                  <a:pt x="33607" y="353"/>
                  <a:pt x="33708" y="328"/>
                </a:cubicBezTo>
                <a:lnTo>
                  <a:pt x="33708" y="328"/>
                </a:lnTo>
                <a:lnTo>
                  <a:pt x="33443" y="391"/>
                </a:lnTo>
                <a:lnTo>
                  <a:pt x="33191" y="479"/>
                </a:lnTo>
                <a:cubicBezTo>
                  <a:pt x="33093" y="517"/>
                  <a:pt x="32995" y="550"/>
                  <a:pt x="32898" y="586"/>
                </a:cubicBezTo>
                <a:lnTo>
                  <a:pt x="32898" y="586"/>
                </a:lnTo>
                <a:cubicBezTo>
                  <a:pt x="32903" y="584"/>
                  <a:pt x="32908" y="582"/>
                  <a:pt x="32914" y="580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2952" y="562"/>
                  <a:pt x="32908" y="577"/>
                  <a:pt x="32863" y="592"/>
                </a:cubicBezTo>
                <a:lnTo>
                  <a:pt x="32775" y="635"/>
                </a:lnTo>
                <a:lnTo>
                  <a:pt x="32775" y="635"/>
                </a:lnTo>
                <a:cubicBezTo>
                  <a:pt x="32750" y="645"/>
                  <a:pt x="32725" y="656"/>
                  <a:pt x="32699" y="668"/>
                </a:cubicBezTo>
                <a:cubicBezTo>
                  <a:pt x="32707" y="665"/>
                  <a:pt x="32715" y="663"/>
                  <a:pt x="32723" y="660"/>
                </a:cubicBezTo>
                <a:lnTo>
                  <a:pt x="32723" y="660"/>
                </a:lnTo>
                <a:lnTo>
                  <a:pt x="32548" y="744"/>
                </a:lnTo>
                <a:cubicBezTo>
                  <a:pt x="32321" y="832"/>
                  <a:pt x="32107" y="958"/>
                  <a:pt x="31880" y="1084"/>
                </a:cubicBezTo>
                <a:cubicBezTo>
                  <a:pt x="31465" y="1311"/>
                  <a:pt x="31074" y="1588"/>
                  <a:pt x="30709" y="1878"/>
                </a:cubicBezTo>
                <a:cubicBezTo>
                  <a:pt x="30520" y="2029"/>
                  <a:pt x="30343" y="2180"/>
                  <a:pt x="30192" y="2357"/>
                </a:cubicBezTo>
                <a:cubicBezTo>
                  <a:pt x="30015" y="2508"/>
                  <a:pt x="29852" y="2684"/>
                  <a:pt x="29688" y="2835"/>
                </a:cubicBezTo>
                <a:lnTo>
                  <a:pt x="29990" y="2520"/>
                </a:lnTo>
                <a:lnTo>
                  <a:pt x="29675" y="2835"/>
                </a:lnTo>
                <a:cubicBezTo>
                  <a:pt x="29587" y="2924"/>
                  <a:pt x="29524" y="3012"/>
                  <a:pt x="29474" y="3087"/>
                </a:cubicBezTo>
                <a:cubicBezTo>
                  <a:pt x="29348" y="3226"/>
                  <a:pt x="29259" y="3327"/>
                  <a:pt x="29171" y="3453"/>
                </a:cubicBezTo>
                <a:cubicBezTo>
                  <a:pt x="29096" y="3579"/>
                  <a:pt x="28995" y="3705"/>
                  <a:pt x="28856" y="3906"/>
                </a:cubicBezTo>
                <a:lnTo>
                  <a:pt x="28642" y="4247"/>
                </a:lnTo>
                <a:cubicBezTo>
                  <a:pt x="28554" y="4385"/>
                  <a:pt x="28466" y="4549"/>
                  <a:pt x="28352" y="4738"/>
                </a:cubicBezTo>
                <a:cubicBezTo>
                  <a:pt x="28214" y="5003"/>
                  <a:pt x="28100" y="5242"/>
                  <a:pt x="28037" y="5356"/>
                </a:cubicBezTo>
                <a:cubicBezTo>
                  <a:pt x="28015" y="5411"/>
                  <a:pt x="28002" y="5442"/>
                  <a:pt x="28002" y="5442"/>
                </a:cubicBezTo>
                <a:cubicBezTo>
                  <a:pt x="28002" y="5442"/>
                  <a:pt x="28005" y="5433"/>
                  <a:pt x="28013" y="5413"/>
                </a:cubicBezTo>
                <a:lnTo>
                  <a:pt x="28013" y="5413"/>
                </a:lnTo>
                <a:cubicBezTo>
                  <a:pt x="27946" y="5582"/>
                  <a:pt x="27870" y="5750"/>
                  <a:pt x="27810" y="5910"/>
                </a:cubicBezTo>
                <a:cubicBezTo>
                  <a:pt x="27735" y="6124"/>
                  <a:pt x="27672" y="6338"/>
                  <a:pt x="27609" y="6565"/>
                </a:cubicBezTo>
                <a:cubicBezTo>
                  <a:pt x="27565" y="6731"/>
                  <a:pt x="27549" y="6809"/>
                  <a:pt x="27546" y="6809"/>
                </a:cubicBezTo>
                <a:cubicBezTo>
                  <a:pt x="27546" y="6809"/>
                  <a:pt x="27546" y="6808"/>
                  <a:pt x="27546" y="6805"/>
                </a:cubicBezTo>
                <a:cubicBezTo>
                  <a:pt x="27546" y="6804"/>
                  <a:pt x="27546" y="6803"/>
                  <a:pt x="27546" y="6802"/>
                </a:cubicBezTo>
                <a:lnTo>
                  <a:pt x="27546" y="6802"/>
                </a:lnTo>
                <a:cubicBezTo>
                  <a:pt x="27494" y="7030"/>
                  <a:pt x="27458" y="7258"/>
                  <a:pt x="27432" y="7485"/>
                </a:cubicBezTo>
                <a:cubicBezTo>
                  <a:pt x="27407" y="7838"/>
                  <a:pt x="27445" y="8191"/>
                  <a:pt x="27558" y="8531"/>
                </a:cubicBezTo>
                <a:lnTo>
                  <a:pt x="27558" y="8518"/>
                </a:lnTo>
                <a:cubicBezTo>
                  <a:pt x="27621" y="8720"/>
                  <a:pt x="27722" y="8909"/>
                  <a:pt x="27836" y="9085"/>
                </a:cubicBezTo>
                <a:cubicBezTo>
                  <a:pt x="27962" y="9274"/>
                  <a:pt x="28100" y="9451"/>
                  <a:pt x="28251" y="9602"/>
                </a:cubicBezTo>
                <a:cubicBezTo>
                  <a:pt x="28276" y="9627"/>
                  <a:pt x="28297" y="9648"/>
                  <a:pt x="28314" y="9665"/>
                </a:cubicBezTo>
                <a:cubicBezTo>
                  <a:pt x="28292" y="9646"/>
                  <a:pt x="28268" y="9624"/>
                  <a:pt x="28246" y="9602"/>
                </a:cubicBezTo>
                <a:lnTo>
                  <a:pt x="28246" y="9602"/>
                </a:lnTo>
                <a:cubicBezTo>
                  <a:pt x="28487" y="9847"/>
                  <a:pt x="28755" y="10056"/>
                  <a:pt x="29033" y="10245"/>
                </a:cubicBezTo>
                <a:cubicBezTo>
                  <a:pt x="29102" y="10291"/>
                  <a:pt x="29133" y="10312"/>
                  <a:pt x="29132" y="10312"/>
                </a:cubicBezTo>
                <a:cubicBezTo>
                  <a:pt x="29130" y="10312"/>
                  <a:pt x="29037" y="10252"/>
                  <a:pt x="28894" y="10156"/>
                </a:cubicBezTo>
                <a:cubicBezTo>
                  <a:pt x="28579" y="9955"/>
                  <a:pt x="28302" y="9703"/>
                  <a:pt x="28062" y="9426"/>
                </a:cubicBezTo>
                <a:lnTo>
                  <a:pt x="28062" y="9426"/>
                </a:lnTo>
                <a:cubicBezTo>
                  <a:pt x="28201" y="9602"/>
                  <a:pt x="28340" y="9753"/>
                  <a:pt x="28503" y="9904"/>
                </a:cubicBezTo>
                <a:cubicBezTo>
                  <a:pt x="28642" y="10005"/>
                  <a:pt x="28781" y="10119"/>
                  <a:pt x="28932" y="10219"/>
                </a:cubicBezTo>
                <a:cubicBezTo>
                  <a:pt x="29133" y="10358"/>
                  <a:pt x="29360" y="10484"/>
                  <a:pt x="29587" y="10610"/>
                </a:cubicBezTo>
                <a:lnTo>
                  <a:pt x="30091" y="10875"/>
                </a:lnTo>
                <a:cubicBezTo>
                  <a:pt x="30128" y="10891"/>
                  <a:pt x="30167" y="10908"/>
                  <a:pt x="30206" y="10925"/>
                </a:cubicBezTo>
                <a:lnTo>
                  <a:pt x="30206" y="10925"/>
                </a:lnTo>
                <a:cubicBezTo>
                  <a:pt x="30185" y="10917"/>
                  <a:pt x="30163" y="10908"/>
                  <a:pt x="30141" y="10900"/>
                </a:cubicBezTo>
                <a:lnTo>
                  <a:pt x="30141" y="10900"/>
                </a:lnTo>
                <a:cubicBezTo>
                  <a:pt x="30293" y="10973"/>
                  <a:pt x="30448" y="11041"/>
                  <a:pt x="30604" y="11105"/>
                </a:cubicBezTo>
                <a:lnTo>
                  <a:pt x="30604" y="11105"/>
                </a:lnTo>
                <a:cubicBezTo>
                  <a:pt x="30461" y="11039"/>
                  <a:pt x="30329" y="10979"/>
                  <a:pt x="30206" y="10925"/>
                </a:cubicBezTo>
                <a:lnTo>
                  <a:pt x="30206" y="10925"/>
                </a:lnTo>
                <a:cubicBezTo>
                  <a:pt x="30343" y="10980"/>
                  <a:pt x="30467" y="11034"/>
                  <a:pt x="30620" y="11089"/>
                </a:cubicBezTo>
                <a:lnTo>
                  <a:pt x="30835" y="11196"/>
                </a:lnTo>
                <a:lnTo>
                  <a:pt x="30835" y="11196"/>
                </a:lnTo>
                <a:cubicBezTo>
                  <a:pt x="30757" y="11167"/>
                  <a:pt x="30681" y="11136"/>
                  <a:pt x="30604" y="11105"/>
                </a:cubicBezTo>
                <a:lnTo>
                  <a:pt x="30604" y="11105"/>
                </a:lnTo>
                <a:cubicBezTo>
                  <a:pt x="30662" y="11132"/>
                  <a:pt x="30722" y="11160"/>
                  <a:pt x="30784" y="11190"/>
                </a:cubicBezTo>
                <a:cubicBezTo>
                  <a:pt x="30444" y="11051"/>
                  <a:pt x="30116" y="10900"/>
                  <a:pt x="29801" y="10736"/>
                </a:cubicBezTo>
                <a:lnTo>
                  <a:pt x="29801" y="10736"/>
                </a:lnTo>
                <a:cubicBezTo>
                  <a:pt x="30141" y="10925"/>
                  <a:pt x="30494" y="11102"/>
                  <a:pt x="30872" y="11253"/>
                </a:cubicBezTo>
                <a:lnTo>
                  <a:pt x="31553" y="11492"/>
                </a:lnTo>
                <a:cubicBezTo>
                  <a:pt x="31805" y="11568"/>
                  <a:pt x="32069" y="11656"/>
                  <a:pt x="32372" y="11732"/>
                </a:cubicBezTo>
                <a:lnTo>
                  <a:pt x="31893" y="11593"/>
                </a:lnTo>
                <a:cubicBezTo>
                  <a:pt x="31792" y="11555"/>
                  <a:pt x="31679" y="11530"/>
                  <a:pt x="31565" y="11492"/>
                </a:cubicBezTo>
                <a:lnTo>
                  <a:pt x="31250" y="11366"/>
                </a:lnTo>
                <a:cubicBezTo>
                  <a:pt x="31017" y="11286"/>
                  <a:pt x="30851" y="11223"/>
                  <a:pt x="30865" y="11223"/>
                </a:cubicBezTo>
                <a:cubicBezTo>
                  <a:pt x="30876" y="11223"/>
                  <a:pt x="30981" y="11256"/>
                  <a:pt x="31225" y="11341"/>
                </a:cubicBezTo>
                <a:cubicBezTo>
                  <a:pt x="31414" y="11417"/>
                  <a:pt x="31616" y="11480"/>
                  <a:pt x="31817" y="11530"/>
                </a:cubicBezTo>
                <a:cubicBezTo>
                  <a:pt x="32057" y="11593"/>
                  <a:pt x="32321" y="11694"/>
                  <a:pt x="32649" y="11744"/>
                </a:cubicBezTo>
                <a:cubicBezTo>
                  <a:pt x="32687" y="11757"/>
                  <a:pt x="32725" y="11769"/>
                  <a:pt x="32762" y="11769"/>
                </a:cubicBezTo>
                <a:lnTo>
                  <a:pt x="33065" y="11845"/>
                </a:lnTo>
                <a:cubicBezTo>
                  <a:pt x="33203" y="11870"/>
                  <a:pt x="33355" y="11895"/>
                  <a:pt x="33531" y="11921"/>
                </a:cubicBezTo>
                <a:cubicBezTo>
                  <a:pt x="33708" y="11946"/>
                  <a:pt x="33897" y="11984"/>
                  <a:pt x="34098" y="11996"/>
                </a:cubicBezTo>
                <a:lnTo>
                  <a:pt x="34048" y="12009"/>
                </a:lnTo>
                <a:cubicBezTo>
                  <a:pt x="34489" y="12059"/>
                  <a:pt x="34930" y="12097"/>
                  <a:pt x="35371" y="12097"/>
                </a:cubicBezTo>
                <a:lnTo>
                  <a:pt x="36795" y="12147"/>
                </a:lnTo>
                <a:cubicBezTo>
                  <a:pt x="38370" y="12110"/>
                  <a:pt x="35698" y="12147"/>
                  <a:pt x="37563" y="12097"/>
                </a:cubicBezTo>
                <a:cubicBezTo>
                  <a:pt x="38874" y="12034"/>
                  <a:pt x="39781" y="11933"/>
                  <a:pt x="41331" y="11732"/>
                </a:cubicBezTo>
                <a:cubicBezTo>
                  <a:pt x="41583" y="11704"/>
                  <a:pt x="41682" y="11694"/>
                  <a:pt x="41701" y="11694"/>
                </a:cubicBezTo>
                <a:cubicBezTo>
                  <a:pt x="41743" y="11694"/>
                  <a:pt x="41413" y="11738"/>
                  <a:pt x="41431" y="11738"/>
                </a:cubicBezTo>
                <a:cubicBezTo>
                  <a:pt x="41435" y="11738"/>
                  <a:pt x="41454" y="11736"/>
                  <a:pt x="41495" y="11732"/>
                </a:cubicBezTo>
                <a:lnTo>
                  <a:pt x="42301" y="11618"/>
                </a:lnTo>
                <a:cubicBezTo>
                  <a:pt x="42381" y="11608"/>
                  <a:pt x="42416" y="11604"/>
                  <a:pt x="42428" y="11604"/>
                </a:cubicBezTo>
                <a:cubicBezTo>
                  <a:pt x="42444" y="11604"/>
                  <a:pt x="42417" y="11611"/>
                  <a:pt x="42402" y="11618"/>
                </a:cubicBezTo>
                <a:cubicBezTo>
                  <a:pt x="43019" y="11525"/>
                  <a:pt x="42539" y="11572"/>
                  <a:pt x="43296" y="11470"/>
                </a:cubicBezTo>
                <a:lnTo>
                  <a:pt x="43296" y="11470"/>
                </a:lnTo>
                <a:cubicBezTo>
                  <a:pt x="43276" y="11528"/>
                  <a:pt x="43255" y="11586"/>
                  <a:pt x="43234" y="11643"/>
                </a:cubicBezTo>
                <a:cubicBezTo>
                  <a:pt x="42894" y="12538"/>
                  <a:pt x="42465" y="13395"/>
                  <a:pt x="41961" y="14201"/>
                </a:cubicBezTo>
                <a:cubicBezTo>
                  <a:pt x="41780" y="14481"/>
                  <a:pt x="41585" y="14746"/>
                  <a:pt x="41377" y="15004"/>
                </a:cubicBezTo>
                <a:lnTo>
                  <a:pt x="41377" y="15004"/>
                </a:lnTo>
                <a:cubicBezTo>
                  <a:pt x="41489" y="14875"/>
                  <a:pt x="41534" y="14827"/>
                  <a:pt x="41537" y="14827"/>
                </a:cubicBezTo>
                <a:lnTo>
                  <a:pt x="41537" y="14827"/>
                </a:lnTo>
                <a:cubicBezTo>
                  <a:pt x="41548" y="14827"/>
                  <a:pt x="41197" y="15257"/>
                  <a:pt x="41202" y="15257"/>
                </a:cubicBezTo>
                <a:cubicBezTo>
                  <a:pt x="41204" y="15257"/>
                  <a:pt x="41240" y="15216"/>
                  <a:pt x="41331" y="15109"/>
                </a:cubicBezTo>
                <a:lnTo>
                  <a:pt x="41331" y="15109"/>
                </a:lnTo>
                <a:cubicBezTo>
                  <a:pt x="40950" y="15601"/>
                  <a:pt x="40280" y="16197"/>
                  <a:pt x="40270" y="16197"/>
                </a:cubicBezTo>
                <a:cubicBezTo>
                  <a:pt x="40266" y="16197"/>
                  <a:pt x="40345" y="16122"/>
                  <a:pt x="40550" y="15940"/>
                </a:cubicBezTo>
                <a:lnTo>
                  <a:pt x="40663" y="15827"/>
                </a:lnTo>
                <a:cubicBezTo>
                  <a:pt x="40680" y="15805"/>
                  <a:pt x="40686" y="15795"/>
                  <a:pt x="40684" y="15795"/>
                </a:cubicBezTo>
                <a:lnTo>
                  <a:pt x="40684" y="15795"/>
                </a:lnTo>
                <a:cubicBezTo>
                  <a:pt x="40667" y="15795"/>
                  <a:pt x="40261" y="16224"/>
                  <a:pt x="39769" y="16595"/>
                </a:cubicBezTo>
                <a:cubicBezTo>
                  <a:pt x="39630" y="16696"/>
                  <a:pt x="39491" y="16822"/>
                  <a:pt x="39353" y="16911"/>
                </a:cubicBezTo>
                <a:lnTo>
                  <a:pt x="38975" y="17175"/>
                </a:lnTo>
                <a:lnTo>
                  <a:pt x="38710" y="17364"/>
                </a:lnTo>
                <a:cubicBezTo>
                  <a:pt x="38672" y="17389"/>
                  <a:pt x="38647" y="17402"/>
                  <a:pt x="38609" y="17415"/>
                </a:cubicBezTo>
                <a:cubicBezTo>
                  <a:pt x="37727" y="17982"/>
                  <a:pt x="36782" y="18448"/>
                  <a:pt x="35799" y="18813"/>
                </a:cubicBezTo>
                <a:cubicBezTo>
                  <a:pt x="34829" y="19179"/>
                  <a:pt x="33834" y="19468"/>
                  <a:pt x="32825" y="19670"/>
                </a:cubicBezTo>
                <a:cubicBezTo>
                  <a:pt x="31830" y="19859"/>
                  <a:pt x="30822" y="19985"/>
                  <a:pt x="29801" y="20061"/>
                </a:cubicBezTo>
                <a:cubicBezTo>
                  <a:pt x="29163" y="20109"/>
                  <a:pt x="28525" y="20132"/>
                  <a:pt x="27887" y="20132"/>
                </a:cubicBezTo>
                <a:cubicBezTo>
                  <a:pt x="27529" y="20132"/>
                  <a:pt x="27172" y="20125"/>
                  <a:pt x="26815" y="20111"/>
                </a:cubicBezTo>
                <a:lnTo>
                  <a:pt x="26815" y="20111"/>
                </a:lnTo>
                <a:cubicBezTo>
                  <a:pt x="26966" y="20124"/>
                  <a:pt x="27117" y="20149"/>
                  <a:pt x="27268" y="20149"/>
                </a:cubicBezTo>
                <a:cubicBezTo>
                  <a:pt x="27029" y="20149"/>
                  <a:pt x="26802" y="20136"/>
                  <a:pt x="26575" y="20136"/>
                </a:cubicBezTo>
                <a:cubicBezTo>
                  <a:pt x="26349" y="20124"/>
                  <a:pt x="26109" y="20111"/>
                  <a:pt x="25882" y="20099"/>
                </a:cubicBezTo>
                <a:cubicBezTo>
                  <a:pt x="25700" y="20080"/>
                  <a:pt x="25580" y="20067"/>
                  <a:pt x="25629" y="20067"/>
                </a:cubicBezTo>
                <a:cubicBezTo>
                  <a:pt x="25649" y="20067"/>
                  <a:pt x="25700" y="20069"/>
                  <a:pt x="25790" y="20074"/>
                </a:cubicBezTo>
                <a:lnTo>
                  <a:pt x="25790" y="20074"/>
                </a:lnTo>
                <a:lnTo>
                  <a:pt x="25366" y="20048"/>
                </a:lnTo>
                <a:lnTo>
                  <a:pt x="24711" y="20010"/>
                </a:lnTo>
                <a:cubicBezTo>
                  <a:pt x="24138" y="19950"/>
                  <a:pt x="23971" y="19931"/>
                  <a:pt x="24004" y="19931"/>
                </a:cubicBezTo>
                <a:cubicBezTo>
                  <a:pt x="24068" y="19931"/>
                  <a:pt x="24912" y="20008"/>
                  <a:pt x="24948" y="20008"/>
                </a:cubicBezTo>
                <a:cubicBezTo>
                  <a:pt x="24955" y="20008"/>
                  <a:pt x="24931" y="20005"/>
                  <a:pt x="24862" y="19998"/>
                </a:cubicBezTo>
                <a:cubicBezTo>
                  <a:pt x="24597" y="19985"/>
                  <a:pt x="24332" y="19947"/>
                  <a:pt x="24068" y="19922"/>
                </a:cubicBezTo>
                <a:lnTo>
                  <a:pt x="24068" y="19922"/>
                </a:lnTo>
                <a:lnTo>
                  <a:pt x="24244" y="19947"/>
                </a:lnTo>
                <a:cubicBezTo>
                  <a:pt x="23589" y="19884"/>
                  <a:pt x="23539" y="19910"/>
                  <a:pt x="22354" y="19733"/>
                </a:cubicBezTo>
                <a:cubicBezTo>
                  <a:pt x="21649" y="19624"/>
                  <a:pt x="21952" y="19667"/>
                  <a:pt x="21715" y="19625"/>
                </a:cubicBezTo>
                <a:lnTo>
                  <a:pt x="21715" y="19625"/>
                </a:lnTo>
                <a:lnTo>
                  <a:pt x="21800" y="19645"/>
                </a:lnTo>
                <a:cubicBezTo>
                  <a:pt x="21651" y="19617"/>
                  <a:pt x="21550" y="19598"/>
                  <a:pt x="21484" y="19586"/>
                </a:cubicBezTo>
                <a:lnTo>
                  <a:pt x="21484" y="19586"/>
                </a:lnTo>
                <a:cubicBezTo>
                  <a:pt x="21500" y="19589"/>
                  <a:pt x="21518" y="19592"/>
                  <a:pt x="21535" y="19594"/>
                </a:cubicBezTo>
                <a:lnTo>
                  <a:pt x="21535" y="19583"/>
                </a:lnTo>
                <a:lnTo>
                  <a:pt x="21535" y="19583"/>
                </a:lnTo>
                <a:lnTo>
                  <a:pt x="21245" y="19531"/>
                </a:lnTo>
                <a:lnTo>
                  <a:pt x="20388" y="19380"/>
                </a:lnTo>
                <a:lnTo>
                  <a:pt x="19544" y="19191"/>
                </a:lnTo>
                <a:lnTo>
                  <a:pt x="19544" y="19191"/>
                </a:lnTo>
                <a:lnTo>
                  <a:pt x="20212" y="19355"/>
                </a:lnTo>
                <a:cubicBezTo>
                  <a:pt x="19683" y="19249"/>
                  <a:pt x="19112" y="19119"/>
                  <a:pt x="19083" y="19119"/>
                </a:cubicBezTo>
                <a:cubicBezTo>
                  <a:pt x="19070" y="19119"/>
                  <a:pt x="19158" y="19143"/>
                  <a:pt x="19393" y="19204"/>
                </a:cubicBezTo>
                <a:cubicBezTo>
                  <a:pt x="18826" y="19065"/>
                  <a:pt x="17251" y="18662"/>
                  <a:pt x="15764" y="18171"/>
                </a:cubicBezTo>
                <a:lnTo>
                  <a:pt x="14668" y="17805"/>
                </a:lnTo>
                <a:lnTo>
                  <a:pt x="13710" y="17440"/>
                </a:lnTo>
                <a:lnTo>
                  <a:pt x="13307" y="17289"/>
                </a:lnTo>
                <a:lnTo>
                  <a:pt x="12979" y="17137"/>
                </a:lnTo>
                <a:lnTo>
                  <a:pt x="12538" y="16961"/>
                </a:lnTo>
                <a:cubicBezTo>
                  <a:pt x="11594" y="16578"/>
                  <a:pt x="10672" y="16139"/>
                  <a:pt x="9579" y="15568"/>
                </a:cubicBezTo>
                <a:lnTo>
                  <a:pt x="9579" y="15568"/>
                </a:lnTo>
                <a:cubicBezTo>
                  <a:pt x="9616" y="15589"/>
                  <a:pt x="9634" y="15602"/>
                  <a:pt x="9624" y="15602"/>
                </a:cubicBezTo>
                <a:cubicBezTo>
                  <a:pt x="9622" y="15602"/>
                  <a:pt x="9619" y="15601"/>
                  <a:pt x="9615" y="15600"/>
                </a:cubicBezTo>
                <a:cubicBezTo>
                  <a:pt x="9350" y="15474"/>
                  <a:pt x="9098" y="15348"/>
                  <a:pt x="8859" y="15197"/>
                </a:cubicBezTo>
                <a:lnTo>
                  <a:pt x="8859" y="15197"/>
                </a:lnTo>
                <a:cubicBezTo>
                  <a:pt x="8884" y="15208"/>
                  <a:pt x="8897" y="15214"/>
                  <a:pt x="8901" y="15214"/>
                </a:cubicBezTo>
                <a:cubicBezTo>
                  <a:pt x="8926" y="15214"/>
                  <a:pt x="8516" y="14976"/>
                  <a:pt x="8002" y="14680"/>
                </a:cubicBezTo>
                <a:cubicBezTo>
                  <a:pt x="7428" y="14357"/>
                  <a:pt x="6752" y="13921"/>
                  <a:pt x="6362" y="13641"/>
                </a:cubicBezTo>
                <a:lnTo>
                  <a:pt x="6362" y="13641"/>
                </a:lnTo>
                <a:cubicBezTo>
                  <a:pt x="6326" y="13620"/>
                  <a:pt x="6265" y="13582"/>
                  <a:pt x="6187" y="13533"/>
                </a:cubicBezTo>
                <a:cubicBezTo>
                  <a:pt x="5986" y="13395"/>
                  <a:pt x="5645" y="13193"/>
                  <a:pt x="5343" y="12966"/>
                </a:cubicBezTo>
                <a:cubicBezTo>
                  <a:pt x="4910" y="12651"/>
                  <a:pt x="4497" y="12355"/>
                  <a:pt x="4486" y="12355"/>
                </a:cubicBezTo>
                <a:cubicBezTo>
                  <a:pt x="4481" y="12355"/>
                  <a:pt x="4541" y="12402"/>
                  <a:pt x="4688" y="12513"/>
                </a:cubicBezTo>
                <a:cubicBezTo>
                  <a:pt x="4297" y="12236"/>
                  <a:pt x="4297" y="12223"/>
                  <a:pt x="4310" y="12223"/>
                </a:cubicBezTo>
                <a:cubicBezTo>
                  <a:pt x="4313" y="12226"/>
                  <a:pt x="4318" y="12231"/>
                  <a:pt x="4319" y="12231"/>
                </a:cubicBezTo>
                <a:cubicBezTo>
                  <a:pt x="4320" y="12231"/>
                  <a:pt x="4285" y="12199"/>
                  <a:pt x="4083" y="12034"/>
                </a:cubicBezTo>
                <a:cubicBezTo>
                  <a:pt x="3100" y="11278"/>
                  <a:pt x="2231" y="10396"/>
                  <a:pt x="1512" y="9400"/>
                </a:cubicBezTo>
                <a:cubicBezTo>
                  <a:pt x="1109" y="8871"/>
                  <a:pt x="794" y="8279"/>
                  <a:pt x="542" y="7662"/>
                </a:cubicBezTo>
                <a:cubicBezTo>
                  <a:pt x="290" y="7019"/>
                  <a:pt x="177" y="6338"/>
                  <a:pt x="202" y="5645"/>
                </a:cubicBezTo>
                <a:cubicBezTo>
                  <a:pt x="202" y="5644"/>
                  <a:pt x="202" y="5643"/>
                  <a:pt x="202" y="5643"/>
                </a:cubicBezTo>
                <a:cubicBezTo>
                  <a:pt x="200" y="5643"/>
                  <a:pt x="188" y="5776"/>
                  <a:pt x="183" y="5776"/>
                </a:cubicBezTo>
                <a:cubicBezTo>
                  <a:pt x="179" y="5776"/>
                  <a:pt x="179" y="5707"/>
                  <a:pt x="189" y="5469"/>
                </a:cubicBezTo>
                <a:cubicBezTo>
                  <a:pt x="252" y="4990"/>
                  <a:pt x="391" y="4511"/>
                  <a:pt x="605" y="4083"/>
                </a:cubicBezTo>
                <a:cubicBezTo>
                  <a:pt x="668" y="3957"/>
                  <a:pt x="706" y="3869"/>
                  <a:pt x="756" y="3793"/>
                </a:cubicBezTo>
                <a:cubicBezTo>
                  <a:pt x="794" y="3717"/>
                  <a:pt x="832" y="3642"/>
                  <a:pt x="882" y="3566"/>
                </a:cubicBezTo>
                <a:cubicBezTo>
                  <a:pt x="1017" y="3349"/>
                  <a:pt x="1169" y="3148"/>
                  <a:pt x="1345" y="2964"/>
                </a:cubicBezTo>
                <a:lnTo>
                  <a:pt x="1345" y="2964"/>
                </a:lnTo>
                <a:cubicBezTo>
                  <a:pt x="1333" y="2976"/>
                  <a:pt x="1325" y="2983"/>
                  <a:pt x="1324" y="2983"/>
                </a:cubicBezTo>
                <a:cubicBezTo>
                  <a:pt x="1322" y="2983"/>
                  <a:pt x="1357" y="2945"/>
                  <a:pt x="1462" y="2835"/>
                </a:cubicBezTo>
                <a:cubicBezTo>
                  <a:pt x="2420" y="1865"/>
                  <a:pt x="3680" y="1210"/>
                  <a:pt x="4990" y="769"/>
                </a:cubicBezTo>
                <a:cubicBezTo>
                  <a:pt x="6181" y="361"/>
                  <a:pt x="7433" y="156"/>
                  <a:pt x="8691" y="156"/>
                </a:cubicBezTo>
                <a:cubicBezTo>
                  <a:pt x="8831" y="156"/>
                  <a:pt x="8971" y="159"/>
                  <a:pt x="9111" y="164"/>
                </a:cubicBezTo>
                <a:cubicBezTo>
                  <a:pt x="10522" y="214"/>
                  <a:pt x="11908" y="542"/>
                  <a:pt x="13181" y="1134"/>
                </a:cubicBezTo>
                <a:cubicBezTo>
                  <a:pt x="13811" y="1437"/>
                  <a:pt x="14403" y="1815"/>
                  <a:pt x="14932" y="2268"/>
                </a:cubicBezTo>
                <a:cubicBezTo>
                  <a:pt x="15461" y="2722"/>
                  <a:pt x="15902" y="3264"/>
                  <a:pt x="16230" y="3869"/>
                </a:cubicBezTo>
                <a:cubicBezTo>
                  <a:pt x="16103" y="3633"/>
                  <a:pt x="16048" y="3540"/>
                  <a:pt x="16051" y="3540"/>
                </a:cubicBezTo>
                <a:lnTo>
                  <a:pt x="16051" y="3540"/>
                </a:lnTo>
                <a:cubicBezTo>
                  <a:pt x="16052" y="3540"/>
                  <a:pt x="16061" y="3554"/>
                  <a:pt x="16079" y="3579"/>
                </a:cubicBezTo>
                <a:cubicBezTo>
                  <a:pt x="16192" y="3755"/>
                  <a:pt x="16293" y="3957"/>
                  <a:pt x="16394" y="4146"/>
                </a:cubicBezTo>
                <a:cubicBezTo>
                  <a:pt x="16337" y="4033"/>
                  <a:pt x="16321" y="3998"/>
                  <a:pt x="16324" y="3998"/>
                </a:cubicBezTo>
                <a:lnTo>
                  <a:pt x="16324" y="3998"/>
                </a:lnTo>
                <a:cubicBezTo>
                  <a:pt x="16327" y="3998"/>
                  <a:pt x="16379" y="4091"/>
                  <a:pt x="16384" y="4091"/>
                </a:cubicBezTo>
                <a:cubicBezTo>
                  <a:pt x="16384" y="4091"/>
                  <a:pt x="16384" y="4089"/>
                  <a:pt x="16381" y="4083"/>
                </a:cubicBezTo>
                <a:lnTo>
                  <a:pt x="16381" y="4083"/>
                </a:lnTo>
                <a:cubicBezTo>
                  <a:pt x="16722" y="4776"/>
                  <a:pt x="16860" y="5545"/>
                  <a:pt x="16822" y="6326"/>
                </a:cubicBezTo>
                <a:cubicBezTo>
                  <a:pt x="16822" y="6401"/>
                  <a:pt x="16810" y="6477"/>
                  <a:pt x="16810" y="6553"/>
                </a:cubicBezTo>
                <a:cubicBezTo>
                  <a:pt x="16797" y="6641"/>
                  <a:pt x="16785" y="6767"/>
                  <a:pt x="16759" y="6893"/>
                </a:cubicBezTo>
                <a:cubicBezTo>
                  <a:pt x="16709" y="7170"/>
                  <a:pt x="16633" y="7447"/>
                  <a:pt x="16533" y="7712"/>
                </a:cubicBezTo>
                <a:cubicBezTo>
                  <a:pt x="16507" y="7775"/>
                  <a:pt x="16482" y="7851"/>
                  <a:pt x="16444" y="7914"/>
                </a:cubicBezTo>
                <a:lnTo>
                  <a:pt x="16356" y="8103"/>
                </a:lnTo>
                <a:cubicBezTo>
                  <a:pt x="16293" y="8229"/>
                  <a:pt x="16230" y="8329"/>
                  <a:pt x="16167" y="8443"/>
                </a:cubicBezTo>
                <a:cubicBezTo>
                  <a:pt x="16117" y="8531"/>
                  <a:pt x="16054" y="8607"/>
                  <a:pt x="15991" y="8682"/>
                </a:cubicBezTo>
                <a:cubicBezTo>
                  <a:pt x="15958" y="8723"/>
                  <a:pt x="15936" y="8759"/>
                  <a:pt x="15917" y="8786"/>
                </a:cubicBezTo>
                <a:lnTo>
                  <a:pt x="15917" y="8786"/>
                </a:lnTo>
                <a:lnTo>
                  <a:pt x="16117" y="8531"/>
                </a:lnTo>
                <a:lnTo>
                  <a:pt x="16306" y="8216"/>
                </a:lnTo>
                <a:lnTo>
                  <a:pt x="16306" y="8216"/>
                </a:lnTo>
                <a:cubicBezTo>
                  <a:pt x="16218" y="8365"/>
                  <a:pt x="16185" y="8423"/>
                  <a:pt x="16190" y="8423"/>
                </a:cubicBezTo>
                <a:cubicBezTo>
                  <a:pt x="16193" y="8423"/>
                  <a:pt x="16202" y="8412"/>
                  <a:pt x="16218" y="8392"/>
                </a:cubicBezTo>
                <a:lnTo>
                  <a:pt x="16331" y="8241"/>
                </a:lnTo>
                <a:lnTo>
                  <a:pt x="16470" y="7977"/>
                </a:lnTo>
                <a:cubicBezTo>
                  <a:pt x="16596" y="7687"/>
                  <a:pt x="16709" y="7397"/>
                  <a:pt x="16810" y="7094"/>
                </a:cubicBezTo>
                <a:cubicBezTo>
                  <a:pt x="16948" y="6414"/>
                  <a:pt x="16948" y="5708"/>
                  <a:pt x="16797" y="5015"/>
                </a:cubicBezTo>
                <a:cubicBezTo>
                  <a:pt x="16709" y="4600"/>
                  <a:pt x="16558" y="4196"/>
                  <a:pt x="16344" y="3818"/>
                </a:cubicBezTo>
                <a:cubicBezTo>
                  <a:pt x="16129" y="3415"/>
                  <a:pt x="15852" y="3050"/>
                  <a:pt x="15550" y="2735"/>
                </a:cubicBezTo>
                <a:cubicBezTo>
                  <a:pt x="15487" y="2666"/>
                  <a:pt x="15464" y="2641"/>
                  <a:pt x="15465" y="2641"/>
                </a:cubicBezTo>
                <a:lnTo>
                  <a:pt x="15465" y="2641"/>
                </a:lnTo>
                <a:cubicBezTo>
                  <a:pt x="15467" y="2641"/>
                  <a:pt x="15656" y="2842"/>
                  <a:pt x="15662" y="2842"/>
                </a:cubicBezTo>
                <a:cubicBezTo>
                  <a:pt x="15664" y="2842"/>
                  <a:pt x="15657" y="2833"/>
                  <a:pt x="15638" y="2810"/>
                </a:cubicBezTo>
                <a:cubicBezTo>
                  <a:pt x="15461" y="2609"/>
                  <a:pt x="15260" y="2420"/>
                  <a:pt x="15058" y="2243"/>
                </a:cubicBezTo>
                <a:cubicBezTo>
                  <a:pt x="14767" y="1998"/>
                  <a:pt x="14464" y="1764"/>
                  <a:pt x="14141" y="1561"/>
                </a:cubicBezTo>
                <a:lnTo>
                  <a:pt x="14141" y="1561"/>
                </a:lnTo>
                <a:cubicBezTo>
                  <a:pt x="13606" y="1215"/>
                  <a:pt x="13046" y="942"/>
                  <a:pt x="12450" y="718"/>
                </a:cubicBezTo>
                <a:cubicBezTo>
                  <a:pt x="12185" y="630"/>
                  <a:pt x="11921" y="542"/>
                  <a:pt x="11669" y="466"/>
                </a:cubicBezTo>
                <a:lnTo>
                  <a:pt x="11278" y="366"/>
                </a:lnTo>
                <a:lnTo>
                  <a:pt x="10875" y="277"/>
                </a:lnTo>
                <a:cubicBezTo>
                  <a:pt x="10135" y="120"/>
                  <a:pt x="9377" y="43"/>
                  <a:pt x="8620" y="43"/>
                </a:cubicBezTo>
                <a:cubicBezTo>
                  <a:pt x="8101" y="43"/>
                  <a:pt x="7582" y="80"/>
                  <a:pt x="7069" y="151"/>
                </a:cubicBezTo>
                <a:lnTo>
                  <a:pt x="7275" y="141"/>
                </a:lnTo>
                <a:lnTo>
                  <a:pt x="7275" y="141"/>
                </a:lnTo>
                <a:cubicBezTo>
                  <a:pt x="7307" y="136"/>
                  <a:pt x="7335" y="131"/>
                  <a:pt x="7359" y="126"/>
                </a:cubicBezTo>
                <a:cubicBezTo>
                  <a:pt x="7417" y="121"/>
                  <a:pt x="7457" y="118"/>
                  <a:pt x="7471" y="118"/>
                </a:cubicBezTo>
                <a:cubicBezTo>
                  <a:pt x="7492" y="118"/>
                  <a:pt x="7462" y="124"/>
                  <a:pt x="7359" y="139"/>
                </a:cubicBezTo>
                <a:cubicBezTo>
                  <a:pt x="6954" y="181"/>
                  <a:pt x="6552" y="244"/>
                  <a:pt x="6155" y="328"/>
                </a:cubicBezTo>
                <a:lnTo>
                  <a:pt x="6155" y="328"/>
                </a:lnTo>
                <a:cubicBezTo>
                  <a:pt x="6233" y="307"/>
                  <a:pt x="6342" y="284"/>
                  <a:pt x="6462" y="261"/>
                </a:cubicBezTo>
                <a:lnTo>
                  <a:pt x="6462" y="261"/>
                </a:lnTo>
                <a:cubicBezTo>
                  <a:pt x="6359" y="279"/>
                  <a:pt x="6267" y="297"/>
                  <a:pt x="6149" y="315"/>
                </a:cubicBezTo>
                <a:cubicBezTo>
                  <a:pt x="6039" y="345"/>
                  <a:pt x="5997" y="357"/>
                  <a:pt x="6010" y="357"/>
                </a:cubicBezTo>
                <a:cubicBezTo>
                  <a:pt x="6014" y="357"/>
                  <a:pt x="6025" y="355"/>
                  <a:pt x="6043" y="353"/>
                </a:cubicBezTo>
                <a:lnTo>
                  <a:pt x="6043" y="353"/>
                </a:lnTo>
                <a:cubicBezTo>
                  <a:pt x="5539" y="465"/>
                  <a:pt x="5043" y="611"/>
                  <a:pt x="4562" y="794"/>
                </a:cubicBezTo>
                <a:cubicBezTo>
                  <a:pt x="4045" y="996"/>
                  <a:pt x="3541" y="1222"/>
                  <a:pt x="3062" y="1500"/>
                </a:cubicBezTo>
                <a:cubicBezTo>
                  <a:pt x="2634" y="1727"/>
                  <a:pt x="2331" y="1941"/>
                  <a:pt x="2205" y="2029"/>
                </a:cubicBezTo>
                <a:cubicBezTo>
                  <a:pt x="2092" y="2117"/>
                  <a:pt x="1979" y="2193"/>
                  <a:pt x="1878" y="2294"/>
                </a:cubicBezTo>
                <a:cubicBezTo>
                  <a:pt x="1888" y="2287"/>
                  <a:pt x="1902" y="2278"/>
                  <a:pt x="1916" y="2268"/>
                </a:cubicBezTo>
                <a:cubicBezTo>
                  <a:pt x="1938" y="2255"/>
                  <a:pt x="1958" y="2239"/>
                  <a:pt x="1958" y="2239"/>
                </a:cubicBezTo>
                <a:lnTo>
                  <a:pt x="1958" y="2239"/>
                </a:lnTo>
                <a:cubicBezTo>
                  <a:pt x="1958" y="2239"/>
                  <a:pt x="1888" y="2295"/>
                  <a:pt x="1626" y="2533"/>
                </a:cubicBezTo>
                <a:cubicBezTo>
                  <a:pt x="1550" y="2583"/>
                  <a:pt x="1487" y="2659"/>
                  <a:pt x="1411" y="2722"/>
                </a:cubicBezTo>
                <a:cubicBezTo>
                  <a:pt x="1348" y="2785"/>
                  <a:pt x="1298" y="2861"/>
                  <a:pt x="1235" y="2924"/>
                </a:cubicBezTo>
                <a:cubicBezTo>
                  <a:pt x="996" y="3201"/>
                  <a:pt x="781" y="3491"/>
                  <a:pt x="580" y="3806"/>
                </a:cubicBezTo>
                <a:cubicBezTo>
                  <a:pt x="693" y="3604"/>
                  <a:pt x="819" y="3415"/>
                  <a:pt x="958" y="3239"/>
                </a:cubicBezTo>
                <a:lnTo>
                  <a:pt x="958" y="3239"/>
                </a:lnTo>
                <a:cubicBezTo>
                  <a:pt x="444" y="3878"/>
                  <a:pt x="140" y="4658"/>
                  <a:pt x="66" y="5468"/>
                </a:cubicBezTo>
                <a:lnTo>
                  <a:pt x="66" y="5468"/>
                </a:lnTo>
                <a:cubicBezTo>
                  <a:pt x="85" y="5286"/>
                  <a:pt x="117" y="5107"/>
                  <a:pt x="164" y="4927"/>
                </a:cubicBezTo>
                <a:lnTo>
                  <a:pt x="164" y="4927"/>
                </a:lnTo>
                <a:cubicBezTo>
                  <a:pt x="0" y="5683"/>
                  <a:pt x="25" y="6477"/>
                  <a:pt x="252" y="7220"/>
                </a:cubicBezTo>
                <a:cubicBezTo>
                  <a:pt x="492" y="7989"/>
                  <a:pt x="857" y="8720"/>
                  <a:pt x="1323" y="9375"/>
                </a:cubicBezTo>
                <a:cubicBezTo>
                  <a:pt x="2243" y="10623"/>
                  <a:pt x="3365" y="11719"/>
                  <a:pt x="4637" y="12588"/>
                </a:cubicBezTo>
                <a:lnTo>
                  <a:pt x="4461" y="12462"/>
                </a:lnTo>
                <a:lnTo>
                  <a:pt x="5456" y="13168"/>
                </a:lnTo>
                <a:cubicBezTo>
                  <a:pt x="5696" y="13332"/>
                  <a:pt x="5885" y="13458"/>
                  <a:pt x="6086" y="13584"/>
                </a:cubicBezTo>
                <a:lnTo>
                  <a:pt x="6742" y="14025"/>
                </a:lnTo>
                <a:lnTo>
                  <a:pt x="7876" y="14718"/>
                </a:lnTo>
                <a:lnTo>
                  <a:pt x="7800" y="14668"/>
                </a:lnTo>
                <a:lnTo>
                  <a:pt x="7800" y="14668"/>
                </a:lnTo>
                <a:cubicBezTo>
                  <a:pt x="8002" y="14794"/>
                  <a:pt x="8241" y="14920"/>
                  <a:pt x="8506" y="15071"/>
                </a:cubicBezTo>
                <a:lnTo>
                  <a:pt x="9325" y="15524"/>
                </a:lnTo>
                <a:cubicBezTo>
                  <a:pt x="9247" y="15485"/>
                  <a:pt x="9213" y="15469"/>
                  <a:pt x="9211" y="15469"/>
                </a:cubicBezTo>
                <a:cubicBezTo>
                  <a:pt x="9200" y="15469"/>
                  <a:pt x="9817" y="15793"/>
                  <a:pt x="9805" y="15793"/>
                </a:cubicBezTo>
                <a:cubicBezTo>
                  <a:pt x="9801" y="15793"/>
                  <a:pt x="9747" y="15767"/>
                  <a:pt x="9615" y="15701"/>
                </a:cubicBezTo>
                <a:lnTo>
                  <a:pt x="9615" y="15701"/>
                </a:lnTo>
                <a:cubicBezTo>
                  <a:pt x="10144" y="15966"/>
                  <a:pt x="10459" y="16129"/>
                  <a:pt x="10686" y="16243"/>
                </a:cubicBezTo>
                <a:lnTo>
                  <a:pt x="11102" y="16432"/>
                </a:lnTo>
                <a:lnTo>
                  <a:pt x="12059" y="16848"/>
                </a:lnTo>
                <a:lnTo>
                  <a:pt x="12387" y="16999"/>
                </a:lnTo>
                <a:lnTo>
                  <a:pt x="12966" y="17226"/>
                </a:lnTo>
                <a:cubicBezTo>
                  <a:pt x="13080" y="17263"/>
                  <a:pt x="13193" y="17326"/>
                  <a:pt x="13370" y="17389"/>
                </a:cubicBezTo>
                <a:lnTo>
                  <a:pt x="13850" y="17568"/>
                </a:lnTo>
                <a:lnTo>
                  <a:pt x="13850" y="17568"/>
                </a:lnTo>
                <a:cubicBezTo>
                  <a:pt x="13763" y="17536"/>
                  <a:pt x="13727" y="17524"/>
                  <a:pt x="13724" y="17524"/>
                </a:cubicBezTo>
                <a:cubicBezTo>
                  <a:pt x="13711" y="17524"/>
                  <a:pt x="14066" y="17666"/>
                  <a:pt x="14049" y="17666"/>
                </a:cubicBezTo>
                <a:cubicBezTo>
                  <a:pt x="14041" y="17666"/>
                  <a:pt x="13950" y="17634"/>
                  <a:pt x="13697" y="17541"/>
                </a:cubicBezTo>
                <a:lnTo>
                  <a:pt x="13697" y="17541"/>
                </a:lnTo>
                <a:lnTo>
                  <a:pt x="14516" y="17856"/>
                </a:lnTo>
                <a:cubicBezTo>
                  <a:pt x="14768" y="17956"/>
                  <a:pt x="15008" y="18032"/>
                  <a:pt x="15235" y="18108"/>
                </a:cubicBezTo>
                <a:cubicBezTo>
                  <a:pt x="15688" y="18271"/>
                  <a:pt x="16092" y="18397"/>
                  <a:pt x="16457" y="18498"/>
                </a:cubicBezTo>
                <a:lnTo>
                  <a:pt x="17440" y="18788"/>
                </a:lnTo>
                <a:cubicBezTo>
                  <a:pt x="17730" y="18864"/>
                  <a:pt x="18007" y="18939"/>
                  <a:pt x="18284" y="19027"/>
                </a:cubicBezTo>
                <a:cubicBezTo>
                  <a:pt x="18436" y="19062"/>
                  <a:pt x="18507" y="19077"/>
                  <a:pt x="18519" y="19077"/>
                </a:cubicBezTo>
                <a:cubicBezTo>
                  <a:pt x="18551" y="19077"/>
                  <a:pt x="18163" y="18973"/>
                  <a:pt x="17742" y="18864"/>
                </a:cubicBezTo>
                <a:cubicBezTo>
                  <a:pt x="17452" y="18788"/>
                  <a:pt x="17150" y="18700"/>
                  <a:pt x="16961" y="18637"/>
                </a:cubicBezTo>
                <a:cubicBezTo>
                  <a:pt x="16827" y="18603"/>
                  <a:pt x="16748" y="18581"/>
                  <a:pt x="16756" y="18581"/>
                </a:cubicBezTo>
                <a:cubicBezTo>
                  <a:pt x="16759" y="18581"/>
                  <a:pt x="16785" y="18586"/>
                  <a:pt x="16835" y="18599"/>
                </a:cubicBezTo>
                <a:cubicBezTo>
                  <a:pt x="16758" y="18576"/>
                  <a:pt x="16725" y="18566"/>
                  <a:pt x="16729" y="18566"/>
                </a:cubicBezTo>
                <a:cubicBezTo>
                  <a:pt x="16736" y="18566"/>
                  <a:pt x="16926" y="18617"/>
                  <a:pt x="17188" y="18687"/>
                </a:cubicBezTo>
                <a:lnTo>
                  <a:pt x="17503" y="18775"/>
                </a:lnTo>
                <a:lnTo>
                  <a:pt x="17843" y="18864"/>
                </a:lnTo>
                <a:lnTo>
                  <a:pt x="18498" y="19040"/>
                </a:lnTo>
                <a:cubicBezTo>
                  <a:pt x="18876" y="19141"/>
                  <a:pt x="19204" y="19216"/>
                  <a:pt x="19683" y="19330"/>
                </a:cubicBezTo>
                <a:cubicBezTo>
                  <a:pt x="19922" y="19393"/>
                  <a:pt x="20187" y="19456"/>
                  <a:pt x="20527" y="19531"/>
                </a:cubicBezTo>
                <a:lnTo>
                  <a:pt x="21442" y="19699"/>
                </a:lnTo>
                <a:lnTo>
                  <a:pt x="21442" y="19699"/>
                </a:lnTo>
                <a:cubicBezTo>
                  <a:pt x="21533" y="19718"/>
                  <a:pt x="21624" y="19734"/>
                  <a:pt x="21715" y="19750"/>
                </a:cubicBezTo>
                <a:lnTo>
                  <a:pt x="21715" y="19750"/>
                </a:lnTo>
                <a:lnTo>
                  <a:pt x="21762" y="19758"/>
                </a:lnTo>
                <a:lnTo>
                  <a:pt x="21725" y="19751"/>
                </a:lnTo>
                <a:lnTo>
                  <a:pt x="21725" y="19751"/>
                </a:lnTo>
                <a:cubicBezTo>
                  <a:pt x="21966" y="19792"/>
                  <a:pt x="22208" y="19826"/>
                  <a:pt x="22468" y="19859"/>
                </a:cubicBezTo>
                <a:cubicBezTo>
                  <a:pt x="22846" y="19910"/>
                  <a:pt x="23249" y="19973"/>
                  <a:pt x="23702" y="20010"/>
                </a:cubicBezTo>
                <a:cubicBezTo>
                  <a:pt x="24185" y="20046"/>
                  <a:pt x="24800" y="20125"/>
                  <a:pt x="25002" y="20125"/>
                </a:cubicBezTo>
                <a:cubicBezTo>
                  <a:pt x="25016" y="20125"/>
                  <a:pt x="25028" y="20125"/>
                  <a:pt x="25038" y="20124"/>
                </a:cubicBezTo>
                <a:cubicBezTo>
                  <a:pt x="24736" y="20099"/>
                  <a:pt x="24433" y="20073"/>
                  <a:pt x="24131" y="20036"/>
                </a:cubicBezTo>
                <a:lnTo>
                  <a:pt x="23794" y="20003"/>
                </a:lnTo>
                <a:lnTo>
                  <a:pt x="23794" y="20003"/>
                </a:lnTo>
                <a:cubicBezTo>
                  <a:pt x="24117" y="20033"/>
                  <a:pt x="24447" y="20062"/>
                  <a:pt x="24811" y="20086"/>
                </a:cubicBezTo>
                <a:cubicBezTo>
                  <a:pt x="25404" y="20136"/>
                  <a:pt x="26071" y="20174"/>
                  <a:pt x="26916" y="20199"/>
                </a:cubicBezTo>
                <a:cubicBezTo>
                  <a:pt x="26790" y="20199"/>
                  <a:pt x="26286" y="20199"/>
                  <a:pt x="25933" y="20174"/>
                </a:cubicBezTo>
                <a:lnTo>
                  <a:pt x="25933" y="20174"/>
                </a:lnTo>
                <a:cubicBezTo>
                  <a:pt x="26185" y="20199"/>
                  <a:pt x="26424" y="20199"/>
                  <a:pt x="26664" y="20212"/>
                </a:cubicBezTo>
                <a:cubicBezTo>
                  <a:pt x="26903" y="20225"/>
                  <a:pt x="27155" y="20225"/>
                  <a:pt x="27407" y="20237"/>
                </a:cubicBezTo>
                <a:cubicBezTo>
                  <a:pt x="27387" y="20241"/>
                  <a:pt x="27332" y="20242"/>
                  <a:pt x="27250" y="20242"/>
                </a:cubicBezTo>
                <a:cubicBezTo>
                  <a:pt x="27026" y="20242"/>
                  <a:pt x="26598" y="20230"/>
                  <a:pt x="26109" y="20212"/>
                </a:cubicBezTo>
                <a:cubicBezTo>
                  <a:pt x="25986" y="20207"/>
                  <a:pt x="25860" y="20202"/>
                  <a:pt x="25732" y="20195"/>
                </a:cubicBezTo>
                <a:lnTo>
                  <a:pt x="25732" y="20195"/>
                </a:lnTo>
                <a:cubicBezTo>
                  <a:pt x="25746" y="20198"/>
                  <a:pt x="25714" y="20199"/>
                  <a:pt x="25618" y="20199"/>
                </a:cubicBezTo>
                <a:cubicBezTo>
                  <a:pt x="26256" y="20236"/>
                  <a:pt x="26899" y="20256"/>
                  <a:pt x="27542" y="20256"/>
                </a:cubicBezTo>
                <a:cubicBezTo>
                  <a:pt x="28002" y="20256"/>
                  <a:pt x="28462" y="20246"/>
                  <a:pt x="28919" y="20225"/>
                </a:cubicBezTo>
                <a:lnTo>
                  <a:pt x="28919" y="20225"/>
                </a:lnTo>
                <a:lnTo>
                  <a:pt x="28831" y="20237"/>
                </a:lnTo>
                <a:cubicBezTo>
                  <a:pt x="29045" y="20237"/>
                  <a:pt x="29486" y="20199"/>
                  <a:pt x="29877" y="20174"/>
                </a:cubicBezTo>
                <a:lnTo>
                  <a:pt x="29877" y="20174"/>
                </a:lnTo>
                <a:lnTo>
                  <a:pt x="29171" y="20237"/>
                </a:lnTo>
                <a:cubicBezTo>
                  <a:pt x="29832" y="20206"/>
                  <a:pt x="30489" y="20150"/>
                  <a:pt x="31140" y="20069"/>
                </a:cubicBezTo>
                <a:lnTo>
                  <a:pt x="31140" y="20069"/>
                </a:lnTo>
                <a:cubicBezTo>
                  <a:pt x="31131" y="20068"/>
                  <a:pt x="31132" y="20065"/>
                  <a:pt x="31137" y="20061"/>
                </a:cubicBezTo>
                <a:cubicBezTo>
                  <a:pt x="31145" y="20061"/>
                  <a:pt x="31225" y="20047"/>
                  <a:pt x="31187" y="20047"/>
                </a:cubicBezTo>
                <a:cubicBezTo>
                  <a:pt x="31162" y="20047"/>
                  <a:pt x="31084" y="20053"/>
                  <a:pt x="30898" y="20073"/>
                </a:cubicBezTo>
                <a:lnTo>
                  <a:pt x="31742" y="19960"/>
                </a:lnTo>
                <a:lnTo>
                  <a:pt x="32321" y="19872"/>
                </a:lnTo>
                <a:lnTo>
                  <a:pt x="32725" y="19796"/>
                </a:lnTo>
                <a:lnTo>
                  <a:pt x="33052" y="19746"/>
                </a:lnTo>
                <a:cubicBezTo>
                  <a:pt x="33254" y="19695"/>
                  <a:pt x="33481" y="19670"/>
                  <a:pt x="33834" y="19582"/>
                </a:cubicBezTo>
                <a:lnTo>
                  <a:pt x="34464" y="19418"/>
                </a:lnTo>
                <a:cubicBezTo>
                  <a:pt x="34685" y="19352"/>
                  <a:pt x="34944" y="19266"/>
                  <a:pt x="35252" y="19169"/>
                </a:cubicBezTo>
                <a:lnTo>
                  <a:pt x="35252" y="19169"/>
                </a:lnTo>
                <a:lnTo>
                  <a:pt x="34577" y="19380"/>
                </a:lnTo>
                <a:cubicBezTo>
                  <a:pt x="34441" y="19414"/>
                  <a:pt x="34345" y="19437"/>
                  <a:pt x="34334" y="19437"/>
                </a:cubicBezTo>
                <a:cubicBezTo>
                  <a:pt x="34324" y="19437"/>
                  <a:pt x="34375" y="19421"/>
                  <a:pt x="34514" y="19380"/>
                </a:cubicBezTo>
                <a:lnTo>
                  <a:pt x="35409" y="19103"/>
                </a:lnTo>
                <a:lnTo>
                  <a:pt x="36127" y="18838"/>
                </a:lnTo>
                <a:cubicBezTo>
                  <a:pt x="36366" y="18750"/>
                  <a:pt x="36530" y="18662"/>
                  <a:pt x="36644" y="18612"/>
                </a:cubicBezTo>
                <a:lnTo>
                  <a:pt x="36870" y="18511"/>
                </a:lnTo>
                <a:cubicBezTo>
                  <a:pt x="36892" y="18500"/>
                  <a:pt x="36902" y="18495"/>
                  <a:pt x="36901" y="18495"/>
                </a:cubicBezTo>
                <a:lnTo>
                  <a:pt x="36901" y="18495"/>
                </a:lnTo>
                <a:cubicBezTo>
                  <a:pt x="36899" y="18495"/>
                  <a:pt x="36841" y="18522"/>
                  <a:pt x="36770" y="18549"/>
                </a:cubicBezTo>
                <a:cubicBezTo>
                  <a:pt x="36639" y="18606"/>
                  <a:pt x="36449" y="18690"/>
                  <a:pt x="36440" y="18690"/>
                </a:cubicBezTo>
                <a:cubicBezTo>
                  <a:pt x="36434" y="18690"/>
                  <a:pt x="36481" y="18665"/>
                  <a:pt x="36618" y="18599"/>
                </a:cubicBezTo>
                <a:cubicBezTo>
                  <a:pt x="36883" y="18498"/>
                  <a:pt x="37148" y="18372"/>
                  <a:pt x="37400" y="18234"/>
                </a:cubicBezTo>
                <a:cubicBezTo>
                  <a:pt x="37626" y="18108"/>
                  <a:pt x="37904" y="17969"/>
                  <a:pt x="38269" y="17730"/>
                </a:cubicBezTo>
                <a:lnTo>
                  <a:pt x="38282" y="17742"/>
                </a:lnTo>
                <a:cubicBezTo>
                  <a:pt x="38597" y="17566"/>
                  <a:pt x="38899" y="17364"/>
                  <a:pt x="39202" y="17150"/>
                </a:cubicBezTo>
                <a:cubicBezTo>
                  <a:pt x="39353" y="17024"/>
                  <a:pt x="39416" y="16986"/>
                  <a:pt x="39466" y="16948"/>
                </a:cubicBezTo>
                <a:cubicBezTo>
                  <a:pt x="39504" y="16911"/>
                  <a:pt x="39542" y="16873"/>
                  <a:pt x="39680" y="16759"/>
                </a:cubicBezTo>
                <a:lnTo>
                  <a:pt x="39945" y="16545"/>
                </a:lnTo>
                <a:lnTo>
                  <a:pt x="40159" y="16369"/>
                </a:lnTo>
                <a:cubicBezTo>
                  <a:pt x="40235" y="16306"/>
                  <a:pt x="40323" y="16230"/>
                  <a:pt x="40424" y="16142"/>
                </a:cubicBezTo>
                <a:lnTo>
                  <a:pt x="40424" y="16142"/>
                </a:lnTo>
                <a:cubicBezTo>
                  <a:pt x="40210" y="16343"/>
                  <a:pt x="39983" y="16532"/>
                  <a:pt x="39769" y="16722"/>
                </a:cubicBezTo>
                <a:lnTo>
                  <a:pt x="40184" y="16381"/>
                </a:lnTo>
                <a:cubicBezTo>
                  <a:pt x="40310" y="16255"/>
                  <a:pt x="40449" y="16142"/>
                  <a:pt x="40575" y="16016"/>
                </a:cubicBezTo>
                <a:lnTo>
                  <a:pt x="40575" y="16016"/>
                </a:lnTo>
                <a:cubicBezTo>
                  <a:pt x="40549" y="16042"/>
                  <a:pt x="40523" y="16071"/>
                  <a:pt x="40497" y="16098"/>
                </a:cubicBezTo>
                <a:lnTo>
                  <a:pt x="40497" y="16098"/>
                </a:lnTo>
                <a:cubicBezTo>
                  <a:pt x="40797" y="15815"/>
                  <a:pt x="41076" y="15510"/>
                  <a:pt x="41344" y="15184"/>
                </a:cubicBezTo>
                <a:cubicBezTo>
                  <a:pt x="41633" y="14844"/>
                  <a:pt x="41898" y="14491"/>
                  <a:pt x="42150" y="14113"/>
                </a:cubicBezTo>
                <a:lnTo>
                  <a:pt x="42150" y="14113"/>
                </a:lnTo>
                <a:cubicBezTo>
                  <a:pt x="42121" y="14157"/>
                  <a:pt x="42105" y="14178"/>
                  <a:pt x="42102" y="14178"/>
                </a:cubicBezTo>
                <a:cubicBezTo>
                  <a:pt x="42098" y="14178"/>
                  <a:pt x="42126" y="14125"/>
                  <a:pt x="42188" y="14025"/>
                </a:cubicBezTo>
                <a:cubicBezTo>
                  <a:pt x="42238" y="13937"/>
                  <a:pt x="42314" y="13823"/>
                  <a:pt x="42402" y="13660"/>
                </a:cubicBezTo>
                <a:lnTo>
                  <a:pt x="42553" y="13407"/>
                </a:lnTo>
                <a:lnTo>
                  <a:pt x="42705" y="13092"/>
                </a:lnTo>
                <a:cubicBezTo>
                  <a:pt x="42808" y="12901"/>
                  <a:pt x="42826" y="12866"/>
                  <a:pt x="42828" y="12866"/>
                </a:cubicBezTo>
                <a:lnTo>
                  <a:pt x="42828" y="12866"/>
                </a:lnTo>
                <a:cubicBezTo>
                  <a:pt x="42830" y="12866"/>
                  <a:pt x="42826" y="12878"/>
                  <a:pt x="42831" y="12878"/>
                </a:cubicBezTo>
                <a:cubicBezTo>
                  <a:pt x="42831" y="12878"/>
                  <a:pt x="42831" y="12878"/>
                  <a:pt x="42831" y="12853"/>
                </a:cubicBezTo>
                <a:lnTo>
                  <a:pt x="42881" y="12765"/>
                </a:lnTo>
                <a:cubicBezTo>
                  <a:pt x="42931" y="12664"/>
                  <a:pt x="43020" y="12475"/>
                  <a:pt x="43158" y="12147"/>
                </a:cubicBezTo>
                <a:lnTo>
                  <a:pt x="43158" y="12147"/>
                </a:lnTo>
                <a:cubicBezTo>
                  <a:pt x="43007" y="12551"/>
                  <a:pt x="42818" y="12954"/>
                  <a:pt x="42604" y="13332"/>
                </a:cubicBezTo>
                <a:cubicBezTo>
                  <a:pt x="42579" y="13395"/>
                  <a:pt x="42440" y="13609"/>
                  <a:pt x="42427" y="13672"/>
                </a:cubicBezTo>
                <a:cubicBezTo>
                  <a:pt x="42642" y="13307"/>
                  <a:pt x="42843" y="12929"/>
                  <a:pt x="43020" y="12538"/>
                </a:cubicBezTo>
                <a:cubicBezTo>
                  <a:pt x="43108" y="12336"/>
                  <a:pt x="43196" y="12135"/>
                  <a:pt x="43259" y="11958"/>
                </a:cubicBezTo>
                <a:lnTo>
                  <a:pt x="43360" y="11706"/>
                </a:lnTo>
                <a:lnTo>
                  <a:pt x="43423" y="11492"/>
                </a:lnTo>
                <a:lnTo>
                  <a:pt x="43423" y="11492"/>
                </a:lnTo>
                <a:cubicBezTo>
                  <a:pt x="43385" y="11606"/>
                  <a:pt x="43337" y="11734"/>
                  <a:pt x="43298" y="11843"/>
                </a:cubicBezTo>
                <a:lnTo>
                  <a:pt x="43298" y="11843"/>
                </a:lnTo>
                <a:cubicBezTo>
                  <a:pt x="43343" y="11713"/>
                  <a:pt x="43386" y="11583"/>
                  <a:pt x="43428" y="11453"/>
                </a:cubicBezTo>
                <a:lnTo>
                  <a:pt x="43428" y="11453"/>
                </a:lnTo>
                <a:cubicBezTo>
                  <a:pt x="43454" y="11449"/>
                  <a:pt x="43482" y="11446"/>
                  <a:pt x="43511" y="11442"/>
                </a:cubicBezTo>
                <a:cubicBezTo>
                  <a:pt x="43801" y="11379"/>
                  <a:pt x="45704" y="11177"/>
                  <a:pt x="47014" y="10988"/>
                </a:cubicBezTo>
                <a:cubicBezTo>
                  <a:pt x="47090" y="10979"/>
                  <a:pt x="47122" y="10976"/>
                  <a:pt x="47127" y="10976"/>
                </a:cubicBezTo>
                <a:cubicBezTo>
                  <a:pt x="47146" y="10976"/>
                  <a:pt x="46873" y="11013"/>
                  <a:pt x="46951" y="11013"/>
                </a:cubicBezTo>
                <a:lnTo>
                  <a:pt x="49975" y="10598"/>
                </a:lnTo>
                <a:lnTo>
                  <a:pt x="51235" y="10459"/>
                </a:lnTo>
                <a:lnTo>
                  <a:pt x="51235" y="10459"/>
                </a:lnTo>
                <a:cubicBezTo>
                  <a:pt x="51045" y="10477"/>
                  <a:pt x="50945" y="10485"/>
                  <a:pt x="50915" y="10485"/>
                </a:cubicBezTo>
                <a:cubicBezTo>
                  <a:pt x="50805" y="10485"/>
                  <a:pt x="51614" y="10380"/>
                  <a:pt x="52394" y="10276"/>
                </a:cubicBezTo>
                <a:lnTo>
                  <a:pt x="52394" y="10276"/>
                </a:lnTo>
                <a:cubicBezTo>
                  <a:pt x="52266" y="10297"/>
                  <a:pt x="52139" y="10324"/>
                  <a:pt x="52017" y="10358"/>
                </a:cubicBezTo>
                <a:lnTo>
                  <a:pt x="52457" y="10297"/>
                </a:lnTo>
                <a:lnTo>
                  <a:pt x="52457" y="10297"/>
                </a:lnTo>
                <a:cubicBezTo>
                  <a:pt x="52418" y="10303"/>
                  <a:pt x="52402" y="10308"/>
                  <a:pt x="52432" y="10308"/>
                </a:cubicBezTo>
                <a:cubicBezTo>
                  <a:pt x="52483" y="10295"/>
                  <a:pt x="52672" y="10282"/>
                  <a:pt x="52936" y="10245"/>
                </a:cubicBezTo>
                <a:lnTo>
                  <a:pt x="53314" y="10219"/>
                </a:lnTo>
                <a:lnTo>
                  <a:pt x="53403" y="10207"/>
                </a:lnTo>
                <a:cubicBezTo>
                  <a:pt x="54134" y="10119"/>
                  <a:pt x="54852" y="10056"/>
                  <a:pt x="55583" y="9980"/>
                </a:cubicBezTo>
                <a:cubicBezTo>
                  <a:pt x="57133" y="9804"/>
                  <a:pt x="58481" y="9640"/>
                  <a:pt x="60963" y="9451"/>
                </a:cubicBezTo>
                <a:lnTo>
                  <a:pt x="60963" y="9451"/>
                </a:lnTo>
                <a:cubicBezTo>
                  <a:pt x="60346" y="9514"/>
                  <a:pt x="60825" y="9489"/>
                  <a:pt x="60799" y="9514"/>
                </a:cubicBezTo>
                <a:cubicBezTo>
                  <a:pt x="60173" y="9537"/>
                  <a:pt x="59076" y="9646"/>
                  <a:pt x="57903" y="9751"/>
                </a:cubicBezTo>
                <a:lnTo>
                  <a:pt x="57903" y="9751"/>
                </a:lnTo>
                <a:cubicBezTo>
                  <a:pt x="58024" y="9741"/>
                  <a:pt x="58081" y="9737"/>
                  <a:pt x="58097" y="9737"/>
                </a:cubicBezTo>
                <a:cubicBezTo>
                  <a:pt x="58103" y="9737"/>
                  <a:pt x="58102" y="9738"/>
                  <a:pt x="58097" y="9739"/>
                </a:cubicBezTo>
                <a:lnTo>
                  <a:pt x="58097" y="9739"/>
                </a:lnTo>
                <a:cubicBezTo>
                  <a:pt x="58816" y="9670"/>
                  <a:pt x="59525" y="9611"/>
                  <a:pt x="60245" y="9552"/>
                </a:cubicBezTo>
                <a:lnTo>
                  <a:pt x="60245" y="9552"/>
                </a:lnTo>
                <a:cubicBezTo>
                  <a:pt x="60235" y="9556"/>
                  <a:pt x="60247" y="9558"/>
                  <a:pt x="60276" y="9558"/>
                </a:cubicBezTo>
                <a:cubicBezTo>
                  <a:pt x="60399" y="9558"/>
                  <a:pt x="60839" y="9522"/>
                  <a:pt x="61329" y="9501"/>
                </a:cubicBezTo>
                <a:cubicBezTo>
                  <a:pt x="60875" y="9501"/>
                  <a:pt x="63030" y="9363"/>
                  <a:pt x="63962" y="9312"/>
                </a:cubicBezTo>
                <a:lnTo>
                  <a:pt x="63962" y="9312"/>
                </a:lnTo>
                <a:cubicBezTo>
                  <a:pt x="64025" y="9325"/>
                  <a:pt x="63798" y="9350"/>
                  <a:pt x="62664" y="9400"/>
                </a:cubicBezTo>
                <a:cubicBezTo>
                  <a:pt x="63924" y="9363"/>
                  <a:pt x="64277" y="9274"/>
                  <a:pt x="65512" y="9262"/>
                </a:cubicBezTo>
                <a:lnTo>
                  <a:pt x="65512" y="9262"/>
                </a:lnTo>
                <a:cubicBezTo>
                  <a:pt x="65235" y="9274"/>
                  <a:pt x="65084" y="9274"/>
                  <a:pt x="64970" y="9287"/>
                </a:cubicBezTo>
                <a:cubicBezTo>
                  <a:pt x="65388" y="9263"/>
                  <a:pt x="66185" y="9244"/>
                  <a:pt x="66609" y="9237"/>
                </a:cubicBezTo>
                <a:lnTo>
                  <a:pt x="66558" y="9237"/>
                </a:lnTo>
                <a:cubicBezTo>
                  <a:pt x="67024" y="9224"/>
                  <a:pt x="67604" y="9211"/>
                  <a:pt x="68221" y="9211"/>
                </a:cubicBezTo>
                <a:lnTo>
                  <a:pt x="70086" y="9211"/>
                </a:lnTo>
                <a:cubicBezTo>
                  <a:pt x="71296" y="9224"/>
                  <a:pt x="72317" y="9262"/>
                  <a:pt x="72455" y="9262"/>
                </a:cubicBezTo>
                <a:cubicBezTo>
                  <a:pt x="72468" y="9262"/>
                  <a:pt x="72216" y="9274"/>
                  <a:pt x="72102" y="9274"/>
                </a:cubicBezTo>
                <a:cubicBezTo>
                  <a:pt x="73198" y="9300"/>
                  <a:pt x="74294" y="9325"/>
                  <a:pt x="75390" y="9388"/>
                </a:cubicBezTo>
                <a:lnTo>
                  <a:pt x="75390" y="9388"/>
                </a:lnTo>
                <a:cubicBezTo>
                  <a:pt x="74945" y="9344"/>
                  <a:pt x="74686" y="9320"/>
                  <a:pt x="74784" y="9320"/>
                </a:cubicBezTo>
                <a:cubicBezTo>
                  <a:pt x="74831" y="9320"/>
                  <a:pt x="74964" y="9326"/>
                  <a:pt x="75202" y="9337"/>
                </a:cubicBezTo>
                <a:cubicBezTo>
                  <a:pt x="73362" y="9237"/>
                  <a:pt x="73715" y="9249"/>
                  <a:pt x="72153" y="9199"/>
                </a:cubicBezTo>
                <a:lnTo>
                  <a:pt x="72228" y="9186"/>
                </a:lnTo>
                <a:cubicBezTo>
                  <a:pt x="71661" y="9161"/>
                  <a:pt x="70767" y="9161"/>
                  <a:pt x="70426" y="9136"/>
                </a:cubicBezTo>
                <a:cubicBezTo>
                  <a:pt x="70099" y="9123"/>
                  <a:pt x="69570" y="9123"/>
                  <a:pt x="68889" y="9111"/>
                </a:cubicBezTo>
                <a:cubicBezTo>
                  <a:pt x="68196" y="9111"/>
                  <a:pt x="67352" y="9111"/>
                  <a:pt x="66457" y="9148"/>
                </a:cubicBezTo>
                <a:cubicBezTo>
                  <a:pt x="64668" y="9186"/>
                  <a:pt x="62627" y="9287"/>
                  <a:pt x="61026" y="9388"/>
                </a:cubicBezTo>
                <a:cubicBezTo>
                  <a:pt x="61063" y="9387"/>
                  <a:pt x="61090" y="9387"/>
                  <a:pt x="61109" y="9387"/>
                </a:cubicBezTo>
                <a:cubicBezTo>
                  <a:pt x="61415" y="9387"/>
                  <a:pt x="59520" y="9478"/>
                  <a:pt x="59413" y="9514"/>
                </a:cubicBezTo>
                <a:cubicBezTo>
                  <a:pt x="59300" y="9514"/>
                  <a:pt x="59096" y="9527"/>
                  <a:pt x="59059" y="9527"/>
                </a:cubicBezTo>
                <a:cubicBezTo>
                  <a:pt x="59035" y="9527"/>
                  <a:pt x="59086" y="9521"/>
                  <a:pt x="59287" y="9501"/>
                </a:cubicBezTo>
                <a:lnTo>
                  <a:pt x="59287" y="9501"/>
                </a:lnTo>
                <a:cubicBezTo>
                  <a:pt x="57662" y="9640"/>
                  <a:pt x="56830" y="9703"/>
                  <a:pt x="55709" y="9841"/>
                </a:cubicBezTo>
                <a:cubicBezTo>
                  <a:pt x="55691" y="9843"/>
                  <a:pt x="55680" y="9843"/>
                  <a:pt x="55674" y="9843"/>
                </a:cubicBezTo>
                <a:cubicBezTo>
                  <a:pt x="55619" y="9843"/>
                  <a:pt x="55963" y="9802"/>
                  <a:pt x="55917" y="9802"/>
                </a:cubicBezTo>
                <a:cubicBezTo>
                  <a:pt x="55911" y="9802"/>
                  <a:pt x="55901" y="9802"/>
                  <a:pt x="55885" y="9804"/>
                </a:cubicBezTo>
                <a:cubicBezTo>
                  <a:pt x="55759" y="9816"/>
                  <a:pt x="55368" y="9867"/>
                  <a:pt x="55205" y="9879"/>
                </a:cubicBezTo>
                <a:cubicBezTo>
                  <a:pt x="55243" y="9870"/>
                  <a:pt x="55281" y="9863"/>
                  <a:pt x="55319" y="9857"/>
                </a:cubicBezTo>
                <a:lnTo>
                  <a:pt x="55319" y="9857"/>
                </a:lnTo>
                <a:cubicBezTo>
                  <a:pt x="54006" y="9999"/>
                  <a:pt x="53859" y="10034"/>
                  <a:pt x="53743" y="10068"/>
                </a:cubicBezTo>
                <a:cubicBezTo>
                  <a:pt x="52899" y="10156"/>
                  <a:pt x="52483" y="10207"/>
                  <a:pt x="51878" y="10295"/>
                </a:cubicBezTo>
                <a:cubicBezTo>
                  <a:pt x="51727" y="10308"/>
                  <a:pt x="51528" y="10327"/>
                  <a:pt x="51497" y="10327"/>
                </a:cubicBezTo>
                <a:cubicBezTo>
                  <a:pt x="51465" y="10327"/>
                  <a:pt x="51601" y="10308"/>
                  <a:pt x="52117" y="10245"/>
                </a:cubicBezTo>
                <a:lnTo>
                  <a:pt x="52117" y="10245"/>
                </a:lnTo>
                <a:lnTo>
                  <a:pt x="50126" y="10484"/>
                </a:lnTo>
                <a:lnTo>
                  <a:pt x="49018" y="10623"/>
                </a:lnTo>
                <a:cubicBezTo>
                  <a:pt x="48728" y="10661"/>
                  <a:pt x="48526" y="10686"/>
                  <a:pt x="48514" y="10698"/>
                </a:cubicBezTo>
                <a:cubicBezTo>
                  <a:pt x="48325" y="10711"/>
                  <a:pt x="47694" y="10799"/>
                  <a:pt x="47543" y="10824"/>
                </a:cubicBezTo>
                <a:lnTo>
                  <a:pt x="44847" y="11165"/>
                </a:lnTo>
                <a:lnTo>
                  <a:pt x="44847" y="11165"/>
                </a:lnTo>
                <a:lnTo>
                  <a:pt x="45200" y="11127"/>
                </a:lnTo>
                <a:lnTo>
                  <a:pt x="45200" y="11127"/>
                </a:lnTo>
                <a:cubicBezTo>
                  <a:pt x="44766" y="11205"/>
                  <a:pt x="44273" y="11263"/>
                  <a:pt x="43453" y="11371"/>
                </a:cubicBezTo>
                <a:lnTo>
                  <a:pt x="43453" y="11371"/>
                </a:lnTo>
                <a:cubicBezTo>
                  <a:pt x="43591" y="10925"/>
                  <a:pt x="43704" y="10474"/>
                  <a:pt x="43788" y="10018"/>
                </a:cubicBezTo>
                <a:cubicBezTo>
                  <a:pt x="43814" y="9911"/>
                  <a:pt x="43825" y="9868"/>
                  <a:pt x="43827" y="9868"/>
                </a:cubicBezTo>
                <a:lnTo>
                  <a:pt x="43827" y="9868"/>
                </a:lnTo>
                <a:cubicBezTo>
                  <a:pt x="43831" y="9868"/>
                  <a:pt x="43801" y="10032"/>
                  <a:pt x="43776" y="10207"/>
                </a:cubicBezTo>
                <a:cubicBezTo>
                  <a:pt x="43813" y="9993"/>
                  <a:pt x="43851" y="9816"/>
                  <a:pt x="43876" y="9615"/>
                </a:cubicBezTo>
                <a:cubicBezTo>
                  <a:pt x="43902" y="9413"/>
                  <a:pt x="43927" y="9186"/>
                  <a:pt x="43952" y="8871"/>
                </a:cubicBezTo>
                <a:cubicBezTo>
                  <a:pt x="43965" y="8947"/>
                  <a:pt x="43965" y="9035"/>
                  <a:pt x="43952" y="9111"/>
                </a:cubicBezTo>
                <a:cubicBezTo>
                  <a:pt x="43939" y="9363"/>
                  <a:pt x="43902" y="9627"/>
                  <a:pt x="43864" y="9879"/>
                </a:cubicBezTo>
                <a:cubicBezTo>
                  <a:pt x="43977" y="9224"/>
                  <a:pt x="44028" y="8556"/>
                  <a:pt x="44002" y="7888"/>
                </a:cubicBezTo>
                <a:cubicBezTo>
                  <a:pt x="44025" y="7767"/>
                  <a:pt x="43969" y="7075"/>
                  <a:pt x="43981" y="7075"/>
                </a:cubicBezTo>
                <a:lnTo>
                  <a:pt x="43981" y="7075"/>
                </a:lnTo>
                <a:cubicBezTo>
                  <a:pt x="43982" y="7075"/>
                  <a:pt x="43985" y="7088"/>
                  <a:pt x="43990" y="7120"/>
                </a:cubicBezTo>
                <a:cubicBezTo>
                  <a:pt x="43914" y="6464"/>
                  <a:pt x="43776" y="5822"/>
                  <a:pt x="43549" y="5204"/>
                </a:cubicBezTo>
                <a:cubicBezTo>
                  <a:pt x="43297" y="4511"/>
                  <a:pt x="42957" y="3843"/>
                  <a:pt x="42516" y="3239"/>
                </a:cubicBezTo>
                <a:lnTo>
                  <a:pt x="42402" y="3100"/>
                </a:lnTo>
                <a:cubicBezTo>
                  <a:pt x="42339" y="2999"/>
                  <a:pt x="42276" y="2911"/>
                  <a:pt x="42213" y="2823"/>
                </a:cubicBezTo>
                <a:cubicBezTo>
                  <a:pt x="41772" y="2306"/>
                  <a:pt x="41268" y="1853"/>
                  <a:pt x="40714" y="1462"/>
                </a:cubicBezTo>
                <a:cubicBezTo>
                  <a:pt x="40096" y="1046"/>
                  <a:pt x="39428" y="718"/>
                  <a:pt x="38723" y="479"/>
                </a:cubicBezTo>
                <a:cubicBezTo>
                  <a:pt x="38584" y="416"/>
                  <a:pt x="38433" y="378"/>
                  <a:pt x="38282" y="328"/>
                </a:cubicBezTo>
                <a:cubicBezTo>
                  <a:pt x="38143" y="265"/>
                  <a:pt x="37992" y="227"/>
                  <a:pt x="37841" y="202"/>
                </a:cubicBezTo>
                <a:cubicBezTo>
                  <a:pt x="37573" y="143"/>
                  <a:pt x="37474" y="123"/>
                  <a:pt x="37463" y="123"/>
                </a:cubicBezTo>
                <a:cubicBezTo>
                  <a:pt x="37449" y="123"/>
                  <a:pt x="37598" y="160"/>
                  <a:pt x="37715" y="189"/>
                </a:cubicBezTo>
                <a:cubicBezTo>
                  <a:pt x="37788" y="208"/>
                  <a:pt x="37849" y="219"/>
                  <a:pt x="37846" y="219"/>
                </a:cubicBezTo>
                <a:cubicBezTo>
                  <a:pt x="37845" y="219"/>
                  <a:pt x="37836" y="218"/>
                  <a:pt x="37815" y="214"/>
                </a:cubicBezTo>
                <a:cubicBezTo>
                  <a:pt x="37727" y="202"/>
                  <a:pt x="37500" y="139"/>
                  <a:pt x="36971" y="76"/>
                </a:cubicBezTo>
                <a:cubicBezTo>
                  <a:pt x="36440" y="31"/>
                  <a:pt x="36211" y="24"/>
                  <a:pt x="36119" y="24"/>
                </a:cubicBezTo>
                <a:cubicBezTo>
                  <a:pt x="36082" y="24"/>
                  <a:pt x="36067" y="25"/>
                  <a:pt x="36064" y="25"/>
                </a:cubicBezTo>
                <a:cubicBezTo>
                  <a:pt x="36051" y="13"/>
                  <a:pt x="36152" y="0"/>
                  <a:pt x="35887" y="0"/>
                </a:cubicBezTo>
                <a:close/>
                <a:moveTo>
                  <a:pt x="97237" y="20531"/>
                </a:moveTo>
                <a:cubicBezTo>
                  <a:pt x="97231" y="20700"/>
                  <a:pt x="97225" y="20819"/>
                  <a:pt x="97221" y="20897"/>
                </a:cubicBezTo>
                <a:lnTo>
                  <a:pt x="97221" y="20897"/>
                </a:lnTo>
                <a:cubicBezTo>
                  <a:pt x="97223" y="20873"/>
                  <a:pt x="97226" y="20846"/>
                  <a:pt x="97229" y="20817"/>
                </a:cubicBezTo>
                <a:cubicBezTo>
                  <a:pt x="97233" y="20723"/>
                  <a:pt x="97236" y="20627"/>
                  <a:pt x="97237" y="20531"/>
                </a:cubicBezTo>
                <a:close/>
                <a:moveTo>
                  <a:pt x="78002" y="22547"/>
                </a:moveTo>
                <a:cubicBezTo>
                  <a:pt x="78017" y="22701"/>
                  <a:pt x="78053" y="22855"/>
                  <a:pt x="78100" y="22997"/>
                </a:cubicBezTo>
                <a:lnTo>
                  <a:pt x="78119" y="23052"/>
                </a:lnTo>
                <a:lnTo>
                  <a:pt x="78119" y="23052"/>
                </a:lnTo>
                <a:cubicBezTo>
                  <a:pt x="78075" y="22885"/>
                  <a:pt x="78033" y="22721"/>
                  <a:pt x="78002" y="22547"/>
                </a:cubicBezTo>
                <a:close/>
                <a:moveTo>
                  <a:pt x="78119" y="23052"/>
                </a:moveTo>
                <a:lnTo>
                  <a:pt x="78119" y="23052"/>
                </a:lnTo>
                <a:cubicBezTo>
                  <a:pt x="78129" y="23092"/>
                  <a:pt x="78140" y="23132"/>
                  <a:pt x="78151" y="23173"/>
                </a:cubicBezTo>
                <a:cubicBezTo>
                  <a:pt x="78165" y="23205"/>
                  <a:pt x="78178" y="23236"/>
                  <a:pt x="78190" y="23266"/>
                </a:cubicBezTo>
                <a:lnTo>
                  <a:pt x="78190" y="23266"/>
                </a:lnTo>
                <a:lnTo>
                  <a:pt x="78163" y="23186"/>
                </a:lnTo>
                <a:lnTo>
                  <a:pt x="78119" y="23052"/>
                </a:lnTo>
                <a:close/>
                <a:moveTo>
                  <a:pt x="78190" y="23266"/>
                </a:moveTo>
                <a:lnTo>
                  <a:pt x="78226" y="23375"/>
                </a:lnTo>
                <a:cubicBezTo>
                  <a:pt x="78277" y="23488"/>
                  <a:pt x="78315" y="23614"/>
                  <a:pt x="78352" y="23690"/>
                </a:cubicBezTo>
                <a:cubicBezTo>
                  <a:pt x="78310" y="23583"/>
                  <a:pt x="78258" y="23432"/>
                  <a:pt x="78190" y="23266"/>
                </a:cubicBezTo>
                <a:close/>
                <a:moveTo>
                  <a:pt x="78887" y="24735"/>
                </a:moveTo>
                <a:lnTo>
                  <a:pt x="78887" y="24735"/>
                </a:lnTo>
                <a:cubicBezTo>
                  <a:pt x="78916" y="24782"/>
                  <a:pt x="78948" y="24832"/>
                  <a:pt x="78982" y="24887"/>
                </a:cubicBezTo>
                <a:cubicBezTo>
                  <a:pt x="79003" y="24914"/>
                  <a:pt x="79012" y="24926"/>
                  <a:pt x="79013" y="24926"/>
                </a:cubicBezTo>
                <a:cubicBezTo>
                  <a:pt x="79013" y="24926"/>
                  <a:pt x="79007" y="24917"/>
                  <a:pt x="78995" y="24899"/>
                </a:cubicBezTo>
                <a:lnTo>
                  <a:pt x="78995" y="24899"/>
                </a:lnTo>
                <a:lnTo>
                  <a:pt x="79033" y="24950"/>
                </a:lnTo>
                <a:lnTo>
                  <a:pt x="78995" y="24887"/>
                </a:lnTo>
                <a:lnTo>
                  <a:pt x="78887" y="24735"/>
                </a:lnTo>
                <a:close/>
                <a:moveTo>
                  <a:pt x="81213" y="27042"/>
                </a:moveTo>
                <a:lnTo>
                  <a:pt x="81465" y="27218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597" y="27290"/>
                  <a:pt x="81460" y="27202"/>
                  <a:pt x="81213" y="27042"/>
                </a:cubicBezTo>
                <a:close/>
                <a:moveTo>
                  <a:pt x="82378" y="27732"/>
                </a:moveTo>
                <a:cubicBezTo>
                  <a:pt x="82405" y="27746"/>
                  <a:pt x="82432" y="27759"/>
                  <a:pt x="82460" y="27772"/>
                </a:cubicBezTo>
                <a:cubicBezTo>
                  <a:pt x="82438" y="27763"/>
                  <a:pt x="82411" y="27750"/>
                  <a:pt x="82378" y="27732"/>
                </a:cubicBezTo>
                <a:close/>
                <a:moveTo>
                  <a:pt x="83103" y="28087"/>
                </a:moveTo>
                <a:lnTo>
                  <a:pt x="83141" y="28100"/>
                </a:lnTo>
                <a:cubicBezTo>
                  <a:pt x="83182" y="28118"/>
                  <a:pt x="83220" y="28134"/>
                  <a:pt x="83254" y="28148"/>
                </a:cubicBezTo>
                <a:lnTo>
                  <a:pt x="83254" y="28148"/>
                </a:lnTo>
                <a:cubicBezTo>
                  <a:pt x="83207" y="28129"/>
                  <a:pt x="83157" y="28109"/>
                  <a:pt x="83103" y="28087"/>
                </a:cubicBezTo>
                <a:close/>
                <a:moveTo>
                  <a:pt x="91268" y="28503"/>
                </a:moveTo>
                <a:lnTo>
                  <a:pt x="91226" y="28519"/>
                </a:lnTo>
                <a:lnTo>
                  <a:pt x="91226" y="28519"/>
                </a:lnTo>
                <a:cubicBezTo>
                  <a:pt x="91240" y="28514"/>
                  <a:pt x="91254" y="28509"/>
                  <a:pt x="91268" y="28503"/>
                </a:cubicBezTo>
                <a:close/>
                <a:moveTo>
                  <a:pt x="91226" y="28519"/>
                </a:moveTo>
                <a:cubicBezTo>
                  <a:pt x="91188" y="28533"/>
                  <a:pt x="91150" y="28544"/>
                  <a:pt x="91111" y="28555"/>
                </a:cubicBezTo>
                <a:lnTo>
                  <a:pt x="91111" y="28555"/>
                </a:lnTo>
                <a:cubicBezTo>
                  <a:pt x="91129" y="28550"/>
                  <a:pt x="91147" y="28546"/>
                  <a:pt x="91168" y="28541"/>
                </a:cubicBezTo>
                <a:lnTo>
                  <a:pt x="91226" y="28519"/>
                </a:lnTo>
                <a:close/>
                <a:moveTo>
                  <a:pt x="84762" y="28613"/>
                </a:moveTo>
                <a:lnTo>
                  <a:pt x="84762" y="28613"/>
                </a:lnTo>
                <a:cubicBezTo>
                  <a:pt x="84849" y="28638"/>
                  <a:pt x="84937" y="28662"/>
                  <a:pt x="85025" y="28686"/>
                </a:cubicBezTo>
                <a:lnTo>
                  <a:pt x="85025" y="28686"/>
                </a:lnTo>
                <a:cubicBezTo>
                  <a:pt x="85006" y="28680"/>
                  <a:pt x="84987" y="28673"/>
                  <a:pt x="84968" y="28667"/>
                </a:cubicBezTo>
                <a:cubicBezTo>
                  <a:pt x="84901" y="28649"/>
                  <a:pt x="84832" y="28631"/>
                  <a:pt x="84762" y="28613"/>
                </a:cubicBezTo>
                <a:close/>
                <a:moveTo>
                  <a:pt x="85025" y="28686"/>
                </a:moveTo>
                <a:cubicBezTo>
                  <a:pt x="85196" y="28738"/>
                  <a:pt x="85368" y="28772"/>
                  <a:pt x="85560" y="28806"/>
                </a:cubicBezTo>
                <a:cubicBezTo>
                  <a:pt x="85379" y="28772"/>
                  <a:pt x="85201" y="28731"/>
                  <a:pt x="85025" y="28686"/>
                </a:cubicBezTo>
                <a:close/>
                <a:moveTo>
                  <a:pt x="85346" y="28831"/>
                </a:moveTo>
                <a:lnTo>
                  <a:pt x="85346" y="28831"/>
                </a:lnTo>
                <a:cubicBezTo>
                  <a:pt x="85410" y="28844"/>
                  <a:pt x="85452" y="28853"/>
                  <a:pt x="85474" y="28856"/>
                </a:cubicBezTo>
                <a:lnTo>
                  <a:pt x="85474" y="28856"/>
                </a:lnTo>
                <a:cubicBezTo>
                  <a:pt x="85431" y="28848"/>
                  <a:pt x="85388" y="28839"/>
                  <a:pt x="85346" y="28831"/>
                </a:cubicBezTo>
                <a:close/>
                <a:moveTo>
                  <a:pt x="91727" y="28319"/>
                </a:moveTo>
                <a:lnTo>
                  <a:pt x="91727" y="28319"/>
                </a:lnTo>
                <a:cubicBezTo>
                  <a:pt x="91724" y="28319"/>
                  <a:pt x="91675" y="28336"/>
                  <a:pt x="91558" y="28377"/>
                </a:cubicBezTo>
                <a:cubicBezTo>
                  <a:pt x="91294" y="28478"/>
                  <a:pt x="91029" y="28566"/>
                  <a:pt x="90752" y="28642"/>
                </a:cubicBezTo>
                <a:lnTo>
                  <a:pt x="90411" y="28730"/>
                </a:lnTo>
                <a:lnTo>
                  <a:pt x="90059" y="28806"/>
                </a:lnTo>
                <a:lnTo>
                  <a:pt x="89706" y="28869"/>
                </a:lnTo>
                <a:cubicBezTo>
                  <a:pt x="89592" y="28894"/>
                  <a:pt x="89479" y="28907"/>
                  <a:pt x="89391" y="28919"/>
                </a:cubicBezTo>
                <a:cubicBezTo>
                  <a:pt x="89529" y="28907"/>
                  <a:pt x="89655" y="28894"/>
                  <a:pt x="89794" y="28869"/>
                </a:cubicBezTo>
                <a:cubicBezTo>
                  <a:pt x="89983" y="28831"/>
                  <a:pt x="90235" y="28793"/>
                  <a:pt x="90487" y="28730"/>
                </a:cubicBezTo>
                <a:lnTo>
                  <a:pt x="90878" y="28617"/>
                </a:lnTo>
                <a:cubicBezTo>
                  <a:pt x="90953" y="28594"/>
                  <a:pt x="91032" y="28576"/>
                  <a:pt x="91111" y="28555"/>
                </a:cubicBezTo>
                <a:lnTo>
                  <a:pt x="91111" y="28555"/>
                </a:lnTo>
                <a:cubicBezTo>
                  <a:pt x="90948" y="28593"/>
                  <a:pt x="90886" y="28608"/>
                  <a:pt x="90885" y="28608"/>
                </a:cubicBezTo>
                <a:cubicBezTo>
                  <a:pt x="90885" y="28608"/>
                  <a:pt x="90892" y="28607"/>
                  <a:pt x="90903" y="28604"/>
                </a:cubicBezTo>
                <a:cubicBezTo>
                  <a:pt x="90941" y="28591"/>
                  <a:pt x="91105" y="28554"/>
                  <a:pt x="91268" y="28491"/>
                </a:cubicBezTo>
                <a:cubicBezTo>
                  <a:pt x="91489" y="28411"/>
                  <a:pt x="91735" y="28319"/>
                  <a:pt x="91727" y="28319"/>
                </a:cubicBezTo>
                <a:close/>
                <a:moveTo>
                  <a:pt x="75391" y="9388"/>
                </a:moveTo>
                <a:lnTo>
                  <a:pt x="75391" y="9388"/>
                </a:lnTo>
                <a:cubicBezTo>
                  <a:pt x="75187" y="9388"/>
                  <a:pt x="75684" y="9458"/>
                  <a:pt x="75446" y="9458"/>
                </a:cubicBezTo>
                <a:cubicBezTo>
                  <a:pt x="75349" y="9458"/>
                  <a:pt x="75128" y="9446"/>
                  <a:pt x="74686" y="9413"/>
                </a:cubicBezTo>
                <a:lnTo>
                  <a:pt x="74686" y="9413"/>
                </a:lnTo>
                <a:lnTo>
                  <a:pt x="76576" y="9577"/>
                </a:lnTo>
                <a:cubicBezTo>
                  <a:pt x="76349" y="9547"/>
                  <a:pt x="76029" y="9502"/>
                  <a:pt x="76095" y="9502"/>
                </a:cubicBezTo>
                <a:cubicBezTo>
                  <a:pt x="76113" y="9502"/>
                  <a:pt x="76161" y="9506"/>
                  <a:pt x="76248" y="9514"/>
                </a:cubicBezTo>
                <a:lnTo>
                  <a:pt x="77231" y="9627"/>
                </a:lnTo>
                <a:cubicBezTo>
                  <a:pt x="77440" y="9651"/>
                  <a:pt x="77671" y="9674"/>
                  <a:pt x="78251" y="9766"/>
                </a:cubicBezTo>
                <a:lnTo>
                  <a:pt x="78251" y="9766"/>
                </a:lnTo>
                <a:cubicBezTo>
                  <a:pt x="78220" y="9759"/>
                  <a:pt x="78224" y="9756"/>
                  <a:pt x="78258" y="9756"/>
                </a:cubicBezTo>
                <a:cubicBezTo>
                  <a:pt x="78358" y="9756"/>
                  <a:pt x="78720" y="9787"/>
                  <a:pt x="79159" y="9841"/>
                </a:cubicBezTo>
                <a:cubicBezTo>
                  <a:pt x="79146" y="9840"/>
                  <a:pt x="79137" y="9839"/>
                  <a:pt x="79130" y="9839"/>
                </a:cubicBezTo>
                <a:cubicBezTo>
                  <a:pt x="79090" y="9839"/>
                  <a:pt x="79141" y="9861"/>
                  <a:pt x="79066" y="9861"/>
                </a:cubicBezTo>
                <a:cubicBezTo>
                  <a:pt x="79043" y="9861"/>
                  <a:pt x="79009" y="9859"/>
                  <a:pt x="78957" y="9854"/>
                </a:cubicBezTo>
                <a:lnTo>
                  <a:pt x="78957" y="9854"/>
                </a:lnTo>
                <a:cubicBezTo>
                  <a:pt x="79484" y="9911"/>
                  <a:pt x="80010" y="9989"/>
                  <a:pt x="80546" y="10060"/>
                </a:cubicBezTo>
                <a:lnTo>
                  <a:pt x="80546" y="10060"/>
                </a:lnTo>
                <a:cubicBezTo>
                  <a:pt x="80530" y="10058"/>
                  <a:pt x="80519" y="10057"/>
                  <a:pt x="80512" y="10057"/>
                </a:cubicBezTo>
                <a:cubicBezTo>
                  <a:pt x="80456" y="10057"/>
                  <a:pt x="80726" y="10113"/>
                  <a:pt x="81024" y="10169"/>
                </a:cubicBezTo>
                <a:cubicBezTo>
                  <a:pt x="81012" y="10167"/>
                  <a:pt x="81008" y="10166"/>
                  <a:pt x="81009" y="10166"/>
                </a:cubicBezTo>
                <a:lnTo>
                  <a:pt x="81009" y="10166"/>
                </a:lnTo>
                <a:cubicBezTo>
                  <a:pt x="81031" y="10166"/>
                  <a:pt x="82174" y="10363"/>
                  <a:pt x="82764" y="10485"/>
                </a:cubicBezTo>
                <a:lnTo>
                  <a:pt x="82764" y="10485"/>
                </a:lnTo>
                <a:lnTo>
                  <a:pt x="82246" y="10371"/>
                </a:lnTo>
                <a:lnTo>
                  <a:pt x="82246" y="10371"/>
                </a:lnTo>
                <a:lnTo>
                  <a:pt x="84199" y="10749"/>
                </a:lnTo>
                <a:lnTo>
                  <a:pt x="84980" y="10913"/>
                </a:lnTo>
                <a:cubicBezTo>
                  <a:pt x="85283" y="10976"/>
                  <a:pt x="85636" y="11064"/>
                  <a:pt x="86115" y="11190"/>
                </a:cubicBezTo>
                <a:cubicBezTo>
                  <a:pt x="86022" y="11169"/>
                  <a:pt x="85908" y="11149"/>
                  <a:pt x="85872" y="11149"/>
                </a:cubicBezTo>
                <a:cubicBezTo>
                  <a:pt x="85820" y="11149"/>
                  <a:pt x="85931" y="11192"/>
                  <a:pt x="86505" y="11341"/>
                </a:cubicBezTo>
                <a:lnTo>
                  <a:pt x="87879" y="11681"/>
                </a:lnTo>
                <a:cubicBezTo>
                  <a:pt x="88534" y="11870"/>
                  <a:pt x="89340" y="12084"/>
                  <a:pt x="90159" y="12374"/>
                </a:cubicBezTo>
                <a:cubicBezTo>
                  <a:pt x="90273" y="12412"/>
                  <a:pt x="90374" y="12450"/>
                  <a:pt x="90474" y="12500"/>
                </a:cubicBezTo>
                <a:cubicBezTo>
                  <a:pt x="90903" y="12651"/>
                  <a:pt x="91319" y="12815"/>
                  <a:pt x="91722" y="12992"/>
                </a:cubicBezTo>
                <a:cubicBezTo>
                  <a:pt x="91344" y="12840"/>
                  <a:pt x="90588" y="12551"/>
                  <a:pt x="89781" y="12299"/>
                </a:cubicBezTo>
                <a:cubicBezTo>
                  <a:pt x="89378" y="12160"/>
                  <a:pt x="88950" y="12047"/>
                  <a:pt x="88559" y="11921"/>
                </a:cubicBezTo>
                <a:lnTo>
                  <a:pt x="87979" y="11757"/>
                </a:lnTo>
                <a:lnTo>
                  <a:pt x="87450" y="11631"/>
                </a:lnTo>
                <a:lnTo>
                  <a:pt x="87450" y="11631"/>
                </a:lnTo>
                <a:cubicBezTo>
                  <a:pt x="88168" y="11845"/>
                  <a:pt x="87652" y="11694"/>
                  <a:pt x="88710" y="12034"/>
                </a:cubicBezTo>
                <a:cubicBezTo>
                  <a:pt x="88774" y="12055"/>
                  <a:pt x="88800" y="12064"/>
                  <a:pt x="88797" y="12064"/>
                </a:cubicBezTo>
                <a:cubicBezTo>
                  <a:pt x="88785" y="12064"/>
                  <a:pt x="88078" y="11841"/>
                  <a:pt x="87816" y="11757"/>
                </a:cubicBezTo>
                <a:lnTo>
                  <a:pt x="87816" y="11757"/>
                </a:lnTo>
                <a:cubicBezTo>
                  <a:pt x="88635" y="12021"/>
                  <a:pt x="89466" y="12273"/>
                  <a:pt x="90285" y="12576"/>
                </a:cubicBezTo>
                <a:cubicBezTo>
                  <a:pt x="90281" y="12574"/>
                  <a:pt x="90279" y="12573"/>
                  <a:pt x="90280" y="12573"/>
                </a:cubicBezTo>
                <a:lnTo>
                  <a:pt x="90280" y="12573"/>
                </a:lnTo>
                <a:cubicBezTo>
                  <a:pt x="90288" y="12573"/>
                  <a:pt x="90733" y="12727"/>
                  <a:pt x="91155" y="12891"/>
                </a:cubicBezTo>
                <a:cubicBezTo>
                  <a:pt x="91394" y="12979"/>
                  <a:pt x="91621" y="13080"/>
                  <a:pt x="91785" y="13155"/>
                </a:cubicBezTo>
                <a:cubicBezTo>
                  <a:pt x="91873" y="13193"/>
                  <a:pt x="91949" y="13231"/>
                  <a:pt x="92037" y="13256"/>
                </a:cubicBezTo>
                <a:cubicBezTo>
                  <a:pt x="91180" y="12866"/>
                  <a:pt x="90311" y="12525"/>
                  <a:pt x="89403" y="12248"/>
                </a:cubicBezTo>
                <a:lnTo>
                  <a:pt x="89403" y="12248"/>
                </a:lnTo>
                <a:cubicBezTo>
                  <a:pt x="89731" y="12324"/>
                  <a:pt x="90059" y="12425"/>
                  <a:pt x="90374" y="12538"/>
                </a:cubicBezTo>
                <a:cubicBezTo>
                  <a:pt x="91142" y="12815"/>
                  <a:pt x="91898" y="13143"/>
                  <a:pt x="92642" y="13521"/>
                </a:cubicBezTo>
                <a:cubicBezTo>
                  <a:pt x="92741" y="13577"/>
                  <a:pt x="92771" y="13597"/>
                  <a:pt x="92762" y="13597"/>
                </a:cubicBezTo>
                <a:cubicBezTo>
                  <a:pt x="92733" y="13597"/>
                  <a:pt x="92358" y="13419"/>
                  <a:pt x="92339" y="13419"/>
                </a:cubicBezTo>
                <a:cubicBezTo>
                  <a:pt x="92339" y="13419"/>
                  <a:pt x="92339" y="13419"/>
                  <a:pt x="92339" y="13420"/>
                </a:cubicBezTo>
                <a:lnTo>
                  <a:pt x="92680" y="13584"/>
                </a:lnTo>
                <a:cubicBezTo>
                  <a:pt x="92831" y="13672"/>
                  <a:pt x="93020" y="13773"/>
                  <a:pt x="93209" y="13874"/>
                </a:cubicBezTo>
                <a:cubicBezTo>
                  <a:pt x="93380" y="13980"/>
                  <a:pt x="93546" y="14089"/>
                  <a:pt x="93682" y="14179"/>
                </a:cubicBezTo>
                <a:lnTo>
                  <a:pt x="93682" y="14179"/>
                </a:lnTo>
                <a:cubicBezTo>
                  <a:pt x="93568" y="14107"/>
                  <a:pt x="93453" y="14034"/>
                  <a:pt x="93335" y="13962"/>
                </a:cubicBezTo>
                <a:lnTo>
                  <a:pt x="93335" y="13962"/>
                </a:lnTo>
                <a:cubicBezTo>
                  <a:pt x="93725" y="14201"/>
                  <a:pt x="94104" y="14466"/>
                  <a:pt x="94469" y="14743"/>
                </a:cubicBezTo>
                <a:cubicBezTo>
                  <a:pt x="94860" y="15058"/>
                  <a:pt x="95238" y="15411"/>
                  <a:pt x="95565" y="15789"/>
                </a:cubicBezTo>
                <a:cubicBezTo>
                  <a:pt x="95729" y="16003"/>
                  <a:pt x="95893" y="16217"/>
                  <a:pt x="96044" y="16432"/>
                </a:cubicBezTo>
                <a:cubicBezTo>
                  <a:pt x="96195" y="16658"/>
                  <a:pt x="96296" y="16860"/>
                  <a:pt x="96321" y="16885"/>
                </a:cubicBezTo>
                <a:cubicBezTo>
                  <a:pt x="96220" y="16709"/>
                  <a:pt x="96132" y="16532"/>
                  <a:pt x="96044" y="16343"/>
                </a:cubicBezTo>
                <a:cubicBezTo>
                  <a:pt x="96041" y="16322"/>
                  <a:pt x="96043" y="16312"/>
                  <a:pt x="96051" y="16312"/>
                </a:cubicBezTo>
                <a:cubicBezTo>
                  <a:pt x="96073" y="16312"/>
                  <a:pt x="96133" y="16380"/>
                  <a:pt x="96233" y="16507"/>
                </a:cubicBezTo>
                <a:cubicBezTo>
                  <a:pt x="96258" y="16545"/>
                  <a:pt x="96334" y="16684"/>
                  <a:pt x="96447" y="16873"/>
                </a:cubicBezTo>
                <a:cubicBezTo>
                  <a:pt x="96498" y="16974"/>
                  <a:pt x="96561" y="17087"/>
                  <a:pt x="96624" y="17213"/>
                </a:cubicBezTo>
                <a:cubicBezTo>
                  <a:pt x="96687" y="17339"/>
                  <a:pt x="96750" y="17478"/>
                  <a:pt x="96800" y="17616"/>
                </a:cubicBezTo>
                <a:cubicBezTo>
                  <a:pt x="96977" y="18082"/>
                  <a:pt x="97103" y="18561"/>
                  <a:pt x="97191" y="19053"/>
                </a:cubicBezTo>
                <a:cubicBezTo>
                  <a:pt x="97204" y="19175"/>
                  <a:pt x="97208" y="19223"/>
                  <a:pt x="97204" y="19223"/>
                </a:cubicBezTo>
                <a:cubicBezTo>
                  <a:pt x="97198" y="19223"/>
                  <a:pt x="97165" y="19049"/>
                  <a:pt x="97115" y="18876"/>
                </a:cubicBezTo>
                <a:cubicBezTo>
                  <a:pt x="97071" y="18692"/>
                  <a:pt x="97015" y="18501"/>
                  <a:pt x="97011" y="18501"/>
                </a:cubicBezTo>
                <a:lnTo>
                  <a:pt x="97011" y="18501"/>
                </a:lnTo>
                <a:cubicBezTo>
                  <a:pt x="97009" y="18501"/>
                  <a:pt x="97017" y="18537"/>
                  <a:pt x="97040" y="18624"/>
                </a:cubicBezTo>
                <a:cubicBezTo>
                  <a:pt x="97090" y="18801"/>
                  <a:pt x="97128" y="18990"/>
                  <a:pt x="97166" y="19179"/>
                </a:cubicBezTo>
                <a:cubicBezTo>
                  <a:pt x="97191" y="19405"/>
                  <a:pt x="97178" y="19355"/>
                  <a:pt x="97178" y="19368"/>
                </a:cubicBezTo>
                <a:cubicBezTo>
                  <a:pt x="97178" y="19418"/>
                  <a:pt x="97178" y="19456"/>
                  <a:pt x="97191" y="19494"/>
                </a:cubicBezTo>
                <a:cubicBezTo>
                  <a:pt x="97191" y="19569"/>
                  <a:pt x="97216" y="19721"/>
                  <a:pt x="97229" y="19960"/>
                </a:cubicBezTo>
                <a:cubicBezTo>
                  <a:pt x="97237" y="20151"/>
                  <a:pt x="97240" y="20343"/>
                  <a:pt x="97237" y="20531"/>
                </a:cubicBezTo>
                <a:lnTo>
                  <a:pt x="97237" y="20531"/>
                </a:lnTo>
                <a:cubicBezTo>
                  <a:pt x="97238" y="20494"/>
                  <a:pt x="97240" y="20455"/>
                  <a:pt x="97241" y="20414"/>
                </a:cubicBezTo>
                <a:lnTo>
                  <a:pt x="97241" y="20414"/>
                </a:lnTo>
                <a:cubicBezTo>
                  <a:pt x="97241" y="20652"/>
                  <a:pt x="97241" y="20840"/>
                  <a:pt x="97216" y="20991"/>
                </a:cubicBezTo>
                <a:lnTo>
                  <a:pt x="97216" y="20991"/>
                </a:lnTo>
                <a:cubicBezTo>
                  <a:pt x="97217" y="20972"/>
                  <a:pt x="97219" y="20941"/>
                  <a:pt x="97221" y="20897"/>
                </a:cubicBezTo>
                <a:lnTo>
                  <a:pt x="97221" y="20897"/>
                </a:lnTo>
                <a:cubicBezTo>
                  <a:pt x="97214" y="20969"/>
                  <a:pt x="97208" y="21015"/>
                  <a:pt x="97212" y="21015"/>
                </a:cubicBezTo>
                <a:cubicBezTo>
                  <a:pt x="97212" y="21015"/>
                  <a:pt x="97213" y="21013"/>
                  <a:pt x="97215" y="21010"/>
                </a:cubicBezTo>
                <a:lnTo>
                  <a:pt x="97215" y="21010"/>
                </a:lnTo>
                <a:cubicBezTo>
                  <a:pt x="97202" y="21154"/>
                  <a:pt x="97190" y="21288"/>
                  <a:pt x="97178" y="21409"/>
                </a:cubicBezTo>
                <a:cubicBezTo>
                  <a:pt x="97128" y="21787"/>
                  <a:pt x="97052" y="22152"/>
                  <a:pt x="96951" y="22518"/>
                </a:cubicBezTo>
                <a:cubicBezTo>
                  <a:pt x="96963" y="22479"/>
                  <a:pt x="96969" y="22461"/>
                  <a:pt x="96972" y="22461"/>
                </a:cubicBezTo>
                <a:lnTo>
                  <a:pt x="96972" y="22461"/>
                </a:lnTo>
                <a:cubicBezTo>
                  <a:pt x="96981" y="22461"/>
                  <a:pt x="96939" y="22680"/>
                  <a:pt x="96851" y="22984"/>
                </a:cubicBezTo>
                <a:cubicBezTo>
                  <a:pt x="96699" y="23463"/>
                  <a:pt x="96523" y="23917"/>
                  <a:pt x="96296" y="24345"/>
                </a:cubicBezTo>
                <a:cubicBezTo>
                  <a:pt x="96246" y="24421"/>
                  <a:pt x="96195" y="24496"/>
                  <a:pt x="96157" y="24572"/>
                </a:cubicBezTo>
                <a:cubicBezTo>
                  <a:pt x="95754" y="25290"/>
                  <a:pt x="95263" y="25945"/>
                  <a:pt x="94671" y="26512"/>
                </a:cubicBezTo>
                <a:cubicBezTo>
                  <a:pt x="94406" y="26764"/>
                  <a:pt x="94116" y="27004"/>
                  <a:pt x="93814" y="27231"/>
                </a:cubicBezTo>
                <a:cubicBezTo>
                  <a:pt x="93473" y="27457"/>
                  <a:pt x="93121" y="27684"/>
                  <a:pt x="92755" y="27873"/>
                </a:cubicBezTo>
                <a:cubicBezTo>
                  <a:pt x="92642" y="27956"/>
                  <a:pt x="92082" y="28190"/>
                  <a:pt x="92068" y="28190"/>
                </a:cubicBezTo>
                <a:cubicBezTo>
                  <a:pt x="92064" y="28190"/>
                  <a:pt x="92088" y="28178"/>
                  <a:pt x="92150" y="28150"/>
                </a:cubicBezTo>
                <a:lnTo>
                  <a:pt x="92150" y="28150"/>
                </a:lnTo>
                <a:cubicBezTo>
                  <a:pt x="92024" y="28201"/>
                  <a:pt x="91924" y="28264"/>
                  <a:pt x="91772" y="28314"/>
                </a:cubicBezTo>
                <a:lnTo>
                  <a:pt x="91268" y="28503"/>
                </a:lnTo>
                <a:cubicBezTo>
                  <a:pt x="91520" y="28415"/>
                  <a:pt x="91747" y="28339"/>
                  <a:pt x="91936" y="28251"/>
                </a:cubicBezTo>
                <a:lnTo>
                  <a:pt x="91936" y="28251"/>
                </a:lnTo>
                <a:cubicBezTo>
                  <a:pt x="91949" y="28264"/>
                  <a:pt x="91621" y="28415"/>
                  <a:pt x="91067" y="28604"/>
                </a:cubicBezTo>
                <a:cubicBezTo>
                  <a:pt x="90323" y="28831"/>
                  <a:pt x="89542" y="28982"/>
                  <a:pt x="88761" y="29045"/>
                </a:cubicBezTo>
                <a:cubicBezTo>
                  <a:pt x="88484" y="29064"/>
                  <a:pt x="88282" y="29075"/>
                  <a:pt x="88143" y="29075"/>
                </a:cubicBezTo>
                <a:cubicBezTo>
                  <a:pt x="88093" y="29075"/>
                  <a:pt x="88051" y="29074"/>
                  <a:pt x="88017" y="29070"/>
                </a:cubicBezTo>
                <a:cubicBezTo>
                  <a:pt x="87954" y="29070"/>
                  <a:pt x="87891" y="29070"/>
                  <a:pt x="87828" y="29058"/>
                </a:cubicBezTo>
                <a:lnTo>
                  <a:pt x="87841" y="29058"/>
                </a:lnTo>
                <a:cubicBezTo>
                  <a:pt x="87664" y="29058"/>
                  <a:pt x="87501" y="29058"/>
                  <a:pt x="87337" y="29045"/>
                </a:cubicBezTo>
                <a:lnTo>
                  <a:pt x="86908" y="29020"/>
                </a:lnTo>
                <a:cubicBezTo>
                  <a:pt x="86644" y="29007"/>
                  <a:pt x="86430" y="28957"/>
                  <a:pt x="86228" y="28944"/>
                </a:cubicBezTo>
                <a:lnTo>
                  <a:pt x="85951" y="28907"/>
                </a:lnTo>
                <a:lnTo>
                  <a:pt x="85711" y="28856"/>
                </a:lnTo>
                <a:lnTo>
                  <a:pt x="85283" y="28780"/>
                </a:lnTo>
                <a:cubicBezTo>
                  <a:pt x="85018" y="28730"/>
                  <a:pt x="84766" y="28654"/>
                  <a:pt x="84439" y="28566"/>
                </a:cubicBezTo>
                <a:cubicBezTo>
                  <a:pt x="84010" y="28440"/>
                  <a:pt x="83594" y="28276"/>
                  <a:pt x="83179" y="28100"/>
                </a:cubicBezTo>
                <a:cubicBezTo>
                  <a:pt x="83053" y="28050"/>
                  <a:pt x="82939" y="27987"/>
                  <a:pt x="82813" y="27924"/>
                </a:cubicBezTo>
                <a:cubicBezTo>
                  <a:pt x="82796" y="27907"/>
                  <a:pt x="82789" y="27900"/>
                  <a:pt x="82790" y="27900"/>
                </a:cubicBezTo>
                <a:lnTo>
                  <a:pt x="82790" y="27900"/>
                </a:lnTo>
                <a:cubicBezTo>
                  <a:pt x="82792" y="27900"/>
                  <a:pt x="82805" y="27910"/>
                  <a:pt x="82826" y="27924"/>
                </a:cubicBezTo>
                <a:cubicBezTo>
                  <a:pt x="82881" y="27942"/>
                  <a:pt x="82983" y="27980"/>
                  <a:pt x="82995" y="27980"/>
                </a:cubicBezTo>
                <a:cubicBezTo>
                  <a:pt x="83000" y="27980"/>
                  <a:pt x="82992" y="27975"/>
                  <a:pt x="82964" y="27961"/>
                </a:cubicBezTo>
                <a:lnTo>
                  <a:pt x="82964" y="27961"/>
                </a:lnTo>
                <a:cubicBezTo>
                  <a:pt x="83254" y="28087"/>
                  <a:pt x="83506" y="28188"/>
                  <a:pt x="83733" y="28276"/>
                </a:cubicBezTo>
                <a:lnTo>
                  <a:pt x="84376" y="28503"/>
                </a:lnTo>
                <a:cubicBezTo>
                  <a:pt x="84506" y="28544"/>
                  <a:pt x="84635" y="28579"/>
                  <a:pt x="84762" y="28613"/>
                </a:cubicBezTo>
                <a:lnTo>
                  <a:pt x="84762" y="28613"/>
                </a:lnTo>
                <a:cubicBezTo>
                  <a:pt x="84696" y="28594"/>
                  <a:pt x="84630" y="28574"/>
                  <a:pt x="84565" y="28554"/>
                </a:cubicBezTo>
                <a:lnTo>
                  <a:pt x="84565" y="28554"/>
                </a:lnTo>
                <a:lnTo>
                  <a:pt x="84905" y="28642"/>
                </a:lnTo>
                <a:cubicBezTo>
                  <a:pt x="85043" y="28680"/>
                  <a:pt x="85195" y="28730"/>
                  <a:pt x="85346" y="28755"/>
                </a:cubicBezTo>
                <a:cubicBezTo>
                  <a:pt x="85648" y="28806"/>
                  <a:pt x="85963" y="28881"/>
                  <a:pt x="86178" y="28907"/>
                </a:cubicBezTo>
                <a:cubicBezTo>
                  <a:pt x="85989" y="28881"/>
                  <a:pt x="85598" y="28806"/>
                  <a:pt x="85094" y="28680"/>
                </a:cubicBezTo>
                <a:cubicBezTo>
                  <a:pt x="84489" y="28541"/>
                  <a:pt x="83909" y="28339"/>
                  <a:pt x="83342" y="28100"/>
                </a:cubicBezTo>
                <a:cubicBezTo>
                  <a:pt x="83015" y="27987"/>
                  <a:pt x="82712" y="27810"/>
                  <a:pt x="82385" y="27659"/>
                </a:cubicBezTo>
                <a:cubicBezTo>
                  <a:pt x="82221" y="27571"/>
                  <a:pt x="82070" y="27483"/>
                  <a:pt x="81906" y="27394"/>
                </a:cubicBezTo>
                <a:cubicBezTo>
                  <a:pt x="81755" y="27306"/>
                  <a:pt x="81603" y="27218"/>
                  <a:pt x="81465" y="27117"/>
                </a:cubicBezTo>
                <a:cubicBezTo>
                  <a:pt x="80936" y="26764"/>
                  <a:pt x="80444" y="26374"/>
                  <a:pt x="79991" y="25920"/>
                </a:cubicBezTo>
                <a:cubicBezTo>
                  <a:pt x="79754" y="25704"/>
                  <a:pt x="79425" y="25328"/>
                  <a:pt x="79422" y="25328"/>
                </a:cubicBezTo>
                <a:lnTo>
                  <a:pt x="79422" y="25328"/>
                </a:lnTo>
                <a:cubicBezTo>
                  <a:pt x="79421" y="25328"/>
                  <a:pt x="79437" y="25347"/>
                  <a:pt x="79474" y="25391"/>
                </a:cubicBezTo>
                <a:cubicBezTo>
                  <a:pt x="79625" y="25567"/>
                  <a:pt x="79789" y="25731"/>
                  <a:pt x="79940" y="25895"/>
                </a:cubicBezTo>
                <a:cubicBezTo>
                  <a:pt x="80005" y="25967"/>
                  <a:pt x="80033" y="25994"/>
                  <a:pt x="80033" y="25994"/>
                </a:cubicBezTo>
                <a:cubicBezTo>
                  <a:pt x="80033" y="25994"/>
                  <a:pt x="80017" y="25979"/>
                  <a:pt x="79991" y="25958"/>
                </a:cubicBezTo>
                <a:cubicBezTo>
                  <a:pt x="79928" y="25908"/>
                  <a:pt x="79839" y="25807"/>
                  <a:pt x="79726" y="25693"/>
                </a:cubicBezTo>
                <a:cubicBezTo>
                  <a:pt x="79593" y="25560"/>
                  <a:pt x="79480" y="25433"/>
                  <a:pt x="79479" y="25433"/>
                </a:cubicBezTo>
                <a:lnTo>
                  <a:pt x="79479" y="25433"/>
                </a:lnTo>
                <a:cubicBezTo>
                  <a:pt x="79478" y="25433"/>
                  <a:pt x="79520" y="25481"/>
                  <a:pt x="79625" y="25605"/>
                </a:cubicBezTo>
                <a:cubicBezTo>
                  <a:pt x="79285" y="25240"/>
                  <a:pt x="78982" y="24849"/>
                  <a:pt x="78718" y="24421"/>
                </a:cubicBezTo>
                <a:cubicBezTo>
                  <a:pt x="78403" y="23904"/>
                  <a:pt x="78163" y="23350"/>
                  <a:pt x="78025" y="22770"/>
                </a:cubicBezTo>
                <a:cubicBezTo>
                  <a:pt x="78013" y="22699"/>
                  <a:pt x="78001" y="22617"/>
                  <a:pt x="78000" y="22534"/>
                </a:cubicBezTo>
                <a:lnTo>
                  <a:pt x="78000" y="22534"/>
                </a:lnTo>
                <a:cubicBezTo>
                  <a:pt x="78001" y="22538"/>
                  <a:pt x="78001" y="22543"/>
                  <a:pt x="78002" y="22547"/>
                </a:cubicBezTo>
                <a:lnTo>
                  <a:pt x="78002" y="22547"/>
                </a:lnTo>
                <a:cubicBezTo>
                  <a:pt x="78001" y="22537"/>
                  <a:pt x="78000" y="22528"/>
                  <a:pt x="78000" y="22518"/>
                </a:cubicBezTo>
                <a:lnTo>
                  <a:pt x="78000" y="22518"/>
                </a:lnTo>
                <a:cubicBezTo>
                  <a:pt x="78000" y="22523"/>
                  <a:pt x="78000" y="22528"/>
                  <a:pt x="78000" y="22534"/>
                </a:cubicBezTo>
                <a:lnTo>
                  <a:pt x="78000" y="22534"/>
                </a:lnTo>
                <a:cubicBezTo>
                  <a:pt x="77995" y="22508"/>
                  <a:pt x="77991" y="22481"/>
                  <a:pt x="77987" y="22455"/>
                </a:cubicBezTo>
                <a:lnTo>
                  <a:pt x="77949" y="22266"/>
                </a:lnTo>
                <a:cubicBezTo>
                  <a:pt x="77949" y="22203"/>
                  <a:pt x="77937" y="22140"/>
                  <a:pt x="77937" y="22089"/>
                </a:cubicBezTo>
                <a:cubicBezTo>
                  <a:pt x="77924" y="21963"/>
                  <a:pt x="77899" y="21837"/>
                  <a:pt x="77899" y="21724"/>
                </a:cubicBezTo>
                <a:cubicBezTo>
                  <a:pt x="77886" y="21497"/>
                  <a:pt x="77899" y="21296"/>
                  <a:pt x="77899" y="21144"/>
                </a:cubicBezTo>
                <a:lnTo>
                  <a:pt x="77899" y="21144"/>
                </a:lnTo>
                <a:cubicBezTo>
                  <a:pt x="77874" y="21447"/>
                  <a:pt x="77874" y="21749"/>
                  <a:pt x="77911" y="22064"/>
                </a:cubicBezTo>
                <a:cubicBezTo>
                  <a:pt x="77848" y="21548"/>
                  <a:pt x="77848" y="21031"/>
                  <a:pt x="77937" y="20514"/>
                </a:cubicBezTo>
                <a:cubicBezTo>
                  <a:pt x="78004" y="20081"/>
                  <a:pt x="78108" y="19654"/>
                  <a:pt x="78250" y="19241"/>
                </a:cubicBezTo>
                <a:lnTo>
                  <a:pt x="78250" y="19241"/>
                </a:lnTo>
                <a:cubicBezTo>
                  <a:pt x="78246" y="19250"/>
                  <a:pt x="78243" y="19258"/>
                  <a:pt x="78239" y="19267"/>
                </a:cubicBezTo>
                <a:cubicBezTo>
                  <a:pt x="78201" y="19355"/>
                  <a:pt x="78151" y="19494"/>
                  <a:pt x="78037" y="19897"/>
                </a:cubicBezTo>
                <a:cubicBezTo>
                  <a:pt x="78057" y="19837"/>
                  <a:pt x="78067" y="19810"/>
                  <a:pt x="78068" y="19810"/>
                </a:cubicBezTo>
                <a:lnTo>
                  <a:pt x="78068" y="19810"/>
                </a:lnTo>
                <a:cubicBezTo>
                  <a:pt x="78076" y="19810"/>
                  <a:pt x="77915" y="20397"/>
                  <a:pt x="77874" y="20968"/>
                </a:cubicBezTo>
                <a:cubicBezTo>
                  <a:pt x="77828" y="21472"/>
                  <a:pt x="77869" y="21949"/>
                  <a:pt x="77880" y="21949"/>
                </a:cubicBezTo>
                <a:cubicBezTo>
                  <a:pt x="77881" y="21949"/>
                  <a:pt x="77882" y="21940"/>
                  <a:pt x="77882" y="21919"/>
                </a:cubicBezTo>
                <a:lnTo>
                  <a:pt x="77882" y="21919"/>
                </a:lnTo>
                <a:cubicBezTo>
                  <a:pt x="77884" y="21957"/>
                  <a:pt x="77886" y="21997"/>
                  <a:pt x="77886" y="22039"/>
                </a:cubicBezTo>
                <a:cubicBezTo>
                  <a:pt x="77886" y="22140"/>
                  <a:pt x="77899" y="22241"/>
                  <a:pt x="77924" y="22329"/>
                </a:cubicBezTo>
                <a:cubicBezTo>
                  <a:pt x="77949" y="22530"/>
                  <a:pt x="77987" y="22719"/>
                  <a:pt x="78037" y="22909"/>
                </a:cubicBezTo>
                <a:lnTo>
                  <a:pt x="78126" y="23211"/>
                </a:lnTo>
                <a:lnTo>
                  <a:pt x="78239" y="23526"/>
                </a:lnTo>
                <a:cubicBezTo>
                  <a:pt x="78277" y="23639"/>
                  <a:pt x="78327" y="23753"/>
                  <a:pt x="78378" y="23854"/>
                </a:cubicBezTo>
                <a:cubicBezTo>
                  <a:pt x="78428" y="23967"/>
                  <a:pt x="78478" y="24093"/>
                  <a:pt x="78554" y="24219"/>
                </a:cubicBezTo>
                <a:cubicBezTo>
                  <a:pt x="78554" y="24205"/>
                  <a:pt x="78539" y="24172"/>
                  <a:pt x="78527" y="24149"/>
                </a:cubicBezTo>
                <a:lnTo>
                  <a:pt x="78527" y="24149"/>
                </a:lnTo>
                <a:lnTo>
                  <a:pt x="78604" y="24282"/>
                </a:lnTo>
                <a:cubicBezTo>
                  <a:pt x="78655" y="24370"/>
                  <a:pt x="78730" y="24509"/>
                  <a:pt x="78869" y="24710"/>
                </a:cubicBezTo>
                <a:lnTo>
                  <a:pt x="78887" y="24735"/>
                </a:lnTo>
                <a:lnTo>
                  <a:pt x="78887" y="24735"/>
                </a:lnTo>
                <a:cubicBezTo>
                  <a:pt x="78807" y="24609"/>
                  <a:pt x="78745" y="24514"/>
                  <a:pt x="78718" y="24458"/>
                </a:cubicBezTo>
                <a:lnTo>
                  <a:pt x="78718" y="24458"/>
                </a:lnTo>
                <a:cubicBezTo>
                  <a:pt x="78781" y="24559"/>
                  <a:pt x="78894" y="24723"/>
                  <a:pt x="79020" y="24899"/>
                </a:cubicBezTo>
                <a:cubicBezTo>
                  <a:pt x="79146" y="25088"/>
                  <a:pt x="79310" y="25290"/>
                  <a:pt x="79486" y="25479"/>
                </a:cubicBezTo>
                <a:cubicBezTo>
                  <a:pt x="79562" y="25580"/>
                  <a:pt x="79650" y="25668"/>
                  <a:pt x="79739" y="25756"/>
                </a:cubicBezTo>
                <a:cubicBezTo>
                  <a:pt x="79827" y="25845"/>
                  <a:pt x="79915" y="25933"/>
                  <a:pt x="79991" y="26021"/>
                </a:cubicBezTo>
                <a:cubicBezTo>
                  <a:pt x="80167" y="26172"/>
                  <a:pt x="80306" y="26311"/>
                  <a:pt x="80406" y="26386"/>
                </a:cubicBezTo>
                <a:cubicBezTo>
                  <a:pt x="80528" y="26490"/>
                  <a:pt x="80568" y="26525"/>
                  <a:pt x="80568" y="26525"/>
                </a:cubicBezTo>
                <a:cubicBezTo>
                  <a:pt x="80567" y="26525"/>
                  <a:pt x="80410" y="26392"/>
                  <a:pt x="80401" y="26392"/>
                </a:cubicBezTo>
                <a:lnTo>
                  <a:pt x="80401" y="26392"/>
                </a:lnTo>
                <a:cubicBezTo>
                  <a:pt x="80398" y="26392"/>
                  <a:pt x="80412" y="26407"/>
                  <a:pt x="80457" y="26449"/>
                </a:cubicBezTo>
                <a:cubicBezTo>
                  <a:pt x="80658" y="26613"/>
                  <a:pt x="80873" y="26764"/>
                  <a:pt x="81087" y="26916"/>
                </a:cubicBezTo>
                <a:cubicBezTo>
                  <a:pt x="81120" y="26957"/>
                  <a:pt x="81659" y="27319"/>
                  <a:pt x="81699" y="27352"/>
                </a:cubicBezTo>
                <a:lnTo>
                  <a:pt x="81699" y="27352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688" y="27347"/>
                  <a:pt x="81701" y="27354"/>
                  <a:pt x="81702" y="27354"/>
                </a:cubicBezTo>
                <a:cubicBezTo>
                  <a:pt x="81702" y="27354"/>
                  <a:pt x="81701" y="27354"/>
                  <a:pt x="81699" y="27352"/>
                </a:cubicBezTo>
                <a:lnTo>
                  <a:pt x="81699" y="27352"/>
                </a:lnTo>
                <a:lnTo>
                  <a:pt x="81729" y="27369"/>
                </a:lnTo>
                <a:cubicBezTo>
                  <a:pt x="81737" y="27374"/>
                  <a:pt x="81744" y="27379"/>
                  <a:pt x="81751" y="27383"/>
                </a:cubicBezTo>
                <a:lnTo>
                  <a:pt x="81751" y="27383"/>
                </a:lnTo>
                <a:cubicBezTo>
                  <a:pt x="81756" y="27389"/>
                  <a:pt x="81766" y="27397"/>
                  <a:pt x="81780" y="27407"/>
                </a:cubicBezTo>
                <a:cubicBezTo>
                  <a:pt x="81796" y="27415"/>
                  <a:pt x="81817" y="27426"/>
                  <a:pt x="81841" y="27440"/>
                </a:cubicBezTo>
                <a:lnTo>
                  <a:pt x="81841" y="27440"/>
                </a:lnTo>
                <a:cubicBezTo>
                  <a:pt x="81981" y="27525"/>
                  <a:pt x="82120" y="27605"/>
                  <a:pt x="82259" y="27684"/>
                </a:cubicBezTo>
                <a:cubicBezTo>
                  <a:pt x="82435" y="27798"/>
                  <a:pt x="82599" y="27861"/>
                  <a:pt x="82788" y="27949"/>
                </a:cubicBezTo>
                <a:cubicBezTo>
                  <a:pt x="82964" y="28050"/>
                  <a:pt x="83166" y="28125"/>
                  <a:pt x="83355" y="28213"/>
                </a:cubicBezTo>
                <a:cubicBezTo>
                  <a:pt x="83733" y="28377"/>
                  <a:pt x="84124" y="28491"/>
                  <a:pt x="84413" y="28591"/>
                </a:cubicBezTo>
                <a:cubicBezTo>
                  <a:pt x="84703" y="28692"/>
                  <a:pt x="85043" y="28768"/>
                  <a:pt x="85270" y="28818"/>
                </a:cubicBezTo>
                <a:cubicBezTo>
                  <a:pt x="85414" y="28841"/>
                  <a:pt x="85499" y="28859"/>
                  <a:pt x="85492" y="28859"/>
                </a:cubicBezTo>
                <a:cubicBezTo>
                  <a:pt x="85490" y="28859"/>
                  <a:pt x="85484" y="28858"/>
                  <a:pt x="85474" y="28856"/>
                </a:cubicBezTo>
                <a:lnTo>
                  <a:pt x="85474" y="28856"/>
                </a:lnTo>
                <a:cubicBezTo>
                  <a:pt x="85746" y="28910"/>
                  <a:pt x="86019" y="28962"/>
                  <a:pt x="86291" y="28995"/>
                </a:cubicBezTo>
                <a:cubicBezTo>
                  <a:pt x="86455" y="29020"/>
                  <a:pt x="86606" y="29045"/>
                  <a:pt x="86770" y="29058"/>
                </a:cubicBezTo>
                <a:lnTo>
                  <a:pt x="87249" y="29096"/>
                </a:lnTo>
                <a:lnTo>
                  <a:pt x="87261" y="29096"/>
                </a:lnTo>
                <a:cubicBezTo>
                  <a:pt x="87475" y="29106"/>
                  <a:pt x="87688" y="29112"/>
                  <a:pt x="87902" y="29112"/>
                </a:cubicBezTo>
                <a:cubicBezTo>
                  <a:pt x="88674" y="29112"/>
                  <a:pt x="89447" y="29039"/>
                  <a:pt x="90197" y="28881"/>
                </a:cubicBezTo>
                <a:cubicBezTo>
                  <a:pt x="91231" y="28667"/>
                  <a:pt x="92226" y="28289"/>
                  <a:pt x="93133" y="27772"/>
                </a:cubicBezTo>
                <a:cubicBezTo>
                  <a:pt x="93826" y="27369"/>
                  <a:pt x="94456" y="26878"/>
                  <a:pt x="94998" y="26298"/>
                </a:cubicBezTo>
                <a:lnTo>
                  <a:pt x="95149" y="26147"/>
                </a:lnTo>
                <a:cubicBezTo>
                  <a:pt x="95502" y="25756"/>
                  <a:pt x="95817" y="25315"/>
                  <a:pt x="96094" y="24862"/>
                </a:cubicBezTo>
                <a:cubicBezTo>
                  <a:pt x="96309" y="24509"/>
                  <a:pt x="96498" y="24143"/>
                  <a:pt x="96661" y="23765"/>
                </a:cubicBezTo>
                <a:cubicBezTo>
                  <a:pt x="97002" y="22997"/>
                  <a:pt x="97229" y="22178"/>
                  <a:pt x="97329" y="21333"/>
                </a:cubicBezTo>
                <a:cubicBezTo>
                  <a:pt x="97392" y="20804"/>
                  <a:pt x="97405" y="20275"/>
                  <a:pt x="97355" y="19733"/>
                </a:cubicBezTo>
                <a:cubicBezTo>
                  <a:pt x="97317" y="19292"/>
                  <a:pt x="97241" y="18838"/>
                  <a:pt x="97128" y="18410"/>
                </a:cubicBezTo>
                <a:lnTo>
                  <a:pt x="97090" y="18360"/>
                </a:lnTo>
                <a:cubicBezTo>
                  <a:pt x="96813" y="17326"/>
                  <a:pt x="96271" y="16381"/>
                  <a:pt x="95540" y="15587"/>
                </a:cubicBezTo>
                <a:lnTo>
                  <a:pt x="95540" y="15587"/>
                </a:lnTo>
                <a:lnTo>
                  <a:pt x="95578" y="15650"/>
                </a:lnTo>
                <a:cubicBezTo>
                  <a:pt x="95137" y="15172"/>
                  <a:pt x="94645" y="14718"/>
                  <a:pt x="94104" y="14340"/>
                </a:cubicBezTo>
                <a:cubicBezTo>
                  <a:pt x="93436" y="13861"/>
                  <a:pt x="92730" y="13458"/>
                  <a:pt x="91987" y="13118"/>
                </a:cubicBezTo>
                <a:lnTo>
                  <a:pt x="91987" y="13118"/>
                </a:lnTo>
                <a:cubicBezTo>
                  <a:pt x="92050" y="13130"/>
                  <a:pt x="92163" y="13193"/>
                  <a:pt x="92302" y="13256"/>
                </a:cubicBezTo>
                <a:lnTo>
                  <a:pt x="92743" y="13483"/>
                </a:lnTo>
                <a:cubicBezTo>
                  <a:pt x="92289" y="13244"/>
                  <a:pt x="91835" y="13017"/>
                  <a:pt x="91357" y="12815"/>
                </a:cubicBezTo>
                <a:cubicBezTo>
                  <a:pt x="90878" y="12614"/>
                  <a:pt x="90386" y="12425"/>
                  <a:pt x="89895" y="12261"/>
                </a:cubicBezTo>
                <a:cubicBezTo>
                  <a:pt x="89403" y="12110"/>
                  <a:pt x="88912" y="11946"/>
                  <a:pt x="88446" y="11795"/>
                </a:cubicBezTo>
                <a:cubicBezTo>
                  <a:pt x="87967" y="11656"/>
                  <a:pt x="87513" y="11517"/>
                  <a:pt x="87072" y="11391"/>
                </a:cubicBezTo>
                <a:lnTo>
                  <a:pt x="86493" y="11228"/>
                </a:lnTo>
                <a:lnTo>
                  <a:pt x="86087" y="11121"/>
                </a:lnTo>
                <a:lnTo>
                  <a:pt x="86087" y="11121"/>
                </a:lnTo>
                <a:lnTo>
                  <a:pt x="85938" y="11089"/>
                </a:lnTo>
                <a:lnTo>
                  <a:pt x="85333" y="10925"/>
                </a:lnTo>
                <a:lnTo>
                  <a:pt x="85837" y="11064"/>
                </a:lnTo>
                <a:cubicBezTo>
                  <a:pt x="85497" y="10976"/>
                  <a:pt x="84993" y="10850"/>
                  <a:pt x="84476" y="10736"/>
                </a:cubicBezTo>
                <a:lnTo>
                  <a:pt x="84262" y="10661"/>
                </a:lnTo>
                <a:lnTo>
                  <a:pt x="84149" y="10635"/>
                </a:lnTo>
                <a:cubicBezTo>
                  <a:pt x="83914" y="10583"/>
                  <a:pt x="83811" y="10563"/>
                  <a:pt x="83794" y="10563"/>
                </a:cubicBezTo>
                <a:cubicBezTo>
                  <a:pt x="83774" y="10563"/>
                  <a:pt x="83869" y="10589"/>
                  <a:pt x="84010" y="10623"/>
                </a:cubicBezTo>
                <a:cubicBezTo>
                  <a:pt x="83746" y="10572"/>
                  <a:pt x="83519" y="10522"/>
                  <a:pt x="83330" y="10497"/>
                </a:cubicBezTo>
                <a:cubicBezTo>
                  <a:pt x="82927" y="10383"/>
                  <a:pt x="81994" y="10232"/>
                  <a:pt x="81440" y="10119"/>
                </a:cubicBezTo>
                <a:cubicBezTo>
                  <a:pt x="81108" y="10057"/>
                  <a:pt x="78965" y="9732"/>
                  <a:pt x="78603" y="9716"/>
                </a:cubicBezTo>
                <a:lnTo>
                  <a:pt x="78603" y="9716"/>
                </a:lnTo>
                <a:cubicBezTo>
                  <a:pt x="78626" y="9719"/>
                  <a:pt x="78656" y="9723"/>
                  <a:pt x="78693" y="9728"/>
                </a:cubicBezTo>
                <a:lnTo>
                  <a:pt x="78601" y="9716"/>
                </a:lnTo>
                <a:lnTo>
                  <a:pt x="78601" y="9716"/>
                </a:lnTo>
                <a:cubicBezTo>
                  <a:pt x="78593" y="9716"/>
                  <a:pt x="78586" y="9715"/>
                  <a:pt x="78579" y="9715"/>
                </a:cubicBezTo>
                <a:cubicBezTo>
                  <a:pt x="78572" y="9715"/>
                  <a:pt x="78520" y="9707"/>
                  <a:pt x="78528" y="9707"/>
                </a:cubicBezTo>
                <a:cubicBezTo>
                  <a:pt x="78531" y="9707"/>
                  <a:pt x="78543" y="9708"/>
                  <a:pt x="78571" y="9712"/>
                </a:cubicBezTo>
                <a:lnTo>
                  <a:pt x="78571" y="9712"/>
                </a:lnTo>
                <a:lnTo>
                  <a:pt x="77836" y="9615"/>
                </a:lnTo>
                <a:cubicBezTo>
                  <a:pt x="77559" y="9589"/>
                  <a:pt x="77281" y="9564"/>
                  <a:pt x="77017" y="9539"/>
                </a:cubicBezTo>
                <a:lnTo>
                  <a:pt x="76777" y="9489"/>
                </a:lnTo>
                <a:cubicBezTo>
                  <a:pt x="76361" y="9451"/>
                  <a:pt x="75933" y="9426"/>
                  <a:pt x="75517" y="9400"/>
                </a:cubicBezTo>
                <a:cubicBezTo>
                  <a:pt x="75474" y="9396"/>
                  <a:pt x="75431" y="9392"/>
                  <a:pt x="75391" y="938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2" name="Google Shape;1832;p26"/>
          <p:cNvGrpSpPr/>
          <p:nvPr/>
        </p:nvGrpSpPr>
        <p:grpSpPr>
          <a:xfrm>
            <a:off x="7921625" y="360975"/>
            <a:ext cx="2228475" cy="637625"/>
            <a:chOff x="1309825" y="2328550"/>
            <a:chExt cx="2228475" cy="637625"/>
          </a:xfrm>
        </p:grpSpPr>
        <p:sp>
          <p:nvSpPr>
            <p:cNvPr id="1833" name="Google Shape;1833;p26"/>
            <p:cNvSpPr/>
            <p:nvPr/>
          </p:nvSpPr>
          <p:spPr>
            <a:xfrm>
              <a:off x="1757775" y="2559775"/>
              <a:ext cx="11675" cy="4450"/>
            </a:xfrm>
            <a:custGeom>
              <a:rect b="b" l="l" r="r" t="t"/>
              <a:pathLst>
                <a:path extrusionOk="0" h="178" w="467">
                  <a:moveTo>
                    <a:pt x="1" y="1"/>
                  </a:moveTo>
                  <a:cubicBezTo>
                    <a:pt x="2" y="2"/>
                    <a:pt x="8" y="5"/>
                    <a:pt x="17" y="9"/>
                  </a:cubicBezTo>
                  <a:lnTo>
                    <a:pt x="17" y="9"/>
                  </a:lnTo>
                  <a:cubicBezTo>
                    <a:pt x="11" y="6"/>
                    <a:pt x="6" y="3"/>
                    <a:pt x="1" y="1"/>
                  </a:cubicBezTo>
                  <a:close/>
                  <a:moveTo>
                    <a:pt x="17" y="9"/>
                  </a:moveTo>
                  <a:cubicBezTo>
                    <a:pt x="62" y="31"/>
                    <a:pt x="108" y="54"/>
                    <a:pt x="164" y="76"/>
                  </a:cubicBezTo>
                  <a:lnTo>
                    <a:pt x="467" y="177"/>
                  </a:lnTo>
                  <a:cubicBezTo>
                    <a:pt x="334" y="122"/>
                    <a:pt x="83" y="37"/>
                    <a:pt x="17" y="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1750525" y="2557575"/>
              <a:ext cx="11375" cy="4125"/>
            </a:xfrm>
            <a:custGeom>
              <a:rect b="b" l="l" r="r" t="t"/>
              <a:pathLst>
                <a:path extrusionOk="0" h="165" w="455">
                  <a:moveTo>
                    <a:pt x="1" y="1"/>
                  </a:moveTo>
                  <a:cubicBezTo>
                    <a:pt x="139" y="76"/>
                    <a:pt x="291" y="127"/>
                    <a:pt x="454" y="1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1703689" y="2543569"/>
              <a:ext cx="11675" cy="2875"/>
            </a:xfrm>
            <a:custGeom>
              <a:rect b="b" l="l" r="r" t="t"/>
              <a:pathLst>
                <a:path extrusionOk="0" h="115" w="467">
                  <a:moveTo>
                    <a:pt x="0" y="1"/>
                  </a:moveTo>
                  <a:lnTo>
                    <a:pt x="202" y="51"/>
                  </a:lnTo>
                  <a:lnTo>
                    <a:pt x="466" y="114"/>
                  </a:lnTo>
                  <a:lnTo>
                    <a:pt x="466" y="1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1662325" y="2534575"/>
              <a:ext cx="24575" cy="4625"/>
            </a:xfrm>
            <a:custGeom>
              <a:rect b="b" l="l" r="r" t="t"/>
              <a:pathLst>
                <a:path extrusionOk="0" h="185" w="983">
                  <a:moveTo>
                    <a:pt x="1" y="1"/>
                  </a:moveTo>
                  <a:lnTo>
                    <a:pt x="404" y="64"/>
                  </a:lnTo>
                  <a:cubicBezTo>
                    <a:pt x="418" y="65"/>
                    <a:pt x="431" y="66"/>
                    <a:pt x="445" y="68"/>
                  </a:cubicBezTo>
                  <a:lnTo>
                    <a:pt x="445" y="68"/>
                  </a:lnTo>
                  <a:cubicBezTo>
                    <a:pt x="440" y="67"/>
                    <a:pt x="434" y="65"/>
                    <a:pt x="429" y="64"/>
                  </a:cubicBezTo>
                  <a:lnTo>
                    <a:pt x="1" y="1"/>
                  </a:lnTo>
                  <a:close/>
                  <a:moveTo>
                    <a:pt x="817" y="133"/>
                  </a:moveTo>
                  <a:cubicBezTo>
                    <a:pt x="830" y="135"/>
                    <a:pt x="844" y="137"/>
                    <a:pt x="857" y="139"/>
                  </a:cubicBezTo>
                  <a:cubicBezTo>
                    <a:pt x="839" y="136"/>
                    <a:pt x="826" y="134"/>
                    <a:pt x="817" y="133"/>
                  </a:cubicBezTo>
                  <a:close/>
                  <a:moveTo>
                    <a:pt x="445" y="68"/>
                  </a:moveTo>
                  <a:lnTo>
                    <a:pt x="445" y="68"/>
                  </a:lnTo>
                  <a:cubicBezTo>
                    <a:pt x="581" y="104"/>
                    <a:pt x="738" y="141"/>
                    <a:pt x="908" y="177"/>
                  </a:cubicBezTo>
                  <a:cubicBezTo>
                    <a:pt x="937" y="183"/>
                    <a:pt x="953" y="185"/>
                    <a:pt x="958" y="185"/>
                  </a:cubicBezTo>
                  <a:cubicBezTo>
                    <a:pt x="982" y="185"/>
                    <a:pt x="772" y="131"/>
                    <a:pt x="803" y="131"/>
                  </a:cubicBezTo>
                  <a:cubicBezTo>
                    <a:pt x="806" y="131"/>
                    <a:pt x="810" y="132"/>
                    <a:pt x="817" y="133"/>
                  </a:cubicBezTo>
                  <a:lnTo>
                    <a:pt x="817" y="133"/>
                  </a:lnTo>
                  <a:cubicBezTo>
                    <a:pt x="684" y="111"/>
                    <a:pt x="561" y="82"/>
                    <a:pt x="445" y="6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1651925" y="2533325"/>
              <a:ext cx="10425" cy="1275"/>
            </a:xfrm>
            <a:custGeom>
              <a:rect b="b" l="l" r="r" t="t"/>
              <a:pathLst>
                <a:path extrusionOk="0" h="51" w="417">
                  <a:moveTo>
                    <a:pt x="1" y="0"/>
                  </a:moveTo>
                  <a:lnTo>
                    <a:pt x="417" y="5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1722500" y="2548450"/>
              <a:ext cx="8850" cy="3175"/>
            </a:xfrm>
            <a:custGeom>
              <a:rect b="b" l="l" r="r" t="t"/>
              <a:pathLst>
                <a:path extrusionOk="0" h="127" w="354">
                  <a:moveTo>
                    <a:pt x="0" y="0"/>
                  </a:moveTo>
                  <a:lnTo>
                    <a:pt x="0" y="0"/>
                  </a:lnTo>
                  <a:cubicBezTo>
                    <a:pt x="38" y="13"/>
                    <a:pt x="77" y="25"/>
                    <a:pt x="117" y="38"/>
                  </a:cubicBezTo>
                  <a:lnTo>
                    <a:pt x="117" y="38"/>
                  </a:lnTo>
                  <a:cubicBezTo>
                    <a:pt x="79" y="22"/>
                    <a:pt x="42" y="8"/>
                    <a:pt x="0" y="0"/>
                  </a:cubicBezTo>
                  <a:close/>
                  <a:moveTo>
                    <a:pt x="117" y="38"/>
                  </a:moveTo>
                  <a:cubicBezTo>
                    <a:pt x="136" y="46"/>
                    <a:pt x="156" y="55"/>
                    <a:pt x="177" y="63"/>
                  </a:cubicBezTo>
                  <a:lnTo>
                    <a:pt x="353" y="126"/>
                  </a:lnTo>
                  <a:cubicBezTo>
                    <a:pt x="278" y="92"/>
                    <a:pt x="196" y="64"/>
                    <a:pt x="117" y="3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6"/>
            <p:cNvSpPr/>
            <p:nvPr/>
          </p:nvSpPr>
          <p:spPr>
            <a:xfrm>
              <a:off x="1717150" y="2547175"/>
              <a:ext cx="9775" cy="2875"/>
            </a:xfrm>
            <a:custGeom>
              <a:rect b="b" l="l" r="r" t="t"/>
              <a:pathLst>
                <a:path extrusionOk="0" h="115" w="391">
                  <a:moveTo>
                    <a:pt x="0" y="1"/>
                  </a:moveTo>
                  <a:cubicBezTo>
                    <a:pt x="51" y="26"/>
                    <a:pt x="164" y="51"/>
                    <a:pt x="391" y="114"/>
                  </a:cubicBezTo>
                  <a:cubicBezTo>
                    <a:pt x="202" y="51"/>
                    <a:pt x="63" y="26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6"/>
            <p:cNvSpPr/>
            <p:nvPr/>
          </p:nvSpPr>
          <p:spPr>
            <a:xfrm>
              <a:off x="1731325" y="2551600"/>
              <a:ext cx="950" cy="325"/>
            </a:xfrm>
            <a:custGeom>
              <a:rect b="b" l="l" r="r" t="t"/>
              <a:pathLst>
                <a:path extrusionOk="0" h="13" w="38">
                  <a:moveTo>
                    <a:pt x="38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6"/>
            <p:cNvSpPr/>
            <p:nvPr/>
          </p:nvSpPr>
          <p:spPr>
            <a:xfrm>
              <a:off x="1766900" y="2564500"/>
              <a:ext cx="12650" cy="4750"/>
            </a:xfrm>
            <a:custGeom>
              <a:rect b="b" l="l" r="r" t="t"/>
              <a:pathLst>
                <a:path extrusionOk="0" h="190" w="506">
                  <a:moveTo>
                    <a:pt x="7" y="0"/>
                  </a:moveTo>
                  <a:cubicBezTo>
                    <a:pt x="1" y="0"/>
                    <a:pt x="59" y="25"/>
                    <a:pt x="228" y="89"/>
                  </a:cubicBezTo>
                  <a:cubicBezTo>
                    <a:pt x="281" y="110"/>
                    <a:pt x="296" y="116"/>
                    <a:pt x="299" y="116"/>
                  </a:cubicBezTo>
                  <a:cubicBezTo>
                    <a:pt x="302" y="116"/>
                    <a:pt x="293" y="110"/>
                    <a:pt x="296" y="110"/>
                  </a:cubicBezTo>
                  <a:cubicBezTo>
                    <a:pt x="302" y="110"/>
                    <a:pt x="339" y="123"/>
                    <a:pt x="505" y="190"/>
                  </a:cubicBezTo>
                  <a:cubicBezTo>
                    <a:pt x="333" y="112"/>
                    <a:pt x="21" y="0"/>
                    <a:pt x="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6"/>
            <p:cNvSpPr/>
            <p:nvPr/>
          </p:nvSpPr>
          <p:spPr>
            <a:xfrm>
              <a:off x="1737925" y="2554100"/>
              <a:ext cx="12625" cy="3825"/>
            </a:xfrm>
            <a:custGeom>
              <a:rect b="b" l="l" r="r" t="t"/>
              <a:pathLst>
                <a:path extrusionOk="0" h="153" w="505">
                  <a:moveTo>
                    <a:pt x="436" y="140"/>
                  </a:moveTo>
                  <a:cubicBezTo>
                    <a:pt x="443" y="145"/>
                    <a:pt x="461" y="152"/>
                    <a:pt x="467" y="152"/>
                  </a:cubicBezTo>
                  <a:cubicBezTo>
                    <a:pt x="457" y="148"/>
                    <a:pt x="446" y="144"/>
                    <a:pt x="436" y="14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42" y="48"/>
                    <a:pt x="294" y="84"/>
                    <a:pt x="436" y="140"/>
                  </a:cubicBezTo>
                  <a:lnTo>
                    <a:pt x="436" y="140"/>
                  </a:lnTo>
                  <a:cubicBezTo>
                    <a:pt x="432" y="137"/>
                    <a:pt x="432" y="135"/>
                    <a:pt x="436" y="135"/>
                  </a:cubicBezTo>
                  <a:cubicBezTo>
                    <a:pt x="443" y="135"/>
                    <a:pt x="463" y="140"/>
                    <a:pt x="505" y="152"/>
                  </a:cubicBezTo>
                  <a:cubicBezTo>
                    <a:pt x="341" y="89"/>
                    <a:pt x="177" y="5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6"/>
            <p:cNvSpPr/>
            <p:nvPr/>
          </p:nvSpPr>
          <p:spPr>
            <a:xfrm>
              <a:off x="1731950" y="2552225"/>
              <a:ext cx="6000" cy="1900"/>
            </a:xfrm>
            <a:custGeom>
              <a:rect b="b" l="l" r="r" t="t"/>
              <a:pathLst>
                <a:path extrusionOk="0" h="76" w="240">
                  <a:moveTo>
                    <a:pt x="0" y="0"/>
                  </a:moveTo>
                  <a:lnTo>
                    <a:pt x="240" y="76"/>
                  </a:lnTo>
                  <a:lnTo>
                    <a:pt x="6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1655400" y="2534275"/>
              <a:ext cx="23075" cy="3925"/>
            </a:xfrm>
            <a:custGeom>
              <a:rect b="b" l="l" r="r" t="t"/>
              <a:pathLst>
                <a:path extrusionOk="0" h="157" w="923">
                  <a:moveTo>
                    <a:pt x="0" y="0"/>
                  </a:moveTo>
                  <a:lnTo>
                    <a:pt x="0" y="0"/>
                  </a:lnTo>
                  <a:cubicBezTo>
                    <a:pt x="278" y="50"/>
                    <a:pt x="580" y="88"/>
                    <a:pt x="857" y="151"/>
                  </a:cubicBezTo>
                  <a:cubicBezTo>
                    <a:pt x="874" y="151"/>
                    <a:pt x="908" y="156"/>
                    <a:pt x="915" y="156"/>
                  </a:cubicBezTo>
                  <a:cubicBezTo>
                    <a:pt x="922" y="156"/>
                    <a:pt x="887" y="148"/>
                    <a:pt x="719" y="113"/>
                  </a:cubicBezTo>
                  <a:cubicBezTo>
                    <a:pt x="504" y="76"/>
                    <a:pt x="265" y="38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1698250" y="2542450"/>
              <a:ext cx="1275" cy="350"/>
            </a:xfrm>
            <a:custGeom>
              <a:rect b="b" l="l" r="r" t="t"/>
              <a:pathLst>
                <a:path extrusionOk="0" h="14" w="51">
                  <a:moveTo>
                    <a:pt x="0" y="1"/>
                  </a:moveTo>
                  <a:lnTo>
                    <a:pt x="25" y="7"/>
                  </a:lnTo>
                  <a:cubicBezTo>
                    <a:pt x="16" y="4"/>
                    <a:pt x="6" y="1"/>
                    <a:pt x="0" y="1"/>
                  </a:cubicBezTo>
                  <a:close/>
                  <a:moveTo>
                    <a:pt x="25" y="7"/>
                  </a:moveTo>
                  <a:cubicBezTo>
                    <a:pt x="35" y="10"/>
                    <a:pt x="44" y="13"/>
                    <a:pt x="50" y="13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1589250" y="2528275"/>
              <a:ext cx="950" cy="25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1676175" y="2538050"/>
              <a:ext cx="13275" cy="2550"/>
            </a:xfrm>
            <a:custGeom>
              <a:rect b="b" l="l" r="r" t="t"/>
              <a:pathLst>
                <a:path extrusionOk="0" h="102" w="531">
                  <a:moveTo>
                    <a:pt x="26" y="0"/>
                  </a:moveTo>
                  <a:cubicBezTo>
                    <a:pt x="1" y="0"/>
                    <a:pt x="1" y="0"/>
                    <a:pt x="77" y="13"/>
                  </a:cubicBezTo>
                  <a:cubicBezTo>
                    <a:pt x="278" y="63"/>
                    <a:pt x="417" y="88"/>
                    <a:pt x="530" y="10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1633650" y="2531125"/>
              <a:ext cx="9175" cy="1275"/>
            </a:xfrm>
            <a:custGeom>
              <a:rect b="b" l="l" r="r" t="t"/>
              <a:pathLst>
                <a:path extrusionOk="0" h="51" w="367">
                  <a:moveTo>
                    <a:pt x="1" y="0"/>
                  </a:moveTo>
                  <a:lnTo>
                    <a:pt x="366" y="50"/>
                  </a:lnTo>
                  <a:cubicBezTo>
                    <a:pt x="253" y="25"/>
                    <a:pt x="39" y="0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6"/>
            <p:cNvSpPr/>
            <p:nvPr/>
          </p:nvSpPr>
          <p:spPr>
            <a:xfrm>
              <a:off x="1695825" y="2541675"/>
              <a:ext cx="1500" cy="175"/>
            </a:xfrm>
            <a:custGeom>
              <a:rect b="b" l="l" r="r" t="t"/>
              <a:pathLst>
                <a:path extrusionOk="0" h="7" w="60">
                  <a:moveTo>
                    <a:pt x="16" y="1"/>
                  </a:moveTo>
                  <a:cubicBezTo>
                    <a:pt x="0" y="1"/>
                    <a:pt x="9" y="6"/>
                    <a:pt x="34" y="6"/>
                  </a:cubicBezTo>
                  <a:lnTo>
                    <a:pt x="59" y="6"/>
                  </a:lnTo>
                  <a:cubicBezTo>
                    <a:pt x="38" y="2"/>
                    <a:pt x="24" y="1"/>
                    <a:pt x="1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6"/>
            <p:cNvSpPr/>
            <p:nvPr/>
          </p:nvSpPr>
          <p:spPr>
            <a:xfrm>
              <a:off x="1689425" y="2540575"/>
              <a:ext cx="8850" cy="1900"/>
            </a:xfrm>
            <a:custGeom>
              <a:rect b="b" l="l" r="r" t="t"/>
              <a:pathLst>
                <a:path extrusionOk="0" h="76" w="354">
                  <a:moveTo>
                    <a:pt x="0" y="0"/>
                  </a:moveTo>
                  <a:lnTo>
                    <a:pt x="353" y="76"/>
                  </a:lnTo>
                  <a:lnTo>
                    <a:pt x="353" y="76"/>
                  </a:lnTo>
                  <a:lnTo>
                    <a:pt x="29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6"/>
            <p:cNvSpPr/>
            <p:nvPr/>
          </p:nvSpPr>
          <p:spPr>
            <a:xfrm>
              <a:off x="1552475" y="2527975"/>
              <a:ext cx="51275" cy="2225"/>
            </a:xfrm>
            <a:custGeom>
              <a:rect b="b" l="l" r="r" t="t"/>
              <a:pathLst>
                <a:path extrusionOk="0" h="89" w="2051">
                  <a:moveTo>
                    <a:pt x="816" y="13"/>
                  </a:moveTo>
                  <a:cubicBezTo>
                    <a:pt x="832" y="13"/>
                    <a:pt x="847" y="14"/>
                    <a:pt x="861" y="14"/>
                  </a:cubicBezTo>
                  <a:lnTo>
                    <a:pt x="861" y="14"/>
                  </a:lnTo>
                  <a:cubicBezTo>
                    <a:pt x="861" y="13"/>
                    <a:pt x="848" y="13"/>
                    <a:pt x="816" y="13"/>
                  </a:cubicBezTo>
                  <a:close/>
                  <a:moveTo>
                    <a:pt x="1509" y="0"/>
                  </a:moveTo>
                  <a:cubicBezTo>
                    <a:pt x="1445" y="9"/>
                    <a:pt x="1382" y="15"/>
                    <a:pt x="1320" y="18"/>
                  </a:cubicBezTo>
                  <a:lnTo>
                    <a:pt x="1320" y="18"/>
                  </a:lnTo>
                  <a:cubicBezTo>
                    <a:pt x="1179" y="11"/>
                    <a:pt x="1048" y="4"/>
                    <a:pt x="992" y="0"/>
                  </a:cubicBezTo>
                  <a:lnTo>
                    <a:pt x="992" y="0"/>
                  </a:lnTo>
                  <a:cubicBezTo>
                    <a:pt x="1081" y="13"/>
                    <a:pt x="1166" y="19"/>
                    <a:pt x="1251" y="19"/>
                  </a:cubicBezTo>
                  <a:cubicBezTo>
                    <a:pt x="1274" y="19"/>
                    <a:pt x="1297" y="18"/>
                    <a:pt x="1320" y="18"/>
                  </a:cubicBezTo>
                  <a:lnTo>
                    <a:pt x="1320" y="18"/>
                  </a:lnTo>
                  <a:cubicBezTo>
                    <a:pt x="1624" y="33"/>
                    <a:pt x="1970" y="50"/>
                    <a:pt x="1685" y="50"/>
                  </a:cubicBezTo>
                  <a:cubicBezTo>
                    <a:pt x="1050" y="38"/>
                    <a:pt x="1133" y="26"/>
                    <a:pt x="861" y="14"/>
                  </a:cubicBezTo>
                  <a:lnTo>
                    <a:pt x="861" y="14"/>
                  </a:lnTo>
                  <a:cubicBezTo>
                    <a:pt x="856" y="24"/>
                    <a:pt x="0" y="64"/>
                    <a:pt x="123" y="76"/>
                  </a:cubicBezTo>
                  <a:lnTo>
                    <a:pt x="702" y="50"/>
                  </a:lnTo>
                  <a:lnTo>
                    <a:pt x="702" y="50"/>
                  </a:lnTo>
                  <a:cubicBezTo>
                    <a:pt x="715" y="76"/>
                    <a:pt x="513" y="88"/>
                    <a:pt x="665" y="88"/>
                  </a:cubicBezTo>
                  <a:cubicBezTo>
                    <a:pt x="847" y="76"/>
                    <a:pt x="1030" y="69"/>
                    <a:pt x="1214" y="69"/>
                  </a:cubicBezTo>
                  <a:cubicBezTo>
                    <a:pt x="1399" y="69"/>
                    <a:pt x="1585" y="76"/>
                    <a:pt x="1774" y="88"/>
                  </a:cubicBezTo>
                  <a:cubicBezTo>
                    <a:pt x="2013" y="88"/>
                    <a:pt x="2051" y="88"/>
                    <a:pt x="1988" y="63"/>
                  </a:cubicBezTo>
                  <a:cubicBezTo>
                    <a:pt x="1824" y="25"/>
                    <a:pt x="1673" y="13"/>
                    <a:pt x="15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6"/>
            <p:cNvSpPr/>
            <p:nvPr/>
          </p:nvSpPr>
          <p:spPr>
            <a:xfrm>
              <a:off x="1590500" y="2528050"/>
              <a:ext cx="28700" cy="2150"/>
            </a:xfrm>
            <a:custGeom>
              <a:rect b="b" l="l" r="r" t="t"/>
              <a:pathLst>
                <a:path extrusionOk="0" h="86" w="1148">
                  <a:moveTo>
                    <a:pt x="221" y="0"/>
                  </a:moveTo>
                  <a:cubicBezTo>
                    <a:pt x="149" y="0"/>
                    <a:pt x="76" y="3"/>
                    <a:pt x="1" y="10"/>
                  </a:cubicBezTo>
                  <a:cubicBezTo>
                    <a:pt x="341" y="10"/>
                    <a:pt x="681" y="47"/>
                    <a:pt x="1009" y="73"/>
                  </a:cubicBezTo>
                  <a:lnTo>
                    <a:pt x="946" y="73"/>
                  </a:lnTo>
                  <a:lnTo>
                    <a:pt x="1147" y="85"/>
                  </a:lnTo>
                  <a:cubicBezTo>
                    <a:pt x="908" y="60"/>
                    <a:pt x="744" y="47"/>
                    <a:pt x="442" y="10"/>
                  </a:cubicBezTo>
                  <a:cubicBezTo>
                    <a:pt x="366" y="3"/>
                    <a:pt x="294" y="0"/>
                    <a:pt x="2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6"/>
            <p:cNvSpPr/>
            <p:nvPr/>
          </p:nvSpPr>
          <p:spPr>
            <a:xfrm>
              <a:off x="1618850" y="2529850"/>
              <a:ext cx="34050" cy="4450"/>
            </a:xfrm>
            <a:custGeom>
              <a:rect b="b" l="l" r="r" t="t"/>
              <a:pathLst>
                <a:path extrusionOk="0" h="178" w="1362">
                  <a:moveTo>
                    <a:pt x="1" y="1"/>
                  </a:moveTo>
                  <a:cubicBezTo>
                    <a:pt x="220" y="17"/>
                    <a:pt x="439" y="46"/>
                    <a:pt x="658" y="70"/>
                  </a:cubicBezTo>
                  <a:lnTo>
                    <a:pt x="658" y="70"/>
                  </a:lnTo>
                  <a:cubicBezTo>
                    <a:pt x="365" y="36"/>
                    <a:pt x="167" y="10"/>
                    <a:pt x="1" y="1"/>
                  </a:cubicBezTo>
                  <a:close/>
                  <a:moveTo>
                    <a:pt x="920" y="101"/>
                  </a:moveTo>
                  <a:cubicBezTo>
                    <a:pt x="924" y="101"/>
                    <a:pt x="929" y="101"/>
                    <a:pt x="933" y="101"/>
                  </a:cubicBezTo>
                  <a:lnTo>
                    <a:pt x="920" y="101"/>
                  </a:lnTo>
                  <a:cubicBezTo>
                    <a:pt x="920" y="101"/>
                    <a:pt x="920" y="101"/>
                    <a:pt x="920" y="101"/>
                  </a:cubicBezTo>
                  <a:close/>
                  <a:moveTo>
                    <a:pt x="983" y="101"/>
                  </a:moveTo>
                  <a:cubicBezTo>
                    <a:pt x="1000" y="106"/>
                    <a:pt x="1010" y="107"/>
                    <a:pt x="1014" y="107"/>
                  </a:cubicBezTo>
                  <a:cubicBezTo>
                    <a:pt x="1023" y="107"/>
                    <a:pt x="1009" y="101"/>
                    <a:pt x="983" y="101"/>
                  </a:cubicBezTo>
                  <a:close/>
                  <a:moveTo>
                    <a:pt x="658" y="70"/>
                  </a:moveTo>
                  <a:cubicBezTo>
                    <a:pt x="709" y="76"/>
                    <a:pt x="763" y="82"/>
                    <a:pt x="820" y="89"/>
                  </a:cubicBezTo>
                  <a:lnTo>
                    <a:pt x="820" y="89"/>
                  </a:lnTo>
                  <a:cubicBezTo>
                    <a:pt x="832" y="90"/>
                    <a:pt x="847" y="92"/>
                    <a:pt x="863" y="94"/>
                  </a:cubicBezTo>
                  <a:lnTo>
                    <a:pt x="863" y="94"/>
                  </a:lnTo>
                  <a:cubicBezTo>
                    <a:pt x="861" y="93"/>
                    <a:pt x="859" y="93"/>
                    <a:pt x="858" y="93"/>
                  </a:cubicBezTo>
                  <a:lnTo>
                    <a:pt x="858" y="93"/>
                  </a:lnTo>
                  <a:cubicBezTo>
                    <a:pt x="864" y="94"/>
                    <a:pt x="870" y="94"/>
                    <a:pt x="876" y="95"/>
                  </a:cubicBezTo>
                  <a:lnTo>
                    <a:pt x="876" y="95"/>
                  </a:lnTo>
                  <a:cubicBezTo>
                    <a:pt x="871" y="95"/>
                    <a:pt x="867" y="94"/>
                    <a:pt x="863" y="94"/>
                  </a:cubicBezTo>
                  <a:lnTo>
                    <a:pt x="863" y="94"/>
                  </a:lnTo>
                  <a:cubicBezTo>
                    <a:pt x="879" y="96"/>
                    <a:pt x="898" y="98"/>
                    <a:pt x="920" y="101"/>
                  </a:cubicBezTo>
                  <a:lnTo>
                    <a:pt x="920" y="101"/>
                  </a:lnTo>
                  <a:cubicBezTo>
                    <a:pt x="804" y="99"/>
                    <a:pt x="566" y="73"/>
                    <a:pt x="501" y="73"/>
                  </a:cubicBezTo>
                  <a:cubicBezTo>
                    <a:pt x="467" y="73"/>
                    <a:pt x="479" y="80"/>
                    <a:pt x="580" y="101"/>
                  </a:cubicBezTo>
                  <a:cubicBezTo>
                    <a:pt x="1032" y="159"/>
                    <a:pt x="1037" y="143"/>
                    <a:pt x="1175" y="155"/>
                  </a:cubicBezTo>
                  <a:lnTo>
                    <a:pt x="1175" y="155"/>
                  </a:lnTo>
                  <a:cubicBezTo>
                    <a:pt x="1012" y="136"/>
                    <a:pt x="967" y="130"/>
                    <a:pt x="975" y="130"/>
                  </a:cubicBezTo>
                  <a:cubicBezTo>
                    <a:pt x="988" y="130"/>
                    <a:pt x="1139" y="145"/>
                    <a:pt x="1159" y="145"/>
                  </a:cubicBezTo>
                  <a:cubicBezTo>
                    <a:pt x="1173" y="145"/>
                    <a:pt x="1126" y="138"/>
                    <a:pt x="933" y="114"/>
                  </a:cubicBezTo>
                  <a:lnTo>
                    <a:pt x="933" y="114"/>
                  </a:lnTo>
                  <a:lnTo>
                    <a:pt x="1210" y="139"/>
                  </a:lnTo>
                  <a:lnTo>
                    <a:pt x="958" y="101"/>
                  </a:lnTo>
                  <a:lnTo>
                    <a:pt x="933" y="101"/>
                  </a:lnTo>
                  <a:cubicBezTo>
                    <a:pt x="914" y="99"/>
                    <a:pt x="894" y="97"/>
                    <a:pt x="876" y="95"/>
                  </a:cubicBezTo>
                  <a:lnTo>
                    <a:pt x="876" y="95"/>
                  </a:lnTo>
                  <a:cubicBezTo>
                    <a:pt x="909" y="98"/>
                    <a:pt x="946" y="101"/>
                    <a:pt x="971" y="101"/>
                  </a:cubicBezTo>
                  <a:lnTo>
                    <a:pt x="983" y="101"/>
                  </a:lnTo>
                  <a:cubicBezTo>
                    <a:pt x="875" y="93"/>
                    <a:pt x="766" y="82"/>
                    <a:pt x="658" y="70"/>
                  </a:cubicBezTo>
                  <a:close/>
                  <a:moveTo>
                    <a:pt x="1175" y="155"/>
                  </a:moveTo>
                  <a:cubicBezTo>
                    <a:pt x="1226" y="161"/>
                    <a:pt x="1287" y="168"/>
                    <a:pt x="1362" y="177"/>
                  </a:cubicBezTo>
                  <a:cubicBezTo>
                    <a:pt x="1275" y="165"/>
                    <a:pt x="1218" y="159"/>
                    <a:pt x="1175" y="15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6"/>
            <p:cNvSpPr/>
            <p:nvPr/>
          </p:nvSpPr>
          <p:spPr>
            <a:xfrm>
              <a:off x="1758100" y="2562300"/>
              <a:ext cx="1900" cy="650"/>
            </a:xfrm>
            <a:custGeom>
              <a:rect b="b" l="l" r="r" t="t"/>
              <a:pathLst>
                <a:path extrusionOk="0" h="26" w="76">
                  <a:moveTo>
                    <a:pt x="2" y="1"/>
                  </a:moveTo>
                  <a:cubicBezTo>
                    <a:pt x="1" y="1"/>
                    <a:pt x="9" y="3"/>
                    <a:pt x="24" y="7"/>
                  </a:cubicBezTo>
                  <a:lnTo>
                    <a:pt x="24" y="7"/>
                  </a:lnTo>
                  <a:cubicBezTo>
                    <a:pt x="9" y="2"/>
                    <a:pt x="3" y="1"/>
                    <a:pt x="2" y="1"/>
                  </a:cubicBezTo>
                  <a:close/>
                  <a:moveTo>
                    <a:pt x="24" y="7"/>
                  </a:moveTo>
                  <a:cubicBezTo>
                    <a:pt x="31" y="9"/>
                    <a:pt x="40" y="13"/>
                    <a:pt x="52" y="17"/>
                  </a:cubicBezTo>
                  <a:lnTo>
                    <a:pt x="52" y="17"/>
                  </a:lnTo>
                  <a:cubicBezTo>
                    <a:pt x="51" y="15"/>
                    <a:pt x="51" y="13"/>
                    <a:pt x="51" y="13"/>
                  </a:cubicBezTo>
                  <a:cubicBezTo>
                    <a:pt x="40" y="11"/>
                    <a:pt x="31" y="9"/>
                    <a:pt x="24" y="7"/>
                  </a:cubicBezTo>
                  <a:close/>
                  <a:moveTo>
                    <a:pt x="52" y="17"/>
                  </a:moveTo>
                  <a:cubicBezTo>
                    <a:pt x="54" y="21"/>
                    <a:pt x="60" y="26"/>
                    <a:pt x="76" y="26"/>
                  </a:cubicBezTo>
                  <a:cubicBezTo>
                    <a:pt x="67" y="22"/>
                    <a:pt x="59" y="19"/>
                    <a:pt x="52" y="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1739500" y="2554750"/>
              <a:ext cx="26200" cy="10025"/>
            </a:xfrm>
            <a:custGeom>
              <a:rect b="b" l="l" r="r" t="t"/>
              <a:pathLst>
                <a:path extrusionOk="0" h="401" w="1048">
                  <a:moveTo>
                    <a:pt x="1" y="0"/>
                  </a:moveTo>
                  <a:lnTo>
                    <a:pt x="1" y="0"/>
                  </a:lnTo>
                  <a:cubicBezTo>
                    <a:pt x="42" y="21"/>
                    <a:pt x="83" y="37"/>
                    <a:pt x="124" y="53"/>
                  </a:cubicBezTo>
                  <a:lnTo>
                    <a:pt x="124" y="53"/>
                  </a:lnTo>
                  <a:cubicBezTo>
                    <a:pt x="80" y="34"/>
                    <a:pt x="41" y="18"/>
                    <a:pt x="1" y="0"/>
                  </a:cubicBezTo>
                  <a:close/>
                  <a:moveTo>
                    <a:pt x="124" y="53"/>
                  </a:moveTo>
                  <a:cubicBezTo>
                    <a:pt x="203" y="85"/>
                    <a:pt x="300" y="124"/>
                    <a:pt x="454" y="189"/>
                  </a:cubicBezTo>
                  <a:cubicBezTo>
                    <a:pt x="508" y="210"/>
                    <a:pt x="561" y="223"/>
                    <a:pt x="707" y="272"/>
                  </a:cubicBezTo>
                  <a:lnTo>
                    <a:pt x="707" y="272"/>
                  </a:lnTo>
                  <a:cubicBezTo>
                    <a:pt x="541" y="204"/>
                    <a:pt x="370" y="132"/>
                    <a:pt x="228" y="88"/>
                  </a:cubicBezTo>
                  <a:cubicBezTo>
                    <a:pt x="193" y="77"/>
                    <a:pt x="158" y="65"/>
                    <a:pt x="124" y="53"/>
                  </a:cubicBezTo>
                  <a:close/>
                  <a:moveTo>
                    <a:pt x="707" y="272"/>
                  </a:moveTo>
                  <a:lnTo>
                    <a:pt x="707" y="272"/>
                  </a:lnTo>
                  <a:cubicBezTo>
                    <a:pt x="732" y="282"/>
                    <a:pt x="757" y="293"/>
                    <a:pt x="782" y="303"/>
                  </a:cubicBezTo>
                  <a:lnTo>
                    <a:pt x="806" y="307"/>
                  </a:lnTo>
                  <a:lnTo>
                    <a:pt x="806" y="307"/>
                  </a:lnTo>
                  <a:cubicBezTo>
                    <a:pt x="802" y="306"/>
                    <a:pt x="798" y="304"/>
                    <a:pt x="795" y="303"/>
                  </a:cubicBezTo>
                  <a:cubicBezTo>
                    <a:pt x="762" y="291"/>
                    <a:pt x="733" y="281"/>
                    <a:pt x="707" y="272"/>
                  </a:cubicBezTo>
                  <a:close/>
                  <a:moveTo>
                    <a:pt x="806" y="307"/>
                  </a:moveTo>
                  <a:cubicBezTo>
                    <a:pt x="858" y="329"/>
                    <a:pt x="874" y="337"/>
                    <a:pt x="873" y="337"/>
                  </a:cubicBezTo>
                  <a:cubicBezTo>
                    <a:pt x="871" y="337"/>
                    <a:pt x="812" y="314"/>
                    <a:pt x="798" y="314"/>
                  </a:cubicBezTo>
                  <a:cubicBezTo>
                    <a:pt x="796" y="314"/>
                    <a:pt x="795" y="314"/>
                    <a:pt x="795" y="315"/>
                  </a:cubicBezTo>
                  <a:cubicBezTo>
                    <a:pt x="872" y="346"/>
                    <a:pt x="1025" y="400"/>
                    <a:pt x="1039" y="400"/>
                  </a:cubicBezTo>
                  <a:cubicBezTo>
                    <a:pt x="1048" y="400"/>
                    <a:pt x="1001" y="379"/>
                    <a:pt x="845" y="315"/>
                  </a:cubicBezTo>
                  <a:lnTo>
                    <a:pt x="806" y="30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1676500" y="2539000"/>
              <a:ext cx="19875" cy="4100"/>
            </a:xfrm>
            <a:custGeom>
              <a:rect b="b" l="l" r="r" t="t"/>
              <a:pathLst>
                <a:path extrusionOk="0" h="164" w="795">
                  <a:moveTo>
                    <a:pt x="1" y="0"/>
                  </a:moveTo>
                  <a:lnTo>
                    <a:pt x="404" y="101"/>
                  </a:lnTo>
                  <a:lnTo>
                    <a:pt x="391" y="88"/>
                  </a:lnTo>
                  <a:lnTo>
                    <a:pt x="391" y="88"/>
                  </a:lnTo>
                  <a:cubicBezTo>
                    <a:pt x="517" y="126"/>
                    <a:pt x="656" y="151"/>
                    <a:pt x="794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1577900" y="2527650"/>
              <a:ext cx="11675" cy="350"/>
            </a:xfrm>
            <a:custGeom>
              <a:rect b="b" l="l" r="r" t="t"/>
              <a:pathLst>
                <a:path extrusionOk="0" h="14" w="467">
                  <a:moveTo>
                    <a:pt x="467" y="0"/>
                  </a:moveTo>
                  <a:lnTo>
                    <a:pt x="1" y="13"/>
                  </a:lnTo>
                  <a:lnTo>
                    <a:pt x="366" y="1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1554600" y="2527650"/>
              <a:ext cx="6950" cy="350"/>
            </a:xfrm>
            <a:custGeom>
              <a:rect b="b" l="l" r="r" t="t"/>
              <a:pathLst>
                <a:path extrusionOk="0" h="14" w="278">
                  <a:moveTo>
                    <a:pt x="277" y="0"/>
                  </a:moveTo>
                  <a:lnTo>
                    <a:pt x="0" y="13"/>
                  </a:lnTo>
                  <a:lnTo>
                    <a:pt x="239" y="13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2329225" y="2818100"/>
              <a:ext cx="4750" cy="3500"/>
            </a:xfrm>
            <a:custGeom>
              <a:rect b="b" l="l" r="r" t="t"/>
              <a:pathLst>
                <a:path extrusionOk="0" h="140" w="190">
                  <a:moveTo>
                    <a:pt x="1" y="139"/>
                  </a:moveTo>
                  <a:lnTo>
                    <a:pt x="19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2291750" y="2843450"/>
              <a:ext cx="1675" cy="1125"/>
            </a:xfrm>
            <a:custGeom>
              <a:rect b="b" l="l" r="r" t="t"/>
              <a:pathLst>
                <a:path extrusionOk="0" h="45" w="67">
                  <a:moveTo>
                    <a:pt x="65" y="1"/>
                  </a:moveTo>
                  <a:lnTo>
                    <a:pt x="65" y="1"/>
                  </a:lnTo>
                  <a:cubicBezTo>
                    <a:pt x="64" y="1"/>
                    <a:pt x="55" y="6"/>
                    <a:pt x="38" y="20"/>
                  </a:cubicBezTo>
                  <a:lnTo>
                    <a:pt x="0" y="45"/>
                  </a:lnTo>
                  <a:cubicBezTo>
                    <a:pt x="41" y="20"/>
                    <a:pt x="66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1526875" y="2903475"/>
              <a:ext cx="15775" cy="6950"/>
            </a:xfrm>
            <a:custGeom>
              <a:rect b="b" l="l" r="r" t="t"/>
              <a:pathLst>
                <a:path extrusionOk="0" h="278" w="631">
                  <a:moveTo>
                    <a:pt x="0" y="0"/>
                  </a:moveTo>
                  <a:lnTo>
                    <a:pt x="0" y="0"/>
                  </a:lnTo>
                  <a:cubicBezTo>
                    <a:pt x="214" y="101"/>
                    <a:pt x="416" y="189"/>
                    <a:pt x="630" y="277"/>
                  </a:cubicBezTo>
                  <a:lnTo>
                    <a:pt x="542" y="227"/>
                  </a:lnTo>
                  <a:cubicBezTo>
                    <a:pt x="315" y="139"/>
                    <a:pt x="151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6"/>
            <p:cNvSpPr/>
            <p:nvPr/>
          </p:nvSpPr>
          <p:spPr>
            <a:xfrm>
              <a:off x="1953100" y="2957325"/>
              <a:ext cx="8200" cy="975"/>
            </a:xfrm>
            <a:custGeom>
              <a:rect b="b" l="l" r="r" t="t"/>
              <a:pathLst>
                <a:path extrusionOk="0" h="39" w="328">
                  <a:moveTo>
                    <a:pt x="227" y="1"/>
                  </a:moveTo>
                  <a:lnTo>
                    <a:pt x="0" y="3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6"/>
            <p:cNvSpPr/>
            <p:nvPr/>
          </p:nvSpPr>
          <p:spPr>
            <a:xfrm>
              <a:off x="1967275" y="2953550"/>
              <a:ext cx="11350" cy="1600"/>
            </a:xfrm>
            <a:custGeom>
              <a:rect b="b" l="l" r="r" t="t"/>
              <a:pathLst>
                <a:path extrusionOk="0" h="64" w="454">
                  <a:moveTo>
                    <a:pt x="0" y="64"/>
                  </a:moveTo>
                  <a:lnTo>
                    <a:pt x="45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2504925" y="2662475"/>
              <a:ext cx="4825" cy="5375"/>
            </a:xfrm>
            <a:custGeom>
              <a:rect b="b" l="l" r="r" t="t"/>
              <a:pathLst>
                <a:path extrusionOk="0" h="215" w="193">
                  <a:moveTo>
                    <a:pt x="193" y="1"/>
                  </a:moveTo>
                  <a:cubicBezTo>
                    <a:pt x="24" y="185"/>
                    <a:pt x="0" y="214"/>
                    <a:pt x="6" y="214"/>
                  </a:cubicBezTo>
                  <a:cubicBezTo>
                    <a:pt x="8" y="214"/>
                    <a:pt x="16" y="208"/>
                    <a:pt x="19" y="208"/>
                  </a:cubicBezTo>
                  <a:cubicBezTo>
                    <a:pt x="20" y="208"/>
                    <a:pt x="20" y="209"/>
                    <a:pt x="16" y="215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1314550" y="2630350"/>
              <a:ext cx="7575" cy="17650"/>
            </a:xfrm>
            <a:custGeom>
              <a:rect b="b" l="l" r="r" t="t"/>
              <a:pathLst>
                <a:path extrusionOk="0" h="706" w="303">
                  <a:moveTo>
                    <a:pt x="303" y="0"/>
                  </a:moveTo>
                  <a:lnTo>
                    <a:pt x="303" y="0"/>
                  </a:lnTo>
                  <a:cubicBezTo>
                    <a:pt x="189" y="227"/>
                    <a:pt x="88" y="467"/>
                    <a:pt x="0" y="706"/>
                  </a:cubicBezTo>
                  <a:lnTo>
                    <a:pt x="189" y="252"/>
                  </a:lnTo>
                  <a:cubicBezTo>
                    <a:pt x="240" y="139"/>
                    <a:pt x="290" y="51"/>
                    <a:pt x="30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2316950" y="2830700"/>
              <a:ext cx="4100" cy="2850"/>
            </a:xfrm>
            <a:custGeom>
              <a:rect b="b" l="l" r="r" t="t"/>
              <a:pathLst>
                <a:path extrusionOk="0" h="114" w="164">
                  <a:moveTo>
                    <a:pt x="164" y="0"/>
                  </a:moveTo>
                  <a:lnTo>
                    <a:pt x="164" y="0"/>
                  </a:lnTo>
                  <a:cubicBezTo>
                    <a:pt x="101" y="38"/>
                    <a:pt x="51" y="76"/>
                    <a:pt x="0" y="114"/>
                  </a:cubicBezTo>
                  <a:cubicBezTo>
                    <a:pt x="51" y="89"/>
                    <a:pt x="114" y="51"/>
                    <a:pt x="16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1310125" y="2647975"/>
              <a:ext cx="4450" cy="21450"/>
            </a:xfrm>
            <a:custGeom>
              <a:rect b="b" l="l" r="r" t="t"/>
              <a:pathLst>
                <a:path extrusionOk="0" h="858" w="178">
                  <a:moveTo>
                    <a:pt x="177" y="1"/>
                  </a:moveTo>
                  <a:cubicBezTo>
                    <a:pt x="89" y="278"/>
                    <a:pt x="39" y="568"/>
                    <a:pt x="1" y="858"/>
                  </a:cubicBezTo>
                  <a:lnTo>
                    <a:pt x="26" y="707"/>
                  </a:lnTo>
                  <a:cubicBezTo>
                    <a:pt x="39" y="644"/>
                    <a:pt x="39" y="593"/>
                    <a:pt x="51" y="530"/>
                  </a:cubicBezTo>
                  <a:lnTo>
                    <a:pt x="89" y="366"/>
                  </a:lnTo>
                  <a:cubicBezTo>
                    <a:pt x="114" y="253"/>
                    <a:pt x="139" y="127"/>
                    <a:pt x="17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3473700" y="2392500"/>
              <a:ext cx="9150" cy="4450"/>
            </a:xfrm>
            <a:custGeom>
              <a:rect b="b" l="l" r="r" t="t"/>
              <a:pathLst>
                <a:path extrusionOk="0" h="178" w="366">
                  <a:moveTo>
                    <a:pt x="1" y="1"/>
                  </a:moveTo>
                  <a:lnTo>
                    <a:pt x="1" y="1"/>
                  </a:lnTo>
                  <a:cubicBezTo>
                    <a:pt x="37" y="15"/>
                    <a:pt x="91" y="39"/>
                    <a:pt x="168" y="76"/>
                  </a:cubicBezTo>
                  <a:lnTo>
                    <a:pt x="168" y="76"/>
                  </a:lnTo>
                  <a:cubicBezTo>
                    <a:pt x="114" y="48"/>
                    <a:pt x="57" y="21"/>
                    <a:pt x="1" y="1"/>
                  </a:cubicBezTo>
                  <a:close/>
                  <a:moveTo>
                    <a:pt x="168" y="76"/>
                  </a:moveTo>
                  <a:lnTo>
                    <a:pt x="168" y="76"/>
                  </a:lnTo>
                  <a:cubicBezTo>
                    <a:pt x="244" y="115"/>
                    <a:pt x="314" y="155"/>
                    <a:pt x="366" y="177"/>
                  </a:cubicBezTo>
                  <a:cubicBezTo>
                    <a:pt x="287" y="135"/>
                    <a:pt x="222" y="102"/>
                    <a:pt x="168" y="7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1455350" y="2540250"/>
              <a:ext cx="2625" cy="650"/>
            </a:xfrm>
            <a:custGeom>
              <a:rect b="b" l="l" r="r" t="t"/>
              <a:pathLst>
                <a:path extrusionOk="0" h="26" w="105">
                  <a:moveTo>
                    <a:pt x="102" y="0"/>
                  </a:moveTo>
                  <a:cubicBezTo>
                    <a:pt x="96" y="0"/>
                    <a:pt x="16" y="18"/>
                    <a:pt x="1" y="26"/>
                  </a:cubicBezTo>
                  <a:cubicBezTo>
                    <a:pt x="82" y="7"/>
                    <a:pt x="105" y="0"/>
                    <a:pt x="10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6"/>
            <p:cNvSpPr/>
            <p:nvPr/>
          </p:nvSpPr>
          <p:spPr>
            <a:xfrm>
              <a:off x="1479925" y="2536775"/>
              <a:ext cx="2225" cy="675"/>
            </a:xfrm>
            <a:custGeom>
              <a:rect b="b" l="l" r="r" t="t"/>
              <a:pathLst>
                <a:path extrusionOk="0" h="27" w="89">
                  <a:moveTo>
                    <a:pt x="89" y="1"/>
                  </a:moveTo>
                  <a:cubicBezTo>
                    <a:pt x="64" y="13"/>
                    <a:pt x="38" y="13"/>
                    <a:pt x="1" y="26"/>
                  </a:cubicBezTo>
                  <a:cubicBezTo>
                    <a:pt x="38" y="13"/>
                    <a:pt x="64" y="13"/>
                    <a:pt x="8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6"/>
            <p:cNvSpPr/>
            <p:nvPr/>
          </p:nvSpPr>
          <p:spPr>
            <a:xfrm>
              <a:off x="1319500" y="2723425"/>
              <a:ext cx="425" cy="1125"/>
            </a:xfrm>
            <a:custGeom>
              <a:rect b="b" l="l" r="r" t="t"/>
              <a:pathLst>
                <a:path extrusionOk="0" h="45" w="1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14"/>
                    <a:pt x="4" y="32"/>
                  </a:cubicBezTo>
                  <a:lnTo>
                    <a:pt x="16" y="45"/>
                  </a:lnTo>
                  <a:cubicBezTo>
                    <a:pt x="4" y="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6"/>
            <p:cNvSpPr/>
            <p:nvPr/>
          </p:nvSpPr>
          <p:spPr>
            <a:xfrm>
              <a:off x="1456625" y="2539300"/>
              <a:ext cx="6950" cy="1300"/>
            </a:xfrm>
            <a:custGeom>
              <a:rect b="b" l="l" r="r" t="t"/>
              <a:pathLst>
                <a:path extrusionOk="0" h="52" w="278">
                  <a:moveTo>
                    <a:pt x="277" y="1"/>
                  </a:moveTo>
                  <a:lnTo>
                    <a:pt x="277" y="1"/>
                  </a:lnTo>
                  <a:cubicBezTo>
                    <a:pt x="245" y="5"/>
                    <a:pt x="213" y="12"/>
                    <a:pt x="180" y="18"/>
                  </a:cubicBezTo>
                  <a:lnTo>
                    <a:pt x="180" y="18"/>
                  </a:lnTo>
                  <a:cubicBezTo>
                    <a:pt x="209" y="13"/>
                    <a:pt x="241" y="7"/>
                    <a:pt x="277" y="1"/>
                  </a:cubicBezTo>
                  <a:close/>
                  <a:moveTo>
                    <a:pt x="180" y="18"/>
                  </a:moveTo>
                  <a:lnTo>
                    <a:pt x="180" y="18"/>
                  </a:lnTo>
                  <a:cubicBezTo>
                    <a:pt x="146" y="25"/>
                    <a:pt x="116" y="31"/>
                    <a:pt x="91" y="36"/>
                  </a:cubicBezTo>
                  <a:lnTo>
                    <a:pt x="91" y="36"/>
                  </a:lnTo>
                  <a:cubicBezTo>
                    <a:pt x="121" y="31"/>
                    <a:pt x="151" y="24"/>
                    <a:pt x="180" y="18"/>
                  </a:cubicBezTo>
                  <a:close/>
                  <a:moveTo>
                    <a:pt x="91" y="36"/>
                  </a:moveTo>
                  <a:lnTo>
                    <a:pt x="91" y="36"/>
                  </a:lnTo>
                  <a:cubicBezTo>
                    <a:pt x="62" y="42"/>
                    <a:pt x="32" y="47"/>
                    <a:pt x="0" y="51"/>
                  </a:cubicBezTo>
                  <a:cubicBezTo>
                    <a:pt x="18" y="51"/>
                    <a:pt x="48" y="45"/>
                    <a:pt x="91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6"/>
            <p:cNvSpPr/>
            <p:nvPr/>
          </p:nvSpPr>
          <p:spPr>
            <a:xfrm>
              <a:off x="1462275" y="2538250"/>
              <a:ext cx="5325" cy="1075"/>
            </a:xfrm>
            <a:custGeom>
              <a:rect b="b" l="l" r="r" t="t"/>
              <a:pathLst>
                <a:path extrusionOk="0" h="43" w="213">
                  <a:moveTo>
                    <a:pt x="210" y="0"/>
                  </a:moveTo>
                  <a:cubicBezTo>
                    <a:pt x="204" y="0"/>
                    <a:pt x="152" y="14"/>
                    <a:pt x="1" y="43"/>
                  </a:cubicBezTo>
                  <a:lnTo>
                    <a:pt x="203" y="5"/>
                  </a:lnTo>
                  <a:cubicBezTo>
                    <a:pt x="209" y="2"/>
                    <a:pt x="212" y="0"/>
                    <a:pt x="21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6"/>
            <p:cNvSpPr/>
            <p:nvPr/>
          </p:nvSpPr>
          <p:spPr>
            <a:xfrm>
              <a:off x="1447800" y="2540575"/>
              <a:ext cx="8850" cy="2525"/>
            </a:xfrm>
            <a:custGeom>
              <a:rect b="b" l="l" r="r" t="t"/>
              <a:pathLst>
                <a:path extrusionOk="0" h="101" w="354">
                  <a:moveTo>
                    <a:pt x="353" y="0"/>
                  </a:moveTo>
                  <a:cubicBezTo>
                    <a:pt x="343" y="3"/>
                    <a:pt x="334" y="5"/>
                    <a:pt x="327" y="8"/>
                  </a:cubicBezTo>
                  <a:lnTo>
                    <a:pt x="327" y="8"/>
                  </a:lnTo>
                  <a:lnTo>
                    <a:pt x="353" y="0"/>
                  </a:lnTo>
                  <a:close/>
                  <a:moveTo>
                    <a:pt x="327" y="8"/>
                  </a:moveTo>
                  <a:lnTo>
                    <a:pt x="300" y="15"/>
                  </a:lnTo>
                  <a:lnTo>
                    <a:pt x="300" y="15"/>
                  </a:lnTo>
                  <a:cubicBezTo>
                    <a:pt x="301" y="14"/>
                    <a:pt x="302" y="14"/>
                    <a:pt x="303" y="13"/>
                  </a:cubicBezTo>
                  <a:lnTo>
                    <a:pt x="303" y="13"/>
                  </a:lnTo>
                  <a:lnTo>
                    <a:pt x="0" y="101"/>
                  </a:lnTo>
                  <a:lnTo>
                    <a:pt x="300" y="15"/>
                  </a:lnTo>
                  <a:lnTo>
                    <a:pt x="300" y="15"/>
                  </a:lnTo>
                  <a:cubicBezTo>
                    <a:pt x="298" y="17"/>
                    <a:pt x="298" y="18"/>
                    <a:pt x="299" y="18"/>
                  </a:cubicBezTo>
                  <a:cubicBezTo>
                    <a:pt x="300" y="18"/>
                    <a:pt x="309" y="13"/>
                    <a:pt x="327" y="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6"/>
            <p:cNvSpPr/>
            <p:nvPr/>
          </p:nvSpPr>
          <p:spPr>
            <a:xfrm>
              <a:off x="2797675" y="2401700"/>
              <a:ext cx="3900" cy="2175"/>
            </a:xfrm>
            <a:custGeom>
              <a:rect b="b" l="l" r="r" t="t"/>
              <a:pathLst>
                <a:path extrusionOk="0" h="87" w="156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36" y="11"/>
                    <a:pt x="105" y="27"/>
                  </a:cubicBezTo>
                  <a:lnTo>
                    <a:pt x="105" y="27"/>
                  </a:lnTo>
                  <a:cubicBezTo>
                    <a:pt x="141" y="9"/>
                    <a:pt x="156" y="1"/>
                    <a:pt x="155" y="1"/>
                  </a:cubicBezTo>
                  <a:close/>
                  <a:moveTo>
                    <a:pt x="105" y="27"/>
                  </a:moveTo>
                  <a:cubicBezTo>
                    <a:pt x="87" y="36"/>
                    <a:pt x="65" y="47"/>
                    <a:pt x="38" y="61"/>
                  </a:cubicBezTo>
                  <a:lnTo>
                    <a:pt x="0" y="86"/>
                  </a:lnTo>
                  <a:cubicBezTo>
                    <a:pt x="41" y="62"/>
                    <a:pt x="78" y="42"/>
                    <a:pt x="105" y="2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6"/>
            <p:cNvSpPr/>
            <p:nvPr/>
          </p:nvSpPr>
          <p:spPr>
            <a:xfrm>
              <a:off x="1665800" y="2943475"/>
              <a:ext cx="650" cy="25"/>
            </a:xfrm>
            <a:custGeom>
              <a:rect b="b" l="l" r="r" t="t"/>
              <a:pathLst>
                <a:path extrusionOk="0" h="1" w="26">
                  <a:moveTo>
                    <a:pt x="25" y="1"/>
                  </a:moveTo>
                  <a:lnTo>
                    <a:pt x="0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6"/>
            <p:cNvSpPr/>
            <p:nvPr/>
          </p:nvSpPr>
          <p:spPr>
            <a:xfrm>
              <a:off x="1666425" y="2943475"/>
              <a:ext cx="19550" cy="3800"/>
            </a:xfrm>
            <a:custGeom>
              <a:rect b="b" l="l" r="r" t="t"/>
              <a:pathLst>
                <a:path extrusionOk="0" h="152" w="782">
                  <a:moveTo>
                    <a:pt x="0" y="1"/>
                  </a:moveTo>
                  <a:lnTo>
                    <a:pt x="0" y="1"/>
                  </a:lnTo>
                  <a:cubicBezTo>
                    <a:pt x="89" y="38"/>
                    <a:pt x="177" y="64"/>
                    <a:pt x="252" y="89"/>
                  </a:cubicBezTo>
                  <a:lnTo>
                    <a:pt x="782" y="152"/>
                  </a:lnTo>
                  <a:cubicBezTo>
                    <a:pt x="441" y="101"/>
                    <a:pt x="252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6"/>
            <p:cNvSpPr/>
            <p:nvPr/>
          </p:nvSpPr>
          <p:spPr>
            <a:xfrm>
              <a:off x="1309825" y="2328550"/>
              <a:ext cx="2219025" cy="637625"/>
            </a:xfrm>
            <a:custGeom>
              <a:rect b="b" l="l" r="r" t="t"/>
              <a:pathLst>
                <a:path extrusionOk="0" h="25505" w="88761">
                  <a:moveTo>
                    <a:pt x="75807" y="89"/>
                  </a:moveTo>
                  <a:lnTo>
                    <a:pt x="75807" y="89"/>
                  </a:lnTo>
                  <a:cubicBezTo>
                    <a:pt x="75865" y="97"/>
                    <a:pt x="76000" y="111"/>
                    <a:pt x="76171" y="123"/>
                  </a:cubicBezTo>
                  <a:lnTo>
                    <a:pt x="76171" y="123"/>
                  </a:lnTo>
                  <a:cubicBezTo>
                    <a:pt x="76051" y="111"/>
                    <a:pt x="75932" y="97"/>
                    <a:pt x="75807" y="89"/>
                  </a:cubicBezTo>
                  <a:close/>
                  <a:moveTo>
                    <a:pt x="80479" y="696"/>
                  </a:moveTo>
                  <a:cubicBezTo>
                    <a:pt x="80456" y="696"/>
                    <a:pt x="80738" y="747"/>
                    <a:pt x="80971" y="791"/>
                  </a:cubicBezTo>
                  <a:lnTo>
                    <a:pt x="80971" y="791"/>
                  </a:lnTo>
                  <a:lnTo>
                    <a:pt x="80558" y="706"/>
                  </a:lnTo>
                  <a:cubicBezTo>
                    <a:pt x="80509" y="699"/>
                    <a:pt x="80485" y="696"/>
                    <a:pt x="80479" y="696"/>
                  </a:cubicBezTo>
                  <a:close/>
                  <a:moveTo>
                    <a:pt x="61797" y="2081"/>
                  </a:moveTo>
                  <a:cubicBezTo>
                    <a:pt x="61801" y="2081"/>
                    <a:pt x="61762" y="2099"/>
                    <a:pt x="61719" y="2118"/>
                  </a:cubicBezTo>
                  <a:lnTo>
                    <a:pt x="61581" y="2168"/>
                  </a:lnTo>
                  <a:cubicBezTo>
                    <a:pt x="61738" y="2103"/>
                    <a:pt x="61793" y="2081"/>
                    <a:pt x="61797" y="2081"/>
                  </a:cubicBezTo>
                  <a:close/>
                  <a:moveTo>
                    <a:pt x="86486" y="2493"/>
                  </a:moveTo>
                  <a:lnTo>
                    <a:pt x="86486" y="2493"/>
                  </a:lnTo>
                  <a:cubicBezTo>
                    <a:pt x="86493" y="2498"/>
                    <a:pt x="86517" y="2510"/>
                    <a:pt x="86568" y="2533"/>
                  </a:cubicBezTo>
                  <a:cubicBezTo>
                    <a:pt x="86540" y="2519"/>
                    <a:pt x="86513" y="2506"/>
                    <a:pt x="86486" y="2493"/>
                  </a:cubicBezTo>
                  <a:close/>
                  <a:moveTo>
                    <a:pt x="59640" y="2912"/>
                  </a:moveTo>
                  <a:cubicBezTo>
                    <a:pt x="59616" y="2926"/>
                    <a:pt x="59601" y="2935"/>
                    <a:pt x="59594" y="2941"/>
                  </a:cubicBezTo>
                  <a:lnTo>
                    <a:pt x="59594" y="2941"/>
                  </a:lnTo>
                  <a:cubicBezTo>
                    <a:pt x="59610" y="2931"/>
                    <a:pt x="59625" y="2921"/>
                    <a:pt x="59640" y="2912"/>
                  </a:cubicBezTo>
                  <a:close/>
                  <a:moveTo>
                    <a:pt x="56830" y="4606"/>
                  </a:moveTo>
                  <a:cubicBezTo>
                    <a:pt x="56739" y="4668"/>
                    <a:pt x="56650" y="4732"/>
                    <a:pt x="56565" y="4802"/>
                  </a:cubicBezTo>
                  <a:lnTo>
                    <a:pt x="56830" y="4606"/>
                  </a:lnTo>
                  <a:close/>
                  <a:moveTo>
                    <a:pt x="7291" y="8265"/>
                  </a:moveTo>
                  <a:cubicBezTo>
                    <a:pt x="7131" y="8288"/>
                    <a:pt x="6993" y="8314"/>
                    <a:pt x="6905" y="8330"/>
                  </a:cubicBezTo>
                  <a:cubicBezTo>
                    <a:pt x="7034" y="8307"/>
                    <a:pt x="7162" y="8285"/>
                    <a:pt x="7291" y="8265"/>
                  </a:cubicBezTo>
                  <a:close/>
                  <a:moveTo>
                    <a:pt x="3311" y="9441"/>
                  </a:moveTo>
                  <a:cubicBezTo>
                    <a:pt x="3296" y="9449"/>
                    <a:pt x="3289" y="9454"/>
                    <a:pt x="3287" y="9454"/>
                  </a:cubicBezTo>
                  <a:cubicBezTo>
                    <a:pt x="3287" y="9454"/>
                    <a:pt x="3287" y="9453"/>
                    <a:pt x="3289" y="9451"/>
                  </a:cubicBezTo>
                  <a:cubicBezTo>
                    <a:pt x="3294" y="9449"/>
                    <a:pt x="3301" y="9445"/>
                    <a:pt x="3311" y="9441"/>
                  </a:cubicBezTo>
                  <a:close/>
                  <a:moveTo>
                    <a:pt x="2381" y="10095"/>
                  </a:moveTo>
                  <a:lnTo>
                    <a:pt x="2381" y="10095"/>
                  </a:lnTo>
                  <a:cubicBezTo>
                    <a:pt x="2287" y="10160"/>
                    <a:pt x="2195" y="10227"/>
                    <a:pt x="2105" y="10296"/>
                  </a:cubicBezTo>
                  <a:lnTo>
                    <a:pt x="2381" y="10095"/>
                  </a:lnTo>
                  <a:close/>
                  <a:moveTo>
                    <a:pt x="50265" y="10837"/>
                  </a:moveTo>
                  <a:lnTo>
                    <a:pt x="50265" y="10837"/>
                  </a:lnTo>
                  <a:cubicBezTo>
                    <a:pt x="50170" y="10933"/>
                    <a:pt x="50082" y="11035"/>
                    <a:pt x="50001" y="11145"/>
                  </a:cubicBezTo>
                  <a:lnTo>
                    <a:pt x="50001" y="11145"/>
                  </a:lnTo>
                  <a:lnTo>
                    <a:pt x="50265" y="10837"/>
                  </a:lnTo>
                  <a:close/>
                  <a:moveTo>
                    <a:pt x="49663" y="11744"/>
                  </a:moveTo>
                  <a:lnTo>
                    <a:pt x="49663" y="11744"/>
                  </a:lnTo>
                  <a:cubicBezTo>
                    <a:pt x="49641" y="11770"/>
                    <a:pt x="49619" y="11795"/>
                    <a:pt x="49597" y="11820"/>
                  </a:cubicBezTo>
                  <a:cubicBezTo>
                    <a:pt x="49633" y="11784"/>
                    <a:pt x="49653" y="11760"/>
                    <a:pt x="49663" y="11744"/>
                  </a:cubicBezTo>
                  <a:close/>
                  <a:moveTo>
                    <a:pt x="40777" y="19721"/>
                  </a:moveTo>
                  <a:lnTo>
                    <a:pt x="40777" y="19721"/>
                  </a:lnTo>
                  <a:cubicBezTo>
                    <a:pt x="40754" y="19736"/>
                    <a:pt x="40738" y="19747"/>
                    <a:pt x="40726" y="19756"/>
                  </a:cubicBezTo>
                  <a:lnTo>
                    <a:pt x="40726" y="19756"/>
                  </a:lnTo>
                  <a:cubicBezTo>
                    <a:pt x="40743" y="19744"/>
                    <a:pt x="40760" y="19733"/>
                    <a:pt x="40777" y="19721"/>
                  </a:cubicBezTo>
                  <a:close/>
                  <a:moveTo>
                    <a:pt x="40210" y="20086"/>
                  </a:moveTo>
                  <a:lnTo>
                    <a:pt x="40210" y="20086"/>
                  </a:lnTo>
                  <a:cubicBezTo>
                    <a:pt x="40166" y="20111"/>
                    <a:pt x="40129" y="20134"/>
                    <a:pt x="40102" y="20152"/>
                  </a:cubicBezTo>
                  <a:lnTo>
                    <a:pt x="40102" y="20152"/>
                  </a:lnTo>
                  <a:cubicBezTo>
                    <a:pt x="40138" y="20130"/>
                    <a:pt x="40173" y="20108"/>
                    <a:pt x="40210" y="20086"/>
                  </a:cubicBezTo>
                  <a:close/>
                  <a:moveTo>
                    <a:pt x="37601" y="21561"/>
                  </a:moveTo>
                  <a:lnTo>
                    <a:pt x="37601" y="21561"/>
                  </a:lnTo>
                  <a:cubicBezTo>
                    <a:pt x="37425" y="21662"/>
                    <a:pt x="37236" y="21750"/>
                    <a:pt x="37059" y="21825"/>
                  </a:cubicBezTo>
                  <a:cubicBezTo>
                    <a:pt x="37198" y="21762"/>
                    <a:pt x="37488" y="21611"/>
                    <a:pt x="37601" y="21561"/>
                  </a:cubicBezTo>
                  <a:close/>
                  <a:moveTo>
                    <a:pt x="7101" y="22114"/>
                  </a:moveTo>
                  <a:cubicBezTo>
                    <a:pt x="7220" y="22174"/>
                    <a:pt x="7340" y="22233"/>
                    <a:pt x="7460" y="22292"/>
                  </a:cubicBezTo>
                  <a:cubicBezTo>
                    <a:pt x="7382" y="22253"/>
                    <a:pt x="7218" y="22171"/>
                    <a:pt x="7101" y="22114"/>
                  </a:cubicBezTo>
                  <a:close/>
                  <a:moveTo>
                    <a:pt x="11937" y="24023"/>
                  </a:moveTo>
                  <a:lnTo>
                    <a:pt x="12009" y="24043"/>
                  </a:lnTo>
                  <a:cubicBezTo>
                    <a:pt x="11971" y="24030"/>
                    <a:pt x="11950" y="24024"/>
                    <a:pt x="11937" y="24023"/>
                  </a:cubicBezTo>
                  <a:close/>
                  <a:moveTo>
                    <a:pt x="12299" y="24119"/>
                  </a:moveTo>
                  <a:lnTo>
                    <a:pt x="12372" y="24142"/>
                  </a:lnTo>
                  <a:lnTo>
                    <a:pt x="12372" y="24142"/>
                  </a:lnTo>
                  <a:cubicBezTo>
                    <a:pt x="12360" y="24137"/>
                    <a:pt x="12336" y="24129"/>
                    <a:pt x="12299" y="24119"/>
                  </a:cubicBezTo>
                  <a:close/>
                  <a:moveTo>
                    <a:pt x="12122" y="24169"/>
                  </a:moveTo>
                  <a:cubicBezTo>
                    <a:pt x="12133" y="24172"/>
                    <a:pt x="12143" y="24175"/>
                    <a:pt x="12152" y="24177"/>
                  </a:cubicBezTo>
                  <a:lnTo>
                    <a:pt x="12152" y="24177"/>
                  </a:lnTo>
                  <a:cubicBezTo>
                    <a:pt x="12142" y="24174"/>
                    <a:pt x="12132" y="24172"/>
                    <a:pt x="12122" y="24169"/>
                  </a:cubicBezTo>
                  <a:close/>
                  <a:moveTo>
                    <a:pt x="9539" y="8002"/>
                  </a:moveTo>
                  <a:cubicBezTo>
                    <a:pt x="9249" y="8002"/>
                    <a:pt x="9388" y="8015"/>
                    <a:pt x="8947" y="8015"/>
                  </a:cubicBezTo>
                  <a:cubicBezTo>
                    <a:pt x="9136" y="8015"/>
                    <a:pt x="8745" y="8040"/>
                    <a:pt x="8367" y="8078"/>
                  </a:cubicBezTo>
                  <a:cubicBezTo>
                    <a:pt x="8077" y="8108"/>
                    <a:pt x="7802" y="8146"/>
                    <a:pt x="7860" y="8148"/>
                  </a:cubicBezTo>
                  <a:lnTo>
                    <a:pt x="7860" y="8148"/>
                  </a:lnTo>
                  <a:cubicBezTo>
                    <a:pt x="7679" y="8159"/>
                    <a:pt x="7513" y="8173"/>
                    <a:pt x="7346" y="8204"/>
                  </a:cubicBezTo>
                  <a:cubicBezTo>
                    <a:pt x="7145" y="8242"/>
                    <a:pt x="6905" y="8279"/>
                    <a:pt x="6616" y="8317"/>
                  </a:cubicBezTo>
                  <a:cubicBezTo>
                    <a:pt x="6620" y="8317"/>
                    <a:pt x="6644" y="8314"/>
                    <a:pt x="6654" y="8314"/>
                  </a:cubicBezTo>
                  <a:cubicBezTo>
                    <a:pt x="6676" y="8314"/>
                    <a:pt x="6645" y="8326"/>
                    <a:pt x="6301" y="8393"/>
                  </a:cubicBezTo>
                  <a:lnTo>
                    <a:pt x="6187" y="8418"/>
                  </a:lnTo>
                  <a:lnTo>
                    <a:pt x="6200" y="8418"/>
                  </a:lnTo>
                  <a:cubicBezTo>
                    <a:pt x="6326" y="8393"/>
                    <a:pt x="6414" y="8380"/>
                    <a:pt x="6464" y="8368"/>
                  </a:cubicBezTo>
                  <a:lnTo>
                    <a:pt x="6464" y="8368"/>
                  </a:lnTo>
                  <a:cubicBezTo>
                    <a:pt x="6212" y="8431"/>
                    <a:pt x="5393" y="8632"/>
                    <a:pt x="5129" y="8733"/>
                  </a:cubicBezTo>
                  <a:cubicBezTo>
                    <a:pt x="5055" y="8755"/>
                    <a:pt x="5027" y="8763"/>
                    <a:pt x="5023" y="8763"/>
                  </a:cubicBezTo>
                  <a:cubicBezTo>
                    <a:pt x="5015" y="8763"/>
                    <a:pt x="5136" y="8722"/>
                    <a:pt x="5130" y="8722"/>
                  </a:cubicBezTo>
                  <a:cubicBezTo>
                    <a:pt x="5129" y="8722"/>
                    <a:pt x="5118" y="8725"/>
                    <a:pt x="5091" y="8733"/>
                  </a:cubicBezTo>
                  <a:cubicBezTo>
                    <a:pt x="4952" y="8783"/>
                    <a:pt x="4826" y="8821"/>
                    <a:pt x="4700" y="8884"/>
                  </a:cubicBezTo>
                  <a:cubicBezTo>
                    <a:pt x="4667" y="8884"/>
                    <a:pt x="4325" y="8996"/>
                    <a:pt x="4306" y="8996"/>
                  </a:cubicBezTo>
                  <a:cubicBezTo>
                    <a:pt x="4297" y="8996"/>
                    <a:pt x="4368" y="8968"/>
                    <a:pt x="4599" y="8884"/>
                  </a:cubicBezTo>
                  <a:lnTo>
                    <a:pt x="4599" y="8884"/>
                  </a:lnTo>
                  <a:cubicBezTo>
                    <a:pt x="4385" y="8947"/>
                    <a:pt x="4184" y="9036"/>
                    <a:pt x="3982" y="9124"/>
                  </a:cubicBezTo>
                  <a:cubicBezTo>
                    <a:pt x="3780" y="9212"/>
                    <a:pt x="3591" y="9300"/>
                    <a:pt x="3390" y="9388"/>
                  </a:cubicBezTo>
                  <a:cubicBezTo>
                    <a:pt x="3188" y="9489"/>
                    <a:pt x="2999" y="9603"/>
                    <a:pt x="2861" y="9691"/>
                  </a:cubicBezTo>
                  <a:cubicBezTo>
                    <a:pt x="2709" y="9766"/>
                    <a:pt x="2558" y="9880"/>
                    <a:pt x="2457" y="9943"/>
                  </a:cubicBezTo>
                  <a:cubicBezTo>
                    <a:pt x="2413" y="9976"/>
                    <a:pt x="2380" y="10002"/>
                    <a:pt x="2367" y="10013"/>
                  </a:cubicBezTo>
                  <a:lnTo>
                    <a:pt x="2367" y="10013"/>
                  </a:lnTo>
                  <a:cubicBezTo>
                    <a:pt x="2376" y="10006"/>
                    <a:pt x="2393" y="9992"/>
                    <a:pt x="2420" y="9968"/>
                  </a:cubicBezTo>
                  <a:lnTo>
                    <a:pt x="2420" y="9968"/>
                  </a:lnTo>
                  <a:lnTo>
                    <a:pt x="2004" y="10283"/>
                  </a:lnTo>
                  <a:cubicBezTo>
                    <a:pt x="1878" y="10396"/>
                    <a:pt x="1752" y="10510"/>
                    <a:pt x="1613" y="10623"/>
                  </a:cubicBezTo>
                  <a:lnTo>
                    <a:pt x="1600" y="10623"/>
                  </a:lnTo>
                  <a:cubicBezTo>
                    <a:pt x="1222" y="10989"/>
                    <a:pt x="882" y="11417"/>
                    <a:pt x="618" y="11871"/>
                  </a:cubicBezTo>
                  <a:cubicBezTo>
                    <a:pt x="340" y="12375"/>
                    <a:pt x="151" y="12917"/>
                    <a:pt x="51" y="13471"/>
                  </a:cubicBezTo>
                  <a:cubicBezTo>
                    <a:pt x="38" y="13559"/>
                    <a:pt x="25" y="13647"/>
                    <a:pt x="25" y="13736"/>
                  </a:cubicBezTo>
                  <a:cubicBezTo>
                    <a:pt x="13" y="13824"/>
                    <a:pt x="25" y="13925"/>
                    <a:pt x="13" y="14025"/>
                  </a:cubicBezTo>
                  <a:cubicBezTo>
                    <a:pt x="0" y="14126"/>
                    <a:pt x="13" y="14240"/>
                    <a:pt x="25" y="14366"/>
                  </a:cubicBezTo>
                  <a:cubicBezTo>
                    <a:pt x="25" y="14492"/>
                    <a:pt x="38" y="14630"/>
                    <a:pt x="63" y="14756"/>
                  </a:cubicBezTo>
                  <a:lnTo>
                    <a:pt x="63" y="14870"/>
                  </a:lnTo>
                  <a:lnTo>
                    <a:pt x="139" y="15260"/>
                  </a:lnTo>
                  <a:cubicBezTo>
                    <a:pt x="177" y="15412"/>
                    <a:pt x="214" y="15563"/>
                    <a:pt x="265" y="15714"/>
                  </a:cubicBezTo>
                  <a:cubicBezTo>
                    <a:pt x="328" y="15928"/>
                    <a:pt x="416" y="16130"/>
                    <a:pt x="517" y="16344"/>
                  </a:cubicBezTo>
                  <a:cubicBezTo>
                    <a:pt x="681" y="16760"/>
                    <a:pt x="895" y="17163"/>
                    <a:pt x="1159" y="17528"/>
                  </a:cubicBezTo>
                  <a:cubicBezTo>
                    <a:pt x="1462" y="17957"/>
                    <a:pt x="1789" y="18373"/>
                    <a:pt x="2155" y="18751"/>
                  </a:cubicBezTo>
                  <a:lnTo>
                    <a:pt x="2180" y="18763"/>
                  </a:lnTo>
                  <a:cubicBezTo>
                    <a:pt x="2583" y="19179"/>
                    <a:pt x="2999" y="19570"/>
                    <a:pt x="3440" y="19923"/>
                  </a:cubicBezTo>
                  <a:lnTo>
                    <a:pt x="3428" y="19885"/>
                  </a:lnTo>
                  <a:lnTo>
                    <a:pt x="3428" y="19885"/>
                  </a:lnTo>
                  <a:cubicBezTo>
                    <a:pt x="3944" y="20315"/>
                    <a:pt x="4479" y="20718"/>
                    <a:pt x="5040" y="21093"/>
                  </a:cubicBezTo>
                  <a:lnTo>
                    <a:pt x="5040" y="21093"/>
                  </a:lnTo>
                  <a:cubicBezTo>
                    <a:pt x="5906" y="21695"/>
                    <a:pt x="6947" y="22192"/>
                    <a:pt x="7800" y="22607"/>
                  </a:cubicBezTo>
                  <a:cubicBezTo>
                    <a:pt x="8027" y="22695"/>
                    <a:pt x="8178" y="22770"/>
                    <a:pt x="8342" y="22846"/>
                  </a:cubicBezTo>
                  <a:lnTo>
                    <a:pt x="8279" y="22821"/>
                  </a:lnTo>
                  <a:lnTo>
                    <a:pt x="8279" y="22821"/>
                  </a:lnTo>
                  <a:lnTo>
                    <a:pt x="8367" y="22859"/>
                  </a:lnTo>
                  <a:lnTo>
                    <a:pt x="8682" y="22997"/>
                  </a:lnTo>
                  <a:lnTo>
                    <a:pt x="8682" y="22997"/>
                  </a:lnTo>
                  <a:lnTo>
                    <a:pt x="8430" y="22884"/>
                  </a:lnTo>
                  <a:lnTo>
                    <a:pt x="8430" y="22884"/>
                  </a:lnTo>
                  <a:cubicBezTo>
                    <a:pt x="8607" y="22959"/>
                    <a:pt x="8859" y="23060"/>
                    <a:pt x="9123" y="23161"/>
                  </a:cubicBezTo>
                  <a:lnTo>
                    <a:pt x="9237" y="23224"/>
                  </a:lnTo>
                  <a:lnTo>
                    <a:pt x="9287" y="23249"/>
                  </a:lnTo>
                  <a:cubicBezTo>
                    <a:pt x="9410" y="23296"/>
                    <a:pt x="9465" y="23316"/>
                    <a:pt x="9475" y="23316"/>
                  </a:cubicBezTo>
                  <a:cubicBezTo>
                    <a:pt x="9486" y="23316"/>
                    <a:pt x="9437" y="23290"/>
                    <a:pt x="9363" y="23249"/>
                  </a:cubicBezTo>
                  <a:lnTo>
                    <a:pt x="9363" y="23249"/>
                  </a:lnTo>
                  <a:lnTo>
                    <a:pt x="9715" y="23375"/>
                  </a:lnTo>
                  <a:cubicBezTo>
                    <a:pt x="9917" y="23476"/>
                    <a:pt x="10408" y="23615"/>
                    <a:pt x="10686" y="23741"/>
                  </a:cubicBezTo>
                  <a:lnTo>
                    <a:pt x="11442" y="23980"/>
                  </a:lnTo>
                  <a:cubicBezTo>
                    <a:pt x="11681" y="24056"/>
                    <a:pt x="11933" y="24119"/>
                    <a:pt x="12173" y="24169"/>
                  </a:cubicBezTo>
                  <a:cubicBezTo>
                    <a:pt x="12181" y="24169"/>
                    <a:pt x="12217" y="24186"/>
                    <a:pt x="12200" y="24186"/>
                  </a:cubicBezTo>
                  <a:cubicBezTo>
                    <a:pt x="12193" y="24186"/>
                    <a:pt x="12179" y="24184"/>
                    <a:pt x="12152" y="24177"/>
                  </a:cubicBezTo>
                  <a:lnTo>
                    <a:pt x="12152" y="24177"/>
                  </a:lnTo>
                  <a:cubicBezTo>
                    <a:pt x="12433" y="24251"/>
                    <a:pt x="12724" y="24335"/>
                    <a:pt x="12992" y="24396"/>
                  </a:cubicBezTo>
                  <a:lnTo>
                    <a:pt x="13105" y="24459"/>
                  </a:lnTo>
                  <a:lnTo>
                    <a:pt x="13773" y="24585"/>
                  </a:lnTo>
                  <a:cubicBezTo>
                    <a:pt x="13808" y="24595"/>
                    <a:pt x="13841" y="24604"/>
                    <a:pt x="13872" y="24613"/>
                  </a:cubicBezTo>
                  <a:lnTo>
                    <a:pt x="13872" y="24613"/>
                  </a:lnTo>
                  <a:cubicBezTo>
                    <a:pt x="13852" y="24592"/>
                    <a:pt x="13749" y="24547"/>
                    <a:pt x="13818" y="24547"/>
                  </a:cubicBezTo>
                  <a:cubicBezTo>
                    <a:pt x="13862" y="24547"/>
                    <a:pt x="13980" y="24566"/>
                    <a:pt x="14239" y="24623"/>
                  </a:cubicBezTo>
                  <a:cubicBezTo>
                    <a:pt x="14012" y="24560"/>
                    <a:pt x="13723" y="24484"/>
                    <a:pt x="13244" y="24383"/>
                  </a:cubicBezTo>
                  <a:lnTo>
                    <a:pt x="13244" y="24383"/>
                  </a:lnTo>
                  <a:cubicBezTo>
                    <a:pt x="13363" y="24413"/>
                    <a:pt x="13529" y="24474"/>
                    <a:pt x="13489" y="24474"/>
                  </a:cubicBezTo>
                  <a:cubicBezTo>
                    <a:pt x="13479" y="24474"/>
                    <a:pt x="13453" y="24470"/>
                    <a:pt x="13408" y="24459"/>
                  </a:cubicBezTo>
                  <a:cubicBezTo>
                    <a:pt x="13118" y="24383"/>
                    <a:pt x="13017" y="24346"/>
                    <a:pt x="12903" y="24308"/>
                  </a:cubicBezTo>
                  <a:lnTo>
                    <a:pt x="12372" y="24142"/>
                  </a:lnTo>
                  <a:lnTo>
                    <a:pt x="12372" y="24142"/>
                  </a:lnTo>
                  <a:cubicBezTo>
                    <a:pt x="12385" y="24147"/>
                    <a:pt x="12386" y="24150"/>
                    <a:pt x="12376" y="24150"/>
                  </a:cubicBezTo>
                  <a:cubicBezTo>
                    <a:pt x="12338" y="24150"/>
                    <a:pt x="12139" y="24110"/>
                    <a:pt x="11895" y="24043"/>
                  </a:cubicBezTo>
                  <a:lnTo>
                    <a:pt x="11895" y="24043"/>
                  </a:lnTo>
                  <a:cubicBezTo>
                    <a:pt x="11900" y="24044"/>
                    <a:pt x="11904" y="24045"/>
                    <a:pt x="11907" y="24045"/>
                  </a:cubicBezTo>
                  <a:cubicBezTo>
                    <a:pt x="11925" y="24045"/>
                    <a:pt x="11908" y="24023"/>
                    <a:pt x="11933" y="24023"/>
                  </a:cubicBezTo>
                  <a:cubicBezTo>
                    <a:pt x="11934" y="24023"/>
                    <a:pt x="11936" y="24023"/>
                    <a:pt x="11937" y="24023"/>
                  </a:cubicBezTo>
                  <a:lnTo>
                    <a:pt x="11937" y="24023"/>
                  </a:lnTo>
                  <a:lnTo>
                    <a:pt x="11109" y="23797"/>
                  </a:lnTo>
                  <a:lnTo>
                    <a:pt x="11109" y="23797"/>
                  </a:lnTo>
                  <a:cubicBezTo>
                    <a:pt x="11155" y="23809"/>
                    <a:pt x="11181" y="23815"/>
                    <a:pt x="11191" y="23815"/>
                  </a:cubicBezTo>
                  <a:cubicBezTo>
                    <a:pt x="11222" y="23815"/>
                    <a:pt x="11087" y="23759"/>
                    <a:pt x="10938" y="23703"/>
                  </a:cubicBezTo>
                  <a:lnTo>
                    <a:pt x="10938" y="23703"/>
                  </a:lnTo>
                  <a:cubicBezTo>
                    <a:pt x="10943" y="23705"/>
                    <a:pt x="10945" y="23706"/>
                    <a:pt x="10944" y="23706"/>
                  </a:cubicBezTo>
                  <a:cubicBezTo>
                    <a:pt x="10932" y="23706"/>
                    <a:pt x="10156" y="23421"/>
                    <a:pt x="9930" y="23350"/>
                  </a:cubicBezTo>
                  <a:lnTo>
                    <a:pt x="9930" y="23350"/>
                  </a:lnTo>
                  <a:lnTo>
                    <a:pt x="10308" y="23489"/>
                  </a:lnTo>
                  <a:cubicBezTo>
                    <a:pt x="10056" y="23400"/>
                    <a:pt x="9867" y="23325"/>
                    <a:pt x="9703" y="23274"/>
                  </a:cubicBezTo>
                  <a:lnTo>
                    <a:pt x="9300" y="23136"/>
                  </a:lnTo>
                  <a:cubicBezTo>
                    <a:pt x="9048" y="23048"/>
                    <a:pt x="8808" y="22972"/>
                    <a:pt x="8317" y="22758"/>
                  </a:cubicBezTo>
                  <a:lnTo>
                    <a:pt x="8317" y="22758"/>
                  </a:lnTo>
                  <a:cubicBezTo>
                    <a:pt x="8368" y="22773"/>
                    <a:pt x="8430" y="22791"/>
                    <a:pt x="8451" y="22791"/>
                  </a:cubicBezTo>
                  <a:cubicBezTo>
                    <a:pt x="8482" y="22791"/>
                    <a:pt x="8427" y="22754"/>
                    <a:pt x="8128" y="22619"/>
                  </a:cubicBezTo>
                  <a:cubicBezTo>
                    <a:pt x="7485" y="22392"/>
                    <a:pt x="6868" y="22128"/>
                    <a:pt x="6263" y="21800"/>
                  </a:cubicBezTo>
                  <a:lnTo>
                    <a:pt x="6112" y="21712"/>
                  </a:lnTo>
                  <a:cubicBezTo>
                    <a:pt x="5897" y="21599"/>
                    <a:pt x="5683" y="21473"/>
                    <a:pt x="5482" y="21347"/>
                  </a:cubicBezTo>
                  <a:lnTo>
                    <a:pt x="5482" y="21347"/>
                  </a:lnTo>
                  <a:cubicBezTo>
                    <a:pt x="5671" y="21460"/>
                    <a:pt x="6049" y="21662"/>
                    <a:pt x="6464" y="21863"/>
                  </a:cubicBezTo>
                  <a:cubicBezTo>
                    <a:pt x="6880" y="22052"/>
                    <a:pt x="7321" y="22254"/>
                    <a:pt x="7636" y="22392"/>
                  </a:cubicBezTo>
                  <a:cubicBezTo>
                    <a:pt x="7283" y="22216"/>
                    <a:pt x="7535" y="22342"/>
                    <a:pt x="7006" y="22077"/>
                  </a:cubicBezTo>
                  <a:cubicBezTo>
                    <a:pt x="6976" y="22060"/>
                    <a:pt x="6965" y="22053"/>
                    <a:pt x="6968" y="22053"/>
                  </a:cubicBezTo>
                  <a:cubicBezTo>
                    <a:pt x="6974" y="22053"/>
                    <a:pt x="7028" y="22079"/>
                    <a:pt x="7101" y="22114"/>
                  </a:cubicBezTo>
                  <a:lnTo>
                    <a:pt x="7101" y="22114"/>
                  </a:lnTo>
                  <a:cubicBezTo>
                    <a:pt x="6806" y="21964"/>
                    <a:pt x="6516" y="21807"/>
                    <a:pt x="6238" y="21636"/>
                  </a:cubicBezTo>
                  <a:cubicBezTo>
                    <a:pt x="6074" y="21573"/>
                    <a:pt x="5935" y="21498"/>
                    <a:pt x="5784" y="21410"/>
                  </a:cubicBezTo>
                  <a:cubicBezTo>
                    <a:pt x="5575" y="21282"/>
                    <a:pt x="5356" y="21155"/>
                    <a:pt x="5342" y="21155"/>
                  </a:cubicBezTo>
                  <a:cubicBezTo>
                    <a:pt x="5341" y="21155"/>
                    <a:pt x="5341" y="21155"/>
                    <a:pt x="5343" y="21158"/>
                  </a:cubicBezTo>
                  <a:cubicBezTo>
                    <a:pt x="5771" y="21422"/>
                    <a:pt x="6212" y="21662"/>
                    <a:pt x="6666" y="21888"/>
                  </a:cubicBezTo>
                  <a:cubicBezTo>
                    <a:pt x="6669" y="21891"/>
                    <a:pt x="6669" y="21893"/>
                    <a:pt x="6666" y="21893"/>
                  </a:cubicBezTo>
                  <a:cubicBezTo>
                    <a:pt x="6617" y="21893"/>
                    <a:pt x="5811" y="21516"/>
                    <a:pt x="5028" y="20994"/>
                  </a:cubicBezTo>
                  <a:cubicBezTo>
                    <a:pt x="4978" y="20959"/>
                    <a:pt x="4964" y="20947"/>
                    <a:pt x="4970" y="20947"/>
                  </a:cubicBezTo>
                  <a:cubicBezTo>
                    <a:pt x="4988" y="20947"/>
                    <a:pt x="5170" y="21046"/>
                    <a:pt x="5190" y="21046"/>
                  </a:cubicBezTo>
                  <a:cubicBezTo>
                    <a:pt x="5192" y="21046"/>
                    <a:pt x="5192" y="21046"/>
                    <a:pt x="5192" y="21044"/>
                  </a:cubicBezTo>
                  <a:cubicBezTo>
                    <a:pt x="5078" y="20994"/>
                    <a:pt x="4398" y="20540"/>
                    <a:pt x="4335" y="20477"/>
                  </a:cubicBezTo>
                  <a:lnTo>
                    <a:pt x="4335" y="20477"/>
                  </a:lnTo>
                  <a:cubicBezTo>
                    <a:pt x="4448" y="20553"/>
                    <a:pt x="4562" y="20641"/>
                    <a:pt x="4688" y="20704"/>
                  </a:cubicBezTo>
                  <a:cubicBezTo>
                    <a:pt x="4247" y="20427"/>
                    <a:pt x="3831" y="20112"/>
                    <a:pt x="3440" y="19771"/>
                  </a:cubicBezTo>
                  <a:cubicBezTo>
                    <a:pt x="3264" y="19633"/>
                    <a:pt x="2949" y="19305"/>
                    <a:pt x="2911" y="19293"/>
                  </a:cubicBezTo>
                  <a:lnTo>
                    <a:pt x="2911" y="19293"/>
                  </a:lnTo>
                  <a:cubicBezTo>
                    <a:pt x="3092" y="19473"/>
                    <a:pt x="3149" y="19577"/>
                    <a:pt x="3103" y="19577"/>
                  </a:cubicBezTo>
                  <a:cubicBezTo>
                    <a:pt x="3082" y="19577"/>
                    <a:pt x="3038" y="19555"/>
                    <a:pt x="2974" y="19507"/>
                  </a:cubicBezTo>
                  <a:lnTo>
                    <a:pt x="2810" y="19356"/>
                  </a:lnTo>
                  <a:lnTo>
                    <a:pt x="2495" y="19041"/>
                  </a:lnTo>
                  <a:cubicBezTo>
                    <a:pt x="2382" y="18915"/>
                    <a:pt x="2268" y="18789"/>
                    <a:pt x="2180" y="18688"/>
                  </a:cubicBezTo>
                  <a:lnTo>
                    <a:pt x="1966" y="18436"/>
                  </a:lnTo>
                  <a:cubicBezTo>
                    <a:pt x="1922" y="18383"/>
                    <a:pt x="1908" y="18362"/>
                    <a:pt x="1912" y="18362"/>
                  </a:cubicBezTo>
                  <a:cubicBezTo>
                    <a:pt x="1928" y="18362"/>
                    <a:pt x="2189" y="18631"/>
                    <a:pt x="2206" y="18631"/>
                  </a:cubicBezTo>
                  <a:cubicBezTo>
                    <a:pt x="2211" y="18631"/>
                    <a:pt x="2200" y="18615"/>
                    <a:pt x="2168" y="18574"/>
                  </a:cubicBezTo>
                  <a:cubicBezTo>
                    <a:pt x="2155" y="18574"/>
                    <a:pt x="2016" y="18423"/>
                    <a:pt x="1953" y="18360"/>
                  </a:cubicBezTo>
                  <a:cubicBezTo>
                    <a:pt x="1878" y="18247"/>
                    <a:pt x="1789" y="18133"/>
                    <a:pt x="1701" y="18032"/>
                  </a:cubicBezTo>
                  <a:cubicBezTo>
                    <a:pt x="1600" y="17919"/>
                    <a:pt x="1500" y="17793"/>
                    <a:pt x="1411" y="17667"/>
                  </a:cubicBezTo>
                  <a:cubicBezTo>
                    <a:pt x="1375" y="17615"/>
                    <a:pt x="1349" y="17580"/>
                    <a:pt x="1349" y="17580"/>
                  </a:cubicBezTo>
                  <a:lnTo>
                    <a:pt x="1349" y="17580"/>
                  </a:lnTo>
                  <a:cubicBezTo>
                    <a:pt x="1347" y="17580"/>
                    <a:pt x="1397" y="17651"/>
                    <a:pt x="1537" y="17843"/>
                  </a:cubicBezTo>
                  <a:cubicBezTo>
                    <a:pt x="1298" y="17541"/>
                    <a:pt x="1084" y="17226"/>
                    <a:pt x="907" y="16898"/>
                  </a:cubicBezTo>
                  <a:lnTo>
                    <a:pt x="907" y="16898"/>
                  </a:lnTo>
                  <a:cubicBezTo>
                    <a:pt x="916" y="16919"/>
                    <a:pt x="919" y="16929"/>
                    <a:pt x="916" y="16929"/>
                  </a:cubicBezTo>
                  <a:cubicBezTo>
                    <a:pt x="907" y="16929"/>
                    <a:pt x="840" y="16829"/>
                    <a:pt x="744" y="16684"/>
                  </a:cubicBezTo>
                  <a:cubicBezTo>
                    <a:pt x="693" y="16583"/>
                    <a:pt x="630" y="16470"/>
                    <a:pt x="567" y="16344"/>
                  </a:cubicBezTo>
                  <a:cubicBezTo>
                    <a:pt x="504" y="16231"/>
                    <a:pt x="441" y="16092"/>
                    <a:pt x="403" y="15979"/>
                  </a:cubicBezTo>
                  <a:lnTo>
                    <a:pt x="403" y="15979"/>
                  </a:lnTo>
                  <a:cubicBezTo>
                    <a:pt x="405" y="15981"/>
                    <a:pt x="405" y="15982"/>
                    <a:pt x="406" y="15982"/>
                  </a:cubicBezTo>
                  <a:cubicBezTo>
                    <a:pt x="409" y="15982"/>
                    <a:pt x="377" y="15885"/>
                    <a:pt x="366" y="15840"/>
                  </a:cubicBezTo>
                  <a:cubicBezTo>
                    <a:pt x="214" y="15424"/>
                    <a:pt x="126" y="14996"/>
                    <a:pt x="76" y="14555"/>
                  </a:cubicBezTo>
                  <a:cubicBezTo>
                    <a:pt x="38" y="14139"/>
                    <a:pt x="63" y="13710"/>
                    <a:pt x="139" y="13295"/>
                  </a:cubicBezTo>
                  <a:cubicBezTo>
                    <a:pt x="159" y="13222"/>
                    <a:pt x="240" y="12903"/>
                    <a:pt x="247" y="12903"/>
                  </a:cubicBezTo>
                  <a:lnTo>
                    <a:pt x="247" y="12903"/>
                  </a:lnTo>
                  <a:cubicBezTo>
                    <a:pt x="248" y="12903"/>
                    <a:pt x="246" y="12918"/>
                    <a:pt x="240" y="12954"/>
                  </a:cubicBezTo>
                  <a:lnTo>
                    <a:pt x="265" y="12854"/>
                  </a:lnTo>
                  <a:lnTo>
                    <a:pt x="303" y="12740"/>
                  </a:lnTo>
                  <a:cubicBezTo>
                    <a:pt x="328" y="12652"/>
                    <a:pt x="366" y="12551"/>
                    <a:pt x="416" y="12413"/>
                  </a:cubicBezTo>
                  <a:cubicBezTo>
                    <a:pt x="453" y="12309"/>
                    <a:pt x="477" y="12276"/>
                    <a:pt x="481" y="12276"/>
                  </a:cubicBezTo>
                  <a:cubicBezTo>
                    <a:pt x="483" y="12276"/>
                    <a:pt x="482" y="12280"/>
                    <a:pt x="479" y="12287"/>
                  </a:cubicBezTo>
                  <a:cubicBezTo>
                    <a:pt x="454" y="12350"/>
                    <a:pt x="429" y="12413"/>
                    <a:pt x="403" y="12476"/>
                  </a:cubicBezTo>
                  <a:cubicBezTo>
                    <a:pt x="360" y="12598"/>
                    <a:pt x="316" y="12726"/>
                    <a:pt x="323" y="12726"/>
                  </a:cubicBezTo>
                  <a:cubicBezTo>
                    <a:pt x="326" y="12726"/>
                    <a:pt x="339" y="12701"/>
                    <a:pt x="366" y="12639"/>
                  </a:cubicBezTo>
                  <a:cubicBezTo>
                    <a:pt x="479" y="12261"/>
                    <a:pt x="668" y="11896"/>
                    <a:pt x="895" y="11568"/>
                  </a:cubicBezTo>
                  <a:lnTo>
                    <a:pt x="895" y="11568"/>
                  </a:lnTo>
                  <a:cubicBezTo>
                    <a:pt x="844" y="11619"/>
                    <a:pt x="807" y="11682"/>
                    <a:pt x="769" y="11745"/>
                  </a:cubicBezTo>
                  <a:lnTo>
                    <a:pt x="668" y="11896"/>
                  </a:lnTo>
                  <a:cubicBezTo>
                    <a:pt x="630" y="11946"/>
                    <a:pt x="605" y="12009"/>
                    <a:pt x="567" y="12072"/>
                  </a:cubicBezTo>
                  <a:lnTo>
                    <a:pt x="479" y="12261"/>
                  </a:lnTo>
                  <a:lnTo>
                    <a:pt x="429" y="12362"/>
                  </a:lnTo>
                  <a:lnTo>
                    <a:pt x="391" y="12463"/>
                  </a:lnTo>
                  <a:lnTo>
                    <a:pt x="265" y="12828"/>
                  </a:lnTo>
                  <a:cubicBezTo>
                    <a:pt x="303" y="12665"/>
                    <a:pt x="340" y="12501"/>
                    <a:pt x="403" y="12350"/>
                  </a:cubicBezTo>
                  <a:cubicBezTo>
                    <a:pt x="466" y="12211"/>
                    <a:pt x="542" y="12035"/>
                    <a:pt x="655" y="11845"/>
                  </a:cubicBezTo>
                  <a:cubicBezTo>
                    <a:pt x="781" y="11631"/>
                    <a:pt x="920" y="11430"/>
                    <a:pt x="1084" y="11241"/>
                  </a:cubicBezTo>
                  <a:lnTo>
                    <a:pt x="1235" y="11052"/>
                  </a:lnTo>
                  <a:lnTo>
                    <a:pt x="1336" y="10938"/>
                  </a:lnTo>
                  <a:cubicBezTo>
                    <a:pt x="1361" y="10913"/>
                    <a:pt x="1386" y="10888"/>
                    <a:pt x="1411" y="10875"/>
                  </a:cubicBezTo>
                  <a:lnTo>
                    <a:pt x="1411" y="10875"/>
                  </a:lnTo>
                  <a:cubicBezTo>
                    <a:pt x="1411" y="10875"/>
                    <a:pt x="1392" y="10907"/>
                    <a:pt x="1395" y="10907"/>
                  </a:cubicBezTo>
                  <a:cubicBezTo>
                    <a:pt x="1396" y="10907"/>
                    <a:pt x="1401" y="10902"/>
                    <a:pt x="1411" y="10888"/>
                  </a:cubicBezTo>
                  <a:cubicBezTo>
                    <a:pt x="1739" y="10560"/>
                    <a:pt x="2092" y="10258"/>
                    <a:pt x="2457" y="9981"/>
                  </a:cubicBezTo>
                  <a:cubicBezTo>
                    <a:pt x="2583" y="9892"/>
                    <a:pt x="2697" y="9829"/>
                    <a:pt x="2848" y="9716"/>
                  </a:cubicBezTo>
                  <a:cubicBezTo>
                    <a:pt x="2924" y="9678"/>
                    <a:pt x="3012" y="9628"/>
                    <a:pt x="3125" y="9565"/>
                  </a:cubicBezTo>
                  <a:cubicBezTo>
                    <a:pt x="3226" y="9502"/>
                    <a:pt x="3339" y="9439"/>
                    <a:pt x="3491" y="9376"/>
                  </a:cubicBezTo>
                  <a:cubicBezTo>
                    <a:pt x="3640" y="9309"/>
                    <a:pt x="3695" y="9288"/>
                    <a:pt x="3705" y="9288"/>
                  </a:cubicBezTo>
                  <a:cubicBezTo>
                    <a:pt x="3724" y="9288"/>
                    <a:pt x="3600" y="9355"/>
                    <a:pt x="3614" y="9355"/>
                  </a:cubicBezTo>
                  <a:cubicBezTo>
                    <a:pt x="3616" y="9355"/>
                    <a:pt x="3621" y="9354"/>
                    <a:pt x="3629" y="9351"/>
                  </a:cubicBezTo>
                  <a:lnTo>
                    <a:pt x="3629" y="9351"/>
                  </a:lnTo>
                  <a:cubicBezTo>
                    <a:pt x="3327" y="9502"/>
                    <a:pt x="3113" y="9628"/>
                    <a:pt x="2911" y="9729"/>
                  </a:cubicBezTo>
                  <a:cubicBezTo>
                    <a:pt x="2709" y="9842"/>
                    <a:pt x="2546" y="9955"/>
                    <a:pt x="2357" y="10081"/>
                  </a:cubicBezTo>
                  <a:cubicBezTo>
                    <a:pt x="2520" y="9981"/>
                    <a:pt x="2672" y="9880"/>
                    <a:pt x="2835" y="9792"/>
                  </a:cubicBezTo>
                  <a:lnTo>
                    <a:pt x="2835" y="9792"/>
                  </a:lnTo>
                  <a:lnTo>
                    <a:pt x="2470" y="10031"/>
                  </a:lnTo>
                  <a:lnTo>
                    <a:pt x="2381" y="10095"/>
                  </a:lnTo>
                  <a:lnTo>
                    <a:pt x="2381" y="10095"/>
                  </a:lnTo>
                  <a:cubicBezTo>
                    <a:pt x="2719" y="9862"/>
                    <a:pt x="3076" y="9651"/>
                    <a:pt x="3440" y="9464"/>
                  </a:cubicBezTo>
                  <a:cubicBezTo>
                    <a:pt x="4083" y="9149"/>
                    <a:pt x="4751" y="8884"/>
                    <a:pt x="5456" y="8695"/>
                  </a:cubicBezTo>
                  <a:cubicBezTo>
                    <a:pt x="5614" y="8643"/>
                    <a:pt x="5885" y="8573"/>
                    <a:pt x="5876" y="8573"/>
                  </a:cubicBezTo>
                  <a:cubicBezTo>
                    <a:pt x="5875" y="8573"/>
                    <a:pt x="5862" y="8576"/>
                    <a:pt x="5834" y="8582"/>
                  </a:cubicBezTo>
                  <a:lnTo>
                    <a:pt x="5469" y="8670"/>
                  </a:lnTo>
                  <a:cubicBezTo>
                    <a:pt x="5427" y="8680"/>
                    <a:pt x="5407" y="8684"/>
                    <a:pt x="5403" y="8684"/>
                  </a:cubicBezTo>
                  <a:cubicBezTo>
                    <a:pt x="5382" y="8684"/>
                    <a:pt x="5825" y="8566"/>
                    <a:pt x="5808" y="8566"/>
                  </a:cubicBezTo>
                  <a:cubicBezTo>
                    <a:pt x="5804" y="8566"/>
                    <a:pt x="5768" y="8574"/>
                    <a:pt x="5683" y="8594"/>
                  </a:cubicBezTo>
                  <a:cubicBezTo>
                    <a:pt x="5923" y="8519"/>
                    <a:pt x="6187" y="8456"/>
                    <a:pt x="6477" y="8393"/>
                  </a:cubicBezTo>
                  <a:cubicBezTo>
                    <a:pt x="6767" y="8330"/>
                    <a:pt x="7069" y="8292"/>
                    <a:pt x="7422" y="8229"/>
                  </a:cubicBezTo>
                  <a:lnTo>
                    <a:pt x="7548" y="8229"/>
                  </a:lnTo>
                  <a:cubicBezTo>
                    <a:pt x="7462" y="8239"/>
                    <a:pt x="7376" y="8251"/>
                    <a:pt x="7291" y="8265"/>
                  </a:cubicBezTo>
                  <a:lnTo>
                    <a:pt x="7291" y="8265"/>
                  </a:lnTo>
                  <a:cubicBezTo>
                    <a:pt x="7384" y="8251"/>
                    <a:pt x="7484" y="8238"/>
                    <a:pt x="7586" y="8229"/>
                  </a:cubicBezTo>
                  <a:cubicBezTo>
                    <a:pt x="7851" y="8191"/>
                    <a:pt x="8128" y="8166"/>
                    <a:pt x="8292" y="8141"/>
                  </a:cubicBezTo>
                  <a:lnTo>
                    <a:pt x="8292" y="8141"/>
                  </a:lnTo>
                  <a:lnTo>
                    <a:pt x="7800" y="8179"/>
                  </a:lnTo>
                  <a:cubicBezTo>
                    <a:pt x="8052" y="8153"/>
                    <a:pt x="8329" y="8103"/>
                    <a:pt x="8619" y="8065"/>
                  </a:cubicBezTo>
                  <a:cubicBezTo>
                    <a:pt x="8909" y="8040"/>
                    <a:pt x="9224" y="8015"/>
                    <a:pt x="9539" y="8002"/>
                  </a:cubicBezTo>
                  <a:close/>
                  <a:moveTo>
                    <a:pt x="13872" y="24613"/>
                  </a:moveTo>
                  <a:cubicBezTo>
                    <a:pt x="13878" y="24619"/>
                    <a:pt x="13877" y="24623"/>
                    <a:pt x="13861" y="24623"/>
                  </a:cubicBezTo>
                  <a:cubicBezTo>
                    <a:pt x="13858" y="24623"/>
                    <a:pt x="13853" y="24623"/>
                    <a:pt x="13849" y="24623"/>
                  </a:cubicBezTo>
                  <a:lnTo>
                    <a:pt x="13849" y="24623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3957" y="24637"/>
                    <a:pt x="13917" y="24626"/>
                    <a:pt x="13872" y="24613"/>
                  </a:cubicBezTo>
                  <a:close/>
                  <a:moveTo>
                    <a:pt x="13937" y="24661"/>
                  </a:moveTo>
                  <a:cubicBezTo>
                    <a:pt x="14040" y="24683"/>
                    <a:pt x="14106" y="24697"/>
                    <a:pt x="14140" y="24702"/>
                  </a:cubicBezTo>
                  <a:lnTo>
                    <a:pt x="14140" y="24702"/>
                  </a:lnTo>
                  <a:cubicBezTo>
                    <a:pt x="14078" y="24690"/>
                    <a:pt x="14011" y="24676"/>
                    <a:pt x="13937" y="24661"/>
                  </a:cubicBezTo>
                  <a:close/>
                  <a:moveTo>
                    <a:pt x="15535" y="24879"/>
                  </a:moveTo>
                  <a:cubicBezTo>
                    <a:pt x="15557" y="24882"/>
                    <a:pt x="15578" y="24885"/>
                    <a:pt x="15600" y="24887"/>
                  </a:cubicBezTo>
                  <a:cubicBezTo>
                    <a:pt x="15580" y="24883"/>
                    <a:pt x="15558" y="24880"/>
                    <a:pt x="15535" y="24879"/>
                  </a:cubicBezTo>
                  <a:close/>
                  <a:moveTo>
                    <a:pt x="26522" y="25131"/>
                  </a:moveTo>
                  <a:lnTo>
                    <a:pt x="26286" y="25165"/>
                  </a:lnTo>
                  <a:cubicBezTo>
                    <a:pt x="26393" y="25150"/>
                    <a:pt x="26470" y="25139"/>
                    <a:pt x="26522" y="25131"/>
                  </a:cubicBezTo>
                  <a:close/>
                  <a:moveTo>
                    <a:pt x="25731" y="25202"/>
                  </a:moveTo>
                  <a:lnTo>
                    <a:pt x="25669" y="25212"/>
                  </a:lnTo>
                  <a:lnTo>
                    <a:pt x="25669" y="25212"/>
                  </a:lnTo>
                  <a:cubicBezTo>
                    <a:pt x="25688" y="25209"/>
                    <a:pt x="25709" y="25206"/>
                    <a:pt x="25731" y="25202"/>
                  </a:cubicBezTo>
                  <a:close/>
                  <a:moveTo>
                    <a:pt x="25669" y="25212"/>
                  </a:moveTo>
                  <a:cubicBezTo>
                    <a:pt x="25577" y="25225"/>
                    <a:pt x="25527" y="25227"/>
                    <a:pt x="25568" y="25227"/>
                  </a:cubicBezTo>
                  <a:lnTo>
                    <a:pt x="25568" y="25227"/>
                  </a:lnTo>
                  <a:lnTo>
                    <a:pt x="25669" y="25212"/>
                  </a:lnTo>
                  <a:close/>
                  <a:moveTo>
                    <a:pt x="26487" y="25114"/>
                  </a:moveTo>
                  <a:cubicBezTo>
                    <a:pt x="26197" y="25165"/>
                    <a:pt x="25895" y="25190"/>
                    <a:pt x="25605" y="25228"/>
                  </a:cubicBezTo>
                  <a:cubicBezTo>
                    <a:pt x="25589" y="25228"/>
                    <a:pt x="25576" y="25228"/>
                    <a:pt x="25568" y="25227"/>
                  </a:cubicBezTo>
                  <a:lnTo>
                    <a:pt x="25568" y="25227"/>
                  </a:lnTo>
                  <a:lnTo>
                    <a:pt x="25567" y="25228"/>
                  </a:lnTo>
                  <a:cubicBezTo>
                    <a:pt x="25483" y="25234"/>
                    <a:pt x="25433" y="25237"/>
                    <a:pt x="25409" y="25237"/>
                  </a:cubicBezTo>
                  <a:cubicBezTo>
                    <a:pt x="25345" y="25237"/>
                    <a:pt x="25477" y="25214"/>
                    <a:pt x="25643" y="25177"/>
                  </a:cubicBezTo>
                  <a:lnTo>
                    <a:pt x="25971" y="25165"/>
                  </a:lnTo>
                  <a:cubicBezTo>
                    <a:pt x="26006" y="25161"/>
                    <a:pt x="26042" y="25156"/>
                    <a:pt x="26077" y="25151"/>
                  </a:cubicBezTo>
                  <a:lnTo>
                    <a:pt x="26077" y="25151"/>
                  </a:lnTo>
                  <a:cubicBezTo>
                    <a:pt x="26246" y="25138"/>
                    <a:pt x="26390" y="25114"/>
                    <a:pt x="26487" y="25114"/>
                  </a:cubicBezTo>
                  <a:close/>
                  <a:moveTo>
                    <a:pt x="19090" y="25328"/>
                  </a:moveTo>
                  <a:lnTo>
                    <a:pt x="19090" y="25328"/>
                  </a:lnTo>
                  <a:cubicBezTo>
                    <a:pt x="19114" y="25331"/>
                    <a:pt x="19137" y="25333"/>
                    <a:pt x="19159" y="25336"/>
                  </a:cubicBezTo>
                  <a:lnTo>
                    <a:pt x="19159" y="25336"/>
                  </a:lnTo>
                  <a:cubicBezTo>
                    <a:pt x="19211" y="25338"/>
                    <a:pt x="19263" y="25340"/>
                    <a:pt x="19316" y="25340"/>
                  </a:cubicBezTo>
                  <a:lnTo>
                    <a:pt x="19316" y="25340"/>
                  </a:lnTo>
                  <a:cubicBezTo>
                    <a:pt x="19263" y="25340"/>
                    <a:pt x="19191" y="25337"/>
                    <a:pt x="19090" y="25328"/>
                  </a:cubicBezTo>
                  <a:close/>
                  <a:moveTo>
                    <a:pt x="19316" y="25340"/>
                  </a:moveTo>
                  <a:cubicBezTo>
                    <a:pt x="19342" y="25341"/>
                    <a:pt x="19363" y="25341"/>
                    <a:pt x="19380" y="25341"/>
                  </a:cubicBezTo>
                  <a:cubicBezTo>
                    <a:pt x="19359" y="25341"/>
                    <a:pt x="19337" y="25341"/>
                    <a:pt x="19316" y="25340"/>
                  </a:cubicBezTo>
                  <a:close/>
                  <a:moveTo>
                    <a:pt x="23148" y="25341"/>
                  </a:moveTo>
                  <a:cubicBezTo>
                    <a:pt x="23126" y="25341"/>
                    <a:pt x="23104" y="25343"/>
                    <a:pt x="23091" y="25345"/>
                  </a:cubicBezTo>
                  <a:lnTo>
                    <a:pt x="23091" y="25345"/>
                  </a:lnTo>
                  <a:lnTo>
                    <a:pt x="23148" y="25341"/>
                  </a:lnTo>
                  <a:close/>
                  <a:moveTo>
                    <a:pt x="23350" y="25341"/>
                  </a:moveTo>
                  <a:cubicBezTo>
                    <a:pt x="23273" y="25344"/>
                    <a:pt x="23196" y="25348"/>
                    <a:pt x="23121" y="25352"/>
                  </a:cubicBezTo>
                  <a:lnTo>
                    <a:pt x="23121" y="25352"/>
                  </a:lnTo>
                  <a:cubicBezTo>
                    <a:pt x="23162" y="25352"/>
                    <a:pt x="23233" y="25349"/>
                    <a:pt x="23350" y="25341"/>
                  </a:cubicBezTo>
                  <a:close/>
                  <a:moveTo>
                    <a:pt x="23091" y="25345"/>
                  </a:moveTo>
                  <a:lnTo>
                    <a:pt x="22543" y="25379"/>
                  </a:lnTo>
                  <a:lnTo>
                    <a:pt x="22234" y="25391"/>
                  </a:lnTo>
                  <a:lnTo>
                    <a:pt x="22367" y="25391"/>
                  </a:lnTo>
                  <a:cubicBezTo>
                    <a:pt x="22593" y="25391"/>
                    <a:pt x="22851" y="25368"/>
                    <a:pt x="23121" y="25352"/>
                  </a:cubicBezTo>
                  <a:lnTo>
                    <a:pt x="23121" y="25352"/>
                  </a:lnTo>
                  <a:cubicBezTo>
                    <a:pt x="23119" y="25352"/>
                    <a:pt x="23117" y="25352"/>
                    <a:pt x="23115" y="25352"/>
                  </a:cubicBezTo>
                  <a:cubicBezTo>
                    <a:pt x="23066" y="25352"/>
                    <a:pt x="23068" y="25348"/>
                    <a:pt x="23091" y="25345"/>
                  </a:cubicBezTo>
                  <a:close/>
                  <a:moveTo>
                    <a:pt x="21806" y="25391"/>
                  </a:moveTo>
                  <a:cubicBezTo>
                    <a:pt x="21846" y="25395"/>
                    <a:pt x="21886" y="25399"/>
                    <a:pt x="21926" y="25404"/>
                  </a:cubicBezTo>
                  <a:lnTo>
                    <a:pt x="22234" y="25391"/>
                  </a:lnTo>
                  <a:close/>
                  <a:moveTo>
                    <a:pt x="73067" y="0"/>
                  </a:moveTo>
                  <a:cubicBezTo>
                    <a:pt x="72502" y="0"/>
                    <a:pt x="71937" y="13"/>
                    <a:pt x="71372" y="39"/>
                  </a:cubicBezTo>
                  <a:lnTo>
                    <a:pt x="71485" y="39"/>
                  </a:lnTo>
                  <a:lnTo>
                    <a:pt x="70426" y="89"/>
                  </a:lnTo>
                  <a:cubicBezTo>
                    <a:pt x="70187" y="102"/>
                    <a:pt x="69922" y="127"/>
                    <a:pt x="69292" y="190"/>
                  </a:cubicBezTo>
                  <a:lnTo>
                    <a:pt x="69343" y="190"/>
                  </a:lnTo>
                  <a:cubicBezTo>
                    <a:pt x="69091" y="215"/>
                    <a:pt x="68751" y="265"/>
                    <a:pt x="68398" y="303"/>
                  </a:cubicBezTo>
                  <a:cubicBezTo>
                    <a:pt x="68458" y="293"/>
                    <a:pt x="68474" y="290"/>
                    <a:pt x="68462" y="290"/>
                  </a:cubicBezTo>
                  <a:cubicBezTo>
                    <a:pt x="68427" y="290"/>
                    <a:pt x="68146" y="323"/>
                    <a:pt x="68113" y="323"/>
                  </a:cubicBezTo>
                  <a:cubicBezTo>
                    <a:pt x="68100" y="323"/>
                    <a:pt x="68126" y="318"/>
                    <a:pt x="68221" y="303"/>
                  </a:cubicBezTo>
                  <a:lnTo>
                    <a:pt x="68221" y="303"/>
                  </a:lnTo>
                  <a:cubicBezTo>
                    <a:pt x="67604" y="391"/>
                    <a:pt x="67440" y="417"/>
                    <a:pt x="67352" y="442"/>
                  </a:cubicBezTo>
                  <a:cubicBezTo>
                    <a:pt x="67251" y="467"/>
                    <a:pt x="67201" y="480"/>
                    <a:pt x="66797" y="555"/>
                  </a:cubicBezTo>
                  <a:lnTo>
                    <a:pt x="66608" y="580"/>
                  </a:lnTo>
                  <a:cubicBezTo>
                    <a:pt x="66331" y="656"/>
                    <a:pt x="66306" y="656"/>
                    <a:pt x="65689" y="795"/>
                  </a:cubicBezTo>
                  <a:cubicBezTo>
                    <a:pt x="65822" y="761"/>
                    <a:pt x="65857" y="751"/>
                    <a:pt x="65846" y="751"/>
                  </a:cubicBezTo>
                  <a:cubicBezTo>
                    <a:pt x="65827" y="751"/>
                    <a:pt x="65689" y="778"/>
                    <a:pt x="65663" y="778"/>
                  </a:cubicBezTo>
                  <a:cubicBezTo>
                    <a:pt x="65644" y="778"/>
                    <a:pt x="65681" y="765"/>
                    <a:pt x="65852" y="719"/>
                  </a:cubicBezTo>
                  <a:lnTo>
                    <a:pt x="65852" y="719"/>
                  </a:lnTo>
                  <a:cubicBezTo>
                    <a:pt x="64542" y="984"/>
                    <a:pt x="63950" y="1236"/>
                    <a:pt x="63345" y="1374"/>
                  </a:cubicBezTo>
                  <a:cubicBezTo>
                    <a:pt x="63251" y="1413"/>
                    <a:pt x="63219" y="1428"/>
                    <a:pt x="63230" y="1428"/>
                  </a:cubicBezTo>
                  <a:cubicBezTo>
                    <a:pt x="63253" y="1428"/>
                    <a:pt x="63439" y="1370"/>
                    <a:pt x="63647" y="1311"/>
                  </a:cubicBezTo>
                  <a:cubicBezTo>
                    <a:pt x="63889" y="1231"/>
                    <a:pt x="64155" y="1158"/>
                    <a:pt x="64175" y="1158"/>
                  </a:cubicBezTo>
                  <a:cubicBezTo>
                    <a:pt x="64179" y="1158"/>
                    <a:pt x="64169" y="1163"/>
                    <a:pt x="64139" y="1173"/>
                  </a:cubicBezTo>
                  <a:cubicBezTo>
                    <a:pt x="64177" y="1162"/>
                    <a:pt x="64195" y="1158"/>
                    <a:pt x="64197" y="1158"/>
                  </a:cubicBezTo>
                  <a:cubicBezTo>
                    <a:pt x="64202" y="1158"/>
                    <a:pt x="64096" y="1190"/>
                    <a:pt x="63950" y="1236"/>
                  </a:cubicBezTo>
                  <a:cubicBezTo>
                    <a:pt x="63748" y="1311"/>
                    <a:pt x="63458" y="1399"/>
                    <a:pt x="63257" y="1450"/>
                  </a:cubicBezTo>
                  <a:cubicBezTo>
                    <a:pt x="62677" y="1626"/>
                    <a:pt x="62110" y="1828"/>
                    <a:pt x="61555" y="2067"/>
                  </a:cubicBezTo>
                  <a:lnTo>
                    <a:pt x="61757" y="1979"/>
                  </a:lnTo>
                  <a:lnTo>
                    <a:pt x="61757" y="1979"/>
                  </a:lnTo>
                  <a:cubicBezTo>
                    <a:pt x="61568" y="2055"/>
                    <a:pt x="61379" y="2118"/>
                    <a:pt x="61190" y="2206"/>
                  </a:cubicBezTo>
                  <a:cubicBezTo>
                    <a:pt x="61001" y="2281"/>
                    <a:pt x="60812" y="2382"/>
                    <a:pt x="60573" y="2470"/>
                  </a:cubicBezTo>
                  <a:cubicBezTo>
                    <a:pt x="60333" y="2596"/>
                    <a:pt x="60006" y="2748"/>
                    <a:pt x="59943" y="2798"/>
                  </a:cubicBezTo>
                  <a:cubicBezTo>
                    <a:pt x="60245" y="2659"/>
                    <a:pt x="60535" y="2508"/>
                    <a:pt x="60837" y="2382"/>
                  </a:cubicBezTo>
                  <a:lnTo>
                    <a:pt x="60837" y="2382"/>
                  </a:lnTo>
                  <a:lnTo>
                    <a:pt x="60459" y="2559"/>
                  </a:lnTo>
                  <a:lnTo>
                    <a:pt x="60056" y="2760"/>
                  </a:lnTo>
                  <a:cubicBezTo>
                    <a:pt x="59779" y="2899"/>
                    <a:pt x="59464" y="3075"/>
                    <a:pt x="59060" y="3277"/>
                  </a:cubicBezTo>
                  <a:cubicBezTo>
                    <a:pt x="59111" y="3239"/>
                    <a:pt x="59350" y="3113"/>
                    <a:pt x="59514" y="3012"/>
                  </a:cubicBezTo>
                  <a:lnTo>
                    <a:pt x="59514" y="3012"/>
                  </a:lnTo>
                  <a:cubicBezTo>
                    <a:pt x="59275" y="3138"/>
                    <a:pt x="59060" y="3252"/>
                    <a:pt x="58821" y="3390"/>
                  </a:cubicBezTo>
                  <a:cubicBezTo>
                    <a:pt x="58871" y="3327"/>
                    <a:pt x="59867" y="2823"/>
                    <a:pt x="60396" y="2559"/>
                  </a:cubicBezTo>
                  <a:lnTo>
                    <a:pt x="60396" y="2559"/>
                  </a:lnTo>
                  <a:cubicBezTo>
                    <a:pt x="60258" y="2609"/>
                    <a:pt x="60006" y="2735"/>
                    <a:pt x="59829" y="2836"/>
                  </a:cubicBezTo>
                  <a:cubicBezTo>
                    <a:pt x="59699" y="2897"/>
                    <a:pt x="59599" y="2945"/>
                    <a:pt x="59590" y="2945"/>
                  </a:cubicBezTo>
                  <a:cubicBezTo>
                    <a:pt x="59588" y="2945"/>
                    <a:pt x="59590" y="2944"/>
                    <a:pt x="59594" y="2941"/>
                  </a:cubicBezTo>
                  <a:lnTo>
                    <a:pt x="59594" y="2941"/>
                  </a:lnTo>
                  <a:cubicBezTo>
                    <a:pt x="59423" y="3046"/>
                    <a:pt x="59202" y="3163"/>
                    <a:pt x="58960" y="3290"/>
                  </a:cubicBezTo>
                  <a:cubicBezTo>
                    <a:pt x="58695" y="3428"/>
                    <a:pt x="58405" y="3605"/>
                    <a:pt x="58103" y="3794"/>
                  </a:cubicBezTo>
                  <a:lnTo>
                    <a:pt x="58141" y="3756"/>
                  </a:lnTo>
                  <a:lnTo>
                    <a:pt x="58141" y="3756"/>
                  </a:lnTo>
                  <a:cubicBezTo>
                    <a:pt x="58040" y="3819"/>
                    <a:pt x="57838" y="3957"/>
                    <a:pt x="57662" y="4071"/>
                  </a:cubicBezTo>
                  <a:lnTo>
                    <a:pt x="57977" y="3857"/>
                  </a:lnTo>
                  <a:lnTo>
                    <a:pt x="57977" y="3857"/>
                  </a:lnTo>
                  <a:cubicBezTo>
                    <a:pt x="57737" y="4008"/>
                    <a:pt x="57485" y="4172"/>
                    <a:pt x="57259" y="4323"/>
                  </a:cubicBezTo>
                  <a:cubicBezTo>
                    <a:pt x="57199" y="4364"/>
                    <a:pt x="57139" y="4403"/>
                    <a:pt x="57079" y="4442"/>
                  </a:cubicBezTo>
                  <a:lnTo>
                    <a:pt x="57079" y="4442"/>
                  </a:lnTo>
                  <a:cubicBezTo>
                    <a:pt x="57081" y="4440"/>
                    <a:pt x="57082" y="4438"/>
                    <a:pt x="57082" y="4436"/>
                  </a:cubicBezTo>
                  <a:cubicBezTo>
                    <a:pt x="57085" y="4433"/>
                    <a:pt x="57087" y="4432"/>
                    <a:pt x="57086" y="4432"/>
                  </a:cubicBezTo>
                  <a:lnTo>
                    <a:pt x="57086" y="4432"/>
                  </a:lnTo>
                  <a:cubicBezTo>
                    <a:pt x="57085" y="4432"/>
                    <a:pt x="57064" y="4448"/>
                    <a:pt x="57007" y="4487"/>
                  </a:cubicBezTo>
                  <a:lnTo>
                    <a:pt x="56855" y="4587"/>
                  </a:lnTo>
                  <a:lnTo>
                    <a:pt x="56830" y="4606"/>
                  </a:lnTo>
                  <a:lnTo>
                    <a:pt x="56830" y="4606"/>
                  </a:lnTo>
                  <a:cubicBezTo>
                    <a:pt x="56912" y="4551"/>
                    <a:pt x="56995" y="4497"/>
                    <a:pt x="57079" y="4442"/>
                  </a:cubicBezTo>
                  <a:lnTo>
                    <a:pt x="57079" y="4442"/>
                  </a:lnTo>
                  <a:cubicBezTo>
                    <a:pt x="57073" y="4450"/>
                    <a:pt x="57059" y="4463"/>
                    <a:pt x="57064" y="4463"/>
                  </a:cubicBezTo>
                  <a:cubicBezTo>
                    <a:pt x="57069" y="4463"/>
                    <a:pt x="57099" y="4446"/>
                    <a:pt x="57196" y="4386"/>
                  </a:cubicBezTo>
                  <a:lnTo>
                    <a:pt x="57196" y="4386"/>
                  </a:lnTo>
                  <a:lnTo>
                    <a:pt x="56830" y="4638"/>
                  </a:lnTo>
                  <a:lnTo>
                    <a:pt x="56578" y="4827"/>
                  </a:lnTo>
                  <a:cubicBezTo>
                    <a:pt x="56439" y="4928"/>
                    <a:pt x="56339" y="4991"/>
                    <a:pt x="56250" y="5054"/>
                  </a:cubicBezTo>
                  <a:cubicBezTo>
                    <a:pt x="55885" y="5293"/>
                    <a:pt x="55545" y="5558"/>
                    <a:pt x="55217" y="5835"/>
                  </a:cubicBezTo>
                  <a:cubicBezTo>
                    <a:pt x="55355" y="5726"/>
                    <a:pt x="55678" y="5479"/>
                    <a:pt x="55686" y="5479"/>
                  </a:cubicBezTo>
                  <a:lnTo>
                    <a:pt x="55686" y="5479"/>
                  </a:lnTo>
                  <a:cubicBezTo>
                    <a:pt x="55688" y="5479"/>
                    <a:pt x="55665" y="5498"/>
                    <a:pt x="55608" y="5545"/>
                  </a:cubicBezTo>
                  <a:lnTo>
                    <a:pt x="55217" y="5860"/>
                  </a:lnTo>
                  <a:lnTo>
                    <a:pt x="54902" y="6125"/>
                  </a:lnTo>
                  <a:cubicBezTo>
                    <a:pt x="54635" y="6359"/>
                    <a:pt x="54556" y="6430"/>
                    <a:pt x="54558" y="6430"/>
                  </a:cubicBezTo>
                  <a:cubicBezTo>
                    <a:pt x="54561" y="6430"/>
                    <a:pt x="54757" y="6263"/>
                    <a:pt x="54765" y="6263"/>
                  </a:cubicBezTo>
                  <a:lnTo>
                    <a:pt x="54765" y="6263"/>
                  </a:lnTo>
                  <a:cubicBezTo>
                    <a:pt x="54768" y="6263"/>
                    <a:pt x="54747" y="6284"/>
                    <a:pt x="54688" y="6339"/>
                  </a:cubicBezTo>
                  <a:cubicBezTo>
                    <a:pt x="54436" y="6553"/>
                    <a:pt x="54197" y="6780"/>
                    <a:pt x="53957" y="7019"/>
                  </a:cubicBezTo>
                  <a:lnTo>
                    <a:pt x="53945" y="7007"/>
                  </a:lnTo>
                  <a:cubicBezTo>
                    <a:pt x="53755" y="7183"/>
                    <a:pt x="53579" y="7360"/>
                    <a:pt x="53403" y="7549"/>
                  </a:cubicBezTo>
                  <a:cubicBezTo>
                    <a:pt x="53264" y="7712"/>
                    <a:pt x="53100" y="7876"/>
                    <a:pt x="52936" y="8027"/>
                  </a:cubicBezTo>
                  <a:cubicBezTo>
                    <a:pt x="53037" y="7901"/>
                    <a:pt x="53151" y="7788"/>
                    <a:pt x="53251" y="7675"/>
                  </a:cubicBezTo>
                  <a:lnTo>
                    <a:pt x="53251" y="7675"/>
                  </a:lnTo>
                  <a:cubicBezTo>
                    <a:pt x="53113" y="7813"/>
                    <a:pt x="52974" y="7952"/>
                    <a:pt x="52848" y="8090"/>
                  </a:cubicBezTo>
                  <a:lnTo>
                    <a:pt x="52924" y="7990"/>
                  </a:lnTo>
                  <a:lnTo>
                    <a:pt x="52924" y="7990"/>
                  </a:lnTo>
                  <a:cubicBezTo>
                    <a:pt x="52495" y="8456"/>
                    <a:pt x="52344" y="8582"/>
                    <a:pt x="51928" y="9036"/>
                  </a:cubicBezTo>
                  <a:cubicBezTo>
                    <a:pt x="51947" y="9017"/>
                    <a:pt x="51958" y="9008"/>
                    <a:pt x="51960" y="9008"/>
                  </a:cubicBezTo>
                  <a:lnTo>
                    <a:pt x="51960" y="9008"/>
                  </a:lnTo>
                  <a:cubicBezTo>
                    <a:pt x="51970" y="9008"/>
                    <a:pt x="51823" y="9184"/>
                    <a:pt x="51525" y="9502"/>
                  </a:cubicBezTo>
                  <a:cubicBezTo>
                    <a:pt x="51428" y="9590"/>
                    <a:pt x="51331" y="9684"/>
                    <a:pt x="51243" y="9785"/>
                  </a:cubicBezTo>
                  <a:lnTo>
                    <a:pt x="51243" y="9785"/>
                  </a:lnTo>
                  <a:cubicBezTo>
                    <a:pt x="51359" y="9645"/>
                    <a:pt x="51479" y="9513"/>
                    <a:pt x="51613" y="9388"/>
                  </a:cubicBezTo>
                  <a:cubicBezTo>
                    <a:pt x="51626" y="9363"/>
                    <a:pt x="51714" y="9262"/>
                    <a:pt x="51739" y="9237"/>
                  </a:cubicBezTo>
                  <a:lnTo>
                    <a:pt x="51739" y="9237"/>
                  </a:lnTo>
                  <a:cubicBezTo>
                    <a:pt x="51462" y="9514"/>
                    <a:pt x="51059" y="9968"/>
                    <a:pt x="50870" y="10182"/>
                  </a:cubicBezTo>
                  <a:lnTo>
                    <a:pt x="51072" y="9955"/>
                  </a:lnTo>
                  <a:lnTo>
                    <a:pt x="50341" y="10800"/>
                  </a:lnTo>
                  <a:cubicBezTo>
                    <a:pt x="50303" y="10841"/>
                    <a:pt x="50288" y="10858"/>
                    <a:pt x="50287" y="10858"/>
                  </a:cubicBezTo>
                  <a:cubicBezTo>
                    <a:pt x="50285" y="10858"/>
                    <a:pt x="50344" y="10788"/>
                    <a:pt x="50404" y="10711"/>
                  </a:cubicBezTo>
                  <a:lnTo>
                    <a:pt x="50404" y="10711"/>
                  </a:lnTo>
                  <a:lnTo>
                    <a:pt x="49925" y="11253"/>
                  </a:lnTo>
                  <a:cubicBezTo>
                    <a:pt x="49949" y="11216"/>
                    <a:pt x="49975" y="11180"/>
                    <a:pt x="50001" y="11145"/>
                  </a:cubicBezTo>
                  <a:lnTo>
                    <a:pt x="50001" y="11145"/>
                  </a:lnTo>
                  <a:lnTo>
                    <a:pt x="49572" y="11644"/>
                  </a:lnTo>
                  <a:cubicBezTo>
                    <a:pt x="49528" y="11688"/>
                    <a:pt x="49273" y="11952"/>
                    <a:pt x="49267" y="11952"/>
                  </a:cubicBezTo>
                  <a:cubicBezTo>
                    <a:pt x="49266" y="11952"/>
                    <a:pt x="49271" y="11947"/>
                    <a:pt x="49282" y="11934"/>
                  </a:cubicBezTo>
                  <a:lnTo>
                    <a:pt x="49282" y="11934"/>
                  </a:lnTo>
                  <a:cubicBezTo>
                    <a:pt x="48892" y="12362"/>
                    <a:pt x="48337" y="13030"/>
                    <a:pt x="47808" y="13597"/>
                  </a:cubicBezTo>
                  <a:cubicBezTo>
                    <a:pt x="47783" y="13635"/>
                    <a:pt x="47720" y="13685"/>
                    <a:pt x="47619" y="13811"/>
                  </a:cubicBezTo>
                  <a:cubicBezTo>
                    <a:pt x="47115" y="14353"/>
                    <a:pt x="46649" y="14807"/>
                    <a:pt x="46056" y="15437"/>
                  </a:cubicBezTo>
                  <a:cubicBezTo>
                    <a:pt x="45930" y="15550"/>
                    <a:pt x="45804" y="15651"/>
                    <a:pt x="45691" y="15764"/>
                  </a:cubicBezTo>
                  <a:cubicBezTo>
                    <a:pt x="45578" y="15875"/>
                    <a:pt x="45543" y="15911"/>
                    <a:pt x="45546" y="15911"/>
                  </a:cubicBezTo>
                  <a:cubicBezTo>
                    <a:pt x="45552" y="15911"/>
                    <a:pt x="45698" y="15779"/>
                    <a:pt x="45707" y="15779"/>
                  </a:cubicBezTo>
                  <a:cubicBezTo>
                    <a:pt x="45714" y="15779"/>
                    <a:pt x="45643" y="15854"/>
                    <a:pt x="45376" y="16117"/>
                  </a:cubicBezTo>
                  <a:cubicBezTo>
                    <a:pt x="45075" y="16399"/>
                    <a:pt x="45018" y="16443"/>
                    <a:pt x="45007" y="16443"/>
                  </a:cubicBezTo>
                  <a:cubicBezTo>
                    <a:pt x="45002" y="16443"/>
                    <a:pt x="45006" y="16434"/>
                    <a:pt x="45001" y="16434"/>
                  </a:cubicBezTo>
                  <a:cubicBezTo>
                    <a:pt x="44995" y="16434"/>
                    <a:pt x="44978" y="16446"/>
                    <a:pt x="44922" y="16495"/>
                  </a:cubicBezTo>
                  <a:lnTo>
                    <a:pt x="44355" y="17024"/>
                  </a:lnTo>
                  <a:cubicBezTo>
                    <a:pt x="44128" y="17226"/>
                    <a:pt x="43851" y="17465"/>
                    <a:pt x="43561" y="17692"/>
                  </a:cubicBezTo>
                  <a:lnTo>
                    <a:pt x="44065" y="17264"/>
                  </a:lnTo>
                  <a:lnTo>
                    <a:pt x="43624" y="17617"/>
                  </a:lnTo>
                  <a:cubicBezTo>
                    <a:pt x="43993" y="17293"/>
                    <a:pt x="44290" y="17040"/>
                    <a:pt x="44281" y="17040"/>
                  </a:cubicBezTo>
                  <a:lnTo>
                    <a:pt x="44281" y="17040"/>
                  </a:lnTo>
                  <a:cubicBezTo>
                    <a:pt x="44277" y="17040"/>
                    <a:pt x="44223" y="17082"/>
                    <a:pt x="44103" y="17176"/>
                  </a:cubicBezTo>
                  <a:cubicBezTo>
                    <a:pt x="43826" y="17440"/>
                    <a:pt x="43549" y="17680"/>
                    <a:pt x="43246" y="17919"/>
                  </a:cubicBezTo>
                  <a:cubicBezTo>
                    <a:pt x="42818" y="18247"/>
                    <a:pt x="42390" y="18587"/>
                    <a:pt x="42364" y="18625"/>
                  </a:cubicBezTo>
                  <a:lnTo>
                    <a:pt x="42062" y="18826"/>
                  </a:lnTo>
                  <a:lnTo>
                    <a:pt x="42238" y="18688"/>
                  </a:lnTo>
                  <a:lnTo>
                    <a:pt x="42238" y="18688"/>
                  </a:lnTo>
                  <a:cubicBezTo>
                    <a:pt x="42062" y="18814"/>
                    <a:pt x="41885" y="18940"/>
                    <a:pt x="41709" y="19078"/>
                  </a:cubicBezTo>
                  <a:cubicBezTo>
                    <a:pt x="41507" y="19255"/>
                    <a:pt x="41281" y="19406"/>
                    <a:pt x="41054" y="19557"/>
                  </a:cubicBezTo>
                  <a:cubicBezTo>
                    <a:pt x="40867" y="19682"/>
                    <a:pt x="40712" y="19775"/>
                    <a:pt x="40703" y="19775"/>
                  </a:cubicBezTo>
                  <a:cubicBezTo>
                    <a:pt x="40701" y="19775"/>
                    <a:pt x="40708" y="19769"/>
                    <a:pt x="40726" y="19756"/>
                  </a:cubicBezTo>
                  <a:lnTo>
                    <a:pt x="40726" y="19756"/>
                  </a:lnTo>
                  <a:cubicBezTo>
                    <a:pt x="40541" y="19881"/>
                    <a:pt x="40356" y="19996"/>
                    <a:pt x="40172" y="20112"/>
                  </a:cubicBezTo>
                  <a:cubicBezTo>
                    <a:pt x="40088" y="20169"/>
                    <a:pt x="40050" y="20192"/>
                    <a:pt x="40047" y="20192"/>
                  </a:cubicBezTo>
                  <a:cubicBezTo>
                    <a:pt x="40044" y="20192"/>
                    <a:pt x="40064" y="20176"/>
                    <a:pt x="40102" y="20152"/>
                  </a:cubicBezTo>
                  <a:lnTo>
                    <a:pt x="40102" y="20152"/>
                  </a:lnTo>
                  <a:cubicBezTo>
                    <a:pt x="39825" y="20321"/>
                    <a:pt x="39555" y="20497"/>
                    <a:pt x="39264" y="20653"/>
                  </a:cubicBezTo>
                  <a:lnTo>
                    <a:pt x="38685" y="21006"/>
                  </a:lnTo>
                  <a:cubicBezTo>
                    <a:pt x="38619" y="21042"/>
                    <a:pt x="38596" y="21055"/>
                    <a:pt x="38595" y="21055"/>
                  </a:cubicBezTo>
                  <a:cubicBezTo>
                    <a:pt x="38594" y="21055"/>
                    <a:pt x="38753" y="20966"/>
                    <a:pt x="38742" y="20966"/>
                  </a:cubicBezTo>
                  <a:cubicBezTo>
                    <a:pt x="38741" y="20966"/>
                    <a:pt x="38739" y="20967"/>
                    <a:pt x="38735" y="20968"/>
                  </a:cubicBezTo>
                  <a:cubicBezTo>
                    <a:pt x="38559" y="21069"/>
                    <a:pt x="38382" y="21170"/>
                    <a:pt x="38206" y="21271"/>
                  </a:cubicBezTo>
                  <a:cubicBezTo>
                    <a:pt x="38168" y="21288"/>
                    <a:pt x="38149" y="21296"/>
                    <a:pt x="38145" y="21296"/>
                  </a:cubicBezTo>
                  <a:cubicBezTo>
                    <a:pt x="38126" y="21296"/>
                    <a:pt x="38482" y="21109"/>
                    <a:pt x="38786" y="20931"/>
                  </a:cubicBezTo>
                  <a:lnTo>
                    <a:pt x="38786" y="20931"/>
                  </a:lnTo>
                  <a:cubicBezTo>
                    <a:pt x="38534" y="21044"/>
                    <a:pt x="38420" y="21107"/>
                    <a:pt x="38244" y="21208"/>
                  </a:cubicBezTo>
                  <a:cubicBezTo>
                    <a:pt x="38055" y="21309"/>
                    <a:pt x="37803" y="21460"/>
                    <a:pt x="37248" y="21725"/>
                  </a:cubicBezTo>
                  <a:cubicBezTo>
                    <a:pt x="37425" y="21636"/>
                    <a:pt x="37589" y="21548"/>
                    <a:pt x="37765" y="21460"/>
                  </a:cubicBezTo>
                  <a:lnTo>
                    <a:pt x="37765" y="21460"/>
                  </a:lnTo>
                  <a:cubicBezTo>
                    <a:pt x="37425" y="21611"/>
                    <a:pt x="37022" y="21800"/>
                    <a:pt x="36429" y="22077"/>
                  </a:cubicBezTo>
                  <a:cubicBezTo>
                    <a:pt x="36536" y="22029"/>
                    <a:pt x="37175" y="21744"/>
                    <a:pt x="37207" y="21744"/>
                  </a:cubicBezTo>
                  <a:cubicBezTo>
                    <a:pt x="37216" y="21744"/>
                    <a:pt x="37169" y="21770"/>
                    <a:pt x="37034" y="21838"/>
                  </a:cubicBezTo>
                  <a:cubicBezTo>
                    <a:pt x="36858" y="21914"/>
                    <a:pt x="36644" y="22027"/>
                    <a:pt x="36316" y="22178"/>
                  </a:cubicBezTo>
                  <a:cubicBezTo>
                    <a:pt x="36240" y="22203"/>
                    <a:pt x="36177" y="22229"/>
                    <a:pt x="36102" y="22266"/>
                  </a:cubicBezTo>
                  <a:lnTo>
                    <a:pt x="35598" y="22481"/>
                  </a:lnTo>
                  <a:lnTo>
                    <a:pt x="35598" y="22481"/>
                  </a:lnTo>
                  <a:lnTo>
                    <a:pt x="35610" y="22455"/>
                  </a:lnTo>
                  <a:lnTo>
                    <a:pt x="35610" y="22455"/>
                  </a:lnTo>
                  <a:cubicBezTo>
                    <a:pt x="35182" y="22644"/>
                    <a:pt x="35220" y="22644"/>
                    <a:pt x="34968" y="22758"/>
                  </a:cubicBezTo>
                  <a:cubicBezTo>
                    <a:pt x="34741" y="22846"/>
                    <a:pt x="34501" y="22934"/>
                    <a:pt x="34249" y="22997"/>
                  </a:cubicBezTo>
                  <a:cubicBezTo>
                    <a:pt x="34036" y="23080"/>
                    <a:pt x="33980" y="23105"/>
                    <a:pt x="33994" y="23105"/>
                  </a:cubicBezTo>
                  <a:cubicBezTo>
                    <a:pt x="34014" y="23105"/>
                    <a:pt x="34205" y="23043"/>
                    <a:pt x="34217" y="23043"/>
                  </a:cubicBezTo>
                  <a:cubicBezTo>
                    <a:pt x="34225" y="23043"/>
                    <a:pt x="34148" y="23073"/>
                    <a:pt x="33871" y="23174"/>
                  </a:cubicBezTo>
                  <a:lnTo>
                    <a:pt x="32977" y="23489"/>
                  </a:lnTo>
                  <a:lnTo>
                    <a:pt x="31969" y="23829"/>
                  </a:lnTo>
                  <a:cubicBezTo>
                    <a:pt x="31831" y="23865"/>
                    <a:pt x="31779" y="23877"/>
                    <a:pt x="31770" y="23877"/>
                  </a:cubicBezTo>
                  <a:cubicBezTo>
                    <a:pt x="31751" y="23877"/>
                    <a:pt x="31925" y="23823"/>
                    <a:pt x="31902" y="23823"/>
                  </a:cubicBezTo>
                  <a:cubicBezTo>
                    <a:pt x="31897" y="23823"/>
                    <a:pt x="31887" y="23825"/>
                    <a:pt x="31868" y="23829"/>
                  </a:cubicBezTo>
                  <a:lnTo>
                    <a:pt x="31465" y="23967"/>
                  </a:lnTo>
                  <a:cubicBezTo>
                    <a:pt x="31417" y="23978"/>
                    <a:pt x="31396" y="23982"/>
                    <a:pt x="31388" y="23982"/>
                  </a:cubicBezTo>
                  <a:cubicBezTo>
                    <a:pt x="31379" y="23982"/>
                    <a:pt x="31394" y="23975"/>
                    <a:pt x="31402" y="23967"/>
                  </a:cubicBezTo>
                  <a:lnTo>
                    <a:pt x="31402" y="23967"/>
                  </a:lnTo>
                  <a:cubicBezTo>
                    <a:pt x="31061" y="24081"/>
                    <a:pt x="31376" y="23993"/>
                    <a:pt x="30835" y="24157"/>
                  </a:cubicBezTo>
                  <a:cubicBezTo>
                    <a:pt x="30759" y="24194"/>
                    <a:pt x="30469" y="24257"/>
                    <a:pt x="30116" y="24333"/>
                  </a:cubicBezTo>
                  <a:lnTo>
                    <a:pt x="29549" y="24472"/>
                  </a:lnTo>
                  <a:cubicBezTo>
                    <a:pt x="29360" y="24509"/>
                    <a:pt x="29159" y="24547"/>
                    <a:pt x="28995" y="24598"/>
                  </a:cubicBezTo>
                  <a:cubicBezTo>
                    <a:pt x="28959" y="24605"/>
                    <a:pt x="28941" y="24608"/>
                    <a:pt x="28934" y="24608"/>
                  </a:cubicBezTo>
                  <a:cubicBezTo>
                    <a:pt x="28911" y="24608"/>
                    <a:pt x="29032" y="24571"/>
                    <a:pt x="29027" y="24571"/>
                  </a:cubicBezTo>
                  <a:cubicBezTo>
                    <a:pt x="29026" y="24571"/>
                    <a:pt x="29024" y="24571"/>
                    <a:pt x="29020" y="24572"/>
                  </a:cubicBezTo>
                  <a:lnTo>
                    <a:pt x="28478" y="24698"/>
                  </a:lnTo>
                  <a:lnTo>
                    <a:pt x="28163" y="24761"/>
                  </a:lnTo>
                  <a:lnTo>
                    <a:pt x="27420" y="24913"/>
                  </a:lnTo>
                  <a:cubicBezTo>
                    <a:pt x="27205" y="24950"/>
                    <a:pt x="26979" y="24976"/>
                    <a:pt x="26752" y="25001"/>
                  </a:cubicBezTo>
                  <a:cubicBezTo>
                    <a:pt x="26836" y="24992"/>
                    <a:pt x="26887" y="24988"/>
                    <a:pt x="26911" y="24988"/>
                  </a:cubicBezTo>
                  <a:cubicBezTo>
                    <a:pt x="27024" y="24988"/>
                    <a:pt x="26572" y="25069"/>
                    <a:pt x="26134" y="25140"/>
                  </a:cubicBezTo>
                  <a:lnTo>
                    <a:pt x="26134" y="25140"/>
                  </a:lnTo>
                  <a:cubicBezTo>
                    <a:pt x="26204" y="25125"/>
                    <a:pt x="26272" y="25105"/>
                    <a:pt x="26336" y="25076"/>
                  </a:cubicBezTo>
                  <a:lnTo>
                    <a:pt x="26336" y="25076"/>
                  </a:lnTo>
                  <a:cubicBezTo>
                    <a:pt x="26296" y="25086"/>
                    <a:pt x="26215" y="25097"/>
                    <a:pt x="26120" y="25107"/>
                  </a:cubicBezTo>
                  <a:lnTo>
                    <a:pt x="26120" y="25107"/>
                  </a:lnTo>
                  <a:cubicBezTo>
                    <a:pt x="26128" y="25104"/>
                    <a:pt x="26126" y="25102"/>
                    <a:pt x="26109" y="25102"/>
                  </a:cubicBezTo>
                  <a:cubicBezTo>
                    <a:pt x="26084" y="25102"/>
                    <a:pt x="25996" y="25114"/>
                    <a:pt x="25845" y="25139"/>
                  </a:cubicBezTo>
                  <a:lnTo>
                    <a:pt x="25643" y="25139"/>
                  </a:lnTo>
                  <a:lnTo>
                    <a:pt x="25593" y="25152"/>
                  </a:lnTo>
                  <a:lnTo>
                    <a:pt x="25013" y="25215"/>
                  </a:lnTo>
                  <a:cubicBezTo>
                    <a:pt x="24824" y="25228"/>
                    <a:pt x="24622" y="25240"/>
                    <a:pt x="24433" y="25253"/>
                  </a:cubicBezTo>
                  <a:lnTo>
                    <a:pt x="23816" y="25316"/>
                  </a:lnTo>
                  <a:cubicBezTo>
                    <a:pt x="23602" y="25341"/>
                    <a:pt x="23400" y="25354"/>
                    <a:pt x="23173" y="25366"/>
                  </a:cubicBezTo>
                  <a:cubicBezTo>
                    <a:pt x="22946" y="25391"/>
                    <a:pt x="22694" y="25404"/>
                    <a:pt x="22430" y="25417"/>
                  </a:cubicBezTo>
                  <a:lnTo>
                    <a:pt x="21535" y="25442"/>
                  </a:lnTo>
                  <a:cubicBezTo>
                    <a:pt x="21863" y="25417"/>
                    <a:pt x="21611" y="25417"/>
                    <a:pt x="21623" y="25391"/>
                  </a:cubicBezTo>
                  <a:lnTo>
                    <a:pt x="21806" y="25391"/>
                  </a:lnTo>
                  <a:cubicBezTo>
                    <a:pt x="21733" y="25386"/>
                    <a:pt x="21659" y="25383"/>
                    <a:pt x="21586" y="25383"/>
                  </a:cubicBezTo>
                  <a:cubicBezTo>
                    <a:pt x="21505" y="25383"/>
                    <a:pt x="21424" y="25386"/>
                    <a:pt x="21346" y="25391"/>
                  </a:cubicBezTo>
                  <a:cubicBezTo>
                    <a:pt x="21420" y="25399"/>
                    <a:pt x="21360" y="25402"/>
                    <a:pt x="21227" y="25402"/>
                  </a:cubicBezTo>
                  <a:cubicBezTo>
                    <a:pt x="20929" y="25402"/>
                    <a:pt x="20270" y="25387"/>
                    <a:pt x="19922" y="25379"/>
                  </a:cubicBezTo>
                  <a:cubicBezTo>
                    <a:pt x="19914" y="25375"/>
                    <a:pt x="19921" y="25373"/>
                    <a:pt x="19957" y="25373"/>
                  </a:cubicBezTo>
                  <a:cubicBezTo>
                    <a:pt x="20029" y="25373"/>
                    <a:pt x="20216" y="25379"/>
                    <a:pt x="20628" y="25379"/>
                  </a:cubicBezTo>
                  <a:cubicBezTo>
                    <a:pt x="20464" y="25366"/>
                    <a:pt x="20313" y="25366"/>
                    <a:pt x="20199" y="25366"/>
                  </a:cubicBezTo>
                  <a:lnTo>
                    <a:pt x="19859" y="25366"/>
                  </a:lnTo>
                  <a:cubicBezTo>
                    <a:pt x="19660" y="25366"/>
                    <a:pt x="19460" y="25366"/>
                    <a:pt x="19159" y="25336"/>
                  </a:cubicBezTo>
                  <a:lnTo>
                    <a:pt x="19159" y="25336"/>
                  </a:lnTo>
                  <a:cubicBezTo>
                    <a:pt x="18905" y="25324"/>
                    <a:pt x="18649" y="25295"/>
                    <a:pt x="18385" y="25265"/>
                  </a:cubicBezTo>
                  <a:lnTo>
                    <a:pt x="18385" y="25265"/>
                  </a:lnTo>
                  <a:lnTo>
                    <a:pt x="18536" y="25278"/>
                  </a:lnTo>
                  <a:cubicBezTo>
                    <a:pt x="18297" y="25253"/>
                    <a:pt x="17982" y="25228"/>
                    <a:pt x="17654" y="25190"/>
                  </a:cubicBezTo>
                  <a:lnTo>
                    <a:pt x="16659" y="25064"/>
                  </a:lnTo>
                  <a:cubicBezTo>
                    <a:pt x="16016" y="24963"/>
                    <a:pt x="15474" y="24887"/>
                    <a:pt x="15398" y="24887"/>
                  </a:cubicBezTo>
                  <a:cubicBezTo>
                    <a:pt x="15430" y="24881"/>
                    <a:pt x="15465" y="24878"/>
                    <a:pt x="15499" y="24878"/>
                  </a:cubicBezTo>
                  <a:cubicBezTo>
                    <a:pt x="15511" y="24878"/>
                    <a:pt x="15523" y="24878"/>
                    <a:pt x="15535" y="24879"/>
                  </a:cubicBezTo>
                  <a:lnTo>
                    <a:pt x="15535" y="24879"/>
                  </a:lnTo>
                  <a:cubicBezTo>
                    <a:pt x="15256" y="24842"/>
                    <a:pt x="14987" y="24796"/>
                    <a:pt x="14718" y="24761"/>
                  </a:cubicBezTo>
                  <a:lnTo>
                    <a:pt x="14290" y="24698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4119" y="24684"/>
                    <a:pt x="14186" y="24705"/>
                    <a:pt x="14166" y="24705"/>
                  </a:cubicBezTo>
                  <a:cubicBezTo>
                    <a:pt x="14162" y="24705"/>
                    <a:pt x="14153" y="24704"/>
                    <a:pt x="14140" y="24702"/>
                  </a:cubicBezTo>
                  <a:lnTo>
                    <a:pt x="14140" y="24702"/>
                  </a:lnTo>
                  <a:cubicBezTo>
                    <a:pt x="14477" y="24769"/>
                    <a:pt x="14644" y="24792"/>
                    <a:pt x="14794" y="24824"/>
                  </a:cubicBezTo>
                  <a:cubicBezTo>
                    <a:pt x="14983" y="24862"/>
                    <a:pt x="15134" y="24887"/>
                    <a:pt x="15550" y="24963"/>
                  </a:cubicBezTo>
                  <a:lnTo>
                    <a:pt x="15512" y="24963"/>
                  </a:lnTo>
                  <a:cubicBezTo>
                    <a:pt x="15814" y="25001"/>
                    <a:pt x="16281" y="25064"/>
                    <a:pt x="16470" y="25102"/>
                  </a:cubicBezTo>
                  <a:cubicBezTo>
                    <a:pt x="16646" y="25139"/>
                    <a:pt x="16923" y="25177"/>
                    <a:pt x="17289" y="25228"/>
                  </a:cubicBezTo>
                  <a:cubicBezTo>
                    <a:pt x="17465" y="25253"/>
                    <a:pt x="17667" y="25278"/>
                    <a:pt x="17893" y="25303"/>
                  </a:cubicBezTo>
                  <a:lnTo>
                    <a:pt x="18574" y="25366"/>
                  </a:lnTo>
                  <a:cubicBezTo>
                    <a:pt x="19065" y="25417"/>
                    <a:pt x="19569" y="25429"/>
                    <a:pt x="20073" y="25467"/>
                  </a:cubicBezTo>
                  <a:cubicBezTo>
                    <a:pt x="20577" y="25492"/>
                    <a:pt x="21069" y="25492"/>
                    <a:pt x="21497" y="25505"/>
                  </a:cubicBezTo>
                  <a:cubicBezTo>
                    <a:pt x="21365" y="25490"/>
                    <a:pt x="21457" y="25487"/>
                    <a:pt x="21623" y="25487"/>
                  </a:cubicBezTo>
                  <a:cubicBezTo>
                    <a:pt x="21757" y="25487"/>
                    <a:pt x="21940" y="25489"/>
                    <a:pt x="22091" y="25489"/>
                  </a:cubicBezTo>
                  <a:cubicBezTo>
                    <a:pt x="22234" y="25489"/>
                    <a:pt x="22348" y="25487"/>
                    <a:pt x="22367" y="25480"/>
                  </a:cubicBezTo>
                  <a:cubicBezTo>
                    <a:pt x="22457" y="25480"/>
                    <a:pt x="22657" y="25490"/>
                    <a:pt x="22502" y="25501"/>
                  </a:cubicBezTo>
                  <a:lnTo>
                    <a:pt x="22502" y="25501"/>
                  </a:lnTo>
                  <a:cubicBezTo>
                    <a:pt x="23336" y="25455"/>
                    <a:pt x="23770" y="25465"/>
                    <a:pt x="24358" y="25391"/>
                  </a:cubicBezTo>
                  <a:cubicBezTo>
                    <a:pt x="24458" y="25391"/>
                    <a:pt x="24169" y="25417"/>
                    <a:pt x="24257" y="25417"/>
                  </a:cubicBezTo>
                  <a:cubicBezTo>
                    <a:pt x="24345" y="25404"/>
                    <a:pt x="24534" y="25379"/>
                    <a:pt x="24635" y="25379"/>
                  </a:cubicBezTo>
                  <a:cubicBezTo>
                    <a:pt x="24723" y="25379"/>
                    <a:pt x="24509" y="25391"/>
                    <a:pt x="24370" y="25417"/>
                  </a:cubicBezTo>
                  <a:cubicBezTo>
                    <a:pt x="24647" y="25391"/>
                    <a:pt x="24925" y="25366"/>
                    <a:pt x="25202" y="25316"/>
                  </a:cubicBezTo>
                  <a:cubicBezTo>
                    <a:pt x="25278" y="25316"/>
                    <a:pt x="25341" y="25291"/>
                    <a:pt x="25416" y="25265"/>
                  </a:cubicBezTo>
                  <a:cubicBezTo>
                    <a:pt x="25744" y="25240"/>
                    <a:pt x="26084" y="25190"/>
                    <a:pt x="26412" y="25127"/>
                  </a:cubicBezTo>
                  <a:cubicBezTo>
                    <a:pt x="26487" y="25121"/>
                    <a:pt x="26585" y="25112"/>
                    <a:pt x="26613" y="25112"/>
                  </a:cubicBezTo>
                  <a:cubicBezTo>
                    <a:pt x="26633" y="25112"/>
                    <a:pt x="26616" y="25117"/>
                    <a:pt x="26522" y="25131"/>
                  </a:cubicBezTo>
                  <a:lnTo>
                    <a:pt x="26522" y="25131"/>
                  </a:lnTo>
                  <a:lnTo>
                    <a:pt x="27357" y="25013"/>
                  </a:lnTo>
                  <a:cubicBezTo>
                    <a:pt x="27798" y="24938"/>
                    <a:pt x="28201" y="24850"/>
                    <a:pt x="28214" y="24850"/>
                  </a:cubicBezTo>
                  <a:cubicBezTo>
                    <a:pt x="28264" y="24850"/>
                    <a:pt x="28365" y="24824"/>
                    <a:pt x="28478" y="24799"/>
                  </a:cubicBezTo>
                  <a:lnTo>
                    <a:pt x="28730" y="24736"/>
                  </a:lnTo>
                  <a:cubicBezTo>
                    <a:pt x="29344" y="24611"/>
                    <a:pt x="29465" y="24599"/>
                    <a:pt x="29973" y="24468"/>
                  </a:cubicBezTo>
                  <a:lnTo>
                    <a:pt x="29973" y="24468"/>
                  </a:lnTo>
                  <a:cubicBezTo>
                    <a:pt x="29970" y="24469"/>
                    <a:pt x="29968" y="24470"/>
                    <a:pt x="29965" y="24472"/>
                  </a:cubicBezTo>
                  <a:lnTo>
                    <a:pt x="30154" y="24421"/>
                  </a:lnTo>
                  <a:lnTo>
                    <a:pt x="30154" y="24421"/>
                  </a:lnTo>
                  <a:cubicBezTo>
                    <a:pt x="30088" y="24438"/>
                    <a:pt x="30028" y="24454"/>
                    <a:pt x="29973" y="24468"/>
                  </a:cubicBezTo>
                  <a:lnTo>
                    <a:pt x="29973" y="24468"/>
                  </a:lnTo>
                  <a:cubicBezTo>
                    <a:pt x="30223" y="24370"/>
                    <a:pt x="30525" y="24331"/>
                    <a:pt x="31061" y="24182"/>
                  </a:cubicBezTo>
                  <a:lnTo>
                    <a:pt x="31049" y="24182"/>
                  </a:lnTo>
                  <a:cubicBezTo>
                    <a:pt x="32284" y="23841"/>
                    <a:pt x="31591" y="24030"/>
                    <a:pt x="32800" y="23665"/>
                  </a:cubicBezTo>
                  <a:lnTo>
                    <a:pt x="32725" y="23665"/>
                  </a:lnTo>
                  <a:cubicBezTo>
                    <a:pt x="32825" y="23602"/>
                    <a:pt x="33796" y="23325"/>
                    <a:pt x="34476" y="23048"/>
                  </a:cubicBezTo>
                  <a:lnTo>
                    <a:pt x="34476" y="23048"/>
                  </a:lnTo>
                  <a:lnTo>
                    <a:pt x="34224" y="23136"/>
                  </a:lnTo>
                  <a:cubicBezTo>
                    <a:pt x="34413" y="23060"/>
                    <a:pt x="34678" y="22959"/>
                    <a:pt x="34942" y="22871"/>
                  </a:cubicBezTo>
                  <a:lnTo>
                    <a:pt x="35333" y="22733"/>
                  </a:lnTo>
                  <a:cubicBezTo>
                    <a:pt x="35446" y="22695"/>
                    <a:pt x="35560" y="22644"/>
                    <a:pt x="35648" y="22607"/>
                  </a:cubicBezTo>
                  <a:lnTo>
                    <a:pt x="35648" y="22607"/>
                  </a:lnTo>
                  <a:cubicBezTo>
                    <a:pt x="35572" y="22644"/>
                    <a:pt x="35497" y="22682"/>
                    <a:pt x="35421" y="22720"/>
                  </a:cubicBezTo>
                  <a:cubicBezTo>
                    <a:pt x="36391" y="22317"/>
                    <a:pt x="35535" y="22644"/>
                    <a:pt x="36253" y="22329"/>
                  </a:cubicBezTo>
                  <a:cubicBezTo>
                    <a:pt x="36275" y="22321"/>
                    <a:pt x="36286" y="22318"/>
                    <a:pt x="36291" y="22318"/>
                  </a:cubicBezTo>
                  <a:cubicBezTo>
                    <a:pt x="36302" y="22318"/>
                    <a:pt x="36276" y="22335"/>
                    <a:pt x="36287" y="22335"/>
                  </a:cubicBezTo>
                  <a:cubicBezTo>
                    <a:pt x="36299" y="22335"/>
                    <a:pt x="36359" y="22313"/>
                    <a:pt x="36581" y="22216"/>
                  </a:cubicBezTo>
                  <a:cubicBezTo>
                    <a:pt x="36694" y="22153"/>
                    <a:pt x="37034" y="21989"/>
                    <a:pt x="37437" y="21788"/>
                  </a:cubicBezTo>
                  <a:cubicBezTo>
                    <a:pt x="37828" y="21586"/>
                    <a:pt x="38256" y="21347"/>
                    <a:pt x="38584" y="21183"/>
                  </a:cubicBezTo>
                  <a:lnTo>
                    <a:pt x="38584" y="21183"/>
                  </a:lnTo>
                  <a:cubicBezTo>
                    <a:pt x="38509" y="21217"/>
                    <a:pt x="38431" y="21254"/>
                    <a:pt x="38426" y="21254"/>
                  </a:cubicBezTo>
                  <a:cubicBezTo>
                    <a:pt x="38421" y="21254"/>
                    <a:pt x="38470" y="21226"/>
                    <a:pt x="38622" y="21145"/>
                  </a:cubicBezTo>
                  <a:cubicBezTo>
                    <a:pt x="38861" y="21006"/>
                    <a:pt x="39189" y="20830"/>
                    <a:pt x="39517" y="20641"/>
                  </a:cubicBezTo>
                  <a:cubicBezTo>
                    <a:pt x="39844" y="20464"/>
                    <a:pt x="40147" y="20263"/>
                    <a:pt x="40361" y="20124"/>
                  </a:cubicBezTo>
                  <a:cubicBezTo>
                    <a:pt x="40386" y="20112"/>
                    <a:pt x="40411" y="20086"/>
                    <a:pt x="40449" y="20074"/>
                  </a:cubicBezTo>
                  <a:cubicBezTo>
                    <a:pt x="40638" y="19973"/>
                    <a:pt x="40915" y="19759"/>
                    <a:pt x="41192" y="19582"/>
                  </a:cubicBezTo>
                  <a:lnTo>
                    <a:pt x="41558" y="19343"/>
                  </a:lnTo>
                  <a:cubicBezTo>
                    <a:pt x="41671" y="19267"/>
                    <a:pt x="41747" y="19192"/>
                    <a:pt x="41797" y="19154"/>
                  </a:cubicBezTo>
                  <a:cubicBezTo>
                    <a:pt x="42226" y="18889"/>
                    <a:pt x="42616" y="18600"/>
                    <a:pt x="42994" y="18285"/>
                  </a:cubicBezTo>
                  <a:cubicBezTo>
                    <a:pt x="43470" y="17931"/>
                    <a:pt x="43875" y="17565"/>
                    <a:pt x="43912" y="17565"/>
                  </a:cubicBezTo>
                  <a:cubicBezTo>
                    <a:pt x="43913" y="17565"/>
                    <a:pt x="43914" y="17565"/>
                    <a:pt x="43914" y="17566"/>
                  </a:cubicBezTo>
                  <a:lnTo>
                    <a:pt x="44418" y="17138"/>
                  </a:lnTo>
                  <a:lnTo>
                    <a:pt x="44910" y="16697"/>
                  </a:lnTo>
                  <a:lnTo>
                    <a:pt x="44884" y="16722"/>
                  </a:lnTo>
                  <a:lnTo>
                    <a:pt x="44884" y="16722"/>
                  </a:lnTo>
                  <a:lnTo>
                    <a:pt x="45288" y="16369"/>
                  </a:lnTo>
                  <a:cubicBezTo>
                    <a:pt x="45401" y="16268"/>
                    <a:pt x="45489" y="16180"/>
                    <a:pt x="45565" y="16105"/>
                  </a:cubicBezTo>
                  <a:cubicBezTo>
                    <a:pt x="45716" y="15941"/>
                    <a:pt x="45817" y="15840"/>
                    <a:pt x="45918" y="15727"/>
                  </a:cubicBezTo>
                  <a:cubicBezTo>
                    <a:pt x="45975" y="15679"/>
                    <a:pt x="45996" y="15664"/>
                    <a:pt x="46000" y="15664"/>
                  </a:cubicBezTo>
                  <a:cubicBezTo>
                    <a:pt x="46006" y="15664"/>
                    <a:pt x="45963" y="15706"/>
                    <a:pt x="45956" y="15714"/>
                  </a:cubicBezTo>
                  <a:cubicBezTo>
                    <a:pt x="46838" y="14857"/>
                    <a:pt x="46913" y="14769"/>
                    <a:pt x="47594" y="14000"/>
                  </a:cubicBezTo>
                  <a:lnTo>
                    <a:pt x="47682" y="13925"/>
                  </a:lnTo>
                  <a:cubicBezTo>
                    <a:pt x="47871" y="13723"/>
                    <a:pt x="48892" y="12627"/>
                    <a:pt x="49673" y="11719"/>
                  </a:cubicBezTo>
                  <a:lnTo>
                    <a:pt x="49673" y="11719"/>
                  </a:lnTo>
                  <a:cubicBezTo>
                    <a:pt x="49673" y="11725"/>
                    <a:pt x="49671" y="11733"/>
                    <a:pt x="49663" y="11744"/>
                  </a:cubicBezTo>
                  <a:lnTo>
                    <a:pt x="49663" y="11744"/>
                  </a:lnTo>
                  <a:cubicBezTo>
                    <a:pt x="50543" y="10733"/>
                    <a:pt x="51797" y="9429"/>
                    <a:pt x="52092" y="9048"/>
                  </a:cubicBezTo>
                  <a:cubicBezTo>
                    <a:pt x="52294" y="8821"/>
                    <a:pt x="52495" y="8607"/>
                    <a:pt x="52697" y="8393"/>
                  </a:cubicBezTo>
                  <a:lnTo>
                    <a:pt x="52697" y="8393"/>
                  </a:lnTo>
                  <a:cubicBezTo>
                    <a:pt x="52441" y="8653"/>
                    <a:pt x="52358" y="8734"/>
                    <a:pt x="52352" y="8734"/>
                  </a:cubicBezTo>
                  <a:cubicBezTo>
                    <a:pt x="52343" y="8734"/>
                    <a:pt x="52549" y="8511"/>
                    <a:pt x="52537" y="8511"/>
                  </a:cubicBezTo>
                  <a:lnTo>
                    <a:pt x="52537" y="8511"/>
                  </a:lnTo>
                  <a:cubicBezTo>
                    <a:pt x="52534" y="8511"/>
                    <a:pt x="52511" y="8531"/>
                    <a:pt x="52458" y="8582"/>
                  </a:cubicBezTo>
                  <a:cubicBezTo>
                    <a:pt x="52690" y="8341"/>
                    <a:pt x="53031" y="8004"/>
                    <a:pt x="53039" y="8004"/>
                  </a:cubicBezTo>
                  <a:lnTo>
                    <a:pt x="53039" y="8004"/>
                  </a:lnTo>
                  <a:cubicBezTo>
                    <a:pt x="53042" y="8004"/>
                    <a:pt x="53002" y="8047"/>
                    <a:pt x="52899" y="8153"/>
                  </a:cubicBezTo>
                  <a:lnTo>
                    <a:pt x="52836" y="8216"/>
                  </a:lnTo>
                  <a:cubicBezTo>
                    <a:pt x="52828" y="8226"/>
                    <a:pt x="52825" y="8230"/>
                    <a:pt x="52826" y="8230"/>
                  </a:cubicBezTo>
                  <a:cubicBezTo>
                    <a:pt x="52846" y="8230"/>
                    <a:pt x="53822" y="7245"/>
                    <a:pt x="53855" y="7245"/>
                  </a:cubicBezTo>
                  <a:cubicBezTo>
                    <a:pt x="53856" y="7245"/>
                    <a:pt x="53856" y="7246"/>
                    <a:pt x="53856" y="7246"/>
                  </a:cubicBezTo>
                  <a:cubicBezTo>
                    <a:pt x="55431" y="5709"/>
                    <a:pt x="57221" y="4386"/>
                    <a:pt x="59149" y="3327"/>
                  </a:cubicBezTo>
                  <a:lnTo>
                    <a:pt x="59149" y="3327"/>
                  </a:lnTo>
                  <a:cubicBezTo>
                    <a:pt x="59073" y="3353"/>
                    <a:pt x="58985" y="3390"/>
                    <a:pt x="58922" y="3416"/>
                  </a:cubicBezTo>
                  <a:cubicBezTo>
                    <a:pt x="59136" y="3302"/>
                    <a:pt x="59363" y="3189"/>
                    <a:pt x="59577" y="3075"/>
                  </a:cubicBezTo>
                  <a:cubicBezTo>
                    <a:pt x="59650" y="3039"/>
                    <a:pt x="59703" y="3013"/>
                    <a:pt x="59708" y="3013"/>
                  </a:cubicBezTo>
                  <a:cubicBezTo>
                    <a:pt x="59716" y="3013"/>
                    <a:pt x="59625" y="3066"/>
                    <a:pt x="59350" y="3214"/>
                  </a:cubicBezTo>
                  <a:cubicBezTo>
                    <a:pt x="59476" y="3151"/>
                    <a:pt x="59665" y="3038"/>
                    <a:pt x="59842" y="2949"/>
                  </a:cubicBezTo>
                  <a:cubicBezTo>
                    <a:pt x="60006" y="2874"/>
                    <a:pt x="60144" y="2798"/>
                    <a:pt x="60157" y="2785"/>
                  </a:cubicBezTo>
                  <a:cubicBezTo>
                    <a:pt x="60405" y="2669"/>
                    <a:pt x="60498" y="2628"/>
                    <a:pt x="60505" y="2628"/>
                  </a:cubicBezTo>
                  <a:cubicBezTo>
                    <a:pt x="60521" y="2628"/>
                    <a:pt x="60034" y="2869"/>
                    <a:pt x="60038" y="2869"/>
                  </a:cubicBezTo>
                  <a:cubicBezTo>
                    <a:pt x="60039" y="2869"/>
                    <a:pt x="60052" y="2862"/>
                    <a:pt x="60081" y="2848"/>
                  </a:cubicBezTo>
                  <a:lnTo>
                    <a:pt x="60472" y="2659"/>
                  </a:lnTo>
                  <a:lnTo>
                    <a:pt x="60472" y="2659"/>
                  </a:lnTo>
                  <a:lnTo>
                    <a:pt x="60384" y="2697"/>
                  </a:lnTo>
                  <a:cubicBezTo>
                    <a:pt x="60699" y="2546"/>
                    <a:pt x="60724" y="2521"/>
                    <a:pt x="61303" y="2269"/>
                  </a:cubicBezTo>
                  <a:cubicBezTo>
                    <a:pt x="61681" y="2130"/>
                    <a:pt x="61505" y="2206"/>
                    <a:pt x="61644" y="2155"/>
                  </a:cubicBezTo>
                  <a:cubicBezTo>
                    <a:pt x="61669" y="2143"/>
                    <a:pt x="61681" y="2143"/>
                    <a:pt x="61694" y="2130"/>
                  </a:cubicBezTo>
                  <a:lnTo>
                    <a:pt x="61870" y="2067"/>
                  </a:lnTo>
                  <a:cubicBezTo>
                    <a:pt x="62160" y="1941"/>
                    <a:pt x="62463" y="1853"/>
                    <a:pt x="62753" y="1752"/>
                  </a:cubicBezTo>
                  <a:lnTo>
                    <a:pt x="62753" y="1752"/>
                  </a:lnTo>
                  <a:lnTo>
                    <a:pt x="62400" y="1853"/>
                  </a:lnTo>
                  <a:cubicBezTo>
                    <a:pt x="62676" y="1743"/>
                    <a:pt x="62986" y="1646"/>
                    <a:pt x="62970" y="1646"/>
                  </a:cubicBezTo>
                  <a:cubicBezTo>
                    <a:pt x="62965" y="1646"/>
                    <a:pt x="62915" y="1659"/>
                    <a:pt x="62803" y="1689"/>
                  </a:cubicBezTo>
                  <a:cubicBezTo>
                    <a:pt x="62967" y="1639"/>
                    <a:pt x="63244" y="1563"/>
                    <a:pt x="63597" y="1450"/>
                  </a:cubicBezTo>
                  <a:cubicBezTo>
                    <a:pt x="63950" y="1336"/>
                    <a:pt x="64353" y="1223"/>
                    <a:pt x="64769" y="1122"/>
                  </a:cubicBezTo>
                  <a:cubicBezTo>
                    <a:pt x="65575" y="908"/>
                    <a:pt x="66369" y="757"/>
                    <a:pt x="66558" y="719"/>
                  </a:cubicBezTo>
                  <a:cubicBezTo>
                    <a:pt x="67125" y="606"/>
                    <a:pt x="67692" y="505"/>
                    <a:pt x="68398" y="404"/>
                  </a:cubicBezTo>
                  <a:lnTo>
                    <a:pt x="68398" y="404"/>
                  </a:lnTo>
                  <a:cubicBezTo>
                    <a:pt x="68342" y="412"/>
                    <a:pt x="68294" y="416"/>
                    <a:pt x="68273" y="416"/>
                  </a:cubicBezTo>
                  <a:cubicBezTo>
                    <a:pt x="68228" y="416"/>
                    <a:pt x="68312" y="397"/>
                    <a:pt x="68725" y="354"/>
                  </a:cubicBezTo>
                  <a:lnTo>
                    <a:pt x="68725" y="354"/>
                  </a:lnTo>
                  <a:cubicBezTo>
                    <a:pt x="68694" y="361"/>
                    <a:pt x="68692" y="364"/>
                    <a:pt x="68715" y="364"/>
                  </a:cubicBezTo>
                  <a:cubicBezTo>
                    <a:pt x="68775" y="364"/>
                    <a:pt x="68995" y="343"/>
                    <a:pt x="69267" y="316"/>
                  </a:cubicBezTo>
                  <a:cubicBezTo>
                    <a:pt x="69633" y="278"/>
                    <a:pt x="70086" y="240"/>
                    <a:pt x="70338" y="240"/>
                  </a:cubicBezTo>
                  <a:cubicBezTo>
                    <a:pt x="70111" y="240"/>
                    <a:pt x="70552" y="215"/>
                    <a:pt x="70956" y="190"/>
                  </a:cubicBezTo>
                  <a:cubicBezTo>
                    <a:pt x="71359" y="165"/>
                    <a:pt x="71724" y="152"/>
                    <a:pt x="71384" y="152"/>
                  </a:cubicBezTo>
                  <a:lnTo>
                    <a:pt x="71800" y="152"/>
                  </a:lnTo>
                  <a:cubicBezTo>
                    <a:pt x="72146" y="142"/>
                    <a:pt x="72494" y="138"/>
                    <a:pt x="72841" y="138"/>
                  </a:cubicBezTo>
                  <a:cubicBezTo>
                    <a:pt x="73885" y="138"/>
                    <a:pt x="74931" y="180"/>
                    <a:pt x="75971" y="265"/>
                  </a:cubicBezTo>
                  <a:cubicBezTo>
                    <a:pt x="75991" y="265"/>
                    <a:pt x="75834" y="249"/>
                    <a:pt x="75938" y="249"/>
                  </a:cubicBezTo>
                  <a:cubicBezTo>
                    <a:pt x="75964" y="249"/>
                    <a:pt x="76006" y="250"/>
                    <a:pt x="76072" y="253"/>
                  </a:cubicBezTo>
                  <a:lnTo>
                    <a:pt x="76853" y="341"/>
                  </a:lnTo>
                  <a:cubicBezTo>
                    <a:pt x="77130" y="354"/>
                    <a:pt x="77395" y="379"/>
                    <a:pt x="77672" y="417"/>
                  </a:cubicBezTo>
                  <a:cubicBezTo>
                    <a:pt x="77618" y="408"/>
                    <a:pt x="77546" y="399"/>
                    <a:pt x="77580" y="399"/>
                  </a:cubicBezTo>
                  <a:cubicBezTo>
                    <a:pt x="77593" y="399"/>
                    <a:pt x="77626" y="400"/>
                    <a:pt x="77685" y="404"/>
                  </a:cubicBezTo>
                  <a:cubicBezTo>
                    <a:pt x="79134" y="593"/>
                    <a:pt x="80621" y="832"/>
                    <a:pt x="82107" y="1147"/>
                  </a:cubicBezTo>
                  <a:cubicBezTo>
                    <a:pt x="82838" y="1299"/>
                    <a:pt x="83582" y="1462"/>
                    <a:pt x="84313" y="1677"/>
                  </a:cubicBezTo>
                  <a:cubicBezTo>
                    <a:pt x="85031" y="1878"/>
                    <a:pt x="85737" y="2143"/>
                    <a:pt x="86404" y="2470"/>
                  </a:cubicBezTo>
                  <a:cubicBezTo>
                    <a:pt x="86271" y="2399"/>
                    <a:pt x="86222" y="2371"/>
                    <a:pt x="86228" y="2371"/>
                  </a:cubicBezTo>
                  <a:cubicBezTo>
                    <a:pt x="86236" y="2371"/>
                    <a:pt x="86348" y="2424"/>
                    <a:pt x="86486" y="2493"/>
                  </a:cubicBezTo>
                  <a:lnTo>
                    <a:pt x="86486" y="2493"/>
                  </a:lnTo>
                  <a:cubicBezTo>
                    <a:pt x="86483" y="2490"/>
                    <a:pt x="86483" y="2489"/>
                    <a:pt x="86485" y="2489"/>
                  </a:cubicBezTo>
                  <a:cubicBezTo>
                    <a:pt x="86492" y="2489"/>
                    <a:pt x="86529" y="2501"/>
                    <a:pt x="86541" y="2501"/>
                  </a:cubicBezTo>
                  <a:cubicBezTo>
                    <a:pt x="86546" y="2501"/>
                    <a:pt x="86547" y="2500"/>
                    <a:pt x="86543" y="2496"/>
                  </a:cubicBezTo>
                  <a:lnTo>
                    <a:pt x="86543" y="2496"/>
                  </a:lnTo>
                  <a:cubicBezTo>
                    <a:pt x="86732" y="2584"/>
                    <a:pt x="86908" y="2697"/>
                    <a:pt x="87097" y="2785"/>
                  </a:cubicBezTo>
                  <a:cubicBezTo>
                    <a:pt x="87274" y="2886"/>
                    <a:pt x="87450" y="3000"/>
                    <a:pt x="87614" y="3126"/>
                  </a:cubicBezTo>
                  <a:cubicBezTo>
                    <a:pt x="87664" y="3151"/>
                    <a:pt x="87765" y="3214"/>
                    <a:pt x="87879" y="3290"/>
                  </a:cubicBezTo>
                  <a:cubicBezTo>
                    <a:pt x="87979" y="3353"/>
                    <a:pt x="88118" y="3466"/>
                    <a:pt x="88244" y="3567"/>
                  </a:cubicBezTo>
                  <a:cubicBezTo>
                    <a:pt x="88358" y="3668"/>
                    <a:pt x="88484" y="3768"/>
                    <a:pt x="88572" y="3857"/>
                  </a:cubicBezTo>
                  <a:cubicBezTo>
                    <a:pt x="88660" y="3945"/>
                    <a:pt x="88736" y="4020"/>
                    <a:pt x="88761" y="4033"/>
                  </a:cubicBezTo>
                  <a:cubicBezTo>
                    <a:pt x="88660" y="3945"/>
                    <a:pt x="88572" y="3844"/>
                    <a:pt x="88471" y="3756"/>
                  </a:cubicBezTo>
                  <a:lnTo>
                    <a:pt x="88471" y="3756"/>
                  </a:lnTo>
                  <a:cubicBezTo>
                    <a:pt x="88538" y="3814"/>
                    <a:pt x="88568" y="3838"/>
                    <a:pt x="88573" y="3838"/>
                  </a:cubicBezTo>
                  <a:cubicBezTo>
                    <a:pt x="88584" y="3838"/>
                    <a:pt x="88488" y="3739"/>
                    <a:pt x="88370" y="3630"/>
                  </a:cubicBezTo>
                  <a:cubicBezTo>
                    <a:pt x="88199" y="3459"/>
                    <a:pt x="87981" y="3276"/>
                    <a:pt x="88013" y="3276"/>
                  </a:cubicBezTo>
                  <a:cubicBezTo>
                    <a:pt x="88014" y="3276"/>
                    <a:pt x="88016" y="3277"/>
                    <a:pt x="88017" y="3277"/>
                  </a:cubicBezTo>
                  <a:cubicBezTo>
                    <a:pt x="87765" y="3113"/>
                    <a:pt x="87450" y="2886"/>
                    <a:pt x="87072" y="2659"/>
                  </a:cubicBezTo>
                  <a:cubicBezTo>
                    <a:pt x="86656" y="2433"/>
                    <a:pt x="86228" y="2231"/>
                    <a:pt x="85787" y="2067"/>
                  </a:cubicBezTo>
                  <a:cubicBezTo>
                    <a:pt x="85744" y="2050"/>
                    <a:pt x="85730" y="2044"/>
                    <a:pt x="85732" y="2044"/>
                  </a:cubicBezTo>
                  <a:lnTo>
                    <a:pt x="85732" y="2044"/>
                  </a:lnTo>
                  <a:cubicBezTo>
                    <a:pt x="85737" y="2044"/>
                    <a:pt x="85851" y="2084"/>
                    <a:pt x="85876" y="2084"/>
                  </a:cubicBezTo>
                  <a:cubicBezTo>
                    <a:pt x="85884" y="2084"/>
                    <a:pt x="85882" y="2080"/>
                    <a:pt x="85863" y="2067"/>
                  </a:cubicBezTo>
                  <a:cubicBezTo>
                    <a:pt x="85623" y="1992"/>
                    <a:pt x="85346" y="1891"/>
                    <a:pt x="84829" y="1714"/>
                  </a:cubicBezTo>
                  <a:lnTo>
                    <a:pt x="84829" y="1714"/>
                  </a:lnTo>
                  <a:lnTo>
                    <a:pt x="84880" y="1727"/>
                  </a:lnTo>
                  <a:cubicBezTo>
                    <a:pt x="84149" y="1500"/>
                    <a:pt x="83607" y="1362"/>
                    <a:pt x="83053" y="1223"/>
                  </a:cubicBezTo>
                  <a:cubicBezTo>
                    <a:pt x="82485" y="1084"/>
                    <a:pt x="81906" y="958"/>
                    <a:pt x="81049" y="795"/>
                  </a:cubicBezTo>
                  <a:lnTo>
                    <a:pt x="81049" y="795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099" y="815"/>
                    <a:pt x="81037" y="803"/>
                    <a:pt x="80971" y="791"/>
                  </a:cubicBezTo>
                  <a:lnTo>
                    <a:pt x="80971" y="791"/>
                  </a:lnTo>
                  <a:lnTo>
                    <a:pt x="81175" y="832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231" y="841"/>
                    <a:pt x="81281" y="852"/>
                    <a:pt x="81264" y="852"/>
                  </a:cubicBezTo>
                  <a:cubicBezTo>
                    <a:pt x="81256" y="852"/>
                    <a:pt x="81236" y="850"/>
                    <a:pt x="81200" y="845"/>
                  </a:cubicBezTo>
                  <a:cubicBezTo>
                    <a:pt x="80961" y="782"/>
                    <a:pt x="80318" y="669"/>
                    <a:pt x="79688" y="568"/>
                  </a:cubicBezTo>
                  <a:cubicBezTo>
                    <a:pt x="79058" y="467"/>
                    <a:pt x="78441" y="379"/>
                    <a:pt x="78277" y="341"/>
                  </a:cubicBezTo>
                  <a:cubicBezTo>
                    <a:pt x="78120" y="320"/>
                    <a:pt x="78062" y="314"/>
                    <a:pt x="78049" y="314"/>
                  </a:cubicBezTo>
                  <a:cubicBezTo>
                    <a:pt x="78028" y="314"/>
                    <a:pt x="78123" y="330"/>
                    <a:pt x="78101" y="330"/>
                  </a:cubicBezTo>
                  <a:cubicBezTo>
                    <a:pt x="78088" y="330"/>
                    <a:pt x="78030" y="324"/>
                    <a:pt x="77874" y="303"/>
                  </a:cubicBezTo>
                  <a:lnTo>
                    <a:pt x="77710" y="278"/>
                  </a:lnTo>
                  <a:lnTo>
                    <a:pt x="77571" y="278"/>
                  </a:lnTo>
                  <a:cubicBezTo>
                    <a:pt x="77370" y="265"/>
                    <a:pt x="77181" y="240"/>
                    <a:pt x="76992" y="202"/>
                  </a:cubicBezTo>
                  <a:lnTo>
                    <a:pt x="76992" y="202"/>
                  </a:lnTo>
                  <a:lnTo>
                    <a:pt x="77357" y="240"/>
                  </a:lnTo>
                  <a:cubicBezTo>
                    <a:pt x="77105" y="202"/>
                    <a:pt x="76765" y="165"/>
                    <a:pt x="76462" y="139"/>
                  </a:cubicBezTo>
                  <a:cubicBezTo>
                    <a:pt x="76359" y="135"/>
                    <a:pt x="76260" y="129"/>
                    <a:pt x="76171" y="123"/>
                  </a:cubicBezTo>
                  <a:lnTo>
                    <a:pt x="76171" y="123"/>
                  </a:lnTo>
                  <a:cubicBezTo>
                    <a:pt x="76188" y="125"/>
                    <a:pt x="76205" y="126"/>
                    <a:pt x="76222" y="128"/>
                  </a:cubicBezTo>
                  <a:lnTo>
                    <a:pt x="76222" y="128"/>
                  </a:lnTo>
                  <a:cubicBezTo>
                    <a:pt x="75170" y="44"/>
                    <a:pt x="74119" y="0"/>
                    <a:pt x="73067" y="0"/>
                  </a:cubicBezTo>
                  <a:close/>
                  <a:moveTo>
                    <a:pt x="22502" y="25501"/>
                  </a:moveTo>
                  <a:cubicBezTo>
                    <a:pt x="22478" y="25502"/>
                    <a:pt x="22454" y="25503"/>
                    <a:pt x="22430" y="25505"/>
                  </a:cubicBezTo>
                  <a:cubicBezTo>
                    <a:pt x="22460" y="25503"/>
                    <a:pt x="22483" y="25502"/>
                    <a:pt x="22502" y="2550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6"/>
            <p:cNvSpPr/>
            <p:nvPr/>
          </p:nvSpPr>
          <p:spPr>
            <a:xfrm>
              <a:off x="1966625" y="2955200"/>
              <a:ext cx="2800" cy="275"/>
            </a:xfrm>
            <a:custGeom>
              <a:rect b="b" l="l" r="r" t="t"/>
              <a:pathLst>
                <a:path extrusionOk="0" h="11" w="112">
                  <a:moveTo>
                    <a:pt x="28" y="1"/>
                  </a:moveTo>
                  <a:cubicBezTo>
                    <a:pt x="17" y="1"/>
                    <a:pt x="7" y="4"/>
                    <a:pt x="1" y="10"/>
                  </a:cubicBezTo>
                  <a:cubicBezTo>
                    <a:pt x="21" y="8"/>
                    <a:pt x="38" y="7"/>
                    <a:pt x="52" y="5"/>
                  </a:cubicBezTo>
                  <a:lnTo>
                    <a:pt x="52" y="5"/>
                  </a:lnTo>
                  <a:cubicBezTo>
                    <a:pt x="56" y="7"/>
                    <a:pt x="60" y="8"/>
                    <a:pt x="64" y="10"/>
                  </a:cubicBezTo>
                  <a:cubicBezTo>
                    <a:pt x="96" y="4"/>
                    <a:pt x="111" y="1"/>
                    <a:pt x="103" y="1"/>
                  </a:cubicBezTo>
                  <a:cubicBezTo>
                    <a:pt x="98" y="1"/>
                    <a:pt x="82" y="2"/>
                    <a:pt x="52" y="5"/>
                  </a:cubicBezTo>
                  <a:lnTo>
                    <a:pt x="52" y="5"/>
                  </a:lnTo>
                  <a:cubicBezTo>
                    <a:pt x="44" y="2"/>
                    <a:pt x="35" y="1"/>
                    <a:pt x="2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6"/>
            <p:cNvSpPr/>
            <p:nvPr/>
          </p:nvSpPr>
          <p:spPr>
            <a:xfrm>
              <a:off x="2504375" y="2667825"/>
              <a:ext cx="975" cy="975"/>
            </a:xfrm>
            <a:custGeom>
              <a:rect b="b" l="l" r="r" t="t"/>
              <a:pathLst>
                <a:path extrusionOk="0" h="39" w="39">
                  <a:moveTo>
                    <a:pt x="1" y="39"/>
                  </a:moveTo>
                  <a:lnTo>
                    <a:pt x="26" y="13"/>
                  </a:lnTo>
                  <a:cubicBezTo>
                    <a:pt x="26" y="13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6"/>
            <p:cNvSpPr/>
            <p:nvPr/>
          </p:nvSpPr>
          <p:spPr>
            <a:xfrm>
              <a:off x="1359600" y="2787225"/>
              <a:ext cx="5050" cy="5700"/>
            </a:xfrm>
            <a:custGeom>
              <a:rect b="b" l="l" r="r" t="t"/>
              <a:pathLst>
                <a:path extrusionOk="0" h="228" w="202">
                  <a:moveTo>
                    <a:pt x="0" y="1"/>
                  </a:moveTo>
                  <a:cubicBezTo>
                    <a:pt x="101" y="114"/>
                    <a:pt x="164" y="177"/>
                    <a:pt x="202" y="227"/>
                  </a:cubicBezTo>
                  <a:cubicBezTo>
                    <a:pt x="139" y="139"/>
                    <a:pt x="76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6"/>
            <p:cNvSpPr/>
            <p:nvPr/>
          </p:nvSpPr>
          <p:spPr>
            <a:xfrm>
              <a:off x="1500400" y="2531125"/>
              <a:ext cx="12000" cy="1600"/>
            </a:xfrm>
            <a:custGeom>
              <a:rect b="b" l="l" r="r" t="t"/>
              <a:pathLst>
                <a:path extrusionOk="0" h="64" w="480">
                  <a:moveTo>
                    <a:pt x="480" y="0"/>
                  </a:moveTo>
                  <a:lnTo>
                    <a:pt x="480" y="0"/>
                  </a:lnTo>
                  <a:cubicBezTo>
                    <a:pt x="400" y="7"/>
                    <a:pt x="387" y="10"/>
                    <a:pt x="394" y="11"/>
                  </a:cubicBezTo>
                  <a:lnTo>
                    <a:pt x="394" y="11"/>
                  </a:lnTo>
                  <a:lnTo>
                    <a:pt x="480" y="0"/>
                  </a:lnTo>
                  <a:close/>
                  <a:moveTo>
                    <a:pt x="394" y="11"/>
                  </a:moveTo>
                  <a:lnTo>
                    <a:pt x="281" y="26"/>
                  </a:lnTo>
                  <a:lnTo>
                    <a:pt x="281" y="26"/>
                  </a:lnTo>
                  <a:cubicBezTo>
                    <a:pt x="335" y="21"/>
                    <a:pt x="379" y="18"/>
                    <a:pt x="429" y="13"/>
                  </a:cubicBezTo>
                  <a:cubicBezTo>
                    <a:pt x="423" y="13"/>
                    <a:pt x="400" y="13"/>
                    <a:pt x="394" y="11"/>
                  </a:cubicBezTo>
                  <a:close/>
                  <a:moveTo>
                    <a:pt x="281" y="26"/>
                  </a:moveTo>
                  <a:cubicBezTo>
                    <a:pt x="212" y="32"/>
                    <a:pt x="128" y="42"/>
                    <a:pt x="1" y="63"/>
                  </a:cubicBezTo>
                  <a:lnTo>
                    <a:pt x="281" y="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6"/>
            <p:cNvSpPr/>
            <p:nvPr/>
          </p:nvSpPr>
          <p:spPr>
            <a:xfrm>
              <a:off x="1612875" y="2531275"/>
              <a:ext cx="10100" cy="800"/>
            </a:xfrm>
            <a:custGeom>
              <a:rect b="b" l="l" r="r" t="t"/>
              <a:pathLst>
                <a:path extrusionOk="0" h="32" w="404">
                  <a:moveTo>
                    <a:pt x="51" y="0"/>
                  </a:moveTo>
                  <a:cubicBezTo>
                    <a:pt x="0" y="0"/>
                    <a:pt x="25" y="7"/>
                    <a:pt x="177" y="19"/>
                  </a:cubicBezTo>
                  <a:lnTo>
                    <a:pt x="403" y="32"/>
                  </a:lnTo>
                  <a:lnTo>
                    <a:pt x="378" y="19"/>
                  </a:lnTo>
                  <a:cubicBezTo>
                    <a:pt x="227" y="7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6"/>
            <p:cNvSpPr/>
            <p:nvPr/>
          </p:nvSpPr>
          <p:spPr>
            <a:xfrm>
              <a:off x="1523725" y="2529650"/>
              <a:ext cx="17025" cy="1500"/>
            </a:xfrm>
            <a:custGeom>
              <a:rect b="b" l="l" r="r" t="t"/>
              <a:pathLst>
                <a:path extrusionOk="0" h="60" w="681">
                  <a:moveTo>
                    <a:pt x="620" y="0"/>
                  </a:moveTo>
                  <a:cubicBezTo>
                    <a:pt x="554" y="0"/>
                    <a:pt x="273" y="30"/>
                    <a:pt x="0" y="59"/>
                  </a:cubicBezTo>
                  <a:cubicBezTo>
                    <a:pt x="38" y="59"/>
                    <a:pt x="340" y="34"/>
                    <a:pt x="681" y="9"/>
                  </a:cubicBezTo>
                  <a:lnTo>
                    <a:pt x="618" y="9"/>
                  </a:lnTo>
                  <a:cubicBezTo>
                    <a:pt x="640" y="3"/>
                    <a:pt x="639" y="0"/>
                    <a:pt x="62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6"/>
            <p:cNvSpPr/>
            <p:nvPr/>
          </p:nvSpPr>
          <p:spPr>
            <a:xfrm>
              <a:off x="1542625" y="25292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315" y="0"/>
                  </a:moveTo>
                  <a:cubicBezTo>
                    <a:pt x="214" y="0"/>
                    <a:pt x="101" y="0"/>
                    <a:pt x="0" y="26"/>
                  </a:cubicBezTo>
                  <a:cubicBezTo>
                    <a:pt x="101" y="13"/>
                    <a:pt x="214" y="0"/>
                    <a:pt x="31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6"/>
            <p:cNvSpPr/>
            <p:nvPr/>
          </p:nvSpPr>
          <p:spPr>
            <a:xfrm>
              <a:off x="1430150" y="2544650"/>
              <a:ext cx="12000" cy="4125"/>
            </a:xfrm>
            <a:custGeom>
              <a:rect b="b" l="l" r="r" t="t"/>
              <a:pathLst>
                <a:path extrusionOk="0" h="165" w="480">
                  <a:moveTo>
                    <a:pt x="480" y="1"/>
                  </a:moveTo>
                  <a:lnTo>
                    <a:pt x="480" y="1"/>
                  </a:lnTo>
                  <a:cubicBezTo>
                    <a:pt x="366" y="26"/>
                    <a:pt x="240" y="64"/>
                    <a:pt x="139" y="114"/>
                  </a:cubicBezTo>
                  <a:cubicBezTo>
                    <a:pt x="89" y="127"/>
                    <a:pt x="39" y="139"/>
                    <a:pt x="1" y="165"/>
                  </a:cubicBezTo>
                  <a:lnTo>
                    <a:pt x="303" y="64"/>
                  </a:lnTo>
                  <a:cubicBezTo>
                    <a:pt x="454" y="26"/>
                    <a:pt x="391" y="26"/>
                    <a:pt x="48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6"/>
            <p:cNvSpPr/>
            <p:nvPr/>
          </p:nvSpPr>
          <p:spPr>
            <a:xfrm>
              <a:off x="1522775" y="25314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189" y="1"/>
                  </a:moveTo>
                  <a:lnTo>
                    <a:pt x="0" y="26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6"/>
            <p:cNvSpPr/>
            <p:nvPr/>
          </p:nvSpPr>
          <p:spPr>
            <a:xfrm>
              <a:off x="1464175" y="2537425"/>
              <a:ext cx="17025" cy="3475"/>
            </a:xfrm>
            <a:custGeom>
              <a:rect b="b" l="l" r="r" t="t"/>
              <a:pathLst>
                <a:path extrusionOk="0" h="139" w="681">
                  <a:moveTo>
                    <a:pt x="681" y="0"/>
                  </a:moveTo>
                  <a:cubicBezTo>
                    <a:pt x="562" y="30"/>
                    <a:pt x="419" y="52"/>
                    <a:pt x="302" y="72"/>
                  </a:cubicBezTo>
                  <a:lnTo>
                    <a:pt x="302" y="72"/>
                  </a:lnTo>
                  <a:lnTo>
                    <a:pt x="542" y="38"/>
                  </a:lnTo>
                  <a:cubicBezTo>
                    <a:pt x="593" y="25"/>
                    <a:pt x="631" y="13"/>
                    <a:pt x="681" y="0"/>
                  </a:cubicBezTo>
                  <a:close/>
                  <a:moveTo>
                    <a:pt x="302" y="72"/>
                  </a:moveTo>
                  <a:lnTo>
                    <a:pt x="278" y="76"/>
                  </a:lnTo>
                  <a:lnTo>
                    <a:pt x="264" y="79"/>
                  </a:lnTo>
                  <a:lnTo>
                    <a:pt x="264" y="79"/>
                  </a:lnTo>
                  <a:cubicBezTo>
                    <a:pt x="276" y="77"/>
                    <a:pt x="289" y="74"/>
                    <a:pt x="302" y="72"/>
                  </a:cubicBezTo>
                  <a:close/>
                  <a:moveTo>
                    <a:pt x="264" y="79"/>
                  </a:moveTo>
                  <a:cubicBezTo>
                    <a:pt x="247" y="82"/>
                    <a:pt x="230" y="85"/>
                    <a:pt x="215" y="88"/>
                  </a:cubicBezTo>
                  <a:cubicBezTo>
                    <a:pt x="89" y="113"/>
                    <a:pt x="1" y="139"/>
                    <a:pt x="13" y="139"/>
                  </a:cubicBezTo>
                  <a:lnTo>
                    <a:pt x="264" y="7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6"/>
            <p:cNvSpPr/>
            <p:nvPr/>
          </p:nvSpPr>
          <p:spPr>
            <a:xfrm>
              <a:off x="1481200" y="2535525"/>
              <a:ext cx="10725" cy="2225"/>
            </a:xfrm>
            <a:custGeom>
              <a:rect b="b" l="l" r="r" t="t"/>
              <a:pathLst>
                <a:path extrusionOk="0" h="89" w="429">
                  <a:moveTo>
                    <a:pt x="0" y="89"/>
                  </a:moveTo>
                  <a:lnTo>
                    <a:pt x="428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6"/>
            <p:cNvSpPr/>
            <p:nvPr/>
          </p:nvSpPr>
          <p:spPr>
            <a:xfrm>
              <a:off x="1498825" y="2533325"/>
              <a:ext cx="13250" cy="1600"/>
            </a:xfrm>
            <a:custGeom>
              <a:rect b="b" l="l" r="r" t="t"/>
              <a:pathLst>
                <a:path extrusionOk="0" h="64" w="530">
                  <a:moveTo>
                    <a:pt x="530" y="0"/>
                  </a:moveTo>
                  <a:lnTo>
                    <a:pt x="1" y="63"/>
                  </a:lnTo>
                  <a:lnTo>
                    <a:pt x="1" y="63"/>
                  </a:lnTo>
                  <a:lnTo>
                    <a:pt x="379" y="25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6"/>
            <p:cNvSpPr/>
            <p:nvPr/>
          </p:nvSpPr>
          <p:spPr>
            <a:xfrm>
              <a:off x="1329975" y="2608250"/>
              <a:ext cx="9075" cy="12350"/>
            </a:xfrm>
            <a:custGeom>
              <a:rect b="b" l="l" r="r" t="t"/>
              <a:pathLst>
                <a:path extrusionOk="0" h="494" w="363">
                  <a:moveTo>
                    <a:pt x="357" y="1"/>
                  </a:moveTo>
                  <a:cubicBezTo>
                    <a:pt x="355" y="1"/>
                    <a:pt x="351" y="5"/>
                    <a:pt x="341" y="15"/>
                  </a:cubicBezTo>
                  <a:lnTo>
                    <a:pt x="152" y="242"/>
                  </a:lnTo>
                  <a:cubicBezTo>
                    <a:pt x="89" y="317"/>
                    <a:pt x="51" y="393"/>
                    <a:pt x="1" y="494"/>
                  </a:cubicBezTo>
                  <a:cubicBezTo>
                    <a:pt x="64" y="405"/>
                    <a:pt x="127" y="317"/>
                    <a:pt x="177" y="229"/>
                  </a:cubicBezTo>
                  <a:cubicBezTo>
                    <a:pt x="252" y="133"/>
                    <a:pt x="363" y="1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6"/>
            <p:cNvSpPr/>
            <p:nvPr/>
          </p:nvSpPr>
          <p:spPr>
            <a:xfrm>
              <a:off x="1366825" y="2579625"/>
              <a:ext cx="5400" cy="4425"/>
            </a:xfrm>
            <a:custGeom>
              <a:rect b="b" l="l" r="r" t="t"/>
              <a:pathLst>
                <a:path extrusionOk="0" h="177" w="216">
                  <a:moveTo>
                    <a:pt x="215" y="1"/>
                  </a:moveTo>
                  <a:cubicBezTo>
                    <a:pt x="204" y="8"/>
                    <a:pt x="193" y="16"/>
                    <a:pt x="182" y="24"/>
                  </a:cubicBezTo>
                  <a:lnTo>
                    <a:pt x="182" y="24"/>
                  </a:lnTo>
                  <a:lnTo>
                    <a:pt x="215" y="1"/>
                  </a:lnTo>
                  <a:close/>
                  <a:moveTo>
                    <a:pt x="182" y="24"/>
                  </a:moveTo>
                  <a:lnTo>
                    <a:pt x="1" y="152"/>
                  </a:lnTo>
                  <a:lnTo>
                    <a:pt x="1" y="177"/>
                  </a:lnTo>
                  <a:cubicBezTo>
                    <a:pt x="65" y="123"/>
                    <a:pt x="121" y="70"/>
                    <a:pt x="182" y="2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6"/>
            <p:cNvSpPr/>
            <p:nvPr/>
          </p:nvSpPr>
          <p:spPr>
            <a:xfrm>
              <a:off x="1333850" y="2603975"/>
              <a:ext cx="10450" cy="12650"/>
            </a:xfrm>
            <a:custGeom>
              <a:rect b="b" l="l" r="r" t="t"/>
              <a:pathLst>
                <a:path extrusionOk="0" h="506" w="418">
                  <a:moveTo>
                    <a:pt x="414" y="1"/>
                  </a:moveTo>
                  <a:cubicBezTo>
                    <a:pt x="412" y="1"/>
                    <a:pt x="372" y="43"/>
                    <a:pt x="261" y="161"/>
                  </a:cubicBezTo>
                  <a:cubicBezTo>
                    <a:pt x="235" y="195"/>
                    <a:pt x="0" y="505"/>
                    <a:pt x="4" y="505"/>
                  </a:cubicBezTo>
                  <a:cubicBezTo>
                    <a:pt x="6" y="505"/>
                    <a:pt x="57" y="442"/>
                    <a:pt x="198" y="261"/>
                  </a:cubicBezTo>
                  <a:cubicBezTo>
                    <a:pt x="216" y="226"/>
                    <a:pt x="418" y="1"/>
                    <a:pt x="4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6"/>
            <p:cNvSpPr/>
            <p:nvPr/>
          </p:nvSpPr>
          <p:spPr>
            <a:xfrm>
              <a:off x="1371550" y="2802025"/>
              <a:ext cx="2875" cy="2550"/>
            </a:xfrm>
            <a:custGeom>
              <a:rect b="b" l="l" r="r" t="t"/>
              <a:pathLst>
                <a:path extrusionOk="0" h="102" w="115">
                  <a:moveTo>
                    <a:pt x="14" y="1"/>
                  </a:moveTo>
                  <a:lnTo>
                    <a:pt x="1" y="39"/>
                  </a:lnTo>
                  <a:lnTo>
                    <a:pt x="114" y="10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6"/>
            <p:cNvSpPr/>
            <p:nvPr/>
          </p:nvSpPr>
          <p:spPr>
            <a:xfrm>
              <a:off x="1521550" y="2897250"/>
              <a:ext cx="21125" cy="8450"/>
            </a:xfrm>
            <a:custGeom>
              <a:rect b="b" l="l" r="r" t="t"/>
              <a:pathLst>
                <a:path extrusionOk="0" h="338" w="845">
                  <a:moveTo>
                    <a:pt x="9" y="0"/>
                  </a:moveTo>
                  <a:cubicBezTo>
                    <a:pt x="0" y="0"/>
                    <a:pt x="396" y="167"/>
                    <a:pt x="375" y="167"/>
                  </a:cubicBezTo>
                  <a:cubicBezTo>
                    <a:pt x="372" y="167"/>
                    <a:pt x="365" y="165"/>
                    <a:pt x="352" y="161"/>
                  </a:cubicBezTo>
                  <a:lnTo>
                    <a:pt x="352" y="161"/>
                  </a:lnTo>
                  <a:cubicBezTo>
                    <a:pt x="628" y="268"/>
                    <a:pt x="810" y="337"/>
                    <a:pt x="835" y="337"/>
                  </a:cubicBezTo>
                  <a:cubicBezTo>
                    <a:pt x="845" y="337"/>
                    <a:pt x="828" y="325"/>
                    <a:pt x="780" y="300"/>
                  </a:cubicBezTo>
                  <a:cubicBezTo>
                    <a:pt x="138" y="35"/>
                    <a:pt x="616" y="262"/>
                    <a:pt x="37" y="10"/>
                  </a:cubicBezTo>
                  <a:cubicBezTo>
                    <a:pt x="19" y="3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6"/>
            <p:cNvSpPr/>
            <p:nvPr/>
          </p:nvSpPr>
          <p:spPr>
            <a:xfrm>
              <a:off x="1525300" y="2899050"/>
              <a:ext cx="5050" cy="2250"/>
            </a:xfrm>
            <a:custGeom>
              <a:rect b="b" l="l" r="r" t="t"/>
              <a:pathLst>
                <a:path extrusionOk="0" h="90" w="202">
                  <a:moveTo>
                    <a:pt x="0" y="1"/>
                  </a:moveTo>
                  <a:cubicBezTo>
                    <a:pt x="114" y="51"/>
                    <a:pt x="164" y="76"/>
                    <a:pt x="20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6"/>
            <p:cNvSpPr/>
            <p:nvPr/>
          </p:nvSpPr>
          <p:spPr>
            <a:xfrm>
              <a:off x="3516225" y="2419900"/>
              <a:ext cx="8225" cy="7600"/>
            </a:xfrm>
            <a:custGeom>
              <a:rect b="b" l="l" r="r" t="t"/>
              <a:pathLst>
                <a:path extrusionOk="0" h="304" w="329">
                  <a:moveTo>
                    <a:pt x="1" y="1"/>
                  </a:moveTo>
                  <a:lnTo>
                    <a:pt x="1" y="1"/>
                  </a:lnTo>
                  <a:cubicBezTo>
                    <a:pt x="114" y="102"/>
                    <a:pt x="228" y="203"/>
                    <a:pt x="328" y="303"/>
                  </a:cubicBezTo>
                  <a:cubicBezTo>
                    <a:pt x="265" y="240"/>
                    <a:pt x="190" y="165"/>
                    <a:pt x="127" y="1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6"/>
            <p:cNvSpPr/>
            <p:nvPr/>
          </p:nvSpPr>
          <p:spPr>
            <a:xfrm>
              <a:off x="3531975" y="2434400"/>
              <a:ext cx="6325" cy="6950"/>
            </a:xfrm>
            <a:custGeom>
              <a:rect b="b" l="l" r="r" t="t"/>
              <a:pathLst>
                <a:path extrusionOk="0" h="278" w="253">
                  <a:moveTo>
                    <a:pt x="1" y="1"/>
                  </a:moveTo>
                  <a:lnTo>
                    <a:pt x="64" y="89"/>
                  </a:lnTo>
                  <a:lnTo>
                    <a:pt x="253" y="278"/>
                  </a:lnTo>
                  <a:cubicBezTo>
                    <a:pt x="177" y="202"/>
                    <a:pt x="51" y="64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6"/>
            <p:cNvSpPr/>
            <p:nvPr/>
          </p:nvSpPr>
          <p:spPr>
            <a:xfrm>
              <a:off x="2206675" y="2883000"/>
              <a:ext cx="8850" cy="3800"/>
            </a:xfrm>
            <a:custGeom>
              <a:rect b="b" l="l" r="r" t="t"/>
              <a:pathLst>
                <a:path extrusionOk="0" h="152" w="354">
                  <a:moveTo>
                    <a:pt x="354" y="0"/>
                  </a:moveTo>
                  <a:lnTo>
                    <a:pt x="26" y="126"/>
                  </a:lnTo>
                  <a:lnTo>
                    <a:pt x="1" y="151"/>
                  </a:lnTo>
                  <a:cubicBezTo>
                    <a:pt x="64" y="126"/>
                    <a:pt x="165" y="88"/>
                    <a:pt x="35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6"/>
            <p:cNvSpPr/>
            <p:nvPr/>
          </p:nvSpPr>
          <p:spPr>
            <a:xfrm>
              <a:off x="2338375" y="2812425"/>
              <a:ext cx="4425" cy="2225"/>
            </a:xfrm>
            <a:custGeom>
              <a:rect b="b" l="l" r="r" t="t"/>
              <a:pathLst>
                <a:path extrusionOk="0" h="89" w="177">
                  <a:moveTo>
                    <a:pt x="176" y="1"/>
                  </a:moveTo>
                  <a:lnTo>
                    <a:pt x="88" y="38"/>
                  </a:lnTo>
                  <a:lnTo>
                    <a:pt x="0" y="8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6"/>
            <p:cNvSpPr/>
            <p:nvPr/>
          </p:nvSpPr>
          <p:spPr>
            <a:xfrm>
              <a:off x="2427825" y="2733350"/>
              <a:ext cx="13150" cy="11375"/>
            </a:xfrm>
            <a:custGeom>
              <a:rect b="b" l="l" r="r" t="t"/>
              <a:pathLst>
                <a:path extrusionOk="0" h="455" w="526">
                  <a:moveTo>
                    <a:pt x="497" y="0"/>
                  </a:moveTo>
                  <a:cubicBezTo>
                    <a:pt x="496" y="0"/>
                    <a:pt x="494" y="0"/>
                    <a:pt x="492" y="1"/>
                  </a:cubicBezTo>
                  <a:lnTo>
                    <a:pt x="29" y="429"/>
                  </a:lnTo>
                  <a:lnTo>
                    <a:pt x="29" y="429"/>
                  </a:lnTo>
                  <a:cubicBezTo>
                    <a:pt x="339" y="143"/>
                    <a:pt x="526" y="0"/>
                    <a:pt x="497" y="0"/>
                  </a:cubicBezTo>
                  <a:close/>
                  <a:moveTo>
                    <a:pt x="29" y="429"/>
                  </a:moveTo>
                  <a:cubicBezTo>
                    <a:pt x="19" y="437"/>
                    <a:pt x="10" y="446"/>
                    <a:pt x="1" y="454"/>
                  </a:cubicBezTo>
                  <a:lnTo>
                    <a:pt x="29" y="42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_2"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27"/>
          <p:cNvSpPr txBox="1"/>
          <p:nvPr>
            <p:ph idx="1" type="subTitle"/>
          </p:nvPr>
        </p:nvSpPr>
        <p:spPr>
          <a:xfrm>
            <a:off x="2119400" y="2545675"/>
            <a:ext cx="245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04" name="Google Shape;1904;p27"/>
          <p:cNvSpPr txBox="1"/>
          <p:nvPr>
            <p:ph hasCustomPrompt="1" type="title"/>
          </p:nvPr>
        </p:nvSpPr>
        <p:spPr>
          <a:xfrm>
            <a:off x="2119494" y="1955375"/>
            <a:ext cx="24525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5" name="Google Shape;1905;p27"/>
          <p:cNvSpPr txBox="1"/>
          <p:nvPr>
            <p:ph idx="2" type="subTitle"/>
          </p:nvPr>
        </p:nvSpPr>
        <p:spPr>
          <a:xfrm>
            <a:off x="2119450" y="3905982"/>
            <a:ext cx="245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06" name="Google Shape;1906;p27"/>
          <p:cNvSpPr txBox="1"/>
          <p:nvPr>
            <p:ph hasCustomPrompt="1" idx="3" type="title"/>
          </p:nvPr>
        </p:nvSpPr>
        <p:spPr>
          <a:xfrm>
            <a:off x="2119450" y="3315665"/>
            <a:ext cx="24525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7" name="Google Shape;1907;p27"/>
          <p:cNvSpPr txBox="1"/>
          <p:nvPr>
            <p:ph idx="4" type="subTitle"/>
          </p:nvPr>
        </p:nvSpPr>
        <p:spPr>
          <a:xfrm>
            <a:off x="2119400" y="1206079"/>
            <a:ext cx="24525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08" name="Google Shape;1908;p27"/>
          <p:cNvSpPr txBox="1"/>
          <p:nvPr>
            <p:ph hasCustomPrompt="1" idx="5" type="title"/>
          </p:nvPr>
        </p:nvSpPr>
        <p:spPr>
          <a:xfrm>
            <a:off x="2119400" y="601998"/>
            <a:ext cx="24525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909" name="Google Shape;1909;p27"/>
          <p:cNvGrpSpPr/>
          <p:nvPr/>
        </p:nvGrpSpPr>
        <p:grpSpPr>
          <a:xfrm rot="10800000">
            <a:off x="134463" y="128159"/>
            <a:ext cx="1449684" cy="4887182"/>
            <a:chOff x="7554988" y="128159"/>
            <a:chExt cx="1449684" cy="4887182"/>
          </a:xfrm>
        </p:grpSpPr>
        <p:grpSp>
          <p:nvGrpSpPr>
            <p:cNvPr id="1910" name="Google Shape;1910;p27"/>
            <p:cNvGrpSpPr/>
            <p:nvPr/>
          </p:nvGrpSpPr>
          <p:grpSpPr>
            <a:xfrm flipH="1">
              <a:off x="7862763" y="128159"/>
              <a:ext cx="1141909" cy="4887182"/>
              <a:chOff x="134466" y="128159"/>
              <a:chExt cx="1141909" cy="4887182"/>
            </a:xfrm>
          </p:grpSpPr>
          <p:sp>
            <p:nvSpPr>
              <p:cNvPr id="1911" name="Google Shape;1911;p27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7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7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7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7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7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7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7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7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7"/>
              <p:cNvSpPr/>
              <p:nvPr/>
            </p:nvSpPr>
            <p:spPr>
              <a:xfrm>
                <a:off x="1034068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7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7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7"/>
              <p:cNvSpPr/>
              <p:nvPr/>
            </p:nvSpPr>
            <p:spPr>
              <a:xfrm>
                <a:off x="7573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7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7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7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7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7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7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7"/>
              <p:cNvSpPr/>
              <p:nvPr/>
            </p:nvSpPr>
            <p:spPr>
              <a:xfrm>
                <a:off x="411185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7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7"/>
              <p:cNvSpPr/>
              <p:nvPr/>
            </p:nvSpPr>
            <p:spPr>
              <a:xfrm>
                <a:off x="41117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7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7"/>
              <p:cNvSpPr/>
              <p:nvPr/>
            </p:nvSpPr>
            <p:spPr>
              <a:xfrm>
                <a:off x="7573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7"/>
              <p:cNvSpPr/>
              <p:nvPr/>
            </p:nvSpPr>
            <p:spPr>
              <a:xfrm>
                <a:off x="10340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7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7"/>
              <p:cNvSpPr/>
              <p:nvPr/>
            </p:nvSpPr>
            <p:spPr>
              <a:xfrm>
                <a:off x="411163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7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7"/>
              <p:cNvSpPr/>
              <p:nvPr/>
            </p:nvSpPr>
            <p:spPr>
              <a:xfrm>
                <a:off x="411163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7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7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7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7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4" name="Google Shape;1944;p27"/>
            <p:cNvSpPr/>
            <p:nvPr/>
          </p:nvSpPr>
          <p:spPr>
            <a:xfrm flipH="1">
              <a:off x="793225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7"/>
            <p:cNvSpPr/>
            <p:nvPr/>
          </p:nvSpPr>
          <p:spPr>
            <a:xfrm flipH="1">
              <a:off x="7554988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7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7" name="Google Shape;1947;p27"/>
          <p:cNvSpPr/>
          <p:nvPr/>
        </p:nvSpPr>
        <p:spPr>
          <a:xfrm>
            <a:off x="-72825" y="-171100"/>
            <a:ext cx="1452900" cy="649375"/>
          </a:xfrm>
          <a:custGeom>
            <a:rect b="b" l="l" r="r" t="t"/>
            <a:pathLst>
              <a:path extrusionOk="0" h="25975" w="58116">
                <a:moveTo>
                  <a:pt x="52365" y="1"/>
                </a:moveTo>
                <a:cubicBezTo>
                  <a:pt x="52360" y="1"/>
                  <a:pt x="52377" y="2"/>
                  <a:pt x="52409" y="4"/>
                </a:cubicBezTo>
                <a:lnTo>
                  <a:pt x="52409" y="4"/>
                </a:lnTo>
                <a:cubicBezTo>
                  <a:pt x="52382" y="2"/>
                  <a:pt x="52368" y="1"/>
                  <a:pt x="52365" y="1"/>
                </a:cubicBezTo>
                <a:close/>
                <a:moveTo>
                  <a:pt x="54766" y="773"/>
                </a:moveTo>
                <a:lnTo>
                  <a:pt x="54766" y="773"/>
                </a:lnTo>
                <a:cubicBezTo>
                  <a:pt x="54795" y="788"/>
                  <a:pt x="54832" y="805"/>
                  <a:pt x="54877" y="830"/>
                </a:cubicBezTo>
                <a:lnTo>
                  <a:pt x="54877" y="830"/>
                </a:lnTo>
                <a:cubicBezTo>
                  <a:pt x="54843" y="813"/>
                  <a:pt x="54805" y="796"/>
                  <a:pt x="54763" y="775"/>
                </a:cubicBezTo>
                <a:lnTo>
                  <a:pt x="54766" y="773"/>
                </a:lnTo>
                <a:close/>
                <a:moveTo>
                  <a:pt x="55696" y="1355"/>
                </a:moveTo>
                <a:lnTo>
                  <a:pt x="55721" y="1367"/>
                </a:lnTo>
                <a:cubicBezTo>
                  <a:pt x="55901" y="1513"/>
                  <a:pt x="55973" y="1571"/>
                  <a:pt x="55972" y="1571"/>
                </a:cubicBezTo>
                <a:cubicBezTo>
                  <a:pt x="55971" y="1571"/>
                  <a:pt x="55857" y="1480"/>
                  <a:pt x="55696" y="1355"/>
                </a:cubicBezTo>
                <a:close/>
                <a:moveTo>
                  <a:pt x="48526" y="1733"/>
                </a:moveTo>
                <a:cubicBezTo>
                  <a:pt x="48523" y="1746"/>
                  <a:pt x="48520" y="1760"/>
                  <a:pt x="48517" y="1774"/>
                </a:cubicBezTo>
                <a:lnTo>
                  <a:pt x="48517" y="1774"/>
                </a:lnTo>
                <a:cubicBezTo>
                  <a:pt x="48519" y="1763"/>
                  <a:pt x="48523" y="1750"/>
                  <a:pt x="48526" y="1733"/>
                </a:cubicBezTo>
                <a:close/>
                <a:moveTo>
                  <a:pt x="56668" y="2165"/>
                </a:moveTo>
                <a:lnTo>
                  <a:pt x="56668" y="2165"/>
                </a:lnTo>
                <a:cubicBezTo>
                  <a:pt x="56829" y="2345"/>
                  <a:pt x="56975" y="2530"/>
                  <a:pt x="57107" y="2728"/>
                </a:cubicBezTo>
                <a:cubicBezTo>
                  <a:pt x="56974" y="2528"/>
                  <a:pt x="56830" y="2337"/>
                  <a:pt x="56668" y="2165"/>
                </a:cubicBezTo>
                <a:close/>
                <a:moveTo>
                  <a:pt x="57219" y="2854"/>
                </a:moveTo>
                <a:cubicBezTo>
                  <a:pt x="57281" y="2947"/>
                  <a:pt x="57340" y="3044"/>
                  <a:pt x="57397" y="3144"/>
                </a:cubicBezTo>
                <a:cubicBezTo>
                  <a:pt x="57341" y="3044"/>
                  <a:pt x="57282" y="2947"/>
                  <a:pt x="57219" y="2854"/>
                </a:cubicBezTo>
                <a:close/>
                <a:moveTo>
                  <a:pt x="32208" y="4114"/>
                </a:moveTo>
                <a:cubicBezTo>
                  <a:pt x="32131" y="4158"/>
                  <a:pt x="32054" y="4211"/>
                  <a:pt x="31986" y="4266"/>
                </a:cubicBezTo>
                <a:lnTo>
                  <a:pt x="31986" y="4266"/>
                </a:lnTo>
                <a:cubicBezTo>
                  <a:pt x="32057" y="4212"/>
                  <a:pt x="32131" y="4161"/>
                  <a:pt x="32208" y="4114"/>
                </a:cubicBezTo>
                <a:close/>
                <a:moveTo>
                  <a:pt x="38219" y="4114"/>
                </a:moveTo>
                <a:lnTo>
                  <a:pt x="38219" y="4114"/>
                </a:lnTo>
                <a:cubicBezTo>
                  <a:pt x="38294" y="4139"/>
                  <a:pt x="38408" y="4177"/>
                  <a:pt x="38534" y="4228"/>
                </a:cubicBezTo>
                <a:cubicBezTo>
                  <a:pt x="38621" y="4266"/>
                  <a:pt x="38724" y="4313"/>
                  <a:pt x="38830" y="4361"/>
                </a:cubicBezTo>
                <a:lnTo>
                  <a:pt x="38830" y="4361"/>
                </a:lnTo>
                <a:cubicBezTo>
                  <a:pt x="38755" y="4330"/>
                  <a:pt x="38676" y="4300"/>
                  <a:pt x="38597" y="4265"/>
                </a:cubicBezTo>
                <a:cubicBezTo>
                  <a:pt x="38471" y="4215"/>
                  <a:pt x="38345" y="4164"/>
                  <a:pt x="38219" y="4114"/>
                </a:cubicBezTo>
                <a:close/>
                <a:moveTo>
                  <a:pt x="31986" y="4266"/>
                </a:moveTo>
                <a:lnTo>
                  <a:pt x="31986" y="4266"/>
                </a:lnTo>
                <a:cubicBezTo>
                  <a:pt x="31846" y="4372"/>
                  <a:pt x="31717" y="4491"/>
                  <a:pt x="31598" y="4621"/>
                </a:cubicBezTo>
                <a:lnTo>
                  <a:pt x="31598" y="4621"/>
                </a:lnTo>
                <a:cubicBezTo>
                  <a:pt x="31654" y="4562"/>
                  <a:pt x="31711" y="4501"/>
                  <a:pt x="31767" y="4454"/>
                </a:cubicBezTo>
                <a:cubicBezTo>
                  <a:pt x="31830" y="4391"/>
                  <a:pt x="31893" y="4341"/>
                  <a:pt x="31956" y="4291"/>
                </a:cubicBezTo>
                <a:cubicBezTo>
                  <a:pt x="31966" y="4282"/>
                  <a:pt x="31976" y="4274"/>
                  <a:pt x="31986" y="4266"/>
                </a:cubicBezTo>
                <a:close/>
                <a:moveTo>
                  <a:pt x="31598" y="4621"/>
                </a:moveTo>
                <a:lnTo>
                  <a:pt x="31598" y="4621"/>
                </a:lnTo>
                <a:cubicBezTo>
                  <a:pt x="31579" y="4642"/>
                  <a:pt x="31559" y="4662"/>
                  <a:pt x="31540" y="4681"/>
                </a:cubicBezTo>
                <a:cubicBezTo>
                  <a:pt x="31478" y="4751"/>
                  <a:pt x="31449" y="4792"/>
                  <a:pt x="31439" y="4811"/>
                </a:cubicBezTo>
                <a:lnTo>
                  <a:pt x="31439" y="4811"/>
                </a:lnTo>
                <a:cubicBezTo>
                  <a:pt x="31490" y="4745"/>
                  <a:pt x="31543" y="4682"/>
                  <a:pt x="31598" y="4621"/>
                </a:cubicBezTo>
                <a:close/>
                <a:moveTo>
                  <a:pt x="30976" y="5502"/>
                </a:moveTo>
                <a:lnTo>
                  <a:pt x="30976" y="5502"/>
                </a:lnTo>
                <a:cubicBezTo>
                  <a:pt x="30954" y="5536"/>
                  <a:pt x="30930" y="5571"/>
                  <a:pt x="30897" y="5626"/>
                </a:cubicBezTo>
                <a:lnTo>
                  <a:pt x="30784" y="5866"/>
                </a:lnTo>
                <a:cubicBezTo>
                  <a:pt x="30843" y="5743"/>
                  <a:pt x="30907" y="5621"/>
                  <a:pt x="30976" y="5502"/>
                </a:cubicBezTo>
                <a:close/>
                <a:moveTo>
                  <a:pt x="30494" y="6647"/>
                </a:moveTo>
                <a:cubicBezTo>
                  <a:pt x="30482" y="6693"/>
                  <a:pt x="30471" y="6739"/>
                  <a:pt x="30460" y="6785"/>
                </a:cubicBezTo>
                <a:lnTo>
                  <a:pt x="30460" y="6785"/>
                </a:lnTo>
                <a:cubicBezTo>
                  <a:pt x="30472" y="6736"/>
                  <a:pt x="30486" y="6689"/>
                  <a:pt x="30494" y="6647"/>
                </a:cubicBezTo>
                <a:close/>
                <a:moveTo>
                  <a:pt x="30460" y="6785"/>
                </a:moveTo>
                <a:lnTo>
                  <a:pt x="30460" y="6785"/>
                </a:lnTo>
                <a:cubicBezTo>
                  <a:pt x="30456" y="6801"/>
                  <a:pt x="30452" y="6817"/>
                  <a:pt x="30449" y="6833"/>
                </a:cubicBezTo>
                <a:lnTo>
                  <a:pt x="30449" y="6833"/>
                </a:lnTo>
                <a:cubicBezTo>
                  <a:pt x="30453" y="6817"/>
                  <a:pt x="30456" y="6801"/>
                  <a:pt x="30460" y="6785"/>
                </a:cubicBezTo>
                <a:close/>
                <a:moveTo>
                  <a:pt x="13584" y="10515"/>
                </a:moveTo>
                <a:lnTo>
                  <a:pt x="13584" y="10515"/>
                </a:lnTo>
                <a:cubicBezTo>
                  <a:pt x="13512" y="10542"/>
                  <a:pt x="13439" y="10570"/>
                  <a:pt x="13372" y="10601"/>
                </a:cubicBezTo>
                <a:lnTo>
                  <a:pt x="13372" y="10601"/>
                </a:lnTo>
                <a:cubicBezTo>
                  <a:pt x="13442" y="10571"/>
                  <a:pt x="13512" y="10543"/>
                  <a:pt x="13584" y="10515"/>
                </a:cubicBezTo>
                <a:close/>
                <a:moveTo>
                  <a:pt x="13581" y="10646"/>
                </a:moveTo>
                <a:cubicBezTo>
                  <a:pt x="13563" y="10655"/>
                  <a:pt x="13542" y="10667"/>
                  <a:pt x="13521" y="10679"/>
                </a:cubicBezTo>
                <a:cubicBezTo>
                  <a:pt x="13445" y="10692"/>
                  <a:pt x="13382" y="10730"/>
                  <a:pt x="13319" y="10755"/>
                </a:cubicBezTo>
                <a:cubicBezTo>
                  <a:pt x="13395" y="10717"/>
                  <a:pt x="13470" y="10679"/>
                  <a:pt x="13559" y="10654"/>
                </a:cubicBezTo>
                <a:lnTo>
                  <a:pt x="13581" y="10646"/>
                </a:lnTo>
                <a:close/>
                <a:moveTo>
                  <a:pt x="53541" y="12330"/>
                </a:moveTo>
                <a:lnTo>
                  <a:pt x="53541" y="12330"/>
                </a:lnTo>
                <a:cubicBezTo>
                  <a:pt x="53535" y="12335"/>
                  <a:pt x="53528" y="12340"/>
                  <a:pt x="53522" y="12345"/>
                </a:cubicBezTo>
                <a:lnTo>
                  <a:pt x="53522" y="12345"/>
                </a:lnTo>
                <a:cubicBezTo>
                  <a:pt x="53527" y="12341"/>
                  <a:pt x="53534" y="12336"/>
                  <a:pt x="53541" y="12330"/>
                </a:cubicBezTo>
                <a:close/>
                <a:moveTo>
                  <a:pt x="32470" y="12572"/>
                </a:moveTo>
                <a:lnTo>
                  <a:pt x="32510" y="12620"/>
                </a:lnTo>
                <a:lnTo>
                  <a:pt x="32699" y="12783"/>
                </a:lnTo>
                <a:cubicBezTo>
                  <a:pt x="32573" y="12672"/>
                  <a:pt x="32502" y="12602"/>
                  <a:pt x="32470" y="12572"/>
                </a:cubicBezTo>
                <a:close/>
                <a:moveTo>
                  <a:pt x="52584" y="13073"/>
                </a:moveTo>
                <a:lnTo>
                  <a:pt x="52566" y="13089"/>
                </a:lnTo>
                <a:lnTo>
                  <a:pt x="52566" y="13089"/>
                </a:lnTo>
                <a:cubicBezTo>
                  <a:pt x="52574" y="13082"/>
                  <a:pt x="52580" y="13077"/>
                  <a:pt x="52584" y="13073"/>
                </a:cubicBezTo>
                <a:close/>
                <a:moveTo>
                  <a:pt x="10819" y="13019"/>
                </a:moveTo>
                <a:lnTo>
                  <a:pt x="10819" y="13019"/>
                </a:lnTo>
                <a:cubicBezTo>
                  <a:pt x="10789" y="13067"/>
                  <a:pt x="10760" y="13114"/>
                  <a:pt x="10736" y="13161"/>
                </a:cubicBezTo>
                <a:cubicBezTo>
                  <a:pt x="10766" y="13110"/>
                  <a:pt x="10794" y="13062"/>
                  <a:pt x="10819" y="13019"/>
                </a:cubicBezTo>
                <a:close/>
                <a:moveTo>
                  <a:pt x="11719" y="11662"/>
                </a:moveTo>
                <a:cubicBezTo>
                  <a:pt x="11668" y="11700"/>
                  <a:pt x="11618" y="11750"/>
                  <a:pt x="11580" y="11788"/>
                </a:cubicBezTo>
                <a:lnTo>
                  <a:pt x="11416" y="11964"/>
                </a:lnTo>
                <a:lnTo>
                  <a:pt x="11240" y="12166"/>
                </a:lnTo>
                <a:lnTo>
                  <a:pt x="11089" y="12355"/>
                </a:lnTo>
                <a:cubicBezTo>
                  <a:pt x="10957" y="12531"/>
                  <a:pt x="10874" y="12669"/>
                  <a:pt x="10870" y="12669"/>
                </a:cubicBezTo>
                <a:cubicBezTo>
                  <a:pt x="10869" y="12669"/>
                  <a:pt x="10882" y="12643"/>
                  <a:pt x="10912" y="12582"/>
                </a:cubicBezTo>
                <a:lnTo>
                  <a:pt x="10912" y="12582"/>
                </a:lnTo>
                <a:cubicBezTo>
                  <a:pt x="10837" y="12720"/>
                  <a:pt x="10749" y="12884"/>
                  <a:pt x="10648" y="13048"/>
                </a:cubicBezTo>
                <a:cubicBezTo>
                  <a:pt x="10568" y="13178"/>
                  <a:pt x="10512" y="13332"/>
                  <a:pt x="10448" y="13490"/>
                </a:cubicBezTo>
                <a:lnTo>
                  <a:pt x="10448" y="13490"/>
                </a:lnTo>
                <a:lnTo>
                  <a:pt x="10547" y="13262"/>
                </a:lnTo>
                <a:cubicBezTo>
                  <a:pt x="10597" y="13149"/>
                  <a:pt x="10660" y="13035"/>
                  <a:pt x="10723" y="12922"/>
                </a:cubicBezTo>
                <a:cubicBezTo>
                  <a:pt x="10988" y="12456"/>
                  <a:pt x="11328" y="12027"/>
                  <a:pt x="11719" y="11662"/>
                </a:cubicBezTo>
                <a:close/>
                <a:moveTo>
                  <a:pt x="10448" y="13490"/>
                </a:moveTo>
                <a:lnTo>
                  <a:pt x="10421" y="13552"/>
                </a:lnTo>
                <a:cubicBezTo>
                  <a:pt x="10417" y="13563"/>
                  <a:pt x="10413" y="13573"/>
                  <a:pt x="10409" y="13584"/>
                </a:cubicBezTo>
                <a:lnTo>
                  <a:pt x="10409" y="13584"/>
                </a:lnTo>
                <a:cubicBezTo>
                  <a:pt x="10422" y="13553"/>
                  <a:pt x="10435" y="13522"/>
                  <a:pt x="10448" y="13490"/>
                </a:cubicBezTo>
                <a:close/>
                <a:moveTo>
                  <a:pt x="46586" y="14119"/>
                </a:moveTo>
                <a:cubicBezTo>
                  <a:pt x="46586" y="14141"/>
                  <a:pt x="46585" y="14163"/>
                  <a:pt x="46585" y="14185"/>
                </a:cubicBezTo>
                <a:lnTo>
                  <a:pt x="46585" y="14185"/>
                </a:lnTo>
                <a:cubicBezTo>
                  <a:pt x="46585" y="14184"/>
                  <a:pt x="46585" y="14183"/>
                  <a:pt x="46586" y="14182"/>
                </a:cubicBezTo>
                <a:cubicBezTo>
                  <a:pt x="46586" y="14144"/>
                  <a:pt x="46586" y="14119"/>
                  <a:pt x="46586" y="14119"/>
                </a:cubicBezTo>
                <a:close/>
                <a:moveTo>
                  <a:pt x="34725" y="14468"/>
                </a:moveTo>
                <a:cubicBezTo>
                  <a:pt x="34726" y="14468"/>
                  <a:pt x="34746" y="14482"/>
                  <a:pt x="34816" y="14526"/>
                </a:cubicBezTo>
                <a:lnTo>
                  <a:pt x="34816" y="14526"/>
                </a:lnTo>
                <a:cubicBezTo>
                  <a:pt x="34789" y="14513"/>
                  <a:pt x="34768" y="14503"/>
                  <a:pt x="34753" y="14497"/>
                </a:cubicBezTo>
                <a:cubicBezTo>
                  <a:pt x="34753" y="14490"/>
                  <a:pt x="34723" y="14468"/>
                  <a:pt x="34725" y="14468"/>
                </a:cubicBezTo>
                <a:close/>
                <a:moveTo>
                  <a:pt x="34942" y="14724"/>
                </a:moveTo>
                <a:cubicBezTo>
                  <a:pt x="34964" y="14737"/>
                  <a:pt x="34981" y="14747"/>
                  <a:pt x="34996" y="14755"/>
                </a:cubicBezTo>
                <a:lnTo>
                  <a:pt x="34996" y="14755"/>
                </a:lnTo>
                <a:cubicBezTo>
                  <a:pt x="34979" y="14745"/>
                  <a:pt x="34961" y="14734"/>
                  <a:pt x="34942" y="14724"/>
                </a:cubicBezTo>
                <a:close/>
                <a:moveTo>
                  <a:pt x="10043" y="15266"/>
                </a:moveTo>
                <a:cubicBezTo>
                  <a:pt x="10041" y="15294"/>
                  <a:pt x="10040" y="15322"/>
                  <a:pt x="10040" y="15351"/>
                </a:cubicBezTo>
                <a:lnTo>
                  <a:pt x="10040" y="15351"/>
                </a:lnTo>
                <a:cubicBezTo>
                  <a:pt x="10041" y="15322"/>
                  <a:pt x="10042" y="15294"/>
                  <a:pt x="10043" y="15266"/>
                </a:cubicBezTo>
                <a:close/>
                <a:moveTo>
                  <a:pt x="37715" y="15936"/>
                </a:moveTo>
                <a:lnTo>
                  <a:pt x="37916" y="15997"/>
                </a:lnTo>
                <a:cubicBezTo>
                  <a:pt x="37866" y="15975"/>
                  <a:pt x="37796" y="15958"/>
                  <a:pt x="37715" y="15936"/>
                </a:cubicBezTo>
                <a:close/>
                <a:moveTo>
                  <a:pt x="39794" y="16261"/>
                </a:moveTo>
                <a:lnTo>
                  <a:pt x="40172" y="16319"/>
                </a:lnTo>
                <a:lnTo>
                  <a:pt x="40172" y="16319"/>
                </a:lnTo>
                <a:lnTo>
                  <a:pt x="40209" y="16324"/>
                </a:lnTo>
                <a:lnTo>
                  <a:pt x="40209" y="16324"/>
                </a:lnTo>
                <a:lnTo>
                  <a:pt x="39794" y="16261"/>
                </a:lnTo>
                <a:close/>
                <a:moveTo>
                  <a:pt x="34665" y="3522"/>
                </a:moveTo>
                <a:cubicBezTo>
                  <a:pt x="34816" y="3522"/>
                  <a:pt x="35157" y="3547"/>
                  <a:pt x="34753" y="3547"/>
                </a:cubicBezTo>
                <a:cubicBezTo>
                  <a:pt x="35270" y="3547"/>
                  <a:pt x="35787" y="3597"/>
                  <a:pt x="36303" y="3686"/>
                </a:cubicBezTo>
                <a:cubicBezTo>
                  <a:pt x="36732" y="3761"/>
                  <a:pt x="37097" y="3862"/>
                  <a:pt x="37525" y="3975"/>
                </a:cubicBezTo>
                <a:cubicBezTo>
                  <a:pt x="37554" y="3985"/>
                  <a:pt x="37561" y="3989"/>
                  <a:pt x="37555" y="3989"/>
                </a:cubicBezTo>
                <a:cubicBezTo>
                  <a:pt x="37545" y="3989"/>
                  <a:pt x="37501" y="3978"/>
                  <a:pt x="37462" y="3963"/>
                </a:cubicBezTo>
                <a:cubicBezTo>
                  <a:pt x="37419" y="3954"/>
                  <a:pt x="37370" y="3940"/>
                  <a:pt x="37364" y="3940"/>
                </a:cubicBezTo>
                <a:cubicBezTo>
                  <a:pt x="37361" y="3940"/>
                  <a:pt x="37367" y="3942"/>
                  <a:pt x="37387" y="3950"/>
                </a:cubicBezTo>
                <a:cubicBezTo>
                  <a:pt x="37488" y="3975"/>
                  <a:pt x="37778" y="4064"/>
                  <a:pt x="37904" y="4114"/>
                </a:cubicBezTo>
                <a:cubicBezTo>
                  <a:pt x="37778" y="4076"/>
                  <a:pt x="37652" y="4039"/>
                  <a:pt x="37526" y="4001"/>
                </a:cubicBezTo>
                <a:lnTo>
                  <a:pt x="37526" y="4001"/>
                </a:lnTo>
                <a:cubicBezTo>
                  <a:pt x="38156" y="4190"/>
                  <a:pt x="38483" y="4341"/>
                  <a:pt x="38685" y="4404"/>
                </a:cubicBezTo>
                <a:cubicBezTo>
                  <a:pt x="38786" y="4442"/>
                  <a:pt x="38886" y="4480"/>
                  <a:pt x="38987" y="4492"/>
                </a:cubicBezTo>
                <a:cubicBezTo>
                  <a:pt x="39592" y="4795"/>
                  <a:pt x="39882" y="4946"/>
                  <a:pt x="40310" y="5173"/>
                </a:cubicBezTo>
                <a:cubicBezTo>
                  <a:pt x="40411" y="5223"/>
                  <a:pt x="40537" y="5311"/>
                  <a:pt x="40562" y="5324"/>
                </a:cubicBezTo>
                <a:cubicBezTo>
                  <a:pt x="40563" y="5325"/>
                  <a:pt x="40564" y="5326"/>
                  <a:pt x="40563" y="5326"/>
                </a:cubicBezTo>
                <a:cubicBezTo>
                  <a:pt x="40556" y="5326"/>
                  <a:pt x="40452" y="5267"/>
                  <a:pt x="40121" y="5084"/>
                </a:cubicBezTo>
                <a:lnTo>
                  <a:pt x="40121" y="5084"/>
                </a:lnTo>
                <a:cubicBezTo>
                  <a:pt x="40323" y="5198"/>
                  <a:pt x="40940" y="5563"/>
                  <a:pt x="41482" y="5916"/>
                </a:cubicBezTo>
                <a:cubicBezTo>
                  <a:pt x="42024" y="6281"/>
                  <a:pt x="42503" y="6647"/>
                  <a:pt x="42528" y="6647"/>
                </a:cubicBezTo>
                <a:lnTo>
                  <a:pt x="43120" y="7126"/>
                </a:lnTo>
                <a:cubicBezTo>
                  <a:pt x="43523" y="7453"/>
                  <a:pt x="43725" y="7642"/>
                  <a:pt x="43927" y="7831"/>
                </a:cubicBezTo>
                <a:cubicBezTo>
                  <a:pt x="44091" y="7995"/>
                  <a:pt x="44255" y="8151"/>
                  <a:pt x="44486" y="8414"/>
                </a:cubicBezTo>
                <a:lnTo>
                  <a:pt x="44486" y="8414"/>
                </a:lnTo>
                <a:cubicBezTo>
                  <a:pt x="44481" y="8408"/>
                  <a:pt x="44475" y="8403"/>
                  <a:pt x="44469" y="8398"/>
                </a:cubicBezTo>
                <a:lnTo>
                  <a:pt x="44469" y="8398"/>
                </a:lnTo>
                <a:lnTo>
                  <a:pt x="44658" y="8613"/>
                </a:lnTo>
                <a:cubicBezTo>
                  <a:pt x="44596" y="8540"/>
                  <a:pt x="44540" y="8474"/>
                  <a:pt x="44486" y="8414"/>
                </a:cubicBezTo>
                <a:lnTo>
                  <a:pt x="44486" y="8414"/>
                </a:lnTo>
                <a:cubicBezTo>
                  <a:pt x="44556" y="8473"/>
                  <a:pt x="44626" y="8544"/>
                  <a:pt x="44695" y="8625"/>
                </a:cubicBezTo>
                <a:lnTo>
                  <a:pt x="44922" y="8902"/>
                </a:lnTo>
                <a:cubicBezTo>
                  <a:pt x="44998" y="9003"/>
                  <a:pt x="45073" y="9129"/>
                  <a:pt x="45174" y="9255"/>
                </a:cubicBezTo>
                <a:cubicBezTo>
                  <a:pt x="45288" y="9381"/>
                  <a:pt x="45376" y="9532"/>
                  <a:pt x="45477" y="9709"/>
                </a:cubicBezTo>
                <a:lnTo>
                  <a:pt x="45464" y="9696"/>
                </a:lnTo>
                <a:lnTo>
                  <a:pt x="45464" y="9696"/>
                </a:lnTo>
                <a:cubicBezTo>
                  <a:pt x="45527" y="9797"/>
                  <a:pt x="45577" y="9885"/>
                  <a:pt x="45628" y="9973"/>
                </a:cubicBezTo>
                <a:lnTo>
                  <a:pt x="45741" y="10200"/>
                </a:lnTo>
                <a:cubicBezTo>
                  <a:pt x="45817" y="10326"/>
                  <a:pt x="45855" y="10440"/>
                  <a:pt x="45905" y="10528"/>
                </a:cubicBezTo>
                <a:cubicBezTo>
                  <a:pt x="45981" y="10704"/>
                  <a:pt x="46018" y="10793"/>
                  <a:pt x="46056" y="10893"/>
                </a:cubicBezTo>
                <a:lnTo>
                  <a:pt x="46119" y="11045"/>
                </a:lnTo>
                <a:lnTo>
                  <a:pt x="46182" y="11259"/>
                </a:lnTo>
                <a:lnTo>
                  <a:pt x="46283" y="11599"/>
                </a:lnTo>
                <a:cubicBezTo>
                  <a:pt x="46333" y="11750"/>
                  <a:pt x="46346" y="11939"/>
                  <a:pt x="46396" y="12153"/>
                </a:cubicBezTo>
                <a:lnTo>
                  <a:pt x="46396" y="12053"/>
                </a:lnTo>
                <a:cubicBezTo>
                  <a:pt x="46434" y="12166"/>
                  <a:pt x="46460" y="12279"/>
                  <a:pt x="46460" y="12393"/>
                </a:cubicBezTo>
                <a:lnTo>
                  <a:pt x="46497" y="12695"/>
                </a:lnTo>
                <a:cubicBezTo>
                  <a:pt x="46510" y="12821"/>
                  <a:pt x="46510" y="12947"/>
                  <a:pt x="46510" y="13061"/>
                </a:cubicBezTo>
                <a:cubicBezTo>
                  <a:pt x="46523" y="13351"/>
                  <a:pt x="46510" y="13628"/>
                  <a:pt x="46472" y="13905"/>
                </a:cubicBezTo>
                <a:cubicBezTo>
                  <a:pt x="46460" y="14056"/>
                  <a:pt x="46460" y="14195"/>
                  <a:pt x="46434" y="14333"/>
                </a:cubicBezTo>
                <a:lnTo>
                  <a:pt x="46359" y="14749"/>
                </a:lnTo>
                <a:lnTo>
                  <a:pt x="46434" y="14371"/>
                </a:lnTo>
                <a:lnTo>
                  <a:pt x="46434" y="14371"/>
                </a:lnTo>
                <a:cubicBezTo>
                  <a:pt x="46409" y="14510"/>
                  <a:pt x="46384" y="14686"/>
                  <a:pt x="46346" y="14875"/>
                </a:cubicBezTo>
                <a:cubicBezTo>
                  <a:pt x="46308" y="15064"/>
                  <a:pt x="46233" y="15253"/>
                  <a:pt x="46182" y="15455"/>
                </a:cubicBezTo>
                <a:cubicBezTo>
                  <a:pt x="46123" y="15639"/>
                  <a:pt x="46057" y="15819"/>
                  <a:pt x="45986" y="15998"/>
                </a:cubicBezTo>
                <a:lnTo>
                  <a:pt x="45986" y="15998"/>
                </a:lnTo>
                <a:cubicBezTo>
                  <a:pt x="45918" y="16014"/>
                  <a:pt x="45850" y="16029"/>
                  <a:pt x="45781" y="16044"/>
                </a:cubicBezTo>
                <a:lnTo>
                  <a:pt x="45781" y="16044"/>
                </a:lnTo>
                <a:cubicBezTo>
                  <a:pt x="45829" y="16033"/>
                  <a:pt x="45875" y="16021"/>
                  <a:pt x="45918" y="16009"/>
                </a:cubicBezTo>
                <a:lnTo>
                  <a:pt x="45918" y="16009"/>
                </a:lnTo>
                <a:cubicBezTo>
                  <a:pt x="44669" y="16304"/>
                  <a:pt x="43396" y="16451"/>
                  <a:pt x="42125" y="16451"/>
                </a:cubicBezTo>
                <a:cubicBezTo>
                  <a:pt x="41818" y="16451"/>
                  <a:pt x="41511" y="16442"/>
                  <a:pt x="41205" y="16425"/>
                </a:cubicBezTo>
                <a:cubicBezTo>
                  <a:pt x="40852" y="16400"/>
                  <a:pt x="40587" y="16375"/>
                  <a:pt x="40348" y="16350"/>
                </a:cubicBezTo>
                <a:lnTo>
                  <a:pt x="40436" y="16350"/>
                </a:lnTo>
                <a:lnTo>
                  <a:pt x="40285" y="16337"/>
                </a:lnTo>
                <a:lnTo>
                  <a:pt x="40172" y="16319"/>
                </a:lnTo>
                <a:lnTo>
                  <a:pt x="40172" y="16319"/>
                </a:lnTo>
                <a:lnTo>
                  <a:pt x="39718" y="16261"/>
                </a:lnTo>
                <a:lnTo>
                  <a:pt x="39428" y="16211"/>
                </a:lnTo>
                <a:lnTo>
                  <a:pt x="39126" y="16160"/>
                </a:lnTo>
                <a:lnTo>
                  <a:pt x="38962" y="16110"/>
                </a:lnTo>
                <a:lnTo>
                  <a:pt x="38861" y="16085"/>
                </a:lnTo>
                <a:cubicBezTo>
                  <a:pt x="38682" y="16044"/>
                  <a:pt x="38601" y="16028"/>
                  <a:pt x="38586" y="16028"/>
                </a:cubicBezTo>
                <a:cubicBezTo>
                  <a:pt x="38569" y="16028"/>
                  <a:pt x="38645" y="16051"/>
                  <a:pt x="38760" y="16085"/>
                </a:cubicBezTo>
                <a:cubicBezTo>
                  <a:pt x="38546" y="16047"/>
                  <a:pt x="38370" y="15997"/>
                  <a:pt x="38231" y="15971"/>
                </a:cubicBezTo>
                <a:cubicBezTo>
                  <a:pt x="38067" y="15908"/>
                  <a:pt x="37815" y="15845"/>
                  <a:pt x="37551" y="15757"/>
                </a:cubicBezTo>
                <a:cubicBezTo>
                  <a:pt x="37273" y="15669"/>
                  <a:pt x="36996" y="15568"/>
                  <a:pt x="36795" y="15480"/>
                </a:cubicBezTo>
                <a:cubicBezTo>
                  <a:pt x="36732" y="15455"/>
                  <a:pt x="36580" y="15392"/>
                  <a:pt x="36391" y="15316"/>
                </a:cubicBezTo>
                <a:lnTo>
                  <a:pt x="36076" y="15190"/>
                </a:lnTo>
                <a:cubicBezTo>
                  <a:pt x="35963" y="15140"/>
                  <a:pt x="35850" y="15077"/>
                  <a:pt x="35736" y="15014"/>
                </a:cubicBezTo>
                <a:cubicBezTo>
                  <a:pt x="35348" y="14830"/>
                  <a:pt x="34978" y="14610"/>
                  <a:pt x="34816" y="14527"/>
                </a:cubicBezTo>
                <a:lnTo>
                  <a:pt x="34816" y="14527"/>
                </a:lnTo>
                <a:lnTo>
                  <a:pt x="34539" y="14346"/>
                </a:lnTo>
                <a:cubicBezTo>
                  <a:pt x="34438" y="14296"/>
                  <a:pt x="34350" y="14220"/>
                  <a:pt x="34262" y="14157"/>
                </a:cubicBezTo>
                <a:cubicBezTo>
                  <a:pt x="34085" y="14031"/>
                  <a:pt x="33896" y="13905"/>
                  <a:pt x="33733" y="13779"/>
                </a:cubicBezTo>
                <a:lnTo>
                  <a:pt x="33607" y="13640"/>
                </a:lnTo>
                <a:lnTo>
                  <a:pt x="33216" y="13325"/>
                </a:lnTo>
                <a:lnTo>
                  <a:pt x="33115" y="13250"/>
                </a:lnTo>
                <a:lnTo>
                  <a:pt x="33027" y="13161"/>
                </a:lnTo>
                <a:lnTo>
                  <a:pt x="32851" y="12998"/>
                </a:lnTo>
                <a:cubicBezTo>
                  <a:pt x="32636" y="12771"/>
                  <a:pt x="32485" y="12620"/>
                  <a:pt x="32460" y="12569"/>
                </a:cubicBezTo>
                <a:cubicBezTo>
                  <a:pt x="32452" y="12558"/>
                  <a:pt x="32448" y="12553"/>
                  <a:pt x="32449" y="12553"/>
                </a:cubicBezTo>
                <a:lnTo>
                  <a:pt x="32449" y="12553"/>
                </a:lnTo>
                <a:cubicBezTo>
                  <a:pt x="32450" y="12553"/>
                  <a:pt x="32456" y="12559"/>
                  <a:pt x="32470" y="12572"/>
                </a:cubicBezTo>
                <a:lnTo>
                  <a:pt x="32470" y="12572"/>
                </a:lnTo>
                <a:lnTo>
                  <a:pt x="32372" y="12456"/>
                </a:lnTo>
                <a:cubicBezTo>
                  <a:pt x="32271" y="12355"/>
                  <a:pt x="32208" y="12267"/>
                  <a:pt x="32145" y="12204"/>
                </a:cubicBezTo>
                <a:cubicBezTo>
                  <a:pt x="32019" y="12040"/>
                  <a:pt x="31931" y="11939"/>
                  <a:pt x="31842" y="11826"/>
                </a:cubicBezTo>
                <a:cubicBezTo>
                  <a:pt x="31628" y="11536"/>
                  <a:pt x="31414" y="11221"/>
                  <a:pt x="31238" y="10893"/>
                </a:cubicBezTo>
                <a:lnTo>
                  <a:pt x="31238" y="10893"/>
                </a:lnTo>
                <a:lnTo>
                  <a:pt x="31275" y="10944"/>
                </a:lnTo>
                <a:cubicBezTo>
                  <a:pt x="31162" y="10755"/>
                  <a:pt x="31036" y="10503"/>
                  <a:pt x="30923" y="10263"/>
                </a:cubicBezTo>
                <a:cubicBezTo>
                  <a:pt x="30834" y="10062"/>
                  <a:pt x="30759" y="9860"/>
                  <a:pt x="30696" y="9658"/>
                </a:cubicBezTo>
                <a:cubicBezTo>
                  <a:pt x="30582" y="9280"/>
                  <a:pt x="30507" y="8877"/>
                  <a:pt x="30456" y="8474"/>
                </a:cubicBezTo>
                <a:cubicBezTo>
                  <a:pt x="30381" y="7844"/>
                  <a:pt x="30444" y="7214"/>
                  <a:pt x="30608" y="6609"/>
                </a:cubicBezTo>
                <a:cubicBezTo>
                  <a:pt x="30809" y="5903"/>
                  <a:pt x="31162" y="5261"/>
                  <a:pt x="31666" y="4719"/>
                </a:cubicBezTo>
                <a:cubicBezTo>
                  <a:pt x="31905" y="4467"/>
                  <a:pt x="32183" y="4240"/>
                  <a:pt x="32498" y="4064"/>
                </a:cubicBezTo>
                <a:cubicBezTo>
                  <a:pt x="32788" y="3900"/>
                  <a:pt x="33090" y="3774"/>
                  <a:pt x="33418" y="3698"/>
                </a:cubicBezTo>
                <a:lnTo>
                  <a:pt x="33418" y="3698"/>
                </a:lnTo>
                <a:cubicBezTo>
                  <a:pt x="33367" y="3709"/>
                  <a:pt x="33340" y="3713"/>
                  <a:pt x="33331" y="3713"/>
                </a:cubicBezTo>
                <a:cubicBezTo>
                  <a:pt x="33298" y="3713"/>
                  <a:pt x="33532" y="3650"/>
                  <a:pt x="33821" y="3610"/>
                </a:cubicBezTo>
                <a:cubicBezTo>
                  <a:pt x="34174" y="3547"/>
                  <a:pt x="34615" y="3534"/>
                  <a:pt x="34665" y="3522"/>
                </a:cubicBezTo>
                <a:close/>
                <a:moveTo>
                  <a:pt x="41822" y="16602"/>
                </a:moveTo>
                <a:cubicBezTo>
                  <a:pt x="41881" y="16606"/>
                  <a:pt x="41940" y="16607"/>
                  <a:pt x="41998" y="16607"/>
                </a:cubicBezTo>
                <a:cubicBezTo>
                  <a:pt x="42115" y="16607"/>
                  <a:pt x="42230" y="16602"/>
                  <a:pt x="42339" y="16602"/>
                </a:cubicBezTo>
                <a:close/>
                <a:moveTo>
                  <a:pt x="22839" y="16730"/>
                </a:moveTo>
                <a:cubicBezTo>
                  <a:pt x="22840" y="16743"/>
                  <a:pt x="22842" y="16763"/>
                  <a:pt x="22845" y="16791"/>
                </a:cubicBezTo>
                <a:cubicBezTo>
                  <a:pt x="22843" y="16770"/>
                  <a:pt x="22841" y="16750"/>
                  <a:pt x="22839" y="16730"/>
                </a:cubicBezTo>
                <a:close/>
                <a:moveTo>
                  <a:pt x="23034" y="18328"/>
                </a:moveTo>
                <a:cubicBezTo>
                  <a:pt x="23034" y="18358"/>
                  <a:pt x="23033" y="18388"/>
                  <a:pt x="23032" y="18418"/>
                </a:cubicBezTo>
                <a:lnTo>
                  <a:pt x="23032" y="18418"/>
                </a:lnTo>
                <a:cubicBezTo>
                  <a:pt x="23034" y="18386"/>
                  <a:pt x="23034" y="18357"/>
                  <a:pt x="23034" y="18328"/>
                </a:cubicBezTo>
                <a:close/>
                <a:moveTo>
                  <a:pt x="44475" y="18921"/>
                </a:moveTo>
                <a:lnTo>
                  <a:pt x="44475" y="18921"/>
                </a:lnTo>
                <a:cubicBezTo>
                  <a:pt x="44384" y="19033"/>
                  <a:pt x="44290" y="19143"/>
                  <a:pt x="44193" y="19253"/>
                </a:cubicBezTo>
                <a:lnTo>
                  <a:pt x="44193" y="19253"/>
                </a:lnTo>
                <a:lnTo>
                  <a:pt x="44305" y="19134"/>
                </a:lnTo>
                <a:lnTo>
                  <a:pt x="44475" y="18921"/>
                </a:lnTo>
                <a:close/>
                <a:moveTo>
                  <a:pt x="45300" y="17824"/>
                </a:moveTo>
                <a:cubicBezTo>
                  <a:pt x="45262" y="17862"/>
                  <a:pt x="45187" y="18000"/>
                  <a:pt x="45086" y="18139"/>
                </a:cubicBezTo>
                <a:lnTo>
                  <a:pt x="44771" y="18580"/>
                </a:lnTo>
                <a:cubicBezTo>
                  <a:pt x="44654" y="18725"/>
                  <a:pt x="44567" y="18828"/>
                  <a:pt x="44559" y="18828"/>
                </a:cubicBezTo>
                <a:cubicBezTo>
                  <a:pt x="44557" y="18828"/>
                  <a:pt x="44566" y="18812"/>
                  <a:pt x="44589" y="18778"/>
                </a:cubicBezTo>
                <a:lnTo>
                  <a:pt x="44589" y="18778"/>
                </a:lnTo>
                <a:cubicBezTo>
                  <a:pt x="44561" y="18814"/>
                  <a:pt x="44533" y="18850"/>
                  <a:pt x="44504" y="18885"/>
                </a:cubicBezTo>
                <a:lnTo>
                  <a:pt x="44504" y="18885"/>
                </a:lnTo>
                <a:cubicBezTo>
                  <a:pt x="44505" y="18884"/>
                  <a:pt x="44506" y="18883"/>
                  <a:pt x="44506" y="18882"/>
                </a:cubicBezTo>
                <a:lnTo>
                  <a:pt x="44506" y="18882"/>
                </a:lnTo>
                <a:lnTo>
                  <a:pt x="44475" y="18921"/>
                </a:lnTo>
                <a:lnTo>
                  <a:pt x="44475" y="18921"/>
                </a:lnTo>
                <a:cubicBezTo>
                  <a:pt x="44485" y="18909"/>
                  <a:pt x="44495" y="18897"/>
                  <a:pt x="44504" y="18885"/>
                </a:cubicBezTo>
                <a:lnTo>
                  <a:pt x="44504" y="18885"/>
                </a:lnTo>
                <a:cubicBezTo>
                  <a:pt x="44341" y="19123"/>
                  <a:pt x="44140" y="19324"/>
                  <a:pt x="43952" y="19538"/>
                </a:cubicBezTo>
                <a:cubicBezTo>
                  <a:pt x="44053" y="19437"/>
                  <a:pt x="44154" y="19336"/>
                  <a:pt x="44254" y="19222"/>
                </a:cubicBezTo>
                <a:cubicBezTo>
                  <a:pt x="44368" y="19109"/>
                  <a:pt x="44469" y="18970"/>
                  <a:pt x="44569" y="18844"/>
                </a:cubicBezTo>
                <a:lnTo>
                  <a:pt x="44746" y="18618"/>
                </a:lnTo>
                <a:lnTo>
                  <a:pt x="44922" y="18378"/>
                </a:lnTo>
                <a:cubicBezTo>
                  <a:pt x="45036" y="18214"/>
                  <a:pt x="45174" y="18025"/>
                  <a:pt x="45300" y="17824"/>
                </a:cubicBezTo>
                <a:close/>
                <a:moveTo>
                  <a:pt x="11275" y="19583"/>
                </a:moveTo>
                <a:cubicBezTo>
                  <a:pt x="11365" y="19726"/>
                  <a:pt x="11468" y="19878"/>
                  <a:pt x="11542" y="19966"/>
                </a:cubicBezTo>
                <a:cubicBezTo>
                  <a:pt x="11454" y="19853"/>
                  <a:pt x="11379" y="19739"/>
                  <a:pt x="11303" y="19626"/>
                </a:cubicBezTo>
                <a:lnTo>
                  <a:pt x="11275" y="19583"/>
                </a:lnTo>
                <a:close/>
                <a:moveTo>
                  <a:pt x="15814" y="22965"/>
                </a:moveTo>
                <a:lnTo>
                  <a:pt x="15814" y="22965"/>
                </a:lnTo>
                <a:cubicBezTo>
                  <a:pt x="15831" y="22971"/>
                  <a:pt x="15848" y="22977"/>
                  <a:pt x="15864" y="22984"/>
                </a:cubicBezTo>
                <a:lnTo>
                  <a:pt x="15864" y="22984"/>
                </a:lnTo>
                <a:cubicBezTo>
                  <a:pt x="15848" y="22978"/>
                  <a:pt x="15831" y="22971"/>
                  <a:pt x="15814" y="22965"/>
                </a:cubicBezTo>
                <a:close/>
                <a:moveTo>
                  <a:pt x="34804" y="23734"/>
                </a:moveTo>
                <a:cubicBezTo>
                  <a:pt x="34506" y="23787"/>
                  <a:pt x="34262" y="23822"/>
                  <a:pt x="33988" y="23862"/>
                </a:cubicBezTo>
                <a:lnTo>
                  <a:pt x="33988" y="23862"/>
                </a:lnTo>
                <a:cubicBezTo>
                  <a:pt x="34251" y="23822"/>
                  <a:pt x="34525" y="23779"/>
                  <a:pt x="34804" y="23734"/>
                </a:cubicBezTo>
                <a:close/>
                <a:moveTo>
                  <a:pt x="15978" y="10162"/>
                </a:moveTo>
                <a:cubicBezTo>
                  <a:pt x="16091" y="10162"/>
                  <a:pt x="16217" y="10175"/>
                  <a:pt x="16356" y="10175"/>
                </a:cubicBezTo>
                <a:cubicBezTo>
                  <a:pt x="16948" y="10213"/>
                  <a:pt x="17528" y="10326"/>
                  <a:pt x="18082" y="10528"/>
                </a:cubicBezTo>
                <a:cubicBezTo>
                  <a:pt x="18612" y="10730"/>
                  <a:pt x="19116" y="10994"/>
                  <a:pt x="19582" y="11322"/>
                </a:cubicBezTo>
                <a:cubicBezTo>
                  <a:pt x="19758" y="11435"/>
                  <a:pt x="19922" y="11561"/>
                  <a:pt x="20086" y="11700"/>
                </a:cubicBezTo>
                <a:cubicBezTo>
                  <a:pt x="20212" y="11813"/>
                  <a:pt x="20313" y="11889"/>
                  <a:pt x="20363" y="11939"/>
                </a:cubicBezTo>
                <a:cubicBezTo>
                  <a:pt x="20678" y="12229"/>
                  <a:pt x="20968" y="12544"/>
                  <a:pt x="21233" y="12884"/>
                </a:cubicBezTo>
                <a:cubicBezTo>
                  <a:pt x="21522" y="13262"/>
                  <a:pt x="21787" y="13666"/>
                  <a:pt x="22001" y="14094"/>
                </a:cubicBezTo>
                <a:cubicBezTo>
                  <a:pt x="21957" y="13994"/>
                  <a:pt x="21912" y="13913"/>
                  <a:pt x="21920" y="13913"/>
                </a:cubicBezTo>
                <a:cubicBezTo>
                  <a:pt x="21921" y="13913"/>
                  <a:pt x="21923" y="13915"/>
                  <a:pt x="21926" y="13918"/>
                </a:cubicBezTo>
                <a:cubicBezTo>
                  <a:pt x="22039" y="14107"/>
                  <a:pt x="22152" y="14308"/>
                  <a:pt x="22241" y="14522"/>
                </a:cubicBezTo>
                <a:cubicBezTo>
                  <a:pt x="22226" y="14500"/>
                  <a:pt x="22218" y="14490"/>
                  <a:pt x="22215" y="14490"/>
                </a:cubicBezTo>
                <a:cubicBezTo>
                  <a:pt x="22207" y="14490"/>
                  <a:pt x="22230" y="14550"/>
                  <a:pt x="22266" y="14648"/>
                </a:cubicBezTo>
                <a:lnTo>
                  <a:pt x="22379" y="14913"/>
                </a:lnTo>
                <a:cubicBezTo>
                  <a:pt x="22417" y="15014"/>
                  <a:pt x="22455" y="15140"/>
                  <a:pt x="22505" y="15266"/>
                </a:cubicBezTo>
                <a:cubicBezTo>
                  <a:pt x="22663" y="15738"/>
                  <a:pt x="22785" y="16233"/>
                  <a:pt x="22839" y="16730"/>
                </a:cubicBezTo>
                <a:lnTo>
                  <a:pt x="22839" y="16730"/>
                </a:lnTo>
                <a:cubicBezTo>
                  <a:pt x="22838" y="16714"/>
                  <a:pt x="22838" y="16707"/>
                  <a:pt x="22840" y="16707"/>
                </a:cubicBezTo>
                <a:lnTo>
                  <a:pt x="22840" y="16707"/>
                </a:lnTo>
                <a:cubicBezTo>
                  <a:pt x="22850" y="16707"/>
                  <a:pt x="22936" y="17215"/>
                  <a:pt x="22946" y="17698"/>
                </a:cubicBezTo>
                <a:cubicBezTo>
                  <a:pt x="22955" y="18119"/>
                  <a:pt x="22931" y="18520"/>
                  <a:pt x="22937" y="18520"/>
                </a:cubicBezTo>
                <a:cubicBezTo>
                  <a:pt x="22939" y="18520"/>
                  <a:pt x="22945" y="18462"/>
                  <a:pt x="22959" y="18328"/>
                </a:cubicBezTo>
                <a:lnTo>
                  <a:pt x="22959" y="18328"/>
                </a:lnTo>
                <a:cubicBezTo>
                  <a:pt x="22948" y="18644"/>
                  <a:pt x="22937" y="18696"/>
                  <a:pt x="22926" y="18696"/>
                </a:cubicBezTo>
                <a:cubicBezTo>
                  <a:pt x="22924" y="18696"/>
                  <a:pt x="22923" y="18695"/>
                  <a:pt x="22921" y="18693"/>
                </a:cubicBezTo>
                <a:cubicBezTo>
                  <a:pt x="22921" y="18690"/>
                  <a:pt x="22921" y="18686"/>
                  <a:pt x="22921" y="18686"/>
                </a:cubicBezTo>
                <a:cubicBezTo>
                  <a:pt x="22919" y="18686"/>
                  <a:pt x="22912" y="18723"/>
                  <a:pt x="22883" y="18933"/>
                </a:cubicBezTo>
                <a:cubicBezTo>
                  <a:pt x="22782" y="19890"/>
                  <a:pt x="22467" y="20823"/>
                  <a:pt x="21963" y="21642"/>
                </a:cubicBezTo>
                <a:cubicBezTo>
                  <a:pt x="21384" y="22549"/>
                  <a:pt x="20577" y="23280"/>
                  <a:pt x="19620" y="23784"/>
                </a:cubicBezTo>
                <a:cubicBezTo>
                  <a:pt x="19619" y="23784"/>
                  <a:pt x="19618" y="23785"/>
                  <a:pt x="19618" y="23785"/>
                </a:cubicBezTo>
                <a:cubicBezTo>
                  <a:pt x="19618" y="23785"/>
                  <a:pt x="19711" y="23739"/>
                  <a:pt x="19721" y="23739"/>
                </a:cubicBezTo>
                <a:cubicBezTo>
                  <a:pt x="19728" y="23739"/>
                  <a:pt x="19687" y="23765"/>
                  <a:pt x="19519" y="23860"/>
                </a:cubicBezTo>
                <a:cubicBezTo>
                  <a:pt x="19496" y="23871"/>
                  <a:pt x="19473" y="23882"/>
                  <a:pt x="19450" y="23894"/>
                </a:cubicBezTo>
                <a:lnTo>
                  <a:pt x="19450" y="23894"/>
                </a:lnTo>
                <a:cubicBezTo>
                  <a:pt x="19385" y="23883"/>
                  <a:pt x="19319" y="23871"/>
                  <a:pt x="19254" y="23860"/>
                </a:cubicBezTo>
                <a:cubicBezTo>
                  <a:pt x="18234" y="23683"/>
                  <a:pt x="17402" y="23456"/>
                  <a:pt x="17049" y="23381"/>
                </a:cubicBezTo>
                <a:cubicBezTo>
                  <a:pt x="16650" y="23260"/>
                  <a:pt x="16252" y="23128"/>
                  <a:pt x="15864" y="22984"/>
                </a:cubicBezTo>
                <a:lnTo>
                  <a:pt x="15864" y="22984"/>
                </a:lnTo>
                <a:cubicBezTo>
                  <a:pt x="16353" y="23166"/>
                  <a:pt x="16491" y="23221"/>
                  <a:pt x="16479" y="23221"/>
                </a:cubicBezTo>
                <a:cubicBezTo>
                  <a:pt x="16460" y="23221"/>
                  <a:pt x="16090" y="23093"/>
                  <a:pt x="16071" y="23093"/>
                </a:cubicBezTo>
                <a:cubicBezTo>
                  <a:pt x="16064" y="23093"/>
                  <a:pt x="16102" y="23110"/>
                  <a:pt x="16217" y="23154"/>
                </a:cubicBezTo>
                <a:lnTo>
                  <a:pt x="15713" y="22965"/>
                </a:lnTo>
                <a:lnTo>
                  <a:pt x="15272" y="22763"/>
                </a:lnTo>
                <a:cubicBezTo>
                  <a:pt x="15222" y="22738"/>
                  <a:pt x="15159" y="22713"/>
                  <a:pt x="15109" y="22675"/>
                </a:cubicBezTo>
                <a:lnTo>
                  <a:pt x="15109" y="22675"/>
                </a:lnTo>
                <a:lnTo>
                  <a:pt x="15373" y="22789"/>
                </a:lnTo>
                <a:lnTo>
                  <a:pt x="15499" y="22852"/>
                </a:lnTo>
                <a:cubicBezTo>
                  <a:pt x="15510" y="22855"/>
                  <a:pt x="15518" y="22856"/>
                  <a:pt x="15521" y="22856"/>
                </a:cubicBezTo>
                <a:cubicBezTo>
                  <a:pt x="15560" y="22856"/>
                  <a:pt x="15118" y="22666"/>
                  <a:pt x="14655" y="22423"/>
                </a:cubicBezTo>
                <a:cubicBezTo>
                  <a:pt x="14327" y="22247"/>
                  <a:pt x="14012" y="22058"/>
                  <a:pt x="13710" y="21843"/>
                </a:cubicBezTo>
                <a:cubicBezTo>
                  <a:pt x="12336" y="20924"/>
                  <a:pt x="11265" y="19613"/>
                  <a:pt x="10673" y="18076"/>
                </a:cubicBezTo>
                <a:cubicBezTo>
                  <a:pt x="10371" y="17332"/>
                  <a:pt x="10207" y="16539"/>
                  <a:pt x="10182" y="15745"/>
                </a:cubicBezTo>
                <a:cubicBezTo>
                  <a:pt x="10156" y="14963"/>
                  <a:pt x="10295" y="14182"/>
                  <a:pt x="10610" y="13464"/>
                </a:cubicBezTo>
                <a:lnTo>
                  <a:pt x="10610" y="13464"/>
                </a:lnTo>
                <a:lnTo>
                  <a:pt x="10522" y="13615"/>
                </a:lnTo>
                <a:cubicBezTo>
                  <a:pt x="10497" y="13678"/>
                  <a:pt x="10484" y="13729"/>
                  <a:pt x="10459" y="13792"/>
                </a:cubicBezTo>
                <a:cubicBezTo>
                  <a:pt x="10509" y="13615"/>
                  <a:pt x="10585" y="13451"/>
                  <a:pt x="10660" y="13287"/>
                </a:cubicBezTo>
                <a:cubicBezTo>
                  <a:pt x="10698" y="13199"/>
                  <a:pt x="10736" y="13124"/>
                  <a:pt x="10786" y="13048"/>
                </a:cubicBezTo>
                <a:lnTo>
                  <a:pt x="10925" y="12809"/>
                </a:lnTo>
                <a:cubicBezTo>
                  <a:pt x="10988" y="12708"/>
                  <a:pt x="11034" y="12637"/>
                  <a:pt x="11037" y="12637"/>
                </a:cubicBezTo>
                <a:lnTo>
                  <a:pt x="11037" y="12637"/>
                </a:lnTo>
                <a:cubicBezTo>
                  <a:pt x="11040" y="12637"/>
                  <a:pt x="10982" y="12740"/>
                  <a:pt x="10819" y="13019"/>
                </a:cubicBezTo>
                <a:lnTo>
                  <a:pt x="10819" y="13019"/>
                </a:lnTo>
                <a:cubicBezTo>
                  <a:pt x="10854" y="12964"/>
                  <a:pt x="10891" y="12907"/>
                  <a:pt x="10925" y="12846"/>
                </a:cubicBezTo>
                <a:lnTo>
                  <a:pt x="11038" y="12657"/>
                </a:lnTo>
                <a:lnTo>
                  <a:pt x="11164" y="12481"/>
                </a:lnTo>
                <a:cubicBezTo>
                  <a:pt x="11240" y="12380"/>
                  <a:pt x="11316" y="12267"/>
                  <a:pt x="11379" y="12204"/>
                </a:cubicBezTo>
                <a:cubicBezTo>
                  <a:pt x="11429" y="12128"/>
                  <a:pt x="11467" y="12078"/>
                  <a:pt x="11479" y="12078"/>
                </a:cubicBezTo>
                <a:cubicBezTo>
                  <a:pt x="11593" y="11939"/>
                  <a:pt x="11731" y="11813"/>
                  <a:pt x="11870" y="11700"/>
                </a:cubicBezTo>
                <a:lnTo>
                  <a:pt x="11870" y="11700"/>
                </a:lnTo>
                <a:cubicBezTo>
                  <a:pt x="11820" y="11750"/>
                  <a:pt x="11769" y="11801"/>
                  <a:pt x="11719" y="11851"/>
                </a:cubicBezTo>
                <a:cubicBezTo>
                  <a:pt x="11569" y="12011"/>
                  <a:pt x="11363" y="12243"/>
                  <a:pt x="11367" y="12243"/>
                </a:cubicBezTo>
                <a:cubicBezTo>
                  <a:pt x="11368" y="12243"/>
                  <a:pt x="11383" y="12227"/>
                  <a:pt x="11416" y="12191"/>
                </a:cubicBezTo>
                <a:cubicBezTo>
                  <a:pt x="11555" y="12040"/>
                  <a:pt x="11694" y="11889"/>
                  <a:pt x="11845" y="11750"/>
                </a:cubicBezTo>
                <a:lnTo>
                  <a:pt x="11845" y="11750"/>
                </a:lnTo>
                <a:lnTo>
                  <a:pt x="11744" y="11838"/>
                </a:lnTo>
                <a:lnTo>
                  <a:pt x="11744" y="11838"/>
                </a:lnTo>
                <a:lnTo>
                  <a:pt x="11971" y="11624"/>
                </a:lnTo>
                <a:cubicBezTo>
                  <a:pt x="12034" y="11561"/>
                  <a:pt x="12110" y="11498"/>
                  <a:pt x="12173" y="11448"/>
                </a:cubicBezTo>
                <a:lnTo>
                  <a:pt x="12450" y="11246"/>
                </a:lnTo>
                <a:cubicBezTo>
                  <a:pt x="12576" y="11158"/>
                  <a:pt x="12727" y="11070"/>
                  <a:pt x="12929" y="10956"/>
                </a:cubicBezTo>
                <a:cubicBezTo>
                  <a:pt x="13458" y="10692"/>
                  <a:pt x="13206" y="10830"/>
                  <a:pt x="13407" y="10730"/>
                </a:cubicBezTo>
                <a:lnTo>
                  <a:pt x="13735" y="10604"/>
                </a:lnTo>
                <a:cubicBezTo>
                  <a:pt x="13949" y="10528"/>
                  <a:pt x="14176" y="10452"/>
                  <a:pt x="14390" y="10389"/>
                </a:cubicBezTo>
                <a:cubicBezTo>
                  <a:pt x="14504" y="10364"/>
                  <a:pt x="14604" y="10352"/>
                  <a:pt x="14718" y="10326"/>
                </a:cubicBezTo>
                <a:cubicBezTo>
                  <a:pt x="14831" y="10301"/>
                  <a:pt x="14945" y="10276"/>
                  <a:pt x="15058" y="10263"/>
                </a:cubicBezTo>
                <a:lnTo>
                  <a:pt x="15058" y="10263"/>
                </a:lnTo>
                <a:cubicBezTo>
                  <a:pt x="14869" y="10276"/>
                  <a:pt x="14693" y="10326"/>
                  <a:pt x="14516" y="10352"/>
                </a:cubicBezTo>
                <a:lnTo>
                  <a:pt x="14957" y="10251"/>
                </a:lnTo>
                <a:lnTo>
                  <a:pt x="15298" y="10213"/>
                </a:lnTo>
                <a:cubicBezTo>
                  <a:pt x="15379" y="10200"/>
                  <a:pt x="15424" y="10194"/>
                  <a:pt x="15408" y="10194"/>
                </a:cubicBezTo>
                <a:cubicBezTo>
                  <a:pt x="15398" y="10194"/>
                  <a:pt x="15365" y="10196"/>
                  <a:pt x="15305" y="10201"/>
                </a:cubicBezTo>
                <a:lnTo>
                  <a:pt x="15305" y="10201"/>
                </a:lnTo>
                <a:cubicBezTo>
                  <a:pt x="15399" y="10190"/>
                  <a:pt x="15511" y="10175"/>
                  <a:pt x="15638" y="10175"/>
                </a:cubicBezTo>
                <a:lnTo>
                  <a:pt x="15978" y="10162"/>
                </a:lnTo>
                <a:close/>
                <a:moveTo>
                  <a:pt x="19023" y="23984"/>
                </a:moveTo>
                <a:lnTo>
                  <a:pt x="19023" y="23984"/>
                </a:lnTo>
                <a:cubicBezTo>
                  <a:pt x="19082" y="23994"/>
                  <a:pt x="19140" y="24003"/>
                  <a:pt x="19199" y="24012"/>
                </a:cubicBezTo>
                <a:lnTo>
                  <a:pt x="19199" y="24012"/>
                </a:lnTo>
                <a:cubicBezTo>
                  <a:pt x="19197" y="24013"/>
                  <a:pt x="19195" y="24014"/>
                  <a:pt x="19193" y="24015"/>
                </a:cubicBezTo>
                <a:lnTo>
                  <a:pt x="19193" y="24015"/>
                </a:lnTo>
                <a:cubicBezTo>
                  <a:pt x="19131" y="24004"/>
                  <a:pt x="19071" y="23993"/>
                  <a:pt x="19023" y="23984"/>
                </a:cubicBezTo>
                <a:close/>
                <a:moveTo>
                  <a:pt x="30267" y="24162"/>
                </a:moveTo>
                <a:cubicBezTo>
                  <a:pt x="30266" y="24162"/>
                  <a:pt x="30264" y="24162"/>
                  <a:pt x="30260" y="24163"/>
                </a:cubicBezTo>
                <a:lnTo>
                  <a:pt x="30260" y="24163"/>
                </a:lnTo>
                <a:cubicBezTo>
                  <a:pt x="30262" y="24162"/>
                  <a:pt x="30265" y="24162"/>
                  <a:pt x="30267" y="24162"/>
                </a:cubicBezTo>
                <a:close/>
                <a:moveTo>
                  <a:pt x="20691" y="24238"/>
                </a:moveTo>
                <a:cubicBezTo>
                  <a:pt x="20839" y="24259"/>
                  <a:pt x="20982" y="24272"/>
                  <a:pt x="21127" y="24280"/>
                </a:cubicBezTo>
                <a:lnTo>
                  <a:pt x="21127" y="24280"/>
                </a:lnTo>
                <a:cubicBezTo>
                  <a:pt x="20981" y="24266"/>
                  <a:pt x="20836" y="24252"/>
                  <a:pt x="20691" y="24238"/>
                </a:cubicBezTo>
                <a:close/>
                <a:moveTo>
                  <a:pt x="0" y="25258"/>
                </a:moveTo>
                <a:lnTo>
                  <a:pt x="0" y="25258"/>
                </a:lnTo>
                <a:cubicBezTo>
                  <a:pt x="148" y="25288"/>
                  <a:pt x="296" y="25310"/>
                  <a:pt x="444" y="25330"/>
                </a:cubicBezTo>
                <a:lnTo>
                  <a:pt x="444" y="25330"/>
                </a:lnTo>
                <a:cubicBezTo>
                  <a:pt x="221" y="25293"/>
                  <a:pt x="51" y="25265"/>
                  <a:pt x="0" y="25258"/>
                </a:cubicBezTo>
                <a:close/>
                <a:moveTo>
                  <a:pt x="12428" y="25680"/>
                </a:moveTo>
                <a:lnTo>
                  <a:pt x="12428" y="25680"/>
                </a:lnTo>
                <a:cubicBezTo>
                  <a:pt x="12367" y="25686"/>
                  <a:pt x="12299" y="25692"/>
                  <a:pt x="12223" y="25699"/>
                </a:cubicBezTo>
                <a:lnTo>
                  <a:pt x="12249" y="25699"/>
                </a:lnTo>
                <a:cubicBezTo>
                  <a:pt x="12301" y="25694"/>
                  <a:pt x="12362" y="25688"/>
                  <a:pt x="12428" y="25680"/>
                </a:cubicBezTo>
                <a:close/>
                <a:moveTo>
                  <a:pt x="4171" y="25750"/>
                </a:moveTo>
                <a:lnTo>
                  <a:pt x="4171" y="25750"/>
                </a:lnTo>
                <a:cubicBezTo>
                  <a:pt x="4270" y="25758"/>
                  <a:pt x="4370" y="25765"/>
                  <a:pt x="4469" y="25772"/>
                </a:cubicBezTo>
                <a:lnTo>
                  <a:pt x="4469" y="25772"/>
                </a:lnTo>
                <a:cubicBezTo>
                  <a:pt x="4486" y="25772"/>
                  <a:pt x="4405" y="25765"/>
                  <a:pt x="4171" y="25750"/>
                </a:cubicBezTo>
                <a:close/>
                <a:moveTo>
                  <a:pt x="52409" y="4"/>
                </a:moveTo>
                <a:lnTo>
                  <a:pt x="52409" y="4"/>
                </a:lnTo>
                <a:cubicBezTo>
                  <a:pt x="52416" y="5"/>
                  <a:pt x="52424" y="5"/>
                  <a:pt x="52432" y="6"/>
                </a:cubicBezTo>
                <a:cubicBezTo>
                  <a:pt x="52609" y="19"/>
                  <a:pt x="52785" y="44"/>
                  <a:pt x="52962" y="82"/>
                </a:cubicBezTo>
                <a:cubicBezTo>
                  <a:pt x="53049" y="99"/>
                  <a:pt x="53076" y="106"/>
                  <a:pt x="53064" y="106"/>
                </a:cubicBezTo>
                <a:cubicBezTo>
                  <a:pt x="53043" y="106"/>
                  <a:pt x="52883" y="81"/>
                  <a:pt x="52735" y="57"/>
                </a:cubicBezTo>
                <a:cubicBezTo>
                  <a:pt x="52647" y="44"/>
                  <a:pt x="52558" y="31"/>
                  <a:pt x="52470" y="31"/>
                </a:cubicBezTo>
                <a:cubicBezTo>
                  <a:pt x="52432" y="31"/>
                  <a:pt x="52470" y="31"/>
                  <a:pt x="52634" y="57"/>
                </a:cubicBezTo>
                <a:cubicBezTo>
                  <a:pt x="52405" y="26"/>
                  <a:pt x="52177" y="11"/>
                  <a:pt x="51949" y="11"/>
                </a:cubicBezTo>
                <a:cubicBezTo>
                  <a:pt x="51323" y="11"/>
                  <a:pt x="50705" y="125"/>
                  <a:pt x="50114" y="346"/>
                </a:cubicBezTo>
                <a:cubicBezTo>
                  <a:pt x="50051" y="359"/>
                  <a:pt x="49988" y="384"/>
                  <a:pt x="49925" y="409"/>
                </a:cubicBezTo>
                <a:cubicBezTo>
                  <a:pt x="49925" y="409"/>
                  <a:pt x="49975" y="384"/>
                  <a:pt x="50038" y="359"/>
                </a:cubicBezTo>
                <a:cubicBezTo>
                  <a:pt x="50101" y="334"/>
                  <a:pt x="50189" y="309"/>
                  <a:pt x="50290" y="271"/>
                </a:cubicBezTo>
                <a:cubicBezTo>
                  <a:pt x="50378" y="246"/>
                  <a:pt x="50479" y="208"/>
                  <a:pt x="50580" y="183"/>
                </a:cubicBezTo>
                <a:lnTo>
                  <a:pt x="50845" y="120"/>
                </a:lnTo>
                <a:lnTo>
                  <a:pt x="50845" y="120"/>
                </a:lnTo>
                <a:cubicBezTo>
                  <a:pt x="50517" y="183"/>
                  <a:pt x="50189" y="283"/>
                  <a:pt x="49887" y="422"/>
                </a:cubicBezTo>
                <a:lnTo>
                  <a:pt x="49622" y="548"/>
                </a:lnTo>
                <a:cubicBezTo>
                  <a:pt x="49534" y="598"/>
                  <a:pt x="49459" y="649"/>
                  <a:pt x="49370" y="699"/>
                </a:cubicBezTo>
                <a:cubicBezTo>
                  <a:pt x="49244" y="775"/>
                  <a:pt x="49118" y="863"/>
                  <a:pt x="49005" y="951"/>
                </a:cubicBezTo>
                <a:cubicBezTo>
                  <a:pt x="49055" y="926"/>
                  <a:pt x="49093" y="888"/>
                  <a:pt x="49143" y="850"/>
                </a:cubicBezTo>
                <a:lnTo>
                  <a:pt x="49307" y="762"/>
                </a:lnTo>
                <a:cubicBezTo>
                  <a:pt x="49408" y="699"/>
                  <a:pt x="49509" y="636"/>
                  <a:pt x="49622" y="573"/>
                </a:cubicBezTo>
                <a:lnTo>
                  <a:pt x="49622" y="573"/>
                </a:lnTo>
                <a:cubicBezTo>
                  <a:pt x="49459" y="674"/>
                  <a:pt x="49307" y="775"/>
                  <a:pt x="49143" y="888"/>
                </a:cubicBezTo>
                <a:cubicBezTo>
                  <a:pt x="48967" y="1014"/>
                  <a:pt x="48828" y="1153"/>
                  <a:pt x="48702" y="1317"/>
                </a:cubicBezTo>
                <a:cubicBezTo>
                  <a:pt x="48564" y="1481"/>
                  <a:pt x="48488" y="1682"/>
                  <a:pt x="48476" y="1896"/>
                </a:cubicBezTo>
                <a:cubicBezTo>
                  <a:pt x="48476" y="2111"/>
                  <a:pt x="48513" y="2325"/>
                  <a:pt x="48614" y="2526"/>
                </a:cubicBezTo>
                <a:cubicBezTo>
                  <a:pt x="48564" y="2426"/>
                  <a:pt x="48539" y="2312"/>
                  <a:pt x="48513" y="2211"/>
                </a:cubicBezTo>
                <a:cubicBezTo>
                  <a:pt x="48501" y="2161"/>
                  <a:pt x="48501" y="2098"/>
                  <a:pt x="48488" y="2048"/>
                </a:cubicBezTo>
                <a:cubicBezTo>
                  <a:pt x="48488" y="1960"/>
                  <a:pt x="48498" y="1863"/>
                  <a:pt x="48517" y="1774"/>
                </a:cubicBezTo>
                <a:lnTo>
                  <a:pt x="48517" y="1774"/>
                </a:lnTo>
                <a:cubicBezTo>
                  <a:pt x="48512" y="1791"/>
                  <a:pt x="48508" y="1799"/>
                  <a:pt x="48506" y="1799"/>
                </a:cubicBezTo>
                <a:cubicBezTo>
                  <a:pt x="48500" y="1799"/>
                  <a:pt x="48507" y="1736"/>
                  <a:pt x="48539" y="1632"/>
                </a:cubicBezTo>
                <a:cubicBezTo>
                  <a:pt x="48627" y="1418"/>
                  <a:pt x="48765" y="1229"/>
                  <a:pt x="48942" y="1077"/>
                </a:cubicBezTo>
                <a:cubicBezTo>
                  <a:pt x="49106" y="939"/>
                  <a:pt x="49295" y="813"/>
                  <a:pt x="49484" y="699"/>
                </a:cubicBezTo>
                <a:cubicBezTo>
                  <a:pt x="49530" y="670"/>
                  <a:pt x="49558" y="652"/>
                  <a:pt x="49556" y="652"/>
                </a:cubicBezTo>
                <a:lnTo>
                  <a:pt x="49556" y="652"/>
                </a:lnTo>
                <a:cubicBezTo>
                  <a:pt x="49553" y="652"/>
                  <a:pt x="49509" y="676"/>
                  <a:pt x="49408" y="737"/>
                </a:cubicBezTo>
                <a:lnTo>
                  <a:pt x="49610" y="611"/>
                </a:lnTo>
                <a:lnTo>
                  <a:pt x="49824" y="523"/>
                </a:lnTo>
                <a:cubicBezTo>
                  <a:pt x="49950" y="447"/>
                  <a:pt x="50101" y="397"/>
                  <a:pt x="50240" y="346"/>
                </a:cubicBezTo>
                <a:cubicBezTo>
                  <a:pt x="50580" y="233"/>
                  <a:pt x="50920" y="145"/>
                  <a:pt x="51273" y="120"/>
                </a:cubicBezTo>
                <a:lnTo>
                  <a:pt x="51210" y="120"/>
                </a:lnTo>
                <a:cubicBezTo>
                  <a:pt x="51235" y="120"/>
                  <a:pt x="51260" y="107"/>
                  <a:pt x="51336" y="94"/>
                </a:cubicBezTo>
                <a:cubicBezTo>
                  <a:pt x="51462" y="82"/>
                  <a:pt x="51601" y="69"/>
                  <a:pt x="51727" y="69"/>
                </a:cubicBezTo>
                <a:lnTo>
                  <a:pt x="51500" y="69"/>
                </a:lnTo>
                <a:cubicBezTo>
                  <a:pt x="51664" y="50"/>
                  <a:pt x="51827" y="41"/>
                  <a:pt x="51991" y="41"/>
                </a:cubicBezTo>
                <a:cubicBezTo>
                  <a:pt x="52155" y="41"/>
                  <a:pt x="52319" y="50"/>
                  <a:pt x="52483" y="69"/>
                </a:cubicBezTo>
                <a:cubicBezTo>
                  <a:pt x="52584" y="69"/>
                  <a:pt x="52684" y="82"/>
                  <a:pt x="52773" y="94"/>
                </a:cubicBezTo>
                <a:lnTo>
                  <a:pt x="53050" y="145"/>
                </a:lnTo>
                <a:cubicBezTo>
                  <a:pt x="53226" y="170"/>
                  <a:pt x="53365" y="220"/>
                  <a:pt x="53478" y="246"/>
                </a:cubicBezTo>
                <a:cubicBezTo>
                  <a:pt x="53596" y="277"/>
                  <a:pt x="53635" y="287"/>
                  <a:pt x="53634" y="287"/>
                </a:cubicBezTo>
                <a:cubicBezTo>
                  <a:pt x="53632" y="287"/>
                  <a:pt x="53488" y="250"/>
                  <a:pt x="53473" y="250"/>
                </a:cubicBezTo>
                <a:cubicBezTo>
                  <a:pt x="53467" y="250"/>
                  <a:pt x="53480" y="256"/>
                  <a:pt x="53529" y="271"/>
                </a:cubicBezTo>
                <a:cubicBezTo>
                  <a:pt x="53730" y="309"/>
                  <a:pt x="53919" y="384"/>
                  <a:pt x="54108" y="447"/>
                </a:cubicBezTo>
                <a:cubicBezTo>
                  <a:pt x="54152" y="473"/>
                  <a:pt x="54656" y="703"/>
                  <a:pt x="54643" y="703"/>
                </a:cubicBezTo>
                <a:cubicBezTo>
                  <a:pt x="54638" y="703"/>
                  <a:pt x="54527" y="656"/>
                  <a:pt x="54222" y="523"/>
                </a:cubicBezTo>
                <a:lnTo>
                  <a:pt x="54222" y="523"/>
                </a:lnTo>
                <a:cubicBezTo>
                  <a:pt x="54373" y="598"/>
                  <a:pt x="54524" y="649"/>
                  <a:pt x="54663" y="724"/>
                </a:cubicBezTo>
                <a:lnTo>
                  <a:pt x="55078" y="951"/>
                </a:lnTo>
                <a:lnTo>
                  <a:pt x="55457" y="1191"/>
                </a:lnTo>
                <a:cubicBezTo>
                  <a:pt x="55595" y="1279"/>
                  <a:pt x="55721" y="1392"/>
                  <a:pt x="55847" y="1481"/>
                </a:cubicBezTo>
                <a:cubicBezTo>
                  <a:pt x="55973" y="1581"/>
                  <a:pt x="56087" y="1682"/>
                  <a:pt x="56200" y="1796"/>
                </a:cubicBezTo>
                <a:cubicBezTo>
                  <a:pt x="56250" y="1846"/>
                  <a:pt x="56313" y="1884"/>
                  <a:pt x="56351" y="1934"/>
                </a:cubicBezTo>
                <a:lnTo>
                  <a:pt x="56490" y="2073"/>
                </a:lnTo>
                <a:cubicBezTo>
                  <a:pt x="56666" y="2249"/>
                  <a:pt x="56830" y="2438"/>
                  <a:pt x="56981" y="2640"/>
                </a:cubicBezTo>
                <a:cubicBezTo>
                  <a:pt x="57271" y="3030"/>
                  <a:pt x="57523" y="3471"/>
                  <a:pt x="57712" y="3925"/>
                </a:cubicBezTo>
                <a:lnTo>
                  <a:pt x="57712" y="3938"/>
                </a:lnTo>
                <a:cubicBezTo>
                  <a:pt x="58002" y="4643"/>
                  <a:pt x="58078" y="5425"/>
                  <a:pt x="57951" y="6168"/>
                </a:cubicBezTo>
                <a:cubicBezTo>
                  <a:pt x="57775" y="6974"/>
                  <a:pt x="57447" y="7731"/>
                  <a:pt x="56981" y="8398"/>
                </a:cubicBezTo>
                <a:cubicBezTo>
                  <a:pt x="56641" y="8915"/>
                  <a:pt x="56276" y="9406"/>
                  <a:pt x="55872" y="9873"/>
                </a:cubicBezTo>
                <a:lnTo>
                  <a:pt x="55759" y="9999"/>
                </a:lnTo>
                <a:cubicBezTo>
                  <a:pt x="55646" y="10112"/>
                  <a:pt x="55520" y="10263"/>
                  <a:pt x="55368" y="10427"/>
                </a:cubicBezTo>
                <a:lnTo>
                  <a:pt x="54915" y="10906"/>
                </a:lnTo>
                <a:lnTo>
                  <a:pt x="54222" y="11586"/>
                </a:lnTo>
                <a:cubicBezTo>
                  <a:pt x="54083" y="11687"/>
                  <a:pt x="53869" y="11876"/>
                  <a:pt x="53617" y="12103"/>
                </a:cubicBezTo>
                <a:cubicBezTo>
                  <a:pt x="53352" y="12317"/>
                  <a:pt x="53037" y="12569"/>
                  <a:pt x="52697" y="12809"/>
                </a:cubicBezTo>
                <a:cubicBezTo>
                  <a:pt x="52357" y="13061"/>
                  <a:pt x="52004" y="13300"/>
                  <a:pt x="51676" y="13527"/>
                </a:cubicBezTo>
                <a:cubicBezTo>
                  <a:pt x="51512" y="13628"/>
                  <a:pt x="51349" y="13729"/>
                  <a:pt x="51197" y="13817"/>
                </a:cubicBezTo>
                <a:cubicBezTo>
                  <a:pt x="51046" y="13918"/>
                  <a:pt x="50908" y="13993"/>
                  <a:pt x="50782" y="14069"/>
                </a:cubicBezTo>
                <a:lnTo>
                  <a:pt x="50756" y="14094"/>
                </a:lnTo>
                <a:lnTo>
                  <a:pt x="50240" y="14384"/>
                </a:lnTo>
                <a:lnTo>
                  <a:pt x="49711" y="14648"/>
                </a:lnTo>
                <a:cubicBezTo>
                  <a:pt x="49534" y="14737"/>
                  <a:pt x="49345" y="14825"/>
                  <a:pt x="49143" y="14913"/>
                </a:cubicBezTo>
                <a:cubicBezTo>
                  <a:pt x="48942" y="15001"/>
                  <a:pt x="48740" y="15102"/>
                  <a:pt x="48513" y="15178"/>
                </a:cubicBezTo>
                <a:lnTo>
                  <a:pt x="48576" y="15178"/>
                </a:lnTo>
                <a:cubicBezTo>
                  <a:pt x="47784" y="15495"/>
                  <a:pt x="46977" y="15757"/>
                  <a:pt x="46152" y="15958"/>
                </a:cubicBezTo>
                <a:lnTo>
                  <a:pt x="46152" y="15958"/>
                </a:lnTo>
                <a:lnTo>
                  <a:pt x="46258" y="15619"/>
                </a:lnTo>
                <a:cubicBezTo>
                  <a:pt x="46359" y="15241"/>
                  <a:pt x="46422" y="15014"/>
                  <a:pt x="46460" y="14863"/>
                </a:cubicBezTo>
                <a:cubicBezTo>
                  <a:pt x="46497" y="14711"/>
                  <a:pt x="46510" y="14623"/>
                  <a:pt x="46535" y="14535"/>
                </a:cubicBezTo>
                <a:cubicBezTo>
                  <a:pt x="46567" y="14418"/>
                  <a:pt x="46581" y="14302"/>
                  <a:pt x="46585" y="14185"/>
                </a:cubicBezTo>
                <a:lnTo>
                  <a:pt x="46585" y="14185"/>
                </a:lnTo>
                <a:cubicBezTo>
                  <a:pt x="46573" y="14223"/>
                  <a:pt x="46573" y="14271"/>
                  <a:pt x="46560" y="14308"/>
                </a:cubicBezTo>
                <a:cubicBezTo>
                  <a:pt x="46560" y="14359"/>
                  <a:pt x="46548" y="14409"/>
                  <a:pt x="46523" y="14459"/>
                </a:cubicBezTo>
                <a:cubicBezTo>
                  <a:pt x="46523" y="14447"/>
                  <a:pt x="46523" y="14396"/>
                  <a:pt x="46548" y="14308"/>
                </a:cubicBezTo>
                <a:cubicBezTo>
                  <a:pt x="46573" y="14233"/>
                  <a:pt x="46560" y="14094"/>
                  <a:pt x="46586" y="13918"/>
                </a:cubicBezTo>
                <a:cubicBezTo>
                  <a:pt x="46586" y="13792"/>
                  <a:pt x="46611" y="13666"/>
                  <a:pt x="46611" y="13540"/>
                </a:cubicBezTo>
                <a:lnTo>
                  <a:pt x="46611" y="13199"/>
                </a:lnTo>
                <a:cubicBezTo>
                  <a:pt x="46611" y="12960"/>
                  <a:pt x="46598" y="12733"/>
                  <a:pt x="46560" y="12506"/>
                </a:cubicBezTo>
                <a:lnTo>
                  <a:pt x="46548" y="12330"/>
                </a:lnTo>
                <a:cubicBezTo>
                  <a:pt x="46535" y="12267"/>
                  <a:pt x="46523" y="12204"/>
                  <a:pt x="46510" y="12153"/>
                </a:cubicBezTo>
                <a:lnTo>
                  <a:pt x="46434" y="11775"/>
                </a:lnTo>
                <a:cubicBezTo>
                  <a:pt x="46409" y="11649"/>
                  <a:pt x="46371" y="11511"/>
                  <a:pt x="46321" y="11385"/>
                </a:cubicBezTo>
                <a:cubicBezTo>
                  <a:pt x="46283" y="11259"/>
                  <a:pt x="46245" y="11108"/>
                  <a:pt x="46195" y="10969"/>
                </a:cubicBezTo>
                <a:cubicBezTo>
                  <a:pt x="46111" y="10754"/>
                  <a:pt x="46086" y="10686"/>
                  <a:pt x="46087" y="10686"/>
                </a:cubicBezTo>
                <a:lnTo>
                  <a:pt x="46087" y="10686"/>
                </a:lnTo>
                <a:cubicBezTo>
                  <a:pt x="46088" y="10686"/>
                  <a:pt x="46170" y="10890"/>
                  <a:pt x="46173" y="10890"/>
                </a:cubicBezTo>
                <a:cubicBezTo>
                  <a:pt x="46174" y="10890"/>
                  <a:pt x="46169" y="10876"/>
                  <a:pt x="46157" y="10843"/>
                </a:cubicBezTo>
                <a:cubicBezTo>
                  <a:pt x="46081" y="10641"/>
                  <a:pt x="45981" y="10440"/>
                  <a:pt x="45880" y="10251"/>
                </a:cubicBezTo>
                <a:cubicBezTo>
                  <a:pt x="45839" y="10175"/>
                  <a:pt x="45831" y="10156"/>
                  <a:pt x="45835" y="10156"/>
                </a:cubicBezTo>
                <a:cubicBezTo>
                  <a:pt x="45838" y="10156"/>
                  <a:pt x="45849" y="10169"/>
                  <a:pt x="45855" y="10175"/>
                </a:cubicBezTo>
                <a:cubicBezTo>
                  <a:pt x="45804" y="10074"/>
                  <a:pt x="45741" y="9986"/>
                  <a:pt x="45678" y="9898"/>
                </a:cubicBezTo>
                <a:cubicBezTo>
                  <a:pt x="45653" y="9847"/>
                  <a:pt x="45603" y="9772"/>
                  <a:pt x="45363" y="9419"/>
                </a:cubicBezTo>
                <a:cubicBezTo>
                  <a:pt x="45288" y="9331"/>
                  <a:pt x="45048" y="8965"/>
                  <a:pt x="44708" y="8550"/>
                </a:cubicBezTo>
                <a:cubicBezTo>
                  <a:pt x="44343" y="8109"/>
                  <a:pt x="43939" y="7705"/>
                  <a:pt x="43511" y="7340"/>
                </a:cubicBezTo>
                <a:cubicBezTo>
                  <a:pt x="43461" y="7293"/>
                  <a:pt x="43444" y="7276"/>
                  <a:pt x="43446" y="7276"/>
                </a:cubicBezTo>
                <a:lnTo>
                  <a:pt x="43446" y="7276"/>
                </a:lnTo>
                <a:cubicBezTo>
                  <a:pt x="43451" y="7276"/>
                  <a:pt x="43563" y="7372"/>
                  <a:pt x="43567" y="7372"/>
                </a:cubicBezTo>
                <a:cubicBezTo>
                  <a:pt x="43568" y="7372"/>
                  <a:pt x="43566" y="7370"/>
                  <a:pt x="43561" y="7365"/>
                </a:cubicBezTo>
                <a:cubicBezTo>
                  <a:pt x="43007" y="6886"/>
                  <a:pt x="42755" y="6710"/>
                  <a:pt x="42528" y="6546"/>
                </a:cubicBezTo>
                <a:cubicBezTo>
                  <a:pt x="42314" y="6382"/>
                  <a:pt x="42112" y="6244"/>
                  <a:pt x="41621" y="5916"/>
                </a:cubicBezTo>
                <a:cubicBezTo>
                  <a:pt x="41344" y="5727"/>
                  <a:pt x="41066" y="5538"/>
                  <a:pt x="40777" y="5362"/>
                </a:cubicBezTo>
                <a:lnTo>
                  <a:pt x="40777" y="5362"/>
                </a:lnTo>
                <a:cubicBezTo>
                  <a:pt x="40939" y="5471"/>
                  <a:pt x="41004" y="5516"/>
                  <a:pt x="40997" y="5516"/>
                </a:cubicBezTo>
                <a:cubicBezTo>
                  <a:pt x="40979" y="5516"/>
                  <a:pt x="40404" y="5165"/>
                  <a:pt x="39857" y="4895"/>
                </a:cubicBezTo>
                <a:lnTo>
                  <a:pt x="39857" y="4895"/>
                </a:lnTo>
                <a:cubicBezTo>
                  <a:pt x="40074" y="5016"/>
                  <a:pt x="40257" y="5125"/>
                  <a:pt x="40394" y="5201"/>
                </a:cubicBezTo>
                <a:lnTo>
                  <a:pt x="40394" y="5201"/>
                </a:lnTo>
                <a:cubicBezTo>
                  <a:pt x="40009" y="4990"/>
                  <a:pt x="39624" y="4779"/>
                  <a:pt x="39239" y="4606"/>
                </a:cubicBezTo>
                <a:cubicBezTo>
                  <a:pt x="39192" y="4580"/>
                  <a:pt x="39174" y="4569"/>
                  <a:pt x="39179" y="4569"/>
                </a:cubicBezTo>
                <a:cubicBezTo>
                  <a:pt x="39188" y="4569"/>
                  <a:pt x="39283" y="4610"/>
                  <a:pt x="39416" y="4669"/>
                </a:cubicBezTo>
                <a:lnTo>
                  <a:pt x="39201" y="4568"/>
                </a:lnTo>
                <a:cubicBezTo>
                  <a:pt x="39021" y="4483"/>
                  <a:pt x="38957" y="4449"/>
                  <a:pt x="38965" y="4449"/>
                </a:cubicBezTo>
                <a:cubicBezTo>
                  <a:pt x="38977" y="4449"/>
                  <a:pt x="39127" y="4513"/>
                  <a:pt x="39302" y="4593"/>
                </a:cubicBezTo>
                <a:cubicBezTo>
                  <a:pt x="39453" y="4669"/>
                  <a:pt x="39592" y="4732"/>
                  <a:pt x="39731" y="4807"/>
                </a:cubicBezTo>
                <a:cubicBezTo>
                  <a:pt x="39894" y="4908"/>
                  <a:pt x="40058" y="4984"/>
                  <a:pt x="40235" y="5047"/>
                </a:cubicBezTo>
                <a:cubicBezTo>
                  <a:pt x="40174" y="5016"/>
                  <a:pt x="40072" y="4953"/>
                  <a:pt x="39949" y="4890"/>
                </a:cubicBezTo>
                <a:lnTo>
                  <a:pt x="39949" y="4890"/>
                </a:lnTo>
                <a:cubicBezTo>
                  <a:pt x="39954" y="4892"/>
                  <a:pt x="39956" y="4893"/>
                  <a:pt x="39957" y="4893"/>
                </a:cubicBezTo>
                <a:cubicBezTo>
                  <a:pt x="39959" y="4893"/>
                  <a:pt x="39955" y="4890"/>
                  <a:pt x="39945" y="4883"/>
                </a:cubicBezTo>
                <a:cubicBezTo>
                  <a:pt x="39920" y="4858"/>
                  <a:pt x="39794" y="4795"/>
                  <a:pt x="39592" y="4706"/>
                </a:cubicBezTo>
                <a:lnTo>
                  <a:pt x="39327" y="4543"/>
                </a:lnTo>
                <a:lnTo>
                  <a:pt x="39264" y="4530"/>
                </a:lnTo>
                <a:cubicBezTo>
                  <a:pt x="38748" y="4265"/>
                  <a:pt x="38206" y="4051"/>
                  <a:pt x="37664" y="3875"/>
                </a:cubicBezTo>
                <a:cubicBezTo>
                  <a:pt x="37059" y="3698"/>
                  <a:pt x="36454" y="3572"/>
                  <a:pt x="35837" y="3509"/>
                </a:cubicBezTo>
                <a:cubicBezTo>
                  <a:pt x="35472" y="3459"/>
                  <a:pt x="35106" y="3446"/>
                  <a:pt x="34741" y="3446"/>
                </a:cubicBezTo>
                <a:cubicBezTo>
                  <a:pt x="34312" y="3446"/>
                  <a:pt x="33871" y="3509"/>
                  <a:pt x="33443" y="3610"/>
                </a:cubicBezTo>
                <a:cubicBezTo>
                  <a:pt x="33676" y="3547"/>
                  <a:pt x="33698" y="3534"/>
                  <a:pt x="33665" y="3534"/>
                </a:cubicBezTo>
                <a:cubicBezTo>
                  <a:pt x="33643" y="3534"/>
                  <a:pt x="33596" y="3540"/>
                  <a:pt x="33571" y="3540"/>
                </a:cubicBezTo>
                <a:cubicBezTo>
                  <a:pt x="33559" y="3540"/>
                  <a:pt x="33552" y="3539"/>
                  <a:pt x="33556" y="3534"/>
                </a:cubicBezTo>
                <a:cubicBezTo>
                  <a:pt x="33909" y="3459"/>
                  <a:pt x="34274" y="3421"/>
                  <a:pt x="34640" y="3408"/>
                </a:cubicBezTo>
                <a:cubicBezTo>
                  <a:pt x="34867" y="3408"/>
                  <a:pt x="35094" y="3408"/>
                  <a:pt x="35346" y="3421"/>
                </a:cubicBezTo>
                <a:lnTo>
                  <a:pt x="35711" y="3459"/>
                </a:lnTo>
                <a:lnTo>
                  <a:pt x="36089" y="3509"/>
                </a:lnTo>
                <a:cubicBezTo>
                  <a:pt x="35760" y="3462"/>
                  <a:pt x="35684" y="3449"/>
                  <a:pt x="35704" y="3449"/>
                </a:cubicBezTo>
                <a:cubicBezTo>
                  <a:pt x="35717" y="3449"/>
                  <a:pt x="35764" y="3454"/>
                  <a:pt x="35812" y="3459"/>
                </a:cubicBezTo>
                <a:cubicBezTo>
                  <a:pt x="35509" y="3421"/>
                  <a:pt x="35207" y="3402"/>
                  <a:pt x="34905" y="3402"/>
                </a:cubicBezTo>
                <a:cubicBezTo>
                  <a:pt x="34602" y="3402"/>
                  <a:pt x="34300" y="3421"/>
                  <a:pt x="33997" y="3459"/>
                </a:cubicBezTo>
                <a:cubicBezTo>
                  <a:pt x="33707" y="3471"/>
                  <a:pt x="33418" y="3534"/>
                  <a:pt x="33140" y="3623"/>
                </a:cubicBezTo>
                <a:cubicBezTo>
                  <a:pt x="33163" y="3620"/>
                  <a:pt x="33178" y="3618"/>
                  <a:pt x="33187" y="3618"/>
                </a:cubicBezTo>
                <a:cubicBezTo>
                  <a:pt x="33246" y="3618"/>
                  <a:pt x="32937" y="3701"/>
                  <a:pt x="32561" y="3900"/>
                </a:cubicBezTo>
                <a:lnTo>
                  <a:pt x="32410" y="3988"/>
                </a:lnTo>
                <a:cubicBezTo>
                  <a:pt x="32347" y="4013"/>
                  <a:pt x="32296" y="4051"/>
                  <a:pt x="32246" y="4089"/>
                </a:cubicBezTo>
                <a:cubicBezTo>
                  <a:pt x="32145" y="4164"/>
                  <a:pt x="32032" y="4240"/>
                  <a:pt x="31931" y="4328"/>
                </a:cubicBezTo>
                <a:cubicBezTo>
                  <a:pt x="31830" y="4404"/>
                  <a:pt x="31742" y="4505"/>
                  <a:pt x="31653" y="4580"/>
                </a:cubicBezTo>
                <a:lnTo>
                  <a:pt x="31439" y="4820"/>
                </a:lnTo>
                <a:cubicBezTo>
                  <a:pt x="31438" y="4821"/>
                  <a:pt x="31437" y="4822"/>
                  <a:pt x="31436" y="4822"/>
                </a:cubicBezTo>
                <a:cubicBezTo>
                  <a:pt x="31434" y="4822"/>
                  <a:pt x="31435" y="4818"/>
                  <a:pt x="31439" y="4811"/>
                </a:cubicBezTo>
                <a:lnTo>
                  <a:pt x="31439" y="4811"/>
                </a:lnTo>
                <a:cubicBezTo>
                  <a:pt x="31418" y="4838"/>
                  <a:pt x="31397" y="4867"/>
                  <a:pt x="31376" y="4895"/>
                </a:cubicBezTo>
                <a:cubicBezTo>
                  <a:pt x="31231" y="5089"/>
                  <a:pt x="31097" y="5292"/>
                  <a:pt x="30976" y="5502"/>
                </a:cubicBezTo>
                <a:lnTo>
                  <a:pt x="30976" y="5502"/>
                </a:lnTo>
                <a:cubicBezTo>
                  <a:pt x="30979" y="5497"/>
                  <a:pt x="30982" y="5492"/>
                  <a:pt x="30986" y="5488"/>
                </a:cubicBezTo>
                <a:lnTo>
                  <a:pt x="30986" y="5488"/>
                </a:lnTo>
                <a:cubicBezTo>
                  <a:pt x="30809" y="5790"/>
                  <a:pt x="30671" y="6105"/>
                  <a:pt x="30570" y="6445"/>
                </a:cubicBezTo>
                <a:cubicBezTo>
                  <a:pt x="30519" y="6596"/>
                  <a:pt x="30482" y="6748"/>
                  <a:pt x="30456" y="6823"/>
                </a:cubicBezTo>
                <a:cubicBezTo>
                  <a:pt x="30447" y="6857"/>
                  <a:pt x="30441" y="6882"/>
                  <a:pt x="30438" y="6895"/>
                </a:cubicBezTo>
                <a:lnTo>
                  <a:pt x="30438" y="6895"/>
                </a:lnTo>
                <a:cubicBezTo>
                  <a:pt x="30439" y="6887"/>
                  <a:pt x="30441" y="6876"/>
                  <a:pt x="30444" y="6861"/>
                </a:cubicBezTo>
                <a:cubicBezTo>
                  <a:pt x="30445" y="6852"/>
                  <a:pt x="30447" y="6843"/>
                  <a:pt x="30449" y="6833"/>
                </a:cubicBezTo>
                <a:lnTo>
                  <a:pt x="30449" y="6833"/>
                </a:lnTo>
                <a:cubicBezTo>
                  <a:pt x="30367" y="7203"/>
                  <a:pt x="30330" y="7580"/>
                  <a:pt x="30330" y="7957"/>
                </a:cubicBezTo>
                <a:cubicBezTo>
                  <a:pt x="30343" y="8449"/>
                  <a:pt x="30406" y="8940"/>
                  <a:pt x="30545" y="9432"/>
                </a:cubicBezTo>
                <a:cubicBezTo>
                  <a:pt x="30708" y="10036"/>
                  <a:pt x="30960" y="10616"/>
                  <a:pt x="31301" y="11145"/>
                </a:cubicBezTo>
                <a:cubicBezTo>
                  <a:pt x="31238" y="11070"/>
                  <a:pt x="31175" y="10994"/>
                  <a:pt x="31124" y="10919"/>
                </a:cubicBezTo>
                <a:lnTo>
                  <a:pt x="31124" y="10919"/>
                </a:lnTo>
                <a:cubicBezTo>
                  <a:pt x="31563" y="11658"/>
                  <a:pt x="32113" y="12334"/>
                  <a:pt x="32763" y="12924"/>
                </a:cubicBezTo>
                <a:lnTo>
                  <a:pt x="32763" y="12924"/>
                </a:lnTo>
                <a:cubicBezTo>
                  <a:pt x="32750" y="12913"/>
                  <a:pt x="32743" y="12908"/>
                  <a:pt x="32740" y="12908"/>
                </a:cubicBezTo>
                <a:cubicBezTo>
                  <a:pt x="32725" y="12908"/>
                  <a:pt x="32821" y="13037"/>
                  <a:pt x="32796" y="13037"/>
                </a:cubicBezTo>
                <a:cubicBezTo>
                  <a:pt x="32775" y="13037"/>
                  <a:pt x="32665" y="12943"/>
                  <a:pt x="32321" y="12594"/>
                </a:cubicBezTo>
                <a:lnTo>
                  <a:pt x="32321" y="12594"/>
                </a:lnTo>
                <a:cubicBezTo>
                  <a:pt x="32422" y="12720"/>
                  <a:pt x="32573" y="12859"/>
                  <a:pt x="32737" y="13035"/>
                </a:cubicBezTo>
                <a:lnTo>
                  <a:pt x="33027" y="13325"/>
                </a:lnTo>
                <a:cubicBezTo>
                  <a:pt x="33140" y="13414"/>
                  <a:pt x="33266" y="13527"/>
                  <a:pt x="33405" y="13640"/>
                </a:cubicBezTo>
                <a:cubicBezTo>
                  <a:pt x="33277" y="13521"/>
                  <a:pt x="33109" y="13356"/>
                  <a:pt x="33123" y="13356"/>
                </a:cubicBezTo>
                <a:cubicBezTo>
                  <a:pt x="33128" y="13356"/>
                  <a:pt x="33159" y="13380"/>
                  <a:pt x="33229" y="13439"/>
                </a:cubicBezTo>
                <a:cubicBezTo>
                  <a:pt x="33856" y="14006"/>
                  <a:pt x="33698" y="13868"/>
                  <a:pt x="34468" y="14419"/>
                </a:cubicBezTo>
                <a:lnTo>
                  <a:pt x="34468" y="14419"/>
                </a:lnTo>
                <a:cubicBezTo>
                  <a:pt x="34467" y="14419"/>
                  <a:pt x="34466" y="14419"/>
                  <a:pt x="34466" y="14419"/>
                </a:cubicBezTo>
                <a:cubicBezTo>
                  <a:pt x="34457" y="14419"/>
                  <a:pt x="34490" y="14443"/>
                  <a:pt x="34577" y="14497"/>
                </a:cubicBezTo>
                <a:cubicBezTo>
                  <a:pt x="34539" y="14470"/>
                  <a:pt x="34502" y="14444"/>
                  <a:pt x="34468" y="14419"/>
                </a:cubicBezTo>
                <a:lnTo>
                  <a:pt x="34468" y="14419"/>
                </a:lnTo>
                <a:cubicBezTo>
                  <a:pt x="34501" y="14426"/>
                  <a:pt x="34773" y="14573"/>
                  <a:pt x="35106" y="14774"/>
                </a:cubicBezTo>
                <a:cubicBezTo>
                  <a:pt x="35093" y="14768"/>
                  <a:pt x="35085" y="14765"/>
                  <a:pt x="35080" y="14765"/>
                </a:cubicBezTo>
                <a:cubicBezTo>
                  <a:pt x="35068" y="14765"/>
                  <a:pt x="35074" y="14780"/>
                  <a:pt x="35059" y="14780"/>
                </a:cubicBezTo>
                <a:cubicBezTo>
                  <a:pt x="35049" y="14780"/>
                  <a:pt x="35032" y="14774"/>
                  <a:pt x="34996" y="14755"/>
                </a:cubicBezTo>
                <a:lnTo>
                  <a:pt x="34996" y="14755"/>
                </a:lnTo>
                <a:cubicBezTo>
                  <a:pt x="35085" y="14807"/>
                  <a:pt x="35162" y="14858"/>
                  <a:pt x="35257" y="14900"/>
                </a:cubicBezTo>
                <a:lnTo>
                  <a:pt x="35572" y="15052"/>
                </a:lnTo>
                <a:cubicBezTo>
                  <a:pt x="35738" y="15135"/>
                  <a:pt x="35913" y="15226"/>
                  <a:pt x="36089" y="15298"/>
                </a:cubicBezTo>
                <a:lnTo>
                  <a:pt x="36089" y="15298"/>
                </a:lnTo>
                <a:cubicBezTo>
                  <a:pt x="36072" y="15292"/>
                  <a:pt x="36062" y="15290"/>
                  <a:pt x="36058" y="15290"/>
                </a:cubicBezTo>
                <a:cubicBezTo>
                  <a:pt x="36036" y="15290"/>
                  <a:pt x="36220" y="15382"/>
                  <a:pt x="36417" y="15480"/>
                </a:cubicBezTo>
                <a:cubicBezTo>
                  <a:pt x="36411" y="15477"/>
                  <a:pt x="36409" y="15475"/>
                  <a:pt x="36411" y="15475"/>
                </a:cubicBezTo>
                <a:cubicBezTo>
                  <a:pt x="36418" y="15475"/>
                  <a:pt x="36466" y="15492"/>
                  <a:pt x="36543" y="15530"/>
                </a:cubicBezTo>
                <a:cubicBezTo>
                  <a:pt x="36643" y="15581"/>
                  <a:pt x="36807" y="15644"/>
                  <a:pt x="36971" y="15694"/>
                </a:cubicBezTo>
                <a:lnTo>
                  <a:pt x="37513" y="15871"/>
                </a:lnTo>
                <a:cubicBezTo>
                  <a:pt x="37584" y="15898"/>
                  <a:pt x="37653" y="15918"/>
                  <a:pt x="37715" y="15936"/>
                </a:cubicBezTo>
                <a:lnTo>
                  <a:pt x="37715" y="15936"/>
                </a:lnTo>
                <a:lnTo>
                  <a:pt x="37626" y="15908"/>
                </a:lnTo>
                <a:lnTo>
                  <a:pt x="37349" y="15808"/>
                </a:lnTo>
                <a:lnTo>
                  <a:pt x="37349" y="15808"/>
                </a:lnTo>
                <a:lnTo>
                  <a:pt x="37614" y="15896"/>
                </a:lnTo>
                <a:cubicBezTo>
                  <a:pt x="37702" y="15921"/>
                  <a:pt x="37778" y="15946"/>
                  <a:pt x="37853" y="15971"/>
                </a:cubicBezTo>
                <a:lnTo>
                  <a:pt x="38256" y="16072"/>
                </a:lnTo>
                <a:cubicBezTo>
                  <a:pt x="38458" y="16123"/>
                  <a:pt x="38660" y="16173"/>
                  <a:pt x="38874" y="16198"/>
                </a:cubicBezTo>
                <a:cubicBezTo>
                  <a:pt x="39063" y="16236"/>
                  <a:pt x="39252" y="16274"/>
                  <a:pt x="39491" y="16312"/>
                </a:cubicBezTo>
                <a:cubicBezTo>
                  <a:pt x="39731" y="16337"/>
                  <a:pt x="40020" y="16387"/>
                  <a:pt x="40411" y="16425"/>
                </a:cubicBezTo>
                <a:lnTo>
                  <a:pt x="40197" y="16425"/>
                </a:lnTo>
                <a:cubicBezTo>
                  <a:pt x="40197" y="16438"/>
                  <a:pt x="40335" y="16463"/>
                  <a:pt x="40726" y="16501"/>
                </a:cubicBezTo>
                <a:lnTo>
                  <a:pt x="41155" y="16526"/>
                </a:lnTo>
                <a:lnTo>
                  <a:pt x="41848" y="16513"/>
                </a:lnTo>
                <a:cubicBezTo>
                  <a:pt x="42377" y="16501"/>
                  <a:pt x="43032" y="16463"/>
                  <a:pt x="43725" y="16400"/>
                </a:cubicBezTo>
                <a:cubicBezTo>
                  <a:pt x="43813" y="16400"/>
                  <a:pt x="43902" y="16387"/>
                  <a:pt x="43990" y="16375"/>
                </a:cubicBezTo>
                <a:cubicBezTo>
                  <a:pt x="44316" y="16326"/>
                  <a:pt x="44654" y="16290"/>
                  <a:pt x="44981" y="16220"/>
                </a:cubicBezTo>
                <a:lnTo>
                  <a:pt x="44981" y="16220"/>
                </a:lnTo>
                <a:lnTo>
                  <a:pt x="44733" y="16274"/>
                </a:lnTo>
                <a:lnTo>
                  <a:pt x="44355" y="16337"/>
                </a:lnTo>
                <a:lnTo>
                  <a:pt x="43914" y="16413"/>
                </a:lnTo>
                <a:cubicBezTo>
                  <a:pt x="43750" y="16438"/>
                  <a:pt x="43599" y="16450"/>
                  <a:pt x="43423" y="16476"/>
                </a:cubicBezTo>
                <a:cubicBezTo>
                  <a:pt x="43246" y="16488"/>
                  <a:pt x="43082" y="16513"/>
                  <a:pt x="42919" y="16526"/>
                </a:cubicBezTo>
                <a:lnTo>
                  <a:pt x="42415" y="16551"/>
                </a:lnTo>
                <a:cubicBezTo>
                  <a:pt x="42251" y="16564"/>
                  <a:pt x="42093" y="16567"/>
                  <a:pt x="41944" y="16567"/>
                </a:cubicBezTo>
                <a:cubicBezTo>
                  <a:pt x="41794" y="16567"/>
                  <a:pt x="41652" y="16564"/>
                  <a:pt x="41520" y="16564"/>
                </a:cubicBezTo>
                <a:lnTo>
                  <a:pt x="41936" y="16589"/>
                </a:lnTo>
                <a:lnTo>
                  <a:pt x="42566" y="16589"/>
                </a:lnTo>
                <a:cubicBezTo>
                  <a:pt x="42730" y="16589"/>
                  <a:pt x="42604" y="16589"/>
                  <a:pt x="42415" y="16602"/>
                </a:cubicBezTo>
                <a:lnTo>
                  <a:pt x="42856" y="16602"/>
                </a:lnTo>
                <a:cubicBezTo>
                  <a:pt x="43196" y="16576"/>
                  <a:pt x="43549" y="16551"/>
                  <a:pt x="43889" y="16526"/>
                </a:cubicBezTo>
                <a:cubicBezTo>
                  <a:pt x="43839" y="16526"/>
                  <a:pt x="44229" y="16463"/>
                  <a:pt x="44620" y="16413"/>
                </a:cubicBezTo>
                <a:cubicBezTo>
                  <a:pt x="45010" y="16350"/>
                  <a:pt x="45401" y="16249"/>
                  <a:pt x="45363" y="16249"/>
                </a:cubicBezTo>
                <a:lnTo>
                  <a:pt x="44809" y="16362"/>
                </a:lnTo>
                <a:cubicBezTo>
                  <a:pt x="44632" y="16387"/>
                  <a:pt x="44443" y="16413"/>
                  <a:pt x="44254" y="16438"/>
                </a:cubicBezTo>
                <a:cubicBezTo>
                  <a:pt x="43889" y="16501"/>
                  <a:pt x="43523" y="16526"/>
                  <a:pt x="43145" y="16564"/>
                </a:cubicBezTo>
                <a:cubicBezTo>
                  <a:pt x="43095" y="16551"/>
                  <a:pt x="43423" y="16513"/>
                  <a:pt x="43939" y="16450"/>
                </a:cubicBezTo>
                <a:cubicBezTo>
                  <a:pt x="44191" y="16413"/>
                  <a:pt x="44494" y="16375"/>
                  <a:pt x="44821" y="16324"/>
                </a:cubicBezTo>
                <a:lnTo>
                  <a:pt x="45325" y="16223"/>
                </a:lnTo>
                <a:lnTo>
                  <a:pt x="45590" y="16173"/>
                </a:lnTo>
                <a:lnTo>
                  <a:pt x="45855" y="16110"/>
                </a:lnTo>
                <a:cubicBezTo>
                  <a:pt x="45900" y="16101"/>
                  <a:pt x="45930" y="16095"/>
                  <a:pt x="45948" y="16093"/>
                </a:cubicBezTo>
                <a:lnTo>
                  <a:pt x="45948" y="16093"/>
                </a:lnTo>
                <a:cubicBezTo>
                  <a:pt x="45946" y="16097"/>
                  <a:pt x="45945" y="16101"/>
                  <a:pt x="45943" y="16105"/>
                </a:cubicBezTo>
                <a:lnTo>
                  <a:pt x="45943" y="16105"/>
                </a:lnTo>
                <a:cubicBezTo>
                  <a:pt x="45859" y="16137"/>
                  <a:pt x="45603" y="16211"/>
                  <a:pt x="45628" y="16211"/>
                </a:cubicBezTo>
                <a:cubicBezTo>
                  <a:pt x="45674" y="16198"/>
                  <a:pt x="45788" y="16168"/>
                  <a:pt x="45932" y="16131"/>
                </a:cubicBezTo>
                <a:lnTo>
                  <a:pt x="45932" y="16131"/>
                </a:lnTo>
                <a:cubicBezTo>
                  <a:pt x="45883" y="16251"/>
                  <a:pt x="45832" y="16369"/>
                  <a:pt x="45779" y="16488"/>
                </a:cubicBezTo>
                <a:cubicBezTo>
                  <a:pt x="45771" y="16505"/>
                  <a:pt x="45768" y="16513"/>
                  <a:pt x="45767" y="16513"/>
                </a:cubicBezTo>
                <a:cubicBezTo>
                  <a:pt x="45765" y="16513"/>
                  <a:pt x="45864" y="16274"/>
                  <a:pt x="45918" y="16135"/>
                </a:cubicBezTo>
                <a:lnTo>
                  <a:pt x="45918" y="16135"/>
                </a:lnTo>
                <a:lnTo>
                  <a:pt x="45640" y="16765"/>
                </a:lnTo>
                <a:cubicBezTo>
                  <a:pt x="45603" y="16866"/>
                  <a:pt x="45590" y="16879"/>
                  <a:pt x="45603" y="16879"/>
                </a:cubicBezTo>
                <a:cubicBezTo>
                  <a:pt x="45603" y="16891"/>
                  <a:pt x="45615" y="16879"/>
                  <a:pt x="45590" y="16929"/>
                </a:cubicBezTo>
                <a:cubicBezTo>
                  <a:pt x="45565" y="16980"/>
                  <a:pt x="45502" y="17106"/>
                  <a:pt x="45376" y="17358"/>
                </a:cubicBezTo>
                <a:cubicBezTo>
                  <a:pt x="45352" y="17395"/>
                  <a:pt x="45343" y="17406"/>
                  <a:pt x="45340" y="17406"/>
                </a:cubicBezTo>
                <a:cubicBezTo>
                  <a:pt x="45337" y="17406"/>
                  <a:pt x="45345" y="17386"/>
                  <a:pt x="45341" y="17386"/>
                </a:cubicBezTo>
                <a:cubicBezTo>
                  <a:pt x="45335" y="17386"/>
                  <a:pt x="45294" y="17446"/>
                  <a:pt x="45099" y="17773"/>
                </a:cubicBezTo>
                <a:lnTo>
                  <a:pt x="44985" y="17950"/>
                </a:lnTo>
                <a:lnTo>
                  <a:pt x="44809" y="18214"/>
                </a:lnTo>
                <a:cubicBezTo>
                  <a:pt x="44733" y="18315"/>
                  <a:pt x="44670" y="18429"/>
                  <a:pt x="44582" y="18542"/>
                </a:cubicBezTo>
                <a:lnTo>
                  <a:pt x="44292" y="18907"/>
                </a:lnTo>
                <a:cubicBezTo>
                  <a:pt x="43902" y="19399"/>
                  <a:pt x="43448" y="19853"/>
                  <a:pt x="42956" y="20243"/>
                </a:cubicBezTo>
                <a:cubicBezTo>
                  <a:pt x="43058" y="20169"/>
                  <a:pt x="43156" y="20094"/>
                  <a:pt x="43162" y="20094"/>
                </a:cubicBezTo>
                <a:lnTo>
                  <a:pt x="43162" y="20094"/>
                </a:lnTo>
                <a:cubicBezTo>
                  <a:pt x="43168" y="20094"/>
                  <a:pt x="43105" y="20149"/>
                  <a:pt x="42919" y="20306"/>
                </a:cubicBezTo>
                <a:cubicBezTo>
                  <a:pt x="42528" y="20621"/>
                  <a:pt x="42125" y="20911"/>
                  <a:pt x="41696" y="21176"/>
                </a:cubicBezTo>
                <a:cubicBezTo>
                  <a:pt x="41457" y="21302"/>
                  <a:pt x="41218" y="21453"/>
                  <a:pt x="41003" y="21566"/>
                </a:cubicBezTo>
                <a:cubicBezTo>
                  <a:pt x="40802" y="21680"/>
                  <a:pt x="40600" y="21793"/>
                  <a:pt x="40424" y="21881"/>
                </a:cubicBezTo>
                <a:cubicBezTo>
                  <a:pt x="40335" y="21919"/>
                  <a:pt x="40298" y="21932"/>
                  <a:pt x="40298" y="21932"/>
                </a:cubicBezTo>
                <a:cubicBezTo>
                  <a:pt x="40008" y="22070"/>
                  <a:pt x="39554" y="22284"/>
                  <a:pt x="39101" y="22461"/>
                </a:cubicBezTo>
                <a:cubicBezTo>
                  <a:pt x="38660" y="22625"/>
                  <a:pt x="38231" y="22776"/>
                  <a:pt x="38055" y="22839"/>
                </a:cubicBezTo>
                <a:cubicBezTo>
                  <a:pt x="37916" y="22864"/>
                  <a:pt x="37614" y="22952"/>
                  <a:pt x="37236" y="23053"/>
                </a:cubicBezTo>
                <a:cubicBezTo>
                  <a:pt x="36858" y="23154"/>
                  <a:pt x="36404" y="23267"/>
                  <a:pt x="35963" y="23368"/>
                </a:cubicBezTo>
                <a:cubicBezTo>
                  <a:pt x="35522" y="23469"/>
                  <a:pt x="35106" y="23557"/>
                  <a:pt x="34791" y="23608"/>
                </a:cubicBezTo>
                <a:cubicBezTo>
                  <a:pt x="34627" y="23645"/>
                  <a:pt x="34451" y="23671"/>
                  <a:pt x="34274" y="23683"/>
                </a:cubicBezTo>
                <a:cubicBezTo>
                  <a:pt x="33644" y="23784"/>
                  <a:pt x="33002" y="23872"/>
                  <a:pt x="32372" y="23948"/>
                </a:cubicBezTo>
                <a:lnTo>
                  <a:pt x="32422" y="23935"/>
                </a:lnTo>
                <a:lnTo>
                  <a:pt x="30330" y="24162"/>
                </a:lnTo>
                <a:cubicBezTo>
                  <a:pt x="30234" y="24170"/>
                  <a:pt x="30193" y="24173"/>
                  <a:pt x="30182" y="24173"/>
                </a:cubicBezTo>
                <a:cubicBezTo>
                  <a:pt x="30164" y="24173"/>
                  <a:pt x="30236" y="24165"/>
                  <a:pt x="30260" y="24163"/>
                </a:cubicBezTo>
                <a:lnTo>
                  <a:pt x="30260" y="24163"/>
                </a:lnTo>
                <a:cubicBezTo>
                  <a:pt x="29370" y="24225"/>
                  <a:pt x="28880" y="24250"/>
                  <a:pt x="28428" y="24275"/>
                </a:cubicBezTo>
                <a:cubicBezTo>
                  <a:pt x="27961" y="24301"/>
                  <a:pt x="27546" y="24326"/>
                  <a:pt x="26790" y="24351"/>
                </a:cubicBezTo>
                <a:lnTo>
                  <a:pt x="26626" y="24338"/>
                </a:lnTo>
                <a:cubicBezTo>
                  <a:pt x="26491" y="24338"/>
                  <a:pt x="26161" y="24344"/>
                  <a:pt x="25709" y="24344"/>
                </a:cubicBezTo>
                <a:cubicBezTo>
                  <a:pt x="25483" y="24344"/>
                  <a:pt x="25227" y="24343"/>
                  <a:pt x="24950" y="24338"/>
                </a:cubicBezTo>
                <a:cubicBezTo>
                  <a:pt x="24131" y="24326"/>
                  <a:pt x="23148" y="24275"/>
                  <a:pt x="22266" y="24225"/>
                </a:cubicBezTo>
                <a:lnTo>
                  <a:pt x="22455" y="24225"/>
                </a:lnTo>
                <a:cubicBezTo>
                  <a:pt x="21511" y="24170"/>
                  <a:pt x="20568" y="24075"/>
                  <a:pt x="19633" y="23924"/>
                </a:cubicBezTo>
                <a:lnTo>
                  <a:pt x="19633" y="23924"/>
                </a:lnTo>
                <a:cubicBezTo>
                  <a:pt x="19558" y="23965"/>
                  <a:pt x="19481" y="24005"/>
                  <a:pt x="19403" y="24043"/>
                </a:cubicBezTo>
                <a:lnTo>
                  <a:pt x="19403" y="24043"/>
                </a:lnTo>
                <a:cubicBezTo>
                  <a:pt x="19403" y="24043"/>
                  <a:pt x="19403" y="24043"/>
                  <a:pt x="19403" y="24043"/>
                </a:cubicBezTo>
                <a:lnTo>
                  <a:pt x="19403" y="24043"/>
                </a:lnTo>
                <a:cubicBezTo>
                  <a:pt x="19399" y="24045"/>
                  <a:pt x="19396" y="24047"/>
                  <a:pt x="19392" y="24049"/>
                </a:cubicBezTo>
                <a:lnTo>
                  <a:pt x="19392" y="24049"/>
                </a:lnTo>
                <a:cubicBezTo>
                  <a:pt x="19392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48" y="24042"/>
                  <a:pt x="19303" y="24034"/>
                  <a:pt x="19259" y="24026"/>
                </a:cubicBezTo>
                <a:lnTo>
                  <a:pt x="19259" y="24026"/>
                </a:lnTo>
                <a:cubicBezTo>
                  <a:pt x="19306" y="24034"/>
                  <a:pt x="19350" y="24041"/>
                  <a:pt x="19391" y="24048"/>
                </a:cubicBezTo>
                <a:lnTo>
                  <a:pt x="19391" y="24048"/>
                </a:lnTo>
                <a:cubicBezTo>
                  <a:pt x="19395" y="24047"/>
                  <a:pt x="19398" y="24045"/>
                  <a:pt x="19402" y="24043"/>
                </a:cubicBezTo>
                <a:lnTo>
                  <a:pt x="19402" y="24043"/>
                </a:lnTo>
                <a:cubicBezTo>
                  <a:pt x="19402" y="24043"/>
                  <a:pt x="19402" y="24043"/>
                  <a:pt x="19403" y="24043"/>
                </a:cubicBezTo>
                <a:lnTo>
                  <a:pt x="19403" y="24043"/>
                </a:lnTo>
                <a:cubicBezTo>
                  <a:pt x="19417" y="24036"/>
                  <a:pt x="19431" y="24028"/>
                  <a:pt x="19445" y="24021"/>
                </a:cubicBezTo>
                <a:lnTo>
                  <a:pt x="19445" y="24021"/>
                </a:lnTo>
                <a:cubicBezTo>
                  <a:pt x="19507" y="23990"/>
                  <a:pt x="19569" y="23957"/>
                  <a:pt x="19630" y="23924"/>
                </a:cubicBezTo>
                <a:lnTo>
                  <a:pt x="19630" y="23924"/>
                </a:lnTo>
                <a:cubicBezTo>
                  <a:pt x="19631" y="23924"/>
                  <a:pt x="19632" y="23924"/>
                  <a:pt x="19633" y="23924"/>
                </a:cubicBezTo>
                <a:lnTo>
                  <a:pt x="19633" y="23924"/>
                </a:lnTo>
                <a:cubicBezTo>
                  <a:pt x="19723" y="23875"/>
                  <a:pt x="19811" y="23824"/>
                  <a:pt x="19897" y="23771"/>
                </a:cubicBezTo>
                <a:lnTo>
                  <a:pt x="19897" y="23771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19803" y="23827"/>
                  <a:pt x="19717" y="23876"/>
                  <a:pt x="19630" y="23924"/>
                </a:cubicBezTo>
                <a:lnTo>
                  <a:pt x="19630" y="23924"/>
                </a:lnTo>
                <a:cubicBezTo>
                  <a:pt x="19629" y="23923"/>
                  <a:pt x="19628" y="23923"/>
                  <a:pt x="19626" y="23923"/>
                </a:cubicBezTo>
                <a:lnTo>
                  <a:pt x="19626" y="23923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20180" y="23602"/>
                  <a:pt x="20460" y="23409"/>
                  <a:pt x="20729" y="23204"/>
                </a:cubicBezTo>
                <a:cubicBezTo>
                  <a:pt x="21233" y="22801"/>
                  <a:pt x="21661" y="22322"/>
                  <a:pt x="22014" y="21793"/>
                </a:cubicBezTo>
                <a:cubicBezTo>
                  <a:pt x="22641" y="20773"/>
                  <a:pt x="22992" y="19609"/>
                  <a:pt x="23032" y="18418"/>
                </a:cubicBezTo>
                <a:lnTo>
                  <a:pt x="23032" y="18418"/>
                </a:lnTo>
                <a:cubicBezTo>
                  <a:pt x="23030" y="18441"/>
                  <a:pt x="23027" y="18465"/>
                  <a:pt x="23022" y="18492"/>
                </a:cubicBezTo>
                <a:cubicBezTo>
                  <a:pt x="23034" y="18164"/>
                  <a:pt x="23034" y="17849"/>
                  <a:pt x="23022" y="17534"/>
                </a:cubicBezTo>
                <a:cubicBezTo>
                  <a:pt x="23022" y="17408"/>
                  <a:pt x="23009" y="17307"/>
                  <a:pt x="22997" y="17219"/>
                </a:cubicBezTo>
                <a:cubicBezTo>
                  <a:pt x="22984" y="17118"/>
                  <a:pt x="22984" y="17030"/>
                  <a:pt x="22971" y="16942"/>
                </a:cubicBezTo>
                <a:lnTo>
                  <a:pt x="22934" y="16652"/>
                </a:lnTo>
                <a:cubicBezTo>
                  <a:pt x="22921" y="16551"/>
                  <a:pt x="22896" y="16450"/>
                  <a:pt x="22871" y="16324"/>
                </a:cubicBezTo>
                <a:cubicBezTo>
                  <a:pt x="22808" y="15971"/>
                  <a:pt x="22707" y="15631"/>
                  <a:pt x="22593" y="15304"/>
                </a:cubicBezTo>
                <a:lnTo>
                  <a:pt x="22593" y="15304"/>
                </a:lnTo>
                <a:lnTo>
                  <a:pt x="22619" y="15367"/>
                </a:lnTo>
                <a:lnTo>
                  <a:pt x="22518" y="15077"/>
                </a:lnTo>
                <a:lnTo>
                  <a:pt x="22455" y="14926"/>
                </a:lnTo>
                <a:lnTo>
                  <a:pt x="22392" y="14762"/>
                </a:lnTo>
                <a:lnTo>
                  <a:pt x="22241" y="14422"/>
                </a:lnTo>
                <a:cubicBezTo>
                  <a:pt x="22190" y="14321"/>
                  <a:pt x="22140" y="14207"/>
                  <a:pt x="22077" y="14081"/>
                </a:cubicBezTo>
                <a:lnTo>
                  <a:pt x="22077" y="14081"/>
                </a:lnTo>
                <a:cubicBezTo>
                  <a:pt x="22111" y="14147"/>
                  <a:pt x="22126" y="14173"/>
                  <a:pt x="22127" y="14173"/>
                </a:cubicBezTo>
                <a:cubicBezTo>
                  <a:pt x="22130" y="14173"/>
                  <a:pt x="22062" y="14036"/>
                  <a:pt x="22001" y="13905"/>
                </a:cubicBezTo>
                <a:cubicBezTo>
                  <a:pt x="21939" y="13797"/>
                  <a:pt x="21882" y="13693"/>
                  <a:pt x="21885" y="13693"/>
                </a:cubicBezTo>
                <a:lnTo>
                  <a:pt x="21885" y="13693"/>
                </a:lnTo>
                <a:cubicBezTo>
                  <a:pt x="21887" y="13693"/>
                  <a:pt x="21913" y="13735"/>
                  <a:pt x="21976" y="13842"/>
                </a:cubicBezTo>
                <a:cubicBezTo>
                  <a:pt x="21762" y="13451"/>
                  <a:pt x="21510" y="13098"/>
                  <a:pt x="21233" y="12758"/>
                </a:cubicBezTo>
                <a:cubicBezTo>
                  <a:pt x="21056" y="12544"/>
                  <a:pt x="20867" y="12342"/>
                  <a:pt x="20666" y="12141"/>
                </a:cubicBezTo>
                <a:lnTo>
                  <a:pt x="20477" y="11939"/>
                </a:lnTo>
                <a:cubicBezTo>
                  <a:pt x="20338" y="11788"/>
                  <a:pt x="20237" y="11725"/>
                  <a:pt x="20098" y="11624"/>
                </a:cubicBezTo>
                <a:cubicBezTo>
                  <a:pt x="20035" y="11561"/>
                  <a:pt x="19947" y="11498"/>
                  <a:pt x="19834" y="11410"/>
                </a:cubicBezTo>
                <a:lnTo>
                  <a:pt x="19645" y="11271"/>
                </a:lnTo>
                <a:lnTo>
                  <a:pt x="19519" y="11183"/>
                </a:lnTo>
                <a:lnTo>
                  <a:pt x="19380" y="11095"/>
                </a:lnTo>
                <a:lnTo>
                  <a:pt x="19380" y="11095"/>
                </a:lnTo>
                <a:cubicBezTo>
                  <a:pt x="19544" y="11196"/>
                  <a:pt x="19594" y="11234"/>
                  <a:pt x="19594" y="11234"/>
                </a:cubicBezTo>
                <a:cubicBezTo>
                  <a:pt x="19557" y="11196"/>
                  <a:pt x="19519" y="11171"/>
                  <a:pt x="19468" y="11145"/>
                </a:cubicBezTo>
                <a:cubicBezTo>
                  <a:pt x="19411" y="11107"/>
                  <a:pt x="19356" y="11065"/>
                  <a:pt x="19365" y="11065"/>
                </a:cubicBezTo>
                <a:cubicBezTo>
                  <a:pt x="19373" y="11065"/>
                  <a:pt x="19441" y="11104"/>
                  <a:pt x="19620" y="11221"/>
                </a:cubicBezTo>
                <a:cubicBezTo>
                  <a:pt x="19519" y="11145"/>
                  <a:pt x="19418" y="11082"/>
                  <a:pt x="19317" y="11019"/>
                </a:cubicBezTo>
                <a:cubicBezTo>
                  <a:pt x="19229" y="10956"/>
                  <a:pt x="19128" y="10893"/>
                  <a:pt x="19040" y="10843"/>
                </a:cubicBezTo>
                <a:lnTo>
                  <a:pt x="18750" y="10704"/>
                </a:lnTo>
                <a:lnTo>
                  <a:pt x="18624" y="10629"/>
                </a:lnTo>
                <a:lnTo>
                  <a:pt x="18486" y="10578"/>
                </a:lnTo>
                <a:cubicBezTo>
                  <a:pt x="18183" y="10440"/>
                  <a:pt x="17856" y="10326"/>
                  <a:pt x="17528" y="10251"/>
                </a:cubicBezTo>
                <a:lnTo>
                  <a:pt x="17112" y="10162"/>
                </a:lnTo>
                <a:cubicBezTo>
                  <a:pt x="16986" y="10137"/>
                  <a:pt x="16847" y="10125"/>
                  <a:pt x="16734" y="10112"/>
                </a:cubicBezTo>
                <a:lnTo>
                  <a:pt x="16545" y="10087"/>
                </a:lnTo>
                <a:lnTo>
                  <a:pt x="16369" y="10074"/>
                </a:lnTo>
                <a:lnTo>
                  <a:pt x="16028" y="10049"/>
                </a:lnTo>
                <a:cubicBezTo>
                  <a:pt x="15802" y="10068"/>
                  <a:pt x="15795" y="10068"/>
                  <a:pt x="15906" y="10068"/>
                </a:cubicBezTo>
                <a:cubicBezTo>
                  <a:pt x="16016" y="10068"/>
                  <a:pt x="16243" y="10068"/>
                  <a:pt x="16482" y="10087"/>
                </a:cubicBezTo>
                <a:cubicBezTo>
                  <a:pt x="16709" y="10112"/>
                  <a:pt x="16961" y="10150"/>
                  <a:pt x="17112" y="10175"/>
                </a:cubicBezTo>
                <a:cubicBezTo>
                  <a:pt x="17228" y="10193"/>
                  <a:pt x="17293" y="10211"/>
                  <a:pt x="17277" y="10211"/>
                </a:cubicBezTo>
                <a:cubicBezTo>
                  <a:pt x="17270" y="10211"/>
                  <a:pt x="17250" y="10208"/>
                  <a:pt x="17213" y="10200"/>
                </a:cubicBezTo>
                <a:lnTo>
                  <a:pt x="17213" y="10200"/>
                </a:lnTo>
                <a:cubicBezTo>
                  <a:pt x="17238" y="10207"/>
                  <a:pt x="17258" y="10211"/>
                  <a:pt x="17273" y="10215"/>
                </a:cubicBezTo>
                <a:lnTo>
                  <a:pt x="17273" y="10215"/>
                </a:lnTo>
                <a:cubicBezTo>
                  <a:pt x="17270" y="10214"/>
                  <a:pt x="17267" y="10214"/>
                  <a:pt x="17263" y="10213"/>
                </a:cubicBezTo>
                <a:cubicBezTo>
                  <a:pt x="17150" y="10188"/>
                  <a:pt x="17036" y="10175"/>
                  <a:pt x="16923" y="10162"/>
                </a:cubicBezTo>
                <a:cubicBezTo>
                  <a:pt x="16570" y="10112"/>
                  <a:pt x="16217" y="10099"/>
                  <a:pt x="15865" y="10099"/>
                </a:cubicBezTo>
                <a:cubicBezTo>
                  <a:pt x="15783" y="10106"/>
                  <a:pt x="15707" y="10106"/>
                  <a:pt x="15633" y="10106"/>
                </a:cubicBezTo>
                <a:cubicBezTo>
                  <a:pt x="15559" y="10106"/>
                  <a:pt x="15487" y="10106"/>
                  <a:pt x="15411" y="10112"/>
                </a:cubicBezTo>
                <a:cubicBezTo>
                  <a:pt x="15260" y="10137"/>
                  <a:pt x="15096" y="10150"/>
                  <a:pt x="14894" y="10162"/>
                </a:cubicBezTo>
                <a:cubicBezTo>
                  <a:pt x="14340" y="10251"/>
                  <a:pt x="13798" y="10415"/>
                  <a:pt x="13294" y="10641"/>
                </a:cubicBezTo>
                <a:cubicBezTo>
                  <a:pt x="13319" y="10627"/>
                  <a:pt x="13345" y="10614"/>
                  <a:pt x="13372" y="10601"/>
                </a:cubicBezTo>
                <a:lnTo>
                  <a:pt x="13372" y="10601"/>
                </a:lnTo>
                <a:cubicBezTo>
                  <a:pt x="12862" y="10819"/>
                  <a:pt x="12390" y="11106"/>
                  <a:pt x="11958" y="11460"/>
                </a:cubicBezTo>
                <a:cubicBezTo>
                  <a:pt x="11681" y="11687"/>
                  <a:pt x="11442" y="11952"/>
                  <a:pt x="11227" y="12229"/>
                </a:cubicBezTo>
                <a:cubicBezTo>
                  <a:pt x="11530" y="11851"/>
                  <a:pt x="11883" y="11523"/>
                  <a:pt x="12273" y="11234"/>
                </a:cubicBezTo>
                <a:lnTo>
                  <a:pt x="12273" y="11234"/>
                </a:lnTo>
                <a:lnTo>
                  <a:pt x="12034" y="11423"/>
                </a:lnTo>
                <a:cubicBezTo>
                  <a:pt x="11958" y="11486"/>
                  <a:pt x="11870" y="11561"/>
                  <a:pt x="11807" y="11637"/>
                </a:cubicBezTo>
                <a:cubicBezTo>
                  <a:pt x="11643" y="11775"/>
                  <a:pt x="11492" y="11939"/>
                  <a:pt x="11341" y="12103"/>
                </a:cubicBezTo>
                <a:cubicBezTo>
                  <a:pt x="11265" y="12191"/>
                  <a:pt x="11190" y="12292"/>
                  <a:pt x="11127" y="12393"/>
                </a:cubicBezTo>
                <a:cubicBezTo>
                  <a:pt x="11038" y="12494"/>
                  <a:pt x="10963" y="12594"/>
                  <a:pt x="10900" y="12708"/>
                </a:cubicBezTo>
                <a:lnTo>
                  <a:pt x="10673" y="13086"/>
                </a:lnTo>
                <a:cubicBezTo>
                  <a:pt x="10610" y="13224"/>
                  <a:pt x="10547" y="13363"/>
                  <a:pt x="10471" y="13514"/>
                </a:cubicBezTo>
                <a:cubicBezTo>
                  <a:pt x="10572" y="13275"/>
                  <a:pt x="10686" y="13035"/>
                  <a:pt x="10812" y="12809"/>
                </a:cubicBezTo>
                <a:lnTo>
                  <a:pt x="10812" y="12809"/>
                </a:lnTo>
                <a:lnTo>
                  <a:pt x="10660" y="13061"/>
                </a:lnTo>
                <a:lnTo>
                  <a:pt x="10534" y="13325"/>
                </a:lnTo>
                <a:lnTo>
                  <a:pt x="10421" y="13590"/>
                </a:lnTo>
                <a:lnTo>
                  <a:pt x="10320" y="13880"/>
                </a:lnTo>
                <a:cubicBezTo>
                  <a:pt x="10343" y="13778"/>
                  <a:pt x="10375" y="13677"/>
                  <a:pt x="10409" y="13584"/>
                </a:cubicBezTo>
                <a:lnTo>
                  <a:pt x="10409" y="13584"/>
                </a:lnTo>
                <a:cubicBezTo>
                  <a:pt x="10405" y="13595"/>
                  <a:pt x="10400" y="13605"/>
                  <a:pt x="10396" y="13615"/>
                </a:cubicBezTo>
                <a:cubicBezTo>
                  <a:pt x="10219" y="14081"/>
                  <a:pt x="10119" y="14573"/>
                  <a:pt x="10081" y="15064"/>
                </a:cubicBezTo>
                <a:lnTo>
                  <a:pt x="10081" y="14989"/>
                </a:lnTo>
                <a:cubicBezTo>
                  <a:pt x="10081" y="15077"/>
                  <a:pt x="10056" y="15203"/>
                  <a:pt x="10056" y="15354"/>
                </a:cubicBezTo>
                <a:cubicBezTo>
                  <a:pt x="10056" y="15505"/>
                  <a:pt x="10056" y="15669"/>
                  <a:pt x="10056" y="15833"/>
                </a:cubicBezTo>
                <a:cubicBezTo>
                  <a:pt x="10056" y="15672"/>
                  <a:pt x="10037" y="15511"/>
                  <a:pt x="10040" y="15351"/>
                </a:cubicBezTo>
                <a:lnTo>
                  <a:pt x="10040" y="15351"/>
                </a:lnTo>
                <a:cubicBezTo>
                  <a:pt x="10013" y="16155"/>
                  <a:pt x="10128" y="16969"/>
                  <a:pt x="10383" y="17736"/>
                </a:cubicBezTo>
                <a:cubicBezTo>
                  <a:pt x="10151" y="16969"/>
                  <a:pt x="10154" y="16813"/>
                  <a:pt x="10156" y="16813"/>
                </a:cubicBezTo>
                <a:lnTo>
                  <a:pt x="10156" y="16813"/>
                </a:lnTo>
                <a:cubicBezTo>
                  <a:pt x="10156" y="16813"/>
                  <a:pt x="10156" y="16814"/>
                  <a:pt x="10156" y="16816"/>
                </a:cubicBezTo>
                <a:cubicBezTo>
                  <a:pt x="10156" y="16834"/>
                  <a:pt x="10168" y="16874"/>
                  <a:pt x="10173" y="16874"/>
                </a:cubicBezTo>
                <a:cubicBezTo>
                  <a:pt x="10179" y="16874"/>
                  <a:pt x="10177" y="16825"/>
                  <a:pt x="10144" y="16640"/>
                </a:cubicBezTo>
                <a:lnTo>
                  <a:pt x="10144" y="16640"/>
                </a:lnTo>
                <a:lnTo>
                  <a:pt x="10207" y="16992"/>
                </a:lnTo>
                <a:cubicBezTo>
                  <a:pt x="10232" y="17106"/>
                  <a:pt x="10270" y="17206"/>
                  <a:pt x="10282" y="17295"/>
                </a:cubicBezTo>
                <a:cubicBezTo>
                  <a:pt x="10345" y="17471"/>
                  <a:pt x="10371" y="17622"/>
                  <a:pt x="10421" y="17736"/>
                </a:cubicBezTo>
                <a:cubicBezTo>
                  <a:pt x="10509" y="17975"/>
                  <a:pt x="10547" y="18139"/>
                  <a:pt x="10610" y="18290"/>
                </a:cubicBezTo>
                <a:cubicBezTo>
                  <a:pt x="10673" y="18454"/>
                  <a:pt x="10736" y="18618"/>
                  <a:pt x="10862" y="18870"/>
                </a:cubicBezTo>
                <a:cubicBezTo>
                  <a:pt x="10938" y="18996"/>
                  <a:pt x="11013" y="19147"/>
                  <a:pt x="11114" y="19336"/>
                </a:cubicBezTo>
                <a:lnTo>
                  <a:pt x="11275" y="19583"/>
                </a:lnTo>
                <a:lnTo>
                  <a:pt x="11275" y="19583"/>
                </a:lnTo>
                <a:cubicBezTo>
                  <a:pt x="11160" y="19401"/>
                  <a:pt x="11065" y="19235"/>
                  <a:pt x="11070" y="19235"/>
                </a:cubicBezTo>
                <a:lnTo>
                  <a:pt x="11070" y="19235"/>
                </a:lnTo>
                <a:cubicBezTo>
                  <a:pt x="11072" y="19235"/>
                  <a:pt x="11097" y="19272"/>
                  <a:pt x="11152" y="19361"/>
                </a:cubicBezTo>
                <a:cubicBezTo>
                  <a:pt x="11391" y="19752"/>
                  <a:pt x="11643" y="20117"/>
                  <a:pt x="11933" y="20470"/>
                </a:cubicBezTo>
                <a:cubicBezTo>
                  <a:pt x="12280" y="20841"/>
                  <a:pt x="12388" y="20955"/>
                  <a:pt x="12390" y="20955"/>
                </a:cubicBezTo>
                <a:cubicBezTo>
                  <a:pt x="12392" y="20955"/>
                  <a:pt x="12126" y="20667"/>
                  <a:pt x="12126" y="20667"/>
                </a:cubicBezTo>
                <a:lnTo>
                  <a:pt x="12126" y="20667"/>
                </a:lnTo>
                <a:cubicBezTo>
                  <a:pt x="12126" y="20667"/>
                  <a:pt x="12156" y="20699"/>
                  <a:pt x="12236" y="20785"/>
                </a:cubicBezTo>
                <a:cubicBezTo>
                  <a:pt x="12576" y="21138"/>
                  <a:pt x="12954" y="21465"/>
                  <a:pt x="13357" y="21743"/>
                </a:cubicBezTo>
                <a:lnTo>
                  <a:pt x="13357" y="21755"/>
                </a:lnTo>
                <a:cubicBezTo>
                  <a:pt x="14100" y="22284"/>
                  <a:pt x="14226" y="22310"/>
                  <a:pt x="14302" y="22360"/>
                </a:cubicBezTo>
                <a:cubicBezTo>
                  <a:pt x="14390" y="22410"/>
                  <a:pt x="14453" y="22448"/>
                  <a:pt x="15184" y="22801"/>
                </a:cubicBezTo>
                <a:cubicBezTo>
                  <a:pt x="14970" y="22713"/>
                  <a:pt x="14768" y="22612"/>
                  <a:pt x="14554" y="22511"/>
                </a:cubicBezTo>
                <a:lnTo>
                  <a:pt x="14554" y="22511"/>
                </a:lnTo>
                <a:cubicBezTo>
                  <a:pt x="14680" y="22587"/>
                  <a:pt x="14806" y="22650"/>
                  <a:pt x="14932" y="22713"/>
                </a:cubicBezTo>
                <a:lnTo>
                  <a:pt x="15121" y="22801"/>
                </a:lnTo>
                <a:lnTo>
                  <a:pt x="15323" y="22889"/>
                </a:lnTo>
                <a:lnTo>
                  <a:pt x="15159" y="22801"/>
                </a:lnTo>
                <a:lnTo>
                  <a:pt x="15159" y="22801"/>
                </a:lnTo>
                <a:lnTo>
                  <a:pt x="15713" y="23028"/>
                </a:lnTo>
                <a:lnTo>
                  <a:pt x="16154" y="23204"/>
                </a:lnTo>
                <a:cubicBezTo>
                  <a:pt x="16432" y="23305"/>
                  <a:pt x="16709" y="23406"/>
                  <a:pt x="17150" y="23532"/>
                </a:cubicBezTo>
                <a:cubicBezTo>
                  <a:pt x="17104" y="23515"/>
                  <a:pt x="17085" y="23507"/>
                  <a:pt x="17092" y="23507"/>
                </a:cubicBezTo>
                <a:cubicBezTo>
                  <a:pt x="17117" y="23507"/>
                  <a:pt x="17442" y="23598"/>
                  <a:pt x="18045" y="23734"/>
                </a:cubicBezTo>
                <a:cubicBezTo>
                  <a:pt x="18183" y="23771"/>
                  <a:pt x="18221" y="23784"/>
                  <a:pt x="18234" y="23784"/>
                </a:cubicBezTo>
                <a:lnTo>
                  <a:pt x="18334" y="23809"/>
                </a:lnTo>
                <a:cubicBezTo>
                  <a:pt x="18423" y="23834"/>
                  <a:pt x="18574" y="23860"/>
                  <a:pt x="18851" y="23910"/>
                </a:cubicBezTo>
                <a:cubicBezTo>
                  <a:pt x="18511" y="23872"/>
                  <a:pt x="18171" y="23809"/>
                  <a:pt x="17843" y="23721"/>
                </a:cubicBezTo>
                <a:lnTo>
                  <a:pt x="17540" y="23658"/>
                </a:lnTo>
                <a:lnTo>
                  <a:pt x="17540" y="23658"/>
                </a:lnTo>
                <a:cubicBezTo>
                  <a:pt x="17818" y="23734"/>
                  <a:pt x="18183" y="23809"/>
                  <a:pt x="18523" y="23885"/>
                </a:cubicBezTo>
                <a:cubicBezTo>
                  <a:pt x="18769" y="23948"/>
                  <a:pt x="19001" y="23986"/>
                  <a:pt x="19192" y="24016"/>
                </a:cubicBezTo>
                <a:lnTo>
                  <a:pt x="19192" y="24016"/>
                </a:lnTo>
                <a:cubicBezTo>
                  <a:pt x="18947" y="24127"/>
                  <a:pt x="18700" y="24226"/>
                  <a:pt x="18448" y="24313"/>
                </a:cubicBezTo>
                <a:cubicBezTo>
                  <a:pt x="18082" y="24464"/>
                  <a:pt x="17704" y="24603"/>
                  <a:pt x="17314" y="24691"/>
                </a:cubicBezTo>
                <a:cubicBezTo>
                  <a:pt x="17373" y="24678"/>
                  <a:pt x="17447" y="24661"/>
                  <a:pt x="17461" y="24661"/>
                </a:cubicBezTo>
                <a:cubicBezTo>
                  <a:pt x="17474" y="24661"/>
                  <a:pt x="17438" y="24675"/>
                  <a:pt x="17301" y="24716"/>
                </a:cubicBezTo>
                <a:cubicBezTo>
                  <a:pt x="16243" y="24981"/>
                  <a:pt x="15184" y="25195"/>
                  <a:pt x="14100" y="25359"/>
                </a:cubicBezTo>
                <a:cubicBezTo>
                  <a:pt x="13017" y="25523"/>
                  <a:pt x="11908" y="25662"/>
                  <a:pt x="10812" y="25750"/>
                </a:cubicBezTo>
                <a:cubicBezTo>
                  <a:pt x="9703" y="25838"/>
                  <a:pt x="8594" y="25888"/>
                  <a:pt x="7485" y="25888"/>
                </a:cubicBezTo>
                <a:cubicBezTo>
                  <a:pt x="6477" y="25877"/>
                  <a:pt x="5468" y="25845"/>
                  <a:pt x="4469" y="25772"/>
                </a:cubicBezTo>
                <a:lnTo>
                  <a:pt x="4469" y="25772"/>
                </a:lnTo>
                <a:cubicBezTo>
                  <a:pt x="4468" y="25773"/>
                  <a:pt x="4467" y="25773"/>
                  <a:pt x="4465" y="25773"/>
                </a:cubicBezTo>
                <a:cubicBezTo>
                  <a:pt x="4425" y="25773"/>
                  <a:pt x="4183" y="25759"/>
                  <a:pt x="3919" y="25737"/>
                </a:cubicBezTo>
                <a:lnTo>
                  <a:pt x="3919" y="25737"/>
                </a:lnTo>
                <a:cubicBezTo>
                  <a:pt x="4209" y="25762"/>
                  <a:pt x="3919" y="25750"/>
                  <a:pt x="3969" y="25762"/>
                </a:cubicBezTo>
                <a:cubicBezTo>
                  <a:pt x="3352" y="25712"/>
                  <a:pt x="2747" y="25636"/>
                  <a:pt x="2142" y="25561"/>
                </a:cubicBezTo>
                <a:cubicBezTo>
                  <a:pt x="1966" y="25548"/>
                  <a:pt x="1487" y="25485"/>
                  <a:pt x="1008" y="25422"/>
                </a:cubicBezTo>
                <a:cubicBezTo>
                  <a:pt x="830" y="25393"/>
                  <a:pt x="654" y="25364"/>
                  <a:pt x="500" y="25339"/>
                </a:cubicBezTo>
                <a:lnTo>
                  <a:pt x="500" y="25339"/>
                </a:lnTo>
                <a:cubicBezTo>
                  <a:pt x="520" y="25341"/>
                  <a:pt x="542" y="25344"/>
                  <a:pt x="567" y="25346"/>
                </a:cubicBezTo>
                <a:cubicBezTo>
                  <a:pt x="526" y="25341"/>
                  <a:pt x="485" y="25336"/>
                  <a:pt x="444" y="25330"/>
                </a:cubicBezTo>
                <a:lnTo>
                  <a:pt x="444" y="25330"/>
                </a:lnTo>
                <a:cubicBezTo>
                  <a:pt x="462" y="25333"/>
                  <a:pt x="481" y="25336"/>
                  <a:pt x="500" y="25339"/>
                </a:cubicBezTo>
                <a:lnTo>
                  <a:pt x="500" y="25339"/>
                </a:lnTo>
                <a:cubicBezTo>
                  <a:pt x="446" y="25333"/>
                  <a:pt x="411" y="25331"/>
                  <a:pt x="393" y="25331"/>
                </a:cubicBezTo>
                <a:cubicBezTo>
                  <a:pt x="221" y="25331"/>
                  <a:pt x="1623" y="25573"/>
                  <a:pt x="1512" y="25573"/>
                </a:cubicBezTo>
                <a:cubicBezTo>
                  <a:pt x="2382" y="25674"/>
                  <a:pt x="3793" y="25888"/>
                  <a:pt x="5217" y="25914"/>
                </a:cubicBezTo>
                <a:cubicBezTo>
                  <a:pt x="5333" y="25923"/>
                  <a:pt x="5327" y="25925"/>
                  <a:pt x="5282" y="25925"/>
                </a:cubicBezTo>
                <a:cubicBezTo>
                  <a:pt x="5233" y="25925"/>
                  <a:pt x="5136" y="25922"/>
                  <a:pt x="5100" y="25922"/>
                </a:cubicBezTo>
                <a:cubicBezTo>
                  <a:pt x="5080" y="25922"/>
                  <a:pt x="5079" y="25923"/>
                  <a:pt x="5116" y="25926"/>
                </a:cubicBezTo>
                <a:lnTo>
                  <a:pt x="6716" y="25964"/>
                </a:lnTo>
                <a:lnTo>
                  <a:pt x="6628" y="25964"/>
                </a:lnTo>
                <a:cubicBezTo>
                  <a:pt x="6960" y="25971"/>
                  <a:pt x="7265" y="25974"/>
                  <a:pt x="7552" y="25974"/>
                </a:cubicBezTo>
                <a:cubicBezTo>
                  <a:pt x="8244" y="25974"/>
                  <a:pt x="8829" y="25957"/>
                  <a:pt x="9426" y="25939"/>
                </a:cubicBezTo>
                <a:cubicBezTo>
                  <a:pt x="10270" y="25914"/>
                  <a:pt x="11152" y="25851"/>
                  <a:pt x="12412" y="25699"/>
                </a:cubicBezTo>
                <a:lnTo>
                  <a:pt x="12249" y="25699"/>
                </a:lnTo>
                <a:cubicBezTo>
                  <a:pt x="12177" y="25706"/>
                  <a:pt x="12123" y="25711"/>
                  <a:pt x="12100" y="25711"/>
                </a:cubicBezTo>
                <a:cubicBezTo>
                  <a:pt x="12069" y="25711"/>
                  <a:pt x="12089" y="25704"/>
                  <a:pt x="12185" y="25687"/>
                </a:cubicBezTo>
                <a:cubicBezTo>
                  <a:pt x="12273" y="25687"/>
                  <a:pt x="12399" y="25674"/>
                  <a:pt x="12551" y="25662"/>
                </a:cubicBezTo>
                <a:lnTo>
                  <a:pt x="12840" y="25628"/>
                </a:lnTo>
                <a:lnTo>
                  <a:pt x="12840" y="25628"/>
                </a:lnTo>
                <a:cubicBezTo>
                  <a:pt x="12787" y="25635"/>
                  <a:pt x="12732" y="25642"/>
                  <a:pt x="12677" y="25649"/>
                </a:cubicBezTo>
                <a:cubicBezTo>
                  <a:pt x="12592" y="25660"/>
                  <a:pt x="12507" y="25671"/>
                  <a:pt x="12428" y="25680"/>
                </a:cubicBezTo>
                <a:lnTo>
                  <a:pt x="12428" y="25680"/>
                </a:lnTo>
                <a:cubicBezTo>
                  <a:pt x="12811" y="25642"/>
                  <a:pt x="12925" y="25620"/>
                  <a:pt x="13143" y="25599"/>
                </a:cubicBezTo>
                <a:cubicBezTo>
                  <a:pt x="13235" y="25584"/>
                  <a:pt x="13267" y="25578"/>
                  <a:pt x="13256" y="25578"/>
                </a:cubicBezTo>
                <a:cubicBezTo>
                  <a:pt x="13255" y="25578"/>
                  <a:pt x="13253" y="25578"/>
                  <a:pt x="13252" y="25578"/>
                </a:cubicBezTo>
                <a:lnTo>
                  <a:pt x="13252" y="25578"/>
                </a:lnTo>
                <a:cubicBezTo>
                  <a:pt x="13616" y="25529"/>
                  <a:pt x="14022" y="25463"/>
                  <a:pt x="14428" y="25397"/>
                </a:cubicBezTo>
                <a:cubicBezTo>
                  <a:pt x="14894" y="25321"/>
                  <a:pt x="15348" y="25246"/>
                  <a:pt x="15713" y="25170"/>
                </a:cubicBezTo>
                <a:cubicBezTo>
                  <a:pt x="16091" y="25107"/>
                  <a:pt x="16369" y="25044"/>
                  <a:pt x="16495" y="25019"/>
                </a:cubicBezTo>
                <a:cubicBezTo>
                  <a:pt x="16768" y="24956"/>
                  <a:pt x="16831" y="24940"/>
                  <a:pt x="16824" y="24940"/>
                </a:cubicBezTo>
                <a:cubicBezTo>
                  <a:pt x="16817" y="24940"/>
                  <a:pt x="16746" y="24955"/>
                  <a:pt x="16734" y="24955"/>
                </a:cubicBezTo>
                <a:cubicBezTo>
                  <a:pt x="16721" y="24955"/>
                  <a:pt x="16777" y="24938"/>
                  <a:pt x="17062" y="24868"/>
                </a:cubicBezTo>
                <a:lnTo>
                  <a:pt x="17288" y="24817"/>
                </a:lnTo>
                <a:lnTo>
                  <a:pt x="17490" y="24742"/>
                </a:lnTo>
                <a:cubicBezTo>
                  <a:pt x="18019" y="24590"/>
                  <a:pt x="18284" y="24502"/>
                  <a:pt x="18309" y="24502"/>
                </a:cubicBezTo>
                <a:cubicBezTo>
                  <a:pt x="18183" y="24553"/>
                  <a:pt x="17944" y="24628"/>
                  <a:pt x="17805" y="24679"/>
                </a:cubicBezTo>
                <a:cubicBezTo>
                  <a:pt x="18234" y="24553"/>
                  <a:pt x="18649" y="24389"/>
                  <a:pt x="19040" y="24212"/>
                </a:cubicBezTo>
                <a:cubicBezTo>
                  <a:pt x="19164" y="24161"/>
                  <a:pt x="19279" y="24106"/>
                  <a:pt x="19381" y="24054"/>
                </a:cubicBezTo>
                <a:lnTo>
                  <a:pt x="19381" y="24054"/>
                </a:lnTo>
                <a:cubicBezTo>
                  <a:pt x="19315" y="24087"/>
                  <a:pt x="19247" y="24119"/>
                  <a:pt x="19179" y="24149"/>
                </a:cubicBezTo>
                <a:cubicBezTo>
                  <a:pt x="19250" y="24117"/>
                  <a:pt x="19321" y="24083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2" y="24048"/>
                  <a:pt x="19392" y="24049"/>
                </a:cubicBezTo>
                <a:lnTo>
                  <a:pt x="19392" y="24049"/>
                </a:lnTo>
                <a:cubicBezTo>
                  <a:pt x="19389" y="24050"/>
                  <a:pt x="19385" y="24052"/>
                  <a:pt x="19381" y="24054"/>
                </a:cubicBezTo>
                <a:lnTo>
                  <a:pt x="19381" y="24054"/>
                </a:lnTo>
                <a:cubicBezTo>
                  <a:pt x="19385" y="24052"/>
                  <a:pt x="19389" y="24050"/>
                  <a:pt x="19393" y="24049"/>
                </a:cubicBezTo>
                <a:lnTo>
                  <a:pt x="19393" y="24049"/>
                </a:lnTo>
                <a:cubicBezTo>
                  <a:pt x="19393" y="24049"/>
                  <a:pt x="19393" y="24049"/>
                  <a:pt x="19393" y="24049"/>
                </a:cubicBezTo>
                <a:cubicBezTo>
                  <a:pt x="19393" y="24049"/>
                  <a:pt x="19393" y="24049"/>
                  <a:pt x="19393" y="24049"/>
                </a:cubicBezTo>
                <a:lnTo>
                  <a:pt x="19393" y="24049"/>
                </a:lnTo>
                <a:cubicBezTo>
                  <a:pt x="19396" y="24047"/>
                  <a:pt x="19400" y="24045"/>
                  <a:pt x="19403" y="24043"/>
                </a:cubicBezTo>
                <a:lnTo>
                  <a:pt x="19403" y="24043"/>
                </a:lnTo>
                <a:cubicBezTo>
                  <a:pt x="19795" y="24101"/>
                  <a:pt x="20186" y="24151"/>
                  <a:pt x="20577" y="24187"/>
                </a:cubicBezTo>
                <a:cubicBezTo>
                  <a:pt x="20681" y="24202"/>
                  <a:pt x="20711" y="24207"/>
                  <a:pt x="20697" y="24207"/>
                </a:cubicBezTo>
                <a:cubicBezTo>
                  <a:pt x="20676" y="24207"/>
                  <a:pt x="20549" y="24195"/>
                  <a:pt x="20426" y="24187"/>
                </a:cubicBezTo>
                <a:lnTo>
                  <a:pt x="20426" y="24187"/>
                </a:lnTo>
                <a:cubicBezTo>
                  <a:pt x="20766" y="24225"/>
                  <a:pt x="20993" y="24250"/>
                  <a:pt x="21472" y="24288"/>
                </a:cubicBezTo>
                <a:cubicBezTo>
                  <a:pt x="21355" y="24288"/>
                  <a:pt x="21241" y="24286"/>
                  <a:pt x="21127" y="24280"/>
                </a:cubicBezTo>
                <a:lnTo>
                  <a:pt x="21127" y="24280"/>
                </a:lnTo>
                <a:cubicBezTo>
                  <a:pt x="21499" y="24314"/>
                  <a:pt x="21873" y="24346"/>
                  <a:pt x="22253" y="24364"/>
                </a:cubicBezTo>
                <a:cubicBezTo>
                  <a:pt x="22354" y="24376"/>
                  <a:pt x="23047" y="24427"/>
                  <a:pt x="22845" y="24427"/>
                </a:cubicBezTo>
                <a:cubicBezTo>
                  <a:pt x="23715" y="24477"/>
                  <a:pt x="24975" y="24490"/>
                  <a:pt x="26122" y="24490"/>
                </a:cubicBezTo>
                <a:cubicBezTo>
                  <a:pt x="26185" y="24490"/>
                  <a:pt x="26311" y="24490"/>
                  <a:pt x="26550" y="24477"/>
                </a:cubicBezTo>
                <a:cubicBezTo>
                  <a:pt x="27634" y="24464"/>
                  <a:pt x="28591" y="24439"/>
                  <a:pt x="29864" y="24338"/>
                </a:cubicBezTo>
                <a:lnTo>
                  <a:pt x="30595" y="24301"/>
                </a:lnTo>
                <a:cubicBezTo>
                  <a:pt x="30869" y="24273"/>
                  <a:pt x="30918" y="24265"/>
                  <a:pt x="30879" y="24265"/>
                </a:cubicBezTo>
                <a:cubicBezTo>
                  <a:pt x="30831" y="24265"/>
                  <a:pt x="30647" y="24277"/>
                  <a:pt x="30595" y="24277"/>
                </a:cubicBezTo>
                <a:cubicBezTo>
                  <a:pt x="30536" y="24277"/>
                  <a:pt x="30641" y="24262"/>
                  <a:pt x="31275" y="24200"/>
                </a:cubicBezTo>
                <a:cubicBezTo>
                  <a:pt x="31754" y="24143"/>
                  <a:pt x="31915" y="24129"/>
                  <a:pt x="31967" y="24129"/>
                </a:cubicBezTo>
                <a:cubicBezTo>
                  <a:pt x="32022" y="24129"/>
                  <a:pt x="31953" y="24145"/>
                  <a:pt x="32009" y="24145"/>
                </a:cubicBezTo>
                <a:cubicBezTo>
                  <a:pt x="32029" y="24145"/>
                  <a:pt x="32066" y="24143"/>
                  <a:pt x="32132" y="24137"/>
                </a:cubicBezTo>
                <a:cubicBezTo>
                  <a:pt x="32543" y="24074"/>
                  <a:pt x="33169" y="23986"/>
                  <a:pt x="33885" y="23878"/>
                </a:cubicBezTo>
                <a:lnTo>
                  <a:pt x="33885" y="23878"/>
                </a:lnTo>
                <a:cubicBezTo>
                  <a:pt x="34145" y="23842"/>
                  <a:pt x="34404" y="23807"/>
                  <a:pt x="34652" y="23771"/>
                </a:cubicBezTo>
                <a:lnTo>
                  <a:pt x="34652" y="23771"/>
                </a:lnTo>
                <a:cubicBezTo>
                  <a:pt x="33946" y="23907"/>
                  <a:pt x="33377" y="23984"/>
                  <a:pt x="33397" y="23984"/>
                </a:cubicBezTo>
                <a:cubicBezTo>
                  <a:pt x="33405" y="23984"/>
                  <a:pt x="33504" y="23973"/>
                  <a:pt x="33720" y="23948"/>
                </a:cubicBezTo>
                <a:cubicBezTo>
                  <a:pt x="33783" y="23923"/>
                  <a:pt x="34577" y="23809"/>
                  <a:pt x="35371" y="23645"/>
                </a:cubicBezTo>
                <a:cubicBezTo>
                  <a:pt x="35925" y="23545"/>
                  <a:pt x="36467" y="23419"/>
                  <a:pt x="36996" y="23255"/>
                </a:cubicBezTo>
                <a:cubicBezTo>
                  <a:pt x="37173" y="23204"/>
                  <a:pt x="37349" y="23167"/>
                  <a:pt x="37525" y="23116"/>
                </a:cubicBezTo>
                <a:lnTo>
                  <a:pt x="37525" y="23116"/>
                </a:lnTo>
                <a:cubicBezTo>
                  <a:pt x="37362" y="23167"/>
                  <a:pt x="37349" y="23167"/>
                  <a:pt x="37198" y="23217"/>
                </a:cubicBezTo>
                <a:cubicBezTo>
                  <a:pt x="37513" y="23141"/>
                  <a:pt x="37815" y="23041"/>
                  <a:pt x="38118" y="22940"/>
                </a:cubicBezTo>
                <a:lnTo>
                  <a:pt x="39239" y="22524"/>
                </a:lnTo>
                <a:cubicBezTo>
                  <a:pt x="39565" y="22397"/>
                  <a:pt x="39813" y="22296"/>
                  <a:pt x="39819" y="22296"/>
                </a:cubicBezTo>
                <a:lnTo>
                  <a:pt x="39819" y="22296"/>
                </a:lnTo>
                <a:cubicBezTo>
                  <a:pt x="39822" y="22296"/>
                  <a:pt x="39787" y="22312"/>
                  <a:pt x="39705" y="22347"/>
                </a:cubicBezTo>
                <a:cubicBezTo>
                  <a:pt x="39857" y="22284"/>
                  <a:pt x="40033" y="22209"/>
                  <a:pt x="40184" y="22133"/>
                </a:cubicBezTo>
                <a:cubicBezTo>
                  <a:pt x="40348" y="22045"/>
                  <a:pt x="40499" y="21982"/>
                  <a:pt x="40663" y="21894"/>
                </a:cubicBezTo>
                <a:cubicBezTo>
                  <a:pt x="40778" y="21834"/>
                  <a:pt x="40831" y="21807"/>
                  <a:pt x="40833" y="21807"/>
                </a:cubicBezTo>
                <a:lnTo>
                  <a:pt x="40833" y="21807"/>
                </a:lnTo>
                <a:cubicBezTo>
                  <a:pt x="40835" y="21807"/>
                  <a:pt x="40750" y="21853"/>
                  <a:pt x="40600" y="21932"/>
                </a:cubicBezTo>
                <a:cubicBezTo>
                  <a:pt x="41079" y="21692"/>
                  <a:pt x="41545" y="21415"/>
                  <a:pt x="41999" y="21125"/>
                </a:cubicBezTo>
                <a:lnTo>
                  <a:pt x="41986" y="21125"/>
                </a:lnTo>
                <a:cubicBezTo>
                  <a:pt x="42188" y="20999"/>
                  <a:pt x="42604" y="20684"/>
                  <a:pt x="42805" y="20520"/>
                </a:cubicBezTo>
                <a:cubicBezTo>
                  <a:pt x="42887" y="20457"/>
                  <a:pt x="42919" y="20435"/>
                  <a:pt x="42920" y="20435"/>
                </a:cubicBezTo>
                <a:lnTo>
                  <a:pt x="42920" y="20435"/>
                </a:lnTo>
                <a:cubicBezTo>
                  <a:pt x="42922" y="20435"/>
                  <a:pt x="42893" y="20457"/>
                  <a:pt x="42856" y="20483"/>
                </a:cubicBezTo>
                <a:cubicBezTo>
                  <a:pt x="42801" y="20537"/>
                  <a:pt x="42718" y="20601"/>
                  <a:pt x="42721" y="20601"/>
                </a:cubicBezTo>
                <a:cubicBezTo>
                  <a:pt x="42722" y="20601"/>
                  <a:pt x="42725" y="20599"/>
                  <a:pt x="42730" y="20596"/>
                </a:cubicBezTo>
                <a:cubicBezTo>
                  <a:pt x="42856" y="20508"/>
                  <a:pt x="42956" y="20394"/>
                  <a:pt x="43082" y="20306"/>
                </a:cubicBezTo>
                <a:cubicBezTo>
                  <a:pt x="43196" y="20205"/>
                  <a:pt x="43309" y="20117"/>
                  <a:pt x="43410" y="20004"/>
                </a:cubicBezTo>
                <a:cubicBezTo>
                  <a:pt x="43459" y="19960"/>
                  <a:pt x="43483" y="19940"/>
                  <a:pt x="43486" y="19940"/>
                </a:cubicBezTo>
                <a:cubicBezTo>
                  <a:pt x="43494" y="19940"/>
                  <a:pt x="43433" y="20006"/>
                  <a:pt x="43334" y="20105"/>
                </a:cubicBezTo>
                <a:lnTo>
                  <a:pt x="43019" y="20369"/>
                </a:lnTo>
                <a:cubicBezTo>
                  <a:pt x="42906" y="20470"/>
                  <a:pt x="42780" y="20571"/>
                  <a:pt x="42654" y="20659"/>
                </a:cubicBezTo>
                <a:cubicBezTo>
                  <a:pt x="42793" y="20571"/>
                  <a:pt x="42931" y="20470"/>
                  <a:pt x="43057" y="20357"/>
                </a:cubicBezTo>
                <a:cubicBezTo>
                  <a:pt x="43158" y="20268"/>
                  <a:pt x="43259" y="20193"/>
                  <a:pt x="43372" y="20092"/>
                </a:cubicBezTo>
                <a:lnTo>
                  <a:pt x="43801" y="19676"/>
                </a:lnTo>
                <a:cubicBezTo>
                  <a:pt x="43889" y="19575"/>
                  <a:pt x="43990" y="19462"/>
                  <a:pt x="44116" y="19336"/>
                </a:cubicBezTo>
                <a:lnTo>
                  <a:pt x="44170" y="19278"/>
                </a:lnTo>
                <a:lnTo>
                  <a:pt x="44170" y="19278"/>
                </a:lnTo>
                <a:cubicBezTo>
                  <a:pt x="44165" y="19284"/>
                  <a:pt x="44159" y="19291"/>
                  <a:pt x="44154" y="19298"/>
                </a:cubicBezTo>
                <a:cubicBezTo>
                  <a:pt x="44167" y="19283"/>
                  <a:pt x="44180" y="19268"/>
                  <a:pt x="44193" y="19253"/>
                </a:cubicBezTo>
                <a:lnTo>
                  <a:pt x="44193" y="19253"/>
                </a:lnTo>
                <a:lnTo>
                  <a:pt x="44170" y="19278"/>
                </a:lnTo>
                <a:lnTo>
                  <a:pt x="44170" y="19278"/>
                </a:lnTo>
                <a:cubicBezTo>
                  <a:pt x="44327" y="19087"/>
                  <a:pt x="44447" y="18932"/>
                  <a:pt x="44671" y="18665"/>
                </a:cubicBezTo>
                <a:lnTo>
                  <a:pt x="44671" y="18665"/>
                </a:lnTo>
                <a:cubicBezTo>
                  <a:pt x="44634" y="18715"/>
                  <a:pt x="44607" y="18752"/>
                  <a:pt x="44589" y="18778"/>
                </a:cubicBezTo>
                <a:lnTo>
                  <a:pt x="44589" y="18778"/>
                </a:lnTo>
                <a:cubicBezTo>
                  <a:pt x="44634" y="18721"/>
                  <a:pt x="44678" y="18663"/>
                  <a:pt x="44721" y="18605"/>
                </a:cubicBezTo>
                <a:lnTo>
                  <a:pt x="44721" y="18605"/>
                </a:lnTo>
                <a:cubicBezTo>
                  <a:pt x="44703" y="18626"/>
                  <a:pt x="44687" y="18645"/>
                  <a:pt x="44671" y="18665"/>
                </a:cubicBezTo>
                <a:lnTo>
                  <a:pt x="44671" y="18665"/>
                </a:lnTo>
                <a:cubicBezTo>
                  <a:pt x="44689" y="18640"/>
                  <a:pt x="44710" y="18611"/>
                  <a:pt x="44733" y="18580"/>
                </a:cubicBezTo>
                <a:cubicBezTo>
                  <a:pt x="44973" y="18265"/>
                  <a:pt x="45174" y="17937"/>
                  <a:pt x="45363" y="17610"/>
                </a:cubicBezTo>
                <a:cubicBezTo>
                  <a:pt x="45363" y="17610"/>
                  <a:pt x="45388" y="17572"/>
                  <a:pt x="45426" y="17534"/>
                </a:cubicBezTo>
                <a:cubicBezTo>
                  <a:pt x="45464" y="17458"/>
                  <a:pt x="45514" y="17383"/>
                  <a:pt x="45540" y="17307"/>
                </a:cubicBezTo>
                <a:cubicBezTo>
                  <a:pt x="45640" y="17118"/>
                  <a:pt x="45779" y="16866"/>
                  <a:pt x="45905" y="16564"/>
                </a:cubicBezTo>
                <a:lnTo>
                  <a:pt x="45905" y="16614"/>
                </a:lnTo>
                <a:lnTo>
                  <a:pt x="46056" y="16249"/>
                </a:lnTo>
                <a:cubicBezTo>
                  <a:pt x="46081" y="16182"/>
                  <a:pt x="46095" y="16132"/>
                  <a:pt x="46109" y="16087"/>
                </a:cubicBezTo>
                <a:lnTo>
                  <a:pt x="46109" y="16087"/>
                </a:lnTo>
                <a:cubicBezTo>
                  <a:pt x="46198" y="16066"/>
                  <a:pt x="46291" y="16043"/>
                  <a:pt x="46384" y="16022"/>
                </a:cubicBezTo>
                <a:lnTo>
                  <a:pt x="47090" y="15808"/>
                </a:lnTo>
                <a:lnTo>
                  <a:pt x="46510" y="16009"/>
                </a:lnTo>
                <a:cubicBezTo>
                  <a:pt x="46901" y="15896"/>
                  <a:pt x="47216" y="15808"/>
                  <a:pt x="47543" y="15682"/>
                </a:cubicBezTo>
                <a:lnTo>
                  <a:pt x="48085" y="15493"/>
                </a:lnTo>
                <a:cubicBezTo>
                  <a:pt x="48261" y="15417"/>
                  <a:pt x="48463" y="15341"/>
                  <a:pt x="48690" y="15266"/>
                </a:cubicBezTo>
                <a:cubicBezTo>
                  <a:pt x="48854" y="15203"/>
                  <a:pt x="49080" y="15102"/>
                  <a:pt x="49282" y="15014"/>
                </a:cubicBezTo>
                <a:cubicBezTo>
                  <a:pt x="49421" y="14963"/>
                  <a:pt x="49547" y="14913"/>
                  <a:pt x="49673" y="14837"/>
                </a:cubicBezTo>
                <a:lnTo>
                  <a:pt x="49673" y="14837"/>
                </a:lnTo>
                <a:cubicBezTo>
                  <a:pt x="49425" y="14943"/>
                  <a:pt x="49266" y="14987"/>
                  <a:pt x="49206" y="14987"/>
                </a:cubicBezTo>
                <a:cubicBezTo>
                  <a:pt x="49145" y="14987"/>
                  <a:pt x="49191" y="14940"/>
                  <a:pt x="49358" y="14863"/>
                </a:cubicBezTo>
                <a:cubicBezTo>
                  <a:pt x="49421" y="14837"/>
                  <a:pt x="49811" y="14648"/>
                  <a:pt x="50240" y="14447"/>
                </a:cubicBezTo>
                <a:cubicBezTo>
                  <a:pt x="50668" y="14245"/>
                  <a:pt x="51109" y="13993"/>
                  <a:pt x="51273" y="13892"/>
                </a:cubicBezTo>
                <a:cubicBezTo>
                  <a:pt x="51351" y="13847"/>
                  <a:pt x="51385" y="13829"/>
                  <a:pt x="51389" y="13829"/>
                </a:cubicBezTo>
                <a:cubicBezTo>
                  <a:pt x="51398" y="13829"/>
                  <a:pt x="51279" y="13908"/>
                  <a:pt x="51160" y="13993"/>
                </a:cubicBezTo>
                <a:cubicBezTo>
                  <a:pt x="51034" y="14083"/>
                  <a:pt x="50896" y="14166"/>
                  <a:pt x="50904" y="14166"/>
                </a:cubicBezTo>
                <a:cubicBezTo>
                  <a:pt x="50907" y="14166"/>
                  <a:pt x="50934" y="14152"/>
                  <a:pt x="50996" y="14119"/>
                </a:cubicBezTo>
                <a:cubicBezTo>
                  <a:pt x="51008" y="14107"/>
                  <a:pt x="51260" y="13943"/>
                  <a:pt x="51374" y="13880"/>
                </a:cubicBezTo>
                <a:cubicBezTo>
                  <a:pt x="51491" y="13811"/>
                  <a:pt x="51502" y="13804"/>
                  <a:pt x="51507" y="13804"/>
                </a:cubicBezTo>
                <a:cubicBezTo>
                  <a:pt x="51509" y="13804"/>
                  <a:pt x="51510" y="13804"/>
                  <a:pt x="51512" y="13804"/>
                </a:cubicBezTo>
                <a:lnTo>
                  <a:pt x="51588" y="13754"/>
                </a:lnTo>
                <a:cubicBezTo>
                  <a:pt x="51651" y="13729"/>
                  <a:pt x="51752" y="13666"/>
                  <a:pt x="51903" y="13552"/>
                </a:cubicBezTo>
                <a:cubicBezTo>
                  <a:pt x="51953" y="13514"/>
                  <a:pt x="52281" y="13300"/>
                  <a:pt x="52470" y="13174"/>
                </a:cubicBezTo>
                <a:lnTo>
                  <a:pt x="52566" y="13089"/>
                </a:lnTo>
                <a:lnTo>
                  <a:pt x="52566" y="13089"/>
                </a:lnTo>
                <a:cubicBezTo>
                  <a:pt x="52524" y="13124"/>
                  <a:pt x="52419" y="13199"/>
                  <a:pt x="52206" y="13338"/>
                </a:cubicBezTo>
                <a:cubicBezTo>
                  <a:pt x="52357" y="13237"/>
                  <a:pt x="52470" y="13149"/>
                  <a:pt x="52571" y="13073"/>
                </a:cubicBezTo>
                <a:lnTo>
                  <a:pt x="52848" y="12884"/>
                </a:lnTo>
                <a:cubicBezTo>
                  <a:pt x="53021" y="12761"/>
                  <a:pt x="53194" y="12613"/>
                  <a:pt x="53522" y="12345"/>
                </a:cubicBezTo>
                <a:lnTo>
                  <a:pt x="53522" y="12345"/>
                </a:lnTo>
                <a:cubicBezTo>
                  <a:pt x="53512" y="12354"/>
                  <a:pt x="53507" y="12357"/>
                  <a:pt x="53506" y="12357"/>
                </a:cubicBezTo>
                <a:cubicBezTo>
                  <a:pt x="53496" y="12357"/>
                  <a:pt x="54190" y="11744"/>
                  <a:pt x="54663" y="11271"/>
                </a:cubicBezTo>
                <a:lnTo>
                  <a:pt x="54663" y="11271"/>
                </a:lnTo>
                <a:cubicBezTo>
                  <a:pt x="54660" y="11274"/>
                  <a:pt x="54659" y="11275"/>
                  <a:pt x="54659" y="11275"/>
                </a:cubicBezTo>
                <a:cubicBezTo>
                  <a:pt x="54661" y="11275"/>
                  <a:pt x="54768" y="11178"/>
                  <a:pt x="54814" y="11133"/>
                </a:cubicBezTo>
                <a:cubicBezTo>
                  <a:pt x="54965" y="11007"/>
                  <a:pt x="55078" y="10868"/>
                  <a:pt x="55205" y="10742"/>
                </a:cubicBezTo>
                <a:cubicBezTo>
                  <a:pt x="55318" y="10616"/>
                  <a:pt x="55431" y="10503"/>
                  <a:pt x="55545" y="10377"/>
                </a:cubicBezTo>
                <a:cubicBezTo>
                  <a:pt x="55746" y="10137"/>
                  <a:pt x="55948" y="9936"/>
                  <a:pt x="56124" y="9709"/>
                </a:cubicBezTo>
                <a:cubicBezTo>
                  <a:pt x="56528" y="9230"/>
                  <a:pt x="56893" y="8726"/>
                  <a:pt x="57221" y="8197"/>
                </a:cubicBezTo>
                <a:cubicBezTo>
                  <a:pt x="57258" y="8146"/>
                  <a:pt x="57359" y="7970"/>
                  <a:pt x="57435" y="7831"/>
                </a:cubicBezTo>
                <a:cubicBezTo>
                  <a:pt x="57485" y="7748"/>
                  <a:pt x="57523" y="7682"/>
                  <a:pt x="57526" y="7682"/>
                </a:cubicBezTo>
                <a:lnTo>
                  <a:pt x="57526" y="7682"/>
                </a:lnTo>
                <a:cubicBezTo>
                  <a:pt x="57528" y="7682"/>
                  <a:pt x="57520" y="7700"/>
                  <a:pt x="57499" y="7741"/>
                </a:cubicBezTo>
                <a:lnTo>
                  <a:pt x="57499" y="7741"/>
                </a:lnTo>
                <a:cubicBezTo>
                  <a:pt x="57624" y="7490"/>
                  <a:pt x="57725" y="7238"/>
                  <a:pt x="57825" y="6974"/>
                </a:cubicBezTo>
                <a:cubicBezTo>
                  <a:pt x="57865" y="6870"/>
                  <a:pt x="57887" y="6807"/>
                  <a:pt x="57897" y="6774"/>
                </a:cubicBezTo>
                <a:lnTo>
                  <a:pt x="57897" y="6774"/>
                </a:lnTo>
                <a:cubicBezTo>
                  <a:pt x="57882" y="6832"/>
                  <a:pt x="57846" y="6947"/>
                  <a:pt x="57800" y="7063"/>
                </a:cubicBezTo>
                <a:cubicBezTo>
                  <a:pt x="57731" y="7236"/>
                  <a:pt x="57656" y="7422"/>
                  <a:pt x="57661" y="7422"/>
                </a:cubicBezTo>
                <a:cubicBezTo>
                  <a:pt x="57663" y="7422"/>
                  <a:pt x="57682" y="7384"/>
                  <a:pt x="57725" y="7290"/>
                </a:cubicBezTo>
                <a:cubicBezTo>
                  <a:pt x="57725" y="7264"/>
                  <a:pt x="57838" y="7000"/>
                  <a:pt x="57939" y="6647"/>
                </a:cubicBezTo>
                <a:cubicBezTo>
                  <a:pt x="58040" y="6294"/>
                  <a:pt x="58090" y="5929"/>
                  <a:pt x="58103" y="5563"/>
                </a:cubicBezTo>
                <a:lnTo>
                  <a:pt x="58103" y="5563"/>
                </a:lnTo>
                <a:cubicBezTo>
                  <a:pt x="58078" y="5853"/>
                  <a:pt x="58040" y="6143"/>
                  <a:pt x="57977" y="6433"/>
                </a:cubicBezTo>
                <a:cubicBezTo>
                  <a:pt x="57876" y="6823"/>
                  <a:pt x="57737" y="7201"/>
                  <a:pt x="57561" y="7567"/>
                </a:cubicBezTo>
                <a:cubicBezTo>
                  <a:pt x="57548" y="7567"/>
                  <a:pt x="57674" y="7315"/>
                  <a:pt x="57813" y="6874"/>
                </a:cubicBezTo>
                <a:cubicBezTo>
                  <a:pt x="58078" y="6105"/>
                  <a:pt x="58115" y="5273"/>
                  <a:pt x="57914" y="4480"/>
                </a:cubicBezTo>
                <a:cubicBezTo>
                  <a:pt x="57901" y="4442"/>
                  <a:pt x="57888" y="4391"/>
                  <a:pt x="57888" y="4341"/>
                </a:cubicBezTo>
                <a:cubicBezTo>
                  <a:pt x="57775" y="3938"/>
                  <a:pt x="57611" y="3547"/>
                  <a:pt x="57384" y="3194"/>
                </a:cubicBezTo>
                <a:cubicBezTo>
                  <a:pt x="57145" y="2778"/>
                  <a:pt x="56855" y="2400"/>
                  <a:pt x="56515" y="2073"/>
                </a:cubicBezTo>
                <a:lnTo>
                  <a:pt x="56376" y="1909"/>
                </a:lnTo>
                <a:cubicBezTo>
                  <a:pt x="56313" y="1859"/>
                  <a:pt x="56263" y="1808"/>
                  <a:pt x="56200" y="1758"/>
                </a:cubicBezTo>
                <a:lnTo>
                  <a:pt x="55986" y="1569"/>
                </a:lnTo>
                <a:cubicBezTo>
                  <a:pt x="55910" y="1506"/>
                  <a:pt x="55835" y="1443"/>
                  <a:pt x="55734" y="1367"/>
                </a:cubicBezTo>
                <a:cubicBezTo>
                  <a:pt x="55512" y="1198"/>
                  <a:pt x="55460" y="1151"/>
                  <a:pt x="55473" y="1151"/>
                </a:cubicBezTo>
                <a:cubicBezTo>
                  <a:pt x="55490" y="1151"/>
                  <a:pt x="55609" y="1225"/>
                  <a:pt x="55625" y="1225"/>
                </a:cubicBezTo>
                <a:cubicBezTo>
                  <a:pt x="55629" y="1225"/>
                  <a:pt x="55625" y="1219"/>
                  <a:pt x="55608" y="1203"/>
                </a:cubicBezTo>
                <a:lnTo>
                  <a:pt x="55608" y="1203"/>
                </a:lnTo>
                <a:cubicBezTo>
                  <a:pt x="55935" y="1443"/>
                  <a:pt x="56238" y="1695"/>
                  <a:pt x="56502" y="1985"/>
                </a:cubicBezTo>
                <a:cubicBezTo>
                  <a:pt x="56557" y="2042"/>
                  <a:pt x="56610" y="2100"/>
                  <a:pt x="56662" y="2158"/>
                </a:cubicBezTo>
                <a:lnTo>
                  <a:pt x="56662" y="2158"/>
                </a:lnTo>
                <a:cubicBezTo>
                  <a:pt x="56643" y="2138"/>
                  <a:pt x="56623" y="2118"/>
                  <a:pt x="56604" y="2098"/>
                </a:cubicBezTo>
                <a:lnTo>
                  <a:pt x="56604" y="2098"/>
                </a:lnTo>
                <a:cubicBezTo>
                  <a:pt x="56625" y="2120"/>
                  <a:pt x="56647" y="2142"/>
                  <a:pt x="56668" y="2165"/>
                </a:cubicBezTo>
                <a:lnTo>
                  <a:pt x="56668" y="2165"/>
                </a:lnTo>
                <a:cubicBezTo>
                  <a:pt x="56666" y="2163"/>
                  <a:pt x="56664" y="2160"/>
                  <a:pt x="56662" y="2158"/>
                </a:cubicBezTo>
                <a:lnTo>
                  <a:pt x="56662" y="2158"/>
                </a:lnTo>
                <a:cubicBezTo>
                  <a:pt x="56791" y="2292"/>
                  <a:pt x="56910" y="2435"/>
                  <a:pt x="57019" y="2577"/>
                </a:cubicBezTo>
                <a:cubicBezTo>
                  <a:pt x="57089" y="2666"/>
                  <a:pt x="57156" y="2758"/>
                  <a:pt x="57219" y="2854"/>
                </a:cubicBezTo>
                <a:lnTo>
                  <a:pt x="57219" y="2854"/>
                </a:lnTo>
                <a:cubicBezTo>
                  <a:pt x="57118" y="2700"/>
                  <a:pt x="57011" y="2554"/>
                  <a:pt x="56893" y="2413"/>
                </a:cubicBezTo>
                <a:cubicBezTo>
                  <a:pt x="56767" y="2262"/>
                  <a:pt x="56616" y="2085"/>
                  <a:pt x="56439" y="1909"/>
                </a:cubicBezTo>
                <a:cubicBezTo>
                  <a:pt x="56364" y="1808"/>
                  <a:pt x="56263" y="1733"/>
                  <a:pt x="56162" y="1644"/>
                </a:cubicBezTo>
                <a:cubicBezTo>
                  <a:pt x="56074" y="1556"/>
                  <a:pt x="55973" y="1468"/>
                  <a:pt x="55860" y="1392"/>
                </a:cubicBezTo>
                <a:cubicBezTo>
                  <a:pt x="55028" y="737"/>
                  <a:pt x="54045" y="283"/>
                  <a:pt x="53012" y="69"/>
                </a:cubicBezTo>
                <a:cubicBezTo>
                  <a:pt x="52848" y="57"/>
                  <a:pt x="52647" y="19"/>
                  <a:pt x="52508" y="6"/>
                </a:cubicBezTo>
                <a:cubicBezTo>
                  <a:pt x="52467" y="6"/>
                  <a:pt x="52433" y="5"/>
                  <a:pt x="52409" y="4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28"/>
          <p:cNvSpPr txBox="1"/>
          <p:nvPr>
            <p:ph type="title"/>
          </p:nvPr>
        </p:nvSpPr>
        <p:spPr>
          <a:xfrm>
            <a:off x="1431275" y="454145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50" name="Google Shape;1950;p28"/>
          <p:cNvSpPr txBox="1"/>
          <p:nvPr>
            <p:ph idx="1" type="subTitle"/>
          </p:nvPr>
        </p:nvSpPr>
        <p:spPr>
          <a:xfrm>
            <a:off x="1431275" y="1382550"/>
            <a:ext cx="6326700" cy="1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951" name="Google Shape;1951;p28"/>
          <p:cNvGrpSpPr/>
          <p:nvPr/>
        </p:nvGrpSpPr>
        <p:grpSpPr>
          <a:xfrm>
            <a:off x="8198255" y="444849"/>
            <a:ext cx="795710" cy="172800"/>
            <a:chOff x="462030" y="444849"/>
            <a:chExt cx="795710" cy="172800"/>
          </a:xfrm>
        </p:grpSpPr>
        <p:sp>
          <p:nvSpPr>
            <p:cNvPr id="1952" name="Google Shape;1952;p28"/>
            <p:cNvSpPr/>
            <p:nvPr/>
          </p:nvSpPr>
          <p:spPr>
            <a:xfrm flipH="1">
              <a:off x="1084940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8"/>
            <p:cNvSpPr/>
            <p:nvPr/>
          </p:nvSpPr>
          <p:spPr>
            <a:xfrm flipH="1">
              <a:off x="462030" y="4469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4" name="Google Shape;1954;p28"/>
          <p:cNvSpPr/>
          <p:nvPr/>
        </p:nvSpPr>
        <p:spPr>
          <a:xfrm flipH="1">
            <a:off x="8198259" y="262580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28"/>
          <p:cNvSpPr/>
          <p:nvPr/>
        </p:nvSpPr>
        <p:spPr>
          <a:xfrm flipH="1">
            <a:off x="8474965" y="2944178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28"/>
          <p:cNvSpPr/>
          <p:nvPr/>
        </p:nvSpPr>
        <p:spPr>
          <a:xfrm flipH="1">
            <a:off x="7921572" y="3259156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28"/>
          <p:cNvSpPr/>
          <p:nvPr/>
        </p:nvSpPr>
        <p:spPr>
          <a:xfrm flipH="1">
            <a:off x="8821165" y="357753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28"/>
          <p:cNvSpPr/>
          <p:nvPr/>
        </p:nvSpPr>
        <p:spPr>
          <a:xfrm flipH="1">
            <a:off x="8198259" y="3892510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28"/>
          <p:cNvSpPr/>
          <p:nvPr/>
        </p:nvSpPr>
        <p:spPr>
          <a:xfrm flipH="1">
            <a:off x="7852065" y="4209187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28"/>
          <p:cNvSpPr/>
          <p:nvPr/>
        </p:nvSpPr>
        <p:spPr>
          <a:xfrm flipH="1">
            <a:off x="8474965" y="4524165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28"/>
          <p:cNvSpPr/>
          <p:nvPr/>
        </p:nvSpPr>
        <p:spPr>
          <a:xfrm flipH="1">
            <a:off x="8198274" y="4524165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28"/>
          <p:cNvSpPr/>
          <p:nvPr/>
        </p:nvSpPr>
        <p:spPr>
          <a:xfrm flipH="1">
            <a:off x="8821165" y="4842541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3" name="Google Shape;1963;p28"/>
          <p:cNvGrpSpPr/>
          <p:nvPr/>
        </p:nvGrpSpPr>
        <p:grpSpPr>
          <a:xfrm>
            <a:off x="8198259" y="762363"/>
            <a:ext cx="795696" cy="172800"/>
            <a:chOff x="462034" y="762363"/>
            <a:chExt cx="795696" cy="172800"/>
          </a:xfrm>
        </p:grpSpPr>
        <p:sp>
          <p:nvSpPr>
            <p:cNvPr id="1964" name="Google Shape;1964;p28"/>
            <p:cNvSpPr/>
            <p:nvPr/>
          </p:nvSpPr>
          <p:spPr>
            <a:xfrm flipH="1">
              <a:off x="462034" y="76236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8"/>
            <p:cNvSpPr/>
            <p:nvPr/>
          </p:nvSpPr>
          <p:spPr>
            <a:xfrm flipH="1">
              <a:off x="738730" y="7640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28"/>
          <p:cNvGrpSpPr/>
          <p:nvPr/>
        </p:nvGrpSpPr>
        <p:grpSpPr>
          <a:xfrm>
            <a:off x="8544459" y="128159"/>
            <a:ext cx="449500" cy="172800"/>
            <a:chOff x="808234" y="128159"/>
            <a:chExt cx="449500" cy="172800"/>
          </a:xfrm>
        </p:grpSpPr>
        <p:sp>
          <p:nvSpPr>
            <p:cNvPr id="1967" name="Google Shape;1967;p28"/>
            <p:cNvSpPr/>
            <p:nvPr/>
          </p:nvSpPr>
          <p:spPr>
            <a:xfrm flipH="1">
              <a:off x="1084934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8"/>
            <p:cNvSpPr/>
            <p:nvPr/>
          </p:nvSpPr>
          <p:spPr>
            <a:xfrm flipH="1">
              <a:off x="808234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28"/>
          <p:cNvGrpSpPr/>
          <p:nvPr/>
        </p:nvGrpSpPr>
        <p:grpSpPr>
          <a:xfrm>
            <a:off x="8198255" y="1078985"/>
            <a:ext cx="795710" cy="173704"/>
            <a:chOff x="462030" y="1078985"/>
            <a:chExt cx="795710" cy="173704"/>
          </a:xfrm>
        </p:grpSpPr>
        <p:sp>
          <p:nvSpPr>
            <p:cNvPr id="1970" name="Google Shape;1970;p28"/>
            <p:cNvSpPr/>
            <p:nvPr/>
          </p:nvSpPr>
          <p:spPr>
            <a:xfrm flipH="1">
              <a:off x="1084940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8"/>
            <p:cNvSpPr/>
            <p:nvPr/>
          </p:nvSpPr>
          <p:spPr>
            <a:xfrm flipH="1">
              <a:off x="462030" y="107898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2" name="Google Shape;1972;p28"/>
          <p:cNvGrpSpPr/>
          <p:nvPr/>
        </p:nvGrpSpPr>
        <p:grpSpPr>
          <a:xfrm>
            <a:off x="8198255" y="1394867"/>
            <a:ext cx="795704" cy="172800"/>
            <a:chOff x="462030" y="1394867"/>
            <a:chExt cx="795704" cy="172800"/>
          </a:xfrm>
        </p:grpSpPr>
        <p:sp>
          <p:nvSpPr>
            <p:cNvPr id="1973" name="Google Shape;1973;p28"/>
            <p:cNvSpPr/>
            <p:nvPr/>
          </p:nvSpPr>
          <p:spPr>
            <a:xfrm flipH="1">
              <a:off x="1084934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8"/>
            <p:cNvSpPr/>
            <p:nvPr/>
          </p:nvSpPr>
          <p:spPr>
            <a:xfrm flipH="1">
              <a:off x="462030" y="13961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5" name="Google Shape;1975;p28"/>
          <p:cNvSpPr/>
          <p:nvPr/>
        </p:nvSpPr>
        <p:spPr>
          <a:xfrm flipH="1">
            <a:off x="8474955" y="169492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6" name="Google Shape;1976;p28"/>
          <p:cNvGrpSpPr/>
          <p:nvPr/>
        </p:nvGrpSpPr>
        <p:grpSpPr>
          <a:xfrm>
            <a:off x="8198265" y="2026522"/>
            <a:ext cx="795709" cy="172800"/>
            <a:chOff x="462040" y="2026522"/>
            <a:chExt cx="795709" cy="172800"/>
          </a:xfrm>
        </p:grpSpPr>
        <p:sp>
          <p:nvSpPr>
            <p:cNvPr id="1977" name="Google Shape;1977;p28"/>
            <p:cNvSpPr/>
            <p:nvPr/>
          </p:nvSpPr>
          <p:spPr>
            <a:xfrm flipH="1">
              <a:off x="1084949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8"/>
            <p:cNvSpPr/>
            <p:nvPr/>
          </p:nvSpPr>
          <p:spPr>
            <a:xfrm flipH="1">
              <a:off x="462040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9" name="Google Shape;1979;p28"/>
          <p:cNvSpPr/>
          <p:nvPr/>
        </p:nvSpPr>
        <p:spPr>
          <a:xfrm flipH="1">
            <a:off x="8474965" y="2625410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28"/>
          <p:cNvSpPr/>
          <p:nvPr/>
        </p:nvSpPr>
        <p:spPr>
          <a:xfrm flipH="1">
            <a:off x="8198259" y="294247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28"/>
          <p:cNvSpPr/>
          <p:nvPr/>
        </p:nvSpPr>
        <p:spPr>
          <a:xfrm flipH="1">
            <a:off x="7921559" y="294247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28"/>
          <p:cNvSpPr/>
          <p:nvPr/>
        </p:nvSpPr>
        <p:spPr>
          <a:xfrm flipH="1">
            <a:off x="8821159" y="3259156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28"/>
          <p:cNvSpPr/>
          <p:nvPr/>
        </p:nvSpPr>
        <p:spPr>
          <a:xfrm flipH="1">
            <a:off x="8198277" y="3260853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28"/>
          <p:cNvSpPr/>
          <p:nvPr/>
        </p:nvSpPr>
        <p:spPr>
          <a:xfrm flipH="1">
            <a:off x="8474965" y="389501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28"/>
          <p:cNvSpPr/>
          <p:nvPr/>
        </p:nvSpPr>
        <p:spPr>
          <a:xfrm flipH="1">
            <a:off x="8198277" y="3576678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28"/>
          <p:cNvSpPr/>
          <p:nvPr/>
        </p:nvSpPr>
        <p:spPr>
          <a:xfrm flipH="1">
            <a:off x="8821159" y="420794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28"/>
          <p:cNvSpPr/>
          <p:nvPr/>
        </p:nvSpPr>
        <p:spPr>
          <a:xfrm flipH="1">
            <a:off x="8544459" y="420794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28"/>
          <p:cNvSpPr/>
          <p:nvPr/>
        </p:nvSpPr>
        <p:spPr>
          <a:xfrm flipH="1">
            <a:off x="8821159" y="2327859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28"/>
          <p:cNvSpPr/>
          <p:nvPr/>
        </p:nvSpPr>
        <p:spPr>
          <a:xfrm flipH="1">
            <a:off x="8544459" y="2327859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28"/>
          <p:cNvSpPr/>
          <p:nvPr/>
        </p:nvSpPr>
        <p:spPr>
          <a:xfrm flipH="1">
            <a:off x="8548265" y="4842541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28"/>
          <p:cNvSpPr/>
          <p:nvPr/>
        </p:nvSpPr>
        <p:spPr>
          <a:xfrm flipH="1">
            <a:off x="7852065" y="4842487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2" name="Google Shape;1992;p28"/>
          <p:cNvGrpSpPr/>
          <p:nvPr/>
        </p:nvGrpSpPr>
        <p:grpSpPr>
          <a:xfrm rot="-10300768">
            <a:off x="-1177184" y="4357425"/>
            <a:ext cx="2112717" cy="643627"/>
            <a:chOff x="4421600" y="4194425"/>
            <a:chExt cx="2112875" cy="643675"/>
          </a:xfrm>
        </p:grpSpPr>
        <p:sp>
          <p:nvSpPr>
            <p:cNvPr id="1993" name="Google Shape;1993;p28"/>
            <p:cNvSpPr/>
            <p:nvPr/>
          </p:nvSpPr>
          <p:spPr>
            <a:xfrm>
              <a:off x="4816950" y="4824475"/>
              <a:ext cx="8850" cy="1600"/>
            </a:xfrm>
            <a:custGeom>
              <a:rect b="b" l="l" r="r" t="t"/>
              <a:pathLst>
                <a:path extrusionOk="0" h="64" w="354">
                  <a:moveTo>
                    <a:pt x="1" y="0"/>
                  </a:moveTo>
                  <a:lnTo>
                    <a:pt x="354" y="6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8"/>
            <p:cNvSpPr/>
            <p:nvPr/>
          </p:nvSpPr>
          <p:spPr>
            <a:xfrm>
              <a:off x="4754575" y="4807450"/>
              <a:ext cx="3050" cy="925"/>
            </a:xfrm>
            <a:custGeom>
              <a:rect b="b" l="l" r="r" t="t"/>
              <a:pathLst>
                <a:path extrusionOk="0" h="37" w="122">
                  <a:moveTo>
                    <a:pt x="1" y="1"/>
                  </a:moveTo>
                  <a:cubicBezTo>
                    <a:pt x="67" y="23"/>
                    <a:pt x="111" y="36"/>
                    <a:pt x="117" y="36"/>
                  </a:cubicBezTo>
                  <a:cubicBezTo>
                    <a:pt x="122" y="36"/>
                    <a:pt x="106" y="29"/>
                    <a:pt x="64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8"/>
            <p:cNvSpPr/>
            <p:nvPr/>
          </p:nvSpPr>
          <p:spPr>
            <a:xfrm>
              <a:off x="5592225" y="4647100"/>
              <a:ext cx="26800" cy="1300"/>
            </a:xfrm>
            <a:custGeom>
              <a:rect b="b" l="l" r="r" t="t"/>
              <a:pathLst>
                <a:path extrusionOk="0" h="52" w="1072">
                  <a:moveTo>
                    <a:pt x="1072" y="1"/>
                  </a:moveTo>
                  <a:cubicBezTo>
                    <a:pt x="567" y="26"/>
                    <a:pt x="0" y="39"/>
                    <a:pt x="63" y="51"/>
                  </a:cubicBezTo>
                  <a:lnTo>
                    <a:pt x="215" y="51"/>
                  </a:lnTo>
                  <a:cubicBezTo>
                    <a:pt x="567" y="26"/>
                    <a:pt x="845" y="13"/>
                    <a:pt x="107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8"/>
            <p:cNvSpPr/>
            <p:nvPr/>
          </p:nvSpPr>
          <p:spPr>
            <a:xfrm>
              <a:off x="4966900" y="4637975"/>
              <a:ext cx="12625" cy="25"/>
            </a:xfrm>
            <a:custGeom>
              <a:rect b="b" l="l" r="r" t="t"/>
              <a:pathLst>
                <a:path extrusionOk="0" h="1" w="505">
                  <a:moveTo>
                    <a:pt x="1" y="0"/>
                  </a:moveTo>
                  <a:lnTo>
                    <a:pt x="152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8"/>
            <p:cNvSpPr/>
            <p:nvPr/>
          </p:nvSpPr>
          <p:spPr>
            <a:xfrm>
              <a:off x="4941075" y="4638925"/>
              <a:ext cx="16725" cy="325"/>
            </a:xfrm>
            <a:custGeom>
              <a:rect b="b" l="l" r="r" t="t"/>
              <a:pathLst>
                <a:path extrusionOk="0" h="13" w="669">
                  <a:moveTo>
                    <a:pt x="668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8"/>
            <p:cNvSpPr/>
            <p:nvPr/>
          </p:nvSpPr>
          <p:spPr>
            <a:xfrm>
              <a:off x="5134325" y="4735625"/>
              <a:ext cx="5875" cy="8950"/>
            </a:xfrm>
            <a:custGeom>
              <a:rect b="b" l="l" r="r" t="t"/>
              <a:pathLst>
                <a:path extrusionOk="0" h="358" w="235">
                  <a:moveTo>
                    <a:pt x="23" y="337"/>
                  </a:moveTo>
                  <a:lnTo>
                    <a:pt x="20" y="341"/>
                  </a:lnTo>
                  <a:cubicBezTo>
                    <a:pt x="22" y="338"/>
                    <a:pt x="22" y="337"/>
                    <a:pt x="23" y="337"/>
                  </a:cubicBezTo>
                  <a:close/>
                  <a:moveTo>
                    <a:pt x="234" y="1"/>
                  </a:moveTo>
                  <a:lnTo>
                    <a:pt x="234" y="1"/>
                  </a:lnTo>
                  <a:cubicBezTo>
                    <a:pt x="34" y="301"/>
                    <a:pt x="0" y="358"/>
                    <a:pt x="4" y="358"/>
                  </a:cubicBezTo>
                  <a:cubicBezTo>
                    <a:pt x="6" y="358"/>
                    <a:pt x="22" y="336"/>
                    <a:pt x="23" y="336"/>
                  </a:cubicBezTo>
                  <a:lnTo>
                    <a:pt x="23" y="336"/>
                  </a:lnTo>
                  <a:cubicBezTo>
                    <a:pt x="23" y="336"/>
                    <a:pt x="23" y="336"/>
                    <a:pt x="23" y="337"/>
                  </a:cubicBezTo>
                  <a:lnTo>
                    <a:pt x="23" y="33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8"/>
            <p:cNvSpPr/>
            <p:nvPr/>
          </p:nvSpPr>
          <p:spPr>
            <a:xfrm>
              <a:off x="4792075" y="4822250"/>
              <a:ext cx="7275" cy="1600"/>
            </a:xfrm>
            <a:custGeom>
              <a:rect b="b" l="l" r="r" t="t"/>
              <a:pathLst>
                <a:path extrusionOk="0" h="64" w="291">
                  <a:moveTo>
                    <a:pt x="0" y="1"/>
                  </a:moveTo>
                  <a:lnTo>
                    <a:pt x="0" y="1"/>
                  </a:lnTo>
                  <a:cubicBezTo>
                    <a:pt x="88" y="26"/>
                    <a:pt x="189" y="51"/>
                    <a:pt x="290" y="64"/>
                  </a:cubicBezTo>
                  <a:cubicBezTo>
                    <a:pt x="189" y="39"/>
                    <a:pt x="88" y="13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8"/>
            <p:cNvSpPr/>
            <p:nvPr/>
          </p:nvSpPr>
          <p:spPr>
            <a:xfrm>
              <a:off x="4748275" y="4384700"/>
              <a:ext cx="13250" cy="7275"/>
            </a:xfrm>
            <a:custGeom>
              <a:rect b="b" l="l" r="r" t="t"/>
              <a:pathLst>
                <a:path extrusionOk="0" h="291" w="530">
                  <a:moveTo>
                    <a:pt x="530" y="0"/>
                  </a:moveTo>
                  <a:lnTo>
                    <a:pt x="530" y="0"/>
                  </a:lnTo>
                  <a:cubicBezTo>
                    <a:pt x="485" y="23"/>
                    <a:pt x="431" y="55"/>
                    <a:pt x="360" y="96"/>
                  </a:cubicBezTo>
                  <a:lnTo>
                    <a:pt x="360" y="96"/>
                  </a:lnTo>
                  <a:cubicBezTo>
                    <a:pt x="415" y="65"/>
                    <a:pt x="473" y="33"/>
                    <a:pt x="530" y="0"/>
                  </a:cubicBezTo>
                  <a:close/>
                  <a:moveTo>
                    <a:pt x="360" y="96"/>
                  </a:moveTo>
                  <a:cubicBezTo>
                    <a:pt x="220" y="174"/>
                    <a:pt x="91" y="245"/>
                    <a:pt x="1" y="290"/>
                  </a:cubicBezTo>
                  <a:cubicBezTo>
                    <a:pt x="155" y="213"/>
                    <a:pt x="270" y="148"/>
                    <a:pt x="360" y="9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8"/>
            <p:cNvSpPr/>
            <p:nvPr/>
          </p:nvSpPr>
          <p:spPr>
            <a:xfrm>
              <a:off x="6030725" y="4607725"/>
              <a:ext cx="675" cy="25"/>
            </a:xfrm>
            <a:custGeom>
              <a:rect b="b" l="l" r="r" t="t"/>
              <a:pathLst>
                <a:path extrusionOk="0" h="1" w="27">
                  <a:moveTo>
                    <a:pt x="2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8"/>
            <p:cNvSpPr/>
            <p:nvPr/>
          </p:nvSpPr>
          <p:spPr>
            <a:xfrm>
              <a:off x="4761625" y="4447350"/>
              <a:ext cx="6850" cy="700"/>
            </a:xfrm>
            <a:custGeom>
              <a:rect b="b" l="l" r="r" t="t"/>
              <a:pathLst>
                <a:path extrusionOk="0" h="28" w="274">
                  <a:moveTo>
                    <a:pt x="14" y="1"/>
                  </a:moveTo>
                  <a:cubicBezTo>
                    <a:pt x="0" y="1"/>
                    <a:pt x="117" y="12"/>
                    <a:pt x="273" y="27"/>
                  </a:cubicBezTo>
                  <a:lnTo>
                    <a:pt x="210" y="14"/>
                  </a:lnTo>
                  <a:cubicBezTo>
                    <a:pt x="80" y="5"/>
                    <a:pt x="22" y="1"/>
                    <a:pt x="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8"/>
            <p:cNvSpPr/>
            <p:nvPr/>
          </p:nvSpPr>
          <p:spPr>
            <a:xfrm>
              <a:off x="5405100" y="465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8"/>
            <p:cNvSpPr/>
            <p:nvPr/>
          </p:nvSpPr>
          <p:spPr>
            <a:xfrm>
              <a:off x="5375500" y="4655625"/>
              <a:ext cx="29300" cy="950"/>
            </a:xfrm>
            <a:custGeom>
              <a:rect b="b" l="l" r="r" t="t"/>
              <a:pathLst>
                <a:path extrusionOk="0" h="38" w="1172">
                  <a:moveTo>
                    <a:pt x="781" y="0"/>
                  </a:moveTo>
                  <a:cubicBezTo>
                    <a:pt x="529" y="25"/>
                    <a:pt x="265" y="38"/>
                    <a:pt x="0" y="38"/>
                  </a:cubicBezTo>
                  <a:lnTo>
                    <a:pt x="1172" y="38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8"/>
            <p:cNvSpPr/>
            <p:nvPr/>
          </p:nvSpPr>
          <p:spPr>
            <a:xfrm>
              <a:off x="4421600" y="4194425"/>
              <a:ext cx="2112875" cy="643675"/>
            </a:xfrm>
            <a:custGeom>
              <a:rect b="b" l="l" r="r" t="t"/>
              <a:pathLst>
                <a:path extrusionOk="0" h="25747" w="84515">
                  <a:moveTo>
                    <a:pt x="1109" y="6024"/>
                  </a:moveTo>
                  <a:cubicBezTo>
                    <a:pt x="1091" y="6046"/>
                    <a:pt x="1074" y="6069"/>
                    <a:pt x="1056" y="6093"/>
                  </a:cubicBezTo>
                  <a:lnTo>
                    <a:pt x="1056" y="6093"/>
                  </a:lnTo>
                  <a:cubicBezTo>
                    <a:pt x="1062" y="6088"/>
                    <a:pt x="1079" y="6067"/>
                    <a:pt x="1109" y="6024"/>
                  </a:cubicBezTo>
                  <a:close/>
                  <a:moveTo>
                    <a:pt x="303" y="7259"/>
                  </a:moveTo>
                  <a:cubicBezTo>
                    <a:pt x="297" y="7272"/>
                    <a:pt x="291" y="7287"/>
                    <a:pt x="286" y="7301"/>
                  </a:cubicBezTo>
                  <a:lnTo>
                    <a:pt x="286" y="7301"/>
                  </a:lnTo>
                  <a:lnTo>
                    <a:pt x="303" y="7259"/>
                  </a:lnTo>
                  <a:close/>
                  <a:moveTo>
                    <a:pt x="13837" y="7507"/>
                  </a:moveTo>
                  <a:cubicBezTo>
                    <a:pt x="13828" y="7512"/>
                    <a:pt x="13820" y="7518"/>
                    <a:pt x="13811" y="7523"/>
                  </a:cubicBezTo>
                  <a:cubicBezTo>
                    <a:pt x="13820" y="7518"/>
                    <a:pt x="13828" y="7512"/>
                    <a:pt x="13837" y="7507"/>
                  </a:cubicBezTo>
                  <a:close/>
                  <a:moveTo>
                    <a:pt x="13711" y="7604"/>
                  </a:moveTo>
                  <a:lnTo>
                    <a:pt x="13711" y="7604"/>
                  </a:lnTo>
                  <a:cubicBezTo>
                    <a:pt x="13706" y="7605"/>
                    <a:pt x="13677" y="7622"/>
                    <a:pt x="13597" y="7674"/>
                  </a:cubicBezTo>
                  <a:cubicBezTo>
                    <a:pt x="13636" y="7651"/>
                    <a:pt x="13674" y="7627"/>
                    <a:pt x="13711" y="7604"/>
                  </a:cubicBezTo>
                  <a:close/>
                  <a:moveTo>
                    <a:pt x="542" y="8645"/>
                  </a:moveTo>
                  <a:cubicBezTo>
                    <a:pt x="646" y="8692"/>
                    <a:pt x="686" y="8711"/>
                    <a:pt x="688" y="8711"/>
                  </a:cubicBezTo>
                  <a:cubicBezTo>
                    <a:pt x="688" y="8711"/>
                    <a:pt x="673" y="8703"/>
                    <a:pt x="649" y="8690"/>
                  </a:cubicBezTo>
                  <a:lnTo>
                    <a:pt x="649" y="8690"/>
                  </a:lnTo>
                  <a:cubicBezTo>
                    <a:pt x="615" y="8675"/>
                    <a:pt x="579" y="8660"/>
                    <a:pt x="542" y="8645"/>
                  </a:cubicBezTo>
                  <a:close/>
                  <a:moveTo>
                    <a:pt x="10384" y="9766"/>
                  </a:moveTo>
                  <a:lnTo>
                    <a:pt x="10371" y="9779"/>
                  </a:lnTo>
                  <a:cubicBezTo>
                    <a:pt x="10319" y="9773"/>
                    <a:pt x="10265" y="9770"/>
                    <a:pt x="10254" y="9770"/>
                  </a:cubicBezTo>
                  <a:cubicBezTo>
                    <a:pt x="10238" y="9770"/>
                    <a:pt x="10310" y="9777"/>
                    <a:pt x="10598" y="9791"/>
                  </a:cubicBezTo>
                  <a:lnTo>
                    <a:pt x="10384" y="9766"/>
                  </a:lnTo>
                  <a:close/>
                  <a:moveTo>
                    <a:pt x="84515" y="12374"/>
                  </a:moveTo>
                  <a:cubicBezTo>
                    <a:pt x="84478" y="12411"/>
                    <a:pt x="84448" y="12441"/>
                    <a:pt x="84423" y="12466"/>
                  </a:cubicBezTo>
                  <a:lnTo>
                    <a:pt x="84423" y="12466"/>
                  </a:lnTo>
                  <a:cubicBezTo>
                    <a:pt x="84454" y="12436"/>
                    <a:pt x="84484" y="12405"/>
                    <a:pt x="84515" y="12374"/>
                  </a:cubicBezTo>
                  <a:close/>
                  <a:moveTo>
                    <a:pt x="84423" y="12466"/>
                  </a:moveTo>
                  <a:lnTo>
                    <a:pt x="84423" y="12466"/>
                  </a:lnTo>
                  <a:cubicBezTo>
                    <a:pt x="84388" y="12500"/>
                    <a:pt x="84352" y="12534"/>
                    <a:pt x="84316" y="12567"/>
                  </a:cubicBezTo>
                  <a:lnTo>
                    <a:pt x="84316" y="12567"/>
                  </a:lnTo>
                  <a:cubicBezTo>
                    <a:pt x="84345" y="12542"/>
                    <a:pt x="84376" y="12513"/>
                    <a:pt x="84423" y="12466"/>
                  </a:cubicBezTo>
                  <a:close/>
                  <a:moveTo>
                    <a:pt x="84316" y="12567"/>
                  </a:moveTo>
                  <a:lnTo>
                    <a:pt x="84316" y="12567"/>
                  </a:lnTo>
                  <a:cubicBezTo>
                    <a:pt x="84303" y="12579"/>
                    <a:pt x="84290" y="12590"/>
                    <a:pt x="84275" y="12601"/>
                  </a:cubicBezTo>
                  <a:cubicBezTo>
                    <a:pt x="84263" y="12613"/>
                    <a:pt x="84252" y="12625"/>
                    <a:pt x="84240" y="12637"/>
                  </a:cubicBezTo>
                  <a:lnTo>
                    <a:pt x="84240" y="12637"/>
                  </a:lnTo>
                  <a:cubicBezTo>
                    <a:pt x="84265" y="12614"/>
                    <a:pt x="84291" y="12590"/>
                    <a:pt x="84316" y="12567"/>
                  </a:cubicBezTo>
                  <a:close/>
                  <a:moveTo>
                    <a:pt x="84240" y="12637"/>
                  </a:moveTo>
                  <a:lnTo>
                    <a:pt x="84240" y="12637"/>
                  </a:lnTo>
                  <a:cubicBezTo>
                    <a:pt x="84211" y="12662"/>
                    <a:pt x="84182" y="12687"/>
                    <a:pt x="84154" y="12711"/>
                  </a:cubicBezTo>
                  <a:lnTo>
                    <a:pt x="84154" y="12711"/>
                  </a:lnTo>
                  <a:cubicBezTo>
                    <a:pt x="84186" y="12686"/>
                    <a:pt x="84214" y="12662"/>
                    <a:pt x="84240" y="12637"/>
                  </a:cubicBezTo>
                  <a:close/>
                  <a:moveTo>
                    <a:pt x="81706" y="13959"/>
                  </a:moveTo>
                  <a:lnTo>
                    <a:pt x="81706" y="13959"/>
                  </a:lnTo>
                  <a:cubicBezTo>
                    <a:pt x="81471" y="14021"/>
                    <a:pt x="81264" y="14073"/>
                    <a:pt x="81125" y="14113"/>
                  </a:cubicBezTo>
                  <a:cubicBezTo>
                    <a:pt x="81274" y="14081"/>
                    <a:pt x="81509" y="14015"/>
                    <a:pt x="81706" y="13959"/>
                  </a:cubicBezTo>
                  <a:close/>
                  <a:moveTo>
                    <a:pt x="77143" y="14731"/>
                  </a:moveTo>
                  <a:cubicBezTo>
                    <a:pt x="77132" y="14734"/>
                    <a:pt x="77118" y="14738"/>
                    <a:pt x="77100" y="14743"/>
                  </a:cubicBezTo>
                  <a:lnTo>
                    <a:pt x="77100" y="14743"/>
                  </a:lnTo>
                  <a:cubicBezTo>
                    <a:pt x="77206" y="14731"/>
                    <a:pt x="77192" y="14731"/>
                    <a:pt x="77143" y="14731"/>
                  </a:cubicBezTo>
                  <a:close/>
                  <a:moveTo>
                    <a:pt x="77100" y="14743"/>
                  </a:moveTo>
                  <a:lnTo>
                    <a:pt x="77100" y="14743"/>
                  </a:lnTo>
                  <a:cubicBezTo>
                    <a:pt x="77098" y="14743"/>
                    <a:pt x="77095" y="14743"/>
                    <a:pt x="77093" y="14743"/>
                  </a:cubicBezTo>
                  <a:lnTo>
                    <a:pt x="77092" y="14745"/>
                  </a:lnTo>
                  <a:lnTo>
                    <a:pt x="77092" y="14745"/>
                  </a:lnTo>
                  <a:cubicBezTo>
                    <a:pt x="77094" y="14744"/>
                    <a:pt x="77097" y="14743"/>
                    <a:pt x="77100" y="14743"/>
                  </a:cubicBezTo>
                  <a:close/>
                  <a:moveTo>
                    <a:pt x="77092" y="14745"/>
                  </a:moveTo>
                  <a:cubicBezTo>
                    <a:pt x="77009" y="14763"/>
                    <a:pt x="76864" y="14787"/>
                    <a:pt x="76689" y="14811"/>
                  </a:cubicBezTo>
                  <a:lnTo>
                    <a:pt x="76689" y="14811"/>
                  </a:lnTo>
                  <a:cubicBezTo>
                    <a:pt x="76776" y="14800"/>
                    <a:pt x="76900" y="14784"/>
                    <a:pt x="77080" y="14756"/>
                  </a:cubicBezTo>
                  <a:lnTo>
                    <a:pt x="77092" y="14745"/>
                  </a:lnTo>
                  <a:close/>
                  <a:moveTo>
                    <a:pt x="76689" y="14811"/>
                  </a:moveTo>
                  <a:cubicBezTo>
                    <a:pt x="76619" y="14820"/>
                    <a:pt x="76572" y="14826"/>
                    <a:pt x="76538" y="14832"/>
                  </a:cubicBezTo>
                  <a:cubicBezTo>
                    <a:pt x="76591" y="14825"/>
                    <a:pt x="76641" y="14818"/>
                    <a:pt x="76689" y="14811"/>
                  </a:cubicBezTo>
                  <a:close/>
                  <a:moveTo>
                    <a:pt x="75959" y="14907"/>
                  </a:moveTo>
                  <a:cubicBezTo>
                    <a:pt x="75720" y="14941"/>
                    <a:pt x="75627" y="14955"/>
                    <a:pt x="75631" y="14955"/>
                  </a:cubicBezTo>
                  <a:cubicBezTo>
                    <a:pt x="75636" y="14955"/>
                    <a:pt x="75783" y="14935"/>
                    <a:pt x="75984" y="14907"/>
                  </a:cubicBezTo>
                  <a:close/>
                  <a:moveTo>
                    <a:pt x="74666" y="15165"/>
                  </a:moveTo>
                  <a:cubicBezTo>
                    <a:pt x="74442" y="15195"/>
                    <a:pt x="74226" y="15224"/>
                    <a:pt x="73993" y="15260"/>
                  </a:cubicBezTo>
                  <a:lnTo>
                    <a:pt x="74666" y="15165"/>
                  </a:lnTo>
                  <a:close/>
                  <a:moveTo>
                    <a:pt x="69764" y="15877"/>
                  </a:moveTo>
                  <a:lnTo>
                    <a:pt x="69764" y="15877"/>
                  </a:lnTo>
                  <a:cubicBezTo>
                    <a:pt x="69740" y="15880"/>
                    <a:pt x="69716" y="15883"/>
                    <a:pt x="69693" y="15887"/>
                  </a:cubicBezTo>
                  <a:lnTo>
                    <a:pt x="69693" y="15887"/>
                  </a:lnTo>
                  <a:cubicBezTo>
                    <a:pt x="69734" y="15881"/>
                    <a:pt x="69760" y="15878"/>
                    <a:pt x="69764" y="15877"/>
                  </a:cubicBezTo>
                  <a:close/>
                  <a:moveTo>
                    <a:pt x="70969" y="15701"/>
                  </a:moveTo>
                  <a:cubicBezTo>
                    <a:pt x="70783" y="15701"/>
                    <a:pt x="69714" y="15861"/>
                    <a:pt x="69054" y="15965"/>
                  </a:cubicBezTo>
                  <a:lnTo>
                    <a:pt x="69054" y="15965"/>
                  </a:lnTo>
                  <a:cubicBezTo>
                    <a:pt x="69176" y="15947"/>
                    <a:pt x="69327" y="15926"/>
                    <a:pt x="69532" y="15903"/>
                  </a:cubicBezTo>
                  <a:cubicBezTo>
                    <a:pt x="69692" y="15884"/>
                    <a:pt x="69758" y="15876"/>
                    <a:pt x="69764" y="15876"/>
                  </a:cubicBezTo>
                  <a:cubicBezTo>
                    <a:pt x="69765" y="15876"/>
                    <a:pt x="69765" y="15877"/>
                    <a:pt x="69764" y="15877"/>
                  </a:cubicBezTo>
                  <a:lnTo>
                    <a:pt x="69764" y="15877"/>
                  </a:lnTo>
                  <a:cubicBezTo>
                    <a:pt x="70138" y="15824"/>
                    <a:pt x="70622" y="15757"/>
                    <a:pt x="70969" y="15701"/>
                  </a:cubicBezTo>
                  <a:close/>
                  <a:moveTo>
                    <a:pt x="69693" y="15887"/>
                  </a:moveTo>
                  <a:cubicBezTo>
                    <a:pt x="69504" y="15912"/>
                    <a:pt x="69004" y="15977"/>
                    <a:pt x="69066" y="15977"/>
                  </a:cubicBezTo>
                  <a:cubicBezTo>
                    <a:pt x="69079" y="15977"/>
                    <a:pt x="69122" y="15974"/>
                    <a:pt x="69205" y="15966"/>
                  </a:cubicBezTo>
                  <a:cubicBezTo>
                    <a:pt x="69225" y="15955"/>
                    <a:pt x="69424" y="15925"/>
                    <a:pt x="69693" y="15887"/>
                  </a:cubicBezTo>
                  <a:close/>
                  <a:moveTo>
                    <a:pt x="29323" y="16760"/>
                  </a:moveTo>
                  <a:lnTo>
                    <a:pt x="29323" y="16760"/>
                  </a:lnTo>
                  <a:cubicBezTo>
                    <a:pt x="29350" y="16828"/>
                    <a:pt x="29378" y="16896"/>
                    <a:pt x="29397" y="16945"/>
                  </a:cubicBezTo>
                  <a:lnTo>
                    <a:pt x="29397" y="16945"/>
                  </a:lnTo>
                  <a:cubicBezTo>
                    <a:pt x="29375" y="16881"/>
                    <a:pt x="29350" y="16819"/>
                    <a:pt x="29323" y="16760"/>
                  </a:cubicBezTo>
                  <a:close/>
                  <a:moveTo>
                    <a:pt x="29398" y="17012"/>
                  </a:moveTo>
                  <a:cubicBezTo>
                    <a:pt x="29449" y="17175"/>
                    <a:pt x="29487" y="17301"/>
                    <a:pt x="29512" y="17390"/>
                  </a:cubicBezTo>
                  <a:cubicBezTo>
                    <a:pt x="29516" y="17404"/>
                    <a:pt x="29520" y="17417"/>
                    <a:pt x="29523" y="17430"/>
                  </a:cubicBezTo>
                  <a:lnTo>
                    <a:pt x="29523" y="17430"/>
                  </a:lnTo>
                  <a:cubicBezTo>
                    <a:pt x="29487" y="17288"/>
                    <a:pt x="29445" y="17148"/>
                    <a:pt x="29398" y="17012"/>
                  </a:cubicBezTo>
                  <a:close/>
                  <a:moveTo>
                    <a:pt x="21170" y="17717"/>
                  </a:moveTo>
                  <a:lnTo>
                    <a:pt x="21418" y="17727"/>
                  </a:lnTo>
                  <a:lnTo>
                    <a:pt x="21418" y="17727"/>
                  </a:lnTo>
                  <a:cubicBezTo>
                    <a:pt x="21573" y="17724"/>
                    <a:pt x="21716" y="17722"/>
                    <a:pt x="21865" y="17722"/>
                  </a:cubicBezTo>
                  <a:cubicBezTo>
                    <a:pt x="22026" y="17722"/>
                    <a:pt x="22193" y="17724"/>
                    <a:pt x="22390" y="17729"/>
                  </a:cubicBezTo>
                  <a:lnTo>
                    <a:pt x="22390" y="17729"/>
                  </a:lnTo>
                  <a:cubicBezTo>
                    <a:pt x="22549" y="17726"/>
                    <a:pt x="22623" y="17717"/>
                    <a:pt x="22493" y="17717"/>
                  </a:cubicBezTo>
                  <a:close/>
                  <a:moveTo>
                    <a:pt x="22390" y="17729"/>
                  </a:moveTo>
                  <a:cubicBezTo>
                    <a:pt x="22364" y="17730"/>
                    <a:pt x="22335" y="17730"/>
                    <a:pt x="22304" y="17730"/>
                  </a:cubicBezTo>
                  <a:lnTo>
                    <a:pt x="22416" y="17730"/>
                  </a:lnTo>
                  <a:cubicBezTo>
                    <a:pt x="22407" y="17730"/>
                    <a:pt x="22399" y="17729"/>
                    <a:pt x="22390" y="17729"/>
                  </a:cubicBezTo>
                  <a:close/>
                  <a:moveTo>
                    <a:pt x="22416" y="17730"/>
                  </a:moveTo>
                  <a:cubicBezTo>
                    <a:pt x="22503" y="17732"/>
                    <a:pt x="22595" y="17735"/>
                    <a:pt x="22695" y="17739"/>
                  </a:cubicBezTo>
                  <a:lnTo>
                    <a:pt x="22695" y="17739"/>
                  </a:lnTo>
                  <a:cubicBezTo>
                    <a:pt x="22656" y="17736"/>
                    <a:pt x="22606" y="17733"/>
                    <a:pt x="22544" y="17730"/>
                  </a:cubicBezTo>
                  <a:close/>
                  <a:moveTo>
                    <a:pt x="20512" y="17773"/>
                  </a:moveTo>
                  <a:cubicBezTo>
                    <a:pt x="20543" y="17775"/>
                    <a:pt x="20624" y="17778"/>
                    <a:pt x="20767" y="17780"/>
                  </a:cubicBezTo>
                  <a:cubicBezTo>
                    <a:pt x="20682" y="17777"/>
                    <a:pt x="20597" y="17775"/>
                    <a:pt x="20512" y="17773"/>
                  </a:cubicBezTo>
                  <a:close/>
                  <a:moveTo>
                    <a:pt x="22884" y="17793"/>
                  </a:moveTo>
                  <a:cubicBezTo>
                    <a:pt x="23098" y="17793"/>
                    <a:pt x="23350" y="17793"/>
                    <a:pt x="23640" y="17805"/>
                  </a:cubicBezTo>
                  <a:cubicBezTo>
                    <a:pt x="23463" y="17805"/>
                    <a:pt x="23186" y="17805"/>
                    <a:pt x="22884" y="17793"/>
                  </a:cubicBezTo>
                  <a:close/>
                  <a:moveTo>
                    <a:pt x="25845" y="17919"/>
                  </a:moveTo>
                  <a:lnTo>
                    <a:pt x="25845" y="17919"/>
                  </a:lnTo>
                  <a:cubicBezTo>
                    <a:pt x="25895" y="17921"/>
                    <a:pt x="25945" y="17924"/>
                    <a:pt x="25994" y="17926"/>
                  </a:cubicBezTo>
                  <a:lnTo>
                    <a:pt x="25994" y="17926"/>
                  </a:lnTo>
                  <a:cubicBezTo>
                    <a:pt x="25952" y="17924"/>
                    <a:pt x="25902" y="17922"/>
                    <a:pt x="25845" y="17919"/>
                  </a:cubicBezTo>
                  <a:close/>
                  <a:moveTo>
                    <a:pt x="13732" y="18093"/>
                  </a:moveTo>
                  <a:cubicBezTo>
                    <a:pt x="13725" y="18094"/>
                    <a:pt x="13718" y="18095"/>
                    <a:pt x="13710" y="18095"/>
                  </a:cubicBezTo>
                  <a:cubicBezTo>
                    <a:pt x="13717" y="18095"/>
                    <a:pt x="13726" y="18094"/>
                    <a:pt x="13732" y="18093"/>
                  </a:cubicBezTo>
                  <a:close/>
                  <a:moveTo>
                    <a:pt x="50412" y="18114"/>
                  </a:moveTo>
                  <a:lnTo>
                    <a:pt x="49988" y="18146"/>
                  </a:lnTo>
                  <a:cubicBezTo>
                    <a:pt x="50085" y="18141"/>
                    <a:pt x="50254" y="18128"/>
                    <a:pt x="50412" y="18114"/>
                  </a:cubicBezTo>
                  <a:close/>
                  <a:moveTo>
                    <a:pt x="31692" y="18209"/>
                  </a:moveTo>
                  <a:cubicBezTo>
                    <a:pt x="31743" y="18211"/>
                    <a:pt x="31802" y="18214"/>
                    <a:pt x="31867" y="18217"/>
                  </a:cubicBezTo>
                  <a:lnTo>
                    <a:pt x="31867" y="18217"/>
                  </a:lnTo>
                  <a:cubicBezTo>
                    <a:pt x="31792" y="18212"/>
                    <a:pt x="31739" y="18209"/>
                    <a:pt x="31692" y="18209"/>
                  </a:cubicBezTo>
                  <a:close/>
                  <a:moveTo>
                    <a:pt x="42262" y="18485"/>
                  </a:moveTo>
                  <a:lnTo>
                    <a:pt x="42262" y="18485"/>
                  </a:lnTo>
                  <a:cubicBezTo>
                    <a:pt x="42282" y="18486"/>
                    <a:pt x="42308" y="18486"/>
                    <a:pt x="42340" y="18486"/>
                  </a:cubicBezTo>
                  <a:cubicBezTo>
                    <a:pt x="42313" y="18486"/>
                    <a:pt x="42287" y="18485"/>
                    <a:pt x="42262" y="18485"/>
                  </a:cubicBezTo>
                  <a:close/>
                  <a:moveTo>
                    <a:pt x="84154" y="12711"/>
                  </a:moveTo>
                  <a:cubicBezTo>
                    <a:pt x="84152" y="12712"/>
                    <a:pt x="84151" y="12714"/>
                    <a:pt x="84149" y="12715"/>
                  </a:cubicBezTo>
                  <a:cubicBezTo>
                    <a:pt x="84086" y="12752"/>
                    <a:pt x="84011" y="12828"/>
                    <a:pt x="83872" y="12916"/>
                  </a:cubicBezTo>
                  <a:cubicBezTo>
                    <a:pt x="83912" y="12891"/>
                    <a:pt x="83932" y="12880"/>
                    <a:pt x="83936" y="12880"/>
                  </a:cubicBezTo>
                  <a:lnTo>
                    <a:pt x="83936" y="12880"/>
                  </a:lnTo>
                  <a:cubicBezTo>
                    <a:pt x="83955" y="12880"/>
                    <a:pt x="83565" y="13158"/>
                    <a:pt x="83166" y="13357"/>
                  </a:cubicBezTo>
                  <a:cubicBezTo>
                    <a:pt x="82815" y="13533"/>
                    <a:pt x="82465" y="13668"/>
                    <a:pt x="82471" y="13668"/>
                  </a:cubicBezTo>
                  <a:cubicBezTo>
                    <a:pt x="82473" y="13668"/>
                    <a:pt x="82523" y="13650"/>
                    <a:pt x="82637" y="13609"/>
                  </a:cubicBezTo>
                  <a:lnTo>
                    <a:pt x="82637" y="13609"/>
                  </a:lnTo>
                  <a:cubicBezTo>
                    <a:pt x="82007" y="13849"/>
                    <a:pt x="81352" y="14025"/>
                    <a:pt x="80697" y="14139"/>
                  </a:cubicBezTo>
                  <a:cubicBezTo>
                    <a:pt x="80705" y="14139"/>
                    <a:pt x="80746" y="14134"/>
                    <a:pt x="80761" y="14134"/>
                  </a:cubicBezTo>
                  <a:cubicBezTo>
                    <a:pt x="80789" y="14134"/>
                    <a:pt x="80732" y="14150"/>
                    <a:pt x="80243" y="14239"/>
                  </a:cubicBezTo>
                  <a:lnTo>
                    <a:pt x="80079" y="14277"/>
                  </a:lnTo>
                  <a:lnTo>
                    <a:pt x="80092" y="14277"/>
                  </a:lnTo>
                  <a:lnTo>
                    <a:pt x="80470" y="14214"/>
                  </a:lnTo>
                  <a:lnTo>
                    <a:pt x="80470" y="14214"/>
                  </a:lnTo>
                  <a:cubicBezTo>
                    <a:pt x="80104" y="14315"/>
                    <a:pt x="78895" y="14504"/>
                    <a:pt x="78479" y="14580"/>
                  </a:cubicBezTo>
                  <a:cubicBezTo>
                    <a:pt x="78369" y="14595"/>
                    <a:pt x="78325" y="14601"/>
                    <a:pt x="78319" y="14601"/>
                  </a:cubicBezTo>
                  <a:cubicBezTo>
                    <a:pt x="78303" y="14601"/>
                    <a:pt x="78487" y="14571"/>
                    <a:pt x="78485" y="14571"/>
                  </a:cubicBezTo>
                  <a:lnTo>
                    <a:pt x="78485" y="14571"/>
                  </a:lnTo>
                  <a:cubicBezTo>
                    <a:pt x="78484" y="14571"/>
                    <a:pt x="78468" y="14573"/>
                    <a:pt x="78428" y="14580"/>
                  </a:cubicBezTo>
                  <a:lnTo>
                    <a:pt x="77811" y="14680"/>
                  </a:lnTo>
                  <a:cubicBezTo>
                    <a:pt x="77770" y="14680"/>
                    <a:pt x="77277" y="14750"/>
                    <a:pt x="77227" y="14750"/>
                  </a:cubicBezTo>
                  <a:cubicBezTo>
                    <a:pt x="77200" y="14750"/>
                    <a:pt x="77302" y="14730"/>
                    <a:pt x="77672" y="14668"/>
                  </a:cubicBezTo>
                  <a:lnTo>
                    <a:pt x="77672" y="14668"/>
                  </a:lnTo>
                  <a:lnTo>
                    <a:pt x="76715" y="14819"/>
                  </a:lnTo>
                  <a:cubicBezTo>
                    <a:pt x="76148" y="14895"/>
                    <a:pt x="75366" y="14995"/>
                    <a:pt x="74888" y="15071"/>
                  </a:cubicBezTo>
                  <a:cubicBezTo>
                    <a:pt x="74635" y="15107"/>
                    <a:pt x="74301" y="15160"/>
                    <a:pt x="74134" y="15186"/>
                  </a:cubicBezTo>
                  <a:lnTo>
                    <a:pt x="74134" y="15186"/>
                  </a:lnTo>
                  <a:cubicBezTo>
                    <a:pt x="74137" y="15186"/>
                    <a:pt x="74141" y="15185"/>
                    <a:pt x="74144" y="15184"/>
                  </a:cubicBezTo>
                  <a:lnTo>
                    <a:pt x="74144" y="15184"/>
                  </a:lnTo>
                  <a:lnTo>
                    <a:pt x="72645" y="15399"/>
                  </a:lnTo>
                  <a:lnTo>
                    <a:pt x="72619" y="15399"/>
                  </a:lnTo>
                  <a:cubicBezTo>
                    <a:pt x="71133" y="15600"/>
                    <a:pt x="69570" y="15827"/>
                    <a:pt x="67869" y="16029"/>
                  </a:cubicBezTo>
                  <a:cubicBezTo>
                    <a:pt x="67365" y="16092"/>
                    <a:pt x="66848" y="16167"/>
                    <a:pt x="66004" y="16281"/>
                  </a:cubicBezTo>
                  <a:lnTo>
                    <a:pt x="65853" y="16281"/>
                  </a:lnTo>
                  <a:cubicBezTo>
                    <a:pt x="65210" y="16369"/>
                    <a:pt x="63912" y="16520"/>
                    <a:pt x="63648" y="16571"/>
                  </a:cubicBezTo>
                  <a:cubicBezTo>
                    <a:pt x="62942" y="16621"/>
                    <a:pt x="60523" y="16949"/>
                    <a:pt x="59389" y="17075"/>
                  </a:cubicBezTo>
                  <a:lnTo>
                    <a:pt x="59351" y="17087"/>
                  </a:lnTo>
                  <a:lnTo>
                    <a:pt x="56856" y="17377"/>
                  </a:lnTo>
                  <a:lnTo>
                    <a:pt x="56919" y="17377"/>
                  </a:lnTo>
                  <a:cubicBezTo>
                    <a:pt x="56087" y="17478"/>
                    <a:pt x="54764" y="17591"/>
                    <a:pt x="53454" y="17717"/>
                  </a:cubicBezTo>
                  <a:cubicBezTo>
                    <a:pt x="53542" y="17705"/>
                    <a:pt x="53869" y="17679"/>
                    <a:pt x="54109" y="17654"/>
                  </a:cubicBezTo>
                  <a:lnTo>
                    <a:pt x="54109" y="17654"/>
                  </a:lnTo>
                  <a:cubicBezTo>
                    <a:pt x="52534" y="17768"/>
                    <a:pt x="50782" y="17969"/>
                    <a:pt x="49346" y="18045"/>
                  </a:cubicBezTo>
                  <a:cubicBezTo>
                    <a:pt x="48980" y="18083"/>
                    <a:pt x="48728" y="18095"/>
                    <a:pt x="48476" y="18108"/>
                  </a:cubicBezTo>
                  <a:lnTo>
                    <a:pt x="48564" y="18108"/>
                  </a:lnTo>
                  <a:lnTo>
                    <a:pt x="48413" y="18120"/>
                  </a:lnTo>
                  <a:lnTo>
                    <a:pt x="48308" y="18123"/>
                  </a:lnTo>
                  <a:lnTo>
                    <a:pt x="48308" y="18123"/>
                  </a:lnTo>
                  <a:cubicBezTo>
                    <a:pt x="48318" y="18122"/>
                    <a:pt x="48328" y="18121"/>
                    <a:pt x="48338" y="18120"/>
                  </a:cubicBezTo>
                  <a:lnTo>
                    <a:pt x="48338" y="18120"/>
                  </a:lnTo>
                  <a:lnTo>
                    <a:pt x="48292" y="18124"/>
                  </a:lnTo>
                  <a:lnTo>
                    <a:pt x="48292" y="18124"/>
                  </a:lnTo>
                  <a:lnTo>
                    <a:pt x="47922" y="18133"/>
                  </a:lnTo>
                  <a:cubicBezTo>
                    <a:pt x="48023" y="18133"/>
                    <a:pt x="48118" y="18133"/>
                    <a:pt x="48208" y="18129"/>
                  </a:cubicBezTo>
                  <a:lnTo>
                    <a:pt x="48208" y="18129"/>
                  </a:lnTo>
                  <a:lnTo>
                    <a:pt x="47229" y="18196"/>
                  </a:lnTo>
                  <a:lnTo>
                    <a:pt x="46964" y="18196"/>
                  </a:lnTo>
                  <a:cubicBezTo>
                    <a:pt x="46679" y="18205"/>
                    <a:pt x="46633" y="18214"/>
                    <a:pt x="46707" y="18214"/>
                  </a:cubicBezTo>
                  <a:cubicBezTo>
                    <a:pt x="46737" y="18214"/>
                    <a:pt x="46788" y="18212"/>
                    <a:pt x="46851" y="18209"/>
                  </a:cubicBezTo>
                  <a:lnTo>
                    <a:pt x="46851" y="18209"/>
                  </a:lnTo>
                  <a:lnTo>
                    <a:pt x="46309" y="18259"/>
                  </a:lnTo>
                  <a:cubicBezTo>
                    <a:pt x="46279" y="18258"/>
                    <a:pt x="46245" y="18257"/>
                    <a:pt x="46209" y="18257"/>
                  </a:cubicBezTo>
                  <a:cubicBezTo>
                    <a:pt x="45884" y="18257"/>
                    <a:pt x="45325" y="18299"/>
                    <a:pt x="44916" y="18299"/>
                  </a:cubicBezTo>
                  <a:cubicBezTo>
                    <a:pt x="44870" y="18299"/>
                    <a:pt x="44826" y="18298"/>
                    <a:pt x="44784" y="18297"/>
                  </a:cubicBezTo>
                  <a:cubicBezTo>
                    <a:pt x="44507" y="18335"/>
                    <a:pt x="42718" y="18372"/>
                    <a:pt x="42503" y="18398"/>
                  </a:cubicBezTo>
                  <a:lnTo>
                    <a:pt x="42592" y="18398"/>
                  </a:lnTo>
                  <a:cubicBezTo>
                    <a:pt x="42125" y="18398"/>
                    <a:pt x="41672" y="18398"/>
                    <a:pt x="41256" y="18423"/>
                  </a:cubicBezTo>
                  <a:lnTo>
                    <a:pt x="41067" y="18398"/>
                  </a:lnTo>
                  <a:cubicBezTo>
                    <a:pt x="40727" y="18410"/>
                    <a:pt x="40399" y="18435"/>
                    <a:pt x="40059" y="18435"/>
                  </a:cubicBezTo>
                  <a:cubicBezTo>
                    <a:pt x="40010" y="18434"/>
                    <a:pt x="39963" y="18433"/>
                    <a:pt x="39919" y="18432"/>
                  </a:cubicBezTo>
                  <a:lnTo>
                    <a:pt x="39919" y="18432"/>
                  </a:lnTo>
                  <a:cubicBezTo>
                    <a:pt x="40001" y="18461"/>
                    <a:pt x="40310" y="18498"/>
                    <a:pt x="39378" y="18498"/>
                  </a:cubicBezTo>
                  <a:cubicBezTo>
                    <a:pt x="39614" y="18498"/>
                    <a:pt x="39882" y="18510"/>
                    <a:pt x="40252" y="18510"/>
                  </a:cubicBezTo>
                  <a:cubicBezTo>
                    <a:pt x="40437" y="18510"/>
                    <a:pt x="40647" y="18507"/>
                    <a:pt x="40890" y="18498"/>
                  </a:cubicBezTo>
                  <a:cubicBezTo>
                    <a:pt x="40651" y="18498"/>
                    <a:pt x="40298" y="18473"/>
                    <a:pt x="40626" y="18473"/>
                  </a:cubicBezTo>
                  <a:cubicBezTo>
                    <a:pt x="41073" y="18480"/>
                    <a:pt x="41228" y="18480"/>
                    <a:pt x="41407" y="18480"/>
                  </a:cubicBezTo>
                  <a:cubicBezTo>
                    <a:pt x="41578" y="18480"/>
                    <a:pt x="41771" y="18480"/>
                    <a:pt x="42262" y="18485"/>
                  </a:cubicBezTo>
                  <a:lnTo>
                    <a:pt x="42262" y="18485"/>
                  </a:lnTo>
                  <a:cubicBezTo>
                    <a:pt x="42061" y="18479"/>
                    <a:pt x="42421" y="18448"/>
                    <a:pt x="42929" y="18436"/>
                  </a:cubicBezTo>
                  <a:lnTo>
                    <a:pt x="42929" y="18436"/>
                  </a:lnTo>
                  <a:cubicBezTo>
                    <a:pt x="42874" y="18439"/>
                    <a:pt x="42980" y="18462"/>
                    <a:pt x="42781" y="18473"/>
                  </a:cubicBezTo>
                  <a:lnTo>
                    <a:pt x="44179" y="18398"/>
                  </a:lnTo>
                  <a:lnTo>
                    <a:pt x="44179" y="18398"/>
                  </a:lnTo>
                  <a:cubicBezTo>
                    <a:pt x="43839" y="18423"/>
                    <a:pt x="44129" y="18435"/>
                    <a:pt x="44444" y="18435"/>
                  </a:cubicBezTo>
                  <a:cubicBezTo>
                    <a:pt x="44293" y="18435"/>
                    <a:pt x="45641" y="18386"/>
                    <a:pt x="46014" y="18360"/>
                  </a:cubicBezTo>
                  <a:lnTo>
                    <a:pt x="46014" y="18360"/>
                  </a:lnTo>
                  <a:cubicBezTo>
                    <a:pt x="46435" y="18338"/>
                    <a:pt x="46712" y="18311"/>
                    <a:pt x="46989" y="18284"/>
                  </a:cubicBezTo>
                  <a:cubicBezTo>
                    <a:pt x="47392" y="18246"/>
                    <a:pt x="47771" y="18221"/>
                    <a:pt x="48552" y="18171"/>
                  </a:cubicBezTo>
                  <a:lnTo>
                    <a:pt x="48552" y="18171"/>
                  </a:lnTo>
                  <a:cubicBezTo>
                    <a:pt x="48415" y="18180"/>
                    <a:pt x="48233" y="18215"/>
                    <a:pt x="48441" y="18215"/>
                  </a:cubicBezTo>
                  <a:cubicBezTo>
                    <a:pt x="48521" y="18215"/>
                    <a:pt x="48659" y="18210"/>
                    <a:pt x="48879" y="18196"/>
                  </a:cubicBezTo>
                  <a:lnTo>
                    <a:pt x="50001" y="18070"/>
                  </a:lnTo>
                  <a:cubicBezTo>
                    <a:pt x="50530" y="18007"/>
                    <a:pt x="51185" y="17931"/>
                    <a:pt x="51878" y="17868"/>
                  </a:cubicBezTo>
                  <a:lnTo>
                    <a:pt x="52143" y="17856"/>
                  </a:lnTo>
                  <a:lnTo>
                    <a:pt x="53201" y="17755"/>
                  </a:lnTo>
                  <a:lnTo>
                    <a:pt x="53201" y="17755"/>
                  </a:lnTo>
                  <a:cubicBezTo>
                    <a:pt x="52546" y="17843"/>
                    <a:pt x="50694" y="18057"/>
                    <a:pt x="49686" y="18146"/>
                  </a:cubicBezTo>
                  <a:cubicBezTo>
                    <a:pt x="50265" y="18108"/>
                    <a:pt x="49837" y="18146"/>
                    <a:pt x="50732" y="18083"/>
                  </a:cubicBezTo>
                  <a:cubicBezTo>
                    <a:pt x="50776" y="18079"/>
                    <a:pt x="50799" y="18078"/>
                    <a:pt x="50803" y="18078"/>
                  </a:cubicBezTo>
                  <a:cubicBezTo>
                    <a:pt x="50820" y="18078"/>
                    <a:pt x="50625" y="18096"/>
                    <a:pt x="50412" y="18114"/>
                  </a:cubicBezTo>
                  <a:lnTo>
                    <a:pt x="50412" y="18114"/>
                  </a:lnTo>
                  <a:lnTo>
                    <a:pt x="52042" y="17994"/>
                  </a:lnTo>
                  <a:cubicBezTo>
                    <a:pt x="51954" y="17982"/>
                    <a:pt x="53617" y="17831"/>
                    <a:pt x="53542" y="17818"/>
                  </a:cubicBezTo>
                  <a:lnTo>
                    <a:pt x="53542" y="17818"/>
                  </a:lnTo>
                  <a:cubicBezTo>
                    <a:pt x="52798" y="17894"/>
                    <a:pt x="52055" y="17982"/>
                    <a:pt x="51311" y="18032"/>
                  </a:cubicBezTo>
                  <a:cubicBezTo>
                    <a:pt x="51563" y="17982"/>
                    <a:pt x="51828" y="17944"/>
                    <a:pt x="52093" y="17931"/>
                  </a:cubicBezTo>
                  <a:cubicBezTo>
                    <a:pt x="52609" y="17881"/>
                    <a:pt x="53315" y="17805"/>
                    <a:pt x="54046" y="17742"/>
                  </a:cubicBezTo>
                  <a:cubicBezTo>
                    <a:pt x="54091" y="17739"/>
                    <a:pt x="54121" y="17738"/>
                    <a:pt x="54139" y="17738"/>
                  </a:cubicBezTo>
                  <a:cubicBezTo>
                    <a:pt x="54261" y="17738"/>
                    <a:pt x="53773" y="17805"/>
                    <a:pt x="53806" y="17805"/>
                  </a:cubicBezTo>
                  <a:cubicBezTo>
                    <a:pt x="53995" y="17780"/>
                    <a:pt x="55180" y="17654"/>
                    <a:pt x="55318" y="17654"/>
                  </a:cubicBezTo>
                  <a:lnTo>
                    <a:pt x="54701" y="17717"/>
                  </a:lnTo>
                  <a:cubicBezTo>
                    <a:pt x="55507" y="17654"/>
                    <a:pt x="56024" y="17566"/>
                    <a:pt x="56994" y="17478"/>
                  </a:cubicBezTo>
                  <a:cubicBezTo>
                    <a:pt x="57335" y="17440"/>
                    <a:pt x="58002" y="17402"/>
                    <a:pt x="58053" y="17377"/>
                  </a:cubicBezTo>
                  <a:lnTo>
                    <a:pt x="58053" y="17377"/>
                  </a:lnTo>
                  <a:cubicBezTo>
                    <a:pt x="57939" y="17385"/>
                    <a:pt x="57844" y="17388"/>
                    <a:pt x="57768" y="17388"/>
                  </a:cubicBezTo>
                  <a:cubicBezTo>
                    <a:pt x="57480" y="17388"/>
                    <a:pt x="57462" y="17339"/>
                    <a:pt x="57750" y="17289"/>
                  </a:cubicBezTo>
                  <a:lnTo>
                    <a:pt x="59905" y="17087"/>
                  </a:lnTo>
                  <a:cubicBezTo>
                    <a:pt x="59971" y="17081"/>
                    <a:pt x="60010" y="17079"/>
                    <a:pt x="60027" y="17079"/>
                  </a:cubicBezTo>
                  <a:cubicBezTo>
                    <a:pt x="60142" y="17079"/>
                    <a:pt x="59332" y="17193"/>
                    <a:pt x="59465" y="17193"/>
                  </a:cubicBezTo>
                  <a:cubicBezTo>
                    <a:pt x="59480" y="17193"/>
                    <a:pt x="59508" y="17191"/>
                    <a:pt x="59552" y="17188"/>
                  </a:cubicBezTo>
                  <a:cubicBezTo>
                    <a:pt x="59565" y="17175"/>
                    <a:pt x="59867" y="17138"/>
                    <a:pt x="59993" y="17125"/>
                  </a:cubicBezTo>
                  <a:cubicBezTo>
                    <a:pt x="60208" y="17112"/>
                    <a:pt x="60409" y="17087"/>
                    <a:pt x="60623" y="17062"/>
                  </a:cubicBezTo>
                  <a:cubicBezTo>
                    <a:pt x="60714" y="17035"/>
                    <a:pt x="61469" y="16950"/>
                    <a:pt x="61452" y="16950"/>
                  </a:cubicBezTo>
                  <a:cubicBezTo>
                    <a:pt x="61445" y="16950"/>
                    <a:pt x="61316" y="16963"/>
                    <a:pt x="60976" y="16999"/>
                  </a:cubicBezTo>
                  <a:lnTo>
                    <a:pt x="62652" y="16797"/>
                  </a:lnTo>
                  <a:lnTo>
                    <a:pt x="62652" y="16797"/>
                  </a:lnTo>
                  <a:cubicBezTo>
                    <a:pt x="62633" y="16799"/>
                    <a:pt x="62620" y="16800"/>
                    <a:pt x="62613" y="16800"/>
                  </a:cubicBezTo>
                  <a:cubicBezTo>
                    <a:pt x="62523" y="16800"/>
                    <a:pt x="63498" y="16651"/>
                    <a:pt x="64189" y="16545"/>
                  </a:cubicBezTo>
                  <a:cubicBezTo>
                    <a:pt x="64210" y="16550"/>
                    <a:pt x="64233" y="16551"/>
                    <a:pt x="64256" y="16551"/>
                  </a:cubicBezTo>
                  <a:cubicBezTo>
                    <a:pt x="64301" y="16551"/>
                    <a:pt x="64349" y="16545"/>
                    <a:pt x="64391" y="16545"/>
                  </a:cubicBezTo>
                  <a:lnTo>
                    <a:pt x="68171" y="16066"/>
                  </a:lnTo>
                  <a:cubicBezTo>
                    <a:pt x="68270" y="16057"/>
                    <a:pt x="68714" y="16001"/>
                    <a:pt x="68766" y="16001"/>
                  </a:cubicBezTo>
                  <a:cubicBezTo>
                    <a:pt x="68780" y="16001"/>
                    <a:pt x="68764" y="16005"/>
                    <a:pt x="68701" y="16016"/>
                  </a:cubicBezTo>
                  <a:cubicBezTo>
                    <a:pt x="68764" y="16008"/>
                    <a:pt x="68826" y="15999"/>
                    <a:pt x="68895" y="15989"/>
                  </a:cubicBezTo>
                  <a:lnTo>
                    <a:pt x="68895" y="15989"/>
                  </a:lnTo>
                  <a:cubicBezTo>
                    <a:pt x="68893" y="15989"/>
                    <a:pt x="68892" y="15990"/>
                    <a:pt x="68890" y="15991"/>
                  </a:cubicBezTo>
                  <a:cubicBezTo>
                    <a:pt x="68940" y="15983"/>
                    <a:pt x="68995" y="15974"/>
                    <a:pt x="69054" y="15965"/>
                  </a:cubicBezTo>
                  <a:lnTo>
                    <a:pt x="69054" y="15965"/>
                  </a:lnTo>
                  <a:cubicBezTo>
                    <a:pt x="68996" y="15973"/>
                    <a:pt x="68944" y="15981"/>
                    <a:pt x="68895" y="15989"/>
                  </a:cubicBezTo>
                  <a:lnTo>
                    <a:pt x="68895" y="15989"/>
                  </a:lnTo>
                  <a:cubicBezTo>
                    <a:pt x="68956" y="15964"/>
                    <a:pt x="69018" y="15940"/>
                    <a:pt x="69079" y="15940"/>
                  </a:cubicBezTo>
                  <a:cubicBezTo>
                    <a:pt x="69205" y="15915"/>
                    <a:pt x="69394" y="15890"/>
                    <a:pt x="69620" y="15852"/>
                  </a:cubicBezTo>
                  <a:cubicBezTo>
                    <a:pt x="70074" y="15777"/>
                    <a:pt x="70717" y="15688"/>
                    <a:pt x="71460" y="15575"/>
                  </a:cubicBezTo>
                  <a:cubicBezTo>
                    <a:pt x="72000" y="15506"/>
                    <a:pt x="72155" y="15490"/>
                    <a:pt x="72184" y="15490"/>
                  </a:cubicBezTo>
                  <a:cubicBezTo>
                    <a:pt x="72211" y="15490"/>
                    <a:pt x="72130" y="15504"/>
                    <a:pt x="72147" y="15504"/>
                  </a:cubicBezTo>
                  <a:cubicBezTo>
                    <a:pt x="72152" y="15504"/>
                    <a:pt x="72165" y="15503"/>
                    <a:pt x="72191" y="15499"/>
                  </a:cubicBezTo>
                  <a:cubicBezTo>
                    <a:pt x="74409" y="15197"/>
                    <a:pt x="74081" y="15197"/>
                    <a:pt x="75921" y="14945"/>
                  </a:cubicBezTo>
                  <a:cubicBezTo>
                    <a:pt x="76129" y="14920"/>
                    <a:pt x="76225" y="14911"/>
                    <a:pt x="76258" y="14911"/>
                  </a:cubicBezTo>
                  <a:cubicBezTo>
                    <a:pt x="76343" y="14911"/>
                    <a:pt x="76017" y="14970"/>
                    <a:pt x="76135" y="14970"/>
                  </a:cubicBezTo>
                  <a:cubicBezTo>
                    <a:pt x="75557" y="15053"/>
                    <a:pt x="75141" y="15104"/>
                    <a:pt x="74760" y="15153"/>
                  </a:cubicBezTo>
                  <a:lnTo>
                    <a:pt x="74760" y="15153"/>
                  </a:lnTo>
                  <a:cubicBezTo>
                    <a:pt x="74773" y="15151"/>
                    <a:pt x="74787" y="15149"/>
                    <a:pt x="74799" y="15147"/>
                  </a:cubicBezTo>
                  <a:lnTo>
                    <a:pt x="74799" y="15147"/>
                  </a:lnTo>
                  <a:lnTo>
                    <a:pt x="74666" y="15165"/>
                  </a:lnTo>
                  <a:lnTo>
                    <a:pt x="74666" y="15165"/>
                  </a:lnTo>
                  <a:cubicBezTo>
                    <a:pt x="74697" y="15161"/>
                    <a:pt x="74728" y="15157"/>
                    <a:pt x="74760" y="15153"/>
                  </a:cubicBezTo>
                  <a:lnTo>
                    <a:pt x="74760" y="15153"/>
                  </a:lnTo>
                  <a:cubicBezTo>
                    <a:pt x="74444" y="15205"/>
                    <a:pt x="73840" y="15299"/>
                    <a:pt x="73501" y="15336"/>
                  </a:cubicBezTo>
                  <a:cubicBezTo>
                    <a:pt x="74119" y="15273"/>
                    <a:pt x="77257" y="14819"/>
                    <a:pt x="78970" y="14554"/>
                  </a:cubicBezTo>
                  <a:cubicBezTo>
                    <a:pt x="79222" y="14502"/>
                    <a:pt x="79632" y="14432"/>
                    <a:pt x="79615" y="14432"/>
                  </a:cubicBezTo>
                  <a:cubicBezTo>
                    <a:pt x="79612" y="14432"/>
                    <a:pt x="79592" y="14435"/>
                    <a:pt x="79550" y="14441"/>
                  </a:cubicBezTo>
                  <a:lnTo>
                    <a:pt x="79008" y="14529"/>
                  </a:lnTo>
                  <a:cubicBezTo>
                    <a:pt x="78951" y="14536"/>
                    <a:pt x="78919" y="14539"/>
                    <a:pt x="78908" y="14539"/>
                  </a:cubicBezTo>
                  <a:cubicBezTo>
                    <a:pt x="78841" y="14539"/>
                    <a:pt x="79526" y="14424"/>
                    <a:pt x="79520" y="14424"/>
                  </a:cubicBezTo>
                  <a:lnTo>
                    <a:pt x="79520" y="14424"/>
                  </a:lnTo>
                  <a:cubicBezTo>
                    <a:pt x="79518" y="14424"/>
                    <a:pt x="79485" y="14429"/>
                    <a:pt x="79407" y="14442"/>
                  </a:cubicBezTo>
                  <a:lnTo>
                    <a:pt x="79407" y="14442"/>
                  </a:lnTo>
                  <a:cubicBezTo>
                    <a:pt x="80239" y="14304"/>
                    <a:pt x="81060" y="14120"/>
                    <a:pt x="81868" y="13899"/>
                  </a:cubicBezTo>
                  <a:lnTo>
                    <a:pt x="82042" y="13864"/>
                  </a:lnTo>
                  <a:lnTo>
                    <a:pt x="82042" y="13864"/>
                  </a:lnTo>
                  <a:cubicBezTo>
                    <a:pt x="81997" y="13875"/>
                    <a:pt x="81864" y="13914"/>
                    <a:pt x="81706" y="13959"/>
                  </a:cubicBezTo>
                  <a:lnTo>
                    <a:pt x="81706" y="13959"/>
                  </a:lnTo>
                  <a:cubicBezTo>
                    <a:pt x="81834" y="13926"/>
                    <a:pt x="81970" y="13889"/>
                    <a:pt x="82108" y="13849"/>
                  </a:cubicBezTo>
                  <a:cubicBezTo>
                    <a:pt x="82435" y="13748"/>
                    <a:pt x="82763" y="13609"/>
                    <a:pt x="83065" y="13458"/>
                  </a:cubicBezTo>
                  <a:lnTo>
                    <a:pt x="83065" y="13458"/>
                  </a:lnTo>
                  <a:cubicBezTo>
                    <a:pt x="82965" y="13509"/>
                    <a:pt x="82851" y="13546"/>
                    <a:pt x="82738" y="13597"/>
                  </a:cubicBezTo>
                  <a:cubicBezTo>
                    <a:pt x="82625" y="13647"/>
                    <a:pt x="82511" y="13685"/>
                    <a:pt x="82398" y="13723"/>
                  </a:cubicBezTo>
                  <a:cubicBezTo>
                    <a:pt x="83047" y="13490"/>
                    <a:pt x="83639" y="13150"/>
                    <a:pt x="84154" y="12711"/>
                  </a:cubicBezTo>
                  <a:close/>
                  <a:moveTo>
                    <a:pt x="29852" y="18620"/>
                  </a:moveTo>
                  <a:cubicBezTo>
                    <a:pt x="29852" y="18639"/>
                    <a:pt x="29852" y="18657"/>
                    <a:pt x="29852" y="18675"/>
                  </a:cubicBezTo>
                  <a:cubicBezTo>
                    <a:pt x="29852" y="18657"/>
                    <a:pt x="29852" y="18639"/>
                    <a:pt x="29852" y="18620"/>
                  </a:cubicBezTo>
                  <a:close/>
                  <a:moveTo>
                    <a:pt x="29650" y="19116"/>
                  </a:moveTo>
                  <a:cubicBezTo>
                    <a:pt x="29649" y="19127"/>
                    <a:pt x="29648" y="19135"/>
                    <a:pt x="29648" y="19140"/>
                  </a:cubicBezTo>
                  <a:lnTo>
                    <a:pt x="29648" y="19140"/>
                  </a:lnTo>
                  <a:cubicBezTo>
                    <a:pt x="29649" y="19132"/>
                    <a:pt x="29650" y="19124"/>
                    <a:pt x="29650" y="19116"/>
                  </a:cubicBezTo>
                  <a:close/>
                  <a:moveTo>
                    <a:pt x="12230" y="24116"/>
                  </a:moveTo>
                  <a:lnTo>
                    <a:pt x="12230" y="24116"/>
                  </a:lnTo>
                  <a:cubicBezTo>
                    <a:pt x="12230" y="24116"/>
                    <a:pt x="12316" y="24150"/>
                    <a:pt x="12383" y="24178"/>
                  </a:cubicBezTo>
                  <a:lnTo>
                    <a:pt x="12383" y="24178"/>
                  </a:lnTo>
                  <a:cubicBezTo>
                    <a:pt x="12376" y="24175"/>
                    <a:pt x="12369" y="24172"/>
                    <a:pt x="12362" y="24169"/>
                  </a:cubicBezTo>
                  <a:cubicBezTo>
                    <a:pt x="12265" y="24130"/>
                    <a:pt x="12231" y="24116"/>
                    <a:pt x="12230" y="24116"/>
                  </a:cubicBezTo>
                  <a:close/>
                  <a:moveTo>
                    <a:pt x="12383" y="24178"/>
                  </a:moveTo>
                  <a:cubicBezTo>
                    <a:pt x="12400" y="24185"/>
                    <a:pt x="12418" y="24192"/>
                    <a:pt x="12437" y="24200"/>
                  </a:cubicBezTo>
                  <a:lnTo>
                    <a:pt x="12437" y="24200"/>
                  </a:lnTo>
                  <a:cubicBezTo>
                    <a:pt x="12423" y="24194"/>
                    <a:pt x="12404" y="24186"/>
                    <a:pt x="12383" y="24178"/>
                  </a:cubicBezTo>
                  <a:close/>
                  <a:moveTo>
                    <a:pt x="15740" y="25176"/>
                  </a:moveTo>
                  <a:cubicBezTo>
                    <a:pt x="15769" y="25181"/>
                    <a:pt x="15798" y="25185"/>
                    <a:pt x="15827" y="25189"/>
                  </a:cubicBezTo>
                  <a:cubicBezTo>
                    <a:pt x="15789" y="25183"/>
                    <a:pt x="15761" y="25179"/>
                    <a:pt x="15740" y="25176"/>
                  </a:cubicBezTo>
                  <a:close/>
                  <a:moveTo>
                    <a:pt x="22281" y="25336"/>
                  </a:moveTo>
                  <a:cubicBezTo>
                    <a:pt x="22269" y="25336"/>
                    <a:pt x="22172" y="25345"/>
                    <a:pt x="21964" y="25366"/>
                  </a:cubicBezTo>
                  <a:cubicBezTo>
                    <a:pt x="21880" y="25390"/>
                    <a:pt x="21793" y="25408"/>
                    <a:pt x="21705" y="25422"/>
                  </a:cubicBezTo>
                  <a:lnTo>
                    <a:pt x="21705" y="25422"/>
                  </a:lnTo>
                  <a:cubicBezTo>
                    <a:pt x="21897" y="25397"/>
                    <a:pt x="22053" y="25372"/>
                    <a:pt x="22153" y="25353"/>
                  </a:cubicBezTo>
                  <a:cubicBezTo>
                    <a:pt x="22244" y="25342"/>
                    <a:pt x="22291" y="25336"/>
                    <a:pt x="22281" y="25336"/>
                  </a:cubicBezTo>
                  <a:close/>
                  <a:moveTo>
                    <a:pt x="21705" y="25422"/>
                  </a:moveTo>
                  <a:cubicBezTo>
                    <a:pt x="21641" y="25430"/>
                    <a:pt x="21573" y="25439"/>
                    <a:pt x="21502" y="25447"/>
                  </a:cubicBezTo>
                  <a:lnTo>
                    <a:pt x="21502" y="25447"/>
                  </a:lnTo>
                  <a:cubicBezTo>
                    <a:pt x="21570" y="25441"/>
                    <a:pt x="21638" y="25433"/>
                    <a:pt x="21705" y="25422"/>
                  </a:cubicBezTo>
                  <a:close/>
                  <a:moveTo>
                    <a:pt x="21609" y="17745"/>
                  </a:moveTo>
                  <a:cubicBezTo>
                    <a:pt x="21538" y="17751"/>
                    <a:pt x="21468" y="17758"/>
                    <a:pt x="21397" y="17768"/>
                  </a:cubicBezTo>
                  <a:lnTo>
                    <a:pt x="21825" y="17768"/>
                  </a:lnTo>
                  <a:cubicBezTo>
                    <a:pt x="21737" y="17768"/>
                    <a:pt x="21687" y="17768"/>
                    <a:pt x="21725" y="17780"/>
                  </a:cubicBezTo>
                  <a:cubicBezTo>
                    <a:pt x="21737" y="17784"/>
                    <a:pt x="21762" y="17786"/>
                    <a:pt x="21798" y="17786"/>
                  </a:cubicBezTo>
                  <a:cubicBezTo>
                    <a:pt x="21870" y="17786"/>
                    <a:pt x="21985" y="17780"/>
                    <a:pt x="22128" y="17780"/>
                  </a:cubicBezTo>
                  <a:lnTo>
                    <a:pt x="22430" y="17805"/>
                  </a:lnTo>
                  <a:lnTo>
                    <a:pt x="22493" y="17805"/>
                  </a:lnTo>
                  <a:cubicBezTo>
                    <a:pt x="23073" y="17831"/>
                    <a:pt x="23652" y="17843"/>
                    <a:pt x="24232" y="17868"/>
                  </a:cubicBezTo>
                  <a:cubicBezTo>
                    <a:pt x="25467" y="17894"/>
                    <a:pt x="26551" y="17906"/>
                    <a:pt x="28516" y="17994"/>
                  </a:cubicBezTo>
                  <a:cubicBezTo>
                    <a:pt x="28025" y="17994"/>
                    <a:pt x="28403" y="18020"/>
                    <a:pt x="28378" y="18032"/>
                  </a:cubicBezTo>
                  <a:cubicBezTo>
                    <a:pt x="27875" y="17996"/>
                    <a:pt x="26950" y="17972"/>
                    <a:pt x="25994" y="17926"/>
                  </a:cubicBezTo>
                  <a:lnTo>
                    <a:pt x="25994" y="17926"/>
                  </a:lnTo>
                  <a:cubicBezTo>
                    <a:pt x="26350" y="17944"/>
                    <a:pt x="26246" y="17944"/>
                    <a:pt x="26122" y="17944"/>
                  </a:cubicBezTo>
                  <a:lnTo>
                    <a:pt x="27937" y="18020"/>
                  </a:lnTo>
                  <a:cubicBezTo>
                    <a:pt x="27899" y="18032"/>
                    <a:pt x="28315" y="18045"/>
                    <a:pt x="28794" y="18083"/>
                  </a:cubicBezTo>
                  <a:cubicBezTo>
                    <a:pt x="28725" y="18073"/>
                    <a:pt x="28734" y="18069"/>
                    <a:pt x="28799" y="18069"/>
                  </a:cubicBezTo>
                  <a:cubicBezTo>
                    <a:pt x="28927" y="18069"/>
                    <a:pt x="29266" y="18084"/>
                    <a:pt x="29651" y="18103"/>
                  </a:cubicBezTo>
                  <a:lnTo>
                    <a:pt x="29651" y="18103"/>
                  </a:lnTo>
                  <a:cubicBezTo>
                    <a:pt x="29669" y="18242"/>
                    <a:pt x="29681" y="18383"/>
                    <a:pt x="29688" y="18524"/>
                  </a:cubicBezTo>
                  <a:cubicBezTo>
                    <a:pt x="29688" y="18574"/>
                    <a:pt x="29676" y="18763"/>
                    <a:pt x="29676" y="18927"/>
                  </a:cubicBezTo>
                  <a:cubicBezTo>
                    <a:pt x="29676" y="19051"/>
                    <a:pt x="29654" y="19147"/>
                    <a:pt x="29649" y="19147"/>
                  </a:cubicBezTo>
                  <a:cubicBezTo>
                    <a:pt x="29648" y="19147"/>
                    <a:pt x="29648" y="19145"/>
                    <a:pt x="29648" y="19140"/>
                  </a:cubicBezTo>
                  <a:lnTo>
                    <a:pt x="29648" y="19140"/>
                  </a:lnTo>
                  <a:cubicBezTo>
                    <a:pt x="29597" y="19624"/>
                    <a:pt x="29496" y="20119"/>
                    <a:pt x="29323" y="20578"/>
                  </a:cubicBezTo>
                  <a:cubicBezTo>
                    <a:pt x="29121" y="21119"/>
                    <a:pt x="28844" y="21623"/>
                    <a:pt x="28504" y="22090"/>
                  </a:cubicBezTo>
                  <a:cubicBezTo>
                    <a:pt x="28466" y="22140"/>
                    <a:pt x="28403" y="22241"/>
                    <a:pt x="28252" y="22430"/>
                  </a:cubicBezTo>
                  <a:cubicBezTo>
                    <a:pt x="27559" y="23249"/>
                    <a:pt x="26790" y="23841"/>
                    <a:pt x="25656" y="24421"/>
                  </a:cubicBezTo>
                  <a:lnTo>
                    <a:pt x="25328" y="24559"/>
                  </a:lnTo>
                  <a:lnTo>
                    <a:pt x="24988" y="24698"/>
                  </a:lnTo>
                  <a:cubicBezTo>
                    <a:pt x="24771" y="24780"/>
                    <a:pt x="24705" y="24807"/>
                    <a:pt x="24713" y="24807"/>
                  </a:cubicBezTo>
                  <a:cubicBezTo>
                    <a:pt x="24728" y="24807"/>
                    <a:pt x="24995" y="24715"/>
                    <a:pt x="25009" y="24715"/>
                  </a:cubicBezTo>
                  <a:cubicBezTo>
                    <a:pt x="25019" y="24715"/>
                    <a:pt x="24879" y="24769"/>
                    <a:pt x="24358" y="24963"/>
                  </a:cubicBezTo>
                  <a:cubicBezTo>
                    <a:pt x="24131" y="25038"/>
                    <a:pt x="23904" y="25114"/>
                    <a:pt x="23665" y="25152"/>
                  </a:cubicBezTo>
                  <a:cubicBezTo>
                    <a:pt x="23659" y="25152"/>
                    <a:pt x="23674" y="25145"/>
                    <a:pt x="23667" y="25145"/>
                  </a:cubicBezTo>
                  <a:cubicBezTo>
                    <a:pt x="23659" y="25145"/>
                    <a:pt x="23627" y="25152"/>
                    <a:pt x="23526" y="25177"/>
                  </a:cubicBezTo>
                  <a:cubicBezTo>
                    <a:pt x="22657" y="25404"/>
                    <a:pt x="21775" y="25542"/>
                    <a:pt x="20880" y="25593"/>
                  </a:cubicBezTo>
                  <a:cubicBezTo>
                    <a:pt x="21233" y="25492"/>
                    <a:pt x="21523" y="25467"/>
                    <a:pt x="21851" y="25429"/>
                  </a:cubicBezTo>
                  <a:lnTo>
                    <a:pt x="21851" y="25429"/>
                  </a:lnTo>
                  <a:cubicBezTo>
                    <a:pt x="21573" y="25454"/>
                    <a:pt x="21296" y="25479"/>
                    <a:pt x="21031" y="25492"/>
                  </a:cubicBezTo>
                  <a:cubicBezTo>
                    <a:pt x="21198" y="25479"/>
                    <a:pt x="21356" y="25463"/>
                    <a:pt x="21502" y="25447"/>
                  </a:cubicBezTo>
                  <a:lnTo>
                    <a:pt x="21502" y="25447"/>
                  </a:lnTo>
                  <a:cubicBezTo>
                    <a:pt x="21471" y="25450"/>
                    <a:pt x="21440" y="25452"/>
                    <a:pt x="21409" y="25454"/>
                  </a:cubicBezTo>
                  <a:cubicBezTo>
                    <a:pt x="21258" y="25467"/>
                    <a:pt x="21082" y="25479"/>
                    <a:pt x="20893" y="25492"/>
                  </a:cubicBezTo>
                  <a:cubicBezTo>
                    <a:pt x="20704" y="25517"/>
                    <a:pt x="20502" y="25530"/>
                    <a:pt x="20313" y="25530"/>
                  </a:cubicBezTo>
                  <a:cubicBezTo>
                    <a:pt x="20027" y="25543"/>
                    <a:pt x="19741" y="25547"/>
                    <a:pt x="19488" y="25547"/>
                  </a:cubicBezTo>
                  <a:cubicBezTo>
                    <a:pt x="19140" y="25547"/>
                    <a:pt x="18856" y="25540"/>
                    <a:pt x="18725" y="25540"/>
                  </a:cubicBezTo>
                  <a:cubicBezTo>
                    <a:pt x="18684" y="25540"/>
                    <a:pt x="18658" y="25540"/>
                    <a:pt x="18650" y="25542"/>
                  </a:cubicBezTo>
                  <a:lnTo>
                    <a:pt x="18357" y="25522"/>
                  </a:lnTo>
                  <a:lnTo>
                    <a:pt x="18357" y="25522"/>
                  </a:lnTo>
                  <a:cubicBezTo>
                    <a:pt x="18135" y="25502"/>
                    <a:pt x="17979" y="25491"/>
                    <a:pt x="17843" y="25479"/>
                  </a:cubicBezTo>
                  <a:cubicBezTo>
                    <a:pt x="17705" y="25467"/>
                    <a:pt x="17591" y="25454"/>
                    <a:pt x="17478" y="25454"/>
                  </a:cubicBezTo>
                  <a:cubicBezTo>
                    <a:pt x="17075" y="25416"/>
                    <a:pt x="16684" y="25366"/>
                    <a:pt x="16294" y="25290"/>
                  </a:cubicBezTo>
                  <a:cubicBezTo>
                    <a:pt x="15942" y="25224"/>
                    <a:pt x="15676" y="25172"/>
                    <a:pt x="15702" y="25172"/>
                  </a:cubicBezTo>
                  <a:cubicBezTo>
                    <a:pt x="15706" y="25172"/>
                    <a:pt x="15719" y="25173"/>
                    <a:pt x="15740" y="25176"/>
                  </a:cubicBezTo>
                  <a:lnTo>
                    <a:pt x="15740" y="25176"/>
                  </a:lnTo>
                  <a:cubicBezTo>
                    <a:pt x="15593" y="25152"/>
                    <a:pt x="15445" y="25120"/>
                    <a:pt x="15298" y="25089"/>
                  </a:cubicBezTo>
                  <a:cubicBezTo>
                    <a:pt x="15134" y="25038"/>
                    <a:pt x="14958" y="25013"/>
                    <a:pt x="14781" y="24963"/>
                  </a:cubicBezTo>
                  <a:cubicBezTo>
                    <a:pt x="14649" y="24928"/>
                    <a:pt x="14592" y="24912"/>
                    <a:pt x="14599" y="24912"/>
                  </a:cubicBezTo>
                  <a:cubicBezTo>
                    <a:pt x="14606" y="24912"/>
                    <a:pt x="14700" y="24934"/>
                    <a:pt x="14857" y="24975"/>
                  </a:cubicBezTo>
                  <a:cubicBezTo>
                    <a:pt x="14592" y="24900"/>
                    <a:pt x="14340" y="24837"/>
                    <a:pt x="14076" y="24761"/>
                  </a:cubicBezTo>
                  <a:lnTo>
                    <a:pt x="13685" y="24635"/>
                  </a:lnTo>
                  <a:lnTo>
                    <a:pt x="13295" y="24509"/>
                  </a:lnTo>
                  <a:lnTo>
                    <a:pt x="13307" y="24509"/>
                  </a:lnTo>
                  <a:cubicBezTo>
                    <a:pt x="13206" y="24471"/>
                    <a:pt x="13017" y="24421"/>
                    <a:pt x="12841" y="24358"/>
                  </a:cubicBezTo>
                  <a:cubicBezTo>
                    <a:pt x="12699" y="24297"/>
                    <a:pt x="12549" y="24244"/>
                    <a:pt x="12437" y="24200"/>
                  </a:cubicBezTo>
                  <a:lnTo>
                    <a:pt x="12437" y="24200"/>
                  </a:lnTo>
                  <a:cubicBezTo>
                    <a:pt x="12453" y="24207"/>
                    <a:pt x="12463" y="24211"/>
                    <a:pt x="12462" y="24211"/>
                  </a:cubicBezTo>
                  <a:cubicBezTo>
                    <a:pt x="12462" y="24211"/>
                    <a:pt x="12458" y="24210"/>
                    <a:pt x="12450" y="24207"/>
                  </a:cubicBezTo>
                  <a:cubicBezTo>
                    <a:pt x="12173" y="24093"/>
                    <a:pt x="11896" y="23980"/>
                    <a:pt x="11631" y="23854"/>
                  </a:cubicBezTo>
                  <a:cubicBezTo>
                    <a:pt x="11570" y="23826"/>
                    <a:pt x="11543" y="23813"/>
                    <a:pt x="11545" y="23813"/>
                  </a:cubicBezTo>
                  <a:lnTo>
                    <a:pt x="11545" y="23813"/>
                  </a:lnTo>
                  <a:cubicBezTo>
                    <a:pt x="11550" y="23813"/>
                    <a:pt x="12080" y="24047"/>
                    <a:pt x="12551" y="24232"/>
                  </a:cubicBezTo>
                  <a:cubicBezTo>
                    <a:pt x="12173" y="24055"/>
                    <a:pt x="11997" y="23992"/>
                    <a:pt x="11719" y="23866"/>
                  </a:cubicBezTo>
                  <a:cubicBezTo>
                    <a:pt x="11581" y="23791"/>
                    <a:pt x="11404" y="23728"/>
                    <a:pt x="11178" y="23614"/>
                  </a:cubicBezTo>
                  <a:cubicBezTo>
                    <a:pt x="11029" y="23534"/>
                    <a:pt x="10880" y="23450"/>
                    <a:pt x="10736" y="23361"/>
                  </a:cubicBezTo>
                  <a:lnTo>
                    <a:pt x="10736" y="23361"/>
                  </a:lnTo>
                  <a:cubicBezTo>
                    <a:pt x="10745" y="23366"/>
                    <a:pt x="10753" y="23370"/>
                    <a:pt x="10762" y="23375"/>
                  </a:cubicBezTo>
                  <a:cubicBezTo>
                    <a:pt x="10702" y="23337"/>
                    <a:pt x="10594" y="23266"/>
                    <a:pt x="10474" y="23186"/>
                  </a:cubicBezTo>
                  <a:lnTo>
                    <a:pt x="10474" y="23186"/>
                  </a:lnTo>
                  <a:cubicBezTo>
                    <a:pt x="10559" y="23247"/>
                    <a:pt x="10647" y="23305"/>
                    <a:pt x="10736" y="23361"/>
                  </a:cubicBezTo>
                  <a:lnTo>
                    <a:pt x="10736" y="23361"/>
                  </a:lnTo>
                  <a:cubicBezTo>
                    <a:pt x="10631" y="23303"/>
                    <a:pt x="10526" y="23243"/>
                    <a:pt x="10422" y="23173"/>
                  </a:cubicBezTo>
                  <a:cubicBezTo>
                    <a:pt x="10308" y="23098"/>
                    <a:pt x="10182" y="22997"/>
                    <a:pt x="10031" y="22871"/>
                  </a:cubicBezTo>
                  <a:lnTo>
                    <a:pt x="10031" y="22871"/>
                  </a:lnTo>
                  <a:cubicBezTo>
                    <a:pt x="10139" y="22957"/>
                    <a:pt x="10316" y="23080"/>
                    <a:pt x="10474" y="23186"/>
                  </a:cubicBezTo>
                  <a:lnTo>
                    <a:pt x="10474" y="23186"/>
                  </a:lnTo>
                  <a:cubicBezTo>
                    <a:pt x="10417" y="23146"/>
                    <a:pt x="10362" y="23104"/>
                    <a:pt x="10308" y="23060"/>
                  </a:cubicBezTo>
                  <a:lnTo>
                    <a:pt x="10308" y="23060"/>
                  </a:lnTo>
                  <a:cubicBezTo>
                    <a:pt x="10535" y="23224"/>
                    <a:pt x="10762" y="23375"/>
                    <a:pt x="11014" y="23514"/>
                  </a:cubicBezTo>
                  <a:cubicBezTo>
                    <a:pt x="10787" y="23375"/>
                    <a:pt x="10535" y="23211"/>
                    <a:pt x="10258" y="22997"/>
                  </a:cubicBezTo>
                  <a:cubicBezTo>
                    <a:pt x="9930" y="22758"/>
                    <a:pt x="9640" y="22468"/>
                    <a:pt x="9388" y="22153"/>
                  </a:cubicBezTo>
                  <a:lnTo>
                    <a:pt x="9388" y="22153"/>
                  </a:lnTo>
                  <a:cubicBezTo>
                    <a:pt x="9426" y="22203"/>
                    <a:pt x="9502" y="22316"/>
                    <a:pt x="9628" y="22443"/>
                  </a:cubicBezTo>
                  <a:cubicBezTo>
                    <a:pt x="9741" y="22569"/>
                    <a:pt x="9880" y="22707"/>
                    <a:pt x="10006" y="22808"/>
                  </a:cubicBezTo>
                  <a:cubicBezTo>
                    <a:pt x="10143" y="22930"/>
                    <a:pt x="10247" y="23020"/>
                    <a:pt x="10240" y="23020"/>
                  </a:cubicBezTo>
                  <a:cubicBezTo>
                    <a:pt x="10235" y="23020"/>
                    <a:pt x="10168" y="22970"/>
                    <a:pt x="10006" y="22846"/>
                  </a:cubicBezTo>
                  <a:cubicBezTo>
                    <a:pt x="9716" y="22606"/>
                    <a:pt x="9451" y="22316"/>
                    <a:pt x="9212" y="22014"/>
                  </a:cubicBezTo>
                  <a:cubicBezTo>
                    <a:pt x="9199" y="21989"/>
                    <a:pt x="9187" y="21964"/>
                    <a:pt x="9174" y="21938"/>
                  </a:cubicBezTo>
                  <a:cubicBezTo>
                    <a:pt x="9136" y="21888"/>
                    <a:pt x="9098" y="21812"/>
                    <a:pt x="9048" y="21737"/>
                  </a:cubicBezTo>
                  <a:cubicBezTo>
                    <a:pt x="8985" y="21636"/>
                    <a:pt x="8935" y="21523"/>
                    <a:pt x="8884" y="21422"/>
                  </a:cubicBezTo>
                  <a:cubicBezTo>
                    <a:pt x="8834" y="21283"/>
                    <a:pt x="8796" y="21145"/>
                    <a:pt x="8771" y="20993"/>
                  </a:cubicBezTo>
                  <a:lnTo>
                    <a:pt x="8771" y="20993"/>
                  </a:lnTo>
                  <a:lnTo>
                    <a:pt x="8796" y="21031"/>
                  </a:lnTo>
                  <a:cubicBezTo>
                    <a:pt x="8758" y="20842"/>
                    <a:pt x="8746" y="20641"/>
                    <a:pt x="8771" y="20439"/>
                  </a:cubicBezTo>
                  <a:lnTo>
                    <a:pt x="8771" y="20351"/>
                  </a:lnTo>
                  <a:cubicBezTo>
                    <a:pt x="8771" y="20326"/>
                    <a:pt x="8783" y="20300"/>
                    <a:pt x="8783" y="20263"/>
                  </a:cubicBezTo>
                  <a:cubicBezTo>
                    <a:pt x="8809" y="20212"/>
                    <a:pt x="8821" y="20137"/>
                    <a:pt x="8846" y="20048"/>
                  </a:cubicBezTo>
                  <a:cubicBezTo>
                    <a:pt x="8935" y="19809"/>
                    <a:pt x="9073" y="19595"/>
                    <a:pt x="9250" y="19418"/>
                  </a:cubicBezTo>
                  <a:cubicBezTo>
                    <a:pt x="9325" y="19343"/>
                    <a:pt x="9413" y="19267"/>
                    <a:pt x="9502" y="19204"/>
                  </a:cubicBezTo>
                  <a:cubicBezTo>
                    <a:pt x="9615" y="19116"/>
                    <a:pt x="9703" y="19065"/>
                    <a:pt x="9754" y="19028"/>
                  </a:cubicBezTo>
                  <a:lnTo>
                    <a:pt x="9829" y="18977"/>
                  </a:lnTo>
                  <a:lnTo>
                    <a:pt x="9829" y="18977"/>
                  </a:lnTo>
                  <a:cubicBezTo>
                    <a:pt x="9829" y="18977"/>
                    <a:pt x="9741" y="19028"/>
                    <a:pt x="9665" y="19078"/>
                  </a:cubicBezTo>
                  <a:cubicBezTo>
                    <a:pt x="9609" y="19112"/>
                    <a:pt x="9543" y="19156"/>
                    <a:pt x="9538" y="19156"/>
                  </a:cubicBezTo>
                  <a:cubicBezTo>
                    <a:pt x="9538" y="19156"/>
                    <a:pt x="9538" y="19155"/>
                    <a:pt x="9539" y="19154"/>
                  </a:cubicBezTo>
                  <a:cubicBezTo>
                    <a:pt x="9678" y="19040"/>
                    <a:pt x="9829" y="18939"/>
                    <a:pt x="9993" y="18864"/>
                  </a:cubicBezTo>
                  <a:cubicBezTo>
                    <a:pt x="10207" y="18763"/>
                    <a:pt x="10422" y="18675"/>
                    <a:pt x="10661" y="18599"/>
                  </a:cubicBezTo>
                  <a:cubicBezTo>
                    <a:pt x="10875" y="18536"/>
                    <a:pt x="11089" y="18473"/>
                    <a:pt x="11316" y="18423"/>
                  </a:cubicBezTo>
                  <a:cubicBezTo>
                    <a:pt x="11543" y="18385"/>
                    <a:pt x="11770" y="18335"/>
                    <a:pt x="12034" y="18297"/>
                  </a:cubicBezTo>
                  <a:lnTo>
                    <a:pt x="12866" y="18196"/>
                  </a:lnTo>
                  <a:cubicBezTo>
                    <a:pt x="13069" y="18175"/>
                    <a:pt x="13147" y="18167"/>
                    <a:pt x="13161" y="18167"/>
                  </a:cubicBezTo>
                  <a:cubicBezTo>
                    <a:pt x="13190" y="18167"/>
                    <a:pt x="12927" y="18200"/>
                    <a:pt x="12953" y="18200"/>
                  </a:cubicBezTo>
                  <a:cubicBezTo>
                    <a:pt x="12958" y="18200"/>
                    <a:pt x="12974" y="18199"/>
                    <a:pt x="13005" y="18196"/>
                  </a:cubicBezTo>
                  <a:lnTo>
                    <a:pt x="13635" y="18095"/>
                  </a:lnTo>
                  <a:cubicBezTo>
                    <a:pt x="13685" y="18091"/>
                    <a:pt x="13713" y="18090"/>
                    <a:pt x="13727" y="18090"/>
                  </a:cubicBezTo>
                  <a:cubicBezTo>
                    <a:pt x="13744" y="18090"/>
                    <a:pt x="13741" y="18092"/>
                    <a:pt x="13732" y="18093"/>
                  </a:cubicBezTo>
                  <a:lnTo>
                    <a:pt x="13732" y="18093"/>
                  </a:lnTo>
                  <a:cubicBezTo>
                    <a:pt x="14239" y="18046"/>
                    <a:pt x="13760" y="18081"/>
                    <a:pt x="14592" y="17994"/>
                  </a:cubicBezTo>
                  <a:cubicBezTo>
                    <a:pt x="14819" y="17944"/>
                    <a:pt x="16331" y="17894"/>
                    <a:pt x="17390" y="17843"/>
                  </a:cubicBezTo>
                  <a:cubicBezTo>
                    <a:pt x="17642" y="17843"/>
                    <a:pt x="17264" y="17856"/>
                    <a:pt x="17339" y="17856"/>
                  </a:cubicBezTo>
                  <a:lnTo>
                    <a:pt x="18637" y="17805"/>
                  </a:lnTo>
                  <a:lnTo>
                    <a:pt x="19759" y="17768"/>
                  </a:lnTo>
                  <a:cubicBezTo>
                    <a:pt x="20005" y="17768"/>
                    <a:pt x="20258" y="17768"/>
                    <a:pt x="20512" y="17773"/>
                  </a:cubicBezTo>
                  <a:lnTo>
                    <a:pt x="20512" y="17773"/>
                  </a:lnTo>
                  <a:cubicBezTo>
                    <a:pt x="20395" y="17764"/>
                    <a:pt x="20996" y="17754"/>
                    <a:pt x="21609" y="17745"/>
                  </a:cubicBezTo>
                  <a:close/>
                  <a:moveTo>
                    <a:pt x="11619" y="0"/>
                  </a:moveTo>
                  <a:cubicBezTo>
                    <a:pt x="11241" y="0"/>
                    <a:pt x="10951" y="0"/>
                    <a:pt x="10825" y="13"/>
                  </a:cubicBezTo>
                  <a:cubicBezTo>
                    <a:pt x="10500" y="51"/>
                    <a:pt x="10458" y="59"/>
                    <a:pt x="10484" y="59"/>
                  </a:cubicBezTo>
                  <a:cubicBezTo>
                    <a:pt x="10500" y="59"/>
                    <a:pt x="10545" y="56"/>
                    <a:pt x="10561" y="56"/>
                  </a:cubicBezTo>
                  <a:cubicBezTo>
                    <a:pt x="10587" y="56"/>
                    <a:pt x="10544" y="63"/>
                    <a:pt x="10220" y="101"/>
                  </a:cubicBezTo>
                  <a:lnTo>
                    <a:pt x="10006" y="139"/>
                  </a:lnTo>
                  <a:lnTo>
                    <a:pt x="9791" y="189"/>
                  </a:lnTo>
                  <a:cubicBezTo>
                    <a:pt x="9514" y="240"/>
                    <a:pt x="9325" y="290"/>
                    <a:pt x="9174" y="328"/>
                  </a:cubicBezTo>
                  <a:cubicBezTo>
                    <a:pt x="9035" y="353"/>
                    <a:pt x="8960" y="366"/>
                    <a:pt x="8947" y="366"/>
                  </a:cubicBezTo>
                  <a:cubicBezTo>
                    <a:pt x="9086" y="328"/>
                    <a:pt x="9325" y="278"/>
                    <a:pt x="9464" y="240"/>
                  </a:cubicBezTo>
                  <a:lnTo>
                    <a:pt x="9464" y="240"/>
                  </a:lnTo>
                  <a:cubicBezTo>
                    <a:pt x="9035" y="328"/>
                    <a:pt x="8607" y="454"/>
                    <a:pt x="8191" y="618"/>
                  </a:cubicBezTo>
                  <a:cubicBezTo>
                    <a:pt x="7990" y="693"/>
                    <a:pt x="7788" y="769"/>
                    <a:pt x="7637" y="832"/>
                  </a:cubicBezTo>
                  <a:lnTo>
                    <a:pt x="7297" y="983"/>
                  </a:lnTo>
                  <a:lnTo>
                    <a:pt x="7675" y="819"/>
                  </a:lnTo>
                  <a:lnTo>
                    <a:pt x="8065" y="681"/>
                  </a:lnTo>
                  <a:lnTo>
                    <a:pt x="8065" y="681"/>
                  </a:lnTo>
                  <a:cubicBezTo>
                    <a:pt x="7486" y="895"/>
                    <a:pt x="6931" y="1147"/>
                    <a:pt x="6402" y="1424"/>
                  </a:cubicBezTo>
                  <a:cubicBezTo>
                    <a:pt x="5835" y="1727"/>
                    <a:pt x="5293" y="2042"/>
                    <a:pt x="4764" y="2407"/>
                  </a:cubicBezTo>
                  <a:cubicBezTo>
                    <a:pt x="3730" y="3062"/>
                    <a:pt x="2785" y="3856"/>
                    <a:pt x="1954" y="4738"/>
                  </a:cubicBezTo>
                  <a:lnTo>
                    <a:pt x="2067" y="4625"/>
                  </a:lnTo>
                  <a:lnTo>
                    <a:pt x="2067" y="4625"/>
                  </a:lnTo>
                  <a:cubicBezTo>
                    <a:pt x="1714" y="5003"/>
                    <a:pt x="1374" y="5406"/>
                    <a:pt x="1084" y="5835"/>
                  </a:cubicBezTo>
                  <a:cubicBezTo>
                    <a:pt x="958" y="5998"/>
                    <a:pt x="845" y="6187"/>
                    <a:pt x="744" y="6364"/>
                  </a:cubicBezTo>
                  <a:cubicBezTo>
                    <a:pt x="668" y="6490"/>
                    <a:pt x="593" y="6628"/>
                    <a:pt x="530" y="6767"/>
                  </a:cubicBezTo>
                  <a:cubicBezTo>
                    <a:pt x="444" y="6915"/>
                    <a:pt x="369" y="7099"/>
                    <a:pt x="284" y="7307"/>
                  </a:cubicBezTo>
                  <a:lnTo>
                    <a:pt x="284" y="7307"/>
                  </a:lnTo>
                  <a:cubicBezTo>
                    <a:pt x="285" y="7305"/>
                    <a:pt x="285" y="7303"/>
                    <a:pt x="286" y="7301"/>
                  </a:cubicBezTo>
                  <a:lnTo>
                    <a:pt x="286" y="7301"/>
                  </a:lnTo>
                  <a:lnTo>
                    <a:pt x="278" y="7322"/>
                  </a:lnTo>
                  <a:cubicBezTo>
                    <a:pt x="280" y="7317"/>
                    <a:pt x="282" y="7312"/>
                    <a:pt x="284" y="7307"/>
                  </a:cubicBezTo>
                  <a:lnTo>
                    <a:pt x="284" y="7307"/>
                  </a:lnTo>
                  <a:cubicBezTo>
                    <a:pt x="256" y="7383"/>
                    <a:pt x="233" y="7466"/>
                    <a:pt x="202" y="7548"/>
                  </a:cubicBezTo>
                  <a:cubicBezTo>
                    <a:pt x="177" y="7649"/>
                    <a:pt x="139" y="7763"/>
                    <a:pt x="101" y="7876"/>
                  </a:cubicBezTo>
                  <a:lnTo>
                    <a:pt x="13" y="8241"/>
                  </a:lnTo>
                  <a:lnTo>
                    <a:pt x="1" y="8304"/>
                  </a:lnTo>
                  <a:cubicBezTo>
                    <a:pt x="1" y="8317"/>
                    <a:pt x="38" y="8330"/>
                    <a:pt x="51" y="8342"/>
                  </a:cubicBezTo>
                  <a:lnTo>
                    <a:pt x="152" y="8393"/>
                  </a:lnTo>
                  <a:lnTo>
                    <a:pt x="316" y="8493"/>
                  </a:lnTo>
                  <a:cubicBezTo>
                    <a:pt x="252" y="8460"/>
                    <a:pt x="225" y="8446"/>
                    <a:pt x="223" y="8446"/>
                  </a:cubicBezTo>
                  <a:lnTo>
                    <a:pt x="223" y="8446"/>
                  </a:lnTo>
                  <a:cubicBezTo>
                    <a:pt x="219" y="8446"/>
                    <a:pt x="355" y="8523"/>
                    <a:pt x="479" y="8594"/>
                  </a:cubicBezTo>
                  <a:cubicBezTo>
                    <a:pt x="543" y="8633"/>
                    <a:pt x="609" y="8669"/>
                    <a:pt x="649" y="8690"/>
                  </a:cubicBezTo>
                  <a:lnTo>
                    <a:pt x="649" y="8690"/>
                  </a:lnTo>
                  <a:cubicBezTo>
                    <a:pt x="813" y="8762"/>
                    <a:pt x="944" y="8830"/>
                    <a:pt x="1059" y="8871"/>
                  </a:cubicBezTo>
                  <a:lnTo>
                    <a:pt x="1412" y="9010"/>
                  </a:lnTo>
                  <a:cubicBezTo>
                    <a:pt x="1588" y="9086"/>
                    <a:pt x="1689" y="9098"/>
                    <a:pt x="1752" y="9123"/>
                  </a:cubicBezTo>
                  <a:lnTo>
                    <a:pt x="1992" y="9199"/>
                  </a:lnTo>
                  <a:lnTo>
                    <a:pt x="2571" y="9338"/>
                  </a:lnTo>
                  <a:lnTo>
                    <a:pt x="2836" y="9413"/>
                  </a:lnTo>
                  <a:cubicBezTo>
                    <a:pt x="3037" y="9451"/>
                    <a:pt x="3151" y="9464"/>
                    <a:pt x="3327" y="9501"/>
                  </a:cubicBezTo>
                  <a:cubicBezTo>
                    <a:pt x="3504" y="9527"/>
                    <a:pt x="3743" y="9564"/>
                    <a:pt x="4209" y="9627"/>
                  </a:cubicBezTo>
                  <a:cubicBezTo>
                    <a:pt x="4050" y="9606"/>
                    <a:pt x="3984" y="9598"/>
                    <a:pt x="3972" y="9598"/>
                  </a:cubicBezTo>
                  <a:cubicBezTo>
                    <a:pt x="3955" y="9598"/>
                    <a:pt x="4036" y="9613"/>
                    <a:pt x="4108" y="9627"/>
                  </a:cubicBezTo>
                  <a:cubicBezTo>
                    <a:pt x="4185" y="9641"/>
                    <a:pt x="4257" y="9651"/>
                    <a:pt x="4236" y="9651"/>
                  </a:cubicBezTo>
                  <a:cubicBezTo>
                    <a:pt x="4218" y="9651"/>
                    <a:pt x="4138" y="9645"/>
                    <a:pt x="3945" y="9627"/>
                  </a:cubicBezTo>
                  <a:lnTo>
                    <a:pt x="3945" y="9627"/>
                  </a:lnTo>
                  <a:cubicBezTo>
                    <a:pt x="4713" y="9728"/>
                    <a:pt x="5482" y="9804"/>
                    <a:pt x="6251" y="9816"/>
                  </a:cubicBezTo>
                  <a:cubicBezTo>
                    <a:pt x="6843" y="9829"/>
                    <a:pt x="7309" y="9842"/>
                    <a:pt x="7763" y="9867"/>
                  </a:cubicBezTo>
                  <a:cubicBezTo>
                    <a:pt x="8509" y="9856"/>
                    <a:pt x="6827" y="9820"/>
                    <a:pt x="6541" y="9815"/>
                  </a:cubicBezTo>
                  <a:lnTo>
                    <a:pt x="6541" y="9815"/>
                  </a:lnTo>
                  <a:cubicBezTo>
                    <a:pt x="6436" y="9808"/>
                    <a:pt x="6461" y="9806"/>
                    <a:pt x="6565" y="9806"/>
                  </a:cubicBezTo>
                  <a:cubicBezTo>
                    <a:pt x="6811" y="9806"/>
                    <a:pt x="7501" y="9820"/>
                    <a:pt x="7927" y="9829"/>
                  </a:cubicBezTo>
                  <a:cubicBezTo>
                    <a:pt x="8544" y="9842"/>
                    <a:pt x="8985" y="9879"/>
                    <a:pt x="10560" y="9968"/>
                  </a:cubicBezTo>
                  <a:lnTo>
                    <a:pt x="10233" y="9955"/>
                  </a:lnTo>
                  <a:lnTo>
                    <a:pt x="10233" y="9955"/>
                  </a:lnTo>
                  <a:cubicBezTo>
                    <a:pt x="10825" y="9993"/>
                    <a:pt x="11392" y="10005"/>
                    <a:pt x="12110" y="10068"/>
                  </a:cubicBezTo>
                  <a:cubicBezTo>
                    <a:pt x="12477" y="10080"/>
                    <a:pt x="12948" y="10133"/>
                    <a:pt x="13125" y="10133"/>
                  </a:cubicBezTo>
                  <a:cubicBezTo>
                    <a:pt x="13143" y="10133"/>
                    <a:pt x="13157" y="10133"/>
                    <a:pt x="13169" y="10131"/>
                  </a:cubicBezTo>
                  <a:cubicBezTo>
                    <a:pt x="12690" y="10094"/>
                    <a:pt x="12211" y="10056"/>
                    <a:pt x="11732" y="10018"/>
                  </a:cubicBezTo>
                  <a:lnTo>
                    <a:pt x="11732" y="10018"/>
                  </a:lnTo>
                  <a:cubicBezTo>
                    <a:pt x="12538" y="10081"/>
                    <a:pt x="13307" y="10106"/>
                    <a:pt x="14655" y="10270"/>
                  </a:cubicBezTo>
                  <a:lnTo>
                    <a:pt x="13862" y="10207"/>
                  </a:lnTo>
                  <a:lnTo>
                    <a:pt x="13862" y="10207"/>
                  </a:lnTo>
                  <a:cubicBezTo>
                    <a:pt x="14252" y="10245"/>
                    <a:pt x="14618" y="10283"/>
                    <a:pt x="15033" y="10333"/>
                  </a:cubicBezTo>
                  <a:cubicBezTo>
                    <a:pt x="14907" y="10333"/>
                    <a:pt x="13282" y="10144"/>
                    <a:pt x="12400" y="10094"/>
                  </a:cubicBezTo>
                  <a:lnTo>
                    <a:pt x="12400" y="10094"/>
                  </a:lnTo>
                  <a:cubicBezTo>
                    <a:pt x="12782" y="10127"/>
                    <a:pt x="13804" y="10211"/>
                    <a:pt x="13710" y="10211"/>
                  </a:cubicBezTo>
                  <a:cubicBezTo>
                    <a:pt x="13698" y="10211"/>
                    <a:pt x="13670" y="10210"/>
                    <a:pt x="13622" y="10207"/>
                  </a:cubicBezTo>
                  <a:lnTo>
                    <a:pt x="13622" y="10207"/>
                  </a:lnTo>
                  <a:cubicBezTo>
                    <a:pt x="14252" y="10245"/>
                    <a:pt x="15159" y="10371"/>
                    <a:pt x="16218" y="10497"/>
                  </a:cubicBezTo>
                  <a:lnTo>
                    <a:pt x="16155" y="10497"/>
                  </a:lnTo>
                  <a:cubicBezTo>
                    <a:pt x="16319" y="10522"/>
                    <a:pt x="16659" y="10560"/>
                    <a:pt x="16974" y="10598"/>
                  </a:cubicBezTo>
                  <a:lnTo>
                    <a:pt x="16407" y="10547"/>
                  </a:lnTo>
                  <a:lnTo>
                    <a:pt x="16407" y="10547"/>
                  </a:lnTo>
                  <a:cubicBezTo>
                    <a:pt x="17276" y="10648"/>
                    <a:pt x="18058" y="10799"/>
                    <a:pt x="18877" y="10925"/>
                  </a:cubicBezTo>
                  <a:cubicBezTo>
                    <a:pt x="18020" y="10787"/>
                    <a:pt x="17925" y="10768"/>
                    <a:pt x="17954" y="10768"/>
                  </a:cubicBezTo>
                  <a:cubicBezTo>
                    <a:pt x="17964" y="10768"/>
                    <a:pt x="17992" y="10770"/>
                    <a:pt x="18004" y="10770"/>
                  </a:cubicBezTo>
                  <a:cubicBezTo>
                    <a:pt x="18023" y="10770"/>
                    <a:pt x="17996" y="10763"/>
                    <a:pt x="17768" y="10724"/>
                  </a:cubicBezTo>
                  <a:lnTo>
                    <a:pt x="17768" y="10724"/>
                  </a:lnTo>
                  <a:cubicBezTo>
                    <a:pt x="18826" y="10875"/>
                    <a:pt x="19129" y="10951"/>
                    <a:pt x="19469" y="11014"/>
                  </a:cubicBezTo>
                  <a:cubicBezTo>
                    <a:pt x="19797" y="11077"/>
                    <a:pt x="20162" y="11152"/>
                    <a:pt x="21334" y="11404"/>
                  </a:cubicBezTo>
                  <a:cubicBezTo>
                    <a:pt x="21079" y="11343"/>
                    <a:pt x="20455" y="11216"/>
                    <a:pt x="20490" y="11216"/>
                  </a:cubicBezTo>
                  <a:cubicBezTo>
                    <a:pt x="20498" y="11216"/>
                    <a:pt x="20544" y="11223"/>
                    <a:pt x="20641" y="11240"/>
                  </a:cubicBezTo>
                  <a:cubicBezTo>
                    <a:pt x="21082" y="11329"/>
                    <a:pt x="21674" y="11467"/>
                    <a:pt x="21939" y="11543"/>
                  </a:cubicBezTo>
                  <a:cubicBezTo>
                    <a:pt x="22417" y="11664"/>
                    <a:pt x="22576" y="11703"/>
                    <a:pt x="22587" y="11703"/>
                  </a:cubicBezTo>
                  <a:cubicBezTo>
                    <a:pt x="22607" y="11703"/>
                    <a:pt x="22183" y="11587"/>
                    <a:pt x="22216" y="11587"/>
                  </a:cubicBezTo>
                  <a:cubicBezTo>
                    <a:pt x="22226" y="11587"/>
                    <a:pt x="22270" y="11596"/>
                    <a:pt x="22367" y="11618"/>
                  </a:cubicBezTo>
                  <a:cubicBezTo>
                    <a:pt x="22884" y="11782"/>
                    <a:pt x="23123" y="11807"/>
                    <a:pt x="23778" y="12022"/>
                  </a:cubicBezTo>
                  <a:lnTo>
                    <a:pt x="23778" y="12047"/>
                  </a:lnTo>
                  <a:cubicBezTo>
                    <a:pt x="24635" y="12349"/>
                    <a:pt x="24724" y="12412"/>
                    <a:pt x="24824" y="12437"/>
                  </a:cubicBezTo>
                  <a:cubicBezTo>
                    <a:pt x="24900" y="12463"/>
                    <a:pt x="24976" y="12488"/>
                    <a:pt x="25039" y="12513"/>
                  </a:cubicBezTo>
                  <a:cubicBezTo>
                    <a:pt x="25165" y="12576"/>
                    <a:pt x="25354" y="12664"/>
                    <a:pt x="25719" y="12853"/>
                  </a:cubicBezTo>
                  <a:cubicBezTo>
                    <a:pt x="25517" y="12752"/>
                    <a:pt x="25303" y="12652"/>
                    <a:pt x="25089" y="12563"/>
                  </a:cubicBezTo>
                  <a:lnTo>
                    <a:pt x="25089" y="12563"/>
                  </a:lnTo>
                  <a:cubicBezTo>
                    <a:pt x="25215" y="12626"/>
                    <a:pt x="25341" y="12689"/>
                    <a:pt x="25467" y="12752"/>
                  </a:cubicBezTo>
                  <a:cubicBezTo>
                    <a:pt x="25593" y="12815"/>
                    <a:pt x="25719" y="12878"/>
                    <a:pt x="25845" y="12941"/>
                  </a:cubicBezTo>
                  <a:lnTo>
                    <a:pt x="25681" y="12878"/>
                  </a:lnTo>
                  <a:lnTo>
                    <a:pt x="25681" y="12878"/>
                  </a:lnTo>
                  <a:cubicBezTo>
                    <a:pt x="25996" y="13042"/>
                    <a:pt x="26299" y="13219"/>
                    <a:pt x="26588" y="13420"/>
                  </a:cubicBezTo>
                  <a:cubicBezTo>
                    <a:pt x="26878" y="13622"/>
                    <a:pt x="27143" y="13836"/>
                    <a:pt x="27408" y="14063"/>
                  </a:cubicBezTo>
                  <a:cubicBezTo>
                    <a:pt x="27378" y="14033"/>
                    <a:pt x="27364" y="14019"/>
                    <a:pt x="27365" y="14019"/>
                  </a:cubicBezTo>
                  <a:lnTo>
                    <a:pt x="27365" y="14019"/>
                  </a:lnTo>
                  <a:cubicBezTo>
                    <a:pt x="27367" y="14019"/>
                    <a:pt x="27407" y="14052"/>
                    <a:pt x="27483" y="14113"/>
                  </a:cubicBezTo>
                  <a:cubicBezTo>
                    <a:pt x="27685" y="14290"/>
                    <a:pt x="27886" y="14491"/>
                    <a:pt x="28075" y="14693"/>
                  </a:cubicBezTo>
                  <a:cubicBezTo>
                    <a:pt x="28164" y="14794"/>
                    <a:pt x="28189" y="14832"/>
                    <a:pt x="28201" y="14857"/>
                  </a:cubicBezTo>
                  <a:cubicBezTo>
                    <a:pt x="28201" y="14857"/>
                    <a:pt x="28214" y="14857"/>
                    <a:pt x="28264" y="14932"/>
                  </a:cubicBezTo>
                  <a:lnTo>
                    <a:pt x="28378" y="15096"/>
                  </a:lnTo>
                  <a:cubicBezTo>
                    <a:pt x="28428" y="15159"/>
                    <a:pt x="28504" y="15247"/>
                    <a:pt x="28579" y="15361"/>
                  </a:cubicBezTo>
                  <a:cubicBezTo>
                    <a:pt x="28504" y="15260"/>
                    <a:pt x="28428" y="15159"/>
                    <a:pt x="28315" y="15033"/>
                  </a:cubicBezTo>
                  <a:cubicBezTo>
                    <a:pt x="28214" y="14907"/>
                    <a:pt x="28088" y="14756"/>
                    <a:pt x="27924" y="14567"/>
                  </a:cubicBezTo>
                  <a:lnTo>
                    <a:pt x="27710" y="14365"/>
                  </a:lnTo>
                  <a:lnTo>
                    <a:pt x="27710" y="14365"/>
                  </a:lnTo>
                  <a:cubicBezTo>
                    <a:pt x="27811" y="14479"/>
                    <a:pt x="27924" y="14592"/>
                    <a:pt x="28038" y="14718"/>
                  </a:cubicBezTo>
                  <a:lnTo>
                    <a:pt x="28201" y="14920"/>
                  </a:lnTo>
                  <a:lnTo>
                    <a:pt x="28365" y="15121"/>
                  </a:lnTo>
                  <a:cubicBezTo>
                    <a:pt x="28542" y="15348"/>
                    <a:pt x="28705" y="15588"/>
                    <a:pt x="28857" y="15827"/>
                  </a:cubicBezTo>
                  <a:cubicBezTo>
                    <a:pt x="28828" y="15780"/>
                    <a:pt x="28796" y="15727"/>
                    <a:pt x="28764" y="15675"/>
                  </a:cubicBezTo>
                  <a:lnTo>
                    <a:pt x="28764" y="15675"/>
                  </a:lnTo>
                  <a:cubicBezTo>
                    <a:pt x="29015" y="16056"/>
                    <a:pt x="29227" y="16464"/>
                    <a:pt x="29386" y="16898"/>
                  </a:cubicBezTo>
                  <a:cubicBezTo>
                    <a:pt x="29415" y="16979"/>
                    <a:pt x="29427" y="17011"/>
                    <a:pt x="29425" y="17011"/>
                  </a:cubicBezTo>
                  <a:cubicBezTo>
                    <a:pt x="29424" y="17011"/>
                    <a:pt x="29414" y="16985"/>
                    <a:pt x="29397" y="16945"/>
                  </a:cubicBezTo>
                  <a:lnTo>
                    <a:pt x="29397" y="16945"/>
                  </a:lnTo>
                  <a:cubicBezTo>
                    <a:pt x="29427" y="17028"/>
                    <a:pt x="29453" y="17114"/>
                    <a:pt x="29474" y="17201"/>
                  </a:cubicBezTo>
                  <a:cubicBezTo>
                    <a:pt x="29537" y="17377"/>
                    <a:pt x="29587" y="17566"/>
                    <a:pt x="29625" y="17755"/>
                  </a:cubicBezTo>
                  <a:cubicBezTo>
                    <a:pt x="29600" y="17692"/>
                    <a:pt x="29587" y="17679"/>
                    <a:pt x="29562" y="17579"/>
                  </a:cubicBezTo>
                  <a:cubicBezTo>
                    <a:pt x="29552" y="17547"/>
                    <a:pt x="29541" y="17497"/>
                    <a:pt x="29523" y="17430"/>
                  </a:cubicBezTo>
                  <a:lnTo>
                    <a:pt x="29523" y="17430"/>
                  </a:lnTo>
                  <a:cubicBezTo>
                    <a:pt x="29572" y="17623"/>
                    <a:pt x="29611" y="17820"/>
                    <a:pt x="29640" y="18018"/>
                  </a:cubicBezTo>
                  <a:lnTo>
                    <a:pt x="29640" y="18018"/>
                  </a:lnTo>
                  <a:cubicBezTo>
                    <a:pt x="29269" y="17997"/>
                    <a:pt x="28913" y="17976"/>
                    <a:pt x="28579" y="17957"/>
                  </a:cubicBezTo>
                  <a:lnTo>
                    <a:pt x="28579" y="17957"/>
                  </a:lnTo>
                  <a:cubicBezTo>
                    <a:pt x="28672" y="17968"/>
                    <a:pt x="28688" y="17973"/>
                    <a:pt x="28651" y="17973"/>
                  </a:cubicBezTo>
                  <a:cubicBezTo>
                    <a:pt x="28512" y="17973"/>
                    <a:pt x="27600" y="17903"/>
                    <a:pt x="27352" y="17903"/>
                  </a:cubicBezTo>
                  <a:cubicBezTo>
                    <a:pt x="27323" y="17903"/>
                    <a:pt x="27303" y="17904"/>
                    <a:pt x="27294" y="17906"/>
                  </a:cubicBezTo>
                  <a:cubicBezTo>
                    <a:pt x="27193" y="17888"/>
                    <a:pt x="26976" y="17876"/>
                    <a:pt x="27026" y="17876"/>
                  </a:cubicBezTo>
                  <a:cubicBezTo>
                    <a:pt x="27044" y="17876"/>
                    <a:pt x="27098" y="17878"/>
                    <a:pt x="27206" y="17881"/>
                  </a:cubicBezTo>
                  <a:cubicBezTo>
                    <a:pt x="25908" y="17818"/>
                    <a:pt x="25253" y="17768"/>
                    <a:pt x="24358" y="17768"/>
                  </a:cubicBezTo>
                  <a:cubicBezTo>
                    <a:pt x="24282" y="17761"/>
                    <a:pt x="24352" y="17761"/>
                    <a:pt x="24424" y="17761"/>
                  </a:cubicBezTo>
                  <a:cubicBezTo>
                    <a:pt x="24497" y="17761"/>
                    <a:pt x="24572" y="17761"/>
                    <a:pt x="24509" y="17755"/>
                  </a:cubicBezTo>
                  <a:cubicBezTo>
                    <a:pt x="24408" y="17755"/>
                    <a:pt x="24093" y="17755"/>
                    <a:pt x="23955" y="17742"/>
                  </a:cubicBezTo>
                  <a:cubicBezTo>
                    <a:pt x="24010" y="17737"/>
                    <a:pt x="24063" y="17734"/>
                    <a:pt x="24116" y="17733"/>
                  </a:cubicBezTo>
                  <a:lnTo>
                    <a:pt x="24116" y="17733"/>
                  </a:lnTo>
                  <a:cubicBezTo>
                    <a:pt x="24192" y="17736"/>
                    <a:pt x="24272" y="17739"/>
                    <a:pt x="24358" y="17742"/>
                  </a:cubicBezTo>
                  <a:cubicBezTo>
                    <a:pt x="24289" y="17736"/>
                    <a:pt x="24223" y="17733"/>
                    <a:pt x="24156" y="17733"/>
                  </a:cubicBezTo>
                  <a:cubicBezTo>
                    <a:pt x="24143" y="17733"/>
                    <a:pt x="24129" y="17733"/>
                    <a:pt x="24116" y="17733"/>
                  </a:cubicBezTo>
                  <a:lnTo>
                    <a:pt x="24116" y="17733"/>
                  </a:lnTo>
                  <a:cubicBezTo>
                    <a:pt x="23758" y="17720"/>
                    <a:pt x="23503" y="17712"/>
                    <a:pt x="23318" y="17712"/>
                  </a:cubicBezTo>
                  <a:cubicBezTo>
                    <a:pt x="23236" y="17712"/>
                    <a:pt x="23168" y="17714"/>
                    <a:pt x="23111" y="17717"/>
                  </a:cubicBezTo>
                  <a:cubicBezTo>
                    <a:pt x="23010" y="17717"/>
                    <a:pt x="22896" y="17717"/>
                    <a:pt x="22796" y="17742"/>
                  </a:cubicBezTo>
                  <a:cubicBezTo>
                    <a:pt x="22761" y="17741"/>
                    <a:pt x="22728" y="17740"/>
                    <a:pt x="22695" y="17739"/>
                  </a:cubicBezTo>
                  <a:lnTo>
                    <a:pt x="22695" y="17739"/>
                  </a:lnTo>
                  <a:cubicBezTo>
                    <a:pt x="22943" y="17755"/>
                    <a:pt x="22724" y="17757"/>
                    <a:pt x="22430" y="17768"/>
                  </a:cubicBezTo>
                  <a:lnTo>
                    <a:pt x="21964" y="17742"/>
                  </a:lnTo>
                  <a:cubicBezTo>
                    <a:pt x="21913" y="17739"/>
                    <a:pt x="21863" y="17737"/>
                    <a:pt x="21812" y="17737"/>
                  </a:cubicBezTo>
                  <a:cubicBezTo>
                    <a:pt x="21781" y="17737"/>
                    <a:pt x="21750" y="17738"/>
                    <a:pt x="21719" y="17739"/>
                  </a:cubicBezTo>
                  <a:lnTo>
                    <a:pt x="21719" y="17739"/>
                  </a:lnTo>
                  <a:lnTo>
                    <a:pt x="21418" y="17727"/>
                  </a:lnTo>
                  <a:lnTo>
                    <a:pt x="21418" y="17727"/>
                  </a:lnTo>
                  <a:cubicBezTo>
                    <a:pt x="21382" y="17728"/>
                    <a:pt x="21346" y="17729"/>
                    <a:pt x="21309" y="17730"/>
                  </a:cubicBezTo>
                  <a:cubicBezTo>
                    <a:pt x="21069" y="17717"/>
                    <a:pt x="20679" y="17705"/>
                    <a:pt x="21510" y="17705"/>
                  </a:cubicBezTo>
                  <a:cubicBezTo>
                    <a:pt x="21351" y="17705"/>
                    <a:pt x="20984" y="17699"/>
                    <a:pt x="20563" y="17699"/>
                  </a:cubicBezTo>
                  <a:cubicBezTo>
                    <a:pt x="20352" y="17699"/>
                    <a:pt x="20128" y="17700"/>
                    <a:pt x="19910" y="17705"/>
                  </a:cubicBezTo>
                  <a:lnTo>
                    <a:pt x="19028" y="17717"/>
                  </a:lnTo>
                  <a:cubicBezTo>
                    <a:pt x="18789" y="17717"/>
                    <a:pt x="18637" y="17730"/>
                    <a:pt x="18625" y="17730"/>
                  </a:cubicBezTo>
                  <a:cubicBezTo>
                    <a:pt x="18473" y="17730"/>
                    <a:pt x="17969" y="17755"/>
                    <a:pt x="17843" y="17768"/>
                  </a:cubicBezTo>
                  <a:cubicBezTo>
                    <a:pt x="16810" y="17793"/>
                    <a:pt x="16722" y="17805"/>
                    <a:pt x="15701" y="17868"/>
                  </a:cubicBezTo>
                  <a:lnTo>
                    <a:pt x="15979" y="17856"/>
                  </a:lnTo>
                  <a:lnTo>
                    <a:pt x="15979" y="17856"/>
                  </a:lnTo>
                  <a:cubicBezTo>
                    <a:pt x="15777" y="17881"/>
                    <a:pt x="15563" y="17894"/>
                    <a:pt x="15298" y="17906"/>
                  </a:cubicBezTo>
                  <a:lnTo>
                    <a:pt x="14315" y="17994"/>
                  </a:lnTo>
                  <a:lnTo>
                    <a:pt x="14328" y="17994"/>
                  </a:lnTo>
                  <a:cubicBezTo>
                    <a:pt x="13862" y="18020"/>
                    <a:pt x="13572" y="18045"/>
                    <a:pt x="13383" y="18070"/>
                  </a:cubicBezTo>
                  <a:lnTo>
                    <a:pt x="12992" y="18120"/>
                  </a:lnTo>
                  <a:lnTo>
                    <a:pt x="12601" y="18171"/>
                  </a:lnTo>
                  <a:cubicBezTo>
                    <a:pt x="12412" y="18196"/>
                    <a:pt x="12135" y="18209"/>
                    <a:pt x="11669" y="18284"/>
                  </a:cubicBezTo>
                  <a:lnTo>
                    <a:pt x="11770" y="18284"/>
                  </a:lnTo>
                  <a:cubicBezTo>
                    <a:pt x="11694" y="18322"/>
                    <a:pt x="11278" y="18372"/>
                    <a:pt x="10774" y="18511"/>
                  </a:cubicBezTo>
                  <a:cubicBezTo>
                    <a:pt x="10258" y="18650"/>
                    <a:pt x="9653" y="18914"/>
                    <a:pt x="9262" y="19317"/>
                  </a:cubicBezTo>
                  <a:cubicBezTo>
                    <a:pt x="9363" y="19217"/>
                    <a:pt x="9464" y="19141"/>
                    <a:pt x="9577" y="19065"/>
                  </a:cubicBezTo>
                  <a:lnTo>
                    <a:pt x="9577" y="19065"/>
                  </a:lnTo>
                  <a:cubicBezTo>
                    <a:pt x="9262" y="19280"/>
                    <a:pt x="9010" y="19570"/>
                    <a:pt x="8834" y="19910"/>
                  </a:cubicBezTo>
                  <a:lnTo>
                    <a:pt x="8771" y="20061"/>
                  </a:lnTo>
                  <a:lnTo>
                    <a:pt x="8720" y="20212"/>
                  </a:lnTo>
                  <a:lnTo>
                    <a:pt x="8683" y="20363"/>
                  </a:lnTo>
                  <a:lnTo>
                    <a:pt x="8657" y="20527"/>
                  </a:lnTo>
                  <a:lnTo>
                    <a:pt x="8632" y="20666"/>
                  </a:lnTo>
                  <a:lnTo>
                    <a:pt x="8632" y="20804"/>
                  </a:lnTo>
                  <a:cubicBezTo>
                    <a:pt x="8632" y="20893"/>
                    <a:pt x="8645" y="20968"/>
                    <a:pt x="8657" y="21056"/>
                  </a:cubicBezTo>
                  <a:cubicBezTo>
                    <a:pt x="8661" y="21076"/>
                    <a:pt x="8663" y="21085"/>
                    <a:pt x="8663" y="21085"/>
                  </a:cubicBezTo>
                  <a:cubicBezTo>
                    <a:pt x="8662" y="21085"/>
                    <a:pt x="8653" y="21042"/>
                    <a:pt x="8645" y="20981"/>
                  </a:cubicBezTo>
                  <a:cubicBezTo>
                    <a:pt x="8620" y="20893"/>
                    <a:pt x="8620" y="20754"/>
                    <a:pt x="8620" y="20666"/>
                  </a:cubicBezTo>
                  <a:lnTo>
                    <a:pt x="8620" y="20930"/>
                  </a:lnTo>
                  <a:cubicBezTo>
                    <a:pt x="8632" y="21006"/>
                    <a:pt x="8645" y="21069"/>
                    <a:pt x="8657" y="21145"/>
                  </a:cubicBezTo>
                  <a:cubicBezTo>
                    <a:pt x="8670" y="21220"/>
                    <a:pt x="8683" y="21308"/>
                    <a:pt x="8720" y="21384"/>
                  </a:cubicBezTo>
                  <a:cubicBezTo>
                    <a:pt x="8758" y="21497"/>
                    <a:pt x="8758" y="21510"/>
                    <a:pt x="8771" y="21510"/>
                  </a:cubicBezTo>
                  <a:cubicBezTo>
                    <a:pt x="8771" y="21510"/>
                    <a:pt x="8771" y="21509"/>
                    <a:pt x="8772" y="21509"/>
                  </a:cubicBezTo>
                  <a:cubicBezTo>
                    <a:pt x="8774" y="21509"/>
                    <a:pt x="8779" y="21514"/>
                    <a:pt x="8796" y="21548"/>
                  </a:cubicBezTo>
                  <a:lnTo>
                    <a:pt x="8872" y="21686"/>
                  </a:lnTo>
                  <a:cubicBezTo>
                    <a:pt x="8884" y="21724"/>
                    <a:pt x="8909" y="21775"/>
                    <a:pt x="8935" y="21812"/>
                  </a:cubicBezTo>
                  <a:lnTo>
                    <a:pt x="9035" y="21976"/>
                  </a:lnTo>
                  <a:cubicBezTo>
                    <a:pt x="9058" y="22021"/>
                    <a:pt x="9060" y="22034"/>
                    <a:pt x="9056" y="22034"/>
                  </a:cubicBezTo>
                  <a:cubicBezTo>
                    <a:pt x="9051" y="22034"/>
                    <a:pt x="9035" y="22014"/>
                    <a:pt x="9035" y="22014"/>
                  </a:cubicBezTo>
                  <a:cubicBezTo>
                    <a:pt x="9023" y="22027"/>
                    <a:pt x="9035" y="22014"/>
                    <a:pt x="9035" y="22039"/>
                  </a:cubicBezTo>
                  <a:cubicBezTo>
                    <a:pt x="9035" y="22064"/>
                    <a:pt x="9048" y="22077"/>
                    <a:pt x="9073" y="22102"/>
                  </a:cubicBezTo>
                  <a:cubicBezTo>
                    <a:pt x="9136" y="22203"/>
                    <a:pt x="9212" y="22316"/>
                    <a:pt x="9300" y="22417"/>
                  </a:cubicBezTo>
                  <a:cubicBezTo>
                    <a:pt x="9602" y="22783"/>
                    <a:pt x="9968" y="23098"/>
                    <a:pt x="10371" y="23362"/>
                  </a:cubicBezTo>
                  <a:cubicBezTo>
                    <a:pt x="10648" y="23551"/>
                    <a:pt x="10938" y="23715"/>
                    <a:pt x="11241" y="23866"/>
                  </a:cubicBezTo>
                  <a:cubicBezTo>
                    <a:pt x="11404" y="23942"/>
                    <a:pt x="11543" y="24005"/>
                    <a:pt x="11682" y="24068"/>
                  </a:cubicBezTo>
                  <a:cubicBezTo>
                    <a:pt x="11820" y="24131"/>
                    <a:pt x="11959" y="24194"/>
                    <a:pt x="12085" y="24244"/>
                  </a:cubicBezTo>
                  <a:cubicBezTo>
                    <a:pt x="11962" y="24187"/>
                    <a:pt x="11840" y="24133"/>
                    <a:pt x="11849" y="24133"/>
                  </a:cubicBezTo>
                  <a:cubicBezTo>
                    <a:pt x="11856" y="24133"/>
                    <a:pt x="11937" y="24163"/>
                    <a:pt x="12148" y="24244"/>
                  </a:cubicBezTo>
                  <a:cubicBezTo>
                    <a:pt x="12349" y="24333"/>
                    <a:pt x="12564" y="24421"/>
                    <a:pt x="12816" y="24522"/>
                  </a:cubicBezTo>
                  <a:cubicBezTo>
                    <a:pt x="13055" y="24610"/>
                    <a:pt x="13320" y="24698"/>
                    <a:pt x="13572" y="24799"/>
                  </a:cubicBezTo>
                  <a:cubicBezTo>
                    <a:pt x="13836" y="24887"/>
                    <a:pt x="14088" y="24963"/>
                    <a:pt x="14328" y="25038"/>
                  </a:cubicBezTo>
                  <a:cubicBezTo>
                    <a:pt x="14567" y="25101"/>
                    <a:pt x="14794" y="25152"/>
                    <a:pt x="14983" y="25189"/>
                  </a:cubicBezTo>
                  <a:cubicBezTo>
                    <a:pt x="15021" y="25202"/>
                    <a:pt x="15071" y="25215"/>
                    <a:pt x="15122" y="25227"/>
                  </a:cubicBezTo>
                  <a:cubicBezTo>
                    <a:pt x="15437" y="25303"/>
                    <a:pt x="15928" y="25404"/>
                    <a:pt x="16407" y="25479"/>
                  </a:cubicBezTo>
                  <a:cubicBezTo>
                    <a:pt x="16886" y="25555"/>
                    <a:pt x="17327" y="25605"/>
                    <a:pt x="17528" y="25618"/>
                  </a:cubicBezTo>
                  <a:cubicBezTo>
                    <a:pt x="18158" y="25706"/>
                    <a:pt x="18788" y="25746"/>
                    <a:pt x="19426" y="25746"/>
                  </a:cubicBezTo>
                  <a:cubicBezTo>
                    <a:pt x="19516" y="25746"/>
                    <a:pt x="19606" y="25745"/>
                    <a:pt x="19696" y="25744"/>
                  </a:cubicBezTo>
                  <a:cubicBezTo>
                    <a:pt x="19923" y="25744"/>
                    <a:pt x="20149" y="25731"/>
                    <a:pt x="20351" y="25719"/>
                  </a:cubicBezTo>
                  <a:cubicBezTo>
                    <a:pt x="20553" y="25706"/>
                    <a:pt x="20742" y="25706"/>
                    <a:pt x="20905" y="25694"/>
                  </a:cubicBezTo>
                  <a:cubicBezTo>
                    <a:pt x="21082" y="25668"/>
                    <a:pt x="21258" y="25668"/>
                    <a:pt x="21435" y="25668"/>
                  </a:cubicBezTo>
                  <a:cubicBezTo>
                    <a:pt x="22077" y="25605"/>
                    <a:pt x="22720" y="25492"/>
                    <a:pt x="23350" y="25353"/>
                  </a:cubicBezTo>
                  <a:lnTo>
                    <a:pt x="23350" y="25353"/>
                  </a:lnTo>
                  <a:lnTo>
                    <a:pt x="23300" y="25366"/>
                  </a:lnTo>
                  <a:cubicBezTo>
                    <a:pt x="23741" y="25265"/>
                    <a:pt x="24182" y="25139"/>
                    <a:pt x="24610" y="24988"/>
                  </a:cubicBezTo>
                  <a:cubicBezTo>
                    <a:pt x="24913" y="24874"/>
                    <a:pt x="25114" y="24786"/>
                    <a:pt x="25316" y="24698"/>
                  </a:cubicBezTo>
                  <a:cubicBezTo>
                    <a:pt x="25417" y="24655"/>
                    <a:pt x="25452" y="24641"/>
                    <a:pt x="25455" y="24641"/>
                  </a:cubicBezTo>
                  <a:lnTo>
                    <a:pt x="25455" y="24641"/>
                  </a:lnTo>
                  <a:cubicBezTo>
                    <a:pt x="25460" y="24641"/>
                    <a:pt x="25382" y="24678"/>
                    <a:pt x="25366" y="24685"/>
                  </a:cubicBezTo>
                  <a:cubicBezTo>
                    <a:pt x="25946" y="24446"/>
                    <a:pt x="26488" y="24144"/>
                    <a:pt x="26992" y="23778"/>
                  </a:cubicBezTo>
                  <a:cubicBezTo>
                    <a:pt x="27193" y="23627"/>
                    <a:pt x="27370" y="23476"/>
                    <a:pt x="27559" y="23325"/>
                  </a:cubicBezTo>
                  <a:cubicBezTo>
                    <a:pt x="27786" y="23110"/>
                    <a:pt x="28000" y="22884"/>
                    <a:pt x="28214" y="22644"/>
                  </a:cubicBezTo>
                  <a:lnTo>
                    <a:pt x="28327" y="22543"/>
                  </a:lnTo>
                  <a:cubicBezTo>
                    <a:pt x="28693" y="22102"/>
                    <a:pt x="29008" y="21623"/>
                    <a:pt x="29260" y="21119"/>
                  </a:cubicBezTo>
                  <a:cubicBezTo>
                    <a:pt x="29461" y="20716"/>
                    <a:pt x="29613" y="20300"/>
                    <a:pt x="29713" y="19859"/>
                  </a:cubicBezTo>
                  <a:cubicBezTo>
                    <a:pt x="29814" y="19406"/>
                    <a:pt x="29865" y="18939"/>
                    <a:pt x="29839" y="18473"/>
                  </a:cubicBezTo>
                  <a:lnTo>
                    <a:pt x="29839" y="18473"/>
                  </a:lnTo>
                  <a:cubicBezTo>
                    <a:pt x="29848" y="18527"/>
                    <a:pt x="29851" y="18575"/>
                    <a:pt x="29852" y="18620"/>
                  </a:cubicBezTo>
                  <a:lnTo>
                    <a:pt x="29852" y="18620"/>
                  </a:lnTo>
                  <a:cubicBezTo>
                    <a:pt x="29850" y="18450"/>
                    <a:pt x="29839" y="18280"/>
                    <a:pt x="29821" y="18111"/>
                  </a:cubicBezTo>
                  <a:lnTo>
                    <a:pt x="29821" y="18111"/>
                  </a:lnTo>
                  <a:cubicBezTo>
                    <a:pt x="30205" y="18129"/>
                    <a:pt x="30611" y="18149"/>
                    <a:pt x="30885" y="18158"/>
                  </a:cubicBezTo>
                  <a:cubicBezTo>
                    <a:pt x="30902" y="18162"/>
                    <a:pt x="30894" y="18165"/>
                    <a:pt x="30841" y="18165"/>
                  </a:cubicBezTo>
                  <a:cubicBezTo>
                    <a:pt x="30737" y="18165"/>
                    <a:pt x="30457" y="18154"/>
                    <a:pt x="29852" y="18120"/>
                  </a:cubicBezTo>
                  <a:lnTo>
                    <a:pt x="29852" y="18120"/>
                  </a:lnTo>
                  <a:cubicBezTo>
                    <a:pt x="30792" y="18192"/>
                    <a:pt x="31103" y="18162"/>
                    <a:pt x="31961" y="18222"/>
                  </a:cubicBezTo>
                  <a:lnTo>
                    <a:pt x="31961" y="18222"/>
                  </a:lnTo>
                  <a:cubicBezTo>
                    <a:pt x="31929" y="18221"/>
                    <a:pt x="31897" y="18219"/>
                    <a:pt x="31867" y="18217"/>
                  </a:cubicBezTo>
                  <a:lnTo>
                    <a:pt x="31867" y="18217"/>
                  </a:lnTo>
                  <a:cubicBezTo>
                    <a:pt x="31932" y="18222"/>
                    <a:pt x="32014" y="18228"/>
                    <a:pt x="32120" y="18234"/>
                  </a:cubicBezTo>
                  <a:cubicBezTo>
                    <a:pt x="32065" y="18230"/>
                    <a:pt x="32012" y="18226"/>
                    <a:pt x="31961" y="18222"/>
                  </a:cubicBezTo>
                  <a:lnTo>
                    <a:pt x="31961" y="18222"/>
                  </a:lnTo>
                  <a:cubicBezTo>
                    <a:pt x="32520" y="18250"/>
                    <a:pt x="33355" y="18294"/>
                    <a:pt x="33187" y="18297"/>
                  </a:cubicBezTo>
                  <a:lnTo>
                    <a:pt x="33187" y="18297"/>
                  </a:lnTo>
                  <a:cubicBezTo>
                    <a:pt x="33100" y="18292"/>
                    <a:pt x="33018" y="18288"/>
                    <a:pt x="32939" y="18284"/>
                  </a:cubicBezTo>
                  <a:lnTo>
                    <a:pt x="32939" y="18284"/>
                  </a:lnTo>
                  <a:lnTo>
                    <a:pt x="33166" y="18297"/>
                  </a:lnTo>
                  <a:cubicBezTo>
                    <a:pt x="33174" y="18297"/>
                    <a:pt x="33181" y="18297"/>
                    <a:pt x="33187" y="18297"/>
                  </a:cubicBezTo>
                  <a:lnTo>
                    <a:pt x="33187" y="18297"/>
                  </a:lnTo>
                  <a:cubicBezTo>
                    <a:pt x="34493" y="18361"/>
                    <a:pt x="36648" y="18443"/>
                    <a:pt x="37377" y="18443"/>
                  </a:cubicBezTo>
                  <a:cubicBezTo>
                    <a:pt x="37501" y="18443"/>
                    <a:pt x="37583" y="18441"/>
                    <a:pt x="37614" y="18435"/>
                  </a:cubicBezTo>
                  <a:lnTo>
                    <a:pt x="37614" y="18435"/>
                  </a:lnTo>
                  <a:cubicBezTo>
                    <a:pt x="37513" y="18461"/>
                    <a:pt x="37425" y="18461"/>
                    <a:pt x="37324" y="18473"/>
                  </a:cubicBezTo>
                  <a:cubicBezTo>
                    <a:pt x="37765" y="18473"/>
                    <a:pt x="38194" y="18473"/>
                    <a:pt x="38635" y="18448"/>
                  </a:cubicBezTo>
                  <a:lnTo>
                    <a:pt x="39557" y="18421"/>
                  </a:lnTo>
                  <a:lnTo>
                    <a:pt x="39557" y="18421"/>
                  </a:lnTo>
                  <a:cubicBezTo>
                    <a:pt x="39637" y="18425"/>
                    <a:pt x="39761" y="18429"/>
                    <a:pt x="39919" y="18432"/>
                  </a:cubicBezTo>
                  <a:lnTo>
                    <a:pt x="39919" y="18432"/>
                  </a:lnTo>
                  <a:cubicBezTo>
                    <a:pt x="39895" y="18424"/>
                    <a:pt x="39890" y="18416"/>
                    <a:pt x="39945" y="18410"/>
                  </a:cubicBezTo>
                  <a:lnTo>
                    <a:pt x="39945" y="18410"/>
                  </a:lnTo>
                  <a:lnTo>
                    <a:pt x="39557" y="18421"/>
                  </a:lnTo>
                  <a:lnTo>
                    <a:pt x="39557" y="18421"/>
                  </a:lnTo>
                  <a:cubicBezTo>
                    <a:pt x="39385" y="18414"/>
                    <a:pt x="39426" y="18406"/>
                    <a:pt x="39807" y="18398"/>
                  </a:cubicBezTo>
                  <a:lnTo>
                    <a:pt x="39807" y="18398"/>
                  </a:lnTo>
                  <a:cubicBezTo>
                    <a:pt x="39320" y="18402"/>
                    <a:pt x="39026" y="18403"/>
                    <a:pt x="38804" y="18403"/>
                  </a:cubicBezTo>
                  <a:cubicBezTo>
                    <a:pt x="38362" y="18403"/>
                    <a:pt x="38211" y="18398"/>
                    <a:pt x="37387" y="18398"/>
                  </a:cubicBezTo>
                  <a:lnTo>
                    <a:pt x="37450" y="18385"/>
                  </a:lnTo>
                  <a:cubicBezTo>
                    <a:pt x="36997" y="18385"/>
                    <a:pt x="36291" y="18372"/>
                    <a:pt x="36026" y="18347"/>
                  </a:cubicBezTo>
                  <a:lnTo>
                    <a:pt x="32889" y="18196"/>
                  </a:lnTo>
                  <a:cubicBezTo>
                    <a:pt x="31895" y="18143"/>
                    <a:pt x="30809" y="18084"/>
                    <a:pt x="29812" y="18028"/>
                  </a:cubicBezTo>
                  <a:lnTo>
                    <a:pt x="29812" y="18028"/>
                  </a:lnTo>
                  <a:cubicBezTo>
                    <a:pt x="29772" y="17705"/>
                    <a:pt x="29704" y="17385"/>
                    <a:pt x="29613" y="17075"/>
                  </a:cubicBezTo>
                  <a:cubicBezTo>
                    <a:pt x="29449" y="16558"/>
                    <a:pt x="29222" y="16054"/>
                    <a:pt x="28920" y="15588"/>
                  </a:cubicBezTo>
                  <a:cubicBezTo>
                    <a:pt x="28680" y="15184"/>
                    <a:pt x="28390" y="14819"/>
                    <a:pt x="28075" y="14466"/>
                  </a:cubicBezTo>
                  <a:cubicBezTo>
                    <a:pt x="27861" y="14252"/>
                    <a:pt x="27647" y="14050"/>
                    <a:pt x="27408" y="13861"/>
                  </a:cubicBezTo>
                  <a:cubicBezTo>
                    <a:pt x="27067" y="13584"/>
                    <a:pt x="26714" y="13320"/>
                    <a:pt x="26336" y="13093"/>
                  </a:cubicBezTo>
                  <a:lnTo>
                    <a:pt x="26336" y="13093"/>
                  </a:lnTo>
                  <a:cubicBezTo>
                    <a:pt x="26798" y="13410"/>
                    <a:pt x="26935" y="13506"/>
                    <a:pt x="26930" y="13506"/>
                  </a:cubicBezTo>
                  <a:cubicBezTo>
                    <a:pt x="26922" y="13506"/>
                    <a:pt x="26575" y="13277"/>
                    <a:pt x="26564" y="13277"/>
                  </a:cubicBezTo>
                  <a:lnTo>
                    <a:pt x="26564" y="13277"/>
                  </a:lnTo>
                  <a:cubicBezTo>
                    <a:pt x="26561" y="13277"/>
                    <a:pt x="26586" y="13296"/>
                    <a:pt x="26654" y="13345"/>
                  </a:cubicBezTo>
                  <a:lnTo>
                    <a:pt x="26654" y="13345"/>
                  </a:lnTo>
                  <a:cubicBezTo>
                    <a:pt x="26249" y="13058"/>
                    <a:pt x="25655" y="12730"/>
                    <a:pt x="25667" y="12730"/>
                  </a:cubicBezTo>
                  <a:lnTo>
                    <a:pt x="25667" y="12730"/>
                  </a:lnTo>
                  <a:cubicBezTo>
                    <a:pt x="25671" y="12730"/>
                    <a:pt x="25748" y="12770"/>
                    <a:pt x="25933" y="12866"/>
                  </a:cubicBezTo>
                  <a:lnTo>
                    <a:pt x="26034" y="12929"/>
                  </a:lnTo>
                  <a:cubicBezTo>
                    <a:pt x="26050" y="12938"/>
                    <a:pt x="26058" y="12942"/>
                    <a:pt x="26059" y="12942"/>
                  </a:cubicBezTo>
                  <a:cubicBezTo>
                    <a:pt x="26068" y="12942"/>
                    <a:pt x="25661" y="12700"/>
                    <a:pt x="25215" y="12488"/>
                  </a:cubicBezTo>
                  <a:cubicBezTo>
                    <a:pt x="24698" y="12248"/>
                    <a:pt x="24144" y="12034"/>
                    <a:pt x="24169" y="12034"/>
                  </a:cubicBezTo>
                  <a:cubicBezTo>
                    <a:pt x="22581" y="11455"/>
                    <a:pt x="20943" y="11140"/>
                    <a:pt x="19343" y="10850"/>
                  </a:cubicBezTo>
                  <a:cubicBezTo>
                    <a:pt x="17743" y="10560"/>
                    <a:pt x="16142" y="10333"/>
                    <a:pt x="14580" y="10157"/>
                  </a:cubicBezTo>
                  <a:lnTo>
                    <a:pt x="14580" y="10157"/>
                  </a:lnTo>
                  <a:lnTo>
                    <a:pt x="14945" y="10220"/>
                  </a:lnTo>
                  <a:cubicBezTo>
                    <a:pt x="14580" y="10169"/>
                    <a:pt x="14214" y="10131"/>
                    <a:pt x="13849" y="10094"/>
                  </a:cubicBezTo>
                  <a:cubicBezTo>
                    <a:pt x="13704" y="10081"/>
                    <a:pt x="13610" y="10068"/>
                    <a:pt x="13649" y="10068"/>
                  </a:cubicBezTo>
                  <a:cubicBezTo>
                    <a:pt x="13688" y="10068"/>
                    <a:pt x="13862" y="10081"/>
                    <a:pt x="14252" y="10119"/>
                  </a:cubicBezTo>
                  <a:cubicBezTo>
                    <a:pt x="14038" y="10094"/>
                    <a:pt x="13710" y="10056"/>
                    <a:pt x="13433" y="10043"/>
                  </a:cubicBezTo>
                  <a:cubicBezTo>
                    <a:pt x="13156" y="10018"/>
                    <a:pt x="12929" y="10005"/>
                    <a:pt x="12916" y="10005"/>
                  </a:cubicBezTo>
                  <a:cubicBezTo>
                    <a:pt x="12446" y="9963"/>
                    <a:pt x="12324" y="9949"/>
                    <a:pt x="12365" y="9949"/>
                  </a:cubicBezTo>
                  <a:cubicBezTo>
                    <a:pt x="12443" y="9949"/>
                    <a:pt x="13107" y="9999"/>
                    <a:pt x="13114" y="9999"/>
                  </a:cubicBezTo>
                  <a:cubicBezTo>
                    <a:pt x="13116" y="9999"/>
                    <a:pt x="13094" y="9997"/>
                    <a:pt x="13043" y="9993"/>
                  </a:cubicBezTo>
                  <a:lnTo>
                    <a:pt x="12412" y="9942"/>
                  </a:lnTo>
                  <a:lnTo>
                    <a:pt x="12564" y="9955"/>
                  </a:lnTo>
                  <a:lnTo>
                    <a:pt x="12564" y="9955"/>
                  </a:lnTo>
                  <a:lnTo>
                    <a:pt x="11064" y="9867"/>
                  </a:lnTo>
                  <a:cubicBezTo>
                    <a:pt x="10459" y="9816"/>
                    <a:pt x="10749" y="9829"/>
                    <a:pt x="10522" y="9816"/>
                  </a:cubicBezTo>
                  <a:lnTo>
                    <a:pt x="10447" y="9816"/>
                  </a:lnTo>
                  <a:lnTo>
                    <a:pt x="10157" y="9804"/>
                  </a:lnTo>
                  <a:cubicBezTo>
                    <a:pt x="9703" y="9779"/>
                    <a:pt x="9237" y="9766"/>
                    <a:pt x="8783" y="9753"/>
                  </a:cubicBezTo>
                  <a:lnTo>
                    <a:pt x="8783" y="9753"/>
                  </a:lnTo>
                  <a:lnTo>
                    <a:pt x="9325" y="9779"/>
                  </a:lnTo>
                  <a:cubicBezTo>
                    <a:pt x="8958" y="9771"/>
                    <a:pt x="8558" y="9759"/>
                    <a:pt x="8444" y="9759"/>
                  </a:cubicBezTo>
                  <a:cubicBezTo>
                    <a:pt x="8371" y="9759"/>
                    <a:pt x="8418" y="9764"/>
                    <a:pt x="8670" y="9779"/>
                  </a:cubicBezTo>
                  <a:cubicBezTo>
                    <a:pt x="8191" y="9753"/>
                    <a:pt x="6906" y="9741"/>
                    <a:pt x="5671" y="9665"/>
                  </a:cubicBezTo>
                  <a:cubicBezTo>
                    <a:pt x="5054" y="9640"/>
                    <a:pt x="4449" y="9577"/>
                    <a:pt x="3970" y="9514"/>
                  </a:cubicBezTo>
                  <a:cubicBezTo>
                    <a:pt x="3718" y="9476"/>
                    <a:pt x="3516" y="9438"/>
                    <a:pt x="3340" y="9413"/>
                  </a:cubicBezTo>
                  <a:cubicBezTo>
                    <a:pt x="3163" y="9375"/>
                    <a:pt x="3037" y="9350"/>
                    <a:pt x="2974" y="9338"/>
                  </a:cubicBezTo>
                  <a:cubicBezTo>
                    <a:pt x="2760" y="9287"/>
                    <a:pt x="2559" y="9249"/>
                    <a:pt x="2344" y="9186"/>
                  </a:cubicBezTo>
                  <a:cubicBezTo>
                    <a:pt x="2244" y="9161"/>
                    <a:pt x="2130" y="9136"/>
                    <a:pt x="2029" y="9111"/>
                  </a:cubicBezTo>
                  <a:lnTo>
                    <a:pt x="1714" y="8997"/>
                  </a:lnTo>
                  <a:cubicBezTo>
                    <a:pt x="1500" y="8934"/>
                    <a:pt x="1286" y="8846"/>
                    <a:pt x="1059" y="8758"/>
                  </a:cubicBezTo>
                  <a:cubicBezTo>
                    <a:pt x="958" y="8708"/>
                    <a:pt x="845" y="8657"/>
                    <a:pt x="731" y="8594"/>
                  </a:cubicBezTo>
                  <a:lnTo>
                    <a:pt x="568" y="8519"/>
                  </a:lnTo>
                  <a:lnTo>
                    <a:pt x="391" y="8418"/>
                  </a:lnTo>
                  <a:lnTo>
                    <a:pt x="391" y="8418"/>
                  </a:lnTo>
                  <a:cubicBezTo>
                    <a:pt x="493" y="8486"/>
                    <a:pt x="574" y="8533"/>
                    <a:pt x="563" y="8533"/>
                  </a:cubicBezTo>
                  <a:cubicBezTo>
                    <a:pt x="562" y="8533"/>
                    <a:pt x="559" y="8532"/>
                    <a:pt x="555" y="8531"/>
                  </a:cubicBezTo>
                  <a:cubicBezTo>
                    <a:pt x="505" y="8519"/>
                    <a:pt x="479" y="8493"/>
                    <a:pt x="391" y="8443"/>
                  </a:cubicBezTo>
                  <a:lnTo>
                    <a:pt x="215" y="8342"/>
                  </a:lnTo>
                  <a:lnTo>
                    <a:pt x="101" y="8292"/>
                  </a:lnTo>
                  <a:cubicBezTo>
                    <a:pt x="101" y="8292"/>
                    <a:pt x="76" y="8292"/>
                    <a:pt x="89" y="8267"/>
                  </a:cubicBezTo>
                  <a:lnTo>
                    <a:pt x="101" y="8241"/>
                  </a:lnTo>
                  <a:lnTo>
                    <a:pt x="114" y="8166"/>
                  </a:lnTo>
                  <a:lnTo>
                    <a:pt x="114" y="8166"/>
                  </a:lnTo>
                  <a:cubicBezTo>
                    <a:pt x="110" y="8189"/>
                    <a:pt x="110" y="8201"/>
                    <a:pt x="112" y="8201"/>
                  </a:cubicBezTo>
                  <a:cubicBezTo>
                    <a:pt x="118" y="8201"/>
                    <a:pt x="138" y="8144"/>
                    <a:pt x="164" y="8040"/>
                  </a:cubicBezTo>
                  <a:cubicBezTo>
                    <a:pt x="202" y="7901"/>
                    <a:pt x="278" y="7674"/>
                    <a:pt x="366" y="7410"/>
                  </a:cubicBezTo>
                  <a:cubicBezTo>
                    <a:pt x="416" y="7284"/>
                    <a:pt x="479" y="7158"/>
                    <a:pt x="530" y="7019"/>
                  </a:cubicBezTo>
                  <a:cubicBezTo>
                    <a:pt x="593" y="6893"/>
                    <a:pt x="656" y="6754"/>
                    <a:pt x="719" y="6628"/>
                  </a:cubicBezTo>
                  <a:cubicBezTo>
                    <a:pt x="819" y="6451"/>
                    <a:pt x="928" y="6264"/>
                    <a:pt x="1056" y="6093"/>
                  </a:cubicBezTo>
                  <a:lnTo>
                    <a:pt x="1056" y="6093"/>
                  </a:lnTo>
                  <a:cubicBezTo>
                    <a:pt x="1056" y="6093"/>
                    <a:pt x="1055" y="6093"/>
                    <a:pt x="1055" y="6093"/>
                  </a:cubicBezTo>
                  <a:cubicBezTo>
                    <a:pt x="1042" y="6093"/>
                    <a:pt x="1317" y="5661"/>
                    <a:pt x="1626" y="5280"/>
                  </a:cubicBezTo>
                  <a:cubicBezTo>
                    <a:pt x="1900" y="4952"/>
                    <a:pt x="2180" y="4657"/>
                    <a:pt x="2175" y="4657"/>
                  </a:cubicBezTo>
                  <a:lnTo>
                    <a:pt x="2175" y="4657"/>
                  </a:lnTo>
                  <a:cubicBezTo>
                    <a:pt x="2174" y="4657"/>
                    <a:pt x="2130" y="4700"/>
                    <a:pt x="2029" y="4801"/>
                  </a:cubicBezTo>
                  <a:cubicBezTo>
                    <a:pt x="2254" y="4572"/>
                    <a:pt x="2295" y="4532"/>
                    <a:pt x="2299" y="4532"/>
                  </a:cubicBezTo>
                  <a:lnTo>
                    <a:pt x="2299" y="4532"/>
                  </a:lnTo>
                  <a:cubicBezTo>
                    <a:pt x="2301" y="4532"/>
                    <a:pt x="2294" y="4543"/>
                    <a:pt x="2297" y="4543"/>
                  </a:cubicBezTo>
                  <a:cubicBezTo>
                    <a:pt x="2302" y="4543"/>
                    <a:pt x="2336" y="4516"/>
                    <a:pt x="2483" y="4373"/>
                  </a:cubicBezTo>
                  <a:cubicBezTo>
                    <a:pt x="3189" y="3705"/>
                    <a:pt x="3945" y="3088"/>
                    <a:pt x="4764" y="2558"/>
                  </a:cubicBezTo>
                  <a:cubicBezTo>
                    <a:pt x="5658" y="1954"/>
                    <a:pt x="6603" y="1437"/>
                    <a:pt x="7599" y="1008"/>
                  </a:cubicBezTo>
                  <a:cubicBezTo>
                    <a:pt x="7600" y="1008"/>
                    <a:pt x="7600" y="1008"/>
                    <a:pt x="7600" y="1008"/>
                  </a:cubicBezTo>
                  <a:lnTo>
                    <a:pt x="7600" y="1008"/>
                  </a:lnTo>
                  <a:cubicBezTo>
                    <a:pt x="7597" y="1008"/>
                    <a:pt x="7508" y="1043"/>
                    <a:pt x="7496" y="1043"/>
                  </a:cubicBezTo>
                  <a:cubicBezTo>
                    <a:pt x="7486" y="1043"/>
                    <a:pt x="7528" y="1019"/>
                    <a:pt x="7712" y="933"/>
                  </a:cubicBezTo>
                  <a:cubicBezTo>
                    <a:pt x="8078" y="794"/>
                    <a:pt x="8443" y="668"/>
                    <a:pt x="8821" y="567"/>
                  </a:cubicBezTo>
                  <a:lnTo>
                    <a:pt x="9061" y="479"/>
                  </a:lnTo>
                  <a:lnTo>
                    <a:pt x="9262" y="429"/>
                  </a:lnTo>
                  <a:cubicBezTo>
                    <a:pt x="9325" y="404"/>
                    <a:pt x="9413" y="378"/>
                    <a:pt x="9527" y="353"/>
                  </a:cubicBezTo>
                  <a:cubicBezTo>
                    <a:pt x="9577" y="341"/>
                    <a:pt x="9640" y="328"/>
                    <a:pt x="9716" y="303"/>
                  </a:cubicBezTo>
                  <a:lnTo>
                    <a:pt x="9980" y="265"/>
                  </a:lnTo>
                  <a:lnTo>
                    <a:pt x="9980" y="265"/>
                  </a:lnTo>
                  <a:cubicBezTo>
                    <a:pt x="9918" y="272"/>
                    <a:pt x="9841" y="283"/>
                    <a:pt x="9830" y="283"/>
                  </a:cubicBezTo>
                  <a:cubicBezTo>
                    <a:pt x="9820" y="283"/>
                    <a:pt x="9855" y="275"/>
                    <a:pt x="9980" y="252"/>
                  </a:cubicBezTo>
                  <a:cubicBezTo>
                    <a:pt x="10119" y="227"/>
                    <a:pt x="10258" y="202"/>
                    <a:pt x="10384" y="177"/>
                  </a:cubicBezTo>
                  <a:lnTo>
                    <a:pt x="10787" y="139"/>
                  </a:lnTo>
                  <a:lnTo>
                    <a:pt x="10989" y="114"/>
                  </a:lnTo>
                  <a:lnTo>
                    <a:pt x="11606" y="114"/>
                  </a:lnTo>
                  <a:cubicBezTo>
                    <a:pt x="12148" y="126"/>
                    <a:pt x="12702" y="202"/>
                    <a:pt x="13219" y="353"/>
                  </a:cubicBezTo>
                  <a:cubicBezTo>
                    <a:pt x="13748" y="504"/>
                    <a:pt x="14265" y="719"/>
                    <a:pt x="14731" y="1008"/>
                  </a:cubicBezTo>
                  <a:cubicBezTo>
                    <a:pt x="15197" y="1311"/>
                    <a:pt x="15600" y="1689"/>
                    <a:pt x="15928" y="2130"/>
                  </a:cubicBezTo>
                  <a:cubicBezTo>
                    <a:pt x="16256" y="2584"/>
                    <a:pt x="16457" y="3100"/>
                    <a:pt x="16508" y="3655"/>
                  </a:cubicBezTo>
                  <a:cubicBezTo>
                    <a:pt x="16533" y="4209"/>
                    <a:pt x="16407" y="4751"/>
                    <a:pt x="16130" y="5230"/>
                  </a:cubicBezTo>
                  <a:cubicBezTo>
                    <a:pt x="15865" y="5709"/>
                    <a:pt x="15512" y="6137"/>
                    <a:pt x="15109" y="6515"/>
                  </a:cubicBezTo>
                  <a:cubicBezTo>
                    <a:pt x="14726" y="6886"/>
                    <a:pt x="14294" y="7221"/>
                    <a:pt x="13837" y="7507"/>
                  </a:cubicBezTo>
                  <a:lnTo>
                    <a:pt x="13837" y="7507"/>
                  </a:lnTo>
                  <a:cubicBezTo>
                    <a:pt x="13995" y="7408"/>
                    <a:pt x="14063" y="7369"/>
                    <a:pt x="14068" y="7369"/>
                  </a:cubicBezTo>
                  <a:lnTo>
                    <a:pt x="14068" y="7369"/>
                  </a:lnTo>
                  <a:cubicBezTo>
                    <a:pt x="14076" y="7369"/>
                    <a:pt x="13914" y="7476"/>
                    <a:pt x="13711" y="7604"/>
                  </a:cubicBezTo>
                  <a:lnTo>
                    <a:pt x="13711" y="7604"/>
                  </a:lnTo>
                  <a:cubicBezTo>
                    <a:pt x="13711" y="7604"/>
                    <a:pt x="13711" y="7604"/>
                    <a:pt x="13711" y="7604"/>
                  </a:cubicBezTo>
                  <a:lnTo>
                    <a:pt x="13711" y="7604"/>
                  </a:lnTo>
                  <a:cubicBezTo>
                    <a:pt x="13718" y="7604"/>
                    <a:pt x="13637" y="7664"/>
                    <a:pt x="13651" y="7664"/>
                  </a:cubicBezTo>
                  <a:cubicBezTo>
                    <a:pt x="13653" y="7664"/>
                    <a:pt x="13656" y="7663"/>
                    <a:pt x="13660" y="7662"/>
                  </a:cubicBezTo>
                  <a:lnTo>
                    <a:pt x="13660" y="7662"/>
                  </a:lnTo>
                  <a:cubicBezTo>
                    <a:pt x="13131" y="7977"/>
                    <a:pt x="12564" y="8229"/>
                    <a:pt x="11984" y="8418"/>
                  </a:cubicBezTo>
                  <a:cubicBezTo>
                    <a:pt x="11908" y="8443"/>
                    <a:pt x="11745" y="8506"/>
                    <a:pt x="11556" y="8556"/>
                  </a:cubicBezTo>
                  <a:cubicBezTo>
                    <a:pt x="11354" y="8619"/>
                    <a:pt x="11115" y="8670"/>
                    <a:pt x="10888" y="8720"/>
                  </a:cubicBezTo>
                  <a:cubicBezTo>
                    <a:pt x="10774" y="8745"/>
                    <a:pt x="10648" y="8758"/>
                    <a:pt x="10548" y="8771"/>
                  </a:cubicBezTo>
                  <a:cubicBezTo>
                    <a:pt x="10434" y="8796"/>
                    <a:pt x="10333" y="8808"/>
                    <a:pt x="10233" y="8821"/>
                  </a:cubicBezTo>
                  <a:cubicBezTo>
                    <a:pt x="10056" y="8834"/>
                    <a:pt x="9917" y="8846"/>
                    <a:pt x="9867" y="8859"/>
                  </a:cubicBezTo>
                  <a:cubicBezTo>
                    <a:pt x="10028" y="8837"/>
                    <a:pt x="10199" y="8834"/>
                    <a:pt x="10363" y="8810"/>
                  </a:cubicBezTo>
                  <a:lnTo>
                    <a:pt x="10363" y="8810"/>
                  </a:lnTo>
                  <a:cubicBezTo>
                    <a:pt x="10267" y="8827"/>
                    <a:pt x="10245" y="8834"/>
                    <a:pt x="10274" y="8834"/>
                  </a:cubicBezTo>
                  <a:cubicBezTo>
                    <a:pt x="10319" y="8834"/>
                    <a:pt x="10489" y="8817"/>
                    <a:pt x="10686" y="8796"/>
                  </a:cubicBezTo>
                  <a:cubicBezTo>
                    <a:pt x="10863" y="8771"/>
                    <a:pt x="11064" y="8745"/>
                    <a:pt x="11203" y="8720"/>
                  </a:cubicBezTo>
                  <a:cubicBezTo>
                    <a:pt x="11326" y="8700"/>
                    <a:pt x="11408" y="8679"/>
                    <a:pt x="11420" y="8679"/>
                  </a:cubicBezTo>
                  <a:cubicBezTo>
                    <a:pt x="11422" y="8679"/>
                    <a:pt x="11422" y="8680"/>
                    <a:pt x="11417" y="8682"/>
                  </a:cubicBezTo>
                  <a:cubicBezTo>
                    <a:pt x="11959" y="8531"/>
                    <a:pt x="12475" y="8355"/>
                    <a:pt x="12980" y="8115"/>
                  </a:cubicBezTo>
                  <a:cubicBezTo>
                    <a:pt x="13588" y="7841"/>
                    <a:pt x="14139" y="7488"/>
                    <a:pt x="14645" y="7066"/>
                  </a:cubicBezTo>
                  <a:lnTo>
                    <a:pt x="14645" y="7066"/>
                  </a:lnTo>
                  <a:cubicBezTo>
                    <a:pt x="14630" y="7079"/>
                    <a:pt x="14622" y="7088"/>
                    <a:pt x="14625" y="7088"/>
                  </a:cubicBezTo>
                  <a:cubicBezTo>
                    <a:pt x="14627" y="7088"/>
                    <a:pt x="14636" y="7082"/>
                    <a:pt x="14655" y="7069"/>
                  </a:cubicBezTo>
                  <a:cubicBezTo>
                    <a:pt x="14690" y="7042"/>
                    <a:pt x="14729" y="7006"/>
                    <a:pt x="14770" y="6967"/>
                  </a:cubicBezTo>
                  <a:lnTo>
                    <a:pt x="14770" y="6967"/>
                  </a:lnTo>
                  <a:cubicBezTo>
                    <a:pt x="14758" y="6975"/>
                    <a:pt x="14745" y="6984"/>
                    <a:pt x="14731" y="6994"/>
                  </a:cubicBezTo>
                  <a:cubicBezTo>
                    <a:pt x="14756" y="6974"/>
                    <a:pt x="14774" y="6960"/>
                    <a:pt x="14786" y="6951"/>
                  </a:cubicBezTo>
                  <a:lnTo>
                    <a:pt x="14786" y="6951"/>
                  </a:lnTo>
                  <a:cubicBezTo>
                    <a:pt x="14781" y="6956"/>
                    <a:pt x="14775" y="6961"/>
                    <a:pt x="14770" y="6967"/>
                  </a:cubicBezTo>
                  <a:lnTo>
                    <a:pt x="14770" y="6967"/>
                  </a:lnTo>
                  <a:cubicBezTo>
                    <a:pt x="14794" y="6949"/>
                    <a:pt x="14809" y="6936"/>
                    <a:pt x="14808" y="6936"/>
                  </a:cubicBezTo>
                  <a:lnTo>
                    <a:pt x="14808" y="6936"/>
                  </a:lnTo>
                  <a:cubicBezTo>
                    <a:pt x="14807" y="6936"/>
                    <a:pt x="14800" y="6940"/>
                    <a:pt x="14786" y="6951"/>
                  </a:cubicBezTo>
                  <a:lnTo>
                    <a:pt x="14786" y="6951"/>
                  </a:lnTo>
                  <a:cubicBezTo>
                    <a:pt x="14814" y="6924"/>
                    <a:pt x="14842" y="6896"/>
                    <a:pt x="14870" y="6868"/>
                  </a:cubicBezTo>
                  <a:cubicBezTo>
                    <a:pt x="14945" y="6805"/>
                    <a:pt x="15033" y="6729"/>
                    <a:pt x="15122" y="6628"/>
                  </a:cubicBezTo>
                  <a:cubicBezTo>
                    <a:pt x="15361" y="6402"/>
                    <a:pt x="15588" y="6162"/>
                    <a:pt x="15789" y="5910"/>
                  </a:cubicBezTo>
                  <a:lnTo>
                    <a:pt x="15789" y="5910"/>
                  </a:lnTo>
                  <a:lnTo>
                    <a:pt x="15739" y="5986"/>
                  </a:lnTo>
                  <a:cubicBezTo>
                    <a:pt x="16457" y="5091"/>
                    <a:pt x="16722" y="4209"/>
                    <a:pt x="16558" y="3352"/>
                  </a:cubicBezTo>
                  <a:cubicBezTo>
                    <a:pt x="16483" y="2899"/>
                    <a:pt x="16294" y="2470"/>
                    <a:pt x="16029" y="2092"/>
                  </a:cubicBezTo>
                  <a:cubicBezTo>
                    <a:pt x="15714" y="1626"/>
                    <a:pt x="15298" y="1223"/>
                    <a:pt x="14819" y="920"/>
                  </a:cubicBezTo>
                  <a:lnTo>
                    <a:pt x="14819" y="920"/>
                  </a:lnTo>
                  <a:cubicBezTo>
                    <a:pt x="14870" y="958"/>
                    <a:pt x="14933" y="996"/>
                    <a:pt x="14983" y="1046"/>
                  </a:cubicBezTo>
                  <a:cubicBezTo>
                    <a:pt x="14819" y="933"/>
                    <a:pt x="14655" y="832"/>
                    <a:pt x="14492" y="731"/>
                  </a:cubicBezTo>
                  <a:lnTo>
                    <a:pt x="14177" y="555"/>
                  </a:lnTo>
                  <a:cubicBezTo>
                    <a:pt x="14100" y="531"/>
                    <a:pt x="14065" y="522"/>
                    <a:pt x="14059" y="522"/>
                  </a:cubicBezTo>
                  <a:cubicBezTo>
                    <a:pt x="14053" y="522"/>
                    <a:pt x="14085" y="535"/>
                    <a:pt x="14139" y="555"/>
                  </a:cubicBezTo>
                  <a:cubicBezTo>
                    <a:pt x="14240" y="605"/>
                    <a:pt x="14403" y="706"/>
                    <a:pt x="14580" y="807"/>
                  </a:cubicBezTo>
                  <a:cubicBezTo>
                    <a:pt x="14853" y="944"/>
                    <a:pt x="15104" y="1141"/>
                    <a:pt x="15092" y="1141"/>
                  </a:cubicBezTo>
                  <a:cubicBezTo>
                    <a:pt x="15088" y="1141"/>
                    <a:pt x="15062" y="1124"/>
                    <a:pt x="15008" y="1084"/>
                  </a:cubicBezTo>
                  <a:cubicBezTo>
                    <a:pt x="14970" y="1059"/>
                    <a:pt x="14920" y="1021"/>
                    <a:pt x="14870" y="983"/>
                  </a:cubicBezTo>
                  <a:cubicBezTo>
                    <a:pt x="14819" y="945"/>
                    <a:pt x="14756" y="908"/>
                    <a:pt x="14693" y="870"/>
                  </a:cubicBezTo>
                  <a:lnTo>
                    <a:pt x="14214" y="605"/>
                  </a:lnTo>
                  <a:cubicBezTo>
                    <a:pt x="14038" y="517"/>
                    <a:pt x="13824" y="441"/>
                    <a:pt x="13610" y="341"/>
                  </a:cubicBezTo>
                  <a:cubicBezTo>
                    <a:pt x="13395" y="252"/>
                    <a:pt x="13169" y="215"/>
                    <a:pt x="12929" y="152"/>
                  </a:cubicBezTo>
                  <a:cubicBezTo>
                    <a:pt x="12702" y="114"/>
                    <a:pt x="12463" y="63"/>
                    <a:pt x="12249" y="38"/>
                  </a:cubicBezTo>
                  <a:cubicBezTo>
                    <a:pt x="12034" y="13"/>
                    <a:pt x="11808" y="0"/>
                    <a:pt x="1161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8"/>
            <p:cNvSpPr/>
            <p:nvPr/>
          </p:nvSpPr>
          <p:spPr>
            <a:xfrm>
              <a:off x="4954000" y="4638925"/>
              <a:ext cx="5050" cy="325"/>
            </a:xfrm>
            <a:custGeom>
              <a:rect b="b" l="l" r="r" t="t"/>
              <a:pathLst>
                <a:path extrusionOk="0" h="13" w="202">
                  <a:moveTo>
                    <a:pt x="101" y="0"/>
                  </a:moveTo>
                  <a:cubicBezTo>
                    <a:pt x="4" y="0"/>
                    <a:pt x="0" y="0"/>
                    <a:pt x="180" y="11"/>
                  </a:cubicBezTo>
                  <a:lnTo>
                    <a:pt x="180" y="11"/>
                  </a:lnTo>
                  <a:cubicBezTo>
                    <a:pt x="153" y="8"/>
                    <a:pt x="131" y="0"/>
                    <a:pt x="101" y="0"/>
                  </a:cubicBezTo>
                  <a:close/>
                  <a:moveTo>
                    <a:pt x="180" y="11"/>
                  </a:moveTo>
                  <a:cubicBezTo>
                    <a:pt x="187" y="12"/>
                    <a:pt x="194" y="13"/>
                    <a:pt x="202" y="13"/>
                  </a:cubicBezTo>
                  <a:cubicBezTo>
                    <a:pt x="194" y="12"/>
                    <a:pt x="187" y="12"/>
                    <a:pt x="180" y="1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8"/>
            <p:cNvSpPr/>
            <p:nvPr/>
          </p:nvSpPr>
          <p:spPr>
            <a:xfrm>
              <a:off x="5133550" y="4744125"/>
              <a:ext cx="1275" cy="1600"/>
            </a:xfrm>
            <a:custGeom>
              <a:rect b="b" l="l" r="r" t="t"/>
              <a:pathLst>
                <a:path extrusionOk="0" h="64" w="51">
                  <a:moveTo>
                    <a:pt x="51" y="1"/>
                  </a:moveTo>
                  <a:cubicBezTo>
                    <a:pt x="48" y="4"/>
                    <a:pt x="46" y="7"/>
                    <a:pt x="44" y="10"/>
                  </a:cubicBezTo>
                  <a:lnTo>
                    <a:pt x="44" y="10"/>
                  </a:lnTo>
                  <a:lnTo>
                    <a:pt x="51" y="1"/>
                  </a:lnTo>
                  <a:close/>
                  <a:moveTo>
                    <a:pt x="44" y="10"/>
                  </a:moveTo>
                  <a:lnTo>
                    <a:pt x="1" y="64"/>
                  </a:lnTo>
                  <a:lnTo>
                    <a:pt x="26" y="39"/>
                  </a:lnTo>
                  <a:cubicBezTo>
                    <a:pt x="35" y="29"/>
                    <a:pt x="38" y="19"/>
                    <a:pt x="44" y="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8"/>
            <p:cNvSpPr/>
            <p:nvPr/>
          </p:nvSpPr>
          <p:spPr>
            <a:xfrm>
              <a:off x="5910325" y="4622850"/>
              <a:ext cx="11125" cy="1100"/>
            </a:xfrm>
            <a:custGeom>
              <a:rect b="b" l="l" r="r" t="t"/>
              <a:pathLst>
                <a:path extrusionOk="0" h="44" w="445">
                  <a:moveTo>
                    <a:pt x="444" y="1"/>
                  </a:moveTo>
                  <a:lnTo>
                    <a:pt x="3" y="38"/>
                  </a:lnTo>
                  <a:cubicBezTo>
                    <a:pt x="0" y="42"/>
                    <a:pt x="4" y="43"/>
                    <a:pt x="17" y="43"/>
                  </a:cubicBezTo>
                  <a:cubicBezTo>
                    <a:pt x="57" y="43"/>
                    <a:pt x="180" y="29"/>
                    <a:pt x="44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8"/>
            <p:cNvSpPr/>
            <p:nvPr/>
          </p:nvSpPr>
          <p:spPr>
            <a:xfrm>
              <a:off x="5887725" y="4624100"/>
              <a:ext cx="5675" cy="1300"/>
            </a:xfrm>
            <a:custGeom>
              <a:rect b="b" l="l" r="r" t="t"/>
              <a:pathLst>
                <a:path extrusionOk="0" h="52" w="227">
                  <a:moveTo>
                    <a:pt x="189" y="1"/>
                  </a:moveTo>
                  <a:lnTo>
                    <a:pt x="0" y="51"/>
                  </a:lnTo>
                  <a:lnTo>
                    <a:pt x="227" y="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8"/>
            <p:cNvSpPr/>
            <p:nvPr/>
          </p:nvSpPr>
          <p:spPr>
            <a:xfrm>
              <a:off x="5592550" y="4650425"/>
              <a:ext cx="37700" cy="2075"/>
            </a:xfrm>
            <a:custGeom>
              <a:rect b="b" l="l" r="r" t="t"/>
              <a:pathLst>
                <a:path extrusionOk="0" h="83" w="1508">
                  <a:moveTo>
                    <a:pt x="1487" y="0"/>
                  </a:moveTo>
                  <a:cubicBezTo>
                    <a:pt x="1411" y="0"/>
                    <a:pt x="985" y="25"/>
                    <a:pt x="914" y="25"/>
                  </a:cubicBezTo>
                  <a:cubicBezTo>
                    <a:pt x="896" y="25"/>
                    <a:pt x="902" y="23"/>
                    <a:pt x="945" y="19"/>
                  </a:cubicBezTo>
                  <a:lnTo>
                    <a:pt x="945" y="19"/>
                  </a:lnTo>
                  <a:cubicBezTo>
                    <a:pt x="328" y="69"/>
                    <a:pt x="0" y="69"/>
                    <a:pt x="277" y="82"/>
                  </a:cubicBezTo>
                  <a:cubicBezTo>
                    <a:pt x="1311" y="32"/>
                    <a:pt x="529" y="44"/>
                    <a:pt x="1462" y="6"/>
                  </a:cubicBezTo>
                  <a:cubicBezTo>
                    <a:pt x="1503" y="2"/>
                    <a:pt x="1507" y="0"/>
                    <a:pt x="148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8"/>
            <p:cNvSpPr/>
            <p:nvPr/>
          </p:nvSpPr>
          <p:spPr>
            <a:xfrm>
              <a:off x="5616175" y="4650250"/>
              <a:ext cx="7900" cy="675"/>
            </a:xfrm>
            <a:custGeom>
              <a:rect b="b" l="l" r="r" t="t"/>
              <a:pathLst>
                <a:path extrusionOk="0" h="27" w="316">
                  <a:moveTo>
                    <a:pt x="0" y="26"/>
                  </a:moveTo>
                  <a:lnTo>
                    <a:pt x="31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8"/>
            <p:cNvSpPr/>
            <p:nvPr/>
          </p:nvSpPr>
          <p:spPr>
            <a:xfrm>
              <a:off x="4674875" y="4410525"/>
              <a:ext cx="16400" cy="2225"/>
            </a:xfrm>
            <a:custGeom>
              <a:rect b="b" l="l" r="r" t="t"/>
              <a:pathLst>
                <a:path extrusionOk="0" h="89" w="656">
                  <a:moveTo>
                    <a:pt x="656" y="1"/>
                  </a:moveTo>
                  <a:lnTo>
                    <a:pt x="656" y="1"/>
                  </a:lnTo>
                  <a:cubicBezTo>
                    <a:pt x="543" y="26"/>
                    <a:pt x="429" y="38"/>
                    <a:pt x="328" y="51"/>
                  </a:cubicBezTo>
                  <a:cubicBezTo>
                    <a:pt x="215" y="64"/>
                    <a:pt x="102" y="76"/>
                    <a:pt x="1" y="89"/>
                  </a:cubicBezTo>
                  <a:cubicBezTo>
                    <a:pt x="139" y="89"/>
                    <a:pt x="278" y="64"/>
                    <a:pt x="417" y="51"/>
                  </a:cubicBezTo>
                  <a:cubicBezTo>
                    <a:pt x="505" y="26"/>
                    <a:pt x="580" y="26"/>
                    <a:pt x="65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8"/>
            <p:cNvSpPr/>
            <p:nvPr/>
          </p:nvSpPr>
          <p:spPr>
            <a:xfrm>
              <a:off x="4645900" y="4414000"/>
              <a:ext cx="13875" cy="425"/>
            </a:xfrm>
            <a:custGeom>
              <a:rect b="b" l="l" r="r" t="t"/>
              <a:pathLst>
                <a:path extrusionOk="0" h="17" w="555">
                  <a:moveTo>
                    <a:pt x="0" y="0"/>
                  </a:moveTo>
                  <a:cubicBezTo>
                    <a:pt x="121" y="0"/>
                    <a:pt x="331" y="16"/>
                    <a:pt x="468" y="16"/>
                  </a:cubicBezTo>
                  <a:cubicBezTo>
                    <a:pt x="502" y="16"/>
                    <a:pt x="532" y="15"/>
                    <a:pt x="555" y="13"/>
                  </a:cubicBezTo>
                  <a:cubicBezTo>
                    <a:pt x="504" y="13"/>
                    <a:pt x="454" y="13"/>
                    <a:pt x="40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8"/>
            <p:cNvSpPr/>
            <p:nvPr/>
          </p:nvSpPr>
          <p:spPr>
            <a:xfrm>
              <a:off x="4644650" y="4729950"/>
              <a:ext cx="6325" cy="12000"/>
            </a:xfrm>
            <a:custGeom>
              <a:rect b="b" l="l" r="r" t="t"/>
              <a:pathLst>
                <a:path extrusionOk="0" h="480" w="253">
                  <a:moveTo>
                    <a:pt x="0" y="1"/>
                  </a:moveTo>
                  <a:lnTo>
                    <a:pt x="0" y="1"/>
                  </a:lnTo>
                  <a:cubicBezTo>
                    <a:pt x="63" y="165"/>
                    <a:pt x="151" y="328"/>
                    <a:pt x="252" y="480"/>
                  </a:cubicBezTo>
                  <a:lnTo>
                    <a:pt x="126" y="265"/>
                  </a:lnTo>
                  <a:cubicBezTo>
                    <a:pt x="88" y="177"/>
                    <a:pt x="63" y="102"/>
                    <a:pt x="25" y="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8"/>
            <p:cNvSpPr/>
            <p:nvPr/>
          </p:nvSpPr>
          <p:spPr>
            <a:xfrm>
              <a:off x="4833975" y="4826975"/>
              <a:ext cx="6950" cy="1600"/>
            </a:xfrm>
            <a:custGeom>
              <a:rect b="b" l="l" r="r" t="t"/>
              <a:pathLst>
                <a:path extrusionOk="0" h="64" w="278">
                  <a:moveTo>
                    <a:pt x="0" y="1"/>
                  </a:moveTo>
                  <a:lnTo>
                    <a:pt x="277" y="64"/>
                  </a:lnTo>
                  <a:lnTo>
                    <a:pt x="151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8"/>
            <p:cNvSpPr/>
            <p:nvPr/>
          </p:nvSpPr>
          <p:spPr>
            <a:xfrm>
              <a:off x="5000300" y="4817525"/>
              <a:ext cx="25550" cy="6325"/>
            </a:xfrm>
            <a:custGeom>
              <a:rect b="b" l="l" r="r" t="t"/>
              <a:pathLst>
                <a:path extrusionOk="0" h="253" w="1022">
                  <a:moveTo>
                    <a:pt x="945" y="1"/>
                  </a:moveTo>
                  <a:cubicBezTo>
                    <a:pt x="643" y="89"/>
                    <a:pt x="303" y="177"/>
                    <a:pt x="0" y="253"/>
                  </a:cubicBezTo>
                  <a:cubicBezTo>
                    <a:pt x="656" y="102"/>
                    <a:pt x="1021" y="1"/>
                    <a:pt x="94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7" name="Google Shape;2017;p28"/>
          <p:cNvGrpSpPr/>
          <p:nvPr/>
        </p:nvGrpSpPr>
        <p:grpSpPr>
          <a:xfrm rot="-2027220">
            <a:off x="8413894" y="3647958"/>
            <a:ext cx="1119261" cy="1413582"/>
            <a:chOff x="5684175" y="2791188"/>
            <a:chExt cx="1119275" cy="1413600"/>
          </a:xfrm>
        </p:grpSpPr>
        <p:sp>
          <p:nvSpPr>
            <p:cNvPr id="2018" name="Google Shape;2018;p28"/>
            <p:cNvSpPr/>
            <p:nvPr/>
          </p:nvSpPr>
          <p:spPr>
            <a:xfrm>
              <a:off x="6112700" y="3984688"/>
              <a:ext cx="25150" cy="3525"/>
            </a:xfrm>
            <a:custGeom>
              <a:rect b="b" l="l" r="r" t="t"/>
              <a:pathLst>
                <a:path extrusionOk="0" h="141" w="1006">
                  <a:moveTo>
                    <a:pt x="1005" y="0"/>
                  </a:moveTo>
                  <a:lnTo>
                    <a:pt x="1005" y="0"/>
                  </a:lnTo>
                  <a:cubicBezTo>
                    <a:pt x="530" y="76"/>
                    <a:pt x="1" y="141"/>
                    <a:pt x="55" y="141"/>
                  </a:cubicBezTo>
                  <a:lnTo>
                    <a:pt x="206" y="13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8"/>
            <p:cNvSpPr/>
            <p:nvPr/>
          </p:nvSpPr>
          <p:spPr>
            <a:xfrm>
              <a:off x="5809750" y="3705738"/>
              <a:ext cx="8925" cy="7600"/>
            </a:xfrm>
            <a:custGeom>
              <a:rect b="b" l="l" r="r" t="t"/>
              <a:pathLst>
                <a:path extrusionOk="0" h="304" w="357">
                  <a:moveTo>
                    <a:pt x="357" y="1"/>
                  </a:moveTo>
                  <a:cubicBezTo>
                    <a:pt x="313" y="33"/>
                    <a:pt x="281" y="66"/>
                    <a:pt x="238" y="87"/>
                  </a:cubicBezTo>
                  <a:cubicBezTo>
                    <a:pt x="151" y="174"/>
                    <a:pt x="76" y="239"/>
                    <a:pt x="0" y="303"/>
                  </a:cubicBezTo>
                  <a:cubicBezTo>
                    <a:pt x="108" y="217"/>
                    <a:pt x="227" y="109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8"/>
            <p:cNvSpPr/>
            <p:nvPr/>
          </p:nvSpPr>
          <p:spPr>
            <a:xfrm>
              <a:off x="5824600" y="3691163"/>
              <a:ext cx="13250" cy="8675"/>
            </a:xfrm>
            <a:custGeom>
              <a:rect b="b" l="l" r="r" t="t"/>
              <a:pathLst>
                <a:path extrusionOk="0" h="347" w="530">
                  <a:moveTo>
                    <a:pt x="529" y="1"/>
                  </a:moveTo>
                  <a:cubicBezTo>
                    <a:pt x="458" y="40"/>
                    <a:pt x="368" y="98"/>
                    <a:pt x="256" y="173"/>
                  </a:cubicBezTo>
                  <a:lnTo>
                    <a:pt x="256" y="173"/>
                  </a:lnTo>
                  <a:cubicBezTo>
                    <a:pt x="345" y="114"/>
                    <a:pt x="436" y="56"/>
                    <a:pt x="529" y="1"/>
                  </a:cubicBezTo>
                  <a:close/>
                  <a:moveTo>
                    <a:pt x="256" y="173"/>
                  </a:moveTo>
                  <a:cubicBezTo>
                    <a:pt x="170" y="230"/>
                    <a:pt x="85" y="288"/>
                    <a:pt x="0" y="346"/>
                  </a:cubicBezTo>
                  <a:cubicBezTo>
                    <a:pt x="96" y="281"/>
                    <a:pt x="181" y="223"/>
                    <a:pt x="256" y="17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8"/>
            <p:cNvSpPr/>
            <p:nvPr/>
          </p:nvSpPr>
          <p:spPr>
            <a:xfrm>
              <a:off x="5724875" y="3235638"/>
              <a:ext cx="5225" cy="3475"/>
            </a:xfrm>
            <a:custGeom>
              <a:rect b="b" l="l" r="r" t="t"/>
              <a:pathLst>
                <a:path extrusionOk="0" h="139" w="209">
                  <a:moveTo>
                    <a:pt x="209" y="1"/>
                  </a:moveTo>
                  <a:lnTo>
                    <a:pt x="144" y="33"/>
                  </a:lnTo>
                  <a:cubicBezTo>
                    <a:pt x="42" y="108"/>
                    <a:pt x="0" y="138"/>
                    <a:pt x="0" y="138"/>
                  </a:cubicBezTo>
                  <a:cubicBezTo>
                    <a:pt x="1" y="138"/>
                    <a:pt x="88" y="77"/>
                    <a:pt x="20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8"/>
            <p:cNvSpPr/>
            <p:nvPr/>
          </p:nvSpPr>
          <p:spPr>
            <a:xfrm>
              <a:off x="5938000" y="3991963"/>
              <a:ext cx="1100" cy="300"/>
            </a:xfrm>
            <a:custGeom>
              <a:rect b="b" l="l" r="r" t="t"/>
              <a:pathLst>
                <a:path extrusionOk="0" h="12" w="44">
                  <a:moveTo>
                    <a:pt x="1" y="1"/>
                  </a:moveTo>
                  <a:lnTo>
                    <a:pt x="11" y="12"/>
                  </a:lnTo>
                  <a:lnTo>
                    <a:pt x="44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8"/>
            <p:cNvSpPr/>
            <p:nvPr/>
          </p:nvSpPr>
          <p:spPr>
            <a:xfrm>
              <a:off x="5911000" y="3986313"/>
              <a:ext cx="27025" cy="5675"/>
            </a:xfrm>
            <a:custGeom>
              <a:rect b="b" l="l" r="r" t="t"/>
              <a:pathLst>
                <a:path extrusionOk="0" h="227" w="1081">
                  <a:moveTo>
                    <a:pt x="0" y="0"/>
                  </a:moveTo>
                  <a:lnTo>
                    <a:pt x="0" y="0"/>
                  </a:lnTo>
                  <a:cubicBezTo>
                    <a:pt x="55" y="13"/>
                    <a:pt x="111" y="24"/>
                    <a:pt x="166" y="34"/>
                  </a:cubicBezTo>
                  <a:lnTo>
                    <a:pt x="166" y="34"/>
                  </a:lnTo>
                  <a:lnTo>
                    <a:pt x="0" y="0"/>
                  </a:lnTo>
                  <a:close/>
                  <a:moveTo>
                    <a:pt x="166" y="34"/>
                  </a:moveTo>
                  <a:lnTo>
                    <a:pt x="314" y="65"/>
                  </a:lnTo>
                  <a:lnTo>
                    <a:pt x="584" y="130"/>
                  </a:lnTo>
                  <a:cubicBezTo>
                    <a:pt x="757" y="162"/>
                    <a:pt x="908" y="195"/>
                    <a:pt x="1081" y="227"/>
                  </a:cubicBezTo>
                  <a:cubicBezTo>
                    <a:pt x="962" y="195"/>
                    <a:pt x="843" y="162"/>
                    <a:pt x="724" y="130"/>
                  </a:cubicBezTo>
                  <a:cubicBezTo>
                    <a:pt x="541" y="97"/>
                    <a:pt x="352" y="70"/>
                    <a:pt x="166" y="3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8"/>
            <p:cNvSpPr/>
            <p:nvPr/>
          </p:nvSpPr>
          <p:spPr>
            <a:xfrm>
              <a:off x="5684175" y="2791188"/>
              <a:ext cx="1119275" cy="1413600"/>
            </a:xfrm>
            <a:custGeom>
              <a:rect b="b" l="l" r="r" t="t"/>
              <a:pathLst>
                <a:path extrusionOk="0" h="56544" w="44771">
                  <a:moveTo>
                    <a:pt x="19980" y="11173"/>
                  </a:moveTo>
                  <a:lnTo>
                    <a:pt x="19980" y="11173"/>
                  </a:lnTo>
                  <a:cubicBezTo>
                    <a:pt x="19982" y="11173"/>
                    <a:pt x="19979" y="11201"/>
                    <a:pt x="19972" y="11266"/>
                  </a:cubicBezTo>
                  <a:cubicBezTo>
                    <a:pt x="19949" y="11376"/>
                    <a:pt x="19922" y="11558"/>
                    <a:pt x="19890" y="11779"/>
                  </a:cubicBezTo>
                  <a:lnTo>
                    <a:pt x="19890" y="11779"/>
                  </a:lnTo>
                  <a:cubicBezTo>
                    <a:pt x="19892" y="11763"/>
                    <a:pt x="19894" y="11747"/>
                    <a:pt x="19896" y="11730"/>
                  </a:cubicBezTo>
                  <a:cubicBezTo>
                    <a:pt x="19929" y="11451"/>
                    <a:pt x="19974" y="11173"/>
                    <a:pt x="19980" y="11173"/>
                  </a:cubicBezTo>
                  <a:close/>
                  <a:moveTo>
                    <a:pt x="8393" y="15262"/>
                  </a:moveTo>
                  <a:lnTo>
                    <a:pt x="8393" y="15262"/>
                  </a:lnTo>
                  <a:cubicBezTo>
                    <a:pt x="8271" y="15281"/>
                    <a:pt x="8158" y="15301"/>
                    <a:pt x="8053" y="15322"/>
                  </a:cubicBezTo>
                  <a:lnTo>
                    <a:pt x="8053" y="15322"/>
                  </a:lnTo>
                  <a:lnTo>
                    <a:pt x="8101" y="15316"/>
                  </a:lnTo>
                  <a:lnTo>
                    <a:pt x="8393" y="15262"/>
                  </a:lnTo>
                  <a:close/>
                  <a:moveTo>
                    <a:pt x="8053" y="15322"/>
                  </a:moveTo>
                  <a:lnTo>
                    <a:pt x="7929" y="15338"/>
                  </a:lnTo>
                  <a:lnTo>
                    <a:pt x="7781" y="15380"/>
                  </a:lnTo>
                  <a:lnTo>
                    <a:pt x="7781" y="15380"/>
                  </a:lnTo>
                  <a:cubicBezTo>
                    <a:pt x="7865" y="15361"/>
                    <a:pt x="7955" y="15341"/>
                    <a:pt x="8053" y="15322"/>
                  </a:cubicBezTo>
                  <a:close/>
                  <a:moveTo>
                    <a:pt x="7781" y="15380"/>
                  </a:moveTo>
                  <a:lnTo>
                    <a:pt x="7781" y="15380"/>
                  </a:lnTo>
                  <a:cubicBezTo>
                    <a:pt x="7754" y="15386"/>
                    <a:pt x="7729" y="15392"/>
                    <a:pt x="7704" y="15398"/>
                  </a:cubicBezTo>
                  <a:lnTo>
                    <a:pt x="7704" y="15398"/>
                  </a:lnTo>
                  <a:cubicBezTo>
                    <a:pt x="7726" y="15393"/>
                    <a:pt x="7751" y="15387"/>
                    <a:pt x="7777" y="15381"/>
                  </a:cubicBezTo>
                  <a:lnTo>
                    <a:pt x="7781" y="15380"/>
                  </a:lnTo>
                  <a:close/>
                  <a:moveTo>
                    <a:pt x="17714" y="15834"/>
                  </a:moveTo>
                  <a:lnTo>
                    <a:pt x="17714" y="15834"/>
                  </a:lnTo>
                  <a:cubicBezTo>
                    <a:pt x="17785" y="15856"/>
                    <a:pt x="17859" y="15877"/>
                    <a:pt x="17906" y="15888"/>
                  </a:cubicBezTo>
                  <a:lnTo>
                    <a:pt x="17906" y="15888"/>
                  </a:lnTo>
                  <a:cubicBezTo>
                    <a:pt x="17845" y="15869"/>
                    <a:pt x="17782" y="15851"/>
                    <a:pt x="17714" y="15834"/>
                  </a:cubicBezTo>
                  <a:close/>
                  <a:moveTo>
                    <a:pt x="17941" y="15921"/>
                  </a:moveTo>
                  <a:lnTo>
                    <a:pt x="17941" y="15921"/>
                  </a:lnTo>
                  <a:cubicBezTo>
                    <a:pt x="18100" y="15981"/>
                    <a:pt x="18264" y="16042"/>
                    <a:pt x="18429" y="16095"/>
                  </a:cubicBezTo>
                  <a:lnTo>
                    <a:pt x="18429" y="16095"/>
                  </a:lnTo>
                  <a:cubicBezTo>
                    <a:pt x="18264" y="16034"/>
                    <a:pt x="18102" y="15975"/>
                    <a:pt x="17941" y="15921"/>
                  </a:cubicBezTo>
                  <a:close/>
                  <a:moveTo>
                    <a:pt x="18543" y="16121"/>
                  </a:moveTo>
                  <a:cubicBezTo>
                    <a:pt x="18575" y="16133"/>
                    <a:pt x="18608" y="16145"/>
                    <a:pt x="18643" y="16158"/>
                  </a:cubicBezTo>
                  <a:cubicBezTo>
                    <a:pt x="18608" y="16149"/>
                    <a:pt x="18573" y="16139"/>
                    <a:pt x="18538" y="16129"/>
                  </a:cubicBezTo>
                  <a:lnTo>
                    <a:pt x="18538" y="16129"/>
                  </a:lnTo>
                  <a:lnTo>
                    <a:pt x="18543" y="16121"/>
                  </a:lnTo>
                  <a:close/>
                  <a:moveTo>
                    <a:pt x="19367" y="16320"/>
                  </a:moveTo>
                  <a:cubicBezTo>
                    <a:pt x="19374" y="16320"/>
                    <a:pt x="19393" y="16331"/>
                    <a:pt x="19445" y="16357"/>
                  </a:cubicBezTo>
                  <a:lnTo>
                    <a:pt x="19445" y="16357"/>
                  </a:lnTo>
                  <a:lnTo>
                    <a:pt x="19367" y="16320"/>
                  </a:lnTo>
                  <a:close/>
                  <a:moveTo>
                    <a:pt x="2140" y="17606"/>
                  </a:moveTo>
                  <a:lnTo>
                    <a:pt x="2064" y="17649"/>
                  </a:lnTo>
                  <a:cubicBezTo>
                    <a:pt x="2024" y="17673"/>
                    <a:pt x="1984" y="17699"/>
                    <a:pt x="1945" y="17725"/>
                  </a:cubicBezTo>
                  <a:lnTo>
                    <a:pt x="1945" y="17725"/>
                  </a:lnTo>
                  <a:cubicBezTo>
                    <a:pt x="2012" y="17683"/>
                    <a:pt x="2077" y="17644"/>
                    <a:pt x="2140" y="17606"/>
                  </a:cubicBezTo>
                  <a:close/>
                  <a:moveTo>
                    <a:pt x="2026" y="17647"/>
                  </a:moveTo>
                  <a:cubicBezTo>
                    <a:pt x="1959" y="17688"/>
                    <a:pt x="1893" y="17731"/>
                    <a:pt x="1826" y="17779"/>
                  </a:cubicBezTo>
                  <a:cubicBezTo>
                    <a:pt x="1887" y="17736"/>
                    <a:pt x="1956" y="17691"/>
                    <a:pt x="2026" y="17647"/>
                  </a:cubicBezTo>
                  <a:close/>
                  <a:moveTo>
                    <a:pt x="1694" y="17899"/>
                  </a:moveTo>
                  <a:cubicBezTo>
                    <a:pt x="1680" y="17909"/>
                    <a:pt x="1667" y="17920"/>
                    <a:pt x="1653" y="17930"/>
                  </a:cubicBezTo>
                  <a:cubicBezTo>
                    <a:pt x="1670" y="17917"/>
                    <a:pt x="1684" y="17907"/>
                    <a:pt x="1694" y="17899"/>
                  </a:cubicBezTo>
                  <a:close/>
                  <a:moveTo>
                    <a:pt x="1945" y="17725"/>
                  </a:moveTo>
                  <a:cubicBezTo>
                    <a:pt x="1945" y="17725"/>
                    <a:pt x="1945" y="17725"/>
                    <a:pt x="1945" y="17725"/>
                  </a:cubicBezTo>
                  <a:cubicBezTo>
                    <a:pt x="1718" y="17865"/>
                    <a:pt x="1513" y="18016"/>
                    <a:pt x="1308" y="18178"/>
                  </a:cubicBezTo>
                  <a:cubicBezTo>
                    <a:pt x="1124" y="18319"/>
                    <a:pt x="951" y="18481"/>
                    <a:pt x="789" y="18664"/>
                  </a:cubicBezTo>
                  <a:cubicBezTo>
                    <a:pt x="994" y="18448"/>
                    <a:pt x="1210" y="18265"/>
                    <a:pt x="1437" y="18081"/>
                  </a:cubicBezTo>
                  <a:cubicBezTo>
                    <a:pt x="1595" y="17961"/>
                    <a:pt x="1716" y="17877"/>
                    <a:pt x="1721" y="17877"/>
                  </a:cubicBezTo>
                  <a:lnTo>
                    <a:pt x="1721" y="17877"/>
                  </a:lnTo>
                  <a:cubicBezTo>
                    <a:pt x="1722" y="17877"/>
                    <a:pt x="1714" y="17884"/>
                    <a:pt x="1694" y="17899"/>
                  </a:cubicBezTo>
                  <a:lnTo>
                    <a:pt x="1694" y="17899"/>
                  </a:lnTo>
                  <a:cubicBezTo>
                    <a:pt x="1775" y="17840"/>
                    <a:pt x="1859" y="17781"/>
                    <a:pt x="1945" y="17725"/>
                  </a:cubicBezTo>
                  <a:close/>
                  <a:moveTo>
                    <a:pt x="11785" y="14906"/>
                  </a:moveTo>
                  <a:cubicBezTo>
                    <a:pt x="11871" y="14906"/>
                    <a:pt x="11947" y="14906"/>
                    <a:pt x="12703" y="14927"/>
                  </a:cubicBezTo>
                  <a:lnTo>
                    <a:pt x="12065" y="14927"/>
                  </a:lnTo>
                  <a:lnTo>
                    <a:pt x="12854" y="14938"/>
                  </a:lnTo>
                  <a:lnTo>
                    <a:pt x="12692" y="14949"/>
                  </a:lnTo>
                  <a:lnTo>
                    <a:pt x="12994" y="14949"/>
                  </a:lnTo>
                  <a:lnTo>
                    <a:pt x="13243" y="14970"/>
                  </a:lnTo>
                  <a:lnTo>
                    <a:pt x="13685" y="15014"/>
                  </a:lnTo>
                  <a:cubicBezTo>
                    <a:pt x="14010" y="15035"/>
                    <a:pt x="14334" y="15078"/>
                    <a:pt x="14658" y="15132"/>
                  </a:cubicBezTo>
                  <a:cubicBezTo>
                    <a:pt x="14603" y="15120"/>
                    <a:pt x="14588" y="15114"/>
                    <a:pt x="14612" y="15114"/>
                  </a:cubicBezTo>
                  <a:cubicBezTo>
                    <a:pt x="14672" y="15114"/>
                    <a:pt x="14982" y="15155"/>
                    <a:pt x="15511" y="15240"/>
                  </a:cubicBezTo>
                  <a:cubicBezTo>
                    <a:pt x="15689" y="15283"/>
                    <a:pt x="15703" y="15288"/>
                    <a:pt x="15696" y="15288"/>
                  </a:cubicBezTo>
                  <a:cubicBezTo>
                    <a:pt x="15694" y="15288"/>
                    <a:pt x="15689" y="15288"/>
                    <a:pt x="15687" y="15288"/>
                  </a:cubicBezTo>
                  <a:cubicBezTo>
                    <a:pt x="15678" y="15288"/>
                    <a:pt x="15720" y="15299"/>
                    <a:pt x="16267" y="15424"/>
                  </a:cubicBezTo>
                  <a:lnTo>
                    <a:pt x="15878" y="15348"/>
                  </a:lnTo>
                  <a:cubicBezTo>
                    <a:pt x="15727" y="15316"/>
                    <a:pt x="15554" y="15262"/>
                    <a:pt x="15327" y="15230"/>
                  </a:cubicBezTo>
                  <a:lnTo>
                    <a:pt x="15036" y="15197"/>
                  </a:lnTo>
                  <a:lnTo>
                    <a:pt x="15036" y="15197"/>
                  </a:lnTo>
                  <a:lnTo>
                    <a:pt x="15489" y="15273"/>
                  </a:lnTo>
                  <a:cubicBezTo>
                    <a:pt x="15640" y="15305"/>
                    <a:pt x="15813" y="15348"/>
                    <a:pt x="15964" y="15381"/>
                  </a:cubicBezTo>
                  <a:lnTo>
                    <a:pt x="16764" y="15554"/>
                  </a:lnTo>
                  <a:lnTo>
                    <a:pt x="16364" y="15456"/>
                  </a:lnTo>
                  <a:lnTo>
                    <a:pt x="16364" y="15456"/>
                  </a:lnTo>
                  <a:lnTo>
                    <a:pt x="16731" y="15543"/>
                  </a:lnTo>
                  <a:cubicBezTo>
                    <a:pt x="16861" y="15575"/>
                    <a:pt x="16980" y="15618"/>
                    <a:pt x="17109" y="15651"/>
                  </a:cubicBezTo>
                  <a:lnTo>
                    <a:pt x="17844" y="15856"/>
                  </a:lnTo>
                  <a:cubicBezTo>
                    <a:pt x="17936" y="15885"/>
                    <a:pt x="17963" y="15897"/>
                    <a:pt x="17952" y="15897"/>
                  </a:cubicBezTo>
                  <a:cubicBezTo>
                    <a:pt x="17946" y="15897"/>
                    <a:pt x="17930" y="15893"/>
                    <a:pt x="17906" y="15888"/>
                  </a:cubicBezTo>
                  <a:lnTo>
                    <a:pt x="17906" y="15888"/>
                  </a:lnTo>
                  <a:cubicBezTo>
                    <a:pt x="18073" y="15939"/>
                    <a:pt x="18228" y="16000"/>
                    <a:pt x="18452" y="16086"/>
                  </a:cubicBezTo>
                  <a:lnTo>
                    <a:pt x="18452" y="16086"/>
                  </a:lnTo>
                  <a:cubicBezTo>
                    <a:pt x="18449" y="16090"/>
                    <a:pt x="18447" y="16095"/>
                    <a:pt x="18444" y="16100"/>
                  </a:cubicBezTo>
                  <a:lnTo>
                    <a:pt x="18444" y="16100"/>
                  </a:lnTo>
                  <a:cubicBezTo>
                    <a:pt x="18439" y="16098"/>
                    <a:pt x="18434" y="16096"/>
                    <a:pt x="18429" y="16095"/>
                  </a:cubicBezTo>
                  <a:lnTo>
                    <a:pt x="18429" y="16095"/>
                  </a:lnTo>
                  <a:cubicBezTo>
                    <a:pt x="18434" y="16097"/>
                    <a:pt x="18439" y="16098"/>
                    <a:pt x="18444" y="16100"/>
                  </a:cubicBezTo>
                  <a:lnTo>
                    <a:pt x="18444" y="16100"/>
                  </a:lnTo>
                  <a:cubicBezTo>
                    <a:pt x="18336" y="16301"/>
                    <a:pt x="18238" y="16448"/>
                    <a:pt x="18168" y="16558"/>
                  </a:cubicBezTo>
                  <a:cubicBezTo>
                    <a:pt x="18135" y="16612"/>
                    <a:pt x="18092" y="16677"/>
                    <a:pt x="18049" y="16731"/>
                  </a:cubicBezTo>
                  <a:lnTo>
                    <a:pt x="18297" y="16310"/>
                  </a:lnTo>
                  <a:lnTo>
                    <a:pt x="18297" y="16310"/>
                  </a:lnTo>
                  <a:cubicBezTo>
                    <a:pt x="18211" y="16450"/>
                    <a:pt x="18103" y="16623"/>
                    <a:pt x="17995" y="16807"/>
                  </a:cubicBezTo>
                  <a:lnTo>
                    <a:pt x="17639" y="17336"/>
                  </a:lnTo>
                  <a:lnTo>
                    <a:pt x="17516" y="17492"/>
                  </a:lnTo>
                  <a:lnTo>
                    <a:pt x="17516" y="17492"/>
                  </a:lnTo>
                  <a:cubicBezTo>
                    <a:pt x="17528" y="17476"/>
                    <a:pt x="17540" y="17460"/>
                    <a:pt x="17552" y="17444"/>
                  </a:cubicBezTo>
                  <a:lnTo>
                    <a:pt x="17552" y="17444"/>
                  </a:lnTo>
                  <a:cubicBezTo>
                    <a:pt x="17537" y="17465"/>
                    <a:pt x="17521" y="17486"/>
                    <a:pt x="17505" y="17507"/>
                  </a:cubicBezTo>
                  <a:lnTo>
                    <a:pt x="17505" y="17507"/>
                  </a:lnTo>
                  <a:lnTo>
                    <a:pt x="17293" y="17779"/>
                  </a:lnTo>
                  <a:cubicBezTo>
                    <a:pt x="17207" y="17908"/>
                    <a:pt x="17120" y="17995"/>
                    <a:pt x="17088" y="18038"/>
                  </a:cubicBezTo>
                  <a:cubicBezTo>
                    <a:pt x="17183" y="17930"/>
                    <a:pt x="17274" y="17815"/>
                    <a:pt x="17364" y="17696"/>
                  </a:cubicBezTo>
                  <a:lnTo>
                    <a:pt x="17364" y="17696"/>
                  </a:lnTo>
                  <a:cubicBezTo>
                    <a:pt x="17262" y="17833"/>
                    <a:pt x="17158" y="17970"/>
                    <a:pt x="17045" y="18103"/>
                  </a:cubicBezTo>
                  <a:cubicBezTo>
                    <a:pt x="16861" y="18319"/>
                    <a:pt x="16667" y="18535"/>
                    <a:pt x="16472" y="18740"/>
                  </a:cubicBezTo>
                  <a:cubicBezTo>
                    <a:pt x="16062" y="19172"/>
                    <a:pt x="15630" y="19572"/>
                    <a:pt x="15176" y="19950"/>
                  </a:cubicBezTo>
                  <a:cubicBezTo>
                    <a:pt x="14290" y="20662"/>
                    <a:pt x="13329" y="21278"/>
                    <a:pt x="12303" y="21786"/>
                  </a:cubicBezTo>
                  <a:lnTo>
                    <a:pt x="12454" y="21721"/>
                  </a:lnTo>
                  <a:lnTo>
                    <a:pt x="12206" y="21840"/>
                  </a:lnTo>
                  <a:lnTo>
                    <a:pt x="11990" y="21948"/>
                  </a:lnTo>
                  <a:lnTo>
                    <a:pt x="11633" y="22099"/>
                  </a:lnTo>
                  <a:lnTo>
                    <a:pt x="11126" y="22304"/>
                  </a:lnTo>
                  <a:cubicBezTo>
                    <a:pt x="10802" y="22423"/>
                    <a:pt x="10467" y="22553"/>
                    <a:pt x="9624" y="22779"/>
                  </a:cubicBezTo>
                  <a:lnTo>
                    <a:pt x="9689" y="22769"/>
                  </a:lnTo>
                  <a:lnTo>
                    <a:pt x="9689" y="22769"/>
                  </a:lnTo>
                  <a:cubicBezTo>
                    <a:pt x="9516" y="22812"/>
                    <a:pt x="9322" y="22866"/>
                    <a:pt x="9106" y="22909"/>
                  </a:cubicBezTo>
                  <a:cubicBezTo>
                    <a:pt x="8910" y="22958"/>
                    <a:pt x="8705" y="22998"/>
                    <a:pt x="8492" y="23037"/>
                  </a:cubicBezTo>
                  <a:lnTo>
                    <a:pt x="8492" y="23037"/>
                  </a:lnTo>
                  <a:cubicBezTo>
                    <a:pt x="8516" y="23033"/>
                    <a:pt x="8522" y="23031"/>
                    <a:pt x="8515" y="23031"/>
                  </a:cubicBezTo>
                  <a:cubicBezTo>
                    <a:pt x="8477" y="23031"/>
                    <a:pt x="8055" y="23089"/>
                    <a:pt x="8017" y="23089"/>
                  </a:cubicBezTo>
                  <a:cubicBezTo>
                    <a:pt x="8003" y="23089"/>
                    <a:pt x="8041" y="23082"/>
                    <a:pt x="8166" y="23060"/>
                  </a:cubicBezTo>
                  <a:lnTo>
                    <a:pt x="8166" y="23060"/>
                  </a:lnTo>
                  <a:cubicBezTo>
                    <a:pt x="7313" y="23190"/>
                    <a:pt x="7108" y="23190"/>
                    <a:pt x="6967" y="23201"/>
                  </a:cubicBezTo>
                  <a:cubicBezTo>
                    <a:pt x="6827" y="23211"/>
                    <a:pt x="6751" y="23233"/>
                    <a:pt x="6190" y="23244"/>
                  </a:cubicBezTo>
                  <a:cubicBezTo>
                    <a:pt x="6092" y="23244"/>
                    <a:pt x="6006" y="23244"/>
                    <a:pt x="5920" y="23233"/>
                  </a:cubicBezTo>
                  <a:cubicBezTo>
                    <a:pt x="5488" y="23233"/>
                    <a:pt x="5056" y="23201"/>
                    <a:pt x="4634" y="23147"/>
                  </a:cubicBezTo>
                  <a:lnTo>
                    <a:pt x="4634" y="23147"/>
                  </a:lnTo>
                  <a:cubicBezTo>
                    <a:pt x="4785" y="23165"/>
                    <a:pt x="4847" y="23172"/>
                    <a:pt x="4858" y="23172"/>
                  </a:cubicBezTo>
                  <a:cubicBezTo>
                    <a:pt x="4874" y="23172"/>
                    <a:pt x="4796" y="23159"/>
                    <a:pt x="4721" y="23147"/>
                  </a:cubicBezTo>
                  <a:cubicBezTo>
                    <a:pt x="4677" y="23147"/>
                    <a:pt x="4645" y="23136"/>
                    <a:pt x="4602" y="23125"/>
                  </a:cubicBezTo>
                  <a:lnTo>
                    <a:pt x="4667" y="23125"/>
                  </a:lnTo>
                  <a:lnTo>
                    <a:pt x="4872" y="23147"/>
                  </a:lnTo>
                  <a:cubicBezTo>
                    <a:pt x="4170" y="23060"/>
                    <a:pt x="3468" y="22931"/>
                    <a:pt x="2777" y="22736"/>
                  </a:cubicBezTo>
                  <a:cubicBezTo>
                    <a:pt x="2323" y="22617"/>
                    <a:pt x="1891" y="22434"/>
                    <a:pt x="1491" y="22185"/>
                  </a:cubicBezTo>
                  <a:cubicBezTo>
                    <a:pt x="1392" y="22128"/>
                    <a:pt x="1345" y="22104"/>
                    <a:pt x="1338" y="22104"/>
                  </a:cubicBezTo>
                  <a:cubicBezTo>
                    <a:pt x="1321" y="22104"/>
                    <a:pt x="1567" y="22261"/>
                    <a:pt x="1848" y="22401"/>
                  </a:cubicBezTo>
                  <a:cubicBezTo>
                    <a:pt x="2180" y="22563"/>
                    <a:pt x="2557" y="22687"/>
                    <a:pt x="2551" y="22687"/>
                  </a:cubicBezTo>
                  <a:cubicBezTo>
                    <a:pt x="2549" y="22687"/>
                    <a:pt x="2532" y="22682"/>
                    <a:pt x="2496" y="22671"/>
                  </a:cubicBezTo>
                  <a:lnTo>
                    <a:pt x="2496" y="22671"/>
                  </a:lnTo>
                  <a:cubicBezTo>
                    <a:pt x="2555" y="22692"/>
                    <a:pt x="2577" y="22702"/>
                    <a:pt x="2571" y="22702"/>
                  </a:cubicBezTo>
                  <a:cubicBezTo>
                    <a:pt x="2559" y="22702"/>
                    <a:pt x="2420" y="22658"/>
                    <a:pt x="2236" y="22585"/>
                  </a:cubicBezTo>
                  <a:cubicBezTo>
                    <a:pt x="1923" y="22466"/>
                    <a:pt x="1621" y="22326"/>
                    <a:pt x="1340" y="22142"/>
                  </a:cubicBezTo>
                  <a:cubicBezTo>
                    <a:pt x="1092" y="21980"/>
                    <a:pt x="854" y="21786"/>
                    <a:pt x="660" y="21570"/>
                  </a:cubicBezTo>
                  <a:cubicBezTo>
                    <a:pt x="606" y="21494"/>
                    <a:pt x="541" y="21419"/>
                    <a:pt x="476" y="21343"/>
                  </a:cubicBezTo>
                  <a:cubicBezTo>
                    <a:pt x="411" y="21246"/>
                    <a:pt x="357" y="21148"/>
                    <a:pt x="303" y="21040"/>
                  </a:cubicBezTo>
                  <a:cubicBezTo>
                    <a:pt x="214" y="20854"/>
                    <a:pt x="155" y="20658"/>
                    <a:pt x="127" y="20454"/>
                  </a:cubicBezTo>
                  <a:lnTo>
                    <a:pt x="127" y="20454"/>
                  </a:lnTo>
                  <a:cubicBezTo>
                    <a:pt x="128" y="20459"/>
                    <a:pt x="129" y="20463"/>
                    <a:pt x="130" y="20468"/>
                  </a:cubicBezTo>
                  <a:cubicBezTo>
                    <a:pt x="55" y="19885"/>
                    <a:pt x="228" y="19302"/>
                    <a:pt x="616" y="18869"/>
                  </a:cubicBezTo>
                  <a:cubicBezTo>
                    <a:pt x="832" y="18556"/>
                    <a:pt x="1221" y="18243"/>
                    <a:pt x="1297" y="18167"/>
                  </a:cubicBezTo>
                  <a:lnTo>
                    <a:pt x="1297" y="18167"/>
                  </a:lnTo>
                  <a:cubicBezTo>
                    <a:pt x="940" y="18437"/>
                    <a:pt x="638" y="18772"/>
                    <a:pt x="400" y="19150"/>
                  </a:cubicBezTo>
                  <a:cubicBezTo>
                    <a:pt x="606" y="18815"/>
                    <a:pt x="865" y="18513"/>
                    <a:pt x="1156" y="18265"/>
                  </a:cubicBezTo>
                  <a:cubicBezTo>
                    <a:pt x="1556" y="17919"/>
                    <a:pt x="1988" y="17627"/>
                    <a:pt x="2453" y="17390"/>
                  </a:cubicBezTo>
                  <a:lnTo>
                    <a:pt x="2453" y="17390"/>
                  </a:lnTo>
                  <a:cubicBezTo>
                    <a:pt x="2390" y="17429"/>
                    <a:pt x="2206" y="17534"/>
                    <a:pt x="2026" y="17647"/>
                  </a:cubicBezTo>
                  <a:lnTo>
                    <a:pt x="2026" y="17647"/>
                  </a:lnTo>
                  <a:cubicBezTo>
                    <a:pt x="2112" y="17595"/>
                    <a:pt x="2200" y="17546"/>
                    <a:pt x="2290" y="17498"/>
                  </a:cubicBezTo>
                  <a:cubicBezTo>
                    <a:pt x="2453" y="17401"/>
                    <a:pt x="2604" y="17314"/>
                    <a:pt x="2766" y="17228"/>
                  </a:cubicBezTo>
                  <a:lnTo>
                    <a:pt x="2766" y="17228"/>
                  </a:lnTo>
                  <a:cubicBezTo>
                    <a:pt x="2738" y="17255"/>
                    <a:pt x="2474" y="17405"/>
                    <a:pt x="2140" y="17606"/>
                  </a:cubicBezTo>
                  <a:lnTo>
                    <a:pt x="2140" y="17606"/>
                  </a:lnTo>
                  <a:lnTo>
                    <a:pt x="2561" y="17368"/>
                  </a:lnTo>
                  <a:lnTo>
                    <a:pt x="3133" y="17044"/>
                  </a:lnTo>
                  <a:lnTo>
                    <a:pt x="3781" y="16720"/>
                  </a:lnTo>
                  <a:lnTo>
                    <a:pt x="3781" y="16720"/>
                  </a:lnTo>
                  <a:lnTo>
                    <a:pt x="3727" y="16763"/>
                  </a:lnTo>
                  <a:lnTo>
                    <a:pt x="4029" y="16612"/>
                  </a:lnTo>
                  <a:cubicBezTo>
                    <a:pt x="4159" y="16536"/>
                    <a:pt x="4289" y="16482"/>
                    <a:pt x="4429" y="16428"/>
                  </a:cubicBezTo>
                  <a:lnTo>
                    <a:pt x="4429" y="16428"/>
                  </a:lnTo>
                  <a:cubicBezTo>
                    <a:pt x="4267" y="16493"/>
                    <a:pt x="4116" y="16580"/>
                    <a:pt x="3965" y="16666"/>
                  </a:cubicBezTo>
                  <a:cubicBezTo>
                    <a:pt x="4310" y="16482"/>
                    <a:pt x="4667" y="16331"/>
                    <a:pt x="5045" y="16202"/>
                  </a:cubicBezTo>
                  <a:cubicBezTo>
                    <a:pt x="5218" y="16137"/>
                    <a:pt x="5401" y="16061"/>
                    <a:pt x="5585" y="16007"/>
                  </a:cubicBezTo>
                  <a:lnTo>
                    <a:pt x="6136" y="15824"/>
                  </a:lnTo>
                  <a:lnTo>
                    <a:pt x="6136" y="15824"/>
                  </a:lnTo>
                  <a:cubicBezTo>
                    <a:pt x="5460" y="16030"/>
                    <a:pt x="5306" y="16098"/>
                    <a:pt x="5292" y="16098"/>
                  </a:cubicBezTo>
                  <a:cubicBezTo>
                    <a:pt x="5289" y="16098"/>
                    <a:pt x="5290" y="16096"/>
                    <a:pt x="5293" y="16094"/>
                  </a:cubicBezTo>
                  <a:cubicBezTo>
                    <a:pt x="5304" y="16088"/>
                    <a:pt x="5344" y="16072"/>
                    <a:pt x="5342" y="16072"/>
                  </a:cubicBezTo>
                  <a:cubicBezTo>
                    <a:pt x="5339" y="16072"/>
                    <a:pt x="5293" y="16088"/>
                    <a:pt x="5131" y="16148"/>
                  </a:cubicBezTo>
                  <a:lnTo>
                    <a:pt x="5444" y="16018"/>
                  </a:lnTo>
                  <a:cubicBezTo>
                    <a:pt x="5552" y="15986"/>
                    <a:pt x="5639" y="15953"/>
                    <a:pt x="5714" y="15932"/>
                  </a:cubicBezTo>
                  <a:lnTo>
                    <a:pt x="6125" y="15791"/>
                  </a:lnTo>
                  <a:cubicBezTo>
                    <a:pt x="6352" y="15726"/>
                    <a:pt x="6492" y="15683"/>
                    <a:pt x="6654" y="15640"/>
                  </a:cubicBezTo>
                  <a:cubicBezTo>
                    <a:pt x="6805" y="15597"/>
                    <a:pt x="6967" y="15575"/>
                    <a:pt x="7227" y="15510"/>
                  </a:cubicBezTo>
                  <a:cubicBezTo>
                    <a:pt x="7357" y="15483"/>
                    <a:pt x="7512" y="15442"/>
                    <a:pt x="7704" y="15398"/>
                  </a:cubicBezTo>
                  <a:lnTo>
                    <a:pt x="7704" y="15398"/>
                  </a:lnTo>
                  <a:cubicBezTo>
                    <a:pt x="7646" y="15410"/>
                    <a:pt x="7608" y="15417"/>
                    <a:pt x="7600" y="15417"/>
                  </a:cubicBezTo>
                  <a:cubicBezTo>
                    <a:pt x="7590" y="15417"/>
                    <a:pt x="7627" y="15406"/>
                    <a:pt x="7734" y="15381"/>
                  </a:cubicBezTo>
                  <a:cubicBezTo>
                    <a:pt x="7939" y="15316"/>
                    <a:pt x="8188" y="15294"/>
                    <a:pt x="8415" y="15251"/>
                  </a:cubicBezTo>
                  <a:lnTo>
                    <a:pt x="8965" y="15165"/>
                  </a:lnTo>
                  <a:cubicBezTo>
                    <a:pt x="9063" y="15154"/>
                    <a:pt x="9138" y="15132"/>
                    <a:pt x="9203" y="15122"/>
                  </a:cubicBezTo>
                  <a:lnTo>
                    <a:pt x="9387" y="15111"/>
                  </a:lnTo>
                  <a:lnTo>
                    <a:pt x="9560" y="15089"/>
                  </a:lnTo>
                  <a:cubicBezTo>
                    <a:pt x="9581" y="15086"/>
                    <a:pt x="9588" y="15084"/>
                    <a:pt x="9586" y="15084"/>
                  </a:cubicBezTo>
                  <a:cubicBezTo>
                    <a:pt x="9580" y="15084"/>
                    <a:pt x="9534" y="15089"/>
                    <a:pt x="9484" y="15089"/>
                  </a:cubicBezTo>
                  <a:cubicBezTo>
                    <a:pt x="9385" y="15096"/>
                    <a:pt x="9247" y="15106"/>
                    <a:pt x="9224" y="15106"/>
                  </a:cubicBezTo>
                  <a:cubicBezTo>
                    <a:pt x="9209" y="15106"/>
                    <a:pt x="9242" y="15102"/>
                    <a:pt x="9365" y="15089"/>
                  </a:cubicBezTo>
                  <a:cubicBezTo>
                    <a:pt x="9614" y="15068"/>
                    <a:pt x="9797" y="15046"/>
                    <a:pt x="10002" y="15024"/>
                  </a:cubicBezTo>
                  <a:cubicBezTo>
                    <a:pt x="10240" y="14981"/>
                    <a:pt x="10488" y="14960"/>
                    <a:pt x="10737" y="14949"/>
                  </a:cubicBezTo>
                  <a:lnTo>
                    <a:pt x="10737" y="14960"/>
                  </a:lnTo>
                  <a:cubicBezTo>
                    <a:pt x="11579" y="14927"/>
                    <a:pt x="11698" y="14916"/>
                    <a:pt x="11785" y="14906"/>
                  </a:cubicBezTo>
                  <a:close/>
                  <a:moveTo>
                    <a:pt x="26603" y="27100"/>
                  </a:moveTo>
                  <a:lnTo>
                    <a:pt x="26603" y="27100"/>
                  </a:lnTo>
                  <a:cubicBezTo>
                    <a:pt x="26578" y="27176"/>
                    <a:pt x="26553" y="27252"/>
                    <a:pt x="26527" y="27328"/>
                  </a:cubicBezTo>
                  <a:lnTo>
                    <a:pt x="26527" y="27328"/>
                  </a:lnTo>
                  <a:cubicBezTo>
                    <a:pt x="26550" y="27260"/>
                    <a:pt x="26576" y="27185"/>
                    <a:pt x="26603" y="27100"/>
                  </a:cubicBezTo>
                  <a:close/>
                  <a:moveTo>
                    <a:pt x="25502" y="29282"/>
                  </a:moveTo>
                  <a:cubicBezTo>
                    <a:pt x="25485" y="29305"/>
                    <a:pt x="25472" y="29323"/>
                    <a:pt x="25462" y="29338"/>
                  </a:cubicBezTo>
                  <a:lnTo>
                    <a:pt x="25462" y="29338"/>
                  </a:lnTo>
                  <a:cubicBezTo>
                    <a:pt x="25476" y="29319"/>
                    <a:pt x="25489" y="29300"/>
                    <a:pt x="25502" y="29282"/>
                  </a:cubicBezTo>
                  <a:close/>
                  <a:moveTo>
                    <a:pt x="24897" y="29973"/>
                  </a:moveTo>
                  <a:lnTo>
                    <a:pt x="24897" y="29973"/>
                  </a:lnTo>
                  <a:cubicBezTo>
                    <a:pt x="24840" y="30027"/>
                    <a:pt x="24794" y="30070"/>
                    <a:pt x="24763" y="30100"/>
                  </a:cubicBezTo>
                  <a:lnTo>
                    <a:pt x="24763" y="30100"/>
                  </a:lnTo>
                  <a:cubicBezTo>
                    <a:pt x="24808" y="30058"/>
                    <a:pt x="24853" y="30016"/>
                    <a:pt x="24897" y="29973"/>
                  </a:cubicBezTo>
                  <a:close/>
                  <a:moveTo>
                    <a:pt x="23049" y="31383"/>
                  </a:moveTo>
                  <a:lnTo>
                    <a:pt x="23049" y="31383"/>
                  </a:lnTo>
                  <a:cubicBezTo>
                    <a:pt x="23049" y="31383"/>
                    <a:pt x="23045" y="31385"/>
                    <a:pt x="23039" y="31388"/>
                  </a:cubicBezTo>
                  <a:lnTo>
                    <a:pt x="22926" y="31455"/>
                  </a:lnTo>
                  <a:lnTo>
                    <a:pt x="22926" y="31455"/>
                  </a:lnTo>
                  <a:cubicBezTo>
                    <a:pt x="22985" y="31421"/>
                    <a:pt x="23052" y="31383"/>
                    <a:pt x="23049" y="31383"/>
                  </a:cubicBezTo>
                  <a:close/>
                  <a:moveTo>
                    <a:pt x="22769" y="31647"/>
                  </a:moveTo>
                  <a:lnTo>
                    <a:pt x="22769" y="31647"/>
                  </a:lnTo>
                  <a:cubicBezTo>
                    <a:pt x="22741" y="31661"/>
                    <a:pt x="22713" y="31676"/>
                    <a:pt x="22685" y="31690"/>
                  </a:cubicBezTo>
                  <a:lnTo>
                    <a:pt x="22685" y="31690"/>
                  </a:lnTo>
                  <a:cubicBezTo>
                    <a:pt x="22713" y="31677"/>
                    <a:pt x="22741" y="31662"/>
                    <a:pt x="22769" y="31647"/>
                  </a:cubicBezTo>
                  <a:close/>
                  <a:moveTo>
                    <a:pt x="21262" y="32209"/>
                  </a:moveTo>
                  <a:cubicBezTo>
                    <a:pt x="21157" y="32255"/>
                    <a:pt x="21046" y="32301"/>
                    <a:pt x="20944" y="32338"/>
                  </a:cubicBezTo>
                  <a:cubicBezTo>
                    <a:pt x="21021" y="32311"/>
                    <a:pt x="21099" y="32282"/>
                    <a:pt x="21175" y="32254"/>
                  </a:cubicBezTo>
                  <a:lnTo>
                    <a:pt x="21175" y="32254"/>
                  </a:lnTo>
                  <a:cubicBezTo>
                    <a:pt x="21029" y="32314"/>
                    <a:pt x="20880" y="32370"/>
                    <a:pt x="20727" y="32418"/>
                  </a:cubicBezTo>
                  <a:lnTo>
                    <a:pt x="20727" y="32418"/>
                  </a:lnTo>
                  <a:cubicBezTo>
                    <a:pt x="20821" y="32379"/>
                    <a:pt x="20931" y="32334"/>
                    <a:pt x="21041" y="32295"/>
                  </a:cubicBezTo>
                  <a:cubicBezTo>
                    <a:pt x="21120" y="32267"/>
                    <a:pt x="21197" y="32235"/>
                    <a:pt x="21262" y="32209"/>
                  </a:cubicBezTo>
                  <a:close/>
                  <a:moveTo>
                    <a:pt x="19933" y="32633"/>
                  </a:moveTo>
                  <a:cubicBezTo>
                    <a:pt x="19852" y="32656"/>
                    <a:pt x="19789" y="32674"/>
                    <a:pt x="19756" y="32684"/>
                  </a:cubicBezTo>
                  <a:cubicBezTo>
                    <a:pt x="19815" y="32667"/>
                    <a:pt x="19874" y="32650"/>
                    <a:pt x="19933" y="32633"/>
                  </a:cubicBezTo>
                  <a:close/>
                  <a:moveTo>
                    <a:pt x="6332" y="35880"/>
                  </a:moveTo>
                  <a:lnTo>
                    <a:pt x="6332" y="35880"/>
                  </a:lnTo>
                  <a:cubicBezTo>
                    <a:pt x="6324" y="35884"/>
                    <a:pt x="6316" y="35888"/>
                    <a:pt x="6308" y="35892"/>
                  </a:cubicBezTo>
                  <a:lnTo>
                    <a:pt x="6146" y="35989"/>
                  </a:lnTo>
                  <a:cubicBezTo>
                    <a:pt x="6208" y="35952"/>
                    <a:pt x="6269" y="35916"/>
                    <a:pt x="6332" y="35880"/>
                  </a:cubicBezTo>
                  <a:close/>
                  <a:moveTo>
                    <a:pt x="5882" y="36278"/>
                  </a:moveTo>
                  <a:lnTo>
                    <a:pt x="5882" y="36278"/>
                  </a:lnTo>
                  <a:cubicBezTo>
                    <a:pt x="5869" y="36286"/>
                    <a:pt x="5856" y="36294"/>
                    <a:pt x="5844" y="36302"/>
                  </a:cubicBezTo>
                  <a:cubicBezTo>
                    <a:pt x="5758" y="36356"/>
                    <a:pt x="5693" y="36410"/>
                    <a:pt x="5650" y="36443"/>
                  </a:cubicBezTo>
                  <a:cubicBezTo>
                    <a:pt x="5749" y="36372"/>
                    <a:pt x="5825" y="36318"/>
                    <a:pt x="5882" y="36278"/>
                  </a:cubicBezTo>
                  <a:close/>
                  <a:moveTo>
                    <a:pt x="4623" y="37231"/>
                  </a:moveTo>
                  <a:lnTo>
                    <a:pt x="4623" y="37231"/>
                  </a:lnTo>
                  <a:cubicBezTo>
                    <a:pt x="4472" y="37382"/>
                    <a:pt x="4310" y="37566"/>
                    <a:pt x="4137" y="37760"/>
                  </a:cubicBezTo>
                  <a:cubicBezTo>
                    <a:pt x="4181" y="37695"/>
                    <a:pt x="4256" y="37620"/>
                    <a:pt x="4332" y="37523"/>
                  </a:cubicBezTo>
                  <a:cubicBezTo>
                    <a:pt x="4418" y="37436"/>
                    <a:pt x="4515" y="37339"/>
                    <a:pt x="4623" y="37231"/>
                  </a:cubicBezTo>
                  <a:close/>
                  <a:moveTo>
                    <a:pt x="4082" y="38032"/>
                  </a:moveTo>
                  <a:cubicBezTo>
                    <a:pt x="4082" y="38032"/>
                    <a:pt x="4075" y="38038"/>
                    <a:pt x="4062" y="38052"/>
                  </a:cubicBezTo>
                  <a:cubicBezTo>
                    <a:pt x="4019" y="38108"/>
                    <a:pt x="3977" y="38163"/>
                    <a:pt x="3937" y="38217"/>
                  </a:cubicBezTo>
                  <a:lnTo>
                    <a:pt x="3937" y="38217"/>
                  </a:lnTo>
                  <a:lnTo>
                    <a:pt x="4029" y="38106"/>
                  </a:lnTo>
                  <a:cubicBezTo>
                    <a:pt x="4059" y="38061"/>
                    <a:pt x="4084" y="38032"/>
                    <a:pt x="4082" y="38032"/>
                  </a:cubicBezTo>
                  <a:close/>
                  <a:moveTo>
                    <a:pt x="3057" y="39532"/>
                  </a:moveTo>
                  <a:cubicBezTo>
                    <a:pt x="3034" y="39594"/>
                    <a:pt x="3011" y="39656"/>
                    <a:pt x="2989" y="39719"/>
                  </a:cubicBezTo>
                  <a:lnTo>
                    <a:pt x="2989" y="39719"/>
                  </a:lnTo>
                  <a:cubicBezTo>
                    <a:pt x="3007" y="39671"/>
                    <a:pt x="3029" y="39609"/>
                    <a:pt x="3057" y="39532"/>
                  </a:cubicBezTo>
                  <a:close/>
                  <a:moveTo>
                    <a:pt x="2879" y="40687"/>
                  </a:moveTo>
                  <a:cubicBezTo>
                    <a:pt x="2873" y="40719"/>
                    <a:pt x="2868" y="40752"/>
                    <a:pt x="2863" y="40785"/>
                  </a:cubicBezTo>
                  <a:cubicBezTo>
                    <a:pt x="2870" y="40744"/>
                    <a:pt x="2875" y="40712"/>
                    <a:pt x="2879" y="40687"/>
                  </a:cubicBezTo>
                  <a:close/>
                  <a:moveTo>
                    <a:pt x="2982" y="43236"/>
                  </a:moveTo>
                  <a:lnTo>
                    <a:pt x="2982" y="43236"/>
                  </a:lnTo>
                  <a:cubicBezTo>
                    <a:pt x="3032" y="43358"/>
                    <a:pt x="3088" y="43475"/>
                    <a:pt x="3149" y="43588"/>
                  </a:cubicBezTo>
                  <a:lnTo>
                    <a:pt x="3149" y="43588"/>
                  </a:lnTo>
                  <a:cubicBezTo>
                    <a:pt x="3088" y="43474"/>
                    <a:pt x="3032" y="43356"/>
                    <a:pt x="2982" y="43236"/>
                  </a:cubicBezTo>
                  <a:close/>
                  <a:moveTo>
                    <a:pt x="30596" y="44990"/>
                  </a:moveTo>
                  <a:cubicBezTo>
                    <a:pt x="30593" y="44990"/>
                    <a:pt x="30475" y="45006"/>
                    <a:pt x="30331" y="45027"/>
                  </a:cubicBezTo>
                  <a:lnTo>
                    <a:pt x="30331" y="45027"/>
                  </a:lnTo>
                  <a:cubicBezTo>
                    <a:pt x="30526" y="45000"/>
                    <a:pt x="30598" y="44990"/>
                    <a:pt x="30596" y="44990"/>
                  </a:cubicBezTo>
                  <a:close/>
                  <a:moveTo>
                    <a:pt x="37705" y="45170"/>
                  </a:moveTo>
                  <a:lnTo>
                    <a:pt x="37705" y="45170"/>
                  </a:lnTo>
                  <a:cubicBezTo>
                    <a:pt x="37810" y="45198"/>
                    <a:pt x="37928" y="45231"/>
                    <a:pt x="38056" y="45260"/>
                  </a:cubicBezTo>
                  <a:lnTo>
                    <a:pt x="38056" y="45260"/>
                  </a:lnTo>
                  <a:cubicBezTo>
                    <a:pt x="37912" y="45222"/>
                    <a:pt x="37800" y="45193"/>
                    <a:pt x="37705" y="45170"/>
                  </a:cubicBezTo>
                  <a:close/>
                  <a:moveTo>
                    <a:pt x="37722" y="45193"/>
                  </a:moveTo>
                  <a:cubicBezTo>
                    <a:pt x="37713" y="45193"/>
                    <a:pt x="37747" y="45205"/>
                    <a:pt x="37847" y="45235"/>
                  </a:cubicBezTo>
                  <a:cubicBezTo>
                    <a:pt x="37989" y="45264"/>
                    <a:pt x="38130" y="45299"/>
                    <a:pt x="38271" y="45339"/>
                  </a:cubicBezTo>
                  <a:lnTo>
                    <a:pt x="38271" y="45339"/>
                  </a:lnTo>
                  <a:cubicBezTo>
                    <a:pt x="38218" y="45322"/>
                    <a:pt x="38147" y="45300"/>
                    <a:pt x="38074" y="45278"/>
                  </a:cubicBezTo>
                  <a:cubicBezTo>
                    <a:pt x="37911" y="45235"/>
                    <a:pt x="37740" y="45193"/>
                    <a:pt x="37722" y="45193"/>
                  </a:cubicBezTo>
                  <a:close/>
                  <a:moveTo>
                    <a:pt x="38056" y="45260"/>
                  </a:moveTo>
                  <a:lnTo>
                    <a:pt x="38056" y="45260"/>
                  </a:lnTo>
                  <a:cubicBezTo>
                    <a:pt x="38089" y="45269"/>
                    <a:pt x="38124" y="45279"/>
                    <a:pt x="38160" y="45289"/>
                  </a:cubicBezTo>
                  <a:cubicBezTo>
                    <a:pt x="38294" y="45338"/>
                    <a:pt x="38353" y="45361"/>
                    <a:pt x="38363" y="45366"/>
                  </a:cubicBezTo>
                  <a:lnTo>
                    <a:pt x="38363" y="45366"/>
                  </a:lnTo>
                  <a:cubicBezTo>
                    <a:pt x="38333" y="45357"/>
                    <a:pt x="38302" y="45348"/>
                    <a:pt x="38271" y="45339"/>
                  </a:cubicBezTo>
                  <a:lnTo>
                    <a:pt x="38271" y="45339"/>
                  </a:lnTo>
                  <a:cubicBezTo>
                    <a:pt x="38325" y="45356"/>
                    <a:pt x="38361" y="45367"/>
                    <a:pt x="38365" y="45367"/>
                  </a:cubicBezTo>
                  <a:cubicBezTo>
                    <a:pt x="38365" y="45367"/>
                    <a:pt x="38365" y="45367"/>
                    <a:pt x="38363" y="45366"/>
                  </a:cubicBezTo>
                  <a:lnTo>
                    <a:pt x="38363" y="45366"/>
                  </a:lnTo>
                  <a:cubicBezTo>
                    <a:pt x="38397" y="45376"/>
                    <a:pt x="38430" y="45386"/>
                    <a:pt x="38463" y="45397"/>
                  </a:cubicBezTo>
                  <a:lnTo>
                    <a:pt x="38711" y="45472"/>
                  </a:lnTo>
                  <a:lnTo>
                    <a:pt x="38960" y="45569"/>
                  </a:lnTo>
                  <a:cubicBezTo>
                    <a:pt x="39128" y="45632"/>
                    <a:pt x="39285" y="45685"/>
                    <a:pt x="39423" y="45747"/>
                  </a:cubicBezTo>
                  <a:lnTo>
                    <a:pt x="39423" y="45747"/>
                  </a:lnTo>
                  <a:cubicBezTo>
                    <a:pt x="39168" y="45631"/>
                    <a:pt x="38923" y="45536"/>
                    <a:pt x="38668" y="45451"/>
                  </a:cubicBezTo>
                  <a:cubicBezTo>
                    <a:pt x="38474" y="45386"/>
                    <a:pt x="38279" y="45321"/>
                    <a:pt x="38085" y="45267"/>
                  </a:cubicBezTo>
                  <a:cubicBezTo>
                    <a:pt x="38075" y="45265"/>
                    <a:pt x="38066" y="45263"/>
                    <a:pt x="38056" y="45260"/>
                  </a:cubicBezTo>
                  <a:close/>
                  <a:moveTo>
                    <a:pt x="39423" y="45747"/>
                  </a:moveTo>
                  <a:cubicBezTo>
                    <a:pt x="39427" y="45749"/>
                    <a:pt x="39431" y="45751"/>
                    <a:pt x="39435" y="45753"/>
                  </a:cubicBezTo>
                  <a:cubicBezTo>
                    <a:pt x="39431" y="45751"/>
                    <a:pt x="39427" y="45749"/>
                    <a:pt x="39423" y="45747"/>
                  </a:cubicBezTo>
                  <a:close/>
                  <a:moveTo>
                    <a:pt x="23659" y="46443"/>
                  </a:moveTo>
                  <a:lnTo>
                    <a:pt x="23659" y="46443"/>
                  </a:lnTo>
                  <a:cubicBezTo>
                    <a:pt x="23514" y="46482"/>
                    <a:pt x="23369" y="46522"/>
                    <a:pt x="23223" y="46563"/>
                  </a:cubicBezTo>
                  <a:cubicBezTo>
                    <a:pt x="23280" y="46538"/>
                    <a:pt x="23475" y="46489"/>
                    <a:pt x="23659" y="46443"/>
                  </a:cubicBezTo>
                  <a:close/>
                  <a:moveTo>
                    <a:pt x="23592" y="46568"/>
                  </a:moveTo>
                  <a:cubicBezTo>
                    <a:pt x="23583" y="46570"/>
                    <a:pt x="23575" y="46572"/>
                    <a:pt x="23568" y="46574"/>
                  </a:cubicBezTo>
                  <a:cubicBezTo>
                    <a:pt x="23568" y="46574"/>
                    <a:pt x="23568" y="46574"/>
                    <a:pt x="23568" y="46574"/>
                  </a:cubicBezTo>
                  <a:cubicBezTo>
                    <a:pt x="23569" y="46574"/>
                    <a:pt x="23578" y="46572"/>
                    <a:pt x="23592" y="46568"/>
                  </a:cubicBezTo>
                  <a:close/>
                  <a:moveTo>
                    <a:pt x="41530" y="46876"/>
                  </a:moveTo>
                  <a:cubicBezTo>
                    <a:pt x="41704" y="47005"/>
                    <a:pt x="41872" y="47137"/>
                    <a:pt x="42037" y="47271"/>
                  </a:cubicBezTo>
                  <a:lnTo>
                    <a:pt x="42037" y="47271"/>
                  </a:lnTo>
                  <a:cubicBezTo>
                    <a:pt x="41873" y="47134"/>
                    <a:pt x="41704" y="47002"/>
                    <a:pt x="41530" y="46876"/>
                  </a:cubicBezTo>
                  <a:close/>
                  <a:moveTo>
                    <a:pt x="41919" y="47157"/>
                  </a:moveTo>
                  <a:cubicBezTo>
                    <a:pt x="41992" y="47218"/>
                    <a:pt x="42064" y="47278"/>
                    <a:pt x="42136" y="47339"/>
                  </a:cubicBezTo>
                  <a:lnTo>
                    <a:pt x="42136" y="47339"/>
                  </a:lnTo>
                  <a:cubicBezTo>
                    <a:pt x="42064" y="47277"/>
                    <a:pt x="41992" y="47216"/>
                    <a:pt x="41919" y="47157"/>
                  </a:cubicBezTo>
                  <a:close/>
                  <a:moveTo>
                    <a:pt x="18557" y="47686"/>
                  </a:moveTo>
                  <a:lnTo>
                    <a:pt x="18557" y="47686"/>
                  </a:lnTo>
                  <a:cubicBezTo>
                    <a:pt x="18499" y="47697"/>
                    <a:pt x="18438" y="47710"/>
                    <a:pt x="18375" y="47722"/>
                  </a:cubicBezTo>
                  <a:lnTo>
                    <a:pt x="18375" y="47722"/>
                  </a:lnTo>
                  <a:cubicBezTo>
                    <a:pt x="18379" y="47721"/>
                    <a:pt x="18384" y="47721"/>
                    <a:pt x="18388" y="47720"/>
                  </a:cubicBezTo>
                  <a:lnTo>
                    <a:pt x="18388" y="47720"/>
                  </a:lnTo>
                  <a:cubicBezTo>
                    <a:pt x="18448" y="47708"/>
                    <a:pt x="18505" y="47697"/>
                    <a:pt x="18557" y="47686"/>
                  </a:cubicBezTo>
                  <a:close/>
                  <a:moveTo>
                    <a:pt x="18375" y="47722"/>
                  </a:moveTo>
                  <a:cubicBezTo>
                    <a:pt x="18308" y="47732"/>
                    <a:pt x="18239" y="47742"/>
                    <a:pt x="18168" y="47751"/>
                  </a:cubicBezTo>
                  <a:cubicBezTo>
                    <a:pt x="18240" y="47746"/>
                    <a:pt x="18309" y="47734"/>
                    <a:pt x="18375" y="47722"/>
                  </a:cubicBezTo>
                  <a:close/>
                  <a:moveTo>
                    <a:pt x="18168" y="0"/>
                  </a:moveTo>
                  <a:cubicBezTo>
                    <a:pt x="18233" y="162"/>
                    <a:pt x="18308" y="335"/>
                    <a:pt x="18362" y="508"/>
                  </a:cubicBezTo>
                  <a:cubicBezTo>
                    <a:pt x="18318" y="393"/>
                    <a:pt x="18298" y="346"/>
                    <a:pt x="18294" y="346"/>
                  </a:cubicBezTo>
                  <a:lnTo>
                    <a:pt x="18294" y="346"/>
                  </a:lnTo>
                  <a:cubicBezTo>
                    <a:pt x="18287" y="346"/>
                    <a:pt x="18342" y="522"/>
                    <a:pt x="18406" y="735"/>
                  </a:cubicBezTo>
                  <a:cubicBezTo>
                    <a:pt x="18492" y="951"/>
                    <a:pt x="18557" y="1167"/>
                    <a:pt x="18600" y="1394"/>
                  </a:cubicBezTo>
                  <a:cubicBezTo>
                    <a:pt x="18892" y="2160"/>
                    <a:pt x="19237" y="3457"/>
                    <a:pt x="19550" y="4753"/>
                  </a:cubicBezTo>
                  <a:cubicBezTo>
                    <a:pt x="19560" y="4817"/>
                    <a:pt x="19562" y="4841"/>
                    <a:pt x="19560" y="4841"/>
                  </a:cubicBezTo>
                  <a:cubicBezTo>
                    <a:pt x="19554" y="4841"/>
                    <a:pt x="19510" y="4635"/>
                    <a:pt x="19505" y="4635"/>
                  </a:cubicBezTo>
                  <a:lnTo>
                    <a:pt x="19505" y="4635"/>
                  </a:lnTo>
                  <a:cubicBezTo>
                    <a:pt x="19504" y="4635"/>
                    <a:pt x="19504" y="4644"/>
                    <a:pt x="19507" y="4666"/>
                  </a:cubicBezTo>
                  <a:cubicBezTo>
                    <a:pt x="19540" y="4817"/>
                    <a:pt x="19594" y="5012"/>
                    <a:pt x="19648" y="5250"/>
                  </a:cubicBezTo>
                  <a:cubicBezTo>
                    <a:pt x="19669" y="5368"/>
                    <a:pt x="19702" y="5498"/>
                    <a:pt x="19723" y="5638"/>
                  </a:cubicBezTo>
                  <a:cubicBezTo>
                    <a:pt x="19756" y="5790"/>
                    <a:pt x="19777" y="5952"/>
                    <a:pt x="19810" y="6146"/>
                  </a:cubicBezTo>
                  <a:lnTo>
                    <a:pt x="19788" y="6060"/>
                  </a:lnTo>
                  <a:lnTo>
                    <a:pt x="19788" y="6060"/>
                  </a:lnTo>
                  <a:cubicBezTo>
                    <a:pt x="19885" y="6589"/>
                    <a:pt x="19928" y="7042"/>
                    <a:pt x="19982" y="7464"/>
                  </a:cubicBezTo>
                  <a:cubicBezTo>
                    <a:pt x="19993" y="7669"/>
                    <a:pt x="20015" y="7874"/>
                    <a:pt x="20026" y="8069"/>
                  </a:cubicBezTo>
                  <a:cubicBezTo>
                    <a:pt x="20036" y="8177"/>
                    <a:pt x="20036" y="8274"/>
                    <a:pt x="20047" y="8371"/>
                  </a:cubicBezTo>
                  <a:cubicBezTo>
                    <a:pt x="20058" y="8468"/>
                    <a:pt x="20047" y="8565"/>
                    <a:pt x="20058" y="8663"/>
                  </a:cubicBezTo>
                  <a:cubicBezTo>
                    <a:pt x="20058" y="8868"/>
                    <a:pt x="20058" y="9073"/>
                    <a:pt x="20069" y="9278"/>
                  </a:cubicBezTo>
                  <a:cubicBezTo>
                    <a:pt x="20080" y="9473"/>
                    <a:pt x="20058" y="9700"/>
                    <a:pt x="20047" y="9926"/>
                  </a:cubicBezTo>
                  <a:cubicBezTo>
                    <a:pt x="20047" y="10034"/>
                    <a:pt x="20047" y="10153"/>
                    <a:pt x="20036" y="10272"/>
                  </a:cubicBezTo>
                  <a:cubicBezTo>
                    <a:pt x="20036" y="10391"/>
                    <a:pt x="20015" y="10520"/>
                    <a:pt x="20004" y="10650"/>
                  </a:cubicBezTo>
                  <a:cubicBezTo>
                    <a:pt x="19982" y="10909"/>
                    <a:pt x="19972" y="11179"/>
                    <a:pt x="19918" y="11471"/>
                  </a:cubicBezTo>
                  <a:lnTo>
                    <a:pt x="19950" y="11298"/>
                  </a:lnTo>
                  <a:lnTo>
                    <a:pt x="19950" y="11298"/>
                  </a:lnTo>
                  <a:cubicBezTo>
                    <a:pt x="19874" y="11806"/>
                    <a:pt x="19864" y="11914"/>
                    <a:pt x="19820" y="12151"/>
                  </a:cubicBezTo>
                  <a:cubicBezTo>
                    <a:pt x="19806" y="12228"/>
                    <a:pt x="19802" y="12260"/>
                    <a:pt x="19804" y="12260"/>
                  </a:cubicBezTo>
                  <a:cubicBezTo>
                    <a:pt x="19807" y="12260"/>
                    <a:pt x="19836" y="12130"/>
                    <a:pt x="19864" y="11958"/>
                  </a:cubicBezTo>
                  <a:lnTo>
                    <a:pt x="19864" y="11958"/>
                  </a:lnTo>
                  <a:cubicBezTo>
                    <a:pt x="19857" y="12007"/>
                    <a:pt x="19850" y="12057"/>
                    <a:pt x="19842" y="12108"/>
                  </a:cubicBezTo>
                  <a:lnTo>
                    <a:pt x="19712" y="12713"/>
                  </a:lnTo>
                  <a:lnTo>
                    <a:pt x="19648" y="13026"/>
                  </a:lnTo>
                  <a:lnTo>
                    <a:pt x="19550" y="13339"/>
                  </a:lnTo>
                  <a:cubicBezTo>
                    <a:pt x="19496" y="13555"/>
                    <a:pt x="19442" y="13771"/>
                    <a:pt x="19378" y="13966"/>
                  </a:cubicBezTo>
                  <a:lnTo>
                    <a:pt x="19183" y="14506"/>
                  </a:lnTo>
                  <a:cubicBezTo>
                    <a:pt x="19054" y="14830"/>
                    <a:pt x="18946" y="15078"/>
                    <a:pt x="18892" y="15176"/>
                  </a:cubicBezTo>
                  <a:cubicBezTo>
                    <a:pt x="18780" y="15406"/>
                    <a:pt x="18752" y="15466"/>
                    <a:pt x="18753" y="15466"/>
                  </a:cubicBezTo>
                  <a:cubicBezTo>
                    <a:pt x="18755" y="15466"/>
                    <a:pt x="18792" y="15396"/>
                    <a:pt x="18796" y="15396"/>
                  </a:cubicBezTo>
                  <a:lnTo>
                    <a:pt x="18796" y="15396"/>
                  </a:lnTo>
                  <a:cubicBezTo>
                    <a:pt x="18799" y="15396"/>
                    <a:pt x="18774" y="15457"/>
                    <a:pt x="18665" y="15694"/>
                  </a:cubicBezTo>
                  <a:lnTo>
                    <a:pt x="18557" y="15867"/>
                  </a:lnTo>
                  <a:lnTo>
                    <a:pt x="18502" y="15982"/>
                  </a:lnTo>
                  <a:lnTo>
                    <a:pt x="18502" y="15982"/>
                  </a:lnTo>
                  <a:lnTo>
                    <a:pt x="18135" y="15845"/>
                  </a:lnTo>
                  <a:cubicBezTo>
                    <a:pt x="17887" y="15748"/>
                    <a:pt x="17639" y="15683"/>
                    <a:pt x="17390" y="15608"/>
                  </a:cubicBezTo>
                  <a:lnTo>
                    <a:pt x="17023" y="15500"/>
                  </a:lnTo>
                  <a:cubicBezTo>
                    <a:pt x="16904" y="15456"/>
                    <a:pt x="16785" y="15424"/>
                    <a:pt x="16667" y="15392"/>
                  </a:cubicBezTo>
                  <a:lnTo>
                    <a:pt x="15997" y="15240"/>
                  </a:lnTo>
                  <a:cubicBezTo>
                    <a:pt x="15781" y="15186"/>
                    <a:pt x="15576" y="15132"/>
                    <a:pt x="15392" y="15111"/>
                  </a:cubicBezTo>
                  <a:cubicBezTo>
                    <a:pt x="15025" y="15057"/>
                    <a:pt x="14733" y="15014"/>
                    <a:pt x="14560" y="15003"/>
                  </a:cubicBezTo>
                  <a:cubicBezTo>
                    <a:pt x="14463" y="14992"/>
                    <a:pt x="14366" y="14970"/>
                    <a:pt x="14258" y="14960"/>
                  </a:cubicBezTo>
                  <a:lnTo>
                    <a:pt x="13956" y="14938"/>
                  </a:lnTo>
                  <a:lnTo>
                    <a:pt x="13329" y="14884"/>
                  </a:lnTo>
                  <a:lnTo>
                    <a:pt x="13329" y="14884"/>
                  </a:lnTo>
                  <a:cubicBezTo>
                    <a:pt x="13909" y="14939"/>
                    <a:pt x="14037" y="14954"/>
                    <a:pt x="13996" y="14954"/>
                  </a:cubicBezTo>
                  <a:cubicBezTo>
                    <a:pt x="13946" y="14954"/>
                    <a:pt x="13646" y="14932"/>
                    <a:pt x="13606" y="14932"/>
                  </a:cubicBezTo>
                  <a:cubicBezTo>
                    <a:pt x="13588" y="14932"/>
                    <a:pt x="13621" y="14936"/>
                    <a:pt x="13750" y="14949"/>
                  </a:cubicBezTo>
                  <a:lnTo>
                    <a:pt x="13243" y="14906"/>
                  </a:lnTo>
                  <a:lnTo>
                    <a:pt x="13005" y="14884"/>
                  </a:lnTo>
                  <a:lnTo>
                    <a:pt x="12800" y="14873"/>
                  </a:lnTo>
                  <a:cubicBezTo>
                    <a:pt x="12573" y="14862"/>
                    <a:pt x="12519" y="14862"/>
                    <a:pt x="12897" y="14862"/>
                  </a:cubicBezTo>
                  <a:lnTo>
                    <a:pt x="13027" y="14862"/>
                  </a:lnTo>
                  <a:cubicBezTo>
                    <a:pt x="13167" y="14852"/>
                    <a:pt x="12670" y="14841"/>
                    <a:pt x="12141" y="14830"/>
                  </a:cubicBezTo>
                  <a:lnTo>
                    <a:pt x="11752" y="14819"/>
                  </a:lnTo>
                  <a:lnTo>
                    <a:pt x="11406" y="14830"/>
                  </a:lnTo>
                  <a:lnTo>
                    <a:pt x="11082" y="14830"/>
                  </a:lnTo>
                  <a:cubicBezTo>
                    <a:pt x="7929" y="14960"/>
                    <a:pt x="4883" y="15824"/>
                    <a:pt x="2344" y="17347"/>
                  </a:cubicBezTo>
                  <a:lnTo>
                    <a:pt x="2658" y="17195"/>
                  </a:lnTo>
                  <a:lnTo>
                    <a:pt x="2658" y="17195"/>
                  </a:lnTo>
                  <a:lnTo>
                    <a:pt x="2204" y="17444"/>
                  </a:lnTo>
                  <a:cubicBezTo>
                    <a:pt x="2053" y="17530"/>
                    <a:pt x="1912" y="17617"/>
                    <a:pt x="1772" y="17714"/>
                  </a:cubicBezTo>
                  <a:cubicBezTo>
                    <a:pt x="1671" y="17778"/>
                    <a:pt x="1601" y="17827"/>
                    <a:pt x="1596" y="17827"/>
                  </a:cubicBezTo>
                  <a:cubicBezTo>
                    <a:pt x="1595" y="17827"/>
                    <a:pt x="1596" y="17825"/>
                    <a:pt x="1599" y="17822"/>
                  </a:cubicBezTo>
                  <a:cubicBezTo>
                    <a:pt x="1750" y="17703"/>
                    <a:pt x="1912" y="17606"/>
                    <a:pt x="2074" y="17509"/>
                  </a:cubicBezTo>
                  <a:lnTo>
                    <a:pt x="2074" y="17509"/>
                  </a:lnTo>
                  <a:cubicBezTo>
                    <a:pt x="1848" y="17638"/>
                    <a:pt x="1642" y="17779"/>
                    <a:pt x="1437" y="17930"/>
                  </a:cubicBezTo>
                  <a:cubicBezTo>
                    <a:pt x="1308" y="18038"/>
                    <a:pt x="1178" y="18146"/>
                    <a:pt x="1059" y="18254"/>
                  </a:cubicBezTo>
                  <a:cubicBezTo>
                    <a:pt x="930" y="18373"/>
                    <a:pt x="800" y="18491"/>
                    <a:pt x="681" y="18621"/>
                  </a:cubicBezTo>
                  <a:cubicBezTo>
                    <a:pt x="724" y="18567"/>
                    <a:pt x="768" y="18513"/>
                    <a:pt x="822" y="18459"/>
                  </a:cubicBezTo>
                  <a:cubicBezTo>
                    <a:pt x="968" y="18304"/>
                    <a:pt x="1189" y="18115"/>
                    <a:pt x="1186" y="18115"/>
                  </a:cubicBezTo>
                  <a:lnTo>
                    <a:pt x="1186" y="18115"/>
                  </a:lnTo>
                  <a:cubicBezTo>
                    <a:pt x="1186" y="18115"/>
                    <a:pt x="1170" y="18128"/>
                    <a:pt x="1135" y="18157"/>
                  </a:cubicBezTo>
                  <a:cubicBezTo>
                    <a:pt x="984" y="18286"/>
                    <a:pt x="832" y="18427"/>
                    <a:pt x="703" y="18578"/>
                  </a:cubicBezTo>
                  <a:cubicBezTo>
                    <a:pt x="735" y="18545"/>
                    <a:pt x="768" y="18513"/>
                    <a:pt x="800" y="18481"/>
                  </a:cubicBezTo>
                  <a:lnTo>
                    <a:pt x="800" y="18481"/>
                  </a:lnTo>
                  <a:cubicBezTo>
                    <a:pt x="670" y="18621"/>
                    <a:pt x="552" y="18761"/>
                    <a:pt x="444" y="18923"/>
                  </a:cubicBezTo>
                  <a:lnTo>
                    <a:pt x="357" y="19042"/>
                  </a:lnTo>
                  <a:lnTo>
                    <a:pt x="271" y="19204"/>
                  </a:lnTo>
                  <a:cubicBezTo>
                    <a:pt x="238" y="19269"/>
                    <a:pt x="206" y="19345"/>
                    <a:pt x="173" y="19420"/>
                  </a:cubicBezTo>
                  <a:cubicBezTo>
                    <a:pt x="152" y="19464"/>
                    <a:pt x="141" y="19507"/>
                    <a:pt x="119" y="19550"/>
                  </a:cubicBezTo>
                  <a:cubicBezTo>
                    <a:pt x="98" y="19604"/>
                    <a:pt x="87" y="19658"/>
                    <a:pt x="76" y="19723"/>
                  </a:cubicBezTo>
                  <a:cubicBezTo>
                    <a:pt x="55" y="19809"/>
                    <a:pt x="33" y="19906"/>
                    <a:pt x="22" y="20004"/>
                  </a:cubicBezTo>
                  <a:cubicBezTo>
                    <a:pt x="11" y="20036"/>
                    <a:pt x="11" y="20068"/>
                    <a:pt x="11" y="20101"/>
                  </a:cubicBezTo>
                  <a:cubicBezTo>
                    <a:pt x="1" y="20144"/>
                    <a:pt x="1" y="20187"/>
                    <a:pt x="1" y="20230"/>
                  </a:cubicBezTo>
                  <a:cubicBezTo>
                    <a:pt x="1" y="20263"/>
                    <a:pt x="1" y="20284"/>
                    <a:pt x="1" y="20306"/>
                  </a:cubicBezTo>
                  <a:cubicBezTo>
                    <a:pt x="6" y="20332"/>
                    <a:pt x="9" y="20364"/>
                    <a:pt x="14" y="20406"/>
                  </a:cubicBezTo>
                  <a:lnTo>
                    <a:pt x="14" y="20406"/>
                  </a:lnTo>
                  <a:cubicBezTo>
                    <a:pt x="12" y="20388"/>
                    <a:pt x="11" y="20369"/>
                    <a:pt x="11" y="20349"/>
                  </a:cubicBezTo>
                  <a:cubicBezTo>
                    <a:pt x="1" y="20284"/>
                    <a:pt x="1" y="20209"/>
                    <a:pt x="11" y="20144"/>
                  </a:cubicBezTo>
                  <a:lnTo>
                    <a:pt x="11" y="20295"/>
                  </a:lnTo>
                  <a:cubicBezTo>
                    <a:pt x="11" y="20338"/>
                    <a:pt x="11" y="20371"/>
                    <a:pt x="22" y="20392"/>
                  </a:cubicBezTo>
                  <a:cubicBezTo>
                    <a:pt x="22" y="20437"/>
                    <a:pt x="22" y="20459"/>
                    <a:pt x="22" y="20466"/>
                  </a:cubicBezTo>
                  <a:lnTo>
                    <a:pt x="22" y="20466"/>
                  </a:lnTo>
                  <a:cubicBezTo>
                    <a:pt x="19" y="20444"/>
                    <a:pt x="16" y="20424"/>
                    <a:pt x="14" y="20406"/>
                  </a:cubicBezTo>
                  <a:lnTo>
                    <a:pt x="14" y="20406"/>
                  </a:lnTo>
                  <a:cubicBezTo>
                    <a:pt x="17" y="20442"/>
                    <a:pt x="21" y="20469"/>
                    <a:pt x="22" y="20469"/>
                  </a:cubicBezTo>
                  <a:cubicBezTo>
                    <a:pt x="22" y="20469"/>
                    <a:pt x="22" y="20469"/>
                    <a:pt x="22" y="20468"/>
                  </a:cubicBezTo>
                  <a:cubicBezTo>
                    <a:pt x="22" y="20468"/>
                    <a:pt x="22" y="20467"/>
                    <a:pt x="22" y="20466"/>
                  </a:cubicBezTo>
                  <a:lnTo>
                    <a:pt x="22" y="20466"/>
                  </a:lnTo>
                  <a:cubicBezTo>
                    <a:pt x="27" y="20498"/>
                    <a:pt x="34" y="20534"/>
                    <a:pt x="44" y="20576"/>
                  </a:cubicBezTo>
                  <a:cubicBezTo>
                    <a:pt x="87" y="20792"/>
                    <a:pt x="163" y="20997"/>
                    <a:pt x="271" y="21192"/>
                  </a:cubicBezTo>
                  <a:cubicBezTo>
                    <a:pt x="390" y="21386"/>
                    <a:pt x="519" y="21559"/>
                    <a:pt x="681" y="21710"/>
                  </a:cubicBezTo>
                  <a:cubicBezTo>
                    <a:pt x="616" y="21645"/>
                    <a:pt x="562" y="21581"/>
                    <a:pt x="508" y="21516"/>
                  </a:cubicBezTo>
                  <a:lnTo>
                    <a:pt x="422" y="21408"/>
                  </a:lnTo>
                  <a:cubicBezTo>
                    <a:pt x="400" y="21375"/>
                    <a:pt x="379" y="21332"/>
                    <a:pt x="357" y="21300"/>
                  </a:cubicBezTo>
                  <a:lnTo>
                    <a:pt x="357" y="21300"/>
                  </a:lnTo>
                  <a:cubicBezTo>
                    <a:pt x="498" y="21505"/>
                    <a:pt x="670" y="21699"/>
                    <a:pt x="865" y="21861"/>
                  </a:cubicBezTo>
                  <a:cubicBezTo>
                    <a:pt x="915" y="21903"/>
                    <a:pt x="948" y="21929"/>
                    <a:pt x="952" y="21929"/>
                  </a:cubicBezTo>
                  <a:cubicBezTo>
                    <a:pt x="955" y="21929"/>
                    <a:pt x="937" y="21910"/>
                    <a:pt x="890" y="21867"/>
                  </a:cubicBezTo>
                  <a:lnTo>
                    <a:pt x="890" y="21867"/>
                  </a:lnTo>
                  <a:cubicBezTo>
                    <a:pt x="1136" y="22081"/>
                    <a:pt x="1418" y="22263"/>
                    <a:pt x="1707" y="22412"/>
                  </a:cubicBezTo>
                  <a:cubicBezTo>
                    <a:pt x="1956" y="22531"/>
                    <a:pt x="2204" y="22639"/>
                    <a:pt x="2463" y="22736"/>
                  </a:cubicBezTo>
                  <a:cubicBezTo>
                    <a:pt x="2733" y="22823"/>
                    <a:pt x="3014" y="22898"/>
                    <a:pt x="3295" y="22974"/>
                  </a:cubicBezTo>
                  <a:cubicBezTo>
                    <a:pt x="4127" y="23168"/>
                    <a:pt x="4980" y="23276"/>
                    <a:pt x="5833" y="23309"/>
                  </a:cubicBezTo>
                  <a:cubicBezTo>
                    <a:pt x="5904" y="23310"/>
                    <a:pt x="5975" y="23310"/>
                    <a:pt x="6046" y="23310"/>
                  </a:cubicBezTo>
                  <a:cubicBezTo>
                    <a:pt x="6839" y="23310"/>
                    <a:pt x="7631" y="23254"/>
                    <a:pt x="8415" y="23125"/>
                  </a:cubicBezTo>
                  <a:lnTo>
                    <a:pt x="8415" y="23125"/>
                  </a:lnTo>
                  <a:cubicBezTo>
                    <a:pt x="8331" y="23133"/>
                    <a:pt x="8257" y="23140"/>
                    <a:pt x="8233" y="23140"/>
                  </a:cubicBezTo>
                  <a:cubicBezTo>
                    <a:pt x="8223" y="23140"/>
                    <a:pt x="8222" y="23139"/>
                    <a:pt x="8231" y="23136"/>
                  </a:cubicBezTo>
                  <a:cubicBezTo>
                    <a:pt x="8263" y="23125"/>
                    <a:pt x="8447" y="23103"/>
                    <a:pt x="8857" y="23017"/>
                  </a:cubicBezTo>
                  <a:lnTo>
                    <a:pt x="8857" y="23017"/>
                  </a:lnTo>
                  <a:cubicBezTo>
                    <a:pt x="8823" y="23032"/>
                    <a:pt x="8818" y="23037"/>
                    <a:pt x="8835" y="23037"/>
                  </a:cubicBezTo>
                  <a:cubicBezTo>
                    <a:pt x="8856" y="23037"/>
                    <a:pt x="8910" y="23029"/>
                    <a:pt x="8987" y="23017"/>
                  </a:cubicBezTo>
                  <a:cubicBezTo>
                    <a:pt x="9127" y="22985"/>
                    <a:pt x="9344" y="22941"/>
                    <a:pt x="9592" y="22877"/>
                  </a:cubicBezTo>
                  <a:cubicBezTo>
                    <a:pt x="9840" y="22823"/>
                    <a:pt x="10121" y="22736"/>
                    <a:pt x="10370" y="22661"/>
                  </a:cubicBezTo>
                  <a:lnTo>
                    <a:pt x="11028" y="22455"/>
                  </a:lnTo>
                  <a:lnTo>
                    <a:pt x="11028" y="22455"/>
                  </a:lnTo>
                  <a:cubicBezTo>
                    <a:pt x="10975" y="22471"/>
                    <a:pt x="10950" y="22478"/>
                    <a:pt x="10947" y="22478"/>
                  </a:cubicBezTo>
                  <a:cubicBezTo>
                    <a:pt x="10942" y="22478"/>
                    <a:pt x="11010" y="22454"/>
                    <a:pt x="11115" y="22412"/>
                  </a:cubicBezTo>
                  <a:cubicBezTo>
                    <a:pt x="11288" y="22337"/>
                    <a:pt x="11558" y="22239"/>
                    <a:pt x="11817" y="22121"/>
                  </a:cubicBezTo>
                  <a:cubicBezTo>
                    <a:pt x="12199" y="21953"/>
                    <a:pt x="12541" y="21774"/>
                    <a:pt x="12520" y="21774"/>
                  </a:cubicBezTo>
                  <a:cubicBezTo>
                    <a:pt x="12513" y="21774"/>
                    <a:pt x="12459" y="21797"/>
                    <a:pt x="12346" y="21851"/>
                  </a:cubicBezTo>
                  <a:cubicBezTo>
                    <a:pt x="12606" y="21723"/>
                    <a:pt x="12663" y="21699"/>
                    <a:pt x="12671" y="21699"/>
                  </a:cubicBezTo>
                  <a:cubicBezTo>
                    <a:pt x="12676" y="21699"/>
                    <a:pt x="12665" y="21708"/>
                    <a:pt x="12668" y="21708"/>
                  </a:cubicBezTo>
                  <a:cubicBezTo>
                    <a:pt x="12672" y="21708"/>
                    <a:pt x="12708" y="21690"/>
                    <a:pt x="12875" y="21602"/>
                  </a:cubicBezTo>
                  <a:cubicBezTo>
                    <a:pt x="13685" y="21170"/>
                    <a:pt x="14452" y="20662"/>
                    <a:pt x="15176" y="20090"/>
                  </a:cubicBezTo>
                  <a:cubicBezTo>
                    <a:pt x="15975" y="19453"/>
                    <a:pt x="16699" y="18729"/>
                    <a:pt x="17336" y="17941"/>
                  </a:cubicBezTo>
                  <a:cubicBezTo>
                    <a:pt x="17337" y="17939"/>
                    <a:pt x="17337" y="17938"/>
                    <a:pt x="17336" y="17938"/>
                  </a:cubicBezTo>
                  <a:cubicBezTo>
                    <a:pt x="17329" y="17938"/>
                    <a:pt x="17269" y="18008"/>
                    <a:pt x="17265" y="18008"/>
                  </a:cubicBezTo>
                  <a:cubicBezTo>
                    <a:pt x="17262" y="18008"/>
                    <a:pt x="17291" y="17967"/>
                    <a:pt x="17401" y="17822"/>
                  </a:cubicBezTo>
                  <a:lnTo>
                    <a:pt x="17747" y="17390"/>
                  </a:lnTo>
                  <a:lnTo>
                    <a:pt x="18060" y="16936"/>
                  </a:lnTo>
                  <a:cubicBezTo>
                    <a:pt x="18179" y="16774"/>
                    <a:pt x="18211" y="16677"/>
                    <a:pt x="18287" y="16558"/>
                  </a:cubicBezTo>
                  <a:cubicBezTo>
                    <a:pt x="18319" y="16504"/>
                    <a:pt x="18362" y="16439"/>
                    <a:pt x="18416" y="16342"/>
                  </a:cubicBezTo>
                  <a:lnTo>
                    <a:pt x="18535" y="16134"/>
                  </a:lnTo>
                  <a:lnTo>
                    <a:pt x="18535" y="16134"/>
                  </a:lnTo>
                  <a:cubicBezTo>
                    <a:pt x="18567" y="16146"/>
                    <a:pt x="18600" y="16157"/>
                    <a:pt x="18632" y="16169"/>
                  </a:cubicBezTo>
                  <a:lnTo>
                    <a:pt x="18967" y="16299"/>
                  </a:lnTo>
                  <a:lnTo>
                    <a:pt x="19140" y="16364"/>
                  </a:lnTo>
                  <a:cubicBezTo>
                    <a:pt x="19205" y="16385"/>
                    <a:pt x="19259" y="16407"/>
                    <a:pt x="19313" y="16439"/>
                  </a:cubicBezTo>
                  <a:cubicBezTo>
                    <a:pt x="19389" y="16477"/>
                    <a:pt x="19852" y="16701"/>
                    <a:pt x="19841" y="16701"/>
                  </a:cubicBezTo>
                  <a:cubicBezTo>
                    <a:pt x="19840" y="16701"/>
                    <a:pt x="19830" y="16697"/>
                    <a:pt x="19810" y="16688"/>
                  </a:cubicBezTo>
                  <a:lnTo>
                    <a:pt x="19810" y="16688"/>
                  </a:lnTo>
                  <a:lnTo>
                    <a:pt x="20101" y="16817"/>
                  </a:lnTo>
                  <a:cubicBezTo>
                    <a:pt x="20209" y="16871"/>
                    <a:pt x="20317" y="16915"/>
                    <a:pt x="20414" y="16969"/>
                  </a:cubicBezTo>
                  <a:lnTo>
                    <a:pt x="21095" y="17336"/>
                  </a:lnTo>
                  <a:lnTo>
                    <a:pt x="21451" y="17530"/>
                  </a:lnTo>
                  <a:cubicBezTo>
                    <a:pt x="21559" y="17595"/>
                    <a:pt x="21678" y="17660"/>
                    <a:pt x="21797" y="17746"/>
                  </a:cubicBezTo>
                  <a:cubicBezTo>
                    <a:pt x="22024" y="17897"/>
                    <a:pt x="22251" y="18049"/>
                    <a:pt x="22467" y="18211"/>
                  </a:cubicBezTo>
                  <a:cubicBezTo>
                    <a:pt x="22521" y="18243"/>
                    <a:pt x="22607" y="18308"/>
                    <a:pt x="22791" y="18448"/>
                  </a:cubicBezTo>
                  <a:cubicBezTo>
                    <a:pt x="23180" y="18751"/>
                    <a:pt x="23547" y="19075"/>
                    <a:pt x="23903" y="19431"/>
                  </a:cubicBezTo>
                  <a:cubicBezTo>
                    <a:pt x="24281" y="19809"/>
                    <a:pt x="24638" y="20209"/>
                    <a:pt x="24983" y="20630"/>
                  </a:cubicBezTo>
                  <a:cubicBezTo>
                    <a:pt x="25113" y="20814"/>
                    <a:pt x="25243" y="21008"/>
                    <a:pt x="25361" y="21192"/>
                  </a:cubicBezTo>
                  <a:cubicBezTo>
                    <a:pt x="25476" y="21366"/>
                    <a:pt x="25517" y="21425"/>
                    <a:pt x="25520" y="21425"/>
                  </a:cubicBezTo>
                  <a:cubicBezTo>
                    <a:pt x="25526" y="21425"/>
                    <a:pt x="25371" y="21173"/>
                    <a:pt x="25374" y="21173"/>
                  </a:cubicBezTo>
                  <a:lnTo>
                    <a:pt x="25374" y="21173"/>
                  </a:lnTo>
                  <a:cubicBezTo>
                    <a:pt x="25377" y="21173"/>
                    <a:pt x="25458" y="21297"/>
                    <a:pt x="25729" y="21721"/>
                  </a:cubicBezTo>
                  <a:cubicBezTo>
                    <a:pt x="25847" y="21905"/>
                    <a:pt x="25955" y="22099"/>
                    <a:pt x="26042" y="22315"/>
                  </a:cubicBezTo>
                  <a:cubicBezTo>
                    <a:pt x="26042" y="22316"/>
                    <a:pt x="26041" y="22316"/>
                    <a:pt x="26041" y="22316"/>
                  </a:cubicBezTo>
                  <a:cubicBezTo>
                    <a:pt x="26039" y="22316"/>
                    <a:pt x="26034" y="22312"/>
                    <a:pt x="26032" y="22312"/>
                  </a:cubicBezTo>
                  <a:cubicBezTo>
                    <a:pt x="26028" y="22312"/>
                    <a:pt x="26033" y="22329"/>
                    <a:pt x="26085" y="22434"/>
                  </a:cubicBezTo>
                  <a:cubicBezTo>
                    <a:pt x="26247" y="22758"/>
                    <a:pt x="26387" y="23093"/>
                    <a:pt x="26495" y="23438"/>
                  </a:cubicBezTo>
                  <a:cubicBezTo>
                    <a:pt x="26647" y="23892"/>
                    <a:pt x="26755" y="24367"/>
                    <a:pt x="26798" y="24853"/>
                  </a:cubicBezTo>
                  <a:cubicBezTo>
                    <a:pt x="26765" y="24540"/>
                    <a:pt x="26711" y="24238"/>
                    <a:pt x="26636" y="23946"/>
                  </a:cubicBezTo>
                  <a:lnTo>
                    <a:pt x="26636" y="23946"/>
                  </a:lnTo>
                  <a:cubicBezTo>
                    <a:pt x="26668" y="24076"/>
                    <a:pt x="26690" y="24194"/>
                    <a:pt x="26711" y="24324"/>
                  </a:cubicBezTo>
                  <a:cubicBezTo>
                    <a:pt x="26733" y="24454"/>
                    <a:pt x="26755" y="24572"/>
                    <a:pt x="26765" y="24702"/>
                  </a:cubicBezTo>
                  <a:cubicBezTo>
                    <a:pt x="26711" y="24356"/>
                    <a:pt x="26636" y="24011"/>
                    <a:pt x="26539" y="23676"/>
                  </a:cubicBezTo>
                  <a:cubicBezTo>
                    <a:pt x="26516" y="23600"/>
                    <a:pt x="26503" y="23558"/>
                    <a:pt x="26502" y="23558"/>
                  </a:cubicBezTo>
                  <a:lnTo>
                    <a:pt x="26502" y="23558"/>
                  </a:lnTo>
                  <a:cubicBezTo>
                    <a:pt x="26499" y="23558"/>
                    <a:pt x="26520" y="23645"/>
                    <a:pt x="26571" y="23849"/>
                  </a:cubicBezTo>
                  <a:cubicBezTo>
                    <a:pt x="26722" y="24346"/>
                    <a:pt x="26809" y="24853"/>
                    <a:pt x="26809" y="25372"/>
                  </a:cubicBezTo>
                  <a:cubicBezTo>
                    <a:pt x="26819" y="25717"/>
                    <a:pt x="26798" y="26063"/>
                    <a:pt x="26744" y="26398"/>
                  </a:cubicBezTo>
                  <a:cubicBezTo>
                    <a:pt x="26722" y="26549"/>
                    <a:pt x="26701" y="26668"/>
                    <a:pt x="26679" y="26754"/>
                  </a:cubicBezTo>
                  <a:cubicBezTo>
                    <a:pt x="26668" y="26797"/>
                    <a:pt x="26668" y="26851"/>
                    <a:pt x="26657" y="26905"/>
                  </a:cubicBezTo>
                  <a:cubicBezTo>
                    <a:pt x="26614" y="27067"/>
                    <a:pt x="26571" y="27240"/>
                    <a:pt x="26506" y="27391"/>
                  </a:cubicBezTo>
                  <a:cubicBezTo>
                    <a:pt x="26513" y="27370"/>
                    <a:pt x="26520" y="27349"/>
                    <a:pt x="26527" y="27328"/>
                  </a:cubicBezTo>
                  <a:lnTo>
                    <a:pt x="26527" y="27328"/>
                  </a:lnTo>
                  <a:cubicBezTo>
                    <a:pt x="26424" y="27629"/>
                    <a:pt x="26363" y="27775"/>
                    <a:pt x="26301" y="27942"/>
                  </a:cubicBezTo>
                  <a:cubicBezTo>
                    <a:pt x="26269" y="28039"/>
                    <a:pt x="26215" y="28147"/>
                    <a:pt x="26139" y="28299"/>
                  </a:cubicBezTo>
                  <a:cubicBezTo>
                    <a:pt x="26096" y="28396"/>
                    <a:pt x="26053" y="28482"/>
                    <a:pt x="25999" y="28569"/>
                  </a:cubicBezTo>
                  <a:lnTo>
                    <a:pt x="25901" y="28742"/>
                  </a:lnTo>
                  <a:lnTo>
                    <a:pt x="25783" y="28925"/>
                  </a:lnTo>
                  <a:cubicBezTo>
                    <a:pt x="25664" y="29109"/>
                    <a:pt x="25534" y="29249"/>
                    <a:pt x="25480" y="29325"/>
                  </a:cubicBezTo>
                  <a:cubicBezTo>
                    <a:pt x="25456" y="29358"/>
                    <a:pt x="25441" y="29377"/>
                    <a:pt x="25438" y="29377"/>
                  </a:cubicBezTo>
                  <a:cubicBezTo>
                    <a:pt x="25437" y="29377"/>
                    <a:pt x="25444" y="29365"/>
                    <a:pt x="25462" y="29338"/>
                  </a:cubicBezTo>
                  <a:lnTo>
                    <a:pt x="25462" y="29338"/>
                  </a:lnTo>
                  <a:cubicBezTo>
                    <a:pt x="25381" y="29446"/>
                    <a:pt x="25281" y="29549"/>
                    <a:pt x="25189" y="29660"/>
                  </a:cubicBezTo>
                  <a:cubicBezTo>
                    <a:pt x="25091" y="29789"/>
                    <a:pt x="24972" y="29908"/>
                    <a:pt x="24854" y="30016"/>
                  </a:cubicBezTo>
                  <a:cubicBezTo>
                    <a:pt x="24759" y="30106"/>
                    <a:pt x="24716" y="30146"/>
                    <a:pt x="24715" y="30146"/>
                  </a:cubicBezTo>
                  <a:cubicBezTo>
                    <a:pt x="24715" y="30146"/>
                    <a:pt x="24732" y="30130"/>
                    <a:pt x="24763" y="30100"/>
                  </a:cubicBezTo>
                  <a:lnTo>
                    <a:pt x="24763" y="30100"/>
                  </a:lnTo>
                  <a:cubicBezTo>
                    <a:pt x="24444" y="30398"/>
                    <a:pt x="24099" y="30679"/>
                    <a:pt x="23730" y="30934"/>
                  </a:cubicBezTo>
                  <a:lnTo>
                    <a:pt x="23741" y="30923"/>
                  </a:lnTo>
                  <a:lnTo>
                    <a:pt x="23741" y="30923"/>
                  </a:lnTo>
                  <a:cubicBezTo>
                    <a:pt x="23655" y="30988"/>
                    <a:pt x="23504" y="31085"/>
                    <a:pt x="23363" y="31193"/>
                  </a:cubicBezTo>
                  <a:cubicBezTo>
                    <a:pt x="23212" y="31301"/>
                    <a:pt x="23050" y="31388"/>
                    <a:pt x="22953" y="31442"/>
                  </a:cubicBezTo>
                  <a:cubicBezTo>
                    <a:pt x="22918" y="31461"/>
                    <a:pt x="22893" y="31474"/>
                    <a:pt x="22875" y="31484"/>
                  </a:cubicBezTo>
                  <a:lnTo>
                    <a:pt x="22875" y="31484"/>
                  </a:lnTo>
                  <a:lnTo>
                    <a:pt x="22926" y="31455"/>
                  </a:lnTo>
                  <a:lnTo>
                    <a:pt x="22926" y="31455"/>
                  </a:lnTo>
                  <a:cubicBezTo>
                    <a:pt x="22879" y="31481"/>
                    <a:pt x="22836" y="31505"/>
                    <a:pt x="22837" y="31505"/>
                  </a:cubicBezTo>
                  <a:cubicBezTo>
                    <a:pt x="22837" y="31505"/>
                    <a:pt x="22848" y="31499"/>
                    <a:pt x="22875" y="31484"/>
                  </a:cubicBezTo>
                  <a:lnTo>
                    <a:pt x="22875" y="31484"/>
                  </a:lnTo>
                  <a:lnTo>
                    <a:pt x="22672" y="31604"/>
                  </a:lnTo>
                  <a:lnTo>
                    <a:pt x="22294" y="31798"/>
                  </a:lnTo>
                  <a:cubicBezTo>
                    <a:pt x="22241" y="31820"/>
                    <a:pt x="22216" y="31830"/>
                    <a:pt x="22211" y="31830"/>
                  </a:cubicBezTo>
                  <a:cubicBezTo>
                    <a:pt x="22190" y="31830"/>
                    <a:pt x="22699" y="31586"/>
                    <a:pt x="23104" y="31334"/>
                  </a:cubicBezTo>
                  <a:lnTo>
                    <a:pt x="23104" y="31334"/>
                  </a:lnTo>
                  <a:lnTo>
                    <a:pt x="22348" y="31733"/>
                  </a:lnTo>
                  <a:cubicBezTo>
                    <a:pt x="21967" y="31933"/>
                    <a:pt x="21578" y="32102"/>
                    <a:pt x="21175" y="32254"/>
                  </a:cubicBezTo>
                  <a:lnTo>
                    <a:pt x="21175" y="32254"/>
                  </a:lnTo>
                  <a:cubicBezTo>
                    <a:pt x="21254" y="32221"/>
                    <a:pt x="21332" y="32188"/>
                    <a:pt x="21408" y="32155"/>
                  </a:cubicBezTo>
                  <a:lnTo>
                    <a:pt x="21408" y="32155"/>
                  </a:lnTo>
                  <a:cubicBezTo>
                    <a:pt x="21372" y="32165"/>
                    <a:pt x="21322" y="32185"/>
                    <a:pt x="21262" y="32209"/>
                  </a:cubicBezTo>
                  <a:lnTo>
                    <a:pt x="21262" y="32209"/>
                  </a:lnTo>
                  <a:cubicBezTo>
                    <a:pt x="21279" y="32202"/>
                    <a:pt x="21295" y="32194"/>
                    <a:pt x="21311" y="32187"/>
                  </a:cubicBezTo>
                  <a:cubicBezTo>
                    <a:pt x="21430" y="32144"/>
                    <a:pt x="21559" y="32090"/>
                    <a:pt x="21678" y="32036"/>
                  </a:cubicBezTo>
                  <a:lnTo>
                    <a:pt x="21678" y="32036"/>
                  </a:lnTo>
                  <a:cubicBezTo>
                    <a:pt x="21109" y="32262"/>
                    <a:pt x="20522" y="32461"/>
                    <a:pt x="19933" y="32633"/>
                  </a:cubicBezTo>
                  <a:lnTo>
                    <a:pt x="19933" y="32633"/>
                  </a:lnTo>
                  <a:cubicBezTo>
                    <a:pt x="20115" y="32581"/>
                    <a:pt x="20385" y="32503"/>
                    <a:pt x="20587" y="32435"/>
                  </a:cubicBezTo>
                  <a:cubicBezTo>
                    <a:pt x="20737" y="32384"/>
                    <a:pt x="20856" y="32347"/>
                    <a:pt x="20869" y="32347"/>
                  </a:cubicBezTo>
                  <a:cubicBezTo>
                    <a:pt x="20881" y="32347"/>
                    <a:pt x="20811" y="32375"/>
                    <a:pt x="20609" y="32446"/>
                  </a:cubicBezTo>
                  <a:cubicBezTo>
                    <a:pt x="20371" y="32533"/>
                    <a:pt x="20047" y="32641"/>
                    <a:pt x="19572" y="32781"/>
                  </a:cubicBezTo>
                  <a:cubicBezTo>
                    <a:pt x="19572" y="32781"/>
                    <a:pt x="19453" y="32803"/>
                    <a:pt x="19259" y="32857"/>
                  </a:cubicBezTo>
                  <a:cubicBezTo>
                    <a:pt x="19075" y="32900"/>
                    <a:pt x="18816" y="32975"/>
                    <a:pt x="18514" y="33040"/>
                  </a:cubicBezTo>
                  <a:lnTo>
                    <a:pt x="18557" y="33008"/>
                  </a:lnTo>
                  <a:lnTo>
                    <a:pt x="18557" y="33008"/>
                  </a:lnTo>
                  <a:lnTo>
                    <a:pt x="17984" y="33148"/>
                  </a:lnTo>
                  <a:cubicBezTo>
                    <a:pt x="17865" y="33170"/>
                    <a:pt x="17790" y="33202"/>
                    <a:pt x="17595" y="33235"/>
                  </a:cubicBezTo>
                  <a:cubicBezTo>
                    <a:pt x="17261" y="33300"/>
                    <a:pt x="16904" y="33354"/>
                    <a:pt x="16559" y="33375"/>
                  </a:cubicBezTo>
                  <a:cubicBezTo>
                    <a:pt x="16233" y="33418"/>
                    <a:pt x="16157" y="33431"/>
                    <a:pt x="16184" y="33431"/>
                  </a:cubicBezTo>
                  <a:cubicBezTo>
                    <a:pt x="16221" y="33431"/>
                    <a:pt x="16452" y="33407"/>
                    <a:pt x="16496" y="33407"/>
                  </a:cubicBezTo>
                  <a:cubicBezTo>
                    <a:pt x="16533" y="33407"/>
                    <a:pt x="16440" y="33423"/>
                    <a:pt x="15997" y="33483"/>
                  </a:cubicBezTo>
                  <a:cubicBezTo>
                    <a:pt x="15036" y="33591"/>
                    <a:pt x="14366" y="33678"/>
                    <a:pt x="13221" y="33840"/>
                  </a:cubicBezTo>
                  <a:cubicBezTo>
                    <a:pt x="13018" y="33869"/>
                    <a:pt x="12946" y="33878"/>
                    <a:pt x="12938" y="33878"/>
                  </a:cubicBezTo>
                  <a:cubicBezTo>
                    <a:pt x="12922" y="33878"/>
                    <a:pt x="13180" y="33837"/>
                    <a:pt x="13132" y="33837"/>
                  </a:cubicBezTo>
                  <a:cubicBezTo>
                    <a:pt x="13125" y="33837"/>
                    <a:pt x="13112" y="33838"/>
                    <a:pt x="13091" y="33840"/>
                  </a:cubicBezTo>
                  <a:lnTo>
                    <a:pt x="12497" y="33948"/>
                  </a:lnTo>
                  <a:cubicBezTo>
                    <a:pt x="12438" y="33957"/>
                    <a:pt x="12411" y="33960"/>
                    <a:pt x="12402" y="33960"/>
                  </a:cubicBezTo>
                  <a:cubicBezTo>
                    <a:pt x="12390" y="33960"/>
                    <a:pt x="12409" y="33954"/>
                    <a:pt x="12422" y="33948"/>
                  </a:cubicBezTo>
                  <a:lnTo>
                    <a:pt x="12422" y="33948"/>
                  </a:lnTo>
                  <a:cubicBezTo>
                    <a:pt x="11925" y="34034"/>
                    <a:pt x="12379" y="33969"/>
                    <a:pt x="11601" y="34110"/>
                  </a:cubicBezTo>
                  <a:cubicBezTo>
                    <a:pt x="11493" y="34131"/>
                    <a:pt x="11093" y="34207"/>
                    <a:pt x="10596" y="34304"/>
                  </a:cubicBezTo>
                  <a:cubicBezTo>
                    <a:pt x="10078" y="34412"/>
                    <a:pt x="9560" y="34542"/>
                    <a:pt x="9052" y="34714"/>
                  </a:cubicBezTo>
                  <a:cubicBezTo>
                    <a:pt x="8996" y="34730"/>
                    <a:pt x="8973" y="34735"/>
                    <a:pt x="8968" y="34735"/>
                  </a:cubicBezTo>
                  <a:cubicBezTo>
                    <a:pt x="8954" y="34735"/>
                    <a:pt x="9119" y="34681"/>
                    <a:pt x="9092" y="34681"/>
                  </a:cubicBezTo>
                  <a:cubicBezTo>
                    <a:pt x="9091" y="34681"/>
                    <a:pt x="9088" y="34682"/>
                    <a:pt x="9084" y="34682"/>
                  </a:cubicBezTo>
                  <a:cubicBezTo>
                    <a:pt x="8760" y="34779"/>
                    <a:pt x="8533" y="34866"/>
                    <a:pt x="8350" y="34930"/>
                  </a:cubicBezTo>
                  <a:cubicBezTo>
                    <a:pt x="8177" y="34995"/>
                    <a:pt x="8047" y="35049"/>
                    <a:pt x="7929" y="35092"/>
                  </a:cubicBezTo>
                  <a:cubicBezTo>
                    <a:pt x="7810" y="35146"/>
                    <a:pt x="7691" y="35190"/>
                    <a:pt x="7551" y="35265"/>
                  </a:cubicBezTo>
                  <a:cubicBezTo>
                    <a:pt x="7399" y="35330"/>
                    <a:pt x="7227" y="35416"/>
                    <a:pt x="6978" y="35535"/>
                  </a:cubicBezTo>
                  <a:cubicBezTo>
                    <a:pt x="6761" y="35644"/>
                    <a:pt x="6544" y="35759"/>
                    <a:pt x="6332" y="35880"/>
                  </a:cubicBezTo>
                  <a:lnTo>
                    <a:pt x="6332" y="35880"/>
                  </a:lnTo>
                  <a:cubicBezTo>
                    <a:pt x="6344" y="35874"/>
                    <a:pt x="6356" y="35870"/>
                    <a:pt x="6362" y="35870"/>
                  </a:cubicBezTo>
                  <a:cubicBezTo>
                    <a:pt x="6362" y="35870"/>
                    <a:pt x="6352" y="35881"/>
                    <a:pt x="6330" y="35903"/>
                  </a:cubicBezTo>
                  <a:cubicBezTo>
                    <a:pt x="6308" y="35913"/>
                    <a:pt x="6265" y="35946"/>
                    <a:pt x="6211" y="35978"/>
                  </a:cubicBezTo>
                  <a:cubicBezTo>
                    <a:pt x="6017" y="36097"/>
                    <a:pt x="5671" y="36335"/>
                    <a:pt x="5380" y="36583"/>
                  </a:cubicBezTo>
                  <a:lnTo>
                    <a:pt x="5650" y="36389"/>
                  </a:lnTo>
                  <a:cubicBezTo>
                    <a:pt x="5725" y="36324"/>
                    <a:pt x="5801" y="36281"/>
                    <a:pt x="5866" y="36237"/>
                  </a:cubicBezTo>
                  <a:lnTo>
                    <a:pt x="5866" y="36237"/>
                  </a:lnTo>
                  <a:cubicBezTo>
                    <a:pt x="5520" y="36475"/>
                    <a:pt x="5196" y="36734"/>
                    <a:pt x="4904" y="37015"/>
                  </a:cubicBezTo>
                  <a:cubicBezTo>
                    <a:pt x="4869" y="37044"/>
                    <a:pt x="4852" y="37056"/>
                    <a:pt x="4849" y="37056"/>
                  </a:cubicBezTo>
                  <a:cubicBezTo>
                    <a:pt x="4842" y="37056"/>
                    <a:pt x="4917" y="36984"/>
                    <a:pt x="5023" y="36885"/>
                  </a:cubicBezTo>
                  <a:lnTo>
                    <a:pt x="5023" y="36885"/>
                  </a:lnTo>
                  <a:lnTo>
                    <a:pt x="4850" y="37037"/>
                  </a:lnTo>
                  <a:cubicBezTo>
                    <a:pt x="4728" y="37151"/>
                    <a:pt x="4679" y="37204"/>
                    <a:pt x="4672" y="37204"/>
                  </a:cubicBezTo>
                  <a:cubicBezTo>
                    <a:pt x="4670" y="37204"/>
                    <a:pt x="4672" y="37198"/>
                    <a:pt x="4677" y="37188"/>
                  </a:cubicBezTo>
                  <a:cubicBezTo>
                    <a:pt x="4753" y="37112"/>
                    <a:pt x="4829" y="37026"/>
                    <a:pt x="4915" y="36950"/>
                  </a:cubicBezTo>
                  <a:cubicBezTo>
                    <a:pt x="5023" y="36853"/>
                    <a:pt x="5142" y="36756"/>
                    <a:pt x="5261" y="36669"/>
                  </a:cubicBezTo>
                  <a:cubicBezTo>
                    <a:pt x="5401" y="36561"/>
                    <a:pt x="5542" y="36443"/>
                    <a:pt x="5660" y="36313"/>
                  </a:cubicBezTo>
                  <a:lnTo>
                    <a:pt x="5660" y="36313"/>
                  </a:lnTo>
                  <a:lnTo>
                    <a:pt x="5347" y="36572"/>
                  </a:lnTo>
                  <a:cubicBezTo>
                    <a:pt x="5390" y="36530"/>
                    <a:pt x="5425" y="36501"/>
                    <a:pt x="5423" y="36501"/>
                  </a:cubicBezTo>
                  <a:lnTo>
                    <a:pt x="5423" y="36501"/>
                  </a:lnTo>
                  <a:cubicBezTo>
                    <a:pt x="5422" y="36501"/>
                    <a:pt x="5419" y="36503"/>
                    <a:pt x="5412" y="36507"/>
                  </a:cubicBezTo>
                  <a:cubicBezTo>
                    <a:pt x="5315" y="36583"/>
                    <a:pt x="5218" y="36669"/>
                    <a:pt x="5120" y="36756"/>
                  </a:cubicBezTo>
                  <a:cubicBezTo>
                    <a:pt x="5045" y="36810"/>
                    <a:pt x="4969" y="36864"/>
                    <a:pt x="4904" y="36929"/>
                  </a:cubicBezTo>
                  <a:lnTo>
                    <a:pt x="4850" y="36972"/>
                  </a:lnTo>
                  <a:cubicBezTo>
                    <a:pt x="4451" y="37339"/>
                    <a:pt x="4094" y="37749"/>
                    <a:pt x="3770" y="38192"/>
                  </a:cubicBezTo>
                  <a:cubicBezTo>
                    <a:pt x="3446" y="38678"/>
                    <a:pt x="3187" y="39208"/>
                    <a:pt x="3003" y="39769"/>
                  </a:cubicBezTo>
                  <a:cubicBezTo>
                    <a:pt x="2755" y="40482"/>
                    <a:pt x="2658" y="41249"/>
                    <a:pt x="2733" y="42005"/>
                  </a:cubicBezTo>
                  <a:cubicBezTo>
                    <a:pt x="2712" y="41822"/>
                    <a:pt x="2702" y="41768"/>
                    <a:pt x="2697" y="41768"/>
                  </a:cubicBezTo>
                  <a:cubicBezTo>
                    <a:pt x="2690" y="41768"/>
                    <a:pt x="2692" y="41878"/>
                    <a:pt x="2682" y="41878"/>
                  </a:cubicBezTo>
                  <a:cubicBezTo>
                    <a:pt x="2681" y="41878"/>
                    <a:pt x="2680" y="41877"/>
                    <a:pt x="2679" y="41875"/>
                  </a:cubicBezTo>
                  <a:cubicBezTo>
                    <a:pt x="2658" y="41541"/>
                    <a:pt x="2669" y="41195"/>
                    <a:pt x="2712" y="40849"/>
                  </a:cubicBezTo>
                  <a:cubicBezTo>
                    <a:pt x="2767" y="40472"/>
                    <a:pt x="2862" y="40086"/>
                    <a:pt x="2989" y="39719"/>
                  </a:cubicBezTo>
                  <a:lnTo>
                    <a:pt x="2989" y="39719"/>
                  </a:lnTo>
                  <a:cubicBezTo>
                    <a:pt x="2952" y="39819"/>
                    <a:pt x="2935" y="39863"/>
                    <a:pt x="2928" y="39877"/>
                  </a:cubicBezTo>
                  <a:cubicBezTo>
                    <a:pt x="2928" y="39845"/>
                    <a:pt x="2939" y="39802"/>
                    <a:pt x="2949" y="39769"/>
                  </a:cubicBezTo>
                  <a:lnTo>
                    <a:pt x="2949" y="39769"/>
                  </a:lnTo>
                  <a:cubicBezTo>
                    <a:pt x="2766" y="40320"/>
                    <a:pt x="2669" y="40893"/>
                    <a:pt x="2658" y="41465"/>
                  </a:cubicBezTo>
                  <a:cubicBezTo>
                    <a:pt x="2636" y="41735"/>
                    <a:pt x="2658" y="42005"/>
                    <a:pt x="2701" y="42275"/>
                  </a:cubicBezTo>
                  <a:cubicBezTo>
                    <a:pt x="2699" y="42243"/>
                    <a:pt x="2698" y="42228"/>
                    <a:pt x="2700" y="42228"/>
                  </a:cubicBezTo>
                  <a:lnTo>
                    <a:pt x="2700" y="42228"/>
                  </a:lnTo>
                  <a:cubicBezTo>
                    <a:pt x="2706" y="42228"/>
                    <a:pt x="2749" y="42506"/>
                    <a:pt x="2863" y="42848"/>
                  </a:cubicBezTo>
                  <a:cubicBezTo>
                    <a:pt x="2928" y="43085"/>
                    <a:pt x="3025" y="43312"/>
                    <a:pt x="3133" y="43528"/>
                  </a:cubicBezTo>
                  <a:cubicBezTo>
                    <a:pt x="3230" y="43722"/>
                    <a:pt x="3349" y="43906"/>
                    <a:pt x="3468" y="44079"/>
                  </a:cubicBezTo>
                  <a:cubicBezTo>
                    <a:pt x="3470" y="44084"/>
                    <a:pt x="3471" y="44086"/>
                    <a:pt x="3470" y="44086"/>
                  </a:cubicBezTo>
                  <a:cubicBezTo>
                    <a:pt x="3466" y="44086"/>
                    <a:pt x="3440" y="44053"/>
                    <a:pt x="3381" y="43960"/>
                  </a:cubicBezTo>
                  <a:cubicBezTo>
                    <a:pt x="3295" y="43839"/>
                    <a:pt x="3218" y="43716"/>
                    <a:pt x="3149" y="43588"/>
                  </a:cubicBezTo>
                  <a:lnTo>
                    <a:pt x="3149" y="43588"/>
                  </a:lnTo>
                  <a:cubicBezTo>
                    <a:pt x="3258" y="43792"/>
                    <a:pt x="3383" y="43985"/>
                    <a:pt x="3522" y="44165"/>
                  </a:cubicBezTo>
                  <a:cubicBezTo>
                    <a:pt x="3667" y="44354"/>
                    <a:pt x="3817" y="44543"/>
                    <a:pt x="3975" y="44722"/>
                  </a:cubicBezTo>
                  <a:lnTo>
                    <a:pt x="3975" y="44722"/>
                  </a:lnTo>
                  <a:cubicBezTo>
                    <a:pt x="3994" y="44743"/>
                    <a:pt x="4013" y="44765"/>
                    <a:pt x="4034" y="44787"/>
                  </a:cubicBezTo>
                  <a:lnTo>
                    <a:pt x="4034" y="44787"/>
                  </a:lnTo>
                  <a:cubicBezTo>
                    <a:pt x="4093" y="44852"/>
                    <a:pt x="4152" y="44914"/>
                    <a:pt x="4213" y="44975"/>
                  </a:cubicBezTo>
                  <a:lnTo>
                    <a:pt x="4173" y="44932"/>
                  </a:lnTo>
                  <a:lnTo>
                    <a:pt x="4173" y="44932"/>
                  </a:lnTo>
                  <a:cubicBezTo>
                    <a:pt x="4493" y="45255"/>
                    <a:pt x="4932" y="45640"/>
                    <a:pt x="4968" y="45678"/>
                  </a:cubicBezTo>
                  <a:lnTo>
                    <a:pt x="4968" y="45678"/>
                  </a:lnTo>
                  <a:cubicBezTo>
                    <a:pt x="4902" y="45624"/>
                    <a:pt x="4837" y="45574"/>
                    <a:pt x="4775" y="45526"/>
                  </a:cubicBezTo>
                  <a:lnTo>
                    <a:pt x="4775" y="45526"/>
                  </a:lnTo>
                  <a:cubicBezTo>
                    <a:pt x="4829" y="45569"/>
                    <a:pt x="4883" y="45613"/>
                    <a:pt x="4937" y="45656"/>
                  </a:cubicBezTo>
                  <a:cubicBezTo>
                    <a:pt x="4958" y="45673"/>
                    <a:pt x="4969" y="45681"/>
                    <a:pt x="4970" y="45681"/>
                  </a:cubicBezTo>
                  <a:cubicBezTo>
                    <a:pt x="4970" y="45681"/>
                    <a:pt x="4969" y="45680"/>
                    <a:pt x="4968" y="45678"/>
                  </a:cubicBezTo>
                  <a:lnTo>
                    <a:pt x="4968" y="45678"/>
                  </a:lnTo>
                  <a:cubicBezTo>
                    <a:pt x="5050" y="45744"/>
                    <a:pt x="5134" y="45815"/>
                    <a:pt x="5218" y="45893"/>
                  </a:cubicBezTo>
                  <a:cubicBezTo>
                    <a:pt x="5380" y="46023"/>
                    <a:pt x="5574" y="46142"/>
                    <a:pt x="5758" y="46282"/>
                  </a:cubicBezTo>
                  <a:cubicBezTo>
                    <a:pt x="6146" y="46541"/>
                    <a:pt x="6557" y="46779"/>
                    <a:pt x="6978" y="46984"/>
                  </a:cubicBezTo>
                  <a:cubicBezTo>
                    <a:pt x="7497" y="47244"/>
                    <a:pt x="8047" y="47460"/>
                    <a:pt x="8609" y="47622"/>
                  </a:cubicBezTo>
                  <a:cubicBezTo>
                    <a:pt x="8523" y="47611"/>
                    <a:pt x="8436" y="47589"/>
                    <a:pt x="8350" y="47568"/>
                  </a:cubicBezTo>
                  <a:lnTo>
                    <a:pt x="8350" y="47568"/>
                  </a:lnTo>
                  <a:cubicBezTo>
                    <a:pt x="9099" y="47796"/>
                    <a:pt x="9869" y="47955"/>
                    <a:pt x="10658" y="48053"/>
                  </a:cubicBezTo>
                  <a:lnTo>
                    <a:pt x="10658" y="48053"/>
                  </a:lnTo>
                  <a:cubicBezTo>
                    <a:pt x="10481" y="48022"/>
                    <a:pt x="10356" y="47994"/>
                    <a:pt x="10316" y="47978"/>
                  </a:cubicBezTo>
                  <a:cubicBezTo>
                    <a:pt x="10300" y="47975"/>
                    <a:pt x="10293" y="47974"/>
                    <a:pt x="10296" y="47974"/>
                  </a:cubicBezTo>
                  <a:cubicBezTo>
                    <a:pt x="10302" y="47974"/>
                    <a:pt x="10403" y="47988"/>
                    <a:pt x="10618" y="48021"/>
                  </a:cubicBezTo>
                  <a:cubicBezTo>
                    <a:pt x="9938" y="47913"/>
                    <a:pt x="9668" y="47848"/>
                    <a:pt x="9430" y="47794"/>
                  </a:cubicBezTo>
                  <a:cubicBezTo>
                    <a:pt x="9181" y="47740"/>
                    <a:pt x="8965" y="47686"/>
                    <a:pt x="8415" y="47514"/>
                  </a:cubicBezTo>
                  <a:lnTo>
                    <a:pt x="8469" y="47514"/>
                  </a:lnTo>
                  <a:cubicBezTo>
                    <a:pt x="8274" y="47460"/>
                    <a:pt x="8015" y="47352"/>
                    <a:pt x="7788" y="47276"/>
                  </a:cubicBezTo>
                  <a:cubicBezTo>
                    <a:pt x="7561" y="47190"/>
                    <a:pt x="7356" y="47092"/>
                    <a:pt x="7237" y="47027"/>
                  </a:cubicBezTo>
                  <a:lnTo>
                    <a:pt x="6827" y="46822"/>
                  </a:lnTo>
                  <a:cubicBezTo>
                    <a:pt x="6654" y="46725"/>
                    <a:pt x="6460" y="46617"/>
                    <a:pt x="6244" y="46477"/>
                  </a:cubicBezTo>
                  <a:cubicBezTo>
                    <a:pt x="5736" y="46163"/>
                    <a:pt x="5250" y="45807"/>
                    <a:pt x="4807" y="45418"/>
                  </a:cubicBezTo>
                  <a:cubicBezTo>
                    <a:pt x="4278" y="44965"/>
                    <a:pt x="3824" y="44446"/>
                    <a:pt x="3457" y="43874"/>
                  </a:cubicBezTo>
                  <a:cubicBezTo>
                    <a:pt x="3101" y="43323"/>
                    <a:pt x="2885" y="42696"/>
                    <a:pt x="2820" y="42059"/>
                  </a:cubicBezTo>
                  <a:lnTo>
                    <a:pt x="2820" y="42059"/>
                  </a:lnTo>
                  <a:cubicBezTo>
                    <a:pt x="2822" y="42117"/>
                    <a:pt x="2822" y="42143"/>
                    <a:pt x="2819" y="42143"/>
                  </a:cubicBezTo>
                  <a:cubicBezTo>
                    <a:pt x="2811" y="42143"/>
                    <a:pt x="2787" y="41927"/>
                    <a:pt x="2787" y="41670"/>
                  </a:cubicBezTo>
                  <a:cubicBezTo>
                    <a:pt x="2787" y="41497"/>
                    <a:pt x="2798" y="41303"/>
                    <a:pt x="2798" y="41152"/>
                  </a:cubicBezTo>
                  <a:cubicBezTo>
                    <a:pt x="2820" y="41055"/>
                    <a:pt x="2820" y="40957"/>
                    <a:pt x="2831" y="40871"/>
                  </a:cubicBezTo>
                  <a:cubicBezTo>
                    <a:pt x="2845" y="40779"/>
                    <a:pt x="2882" y="40608"/>
                    <a:pt x="2888" y="40608"/>
                  </a:cubicBezTo>
                  <a:lnTo>
                    <a:pt x="2888" y="40608"/>
                  </a:lnTo>
                  <a:cubicBezTo>
                    <a:pt x="2890" y="40608"/>
                    <a:pt x="2888" y="40630"/>
                    <a:pt x="2879" y="40687"/>
                  </a:cubicBezTo>
                  <a:lnTo>
                    <a:pt x="2879" y="40687"/>
                  </a:lnTo>
                  <a:cubicBezTo>
                    <a:pt x="2958" y="40236"/>
                    <a:pt x="3092" y="39804"/>
                    <a:pt x="3273" y="39391"/>
                  </a:cubicBezTo>
                  <a:cubicBezTo>
                    <a:pt x="3434" y="39027"/>
                    <a:pt x="3616" y="38684"/>
                    <a:pt x="3830" y="38362"/>
                  </a:cubicBezTo>
                  <a:lnTo>
                    <a:pt x="3830" y="38362"/>
                  </a:lnTo>
                  <a:cubicBezTo>
                    <a:pt x="3800" y="38410"/>
                    <a:pt x="3749" y="38491"/>
                    <a:pt x="3754" y="38491"/>
                  </a:cubicBezTo>
                  <a:cubicBezTo>
                    <a:pt x="3756" y="38491"/>
                    <a:pt x="3760" y="38486"/>
                    <a:pt x="3770" y="38473"/>
                  </a:cubicBezTo>
                  <a:cubicBezTo>
                    <a:pt x="3822" y="38382"/>
                    <a:pt x="3878" y="38300"/>
                    <a:pt x="3937" y="38217"/>
                  </a:cubicBezTo>
                  <a:lnTo>
                    <a:pt x="3937" y="38217"/>
                  </a:lnTo>
                  <a:lnTo>
                    <a:pt x="3824" y="38354"/>
                  </a:lnTo>
                  <a:cubicBezTo>
                    <a:pt x="3997" y="38095"/>
                    <a:pt x="4148" y="37912"/>
                    <a:pt x="4267" y="37760"/>
                  </a:cubicBezTo>
                  <a:lnTo>
                    <a:pt x="4537" y="37447"/>
                  </a:lnTo>
                  <a:cubicBezTo>
                    <a:pt x="4602" y="37371"/>
                    <a:pt x="4667" y="37296"/>
                    <a:pt x="4721" y="37209"/>
                  </a:cubicBezTo>
                  <a:cubicBezTo>
                    <a:pt x="4948" y="36993"/>
                    <a:pt x="5131" y="36842"/>
                    <a:pt x="5293" y="36702"/>
                  </a:cubicBezTo>
                  <a:cubicBezTo>
                    <a:pt x="5369" y="36637"/>
                    <a:pt x="5455" y="36572"/>
                    <a:pt x="5531" y="36507"/>
                  </a:cubicBezTo>
                  <a:cubicBezTo>
                    <a:pt x="5617" y="36453"/>
                    <a:pt x="5693" y="36378"/>
                    <a:pt x="5790" y="36313"/>
                  </a:cubicBezTo>
                  <a:cubicBezTo>
                    <a:pt x="5888" y="36255"/>
                    <a:pt x="6019" y="36170"/>
                    <a:pt x="6026" y="36170"/>
                  </a:cubicBezTo>
                  <a:cubicBezTo>
                    <a:pt x="6030" y="36170"/>
                    <a:pt x="5992" y="36199"/>
                    <a:pt x="5882" y="36278"/>
                  </a:cubicBezTo>
                  <a:lnTo>
                    <a:pt x="5882" y="36278"/>
                  </a:lnTo>
                  <a:cubicBezTo>
                    <a:pt x="5959" y="36227"/>
                    <a:pt x="6045" y="36163"/>
                    <a:pt x="6146" y="36108"/>
                  </a:cubicBezTo>
                  <a:cubicBezTo>
                    <a:pt x="6254" y="36043"/>
                    <a:pt x="6384" y="35957"/>
                    <a:pt x="6514" y="35881"/>
                  </a:cubicBezTo>
                  <a:lnTo>
                    <a:pt x="6708" y="35773"/>
                  </a:lnTo>
                  <a:lnTo>
                    <a:pt x="6913" y="35665"/>
                  </a:lnTo>
                  <a:cubicBezTo>
                    <a:pt x="7183" y="35535"/>
                    <a:pt x="7453" y="35406"/>
                    <a:pt x="7659" y="35319"/>
                  </a:cubicBezTo>
                  <a:cubicBezTo>
                    <a:pt x="7864" y="35233"/>
                    <a:pt x="8004" y="35179"/>
                    <a:pt x="8004" y="35168"/>
                  </a:cubicBezTo>
                  <a:cubicBezTo>
                    <a:pt x="8134" y="35114"/>
                    <a:pt x="8577" y="34952"/>
                    <a:pt x="8685" y="34920"/>
                  </a:cubicBezTo>
                  <a:cubicBezTo>
                    <a:pt x="9149" y="34768"/>
                    <a:pt x="9398" y="34693"/>
                    <a:pt x="9657" y="34628"/>
                  </a:cubicBezTo>
                  <a:cubicBezTo>
                    <a:pt x="9905" y="34552"/>
                    <a:pt x="10164" y="34488"/>
                    <a:pt x="10629" y="34390"/>
                  </a:cubicBezTo>
                  <a:lnTo>
                    <a:pt x="10629" y="34390"/>
                  </a:lnTo>
                  <a:lnTo>
                    <a:pt x="10370" y="34444"/>
                  </a:lnTo>
                  <a:cubicBezTo>
                    <a:pt x="10877" y="34315"/>
                    <a:pt x="11385" y="34207"/>
                    <a:pt x="11903" y="34131"/>
                  </a:cubicBezTo>
                  <a:lnTo>
                    <a:pt x="11882" y="34131"/>
                  </a:lnTo>
                  <a:lnTo>
                    <a:pt x="13135" y="33937"/>
                  </a:lnTo>
                  <a:cubicBezTo>
                    <a:pt x="13318" y="33915"/>
                    <a:pt x="13502" y="33883"/>
                    <a:pt x="14366" y="33786"/>
                  </a:cubicBezTo>
                  <a:lnTo>
                    <a:pt x="14269" y="33786"/>
                  </a:lnTo>
                  <a:cubicBezTo>
                    <a:pt x="14344" y="33753"/>
                    <a:pt x="14733" y="33710"/>
                    <a:pt x="15219" y="33656"/>
                  </a:cubicBezTo>
                  <a:cubicBezTo>
                    <a:pt x="15716" y="33602"/>
                    <a:pt x="16310" y="33548"/>
                    <a:pt x="16818" y="33462"/>
                  </a:cubicBezTo>
                  <a:lnTo>
                    <a:pt x="16818" y="33462"/>
                  </a:lnTo>
                  <a:lnTo>
                    <a:pt x="16451" y="33505"/>
                  </a:lnTo>
                  <a:cubicBezTo>
                    <a:pt x="17001" y="33429"/>
                    <a:pt x="17984" y="33300"/>
                    <a:pt x="18535" y="33170"/>
                  </a:cubicBezTo>
                  <a:cubicBezTo>
                    <a:pt x="18551" y="33167"/>
                    <a:pt x="18560" y="33166"/>
                    <a:pt x="18561" y="33166"/>
                  </a:cubicBezTo>
                  <a:cubicBezTo>
                    <a:pt x="18571" y="33166"/>
                    <a:pt x="18319" y="33219"/>
                    <a:pt x="18179" y="33256"/>
                  </a:cubicBezTo>
                  <a:cubicBezTo>
                    <a:pt x="18535" y="33181"/>
                    <a:pt x="18719" y="33138"/>
                    <a:pt x="18827" y="33116"/>
                  </a:cubicBezTo>
                  <a:cubicBezTo>
                    <a:pt x="18935" y="33083"/>
                    <a:pt x="18935" y="33083"/>
                    <a:pt x="18935" y="33083"/>
                  </a:cubicBezTo>
                  <a:cubicBezTo>
                    <a:pt x="18935" y="33073"/>
                    <a:pt x="18924" y="33083"/>
                    <a:pt x="18978" y="33051"/>
                  </a:cubicBezTo>
                  <a:cubicBezTo>
                    <a:pt x="19032" y="33029"/>
                    <a:pt x="19151" y="33008"/>
                    <a:pt x="19410" y="32932"/>
                  </a:cubicBezTo>
                  <a:cubicBezTo>
                    <a:pt x="19441" y="32926"/>
                    <a:pt x="19457" y="32923"/>
                    <a:pt x="19464" y="32923"/>
                  </a:cubicBezTo>
                  <a:cubicBezTo>
                    <a:pt x="19486" y="32923"/>
                    <a:pt x="19443" y="32941"/>
                    <a:pt x="19460" y="32941"/>
                  </a:cubicBezTo>
                  <a:cubicBezTo>
                    <a:pt x="19478" y="32941"/>
                    <a:pt x="19565" y="32921"/>
                    <a:pt x="19874" y="32835"/>
                  </a:cubicBezTo>
                  <a:cubicBezTo>
                    <a:pt x="20047" y="32781"/>
                    <a:pt x="20555" y="32619"/>
                    <a:pt x="21127" y="32403"/>
                  </a:cubicBezTo>
                  <a:cubicBezTo>
                    <a:pt x="21660" y="32188"/>
                    <a:pt x="22173" y="31953"/>
                    <a:pt x="22685" y="31690"/>
                  </a:cubicBezTo>
                  <a:lnTo>
                    <a:pt x="22685" y="31690"/>
                  </a:lnTo>
                  <a:cubicBezTo>
                    <a:pt x="22618" y="31723"/>
                    <a:pt x="22561" y="31747"/>
                    <a:pt x="22553" y="31755"/>
                  </a:cubicBezTo>
                  <a:cubicBezTo>
                    <a:pt x="22531" y="31755"/>
                    <a:pt x="22596" y="31733"/>
                    <a:pt x="22823" y="31604"/>
                  </a:cubicBezTo>
                  <a:cubicBezTo>
                    <a:pt x="23244" y="31377"/>
                    <a:pt x="23644" y="31129"/>
                    <a:pt x="24033" y="30848"/>
                  </a:cubicBezTo>
                  <a:cubicBezTo>
                    <a:pt x="24411" y="30578"/>
                    <a:pt x="24756" y="30275"/>
                    <a:pt x="25070" y="29951"/>
                  </a:cubicBezTo>
                  <a:cubicBezTo>
                    <a:pt x="25102" y="29908"/>
                    <a:pt x="25135" y="29876"/>
                    <a:pt x="25167" y="29843"/>
                  </a:cubicBezTo>
                  <a:cubicBezTo>
                    <a:pt x="25275" y="29746"/>
                    <a:pt x="25394" y="29595"/>
                    <a:pt x="25534" y="29422"/>
                  </a:cubicBezTo>
                  <a:cubicBezTo>
                    <a:pt x="25599" y="29336"/>
                    <a:pt x="25675" y="29249"/>
                    <a:pt x="25739" y="29152"/>
                  </a:cubicBezTo>
                  <a:cubicBezTo>
                    <a:pt x="25804" y="29066"/>
                    <a:pt x="25869" y="28968"/>
                    <a:pt x="25923" y="28871"/>
                  </a:cubicBezTo>
                  <a:cubicBezTo>
                    <a:pt x="26117" y="28580"/>
                    <a:pt x="26279" y="28266"/>
                    <a:pt x="26409" y="27931"/>
                  </a:cubicBezTo>
                  <a:cubicBezTo>
                    <a:pt x="26701" y="27316"/>
                    <a:pt x="26873" y="26646"/>
                    <a:pt x="26917" y="25955"/>
                  </a:cubicBezTo>
                  <a:cubicBezTo>
                    <a:pt x="26949" y="25577"/>
                    <a:pt x="26938" y="25199"/>
                    <a:pt x="26906" y="24821"/>
                  </a:cubicBezTo>
                  <a:cubicBezTo>
                    <a:pt x="26884" y="24680"/>
                    <a:pt x="26873" y="24551"/>
                    <a:pt x="26863" y="24464"/>
                  </a:cubicBezTo>
                  <a:cubicBezTo>
                    <a:pt x="26852" y="24421"/>
                    <a:pt x="26841" y="24378"/>
                    <a:pt x="26841" y="24335"/>
                  </a:cubicBezTo>
                  <a:cubicBezTo>
                    <a:pt x="26798" y="24032"/>
                    <a:pt x="26722" y="23730"/>
                    <a:pt x="26625" y="23438"/>
                  </a:cubicBezTo>
                  <a:cubicBezTo>
                    <a:pt x="26539" y="23157"/>
                    <a:pt x="26431" y="22866"/>
                    <a:pt x="26301" y="22585"/>
                  </a:cubicBezTo>
                  <a:lnTo>
                    <a:pt x="26301" y="22585"/>
                  </a:lnTo>
                  <a:lnTo>
                    <a:pt x="26323" y="22628"/>
                  </a:lnTo>
                  <a:cubicBezTo>
                    <a:pt x="26161" y="22239"/>
                    <a:pt x="25955" y="21861"/>
                    <a:pt x="25729" y="21505"/>
                  </a:cubicBezTo>
                  <a:cubicBezTo>
                    <a:pt x="25653" y="21375"/>
                    <a:pt x="25577" y="21267"/>
                    <a:pt x="25513" y="21170"/>
                  </a:cubicBezTo>
                  <a:lnTo>
                    <a:pt x="25329" y="20922"/>
                  </a:lnTo>
                  <a:cubicBezTo>
                    <a:pt x="25263" y="20834"/>
                    <a:pt x="25244" y="20807"/>
                    <a:pt x="25245" y="20807"/>
                  </a:cubicBezTo>
                  <a:lnTo>
                    <a:pt x="25245" y="20807"/>
                  </a:lnTo>
                  <a:cubicBezTo>
                    <a:pt x="25247" y="20807"/>
                    <a:pt x="25294" y="20866"/>
                    <a:pt x="25307" y="20878"/>
                  </a:cubicBezTo>
                  <a:cubicBezTo>
                    <a:pt x="24962" y="20403"/>
                    <a:pt x="24584" y="19950"/>
                    <a:pt x="24173" y="19539"/>
                  </a:cubicBezTo>
                  <a:cubicBezTo>
                    <a:pt x="23817" y="19161"/>
                    <a:pt x="23428" y="18826"/>
                    <a:pt x="23028" y="18502"/>
                  </a:cubicBezTo>
                  <a:lnTo>
                    <a:pt x="22920" y="18405"/>
                  </a:lnTo>
                  <a:cubicBezTo>
                    <a:pt x="22510" y="18070"/>
                    <a:pt x="22078" y="17768"/>
                    <a:pt x="21624" y="17487"/>
                  </a:cubicBezTo>
                  <a:cubicBezTo>
                    <a:pt x="21300" y="17282"/>
                    <a:pt x="20922" y="17087"/>
                    <a:pt x="20533" y="16871"/>
                  </a:cubicBezTo>
                  <a:lnTo>
                    <a:pt x="20393" y="16796"/>
                  </a:lnTo>
                  <a:lnTo>
                    <a:pt x="20242" y="16731"/>
                  </a:lnTo>
                  <a:lnTo>
                    <a:pt x="19950" y="16590"/>
                  </a:lnTo>
                  <a:lnTo>
                    <a:pt x="19522" y="16392"/>
                  </a:lnTo>
                  <a:lnTo>
                    <a:pt x="19522" y="16392"/>
                  </a:lnTo>
                  <a:cubicBezTo>
                    <a:pt x="19426" y="16340"/>
                    <a:pt x="19310" y="16287"/>
                    <a:pt x="19205" y="16245"/>
                  </a:cubicBezTo>
                  <a:lnTo>
                    <a:pt x="18859" y="16115"/>
                  </a:lnTo>
                  <a:lnTo>
                    <a:pt x="18601" y="16019"/>
                  </a:lnTo>
                  <a:lnTo>
                    <a:pt x="18601" y="16019"/>
                  </a:lnTo>
                  <a:lnTo>
                    <a:pt x="18632" y="15964"/>
                  </a:lnTo>
                  <a:lnTo>
                    <a:pt x="18632" y="15964"/>
                  </a:lnTo>
                  <a:cubicBezTo>
                    <a:pt x="18622" y="15981"/>
                    <a:pt x="18610" y="16000"/>
                    <a:pt x="18599" y="16018"/>
                  </a:cubicBezTo>
                  <a:lnTo>
                    <a:pt x="18599" y="16018"/>
                  </a:lnTo>
                  <a:lnTo>
                    <a:pt x="18594" y="16016"/>
                  </a:lnTo>
                  <a:lnTo>
                    <a:pt x="18594" y="16016"/>
                  </a:lnTo>
                  <a:cubicBezTo>
                    <a:pt x="18604" y="15997"/>
                    <a:pt x="18617" y="15972"/>
                    <a:pt x="18632" y="15942"/>
                  </a:cubicBezTo>
                  <a:cubicBezTo>
                    <a:pt x="18773" y="15726"/>
                    <a:pt x="18870" y="15489"/>
                    <a:pt x="18978" y="15262"/>
                  </a:cubicBezTo>
                  <a:cubicBezTo>
                    <a:pt x="19097" y="15035"/>
                    <a:pt x="19183" y="14787"/>
                    <a:pt x="19280" y="14549"/>
                  </a:cubicBezTo>
                  <a:cubicBezTo>
                    <a:pt x="19378" y="14312"/>
                    <a:pt x="19464" y="14063"/>
                    <a:pt x="19529" y="13815"/>
                  </a:cubicBezTo>
                  <a:lnTo>
                    <a:pt x="19745" y="13069"/>
                  </a:lnTo>
                  <a:cubicBezTo>
                    <a:pt x="19982" y="12043"/>
                    <a:pt x="20123" y="11006"/>
                    <a:pt x="20155" y="9959"/>
                  </a:cubicBezTo>
                  <a:cubicBezTo>
                    <a:pt x="20155" y="9700"/>
                    <a:pt x="20177" y="9429"/>
                    <a:pt x="20177" y="9170"/>
                  </a:cubicBezTo>
                  <a:lnTo>
                    <a:pt x="20155" y="8393"/>
                  </a:lnTo>
                  <a:lnTo>
                    <a:pt x="20090" y="7604"/>
                  </a:lnTo>
                  <a:cubicBezTo>
                    <a:pt x="20080" y="7345"/>
                    <a:pt x="20036" y="7086"/>
                    <a:pt x="20004" y="6826"/>
                  </a:cubicBezTo>
                  <a:cubicBezTo>
                    <a:pt x="19874" y="5790"/>
                    <a:pt x="19680" y="4763"/>
                    <a:pt x="19432" y="3748"/>
                  </a:cubicBezTo>
                  <a:lnTo>
                    <a:pt x="19432" y="3748"/>
                  </a:lnTo>
                  <a:cubicBezTo>
                    <a:pt x="19475" y="3948"/>
                    <a:pt x="19492" y="4027"/>
                    <a:pt x="19491" y="4027"/>
                  </a:cubicBezTo>
                  <a:cubicBezTo>
                    <a:pt x="19490" y="4027"/>
                    <a:pt x="19432" y="3783"/>
                    <a:pt x="19356" y="3521"/>
                  </a:cubicBezTo>
                  <a:lnTo>
                    <a:pt x="19356" y="3521"/>
                  </a:lnTo>
                  <a:cubicBezTo>
                    <a:pt x="19382" y="3615"/>
                    <a:pt x="19389" y="3643"/>
                    <a:pt x="19387" y="3643"/>
                  </a:cubicBezTo>
                  <a:cubicBezTo>
                    <a:pt x="19384" y="3643"/>
                    <a:pt x="19358" y="3568"/>
                    <a:pt x="19355" y="3568"/>
                  </a:cubicBezTo>
                  <a:lnTo>
                    <a:pt x="19355" y="3568"/>
                  </a:lnTo>
                  <a:cubicBezTo>
                    <a:pt x="19355" y="3568"/>
                    <a:pt x="19355" y="3570"/>
                    <a:pt x="19356" y="3575"/>
                  </a:cubicBezTo>
                  <a:lnTo>
                    <a:pt x="19118" y="2744"/>
                  </a:lnTo>
                  <a:lnTo>
                    <a:pt x="18870" y="1912"/>
                  </a:lnTo>
                  <a:cubicBezTo>
                    <a:pt x="18805" y="1772"/>
                    <a:pt x="18665" y="1329"/>
                    <a:pt x="18514" y="908"/>
                  </a:cubicBezTo>
                  <a:cubicBezTo>
                    <a:pt x="18362" y="486"/>
                    <a:pt x="18211" y="76"/>
                    <a:pt x="18168" y="0"/>
                  </a:cubicBezTo>
                  <a:close/>
                  <a:moveTo>
                    <a:pt x="10658" y="48053"/>
                  </a:moveTo>
                  <a:lnTo>
                    <a:pt x="10658" y="48053"/>
                  </a:lnTo>
                  <a:cubicBezTo>
                    <a:pt x="10680" y="48057"/>
                    <a:pt x="10702" y="48061"/>
                    <a:pt x="10725" y="48065"/>
                  </a:cubicBezTo>
                  <a:lnTo>
                    <a:pt x="10725" y="48065"/>
                  </a:lnTo>
                  <a:cubicBezTo>
                    <a:pt x="10731" y="48065"/>
                    <a:pt x="10738" y="48064"/>
                    <a:pt x="10748" y="48064"/>
                  </a:cubicBezTo>
                  <a:cubicBezTo>
                    <a:pt x="10718" y="48061"/>
                    <a:pt x="10688" y="48057"/>
                    <a:pt x="10658" y="48053"/>
                  </a:cubicBezTo>
                  <a:close/>
                  <a:moveTo>
                    <a:pt x="43060" y="48179"/>
                  </a:moveTo>
                  <a:lnTo>
                    <a:pt x="43060" y="48179"/>
                  </a:lnTo>
                  <a:cubicBezTo>
                    <a:pt x="43060" y="48179"/>
                    <a:pt x="43061" y="48181"/>
                    <a:pt x="43064" y="48183"/>
                  </a:cubicBezTo>
                  <a:cubicBezTo>
                    <a:pt x="43066" y="48187"/>
                    <a:pt x="43071" y="48194"/>
                    <a:pt x="43077" y="48202"/>
                  </a:cubicBezTo>
                  <a:lnTo>
                    <a:pt x="43077" y="48202"/>
                  </a:lnTo>
                  <a:cubicBezTo>
                    <a:pt x="43064" y="48187"/>
                    <a:pt x="43059" y="48179"/>
                    <a:pt x="43060" y="48179"/>
                  </a:cubicBezTo>
                  <a:close/>
                  <a:moveTo>
                    <a:pt x="12914" y="48321"/>
                  </a:moveTo>
                  <a:lnTo>
                    <a:pt x="12914" y="48321"/>
                  </a:lnTo>
                  <a:cubicBezTo>
                    <a:pt x="12932" y="48322"/>
                    <a:pt x="12955" y="48323"/>
                    <a:pt x="12983" y="48324"/>
                  </a:cubicBezTo>
                  <a:cubicBezTo>
                    <a:pt x="12960" y="48323"/>
                    <a:pt x="12936" y="48322"/>
                    <a:pt x="12914" y="48321"/>
                  </a:cubicBezTo>
                  <a:close/>
                  <a:moveTo>
                    <a:pt x="13467" y="48321"/>
                  </a:moveTo>
                  <a:lnTo>
                    <a:pt x="13394" y="48324"/>
                  </a:lnTo>
                  <a:cubicBezTo>
                    <a:pt x="13426" y="48324"/>
                    <a:pt x="13450" y="48323"/>
                    <a:pt x="13467" y="48321"/>
                  </a:cubicBezTo>
                  <a:close/>
                  <a:moveTo>
                    <a:pt x="43688" y="49027"/>
                  </a:moveTo>
                  <a:cubicBezTo>
                    <a:pt x="43712" y="49063"/>
                    <a:pt x="43742" y="49109"/>
                    <a:pt x="43776" y="49165"/>
                  </a:cubicBezTo>
                  <a:lnTo>
                    <a:pt x="43776" y="49165"/>
                  </a:lnTo>
                  <a:cubicBezTo>
                    <a:pt x="43749" y="49127"/>
                    <a:pt x="43720" y="49079"/>
                    <a:pt x="43688" y="49027"/>
                  </a:cubicBezTo>
                  <a:close/>
                  <a:moveTo>
                    <a:pt x="33570" y="44619"/>
                  </a:moveTo>
                  <a:lnTo>
                    <a:pt x="33008" y="44640"/>
                  </a:lnTo>
                  <a:cubicBezTo>
                    <a:pt x="32846" y="44651"/>
                    <a:pt x="32717" y="44651"/>
                    <a:pt x="32652" y="44662"/>
                  </a:cubicBezTo>
                  <a:cubicBezTo>
                    <a:pt x="32036" y="44684"/>
                    <a:pt x="31410" y="44738"/>
                    <a:pt x="30805" y="44835"/>
                  </a:cubicBezTo>
                  <a:cubicBezTo>
                    <a:pt x="30017" y="44932"/>
                    <a:pt x="29185" y="45083"/>
                    <a:pt x="28666" y="45191"/>
                  </a:cubicBezTo>
                  <a:lnTo>
                    <a:pt x="28623" y="45213"/>
                  </a:lnTo>
                  <a:cubicBezTo>
                    <a:pt x="27900" y="45353"/>
                    <a:pt x="27208" y="45515"/>
                    <a:pt x="26333" y="45731"/>
                  </a:cubicBezTo>
                  <a:lnTo>
                    <a:pt x="26387" y="45731"/>
                  </a:lnTo>
                  <a:cubicBezTo>
                    <a:pt x="25722" y="45910"/>
                    <a:pt x="24730" y="46153"/>
                    <a:pt x="23696" y="46433"/>
                  </a:cubicBezTo>
                  <a:lnTo>
                    <a:pt x="23696" y="46433"/>
                  </a:lnTo>
                  <a:cubicBezTo>
                    <a:pt x="23013" y="46601"/>
                    <a:pt x="22303" y="46812"/>
                    <a:pt x="21613" y="46995"/>
                  </a:cubicBezTo>
                  <a:cubicBezTo>
                    <a:pt x="20868" y="47190"/>
                    <a:pt x="20144" y="47373"/>
                    <a:pt x="19475" y="47503"/>
                  </a:cubicBezTo>
                  <a:cubicBezTo>
                    <a:pt x="19151" y="47578"/>
                    <a:pt x="18913" y="47632"/>
                    <a:pt x="18686" y="47665"/>
                  </a:cubicBezTo>
                  <a:lnTo>
                    <a:pt x="18762" y="47654"/>
                  </a:lnTo>
                  <a:lnTo>
                    <a:pt x="18632" y="47676"/>
                  </a:lnTo>
                  <a:cubicBezTo>
                    <a:pt x="18552" y="47693"/>
                    <a:pt x="18471" y="47707"/>
                    <a:pt x="18388" y="47720"/>
                  </a:cubicBezTo>
                  <a:lnTo>
                    <a:pt x="18388" y="47720"/>
                  </a:lnTo>
                  <a:cubicBezTo>
                    <a:pt x="18147" y="47766"/>
                    <a:pt x="17844" y="47818"/>
                    <a:pt x="17541" y="47870"/>
                  </a:cubicBezTo>
                  <a:lnTo>
                    <a:pt x="17369" y="47881"/>
                  </a:lnTo>
                  <a:lnTo>
                    <a:pt x="17282" y="47902"/>
                  </a:lnTo>
                  <a:cubicBezTo>
                    <a:pt x="17065" y="47934"/>
                    <a:pt x="16999" y="47944"/>
                    <a:pt x="17024" y="47944"/>
                  </a:cubicBezTo>
                  <a:cubicBezTo>
                    <a:pt x="17041" y="47944"/>
                    <a:pt x="17101" y="47939"/>
                    <a:pt x="17185" y="47935"/>
                  </a:cubicBezTo>
                  <a:lnTo>
                    <a:pt x="17185" y="47935"/>
                  </a:lnTo>
                  <a:lnTo>
                    <a:pt x="16677" y="48010"/>
                  </a:lnTo>
                  <a:cubicBezTo>
                    <a:pt x="16375" y="48032"/>
                    <a:pt x="15684" y="48129"/>
                    <a:pt x="15262" y="48140"/>
                  </a:cubicBezTo>
                  <a:cubicBezTo>
                    <a:pt x="15122" y="48162"/>
                    <a:pt x="14647" y="48194"/>
                    <a:pt x="14172" y="48216"/>
                  </a:cubicBezTo>
                  <a:cubicBezTo>
                    <a:pt x="13934" y="48226"/>
                    <a:pt x="13696" y="48226"/>
                    <a:pt x="13513" y="48237"/>
                  </a:cubicBezTo>
                  <a:cubicBezTo>
                    <a:pt x="13415" y="48243"/>
                    <a:pt x="13332" y="48243"/>
                    <a:pt x="13266" y="48243"/>
                  </a:cubicBezTo>
                  <a:cubicBezTo>
                    <a:pt x="13202" y="48243"/>
                    <a:pt x="13154" y="48243"/>
                    <a:pt x="13127" y="48247"/>
                  </a:cubicBezTo>
                  <a:lnTo>
                    <a:pt x="13127" y="48247"/>
                  </a:lnTo>
                  <a:cubicBezTo>
                    <a:pt x="12939" y="48245"/>
                    <a:pt x="12752" y="48236"/>
                    <a:pt x="12573" y="48226"/>
                  </a:cubicBezTo>
                  <a:lnTo>
                    <a:pt x="12260" y="48216"/>
                  </a:lnTo>
                  <a:lnTo>
                    <a:pt x="11968" y="48194"/>
                  </a:lnTo>
                  <a:lnTo>
                    <a:pt x="11785" y="48172"/>
                  </a:lnTo>
                  <a:cubicBezTo>
                    <a:pt x="11633" y="48172"/>
                    <a:pt x="11471" y="48140"/>
                    <a:pt x="11320" y="48129"/>
                  </a:cubicBezTo>
                  <a:cubicBezTo>
                    <a:pt x="11158" y="48118"/>
                    <a:pt x="11007" y="48108"/>
                    <a:pt x="10856" y="48086"/>
                  </a:cubicBezTo>
                  <a:cubicBezTo>
                    <a:pt x="10810" y="48079"/>
                    <a:pt x="10767" y="48072"/>
                    <a:pt x="10725" y="48065"/>
                  </a:cubicBezTo>
                  <a:lnTo>
                    <a:pt x="10725" y="48065"/>
                  </a:lnTo>
                  <a:cubicBezTo>
                    <a:pt x="10663" y="48070"/>
                    <a:pt x="10784" y="48099"/>
                    <a:pt x="10823" y="48118"/>
                  </a:cubicBezTo>
                  <a:cubicBezTo>
                    <a:pt x="10839" y="48129"/>
                    <a:pt x="10839" y="48132"/>
                    <a:pt x="10825" y="48132"/>
                  </a:cubicBezTo>
                  <a:cubicBezTo>
                    <a:pt x="10810" y="48132"/>
                    <a:pt x="10780" y="48129"/>
                    <a:pt x="10737" y="48129"/>
                  </a:cubicBezTo>
                  <a:cubicBezTo>
                    <a:pt x="10564" y="48108"/>
                    <a:pt x="10391" y="48086"/>
                    <a:pt x="10208" y="48054"/>
                  </a:cubicBezTo>
                  <a:lnTo>
                    <a:pt x="10208" y="48054"/>
                  </a:lnTo>
                  <a:cubicBezTo>
                    <a:pt x="10370" y="48086"/>
                    <a:pt x="10553" y="48118"/>
                    <a:pt x="10780" y="48151"/>
                  </a:cubicBezTo>
                  <a:cubicBezTo>
                    <a:pt x="11007" y="48183"/>
                    <a:pt x="11277" y="48216"/>
                    <a:pt x="11623" y="48248"/>
                  </a:cubicBezTo>
                  <a:cubicBezTo>
                    <a:pt x="11445" y="48223"/>
                    <a:pt x="11208" y="48184"/>
                    <a:pt x="11258" y="48184"/>
                  </a:cubicBezTo>
                  <a:cubicBezTo>
                    <a:pt x="11272" y="48184"/>
                    <a:pt x="11308" y="48187"/>
                    <a:pt x="11374" y="48194"/>
                  </a:cubicBezTo>
                  <a:cubicBezTo>
                    <a:pt x="11785" y="48248"/>
                    <a:pt x="11936" y="48248"/>
                    <a:pt x="12098" y="48270"/>
                  </a:cubicBezTo>
                  <a:cubicBezTo>
                    <a:pt x="12263" y="48290"/>
                    <a:pt x="12447" y="48301"/>
                    <a:pt x="12914" y="48321"/>
                  </a:cubicBezTo>
                  <a:lnTo>
                    <a:pt x="12914" y="48321"/>
                  </a:lnTo>
                  <a:cubicBezTo>
                    <a:pt x="12711" y="48309"/>
                    <a:pt x="13060" y="48291"/>
                    <a:pt x="13545" y="48291"/>
                  </a:cubicBezTo>
                  <a:cubicBezTo>
                    <a:pt x="13482" y="48291"/>
                    <a:pt x="13554" y="48314"/>
                    <a:pt x="13467" y="48321"/>
                  </a:cubicBezTo>
                  <a:lnTo>
                    <a:pt x="13467" y="48321"/>
                  </a:lnTo>
                  <a:lnTo>
                    <a:pt x="14053" y="48302"/>
                  </a:lnTo>
                  <a:lnTo>
                    <a:pt x="14712" y="48259"/>
                  </a:lnTo>
                  <a:lnTo>
                    <a:pt x="14712" y="48259"/>
                  </a:lnTo>
                  <a:cubicBezTo>
                    <a:pt x="14511" y="48272"/>
                    <a:pt x="14538" y="48281"/>
                    <a:pt x="14656" y="48281"/>
                  </a:cubicBezTo>
                  <a:cubicBezTo>
                    <a:pt x="14730" y="48281"/>
                    <a:pt x="14838" y="48278"/>
                    <a:pt x="14949" y="48270"/>
                  </a:cubicBezTo>
                  <a:cubicBezTo>
                    <a:pt x="14884" y="48270"/>
                    <a:pt x="15165" y="48259"/>
                    <a:pt x="15511" y="48226"/>
                  </a:cubicBezTo>
                  <a:cubicBezTo>
                    <a:pt x="15846" y="48194"/>
                    <a:pt x="16256" y="48151"/>
                    <a:pt x="16429" y="48129"/>
                  </a:cubicBezTo>
                  <a:lnTo>
                    <a:pt x="16429" y="48129"/>
                  </a:lnTo>
                  <a:lnTo>
                    <a:pt x="15878" y="48183"/>
                  </a:lnTo>
                  <a:cubicBezTo>
                    <a:pt x="16613" y="48108"/>
                    <a:pt x="16969" y="48054"/>
                    <a:pt x="17336" y="47978"/>
                  </a:cubicBezTo>
                  <a:lnTo>
                    <a:pt x="18773" y="47708"/>
                  </a:lnTo>
                  <a:lnTo>
                    <a:pt x="18773" y="47708"/>
                  </a:lnTo>
                  <a:cubicBezTo>
                    <a:pt x="18673" y="47733"/>
                    <a:pt x="18545" y="47772"/>
                    <a:pt x="18594" y="47772"/>
                  </a:cubicBezTo>
                  <a:cubicBezTo>
                    <a:pt x="18630" y="47772"/>
                    <a:pt x="18763" y="47751"/>
                    <a:pt x="19075" y="47686"/>
                  </a:cubicBezTo>
                  <a:cubicBezTo>
                    <a:pt x="19410" y="47611"/>
                    <a:pt x="20544" y="47308"/>
                    <a:pt x="21797" y="46963"/>
                  </a:cubicBezTo>
                  <a:lnTo>
                    <a:pt x="22045" y="46909"/>
                  </a:lnTo>
                  <a:lnTo>
                    <a:pt x="23007" y="46639"/>
                  </a:lnTo>
                  <a:lnTo>
                    <a:pt x="23007" y="46639"/>
                  </a:lnTo>
                  <a:cubicBezTo>
                    <a:pt x="22704" y="46736"/>
                    <a:pt x="22143" y="46909"/>
                    <a:pt x="21538" y="47081"/>
                  </a:cubicBezTo>
                  <a:cubicBezTo>
                    <a:pt x="20922" y="47265"/>
                    <a:pt x="20274" y="47438"/>
                    <a:pt x="19810" y="47546"/>
                  </a:cubicBezTo>
                  <a:cubicBezTo>
                    <a:pt x="20350" y="47427"/>
                    <a:pt x="19961" y="47524"/>
                    <a:pt x="20771" y="47330"/>
                  </a:cubicBezTo>
                  <a:cubicBezTo>
                    <a:pt x="20810" y="47323"/>
                    <a:pt x="20830" y="47320"/>
                    <a:pt x="20837" y="47320"/>
                  </a:cubicBezTo>
                  <a:cubicBezTo>
                    <a:pt x="20879" y="47320"/>
                    <a:pt x="20307" y="47456"/>
                    <a:pt x="20101" y="47503"/>
                  </a:cubicBezTo>
                  <a:cubicBezTo>
                    <a:pt x="20728" y="47373"/>
                    <a:pt x="21354" y="47211"/>
                    <a:pt x="21981" y="47038"/>
                  </a:cubicBezTo>
                  <a:cubicBezTo>
                    <a:pt x="21894" y="47038"/>
                    <a:pt x="23396" y="46639"/>
                    <a:pt x="23331" y="46639"/>
                  </a:cubicBezTo>
                  <a:cubicBezTo>
                    <a:pt x="22650" y="46833"/>
                    <a:pt x="21981" y="47027"/>
                    <a:pt x="21300" y="47200"/>
                  </a:cubicBezTo>
                  <a:cubicBezTo>
                    <a:pt x="21538" y="47114"/>
                    <a:pt x="21775" y="47038"/>
                    <a:pt x="22024" y="46984"/>
                  </a:cubicBezTo>
                  <a:cubicBezTo>
                    <a:pt x="22488" y="46844"/>
                    <a:pt x="23126" y="46660"/>
                    <a:pt x="23784" y="46477"/>
                  </a:cubicBezTo>
                  <a:cubicBezTo>
                    <a:pt x="23844" y="46464"/>
                    <a:pt x="23876" y="46458"/>
                    <a:pt x="23888" y="46458"/>
                  </a:cubicBezTo>
                  <a:cubicBezTo>
                    <a:pt x="23937" y="46458"/>
                    <a:pt x="23674" y="46543"/>
                    <a:pt x="23592" y="46568"/>
                  </a:cubicBezTo>
                  <a:lnTo>
                    <a:pt x="23592" y="46568"/>
                  </a:lnTo>
                  <a:cubicBezTo>
                    <a:pt x="23822" y="46508"/>
                    <a:pt x="24826" y="46227"/>
                    <a:pt x="24951" y="46196"/>
                  </a:cubicBezTo>
                  <a:lnTo>
                    <a:pt x="24951" y="46196"/>
                  </a:lnTo>
                  <a:lnTo>
                    <a:pt x="24389" y="46358"/>
                  </a:lnTo>
                  <a:cubicBezTo>
                    <a:pt x="25124" y="46174"/>
                    <a:pt x="25588" y="46012"/>
                    <a:pt x="26474" y="45818"/>
                  </a:cubicBezTo>
                  <a:cubicBezTo>
                    <a:pt x="26787" y="45742"/>
                    <a:pt x="27403" y="45623"/>
                    <a:pt x="27457" y="45602"/>
                  </a:cubicBezTo>
                  <a:lnTo>
                    <a:pt x="27457" y="45602"/>
                  </a:lnTo>
                  <a:cubicBezTo>
                    <a:pt x="27253" y="45641"/>
                    <a:pt x="27111" y="45657"/>
                    <a:pt x="27037" y="45657"/>
                  </a:cubicBezTo>
                  <a:cubicBezTo>
                    <a:pt x="26927" y="45657"/>
                    <a:pt x="26965" y="45621"/>
                    <a:pt x="27165" y="45569"/>
                  </a:cubicBezTo>
                  <a:cubicBezTo>
                    <a:pt x="27219" y="45559"/>
                    <a:pt x="27619" y="45461"/>
                    <a:pt x="28062" y="45375"/>
                  </a:cubicBezTo>
                  <a:cubicBezTo>
                    <a:pt x="28504" y="45299"/>
                    <a:pt x="28969" y="45213"/>
                    <a:pt x="29152" y="45181"/>
                  </a:cubicBezTo>
                  <a:cubicBezTo>
                    <a:pt x="29218" y="45171"/>
                    <a:pt x="29254" y="45167"/>
                    <a:pt x="29268" y="45167"/>
                  </a:cubicBezTo>
                  <a:cubicBezTo>
                    <a:pt x="29347" y="45167"/>
                    <a:pt x="28664" y="45310"/>
                    <a:pt x="28739" y="45310"/>
                  </a:cubicBezTo>
                  <a:cubicBezTo>
                    <a:pt x="28750" y="45310"/>
                    <a:pt x="28778" y="45307"/>
                    <a:pt x="28828" y="45299"/>
                  </a:cubicBezTo>
                  <a:cubicBezTo>
                    <a:pt x="28839" y="45289"/>
                    <a:pt x="29131" y="45224"/>
                    <a:pt x="29239" y="45202"/>
                  </a:cubicBezTo>
                  <a:cubicBezTo>
                    <a:pt x="29343" y="45185"/>
                    <a:pt x="29370" y="45182"/>
                    <a:pt x="29379" y="45182"/>
                  </a:cubicBezTo>
                  <a:cubicBezTo>
                    <a:pt x="29384" y="45182"/>
                    <a:pt x="29383" y="45183"/>
                    <a:pt x="29389" y="45183"/>
                  </a:cubicBezTo>
                  <a:cubicBezTo>
                    <a:pt x="29404" y="45183"/>
                    <a:pt x="29466" y="45175"/>
                    <a:pt x="29822" y="45116"/>
                  </a:cubicBezTo>
                  <a:cubicBezTo>
                    <a:pt x="29867" y="45098"/>
                    <a:pt x="30125" y="45057"/>
                    <a:pt x="30331" y="45027"/>
                  </a:cubicBezTo>
                  <a:lnTo>
                    <a:pt x="30331" y="45027"/>
                  </a:lnTo>
                  <a:cubicBezTo>
                    <a:pt x="30282" y="45034"/>
                    <a:pt x="30224" y="45042"/>
                    <a:pt x="30157" y="45051"/>
                  </a:cubicBezTo>
                  <a:cubicBezTo>
                    <a:pt x="30503" y="44997"/>
                    <a:pt x="30697" y="44965"/>
                    <a:pt x="30891" y="44943"/>
                  </a:cubicBezTo>
                  <a:cubicBezTo>
                    <a:pt x="31086" y="44921"/>
                    <a:pt x="31302" y="44889"/>
                    <a:pt x="31723" y="44846"/>
                  </a:cubicBezTo>
                  <a:lnTo>
                    <a:pt x="31723" y="44846"/>
                  </a:lnTo>
                  <a:cubicBezTo>
                    <a:pt x="31704" y="44847"/>
                    <a:pt x="31691" y="44848"/>
                    <a:pt x="31684" y="44848"/>
                  </a:cubicBezTo>
                  <a:cubicBezTo>
                    <a:pt x="31594" y="44848"/>
                    <a:pt x="32507" y="44725"/>
                    <a:pt x="33160" y="44705"/>
                  </a:cubicBezTo>
                  <a:lnTo>
                    <a:pt x="33354" y="44705"/>
                  </a:lnTo>
                  <a:cubicBezTo>
                    <a:pt x="33499" y="44703"/>
                    <a:pt x="33644" y="44701"/>
                    <a:pt x="33788" y="44701"/>
                  </a:cubicBezTo>
                  <a:cubicBezTo>
                    <a:pt x="34255" y="44701"/>
                    <a:pt x="34717" y="44715"/>
                    <a:pt x="35179" y="44748"/>
                  </a:cubicBezTo>
                  <a:cubicBezTo>
                    <a:pt x="35763" y="44792"/>
                    <a:pt x="36335" y="44878"/>
                    <a:pt x="36908" y="44986"/>
                  </a:cubicBezTo>
                  <a:cubicBezTo>
                    <a:pt x="37017" y="45004"/>
                    <a:pt x="37484" y="45116"/>
                    <a:pt x="37460" y="45116"/>
                  </a:cubicBezTo>
                  <a:lnTo>
                    <a:pt x="37460" y="45116"/>
                  </a:lnTo>
                  <a:cubicBezTo>
                    <a:pt x="37438" y="45112"/>
                    <a:pt x="37416" y="45109"/>
                    <a:pt x="37394" y="45105"/>
                  </a:cubicBezTo>
                  <a:lnTo>
                    <a:pt x="37394" y="45105"/>
                  </a:lnTo>
                  <a:cubicBezTo>
                    <a:pt x="37434" y="45113"/>
                    <a:pt x="37454" y="45117"/>
                    <a:pt x="37459" y="45117"/>
                  </a:cubicBezTo>
                  <a:cubicBezTo>
                    <a:pt x="37459" y="45117"/>
                    <a:pt x="37459" y="45117"/>
                    <a:pt x="37460" y="45116"/>
                  </a:cubicBezTo>
                  <a:lnTo>
                    <a:pt x="37460" y="45116"/>
                  </a:lnTo>
                  <a:cubicBezTo>
                    <a:pt x="37535" y="45130"/>
                    <a:pt x="37612" y="45147"/>
                    <a:pt x="37705" y="45170"/>
                  </a:cubicBezTo>
                  <a:lnTo>
                    <a:pt x="37705" y="45170"/>
                  </a:lnTo>
                  <a:cubicBezTo>
                    <a:pt x="37660" y="45158"/>
                    <a:pt x="37617" y="45147"/>
                    <a:pt x="37577" y="45137"/>
                  </a:cubicBezTo>
                  <a:cubicBezTo>
                    <a:pt x="37631" y="45137"/>
                    <a:pt x="37696" y="45148"/>
                    <a:pt x="37750" y="45170"/>
                  </a:cubicBezTo>
                  <a:cubicBezTo>
                    <a:pt x="37869" y="45191"/>
                    <a:pt x="38042" y="45224"/>
                    <a:pt x="38247" y="45289"/>
                  </a:cubicBezTo>
                  <a:cubicBezTo>
                    <a:pt x="38809" y="45451"/>
                    <a:pt x="39359" y="45645"/>
                    <a:pt x="39889" y="45893"/>
                  </a:cubicBezTo>
                  <a:cubicBezTo>
                    <a:pt x="40137" y="46023"/>
                    <a:pt x="40299" y="46088"/>
                    <a:pt x="40385" y="46142"/>
                  </a:cubicBezTo>
                  <a:cubicBezTo>
                    <a:pt x="40429" y="46163"/>
                    <a:pt x="40461" y="46185"/>
                    <a:pt x="40504" y="46217"/>
                  </a:cubicBezTo>
                  <a:cubicBezTo>
                    <a:pt x="40504" y="46217"/>
                    <a:pt x="40461" y="46198"/>
                    <a:pt x="40458" y="46198"/>
                  </a:cubicBezTo>
                  <a:lnTo>
                    <a:pt x="40458" y="46198"/>
                  </a:lnTo>
                  <a:cubicBezTo>
                    <a:pt x="40456" y="46198"/>
                    <a:pt x="40465" y="46203"/>
                    <a:pt x="40493" y="46217"/>
                  </a:cubicBezTo>
                  <a:cubicBezTo>
                    <a:pt x="40839" y="46401"/>
                    <a:pt x="41185" y="46617"/>
                    <a:pt x="41509" y="46833"/>
                  </a:cubicBezTo>
                  <a:cubicBezTo>
                    <a:pt x="41757" y="47006"/>
                    <a:pt x="41930" y="47135"/>
                    <a:pt x="42081" y="47265"/>
                  </a:cubicBezTo>
                  <a:cubicBezTo>
                    <a:pt x="42243" y="47384"/>
                    <a:pt x="42394" y="47514"/>
                    <a:pt x="42578" y="47686"/>
                  </a:cubicBezTo>
                  <a:cubicBezTo>
                    <a:pt x="42816" y="47913"/>
                    <a:pt x="43042" y="48162"/>
                    <a:pt x="43248" y="48421"/>
                  </a:cubicBezTo>
                  <a:cubicBezTo>
                    <a:pt x="43403" y="48628"/>
                    <a:pt x="43444" y="48688"/>
                    <a:pt x="43438" y="48688"/>
                  </a:cubicBezTo>
                  <a:cubicBezTo>
                    <a:pt x="43429" y="48688"/>
                    <a:pt x="43330" y="48572"/>
                    <a:pt x="43323" y="48572"/>
                  </a:cubicBezTo>
                  <a:lnTo>
                    <a:pt x="43323" y="48572"/>
                  </a:lnTo>
                  <a:cubicBezTo>
                    <a:pt x="43321" y="48572"/>
                    <a:pt x="43324" y="48578"/>
                    <a:pt x="43334" y="48594"/>
                  </a:cubicBezTo>
                  <a:cubicBezTo>
                    <a:pt x="43107" y="48291"/>
                    <a:pt x="42859" y="48010"/>
                    <a:pt x="42589" y="47751"/>
                  </a:cubicBezTo>
                  <a:cubicBezTo>
                    <a:pt x="42530" y="47695"/>
                    <a:pt x="42471" y="47640"/>
                    <a:pt x="42411" y="47585"/>
                  </a:cubicBezTo>
                  <a:lnTo>
                    <a:pt x="42411" y="47585"/>
                  </a:lnTo>
                  <a:cubicBezTo>
                    <a:pt x="42438" y="47608"/>
                    <a:pt x="42465" y="47631"/>
                    <a:pt x="42492" y="47654"/>
                  </a:cubicBezTo>
                  <a:cubicBezTo>
                    <a:pt x="42377" y="47546"/>
                    <a:pt x="42257" y="47442"/>
                    <a:pt x="42136" y="47339"/>
                  </a:cubicBezTo>
                  <a:lnTo>
                    <a:pt x="42136" y="47339"/>
                  </a:lnTo>
                  <a:cubicBezTo>
                    <a:pt x="42229" y="47419"/>
                    <a:pt x="42320" y="47501"/>
                    <a:pt x="42411" y="47585"/>
                  </a:cubicBezTo>
                  <a:lnTo>
                    <a:pt x="42411" y="47585"/>
                  </a:lnTo>
                  <a:cubicBezTo>
                    <a:pt x="42287" y="47478"/>
                    <a:pt x="42163" y="47374"/>
                    <a:pt x="42037" y="47271"/>
                  </a:cubicBezTo>
                  <a:lnTo>
                    <a:pt x="42037" y="47271"/>
                  </a:lnTo>
                  <a:cubicBezTo>
                    <a:pt x="42434" y="47604"/>
                    <a:pt x="42803" y="47969"/>
                    <a:pt x="43140" y="48367"/>
                  </a:cubicBezTo>
                  <a:cubicBezTo>
                    <a:pt x="43475" y="48766"/>
                    <a:pt x="43766" y="49209"/>
                    <a:pt x="44004" y="49674"/>
                  </a:cubicBezTo>
                  <a:cubicBezTo>
                    <a:pt x="44209" y="50095"/>
                    <a:pt x="44371" y="50538"/>
                    <a:pt x="44490" y="50991"/>
                  </a:cubicBezTo>
                  <a:cubicBezTo>
                    <a:pt x="44533" y="51132"/>
                    <a:pt x="44555" y="51326"/>
                    <a:pt x="44587" y="51456"/>
                  </a:cubicBezTo>
                  <a:cubicBezTo>
                    <a:pt x="44608" y="51538"/>
                    <a:pt x="44615" y="51594"/>
                    <a:pt x="44615" y="51594"/>
                  </a:cubicBezTo>
                  <a:cubicBezTo>
                    <a:pt x="44615" y="51594"/>
                    <a:pt x="44613" y="51575"/>
                    <a:pt x="44609" y="51531"/>
                  </a:cubicBezTo>
                  <a:cubicBezTo>
                    <a:pt x="44576" y="51359"/>
                    <a:pt x="44555" y="51197"/>
                    <a:pt x="44511" y="51024"/>
                  </a:cubicBezTo>
                  <a:cubicBezTo>
                    <a:pt x="44492" y="50961"/>
                    <a:pt x="44485" y="50934"/>
                    <a:pt x="44486" y="50934"/>
                  </a:cubicBezTo>
                  <a:lnTo>
                    <a:pt x="44486" y="50934"/>
                  </a:lnTo>
                  <a:cubicBezTo>
                    <a:pt x="44486" y="50934"/>
                    <a:pt x="44492" y="50947"/>
                    <a:pt x="44501" y="50970"/>
                  </a:cubicBezTo>
                  <a:cubicBezTo>
                    <a:pt x="44511" y="51002"/>
                    <a:pt x="44522" y="51035"/>
                    <a:pt x="44533" y="51089"/>
                  </a:cubicBezTo>
                  <a:cubicBezTo>
                    <a:pt x="44555" y="51132"/>
                    <a:pt x="44555" y="51197"/>
                    <a:pt x="44565" y="51251"/>
                  </a:cubicBezTo>
                  <a:cubicBezTo>
                    <a:pt x="44592" y="51378"/>
                    <a:pt x="44619" y="51501"/>
                    <a:pt x="44623" y="51501"/>
                  </a:cubicBezTo>
                  <a:cubicBezTo>
                    <a:pt x="44625" y="51501"/>
                    <a:pt x="44618" y="51456"/>
                    <a:pt x="44598" y="51337"/>
                  </a:cubicBezTo>
                  <a:lnTo>
                    <a:pt x="44598" y="51337"/>
                  </a:lnTo>
                  <a:cubicBezTo>
                    <a:pt x="44760" y="52136"/>
                    <a:pt x="44771" y="52957"/>
                    <a:pt x="44641" y="53767"/>
                  </a:cubicBezTo>
                  <a:lnTo>
                    <a:pt x="44587" y="53940"/>
                  </a:lnTo>
                  <a:cubicBezTo>
                    <a:pt x="44652" y="53648"/>
                    <a:pt x="44684" y="53346"/>
                    <a:pt x="44706" y="53044"/>
                  </a:cubicBezTo>
                  <a:lnTo>
                    <a:pt x="44706" y="53044"/>
                  </a:lnTo>
                  <a:cubicBezTo>
                    <a:pt x="44695" y="53173"/>
                    <a:pt x="44684" y="53314"/>
                    <a:pt x="44663" y="53443"/>
                  </a:cubicBezTo>
                  <a:cubicBezTo>
                    <a:pt x="44652" y="53530"/>
                    <a:pt x="44641" y="53616"/>
                    <a:pt x="44630" y="53702"/>
                  </a:cubicBezTo>
                  <a:lnTo>
                    <a:pt x="44576" y="53972"/>
                  </a:lnTo>
                  <a:cubicBezTo>
                    <a:pt x="44555" y="54156"/>
                    <a:pt x="44501" y="54340"/>
                    <a:pt x="44457" y="54513"/>
                  </a:cubicBezTo>
                  <a:cubicBezTo>
                    <a:pt x="44425" y="54685"/>
                    <a:pt x="44371" y="54826"/>
                    <a:pt x="44349" y="54934"/>
                  </a:cubicBezTo>
                  <a:lnTo>
                    <a:pt x="44447" y="54610"/>
                  </a:lnTo>
                  <a:cubicBezTo>
                    <a:pt x="44479" y="54502"/>
                    <a:pt x="44511" y="54383"/>
                    <a:pt x="44533" y="54275"/>
                  </a:cubicBezTo>
                  <a:lnTo>
                    <a:pt x="44533" y="54275"/>
                  </a:lnTo>
                  <a:cubicBezTo>
                    <a:pt x="44522" y="54361"/>
                    <a:pt x="44501" y="54448"/>
                    <a:pt x="44479" y="54534"/>
                  </a:cubicBezTo>
                  <a:cubicBezTo>
                    <a:pt x="44457" y="54631"/>
                    <a:pt x="44436" y="54718"/>
                    <a:pt x="44403" y="54804"/>
                  </a:cubicBezTo>
                  <a:cubicBezTo>
                    <a:pt x="44360" y="54999"/>
                    <a:pt x="44295" y="55182"/>
                    <a:pt x="44231" y="55377"/>
                  </a:cubicBezTo>
                  <a:cubicBezTo>
                    <a:pt x="44090" y="55776"/>
                    <a:pt x="43917" y="56176"/>
                    <a:pt x="43723" y="56543"/>
                  </a:cubicBezTo>
                  <a:cubicBezTo>
                    <a:pt x="43911" y="56209"/>
                    <a:pt x="43826" y="56359"/>
                    <a:pt x="44054" y="55873"/>
                  </a:cubicBezTo>
                  <a:lnTo>
                    <a:pt x="44054" y="55873"/>
                  </a:lnTo>
                  <a:cubicBezTo>
                    <a:pt x="44052" y="55878"/>
                    <a:pt x="44051" y="55880"/>
                    <a:pt x="44052" y="55880"/>
                  </a:cubicBezTo>
                  <a:cubicBezTo>
                    <a:pt x="44052" y="55880"/>
                    <a:pt x="44060" y="55861"/>
                    <a:pt x="44079" y="55819"/>
                  </a:cubicBezTo>
                  <a:lnTo>
                    <a:pt x="44079" y="55819"/>
                  </a:lnTo>
                  <a:cubicBezTo>
                    <a:pt x="44071" y="55838"/>
                    <a:pt x="44062" y="55856"/>
                    <a:pt x="44054" y="55873"/>
                  </a:cubicBezTo>
                  <a:lnTo>
                    <a:pt x="44054" y="55873"/>
                  </a:lnTo>
                  <a:cubicBezTo>
                    <a:pt x="44062" y="55853"/>
                    <a:pt x="44084" y="55795"/>
                    <a:pt x="44112" y="55711"/>
                  </a:cubicBezTo>
                  <a:lnTo>
                    <a:pt x="44231" y="55420"/>
                  </a:lnTo>
                  <a:lnTo>
                    <a:pt x="44349" y="55063"/>
                  </a:lnTo>
                  <a:cubicBezTo>
                    <a:pt x="44467" y="54703"/>
                    <a:pt x="44545" y="54359"/>
                    <a:pt x="44537" y="54359"/>
                  </a:cubicBezTo>
                  <a:lnTo>
                    <a:pt x="44537" y="54359"/>
                  </a:lnTo>
                  <a:cubicBezTo>
                    <a:pt x="44537" y="54359"/>
                    <a:pt x="44536" y="54360"/>
                    <a:pt x="44535" y="54364"/>
                  </a:cubicBezTo>
                  <a:lnTo>
                    <a:pt x="44535" y="54364"/>
                  </a:lnTo>
                  <a:cubicBezTo>
                    <a:pt x="44561" y="54267"/>
                    <a:pt x="44584" y="54171"/>
                    <a:pt x="44598" y="54080"/>
                  </a:cubicBezTo>
                  <a:cubicBezTo>
                    <a:pt x="44630" y="53940"/>
                    <a:pt x="44663" y="53800"/>
                    <a:pt x="44684" y="53648"/>
                  </a:cubicBezTo>
                  <a:cubicBezTo>
                    <a:pt x="44727" y="53314"/>
                    <a:pt x="44760" y="52968"/>
                    <a:pt x="44771" y="52622"/>
                  </a:cubicBezTo>
                  <a:lnTo>
                    <a:pt x="44771" y="52568"/>
                  </a:lnTo>
                  <a:cubicBezTo>
                    <a:pt x="44771" y="52493"/>
                    <a:pt x="44771" y="52374"/>
                    <a:pt x="44760" y="52190"/>
                  </a:cubicBezTo>
                  <a:cubicBezTo>
                    <a:pt x="44760" y="52158"/>
                    <a:pt x="44749" y="52082"/>
                    <a:pt x="44738" y="52028"/>
                  </a:cubicBezTo>
                  <a:lnTo>
                    <a:pt x="44738" y="52039"/>
                  </a:lnTo>
                  <a:cubicBezTo>
                    <a:pt x="44738" y="52212"/>
                    <a:pt x="44760" y="52352"/>
                    <a:pt x="44760" y="52406"/>
                  </a:cubicBezTo>
                  <a:cubicBezTo>
                    <a:pt x="44749" y="52309"/>
                    <a:pt x="44738" y="52180"/>
                    <a:pt x="44727" y="52007"/>
                  </a:cubicBezTo>
                  <a:cubicBezTo>
                    <a:pt x="44717" y="51845"/>
                    <a:pt x="44684" y="51661"/>
                    <a:pt x="44652" y="51467"/>
                  </a:cubicBezTo>
                  <a:cubicBezTo>
                    <a:pt x="44598" y="51153"/>
                    <a:pt x="44522" y="50840"/>
                    <a:pt x="44414" y="50538"/>
                  </a:cubicBezTo>
                  <a:cubicBezTo>
                    <a:pt x="44378" y="50423"/>
                    <a:pt x="44367" y="50385"/>
                    <a:pt x="44369" y="50385"/>
                  </a:cubicBezTo>
                  <a:lnTo>
                    <a:pt x="44369" y="50385"/>
                  </a:lnTo>
                  <a:cubicBezTo>
                    <a:pt x="44372" y="50385"/>
                    <a:pt x="44424" y="50534"/>
                    <a:pt x="44428" y="50534"/>
                  </a:cubicBezTo>
                  <a:cubicBezTo>
                    <a:pt x="44429" y="50534"/>
                    <a:pt x="44425" y="50520"/>
                    <a:pt x="44414" y="50484"/>
                  </a:cubicBezTo>
                  <a:cubicBezTo>
                    <a:pt x="44371" y="50387"/>
                    <a:pt x="44349" y="50300"/>
                    <a:pt x="44306" y="50214"/>
                  </a:cubicBezTo>
                  <a:lnTo>
                    <a:pt x="44187" y="49944"/>
                  </a:lnTo>
                  <a:cubicBezTo>
                    <a:pt x="44166" y="49879"/>
                    <a:pt x="44144" y="49825"/>
                    <a:pt x="44123" y="49760"/>
                  </a:cubicBezTo>
                  <a:cubicBezTo>
                    <a:pt x="44079" y="49685"/>
                    <a:pt x="44036" y="49577"/>
                    <a:pt x="44004" y="49512"/>
                  </a:cubicBezTo>
                  <a:cubicBezTo>
                    <a:pt x="43980" y="49464"/>
                    <a:pt x="43963" y="49431"/>
                    <a:pt x="43964" y="49431"/>
                  </a:cubicBezTo>
                  <a:lnTo>
                    <a:pt x="43964" y="49431"/>
                  </a:lnTo>
                  <a:cubicBezTo>
                    <a:pt x="43965" y="49431"/>
                    <a:pt x="44016" y="49528"/>
                    <a:pt x="44166" y="49814"/>
                  </a:cubicBezTo>
                  <a:lnTo>
                    <a:pt x="43961" y="49404"/>
                  </a:lnTo>
                  <a:cubicBezTo>
                    <a:pt x="43885" y="49274"/>
                    <a:pt x="43809" y="49134"/>
                    <a:pt x="43723" y="49015"/>
                  </a:cubicBezTo>
                  <a:cubicBezTo>
                    <a:pt x="43561" y="48756"/>
                    <a:pt x="43377" y="48518"/>
                    <a:pt x="43194" y="48280"/>
                  </a:cubicBezTo>
                  <a:cubicBezTo>
                    <a:pt x="43010" y="48064"/>
                    <a:pt x="42816" y="47870"/>
                    <a:pt x="42610" y="47676"/>
                  </a:cubicBezTo>
                  <a:cubicBezTo>
                    <a:pt x="42427" y="47492"/>
                    <a:pt x="42159" y="47272"/>
                    <a:pt x="42043" y="47179"/>
                  </a:cubicBezTo>
                  <a:lnTo>
                    <a:pt x="42043" y="47179"/>
                  </a:lnTo>
                  <a:cubicBezTo>
                    <a:pt x="42051" y="47185"/>
                    <a:pt x="42060" y="47192"/>
                    <a:pt x="42070" y="47200"/>
                  </a:cubicBezTo>
                  <a:cubicBezTo>
                    <a:pt x="42051" y="47185"/>
                    <a:pt x="42032" y="47170"/>
                    <a:pt x="42012" y="47154"/>
                  </a:cubicBezTo>
                  <a:lnTo>
                    <a:pt x="42012" y="47154"/>
                  </a:lnTo>
                  <a:cubicBezTo>
                    <a:pt x="41996" y="47141"/>
                    <a:pt x="41986" y="47134"/>
                    <a:pt x="41986" y="47134"/>
                  </a:cubicBezTo>
                  <a:lnTo>
                    <a:pt x="41986" y="47134"/>
                  </a:lnTo>
                  <a:cubicBezTo>
                    <a:pt x="41642" y="46866"/>
                    <a:pt x="41272" y="46610"/>
                    <a:pt x="40893" y="46390"/>
                  </a:cubicBezTo>
                  <a:lnTo>
                    <a:pt x="40882" y="46379"/>
                  </a:lnTo>
                  <a:cubicBezTo>
                    <a:pt x="39575" y="45623"/>
                    <a:pt x="38139" y="45105"/>
                    <a:pt x="36659" y="44857"/>
                  </a:cubicBezTo>
                  <a:cubicBezTo>
                    <a:pt x="36076" y="44759"/>
                    <a:pt x="35482" y="44694"/>
                    <a:pt x="34899" y="44662"/>
                  </a:cubicBezTo>
                  <a:lnTo>
                    <a:pt x="34747" y="44640"/>
                  </a:lnTo>
                  <a:lnTo>
                    <a:pt x="34196" y="4461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8"/>
            <p:cNvSpPr/>
            <p:nvPr/>
          </p:nvSpPr>
          <p:spPr>
            <a:xfrm>
              <a:off x="5823775" y="3699263"/>
              <a:ext cx="1925" cy="1375"/>
            </a:xfrm>
            <a:custGeom>
              <a:rect b="b" l="l" r="r" t="t"/>
              <a:pathLst>
                <a:path extrusionOk="0" h="55" w="77">
                  <a:moveTo>
                    <a:pt x="76" y="1"/>
                  </a:moveTo>
                  <a:cubicBezTo>
                    <a:pt x="55" y="12"/>
                    <a:pt x="22" y="33"/>
                    <a:pt x="1" y="55"/>
                  </a:cubicBezTo>
                  <a:cubicBezTo>
                    <a:pt x="32" y="32"/>
                    <a:pt x="57" y="14"/>
                    <a:pt x="7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8"/>
            <p:cNvSpPr/>
            <p:nvPr/>
          </p:nvSpPr>
          <p:spPr>
            <a:xfrm>
              <a:off x="6115225" y="3986088"/>
              <a:ext cx="33025" cy="5425"/>
            </a:xfrm>
            <a:custGeom>
              <a:rect b="b" l="l" r="r" t="t"/>
              <a:pathLst>
                <a:path extrusionOk="0" h="217" w="1321">
                  <a:moveTo>
                    <a:pt x="807" y="85"/>
                  </a:moveTo>
                  <a:cubicBezTo>
                    <a:pt x="803" y="85"/>
                    <a:pt x="800" y="86"/>
                    <a:pt x="796" y="87"/>
                  </a:cubicBezTo>
                  <a:lnTo>
                    <a:pt x="796" y="87"/>
                  </a:lnTo>
                  <a:cubicBezTo>
                    <a:pt x="800" y="86"/>
                    <a:pt x="804" y="85"/>
                    <a:pt x="807" y="85"/>
                  </a:cubicBezTo>
                  <a:close/>
                  <a:moveTo>
                    <a:pt x="1314" y="1"/>
                  </a:moveTo>
                  <a:cubicBezTo>
                    <a:pt x="1298" y="1"/>
                    <a:pt x="1171" y="21"/>
                    <a:pt x="1045" y="52"/>
                  </a:cubicBezTo>
                  <a:cubicBezTo>
                    <a:pt x="929" y="81"/>
                    <a:pt x="809" y="96"/>
                    <a:pt x="777" y="96"/>
                  </a:cubicBezTo>
                  <a:cubicBezTo>
                    <a:pt x="763" y="96"/>
                    <a:pt x="767" y="93"/>
                    <a:pt x="796" y="87"/>
                  </a:cubicBezTo>
                  <a:lnTo>
                    <a:pt x="796" y="87"/>
                  </a:lnTo>
                  <a:cubicBezTo>
                    <a:pt x="299" y="180"/>
                    <a:pt x="1" y="216"/>
                    <a:pt x="119" y="216"/>
                  </a:cubicBezTo>
                  <a:cubicBezTo>
                    <a:pt x="135" y="216"/>
                    <a:pt x="159" y="216"/>
                    <a:pt x="191" y="214"/>
                  </a:cubicBezTo>
                  <a:cubicBezTo>
                    <a:pt x="386" y="182"/>
                    <a:pt x="580" y="150"/>
                    <a:pt x="775" y="106"/>
                  </a:cubicBezTo>
                  <a:cubicBezTo>
                    <a:pt x="818" y="96"/>
                    <a:pt x="850" y="96"/>
                    <a:pt x="1282" y="9"/>
                  </a:cubicBezTo>
                  <a:cubicBezTo>
                    <a:pt x="1311" y="3"/>
                    <a:pt x="1320" y="1"/>
                    <a:pt x="13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8"/>
            <p:cNvSpPr/>
            <p:nvPr/>
          </p:nvSpPr>
          <p:spPr>
            <a:xfrm>
              <a:off x="6135400" y="3986838"/>
              <a:ext cx="7300" cy="1375"/>
            </a:xfrm>
            <a:custGeom>
              <a:rect b="b" l="l" r="r" t="t"/>
              <a:pathLst>
                <a:path extrusionOk="0" h="55" w="292">
                  <a:moveTo>
                    <a:pt x="292" y="1"/>
                  </a:moveTo>
                  <a:lnTo>
                    <a:pt x="0" y="55"/>
                  </a:lnTo>
                  <a:cubicBezTo>
                    <a:pt x="86" y="44"/>
                    <a:pt x="184" y="22"/>
                    <a:pt x="29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1_1"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29"/>
          <p:cNvSpPr txBox="1"/>
          <p:nvPr>
            <p:ph type="title"/>
          </p:nvPr>
        </p:nvSpPr>
        <p:spPr>
          <a:xfrm>
            <a:off x="2977706" y="394450"/>
            <a:ext cx="34776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030" name="Google Shape;2030;p29"/>
          <p:cNvSpPr txBox="1"/>
          <p:nvPr>
            <p:ph idx="1" type="subTitle"/>
          </p:nvPr>
        </p:nvSpPr>
        <p:spPr>
          <a:xfrm>
            <a:off x="2979751" y="1982303"/>
            <a:ext cx="2390400" cy="15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1" name="Google Shape;2031;p29"/>
          <p:cNvSpPr txBox="1"/>
          <p:nvPr/>
        </p:nvSpPr>
        <p:spPr>
          <a:xfrm>
            <a:off x="2959721" y="3389826"/>
            <a:ext cx="45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2032" name="Google Shape;2032;p29"/>
          <p:cNvGrpSpPr/>
          <p:nvPr/>
        </p:nvGrpSpPr>
        <p:grpSpPr>
          <a:xfrm>
            <a:off x="7858191" y="128159"/>
            <a:ext cx="1141909" cy="4887182"/>
            <a:chOff x="7858191" y="128159"/>
            <a:chExt cx="1141909" cy="4887182"/>
          </a:xfrm>
        </p:grpSpPr>
        <p:grpSp>
          <p:nvGrpSpPr>
            <p:cNvPr id="2033" name="Google Shape;2033;p29"/>
            <p:cNvGrpSpPr/>
            <p:nvPr/>
          </p:nvGrpSpPr>
          <p:grpSpPr>
            <a:xfrm flipH="1">
              <a:off x="7858191" y="128159"/>
              <a:ext cx="1141909" cy="4887182"/>
              <a:chOff x="2548991" y="128159"/>
              <a:chExt cx="1141909" cy="4887182"/>
            </a:xfrm>
          </p:grpSpPr>
          <p:sp>
            <p:nvSpPr>
              <p:cNvPr id="2034" name="Google Shape;2034;p29"/>
              <p:cNvSpPr/>
              <p:nvPr/>
            </p:nvSpPr>
            <p:spPr>
              <a:xfrm>
                <a:off x="2549000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29"/>
              <p:cNvSpPr/>
              <p:nvPr/>
            </p:nvSpPr>
            <p:spPr>
              <a:xfrm>
                <a:off x="2549006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29"/>
              <p:cNvSpPr/>
              <p:nvPr/>
            </p:nvSpPr>
            <p:spPr>
              <a:xfrm>
                <a:off x="2825710" y="4469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29"/>
              <p:cNvSpPr/>
              <p:nvPr/>
            </p:nvSpPr>
            <p:spPr>
              <a:xfrm>
                <a:off x="3171906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29"/>
              <p:cNvSpPr/>
              <p:nvPr/>
            </p:nvSpPr>
            <p:spPr>
              <a:xfrm>
                <a:off x="2549000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29"/>
              <p:cNvSpPr/>
              <p:nvPr/>
            </p:nvSpPr>
            <p:spPr>
              <a:xfrm>
                <a:off x="2549006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29"/>
              <p:cNvSpPr/>
              <p:nvPr/>
            </p:nvSpPr>
            <p:spPr>
              <a:xfrm>
                <a:off x="25489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29"/>
              <p:cNvSpPr/>
              <p:nvPr/>
            </p:nvSpPr>
            <p:spPr>
              <a:xfrm>
                <a:off x="3171906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29"/>
              <p:cNvSpPr/>
              <p:nvPr/>
            </p:nvSpPr>
            <p:spPr>
              <a:xfrm>
                <a:off x="2549000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29"/>
              <p:cNvSpPr/>
              <p:nvPr/>
            </p:nvSpPr>
            <p:spPr>
              <a:xfrm>
                <a:off x="3448593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29"/>
              <p:cNvSpPr/>
              <p:nvPr/>
            </p:nvSpPr>
            <p:spPr>
              <a:xfrm>
                <a:off x="2549000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29"/>
              <p:cNvSpPr/>
              <p:nvPr/>
            </p:nvSpPr>
            <p:spPr>
              <a:xfrm>
                <a:off x="3171906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29"/>
              <p:cNvSpPr/>
              <p:nvPr/>
            </p:nvSpPr>
            <p:spPr>
              <a:xfrm>
                <a:off x="3171900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29"/>
              <p:cNvSpPr/>
              <p:nvPr/>
            </p:nvSpPr>
            <p:spPr>
              <a:xfrm>
                <a:off x="2549000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29"/>
              <p:cNvSpPr/>
              <p:nvPr/>
            </p:nvSpPr>
            <p:spPr>
              <a:xfrm>
                <a:off x="31718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29"/>
              <p:cNvSpPr/>
              <p:nvPr/>
            </p:nvSpPr>
            <p:spPr>
              <a:xfrm>
                <a:off x="2549000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29"/>
              <p:cNvSpPr/>
              <p:nvPr/>
            </p:nvSpPr>
            <p:spPr>
              <a:xfrm>
                <a:off x="2549010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29"/>
              <p:cNvSpPr/>
              <p:nvPr/>
            </p:nvSpPr>
            <p:spPr>
              <a:xfrm>
                <a:off x="2825706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29"/>
              <p:cNvSpPr/>
              <p:nvPr/>
            </p:nvSpPr>
            <p:spPr>
              <a:xfrm>
                <a:off x="2825710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29"/>
              <p:cNvSpPr/>
              <p:nvPr/>
            </p:nvSpPr>
            <p:spPr>
              <a:xfrm>
                <a:off x="2825710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29"/>
              <p:cNvSpPr/>
              <p:nvPr/>
            </p:nvSpPr>
            <p:spPr>
              <a:xfrm>
                <a:off x="2549010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29"/>
              <p:cNvSpPr/>
              <p:nvPr/>
            </p:nvSpPr>
            <p:spPr>
              <a:xfrm>
                <a:off x="2825700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29"/>
              <p:cNvSpPr/>
              <p:nvPr/>
            </p:nvSpPr>
            <p:spPr>
              <a:xfrm>
                <a:off x="2549000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29"/>
              <p:cNvSpPr/>
              <p:nvPr/>
            </p:nvSpPr>
            <p:spPr>
              <a:xfrm>
                <a:off x="3171906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29"/>
              <p:cNvSpPr/>
              <p:nvPr/>
            </p:nvSpPr>
            <p:spPr>
              <a:xfrm>
                <a:off x="3448606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29"/>
              <p:cNvSpPr/>
              <p:nvPr/>
            </p:nvSpPr>
            <p:spPr>
              <a:xfrm>
                <a:off x="2549006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29"/>
              <p:cNvSpPr/>
              <p:nvPr/>
            </p:nvSpPr>
            <p:spPr>
              <a:xfrm>
                <a:off x="2825688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29"/>
              <p:cNvSpPr/>
              <p:nvPr/>
            </p:nvSpPr>
            <p:spPr>
              <a:xfrm>
                <a:off x="2549000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29"/>
              <p:cNvSpPr/>
              <p:nvPr/>
            </p:nvSpPr>
            <p:spPr>
              <a:xfrm>
                <a:off x="2825688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29"/>
              <p:cNvSpPr/>
              <p:nvPr/>
            </p:nvSpPr>
            <p:spPr>
              <a:xfrm>
                <a:off x="2549006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29"/>
              <p:cNvSpPr/>
              <p:nvPr/>
            </p:nvSpPr>
            <p:spPr>
              <a:xfrm>
                <a:off x="2825706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29"/>
              <p:cNvSpPr/>
              <p:nvPr/>
            </p:nvSpPr>
            <p:spPr>
              <a:xfrm>
                <a:off x="2549006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29"/>
              <p:cNvSpPr/>
              <p:nvPr/>
            </p:nvSpPr>
            <p:spPr>
              <a:xfrm>
                <a:off x="2825706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29"/>
              <p:cNvSpPr/>
              <p:nvPr/>
            </p:nvSpPr>
            <p:spPr>
              <a:xfrm>
                <a:off x="2821900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29"/>
              <p:cNvSpPr/>
              <p:nvPr/>
            </p:nvSpPr>
            <p:spPr>
              <a:xfrm>
                <a:off x="3171900" y="48424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9" name="Google Shape;2069;p29"/>
            <p:cNvSpPr/>
            <p:nvPr/>
          </p:nvSpPr>
          <p:spPr>
            <a:xfrm flipH="1">
              <a:off x="8273885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9"/>
            <p:cNvSpPr/>
            <p:nvPr/>
          </p:nvSpPr>
          <p:spPr>
            <a:xfrm flipH="1">
              <a:off x="7927641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9"/>
            <p:cNvSpPr/>
            <p:nvPr/>
          </p:nvSpPr>
          <p:spPr>
            <a:xfrm flipH="1">
              <a:off x="7927685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9"/>
            <p:cNvSpPr/>
            <p:nvPr/>
          </p:nvSpPr>
          <p:spPr>
            <a:xfrm flipH="1">
              <a:off x="8201260" y="16912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9"/>
            <p:cNvSpPr/>
            <p:nvPr/>
          </p:nvSpPr>
          <p:spPr>
            <a:xfrm flipH="1">
              <a:off x="7927641" y="23312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4" name="Google Shape;2074;p29"/>
          <p:cNvGrpSpPr/>
          <p:nvPr/>
        </p:nvGrpSpPr>
        <p:grpSpPr>
          <a:xfrm>
            <a:off x="7501967" y="239095"/>
            <a:ext cx="1751925" cy="864025"/>
            <a:chOff x="238125" y="780400"/>
            <a:chExt cx="1751925" cy="864025"/>
          </a:xfrm>
        </p:grpSpPr>
        <p:sp>
          <p:nvSpPr>
            <p:cNvPr id="2075" name="Google Shape;2075;p29"/>
            <p:cNvSpPr/>
            <p:nvPr/>
          </p:nvSpPr>
          <p:spPr>
            <a:xfrm>
              <a:off x="478175" y="1237750"/>
              <a:ext cx="11900" cy="2175"/>
            </a:xfrm>
            <a:custGeom>
              <a:rect b="b" l="l" r="r" t="t"/>
              <a:pathLst>
                <a:path extrusionOk="0" h="87" w="476">
                  <a:moveTo>
                    <a:pt x="22" y="0"/>
                  </a:moveTo>
                  <a:cubicBezTo>
                    <a:pt x="0" y="0"/>
                    <a:pt x="151" y="33"/>
                    <a:pt x="184" y="43"/>
                  </a:cubicBezTo>
                  <a:lnTo>
                    <a:pt x="475" y="87"/>
                  </a:lnTo>
                  <a:cubicBezTo>
                    <a:pt x="324" y="54"/>
                    <a:pt x="43" y="0"/>
                    <a:pt x="2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9"/>
            <p:cNvSpPr/>
            <p:nvPr/>
          </p:nvSpPr>
          <p:spPr>
            <a:xfrm>
              <a:off x="471675" y="1237200"/>
              <a:ext cx="11225" cy="1725"/>
            </a:xfrm>
            <a:custGeom>
              <a:rect b="b" l="l" r="r" t="t"/>
              <a:pathLst>
                <a:path extrusionOk="0" h="69" w="449">
                  <a:moveTo>
                    <a:pt x="1" y="1"/>
                  </a:moveTo>
                  <a:cubicBezTo>
                    <a:pt x="26" y="4"/>
                    <a:pt x="51" y="8"/>
                    <a:pt x="76" y="11"/>
                  </a:cubicBezTo>
                  <a:lnTo>
                    <a:pt x="76" y="11"/>
                  </a:lnTo>
                  <a:cubicBezTo>
                    <a:pt x="53" y="8"/>
                    <a:pt x="27" y="4"/>
                    <a:pt x="1" y="1"/>
                  </a:cubicBezTo>
                  <a:close/>
                  <a:moveTo>
                    <a:pt x="76" y="11"/>
                  </a:moveTo>
                  <a:cubicBezTo>
                    <a:pt x="342" y="49"/>
                    <a:pt x="433" y="68"/>
                    <a:pt x="445" y="68"/>
                  </a:cubicBezTo>
                  <a:cubicBezTo>
                    <a:pt x="448" y="68"/>
                    <a:pt x="447" y="67"/>
                    <a:pt x="444" y="65"/>
                  </a:cubicBezTo>
                  <a:cubicBezTo>
                    <a:pt x="319" y="39"/>
                    <a:pt x="195" y="27"/>
                    <a:pt x="76" y="1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9"/>
            <p:cNvSpPr/>
            <p:nvPr/>
          </p:nvSpPr>
          <p:spPr>
            <a:xfrm>
              <a:off x="424627" y="1234100"/>
              <a:ext cx="11375" cy="425"/>
            </a:xfrm>
            <a:custGeom>
              <a:rect b="b" l="l" r="r" t="t"/>
              <a:pathLst>
                <a:path extrusionOk="0" h="17" w="455">
                  <a:moveTo>
                    <a:pt x="368" y="1"/>
                  </a:moveTo>
                  <a:cubicBezTo>
                    <a:pt x="310" y="1"/>
                    <a:pt x="253" y="6"/>
                    <a:pt x="195" y="6"/>
                  </a:cubicBezTo>
                  <a:lnTo>
                    <a:pt x="1" y="17"/>
                  </a:lnTo>
                  <a:cubicBezTo>
                    <a:pt x="152" y="17"/>
                    <a:pt x="303" y="6"/>
                    <a:pt x="454" y="6"/>
                  </a:cubicBezTo>
                  <a:cubicBezTo>
                    <a:pt x="426" y="2"/>
                    <a:pt x="397" y="1"/>
                    <a:pt x="36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9"/>
            <p:cNvSpPr/>
            <p:nvPr/>
          </p:nvSpPr>
          <p:spPr>
            <a:xfrm>
              <a:off x="386350" y="1234775"/>
              <a:ext cx="23925" cy="3000"/>
            </a:xfrm>
            <a:custGeom>
              <a:rect b="b" l="l" r="r" t="t"/>
              <a:pathLst>
                <a:path extrusionOk="0" h="120" w="957">
                  <a:moveTo>
                    <a:pt x="800" y="0"/>
                  </a:moveTo>
                  <a:cubicBezTo>
                    <a:pt x="776" y="3"/>
                    <a:pt x="761" y="5"/>
                    <a:pt x="755" y="7"/>
                  </a:cubicBezTo>
                  <a:lnTo>
                    <a:pt x="755" y="7"/>
                  </a:lnTo>
                  <a:cubicBezTo>
                    <a:pt x="770" y="5"/>
                    <a:pt x="785" y="3"/>
                    <a:pt x="800" y="0"/>
                  </a:cubicBezTo>
                  <a:close/>
                  <a:moveTo>
                    <a:pt x="755" y="7"/>
                  </a:moveTo>
                  <a:cubicBezTo>
                    <a:pt x="620" y="24"/>
                    <a:pt x="494" y="35"/>
                    <a:pt x="368" y="54"/>
                  </a:cubicBezTo>
                  <a:cubicBezTo>
                    <a:pt x="238" y="76"/>
                    <a:pt x="120" y="87"/>
                    <a:pt x="1" y="119"/>
                  </a:cubicBezTo>
                  <a:cubicBezTo>
                    <a:pt x="130" y="98"/>
                    <a:pt x="249" y="76"/>
                    <a:pt x="390" y="65"/>
                  </a:cubicBezTo>
                  <a:cubicBezTo>
                    <a:pt x="530" y="44"/>
                    <a:pt x="692" y="33"/>
                    <a:pt x="865" y="22"/>
                  </a:cubicBezTo>
                  <a:cubicBezTo>
                    <a:pt x="957" y="11"/>
                    <a:pt x="892" y="11"/>
                    <a:pt x="828" y="11"/>
                  </a:cubicBezTo>
                  <a:cubicBezTo>
                    <a:pt x="781" y="11"/>
                    <a:pt x="734" y="11"/>
                    <a:pt x="755" y="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9"/>
            <p:cNvSpPr/>
            <p:nvPr/>
          </p:nvSpPr>
          <p:spPr>
            <a:xfrm>
              <a:off x="376625" y="1237750"/>
              <a:ext cx="9750" cy="1900"/>
            </a:xfrm>
            <a:custGeom>
              <a:rect b="b" l="l" r="r" t="t"/>
              <a:pathLst>
                <a:path extrusionOk="0" h="76" w="390">
                  <a:moveTo>
                    <a:pt x="1" y="76"/>
                  </a:moveTo>
                  <a:lnTo>
                    <a:pt x="39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9"/>
            <p:cNvSpPr/>
            <p:nvPr/>
          </p:nvSpPr>
          <p:spPr>
            <a:xfrm>
              <a:off x="443875" y="1234500"/>
              <a:ext cx="8925" cy="825"/>
            </a:xfrm>
            <a:custGeom>
              <a:rect b="b" l="l" r="r" t="t"/>
              <a:pathLst>
                <a:path extrusionOk="0" h="33" w="357">
                  <a:moveTo>
                    <a:pt x="0" y="1"/>
                  </a:moveTo>
                  <a:lnTo>
                    <a:pt x="173" y="22"/>
                  </a:lnTo>
                  <a:lnTo>
                    <a:pt x="345" y="32"/>
                  </a:lnTo>
                  <a:lnTo>
                    <a:pt x="345" y="32"/>
                  </a:lnTo>
                  <a:cubicBezTo>
                    <a:pt x="309" y="29"/>
                    <a:pt x="232" y="10"/>
                    <a:pt x="0" y="1"/>
                  </a:cubicBezTo>
                  <a:close/>
                  <a:moveTo>
                    <a:pt x="345" y="32"/>
                  </a:moveTo>
                  <a:cubicBezTo>
                    <a:pt x="350" y="33"/>
                    <a:pt x="353" y="33"/>
                    <a:pt x="357" y="33"/>
                  </a:cubicBezTo>
                  <a:lnTo>
                    <a:pt x="345" y="32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9"/>
            <p:cNvSpPr/>
            <p:nvPr/>
          </p:nvSpPr>
          <p:spPr>
            <a:xfrm>
              <a:off x="439000" y="1234500"/>
              <a:ext cx="9475" cy="575"/>
            </a:xfrm>
            <a:custGeom>
              <a:rect b="b" l="l" r="r" t="t"/>
              <a:pathLst>
                <a:path extrusionOk="0" h="23" w="379">
                  <a:moveTo>
                    <a:pt x="1" y="1"/>
                  </a:moveTo>
                  <a:cubicBezTo>
                    <a:pt x="44" y="1"/>
                    <a:pt x="163" y="11"/>
                    <a:pt x="379" y="22"/>
                  </a:cubicBezTo>
                  <a:cubicBezTo>
                    <a:pt x="195" y="11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9"/>
            <p:cNvSpPr/>
            <p:nvPr/>
          </p:nvSpPr>
          <p:spPr>
            <a:xfrm>
              <a:off x="452775" y="1235300"/>
              <a:ext cx="1100" cy="25"/>
            </a:xfrm>
            <a:custGeom>
              <a:rect b="b" l="l" r="r" t="t"/>
              <a:pathLst>
                <a:path extrusionOk="0" h="1" w="44">
                  <a:moveTo>
                    <a:pt x="44" y="1"/>
                  </a:moveTo>
                  <a:lnTo>
                    <a:pt x="1" y="1"/>
                  </a:lnTo>
                  <a:cubicBezTo>
                    <a:pt x="12" y="1"/>
                    <a:pt x="22" y="1"/>
                    <a:pt x="4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9"/>
            <p:cNvSpPr/>
            <p:nvPr/>
          </p:nvSpPr>
          <p:spPr>
            <a:xfrm>
              <a:off x="487750" y="1240575"/>
              <a:ext cx="12575" cy="2325"/>
            </a:xfrm>
            <a:custGeom>
              <a:rect b="b" l="l" r="r" t="t"/>
              <a:pathLst>
                <a:path extrusionOk="0" h="93" w="503">
                  <a:moveTo>
                    <a:pt x="11" y="0"/>
                  </a:moveTo>
                  <a:cubicBezTo>
                    <a:pt x="0" y="0"/>
                    <a:pt x="55" y="14"/>
                    <a:pt x="222" y="49"/>
                  </a:cubicBezTo>
                  <a:cubicBezTo>
                    <a:pt x="272" y="60"/>
                    <a:pt x="289" y="64"/>
                    <a:pt x="294" y="64"/>
                  </a:cubicBezTo>
                  <a:cubicBezTo>
                    <a:pt x="300" y="64"/>
                    <a:pt x="281" y="57"/>
                    <a:pt x="294" y="57"/>
                  </a:cubicBezTo>
                  <a:cubicBezTo>
                    <a:pt x="308" y="57"/>
                    <a:pt x="356" y="64"/>
                    <a:pt x="503" y="92"/>
                  </a:cubicBezTo>
                  <a:cubicBezTo>
                    <a:pt x="329" y="56"/>
                    <a:pt x="33" y="0"/>
                    <a:pt x="1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9"/>
            <p:cNvSpPr/>
            <p:nvPr/>
          </p:nvSpPr>
          <p:spPr>
            <a:xfrm>
              <a:off x="459250" y="1236125"/>
              <a:ext cx="12725" cy="1375"/>
            </a:xfrm>
            <a:custGeom>
              <a:rect b="b" l="l" r="r" t="t"/>
              <a:pathLst>
                <a:path extrusionOk="0" h="55" w="509">
                  <a:moveTo>
                    <a:pt x="1" y="0"/>
                  </a:moveTo>
                  <a:lnTo>
                    <a:pt x="120" y="11"/>
                  </a:lnTo>
                  <a:lnTo>
                    <a:pt x="120" y="11"/>
                  </a:lnTo>
                  <a:cubicBezTo>
                    <a:pt x="80" y="7"/>
                    <a:pt x="40" y="3"/>
                    <a:pt x="1" y="0"/>
                  </a:cubicBezTo>
                  <a:close/>
                  <a:moveTo>
                    <a:pt x="120" y="11"/>
                  </a:moveTo>
                  <a:lnTo>
                    <a:pt x="120" y="11"/>
                  </a:lnTo>
                  <a:cubicBezTo>
                    <a:pt x="235" y="22"/>
                    <a:pt x="353" y="38"/>
                    <a:pt x="465" y="54"/>
                  </a:cubicBezTo>
                  <a:cubicBezTo>
                    <a:pt x="465" y="54"/>
                    <a:pt x="438" y="48"/>
                    <a:pt x="437" y="45"/>
                  </a:cubicBezTo>
                  <a:lnTo>
                    <a:pt x="437" y="45"/>
                  </a:lnTo>
                  <a:lnTo>
                    <a:pt x="249" y="22"/>
                  </a:lnTo>
                  <a:lnTo>
                    <a:pt x="120" y="11"/>
                  </a:lnTo>
                  <a:close/>
                  <a:moveTo>
                    <a:pt x="440" y="45"/>
                  </a:moveTo>
                  <a:cubicBezTo>
                    <a:pt x="438" y="45"/>
                    <a:pt x="437" y="45"/>
                    <a:pt x="437" y="45"/>
                  </a:cubicBezTo>
                  <a:lnTo>
                    <a:pt x="437" y="45"/>
                  </a:lnTo>
                  <a:lnTo>
                    <a:pt x="509" y="54"/>
                  </a:lnTo>
                  <a:cubicBezTo>
                    <a:pt x="465" y="47"/>
                    <a:pt x="446" y="45"/>
                    <a:pt x="440" y="4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9"/>
            <p:cNvSpPr/>
            <p:nvPr/>
          </p:nvSpPr>
          <p:spPr>
            <a:xfrm>
              <a:off x="453325" y="1235850"/>
              <a:ext cx="5950" cy="300"/>
            </a:xfrm>
            <a:custGeom>
              <a:rect b="b" l="l" r="r" t="t"/>
              <a:pathLst>
                <a:path extrusionOk="0" h="12" w="238">
                  <a:moveTo>
                    <a:pt x="0" y="1"/>
                  </a:moveTo>
                  <a:lnTo>
                    <a:pt x="238" y="11"/>
                  </a:lnTo>
                  <a:lnTo>
                    <a:pt x="238" y="1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9"/>
            <p:cNvSpPr/>
            <p:nvPr/>
          </p:nvSpPr>
          <p:spPr>
            <a:xfrm>
              <a:off x="379875" y="1236225"/>
              <a:ext cx="22050" cy="3150"/>
            </a:xfrm>
            <a:custGeom>
              <a:rect b="b" l="l" r="r" t="t"/>
              <a:pathLst>
                <a:path extrusionOk="0" h="126" w="882">
                  <a:moveTo>
                    <a:pt x="856" y="1"/>
                  </a:moveTo>
                  <a:cubicBezTo>
                    <a:pt x="840" y="1"/>
                    <a:pt x="791" y="5"/>
                    <a:pt x="681" y="18"/>
                  </a:cubicBezTo>
                  <a:lnTo>
                    <a:pt x="442" y="58"/>
                  </a:lnTo>
                  <a:lnTo>
                    <a:pt x="442" y="58"/>
                  </a:lnTo>
                  <a:lnTo>
                    <a:pt x="811" y="18"/>
                  </a:lnTo>
                  <a:cubicBezTo>
                    <a:pt x="830" y="11"/>
                    <a:pt x="882" y="1"/>
                    <a:pt x="856" y="1"/>
                  </a:cubicBezTo>
                  <a:close/>
                  <a:moveTo>
                    <a:pt x="442" y="58"/>
                  </a:moveTo>
                  <a:lnTo>
                    <a:pt x="411" y="61"/>
                  </a:lnTo>
                  <a:cubicBezTo>
                    <a:pt x="370" y="68"/>
                    <a:pt x="329" y="75"/>
                    <a:pt x="289" y="82"/>
                  </a:cubicBezTo>
                  <a:lnTo>
                    <a:pt x="289" y="82"/>
                  </a:lnTo>
                  <a:lnTo>
                    <a:pt x="357" y="72"/>
                  </a:lnTo>
                  <a:lnTo>
                    <a:pt x="442" y="58"/>
                  </a:lnTo>
                  <a:close/>
                  <a:moveTo>
                    <a:pt x="289" y="82"/>
                  </a:moveTo>
                  <a:lnTo>
                    <a:pt x="1" y="126"/>
                  </a:lnTo>
                  <a:cubicBezTo>
                    <a:pt x="100" y="118"/>
                    <a:pt x="193" y="100"/>
                    <a:pt x="289" y="8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9"/>
            <p:cNvSpPr/>
            <p:nvPr/>
          </p:nvSpPr>
          <p:spPr>
            <a:xfrm>
              <a:off x="420650" y="1234775"/>
              <a:ext cx="1100" cy="25"/>
            </a:xfrm>
            <a:custGeom>
              <a:rect b="b" l="l" r="r" t="t"/>
              <a:pathLst>
                <a:path extrusionOk="0" h="1" w="44">
                  <a:moveTo>
                    <a:pt x="44" y="0"/>
                  </a:moveTo>
                  <a:lnTo>
                    <a:pt x="0" y="0"/>
                  </a:lnTo>
                  <a:cubicBezTo>
                    <a:pt x="22" y="0"/>
                    <a:pt x="33" y="0"/>
                    <a:pt x="4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9"/>
            <p:cNvSpPr/>
            <p:nvPr/>
          </p:nvSpPr>
          <p:spPr>
            <a:xfrm>
              <a:off x="320200" y="1256650"/>
              <a:ext cx="1375" cy="300"/>
            </a:xfrm>
            <a:custGeom>
              <a:rect b="b" l="l" r="r" t="t"/>
              <a:pathLst>
                <a:path extrusionOk="0" h="12" w="55">
                  <a:moveTo>
                    <a:pt x="44" y="0"/>
                  </a:moveTo>
                  <a:lnTo>
                    <a:pt x="0" y="1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9"/>
            <p:cNvSpPr/>
            <p:nvPr/>
          </p:nvSpPr>
          <p:spPr>
            <a:xfrm>
              <a:off x="399575" y="1235300"/>
              <a:ext cx="12725" cy="1375"/>
            </a:xfrm>
            <a:custGeom>
              <a:rect b="b" l="l" r="r" t="t"/>
              <a:pathLst>
                <a:path extrusionOk="0" h="55" w="509">
                  <a:moveTo>
                    <a:pt x="509" y="1"/>
                  </a:moveTo>
                  <a:lnTo>
                    <a:pt x="509" y="1"/>
                  </a:lnTo>
                  <a:cubicBezTo>
                    <a:pt x="403" y="16"/>
                    <a:pt x="292" y="26"/>
                    <a:pt x="175" y="38"/>
                  </a:cubicBezTo>
                  <a:lnTo>
                    <a:pt x="175" y="38"/>
                  </a:lnTo>
                  <a:cubicBezTo>
                    <a:pt x="317" y="29"/>
                    <a:pt x="413" y="18"/>
                    <a:pt x="509" y="1"/>
                  </a:cubicBezTo>
                  <a:close/>
                  <a:moveTo>
                    <a:pt x="175" y="38"/>
                  </a:moveTo>
                  <a:cubicBezTo>
                    <a:pt x="141" y="40"/>
                    <a:pt x="105" y="42"/>
                    <a:pt x="66" y="44"/>
                  </a:cubicBezTo>
                  <a:cubicBezTo>
                    <a:pt x="1" y="55"/>
                    <a:pt x="12" y="55"/>
                    <a:pt x="23" y="55"/>
                  </a:cubicBezTo>
                  <a:cubicBezTo>
                    <a:pt x="74" y="49"/>
                    <a:pt x="125" y="43"/>
                    <a:pt x="175" y="3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9"/>
            <p:cNvSpPr/>
            <p:nvPr/>
          </p:nvSpPr>
          <p:spPr>
            <a:xfrm>
              <a:off x="359625" y="1241525"/>
              <a:ext cx="8675" cy="1900"/>
            </a:xfrm>
            <a:custGeom>
              <a:rect b="b" l="l" r="r" t="t"/>
              <a:pathLst>
                <a:path extrusionOk="0" h="76" w="347">
                  <a:moveTo>
                    <a:pt x="346" y="0"/>
                  </a:moveTo>
                  <a:lnTo>
                    <a:pt x="346" y="0"/>
                  </a:lnTo>
                  <a:cubicBezTo>
                    <a:pt x="227" y="22"/>
                    <a:pt x="119" y="44"/>
                    <a:pt x="0" y="76"/>
                  </a:cubicBezTo>
                  <a:cubicBezTo>
                    <a:pt x="108" y="54"/>
                    <a:pt x="227" y="33"/>
                    <a:pt x="34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9"/>
            <p:cNvSpPr/>
            <p:nvPr/>
          </p:nvSpPr>
          <p:spPr>
            <a:xfrm>
              <a:off x="418225" y="1234775"/>
              <a:ext cx="1650" cy="25"/>
            </a:xfrm>
            <a:custGeom>
              <a:rect b="b" l="l" r="r" t="t"/>
              <a:pathLst>
                <a:path extrusionOk="0" h="1" w="66">
                  <a:moveTo>
                    <a:pt x="33" y="0"/>
                  </a:moveTo>
                  <a:lnTo>
                    <a:pt x="65" y="0"/>
                  </a:lnTo>
                  <a:cubicBezTo>
                    <a:pt x="0" y="0"/>
                    <a:pt x="0" y="0"/>
                    <a:pt x="3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9"/>
            <p:cNvSpPr/>
            <p:nvPr/>
          </p:nvSpPr>
          <p:spPr>
            <a:xfrm>
              <a:off x="412275" y="1234775"/>
              <a:ext cx="8400" cy="550"/>
            </a:xfrm>
            <a:custGeom>
              <a:rect b="b" l="l" r="r" t="t"/>
              <a:pathLst>
                <a:path extrusionOk="0" h="22" w="336">
                  <a:moveTo>
                    <a:pt x="271" y="0"/>
                  </a:moveTo>
                  <a:cubicBezTo>
                    <a:pt x="163" y="11"/>
                    <a:pt x="87" y="11"/>
                    <a:pt x="1" y="22"/>
                  </a:cubicBezTo>
                  <a:cubicBezTo>
                    <a:pt x="119" y="11"/>
                    <a:pt x="238" y="11"/>
                    <a:pt x="33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9"/>
            <p:cNvSpPr/>
            <p:nvPr/>
          </p:nvSpPr>
          <p:spPr>
            <a:xfrm>
              <a:off x="292825" y="1253350"/>
              <a:ext cx="40225" cy="20175"/>
            </a:xfrm>
            <a:custGeom>
              <a:rect b="b" l="l" r="r" t="t"/>
              <a:pathLst>
                <a:path extrusionOk="0" h="807" w="1609">
                  <a:moveTo>
                    <a:pt x="1578" y="0"/>
                  </a:moveTo>
                  <a:cubicBezTo>
                    <a:pt x="1538" y="0"/>
                    <a:pt x="1354" y="52"/>
                    <a:pt x="1139" y="132"/>
                  </a:cubicBezTo>
                  <a:cubicBezTo>
                    <a:pt x="1128" y="143"/>
                    <a:pt x="1117" y="143"/>
                    <a:pt x="707" y="348"/>
                  </a:cubicBezTo>
                  <a:cubicBezTo>
                    <a:pt x="782" y="316"/>
                    <a:pt x="1009" y="208"/>
                    <a:pt x="1193" y="143"/>
                  </a:cubicBezTo>
                  <a:cubicBezTo>
                    <a:pt x="1298" y="97"/>
                    <a:pt x="1383" y="63"/>
                    <a:pt x="1392" y="63"/>
                  </a:cubicBezTo>
                  <a:cubicBezTo>
                    <a:pt x="1398" y="63"/>
                    <a:pt x="1372" y="77"/>
                    <a:pt x="1301" y="111"/>
                  </a:cubicBezTo>
                  <a:cubicBezTo>
                    <a:pt x="1020" y="229"/>
                    <a:pt x="901" y="283"/>
                    <a:pt x="825" y="316"/>
                  </a:cubicBezTo>
                  <a:cubicBezTo>
                    <a:pt x="739" y="359"/>
                    <a:pt x="696" y="370"/>
                    <a:pt x="566" y="445"/>
                  </a:cubicBezTo>
                  <a:cubicBezTo>
                    <a:pt x="591" y="434"/>
                    <a:pt x="603" y="429"/>
                    <a:pt x="604" y="429"/>
                  </a:cubicBezTo>
                  <a:cubicBezTo>
                    <a:pt x="608" y="429"/>
                    <a:pt x="465" y="501"/>
                    <a:pt x="329" y="586"/>
                  </a:cubicBezTo>
                  <a:cubicBezTo>
                    <a:pt x="164" y="692"/>
                    <a:pt x="0" y="807"/>
                    <a:pt x="14" y="807"/>
                  </a:cubicBezTo>
                  <a:cubicBezTo>
                    <a:pt x="15" y="807"/>
                    <a:pt x="19" y="805"/>
                    <a:pt x="26" y="802"/>
                  </a:cubicBezTo>
                  <a:cubicBezTo>
                    <a:pt x="91" y="748"/>
                    <a:pt x="167" y="705"/>
                    <a:pt x="253" y="661"/>
                  </a:cubicBezTo>
                  <a:cubicBezTo>
                    <a:pt x="322" y="613"/>
                    <a:pt x="390" y="572"/>
                    <a:pt x="459" y="533"/>
                  </a:cubicBezTo>
                  <a:lnTo>
                    <a:pt x="459" y="533"/>
                  </a:lnTo>
                  <a:cubicBezTo>
                    <a:pt x="436" y="548"/>
                    <a:pt x="404" y="570"/>
                    <a:pt x="408" y="570"/>
                  </a:cubicBezTo>
                  <a:cubicBezTo>
                    <a:pt x="410" y="570"/>
                    <a:pt x="424" y="563"/>
                    <a:pt x="458" y="543"/>
                  </a:cubicBezTo>
                  <a:cubicBezTo>
                    <a:pt x="555" y="478"/>
                    <a:pt x="663" y="424"/>
                    <a:pt x="761" y="370"/>
                  </a:cubicBezTo>
                  <a:cubicBezTo>
                    <a:pt x="847" y="327"/>
                    <a:pt x="955" y="273"/>
                    <a:pt x="1052" y="229"/>
                  </a:cubicBezTo>
                  <a:cubicBezTo>
                    <a:pt x="1160" y="186"/>
                    <a:pt x="1268" y="143"/>
                    <a:pt x="1376" y="100"/>
                  </a:cubicBezTo>
                  <a:cubicBezTo>
                    <a:pt x="1558" y="30"/>
                    <a:pt x="1609" y="0"/>
                    <a:pt x="157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9"/>
            <p:cNvSpPr/>
            <p:nvPr/>
          </p:nvSpPr>
          <p:spPr>
            <a:xfrm>
              <a:off x="321550" y="1247475"/>
              <a:ext cx="25125" cy="9200"/>
            </a:xfrm>
            <a:custGeom>
              <a:rect b="b" l="l" r="r" t="t"/>
              <a:pathLst>
                <a:path extrusionOk="0" h="368" w="1005">
                  <a:moveTo>
                    <a:pt x="886" y="32"/>
                  </a:moveTo>
                  <a:lnTo>
                    <a:pt x="886" y="32"/>
                  </a:lnTo>
                  <a:cubicBezTo>
                    <a:pt x="881" y="34"/>
                    <a:pt x="876" y="36"/>
                    <a:pt x="871" y="37"/>
                  </a:cubicBezTo>
                  <a:lnTo>
                    <a:pt x="871" y="37"/>
                  </a:lnTo>
                  <a:cubicBezTo>
                    <a:pt x="873" y="37"/>
                    <a:pt x="874" y="36"/>
                    <a:pt x="875" y="36"/>
                  </a:cubicBezTo>
                  <a:lnTo>
                    <a:pt x="875" y="36"/>
                  </a:lnTo>
                  <a:lnTo>
                    <a:pt x="886" y="32"/>
                  </a:lnTo>
                  <a:close/>
                  <a:moveTo>
                    <a:pt x="1005" y="0"/>
                  </a:moveTo>
                  <a:lnTo>
                    <a:pt x="1005" y="0"/>
                  </a:lnTo>
                  <a:cubicBezTo>
                    <a:pt x="960" y="12"/>
                    <a:pt x="917" y="24"/>
                    <a:pt x="875" y="36"/>
                  </a:cubicBezTo>
                  <a:lnTo>
                    <a:pt x="875" y="36"/>
                  </a:lnTo>
                  <a:lnTo>
                    <a:pt x="821" y="54"/>
                  </a:lnTo>
                  <a:lnTo>
                    <a:pt x="1005" y="0"/>
                  </a:lnTo>
                  <a:close/>
                  <a:moveTo>
                    <a:pt x="871" y="37"/>
                  </a:moveTo>
                  <a:cubicBezTo>
                    <a:pt x="724" y="80"/>
                    <a:pt x="585" y="128"/>
                    <a:pt x="368" y="194"/>
                  </a:cubicBezTo>
                  <a:cubicBezTo>
                    <a:pt x="238" y="248"/>
                    <a:pt x="119" y="302"/>
                    <a:pt x="0" y="367"/>
                  </a:cubicBezTo>
                  <a:cubicBezTo>
                    <a:pt x="277" y="240"/>
                    <a:pt x="574" y="133"/>
                    <a:pt x="871" y="3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9"/>
            <p:cNvSpPr/>
            <p:nvPr/>
          </p:nvSpPr>
          <p:spPr>
            <a:xfrm>
              <a:off x="346650" y="1239350"/>
              <a:ext cx="33250" cy="8150"/>
            </a:xfrm>
            <a:custGeom>
              <a:rect b="b" l="l" r="r" t="t"/>
              <a:pathLst>
                <a:path extrusionOk="0" h="326" w="1330">
                  <a:moveTo>
                    <a:pt x="1232" y="33"/>
                  </a:moveTo>
                  <a:cubicBezTo>
                    <a:pt x="1198" y="40"/>
                    <a:pt x="1169" y="47"/>
                    <a:pt x="1145" y="53"/>
                  </a:cubicBezTo>
                  <a:lnTo>
                    <a:pt x="1145" y="53"/>
                  </a:lnTo>
                  <a:cubicBezTo>
                    <a:pt x="1172" y="47"/>
                    <a:pt x="1201" y="40"/>
                    <a:pt x="1232" y="33"/>
                  </a:cubicBezTo>
                  <a:close/>
                  <a:moveTo>
                    <a:pt x="1330" y="1"/>
                  </a:moveTo>
                  <a:cubicBezTo>
                    <a:pt x="1167" y="33"/>
                    <a:pt x="1005" y="66"/>
                    <a:pt x="865" y="98"/>
                  </a:cubicBezTo>
                  <a:lnTo>
                    <a:pt x="887" y="98"/>
                  </a:lnTo>
                  <a:cubicBezTo>
                    <a:pt x="887" y="98"/>
                    <a:pt x="887" y="98"/>
                    <a:pt x="887" y="98"/>
                  </a:cubicBezTo>
                  <a:lnTo>
                    <a:pt x="887" y="98"/>
                  </a:lnTo>
                  <a:cubicBezTo>
                    <a:pt x="887" y="98"/>
                    <a:pt x="887" y="98"/>
                    <a:pt x="887" y="98"/>
                  </a:cubicBezTo>
                  <a:lnTo>
                    <a:pt x="897" y="98"/>
                  </a:lnTo>
                  <a:cubicBezTo>
                    <a:pt x="898" y="98"/>
                    <a:pt x="899" y="98"/>
                    <a:pt x="900" y="98"/>
                  </a:cubicBezTo>
                  <a:lnTo>
                    <a:pt x="900" y="98"/>
                  </a:lnTo>
                  <a:cubicBezTo>
                    <a:pt x="896" y="98"/>
                    <a:pt x="892" y="98"/>
                    <a:pt x="887" y="98"/>
                  </a:cubicBezTo>
                  <a:lnTo>
                    <a:pt x="887" y="98"/>
                  </a:lnTo>
                  <a:cubicBezTo>
                    <a:pt x="1044" y="60"/>
                    <a:pt x="1191" y="31"/>
                    <a:pt x="1330" y="1"/>
                  </a:cubicBezTo>
                  <a:close/>
                  <a:moveTo>
                    <a:pt x="876" y="98"/>
                  </a:moveTo>
                  <a:cubicBezTo>
                    <a:pt x="867" y="98"/>
                    <a:pt x="852" y="98"/>
                    <a:pt x="840" y="104"/>
                  </a:cubicBezTo>
                  <a:lnTo>
                    <a:pt x="840" y="104"/>
                  </a:lnTo>
                  <a:cubicBezTo>
                    <a:pt x="853" y="101"/>
                    <a:pt x="866" y="99"/>
                    <a:pt x="876" y="98"/>
                  </a:cubicBezTo>
                  <a:close/>
                  <a:moveTo>
                    <a:pt x="1145" y="53"/>
                  </a:moveTo>
                  <a:cubicBezTo>
                    <a:pt x="989" y="87"/>
                    <a:pt x="916" y="103"/>
                    <a:pt x="891" y="109"/>
                  </a:cubicBezTo>
                  <a:lnTo>
                    <a:pt x="891" y="109"/>
                  </a:lnTo>
                  <a:cubicBezTo>
                    <a:pt x="930" y="100"/>
                    <a:pt x="1064" y="70"/>
                    <a:pt x="1052" y="70"/>
                  </a:cubicBezTo>
                  <a:cubicBezTo>
                    <a:pt x="1047" y="70"/>
                    <a:pt x="1011" y="76"/>
                    <a:pt x="922" y="93"/>
                  </a:cubicBezTo>
                  <a:lnTo>
                    <a:pt x="922" y="93"/>
                  </a:lnTo>
                  <a:cubicBezTo>
                    <a:pt x="922" y="93"/>
                    <a:pt x="921" y="93"/>
                    <a:pt x="921" y="93"/>
                  </a:cubicBezTo>
                  <a:cubicBezTo>
                    <a:pt x="919" y="93"/>
                    <a:pt x="913" y="94"/>
                    <a:pt x="900" y="98"/>
                  </a:cubicBezTo>
                  <a:lnTo>
                    <a:pt x="900" y="98"/>
                  </a:lnTo>
                  <a:cubicBezTo>
                    <a:pt x="900" y="98"/>
                    <a:pt x="901" y="98"/>
                    <a:pt x="901" y="97"/>
                  </a:cubicBezTo>
                  <a:lnTo>
                    <a:pt x="901" y="97"/>
                  </a:lnTo>
                  <a:cubicBezTo>
                    <a:pt x="884" y="101"/>
                    <a:pt x="865" y="105"/>
                    <a:pt x="843" y="109"/>
                  </a:cubicBezTo>
                  <a:cubicBezTo>
                    <a:pt x="858" y="105"/>
                    <a:pt x="873" y="102"/>
                    <a:pt x="887" y="98"/>
                  </a:cubicBezTo>
                  <a:lnTo>
                    <a:pt x="887" y="98"/>
                  </a:lnTo>
                  <a:lnTo>
                    <a:pt x="833" y="108"/>
                  </a:lnTo>
                  <a:lnTo>
                    <a:pt x="833" y="108"/>
                  </a:lnTo>
                  <a:cubicBezTo>
                    <a:pt x="835" y="106"/>
                    <a:pt x="838" y="105"/>
                    <a:pt x="840" y="104"/>
                  </a:cubicBezTo>
                  <a:lnTo>
                    <a:pt x="840" y="104"/>
                  </a:lnTo>
                  <a:cubicBezTo>
                    <a:pt x="788" y="113"/>
                    <a:pt x="722" y="128"/>
                    <a:pt x="711" y="132"/>
                  </a:cubicBezTo>
                  <a:lnTo>
                    <a:pt x="711" y="132"/>
                  </a:lnTo>
                  <a:lnTo>
                    <a:pt x="833" y="108"/>
                  </a:lnTo>
                  <a:lnTo>
                    <a:pt x="833" y="108"/>
                  </a:lnTo>
                  <a:cubicBezTo>
                    <a:pt x="833" y="109"/>
                    <a:pt x="833" y="109"/>
                    <a:pt x="833" y="109"/>
                  </a:cubicBezTo>
                  <a:cubicBezTo>
                    <a:pt x="749" y="126"/>
                    <a:pt x="715" y="133"/>
                    <a:pt x="710" y="133"/>
                  </a:cubicBezTo>
                  <a:cubicBezTo>
                    <a:pt x="709" y="133"/>
                    <a:pt x="709" y="132"/>
                    <a:pt x="711" y="132"/>
                  </a:cubicBezTo>
                  <a:lnTo>
                    <a:pt x="711" y="132"/>
                  </a:lnTo>
                  <a:lnTo>
                    <a:pt x="660" y="141"/>
                  </a:lnTo>
                  <a:lnTo>
                    <a:pt x="444" y="206"/>
                  </a:lnTo>
                  <a:cubicBezTo>
                    <a:pt x="293" y="239"/>
                    <a:pt x="141" y="282"/>
                    <a:pt x="1" y="325"/>
                  </a:cubicBezTo>
                  <a:cubicBezTo>
                    <a:pt x="87" y="303"/>
                    <a:pt x="195" y="271"/>
                    <a:pt x="336" y="239"/>
                  </a:cubicBezTo>
                  <a:cubicBezTo>
                    <a:pt x="465" y="206"/>
                    <a:pt x="627" y="152"/>
                    <a:pt x="843" y="109"/>
                  </a:cubicBezTo>
                  <a:lnTo>
                    <a:pt x="843" y="109"/>
                  </a:lnTo>
                  <a:cubicBezTo>
                    <a:pt x="722" y="135"/>
                    <a:pt x="411" y="224"/>
                    <a:pt x="441" y="224"/>
                  </a:cubicBezTo>
                  <a:cubicBezTo>
                    <a:pt x="448" y="224"/>
                    <a:pt x="475" y="219"/>
                    <a:pt x="530" y="206"/>
                  </a:cubicBezTo>
                  <a:cubicBezTo>
                    <a:pt x="800" y="152"/>
                    <a:pt x="897" y="120"/>
                    <a:pt x="962" y="98"/>
                  </a:cubicBezTo>
                  <a:cubicBezTo>
                    <a:pt x="1022" y="90"/>
                    <a:pt x="1055" y="74"/>
                    <a:pt x="1145" y="5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9"/>
            <p:cNvSpPr/>
            <p:nvPr/>
          </p:nvSpPr>
          <p:spPr>
            <a:xfrm>
              <a:off x="479350" y="1239725"/>
              <a:ext cx="2075" cy="475"/>
            </a:xfrm>
            <a:custGeom>
              <a:rect b="b" l="l" r="r" t="t"/>
              <a:pathLst>
                <a:path extrusionOk="0" h="19" w="83">
                  <a:moveTo>
                    <a:pt x="7" y="0"/>
                  </a:moveTo>
                  <a:cubicBezTo>
                    <a:pt x="1" y="0"/>
                    <a:pt x="19" y="6"/>
                    <a:pt x="83" y="18"/>
                  </a:cubicBezTo>
                  <a:lnTo>
                    <a:pt x="50" y="8"/>
                  </a:lnTo>
                  <a:cubicBezTo>
                    <a:pt x="28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9"/>
            <p:cNvSpPr/>
            <p:nvPr/>
          </p:nvSpPr>
          <p:spPr>
            <a:xfrm>
              <a:off x="460650" y="1236650"/>
              <a:ext cx="26100" cy="4250"/>
            </a:xfrm>
            <a:custGeom>
              <a:rect b="b" l="l" r="r" t="t"/>
              <a:pathLst>
                <a:path extrusionOk="0" h="170" w="1044">
                  <a:moveTo>
                    <a:pt x="10" y="1"/>
                  </a:moveTo>
                  <a:cubicBezTo>
                    <a:pt x="1" y="1"/>
                    <a:pt x="13" y="3"/>
                    <a:pt x="40" y="7"/>
                  </a:cubicBezTo>
                  <a:lnTo>
                    <a:pt x="40" y="7"/>
                  </a:lnTo>
                  <a:cubicBezTo>
                    <a:pt x="30" y="5"/>
                    <a:pt x="20" y="3"/>
                    <a:pt x="10" y="1"/>
                  </a:cubicBezTo>
                  <a:close/>
                  <a:moveTo>
                    <a:pt x="40" y="7"/>
                  </a:moveTo>
                  <a:cubicBezTo>
                    <a:pt x="145" y="26"/>
                    <a:pt x="237" y="47"/>
                    <a:pt x="463" y="77"/>
                  </a:cubicBezTo>
                  <a:cubicBezTo>
                    <a:pt x="491" y="81"/>
                    <a:pt x="517" y="82"/>
                    <a:pt x="554" y="84"/>
                  </a:cubicBezTo>
                  <a:lnTo>
                    <a:pt x="554" y="84"/>
                  </a:lnTo>
                  <a:cubicBezTo>
                    <a:pt x="440" y="68"/>
                    <a:pt x="327" y="53"/>
                    <a:pt x="237" y="33"/>
                  </a:cubicBezTo>
                  <a:cubicBezTo>
                    <a:pt x="149" y="21"/>
                    <a:pt x="79" y="12"/>
                    <a:pt x="40" y="7"/>
                  </a:cubicBezTo>
                  <a:close/>
                  <a:moveTo>
                    <a:pt x="554" y="84"/>
                  </a:moveTo>
                  <a:lnTo>
                    <a:pt x="554" y="84"/>
                  </a:lnTo>
                  <a:cubicBezTo>
                    <a:pt x="630" y="95"/>
                    <a:pt x="707" y="107"/>
                    <a:pt x="777" y="120"/>
                  </a:cubicBezTo>
                  <a:lnTo>
                    <a:pt x="841" y="131"/>
                  </a:lnTo>
                  <a:lnTo>
                    <a:pt x="841" y="131"/>
                  </a:lnTo>
                  <a:cubicBezTo>
                    <a:pt x="830" y="128"/>
                    <a:pt x="816" y="124"/>
                    <a:pt x="798" y="120"/>
                  </a:cubicBezTo>
                  <a:cubicBezTo>
                    <a:pt x="674" y="95"/>
                    <a:pt x="604" y="88"/>
                    <a:pt x="554" y="84"/>
                  </a:cubicBezTo>
                  <a:close/>
                  <a:moveTo>
                    <a:pt x="805" y="129"/>
                  </a:moveTo>
                  <a:cubicBezTo>
                    <a:pt x="801" y="129"/>
                    <a:pt x="798" y="129"/>
                    <a:pt x="798" y="131"/>
                  </a:cubicBezTo>
                  <a:cubicBezTo>
                    <a:pt x="878" y="144"/>
                    <a:pt x="1028" y="170"/>
                    <a:pt x="1037" y="170"/>
                  </a:cubicBezTo>
                  <a:cubicBezTo>
                    <a:pt x="1043" y="170"/>
                    <a:pt x="995" y="160"/>
                    <a:pt x="841" y="131"/>
                  </a:cubicBezTo>
                  <a:lnTo>
                    <a:pt x="841" y="131"/>
                  </a:lnTo>
                  <a:lnTo>
                    <a:pt x="841" y="131"/>
                  </a:lnTo>
                  <a:cubicBezTo>
                    <a:pt x="868" y="137"/>
                    <a:pt x="876" y="139"/>
                    <a:pt x="875" y="139"/>
                  </a:cubicBezTo>
                  <a:cubicBezTo>
                    <a:pt x="872" y="139"/>
                    <a:pt x="823" y="129"/>
                    <a:pt x="805" y="12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9"/>
            <p:cNvSpPr/>
            <p:nvPr/>
          </p:nvSpPr>
          <p:spPr>
            <a:xfrm>
              <a:off x="400125" y="1235850"/>
              <a:ext cx="18925" cy="1650"/>
            </a:xfrm>
            <a:custGeom>
              <a:rect b="b" l="l" r="r" t="t"/>
              <a:pathLst>
                <a:path extrusionOk="0" h="66" w="757">
                  <a:moveTo>
                    <a:pt x="757" y="1"/>
                  </a:moveTo>
                  <a:cubicBezTo>
                    <a:pt x="638" y="1"/>
                    <a:pt x="508" y="11"/>
                    <a:pt x="379" y="22"/>
                  </a:cubicBezTo>
                  <a:cubicBezTo>
                    <a:pt x="260" y="44"/>
                    <a:pt x="130" y="44"/>
                    <a:pt x="1" y="65"/>
                  </a:cubicBezTo>
                  <a:cubicBezTo>
                    <a:pt x="130" y="55"/>
                    <a:pt x="260" y="44"/>
                    <a:pt x="389" y="33"/>
                  </a:cubicBezTo>
                  <a:lnTo>
                    <a:pt x="368" y="33"/>
                  </a:lnTo>
                  <a:cubicBezTo>
                    <a:pt x="584" y="22"/>
                    <a:pt x="670" y="11"/>
                    <a:pt x="713" y="11"/>
                  </a:cubicBezTo>
                  <a:cubicBezTo>
                    <a:pt x="746" y="11"/>
                    <a:pt x="735" y="1"/>
                    <a:pt x="7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9"/>
            <p:cNvSpPr/>
            <p:nvPr/>
          </p:nvSpPr>
          <p:spPr>
            <a:xfrm>
              <a:off x="310475" y="1256650"/>
              <a:ext cx="10025" cy="5150"/>
            </a:xfrm>
            <a:custGeom>
              <a:rect b="b" l="l" r="r" t="t"/>
              <a:pathLst>
                <a:path extrusionOk="0" h="206" w="401">
                  <a:moveTo>
                    <a:pt x="400" y="0"/>
                  </a:moveTo>
                  <a:cubicBezTo>
                    <a:pt x="260" y="54"/>
                    <a:pt x="141" y="130"/>
                    <a:pt x="1" y="205"/>
                  </a:cubicBezTo>
                  <a:lnTo>
                    <a:pt x="314" y="5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9"/>
            <p:cNvSpPr/>
            <p:nvPr/>
          </p:nvSpPr>
          <p:spPr>
            <a:xfrm>
              <a:off x="291575" y="1268800"/>
              <a:ext cx="5425" cy="3525"/>
            </a:xfrm>
            <a:custGeom>
              <a:rect b="b" l="l" r="r" t="t"/>
              <a:pathLst>
                <a:path extrusionOk="0" h="141" w="217">
                  <a:moveTo>
                    <a:pt x="217" y="0"/>
                  </a:moveTo>
                  <a:cubicBezTo>
                    <a:pt x="141" y="43"/>
                    <a:pt x="65" y="87"/>
                    <a:pt x="1" y="141"/>
                  </a:cubicBezTo>
                  <a:cubicBezTo>
                    <a:pt x="65" y="108"/>
                    <a:pt x="119" y="54"/>
                    <a:pt x="184" y="22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9"/>
            <p:cNvSpPr/>
            <p:nvPr/>
          </p:nvSpPr>
          <p:spPr>
            <a:xfrm>
              <a:off x="964475" y="1063575"/>
              <a:ext cx="1925" cy="5425"/>
            </a:xfrm>
            <a:custGeom>
              <a:rect b="b" l="l" r="r" t="t"/>
              <a:pathLst>
                <a:path extrusionOk="0" h="217" w="77">
                  <a:moveTo>
                    <a:pt x="1" y="217"/>
                  </a:moveTo>
                  <a:cubicBezTo>
                    <a:pt x="22" y="141"/>
                    <a:pt x="44" y="65"/>
                    <a:pt x="76" y="1"/>
                  </a:cubicBezTo>
                  <a:cubicBezTo>
                    <a:pt x="44" y="65"/>
                    <a:pt x="22" y="141"/>
                    <a:pt x="1" y="2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9"/>
            <p:cNvSpPr/>
            <p:nvPr/>
          </p:nvSpPr>
          <p:spPr>
            <a:xfrm>
              <a:off x="953400" y="1106725"/>
              <a:ext cx="150" cy="1975"/>
            </a:xfrm>
            <a:custGeom>
              <a:rect b="b" l="l" r="r" t="t"/>
              <a:pathLst>
                <a:path extrusionOk="0" h="79" w="6">
                  <a:moveTo>
                    <a:pt x="5" y="0"/>
                  </a:moveTo>
                  <a:cubicBezTo>
                    <a:pt x="5" y="0"/>
                    <a:pt x="4" y="8"/>
                    <a:pt x="3" y="21"/>
                  </a:cubicBezTo>
                  <a:lnTo>
                    <a:pt x="3" y="21"/>
                  </a:lnTo>
                  <a:cubicBezTo>
                    <a:pt x="5" y="7"/>
                    <a:pt x="6" y="0"/>
                    <a:pt x="5" y="0"/>
                  </a:cubicBezTo>
                  <a:close/>
                  <a:moveTo>
                    <a:pt x="3" y="21"/>
                  </a:moveTo>
                  <a:cubicBezTo>
                    <a:pt x="2" y="25"/>
                    <a:pt x="2" y="30"/>
                    <a:pt x="1" y="35"/>
                  </a:cubicBezTo>
                  <a:lnTo>
                    <a:pt x="1" y="78"/>
                  </a:lnTo>
                  <a:cubicBezTo>
                    <a:pt x="1" y="54"/>
                    <a:pt x="2" y="35"/>
                    <a:pt x="3" y="2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9"/>
            <p:cNvSpPr/>
            <p:nvPr/>
          </p:nvSpPr>
          <p:spPr>
            <a:xfrm>
              <a:off x="924250" y="1433775"/>
              <a:ext cx="3250" cy="7325"/>
            </a:xfrm>
            <a:custGeom>
              <a:rect b="b" l="l" r="r" t="t"/>
              <a:pathLst>
                <a:path extrusionOk="0" h="293" w="130">
                  <a:moveTo>
                    <a:pt x="130" y="1"/>
                  </a:moveTo>
                  <a:lnTo>
                    <a:pt x="87" y="87"/>
                  </a:lnTo>
                  <a:cubicBezTo>
                    <a:pt x="66" y="136"/>
                    <a:pt x="49" y="185"/>
                    <a:pt x="32" y="228"/>
                  </a:cubicBezTo>
                  <a:lnTo>
                    <a:pt x="32" y="228"/>
                  </a:lnTo>
                  <a:cubicBezTo>
                    <a:pt x="64" y="158"/>
                    <a:pt x="97" y="83"/>
                    <a:pt x="130" y="1"/>
                  </a:cubicBezTo>
                  <a:close/>
                  <a:moveTo>
                    <a:pt x="32" y="228"/>
                  </a:moveTo>
                  <a:lnTo>
                    <a:pt x="32" y="228"/>
                  </a:lnTo>
                  <a:cubicBezTo>
                    <a:pt x="21" y="250"/>
                    <a:pt x="11" y="271"/>
                    <a:pt x="0" y="292"/>
                  </a:cubicBezTo>
                  <a:cubicBezTo>
                    <a:pt x="12" y="273"/>
                    <a:pt x="22" y="251"/>
                    <a:pt x="32" y="2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9"/>
            <p:cNvSpPr/>
            <p:nvPr/>
          </p:nvSpPr>
          <p:spPr>
            <a:xfrm>
              <a:off x="928575" y="1418375"/>
              <a:ext cx="4075" cy="9750"/>
            </a:xfrm>
            <a:custGeom>
              <a:rect b="b" l="l" r="r" t="t"/>
              <a:pathLst>
                <a:path extrusionOk="0" h="390" w="163">
                  <a:moveTo>
                    <a:pt x="162" y="1"/>
                  </a:moveTo>
                  <a:lnTo>
                    <a:pt x="162" y="1"/>
                  </a:lnTo>
                  <a:cubicBezTo>
                    <a:pt x="133" y="59"/>
                    <a:pt x="104" y="135"/>
                    <a:pt x="66" y="231"/>
                  </a:cubicBezTo>
                  <a:lnTo>
                    <a:pt x="66" y="231"/>
                  </a:lnTo>
                  <a:cubicBezTo>
                    <a:pt x="98" y="155"/>
                    <a:pt x="130" y="78"/>
                    <a:pt x="162" y="1"/>
                  </a:cubicBezTo>
                  <a:close/>
                  <a:moveTo>
                    <a:pt x="66" y="231"/>
                  </a:moveTo>
                  <a:cubicBezTo>
                    <a:pt x="44" y="284"/>
                    <a:pt x="22" y="337"/>
                    <a:pt x="0" y="390"/>
                  </a:cubicBezTo>
                  <a:cubicBezTo>
                    <a:pt x="25" y="332"/>
                    <a:pt x="47" y="279"/>
                    <a:pt x="66" y="23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9"/>
            <p:cNvSpPr/>
            <p:nvPr/>
          </p:nvSpPr>
          <p:spPr>
            <a:xfrm>
              <a:off x="1102525" y="896700"/>
              <a:ext cx="5625" cy="4225"/>
            </a:xfrm>
            <a:custGeom>
              <a:rect b="b" l="l" r="r" t="t"/>
              <a:pathLst>
                <a:path extrusionOk="0" h="169" w="225">
                  <a:moveTo>
                    <a:pt x="225" y="1"/>
                  </a:moveTo>
                  <a:cubicBezTo>
                    <a:pt x="34" y="142"/>
                    <a:pt x="1" y="168"/>
                    <a:pt x="4" y="168"/>
                  </a:cubicBezTo>
                  <a:cubicBezTo>
                    <a:pt x="6" y="168"/>
                    <a:pt x="19" y="160"/>
                    <a:pt x="21" y="160"/>
                  </a:cubicBezTo>
                  <a:cubicBezTo>
                    <a:pt x="22" y="160"/>
                    <a:pt x="22" y="160"/>
                    <a:pt x="19" y="16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9"/>
            <p:cNvSpPr/>
            <p:nvPr/>
          </p:nvSpPr>
          <p:spPr>
            <a:xfrm>
              <a:off x="962325" y="1080275"/>
              <a:ext cx="1375" cy="4400"/>
            </a:xfrm>
            <a:custGeom>
              <a:rect b="b" l="l" r="r" t="t"/>
              <a:pathLst>
                <a:path extrusionOk="0" h="176" w="55">
                  <a:moveTo>
                    <a:pt x="54" y="1"/>
                  </a:moveTo>
                  <a:cubicBezTo>
                    <a:pt x="53" y="1"/>
                    <a:pt x="52" y="5"/>
                    <a:pt x="50" y="13"/>
                  </a:cubicBezTo>
                  <a:lnTo>
                    <a:pt x="50" y="13"/>
                  </a:lnTo>
                  <a:cubicBezTo>
                    <a:pt x="51" y="10"/>
                    <a:pt x="53" y="6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lose/>
                  <a:moveTo>
                    <a:pt x="50" y="13"/>
                  </a:moveTo>
                  <a:lnTo>
                    <a:pt x="50" y="13"/>
                  </a:lnTo>
                  <a:cubicBezTo>
                    <a:pt x="30" y="65"/>
                    <a:pt x="10" y="125"/>
                    <a:pt x="0" y="175"/>
                  </a:cubicBezTo>
                  <a:cubicBezTo>
                    <a:pt x="29" y="88"/>
                    <a:pt x="43" y="36"/>
                    <a:pt x="50" y="1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9"/>
            <p:cNvSpPr/>
            <p:nvPr/>
          </p:nvSpPr>
          <p:spPr>
            <a:xfrm>
              <a:off x="1858800" y="882650"/>
              <a:ext cx="1650" cy="1125"/>
            </a:xfrm>
            <a:custGeom>
              <a:rect b="b" l="l" r="r" t="t"/>
              <a:pathLst>
                <a:path extrusionOk="0" h="45" w="66">
                  <a:moveTo>
                    <a:pt x="0" y="1"/>
                  </a:moveTo>
                  <a:lnTo>
                    <a:pt x="33" y="23"/>
                  </a:lnTo>
                  <a:lnTo>
                    <a:pt x="33" y="23"/>
                  </a:lnTo>
                  <a:cubicBezTo>
                    <a:pt x="22" y="14"/>
                    <a:pt x="11" y="6"/>
                    <a:pt x="0" y="1"/>
                  </a:cubicBezTo>
                  <a:close/>
                  <a:moveTo>
                    <a:pt x="33" y="23"/>
                  </a:moveTo>
                  <a:lnTo>
                    <a:pt x="33" y="23"/>
                  </a:lnTo>
                  <a:cubicBezTo>
                    <a:pt x="44" y="31"/>
                    <a:pt x="54" y="39"/>
                    <a:pt x="65" y="44"/>
                  </a:cubicBezTo>
                  <a:lnTo>
                    <a:pt x="33" y="2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9"/>
            <p:cNvSpPr/>
            <p:nvPr/>
          </p:nvSpPr>
          <p:spPr>
            <a:xfrm>
              <a:off x="1986525" y="1053325"/>
              <a:ext cx="550" cy="9475"/>
            </a:xfrm>
            <a:custGeom>
              <a:rect b="b" l="l" r="r" t="t"/>
              <a:pathLst>
                <a:path extrusionOk="0" h="379" w="22">
                  <a:moveTo>
                    <a:pt x="22" y="0"/>
                  </a:moveTo>
                  <a:cubicBezTo>
                    <a:pt x="11" y="76"/>
                    <a:pt x="22" y="141"/>
                    <a:pt x="11" y="205"/>
                  </a:cubicBezTo>
                  <a:cubicBezTo>
                    <a:pt x="11" y="270"/>
                    <a:pt x="0" y="335"/>
                    <a:pt x="0" y="378"/>
                  </a:cubicBezTo>
                  <a:cubicBezTo>
                    <a:pt x="22" y="184"/>
                    <a:pt x="22" y="76"/>
                    <a:pt x="2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9"/>
            <p:cNvSpPr/>
            <p:nvPr/>
          </p:nvSpPr>
          <p:spPr>
            <a:xfrm>
              <a:off x="239475" y="1345700"/>
              <a:ext cx="375" cy="2500"/>
            </a:xfrm>
            <a:custGeom>
              <a:rect b="b" l="l" r="r" t="t"/>
              <a:pathLst>
                <a:path extrusionOk="0" h="100" w="15">
                  <a:moveTo>
                    <a:pt x="14" y="1"/>
                  </a:moveTo>
                  <a:cubicBezTo>
                    <a:pt x="13" y="1"/>
                    <a:pt x="0" y="79"/>
                    <a:pt x="0" y="100"/>
                  </a:cubicBezTo>
                  <a:cubicBezTo>
                    <a:pt x="12" y="26"/>
                    <a:pt x="15" y="1"/>
                    <a:pt x="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9"/>
            <p:cNvSpPr/>
            <p:nvPr/>
          </p:nvSpPr>
          <p:spPr>
            <a:xfrm>
              <a:off x="247025" y="1323875"/>
              <a:ext cx="575" cy="2200"/>
            </a:xfrm>
            <a:custGeom>
              <a:rect b="b" l="l" r="r" t="t"/>
              <a:pathLst>
                <a:path extrusionOk="0" h="88" w="23">
                  <a:moveTo>
                    <a:pt x="22" y="1"/>
                  </a:moveTo>
                  <a:cubicBezTo>
                    <a:pt x="11" y="33"/>
                    <a:pt x="0" y="55"/>
                    <a:pt x="0" y="87"/>
                  </a:cubicBezTo>
                  <a:cubicBezTo>
                    <a:pt x="0" y="55"/>
                    <a:pt x="11" y="33"/>
                    <a:pt x="2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9"/>
            <p:cNvSpPr/>
            <p:nvPr/>
          </p:nvSpPr>
          <p:spPr>
            <a:xfrm>
              <a:off x="239725" y="1340350"/>
              <a:ext cx="1375" cy="6775"/>
            </a:xfrm>
            <a:custGeom>
              <a:rect b="b" l="l" r="r" t="t"/>
              <a:pathLst>
                <a:path extrusionOk="0" h="271" w="55">
                  <a:moveTo>
                    <a:pt x="55" y="1"/>
                  </a:moveTo>
                  <a:cubicBezTo>
                    <a:pt x="33" y="87"/>
                    <a:pt x="12" y="184"/>
                    <a:pt x="1" y="271"/>
                  </a:cubicBezTo>
                  <a:cubicBezTo>
                    <a:pt x="12" y="184"/>
                    <a:pt x="33" y="87"/>
                    <a:pt x="5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9"/>
            <p:cNvSpPr/>
            <p:nvPr/>
          </p:nvSpPr>
          <p:spPr>
            <a:xfrm>
              <a:off x="240825" y="1336675"/>
              <a:ext cx="1100" cy="4775"/>
            </a:xfrm>
            <a:custGeom>
              <a:rect b="b" l="l" r="r" t="t"/>
              <a:pathLst>
                <a:path extrusionOk="0" h="191" w="44">
                  <a:moveTo>
                    <a:pt x="43" y="0"/>
                  </a:moveTo>
                  <a:cubicBezTo>
                    <a:pt x="42" y="0"/>
                    <a:pt x="38" y="21"/>
                    <a:pt x="24" y="84"/>
                  </a:cubicBezTo>
                  <a:lnTo>
                    <a:pt x="24" y="84"/>
                  </a:lnTo>
                  <a:cubicBezTo>
                    <a:pt x="32" y="57"/>
                    <a:pt x="38" y="31"/>
                    <a:pt x="43" y="7"/>
                  </a:cubicBezTo>
                  <a:cubicBezTo>
                    <a:pt x="43" y="3"/>
                    <a:pt x="43" y="0"/>
                    <a:pt x="43" y="0"/>
                  </a:cubicBezTo>
                  <a:close/>
                  <a:moveTo>
                    <a:pt x="24" y="84"/>
                  </a:moveTo>
                  <a:lnTo>
                    <a:pt x="24" y="84"/>
                  </a:lnTo>
                  <a:cubicBezTo>
                    <a:pt x="15" y="119"/>
                    <a:pt x="6" y="155"/>
                    <a:pt x="0" y="191"/>
                  </a:cubicBezTo>
                  <a:cubicBezTo>
                    <a:pt x="10" y="146"/>
                    <a:pt x="18" y="112"/>
                    <a:pt x="24" y="8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9"/>
            <p:cNvSpPr/>
            <p:nvPr/>
          </p:nvSpPr>
          <p:spPr>
            <a:xfrm>
              <a:off x="238650" y="1347375"/>
              <a:ext cx="1100" cy="8400"/>
            </a:xfrm>
            <a:custGeom>
              <a:rect b="b" l="l" r="r" t="t"/>
              <a:pathLst>
                <a:path extrusionOk="0" h="336" w="44">
                  <a:moveTo>
                    <a:pt x="44" y="0"/>
                  </a:moveTo>
                  <a:cubicBezTo>
                    <a:pt x="43" y="3"/>
                    <a:pt x="43" y="6"/>
                    <a:pt x="42" y="8"/>
                  </a:cubicBezTo>
                  <a:lnTo>
                    <a:pt x="42" y="8"/>
                  </a:lnTo>
                  <a:cubicBezTo>
                    <a:pt x="43" y="6"/>
                    <a:pt x="44" y="3"/>
                    <a:pt x="44" y="0"/>
                  </a:cubicBezTo>
                  <a:close/>
                  <a:moveTo>
                    <a:pt x="42" y="8"/>
                  </a:moveTo>
                  <a:cubicBezTo>
                    <a:pt x="39" y="17"/>
                    <a:pt x="33" y="27"/>
                    <a:pt x="33" y="44"/>
                  </a:cubicBezTo>
                  <a:cubicBezTo>
                    <a:pt x="22" y="98"/>
                    <a:pt x="11" y="184"/>
                    <a:pt x="1" y="335"/>
                  </a:cubicBezTo>
                  <a:cubicBezTo>
                    <a:pt x="11" y="219"/>
                    <a:pt x="22" y="114"/>
                    <a:pt x="42" y="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9"/>
            <p:cNvSpPr/>
            <p:nvPr/>
          </p:nvSpPr>
          <p:spPr>
            <a:xfrm>
              <a:off x="238650" y="780400"/>
              <a:ext cx="1751400" cy="864025"/>
            </a:xfrm>
            <a:custGeom>
              <a:rect b="b" l="l" r="r" t="t"/>
              <a:pathLst>
                <a:path extrusionOk="0" h="34561" w="70056">
                  <a:moveTo>
                    <a:pt x="48631" y="174"/>
                  </a:moveTo>
                  <a:lnTo>
                    <a:pt x="48631" y="174"/>
                  </a:lnTo>
                  <a:cubicBezTo>
                    <a:pt x="48494" y="187"/>
                    <a:pt x="48353" y="195"/>
                    <a:pt x="48248" y="203"/>
                  </a:cubicBezTo>
                  <a:cubicBezTo>
                    <a:pt x="48505" y="186"/>
                    <a:pt x="48611" y="178"/>
                    <a:pt x="48631" y="174"/>
                  </a:cubicBezTo>
                  <a:close/>
                  <a:moveTo>
                    <a:pt x="45833" y="360"/>
                  </a:moveTo>
                  <a:cubicBezTo>
                    <a:pt x="45816" y="360"/>
                    <a:pt x="45758" y="367"/>
                    <a:pt x="45610" y="391"/>
                  </a:cubicBezTo>
                  <a:lnTo>
                    <a:pt x="45610" y="391"/>
                  </a:lnTo>
                  <a:cubicBezTo>
                    <a:pt x="45686" y="381"/>
                    <a:pt x="45762" y="371"/>
                    <a:pt x="45838" y="360"/>
                  </a:cubicBezTo>
                  <a:lnTo>
                    <a:pt x="45838" y="360"/>
                  </a:lnTo>
                  <a:cubicBezTo>
                    <a:pt x="45837" y="360"/>
                    <a:pt x="45835" y="360"/>
                    <a:pt x="45833" y="360"/>
                  </a:cubicBezTo>
                  <a:close/>
                  <a:moveTo>
                    <a:pt x="45610" y="391"/>
                  </a:moveTo>
                  <a:lnTo>
                    <a:pt x="45610" y="391"/>
                  </a:lnTo>
                  <a:cubicBezTo>
                    <a:pt x="45489" y="408"/>
                    <a:pt x="45367" y="426"/>
                    <a:pt x="45246" y="451"/>
                  </a:cubicBezTo>
                  <a:cubicBezTo>
                    <a:pt x="45405" y="424"/>
                    <a:pt x="45523" y="405"/>
                    <a:pt x="45610" y="391"/>
                  </a:cubicBezTo>
                  <a:close/>
                  <a:moveTo>
                    <a:pt x="38292" y="2692"/>
                  </a:moveTo>
                  <a:lnTo>
                    <a:pt x="38279" y="2698"/>
                  </a:lnTo>
                  <a:cubicBezTo>
                    <a:pt x="38283" y="2696"/>
                    <a:pt x="38287" y="2694"/>
                    <a:pt x="38292" y="2692"/>
                  </a:cubicBezTo>
                  <a:close/>
                  <a:moveTo>
                    <a:pt x="37523" y="3043"/>
                  </a:moveTo>
                  <a:lnTo>
                    <a:pt x="37523" y="3043"/>
                  </a:lnTo>
                  <a:cubicBezTo>
                    <a:pt x="37452" y="3079"/>
                    <a:pt x="37384" y="3116"/>
                    <a:pt x="37317" y="3156"/>
                  </a:cubicBezTo>
                  <a:lnTo>
                    <a:pt x="37317" y="3156"/>
                  </a:lnTo>
                  <a:cubicBezTo>
                    <a:pt x="37386" y="3119"/>
                    <a:pt x="37454" y="3081"/>
                    <a:pt x="37523" y="3043"/>
                  </a:cubicBezTo>
                  <a:close/>
                  <a:moveTo>
                    <a:pt x="63564" y="3324"/>
                  </a:moveTo>
                  <a:cubicBezTo>
                    <a:pt x="63617" y="3354"/>
                    <a:pt x="63735" y="3422"/>
                    <a:pt x="63886" y="3512"/>
                  </a:cubicBezTo>
                  <a:lnTo>
                    <a:pt x="63886" y="3512"/>
                  </a:lnTo>
                  <a:cubicBezTo>
                    <a:pt x="63781" y="3444"/>
                    <a:pt x="63673" y="3378"/>
                    <a:pt x="63564" y="3324"/>
                  </a:cubicBezTo>
                  <a:close/>
                  <a:moveTo>
                    <a:pt x="30830" y="8348"/>
                  </a:moveTo>
                  <a:cubicBezTo>
                    <a:pt x="30747" y="8456"/>
                    <a:pt x="30657" y="8565"/>
                    <a:pt x="30567" y="8681"/>
                  </a:cubicBezTo>
                  <a:cubicBezTo>
                    <a:pt x="30661" y="8558"/>
                    <a:pt x="30746" y="8455"/>
                    <a:pt x="30830" y="8348"/>
                  </a:cubicBezTo>
                  <a:close/>
                  <a:moveTo>
                    <a:pt x="69977" y="10118"/>
                  </a:moveTo>
                  <a:cubicBezTo>
                    <a:pt x="69978" y="10125"/>
                    <a:pt x="69979" y="10132"/>
                    <a:pt x="69980" y="10139"/>
                  </a:cubicBezTo>
                  <a:cubicBezTo>
                    <a:pt x="69983" y="10154"/>
                    <a:pt x="69984" y="10160"/>
                    <a:pt x="69984" y="10160"/>
                  </a:cubicBezTo>
                  <a:cubicBezTo>
                    <a:pt x="69985" y="10160"/>
                    <a:pt x="69982" y="10141"/>
                    <a:pt x="69977" y="10118"/>
                  </a:cubicBezTo>
                  <a:close/>
                  <a:moveTo>
                    <a:pt x="69934" y="10597"/>
                  </a:moveTo>
                  <a:cubicBezTo>
                    <a:pt x="69934" y="10625"/>
                    <a:pt x="69934" y="10675"/>
                    <a:pt x="69937" y="10755"/>
                  </a:cubicBezTo>
                  <a:cubicBezTo>
                    <a:pt x="69937" y="10702"/>
                    <a:pt x="69936" y="10650"/>
                    <a:pt x="69934" y="10597"/>
                  </a:cubicBezTo>
                  <a:close/>
                  <a:moveTo>
                    <a:pt x="28364" y="14913"/>
                  </a:moveTo>
                  <a:lnTo>
                    <a:pt x="28364" y="14913"/>
                  </a:lnTo>
                  <a:cubicBezTo>
                    <a:pt x="28375" y="15086"/>
                    <a:pt x="28353" y="15227"/>
                    <a:pt x="28342" y="15486"/>
                  </a:cubicBezTo>
                  <a:cubicBezTo>
                    <a:pt x="28342" y="15335"/>
                    <a:pt x="28342" y="15032"/>
                    <a:pt x="28364" y="14913"/>
                  </a:cubicBezTo>
                  <a:close/>
                  <a:moveTo>
                    <a:pt x="28493" y="17183"/>
                  </a:moveTo>
                  <a:lnTo>
                    <a:pt x="28493" y="17183"/>
                  </a:lnTo>
                  <a:cubicBezTo>
                    <a:pt x="28493" y="17196"/>
                    <a:pt x="28493" y="17210"/>
                    <a:pt x="28494" y="17225"/>
                  </a:cubicBezTo>
                  <a:cubicBezTo>
                    <a:pt x="28494" y="17211"/>
                    <a:pt x="28493" y="17197"/>
                    <a:pt x="28493" y="17183"/>
                  </a:cubicBezTo>
                  <a:close/>
                  <a:moveTo>
                    <a:pt x="395" y="21652"/>
                  </a:moveTo>
                  <a:cubicBezTo>
                    <a:pt x="382" y="21681"/>
                    <a:pt x="370" y="21710"/>
                    <a:pt x="357" y="21740"/>
                  </a:cubicBezTo>
                  <a:cubicBezTo>
                    <a:pt x="370" y="21714"/>
                    <a:pt x="383" y="21685"/>
                    <a:pt x="395" y="21652"/>
                  </a:cubicBezTo>
                  <a:close/>
                  <a:moveTo>
                    <a:pt x="162" y="22161"/>
                  </a:moveTo>
                  <a:cubicBezTo>
                    <a:pt x="154" y="22176"/>
                    <a:pt x="146" y="22194"/>
                    <a:pt x="141" y="22215"/>
                  </a:cubicBezTo>
                  <a:cubicBezTo>
                    <a:pt x="138" y="22226"/>
                    <a:pt x="135" y="22239"/>
                    <a:pt x="132" y="22251"/>
                  </a:cubicBezTo>
                  <a:lnTo>
                    <a:pt x="132" y="22251"/>
                  </a:lnTo>
                  <a:cubicBezTo>
                    <a:pt x="143" y="22218"/>
                    <a:pt x="153" y="22188"/>
                    <a:pt x="162" y="22161"/>
                  </a:cubicBezTo>
                  <a:close/>
                  <a:moveTo>
                    <a:pt x="132" y="22251"/>
                  </a:moveTo>
                  <a:lnTo>
                    <a:pt x="132" y="22251"/>
                  </a:lnTo>
                  <a:cubicBezTo>
                    <a:pt x="132" y="22254"/>
                    <a:pt x="131" y="22256"/>
                    <a:pt x="130" y="22258"/>
                  </a:cubicBezTo>
                  <a:cubicBezTo>
                    <a:pt x="130" y="22259"/>
                    <a:pt x="130" y="22260"/>
                    <a:pt x="130" y="22261"/>
                  </a:cubicBezTo>
                  <a:lnTo>
                    <a:pt x="130" y="22261"/>
                  </a:lnTo>
                  <a:cubicBezTo>
                    <a:pt x="131" y="22258"/>
                    <a:pt x="132" y="22255"/>
                    <a:pt x="132" y="22251"/>
                  </a:cubicBezTo>
                  <a:close/>
                  <a:moveTo>
                    <a:pt x="130" y="22261"/>
                  </a:moveTo>
                  <a:cubicBezTo>
                    <a:pt x="123" y="22294"/>
                    <a:pt x="116" y="22330"/>
                    <a:pt x="109" y="22366"/>
                  </a:cubicBezTo>
                  <a:cubicBezTo>
                    <a:pt x="119" y="22335"/>
                    <a:pt x="129" y="22293"/>
                    <a:pt x="130" y="22261"/>
                  </a:cubicBezTo>
                  <a:close/>
                  <a:moveTo>
                    <a:pt x="22" y="23932"/>
                  </a:moveTo>
                  <a:cubicBezTo>
                    <a:pt x="22" y="23964"/>
                    <a:pt x="25" y="23997"/>
                    <a:pt x="30" y="24031"/>
                  </a:cubicBezTo>
                  <a:lnTo>
                    <a:pt x="30" y="24031"/>
                  </a:lnTo>
                  <a:cubicBezTo>
                    <a:pt x="27" y="23998"/>
                    <a:pt x="24" y="23966"/>
                    <a:pt x="22" y="23932"/>
                  </a:cubicBezTo>
                  <a:close/>
                  <a:moveTo>
                    <a:pt x="27820" y="25368"/>
                  </a:moveTo>
                  <a:cubicBezTo>
                    <a:pt x="27813" y="25385"/>
                    <a:pt x="27794" y="25433"/>
                    <a:pt x="27759" y="25520"/>
                  </a:cubicBezTo>
                  <a:cubicBezTo>
                    <a:pt x="27781" y="25470"/>
                    <a:pt x="27801" y="25419"/>
                    <a:pt x="27820" y="25368"/>
                  </a:cubicBezTo>
                  <a:close/>
                  <a:moveTo>
                    <a:pt x="562" y="25704"/>
                  </a:moveTo>
                  <a:cubicBezTo>
                    <a:pt x="571" y="25721"/>
                    <a:pt x="579" y="25739"/>
                    <a:pt x="587" y="25757"/>
                  </a:cubicBezTo>
                  <a:lnTo>
                    <a:pt x="587" y="25757"/>
                  </a:lnTo>
                  <a:cubicBezTo>
                    <a:pt x="584" y="25750"/>
                    <a:pt x="581" y="25742"/>
                    <a:pt x="578" y="25735"/>
                  </a:cubicBezTo>
                  <a:lnTo>
                    <a:pt x="578" y="25735"/>
                  </a:lnTo>
                  <a:cubicBezTo>
                    <a:pt x="572" y="25724"/>
                    <a:pt x="567" y="25713"/>
                    <a:pt x="562" y="25704"/>
                  </a:cubicBezTo>
                  <a:close/>
                  <a:moveTo>
                    <a:pt x="587" y="25757"/>
                  </a:moveTo>
                  <a:cubicBezTo>
                    <a:pt x="646" y="25898"/>
                    <a:pt x="710" y="26038"/>
                    <a:pt x="778" y="26179"/>
                  </a:cubicBezTo>
                  <a:cubicBezTo>
                    <a:pt x="711" y="26035"/>
                    <a:pt x="652" y="25899"/>
                    <a:pt x="587" y="25757"/>
                  </a:cubicBezTo>
                  <a:close/>
                  <a:moveTo>
                    <a:pt x="27424" y="26427"/>
                  </a:moveTo>
                  <a:cubicBezTo>
                    <a:pt x="27419" y="26439"/>
                    <a:pt x="27415" y="26450"/>
                    <a:pt x="27410" y="26461"/>
                  </a:cubicBezTo>
                  <a:lnTo>
                    <a:pt x="27410" y="26461"/>
                  </a:lnTo>
                  <a:cubicBezTo>
                    <a:pt x="27415" y="26450"/>
                    <a:pt x="27420" y="26439"/>
                    <a:pt x="27424" y="26427"/>
                  </a:cubicBezTo>
                  <a:close/>
                  <a:moveTo>
                    <a:pt x="27241" y="26741"/>
                  </a:moveTo>
                  <a:cubicBezTo>
                    <a:pt x="27187" y="26870"/>
                    <a:pt x="27100" y="27011"/>
                    <a:pt x="27014" y="27173"/>
                  </a:cubicBezTo>
                  <a:cubicBezTo>
                    <a:pt x="27068" y="27065"/>
                    <a:pt x="27154" y="26913"/>
                    <a:pt x="27241" y="26741"/>
                  </a:cubicBezTo>
                  <a:close/>
                  <a:moveTo>
                    <a:pt x="23806" y="31082"/>
                  </a:moveTo>
                  <a:lnTo>
                    <a:pt x="23806" y="31082"/>
                  </a:lnTo>
                  <a:cubicBezTo>
                    <a:pt x="23757" y="31124"/>
                    <a:pt x="23696" y="31175"/>
                    <a:pt x="23631" y="31231"/>
                  </a:cubicBezTo>
                  <a:lnTo>
                    <a:pt x="23631" y="31231"/>
                  </a:lnTo>
                  <a:cubicBezTo>
                    <a:pt x="23719" y="31160"/>
                    <a:pt x="23767" y="31121"/>
                    <a:pt x="23806" y="31082"/>
                  </a:cubicBezTo>
                  <a:close/>
                  <a:moveTo>
                    <a:pt x="23179" y="31579"/>
                  </a:moveTo>
                  <a:lnTo>
                    <a:pt x="23071" y="31655"/>
                  </a:lnTo>
                  <a:cubicBezTo>
                    <a:pt x="23055" y="31669"/>
                    <a:pt x="23048" y="31676"/>
                    <a:pt x="23048" y="31676"/>
                  </a:cubicBezTo>
                  <a:cubicBezTo>
                    <a:pt x="23050" y="31676"/>
                    <a:pt x="23096" y="31640"/>
                    <a:pt x="23167" y="31589"/>
                  </a:cubicBezTo>
                  <a:lnTo>
                    <a:pt x="23167" y="31589"/>
                  </a:lnTo>
                  <a:cubicBezTo>
                    <a:pt x="23171" y="31586"/>
                    <a:pt x="23175" y="31583"/>
                    <a:pt x="23179" y="31579"/>
                  </a:cubicBezTo>
                  <a:close/>
                  <a:moveTo>
                    <a:pt x="6267" y="31896"/>
                  </a:moveTo>
                  <a:cubicBezTo>
                    <a:pt x="6266" y="31896"/>
                    <a:pt x="6301" y="31921"/>
                    <a:pt x="6352" y="31957"/>
                  </a:cubicBezTo>
                  <a:cubicBezTo>
                    <a:pt x="6359" y="31961"/>
                    <a:pt x="6367" y="31965"/>
                    <a:pt x="6375" y="31970"/>
                  </a:cubicBezTo>
                  <a:lnTo>
                    <a:pt x="6375" y="31970"/>
                  </a:lnTo>
                  <a:cubicBezTo>
                    <a:pt x="6298" y="31917"/>
                    <a:pt x="6267" y="31896"/>
                    <a:pt x="6267" y="31896"/>
                  </a:cubicBezTo>
                  <a:close/>
                  <a:moveTo>
                    <a:pt x="20825" y="33037"/>
                  </a:moveTo>
                  <a:cubicBezTo>
                    <a:pt x="20819" y="33040"/>
                    <a:pt x="20814" y="33043"/>
                    <a:pt x="20808" y="33047"/>
                  </a:cubicBezTo>
                  <a:lnTo>
                    <a:pt x="20808" y="33047"/>
                  </a:lnTo>
                  <a:cubicBezTo>
                    <a:pt x="20814" y="33044"/>
                    <a:pt x="20819" y="33041"/>
                    <a:pt x="20825" y="33037"/>
                  </a:cubicBezTo>
                  <a:close/>
                  <a:moveTo>
                    <a:pt x="50488" y="1"/>
                  </a:moveTo>
                  <a:cubicBezTo>
                    <a:pt x="50209" y="1"/>
                    <a:pt x="49917" y="19"/>
                    <a:pt x="49577" y="19"/>
                  </a:cubicBezTo>
                  <a:cubicBezTo>
                    <a:pt x="49318" y="41"/>
                    <a:pt x="48983" y="51"/>
                    <a:pt x="48897" y="73"/>
                  </a:cubicBezTo>
                  <a:lnTo>
                    <a:pt x="49361" y="41"/>
                  </a:lnTo>
                  <a:lnTo>
                    <a:pt x="49815" y="30"/>
                  </a:lnTo>
                  <a:lnTo>
                    <a:pt x="49815" y="30"/>
                  </a:lnTo>
                  <a:cubicBezTo>
                    <a:pt x="49555" y="41"/>
                    <a:pt x="49307" y="51"/>
                    <a:pt x="49005" y="73"/>
                  </a:cubicBezTo>
                  <a:cubicBezTo>
                    <a:pt x="48713" y="95"/>
                    <a:pt x="48378" y="105"/>
                    <a:pt x="47946" y="149"/>
                  </a:cubicBezTo>
                  <a:cubicBezTo>
                    <a:pt x="48022" y="138"/>
                    <a:pt x="48270" y="105"/>
                    <a:pt x="48443" y="95"/>
                  </a:cubicBezTo>
                  <a:lnTo>
                    <a:pt x="48443" y="95"/>
                  </a:lnTo>
                  <a:cubicBezTo>
                    <a:pt x="48194" y="105"/>
                    <a:pt x="47968" y="138"/>
                    <a:pt x="47708" y="159"/>
                  </a:cubicBezTo>
                  <a:cubicBezTo>
                    <a:pt x="47741" y="138"/>
                    <a:pt x="48022" y="116"/>
                    <a:pt x="48356" y="84"/>
                  </a:cubicBezTo>
                  <a:cubicBezTo>
                    <a:pt x="48691" y="51"/>
                    <a:pt x="49091" y="41"/>
                    <a:pt x="49372" y="19"/>
                  </a:cubicBezTo>
                  <a:cubicBezTo>
                    <a:pt x="49162" y="19"/>
                    <a:pt x="48645" y="65"/>
                    <a:pt x="48552" y="65"/>
                  </a:cubicBezTo>
                  <a:cubicBezTo>
                    <a:pt x="48526" y="65"/>
                    <a:pt x="48534" y="61"/>
                    <a:pt x="48594" y="51"/>
                  </a:cubicBezTo>
                  <a:lnTo>
                    <a:pt x="48594" y="51"/>
                  </a:lnTo>
                  <a:cubicBezTo>
                    <a:pt x="48400" y="73"/>
                    <a:pt x="48151" y="95"/>
                    <a:pt x="47870" y="127"/>
                  </a:cubicBezTo>
                  <a:lnTo>
                    <a:pt x="47428" y="159"/>
                  </a:lnTo>
                  <a:cubicBezTo>
                    <a:pt x="47276" y="181"/>
                    <a:pt x="47114" y="203"/>
                    <a:pt x="46942" y="224"/>
                  </a:cubicBezTo>
                  <a:lnTo>
                    <a:pt x="46985" y="213"/>
                  </a:lnTo>
                  <a:lnTo>
                    <a:pt x="46985" y="213"/>
                  </a:lnTo>
                  <a:cubicBezTo>
                    <a:pt x="46877" y="224"/>
                    <a:pt x="46661" y="257"/>
                    <a:pt x="46466" y="278"/>
                  </a:cubicBezTo>
                  <a:lnTo>
                    <a:pt x="46812" y="224"/>
                  </a:lnTo>
                  <a:lnTo>
                    <a:pt x="46812" y="224"/>
                  </a:lnTo>
                  <a:cubicBezTo>
                    <a:pt x="46542" y="257"/>
                    <a:pt x="46272" y="289"/>
                    <a:pt x="46023" y="332"/>
                  </a:cubicBezTo>
                  <a:cubicBezTo>
                    <a:pt x="45962" y="343"/>
                    <a:pt x="45900" y="352"/>
                    <a:pt x="45838" y="360"/>
                  </a:cubicBezTo>
                  <a:lnTo>
                    <a:pt x="45838" y="360"/>
                  </a:lnTo>
                  <a:cubicBezTo>
                    <a:pt x="45851" y="363"/>
                    <a:pt x="45779" y="381"/>
                    <a:pt x="45814" y="381"/>
                  </a:cubicBezTo>
                  <a:cubicBezTo>
                    <a:pt x="45831" y="381"/>
                    <a:pt x="45872" y="377"/>
                    <a:pt x="45959" y="365"/>
                  </a:cubicBezTo>
                  <a:lnTo>
                    <a:pt x="45959" y="365"/>
                  </a:lnTo>
                  <a:cubicBezTo>
                    <a:pt x="45278" y="473"/>
                    <a:pt x="45095" y="516"/>
                    <a:pt x="44879" y="548"/>
                  </a:cubicBezTo>
                  <a:cubicBezTo>
                    <a:pt x="44479" y="602"/>
                    <a:pt x="44079" y="678"/>
                    <a:pt x="43690" y="786"/>
                  </a:cubicBezTo>
                  <a:cubicBezTo>
                    <a:pt x="43840" y="744"/>
                    <a:pt x="44208" y="664"/>
                    <a:pt x="44226" y="664"/>
                  </a:cubicBezTo>
                  <a:cubicBezTo>
                    <a:pt x="44231" y="664"/>
                    <a:pt x="44205" y="671"/>
                    <a:pt x="44133" y="689"/>
                  </a:cubicBezTo>
                  <a:lnTo>
                    <a:pt x="43323" y="872"/>
                  </a:lnTo>
                  <a:cubicBezTo>
                    <a:pt x="42988" y="964"/>
                    <a:pt x="42899" y="991"/>
                    <a:pt x="42911" y="991"/>
                  </a:cubicBezTo>
                  <a:cubicBezTo>
                    <a:pt x="42928" y="991"/>
                    <a:pt x="43139" y="940"/>
                    <a:pt x="43156" y="940"/>
                  </a:cubicBezTo>
                  <a:cubicBezTo>
                    <a:pt x="43163" y="940"/>
                    <a:pt x="43140" y="947"/>
                    <a:pt x="43064" y="970"/>
                  </a:cubicBezTo>
                  <a:cubicBezTo>
                    <a:pt x="42751" y="1034"/>
                    <a:pt x="42459" y="1132"/>
                    <a:pt x="42157" y="1240"/>
                  </a:cubicBezTo>
                  <a:lnTo>
                    <a:pt x="42157" y="1229"/>
                  </a:lnTo>
                  <a:cubicBezTo>
                    <a:pt x="41055" y="1553"/>
                    <a:pt x="41865" y="1326"/>
                    <a:pt x="40882" y="1661"/>
                  </a:cubicBezTo>
                  <a:lnTo>
                    <a:pt x="41293" y="1499"/>
                  </a:lnTo>
                  <a:lnTo>
                    <a:pt x="40785" y="1672"/>
                  </a:lnTo>
                  <a:lnTo>
                    <a:pt x="40882" y="1628"/>
                  </a:lnTo>
                  <a:lnTo>
                    <a:pt x="40882" y="1628"/>
                  </a:lnTo>
                  <a:lnTo>
                    <a:pt x="40526" y="1758"/>
                  </a:lnTo>
                  <a:lnTo>
                    <a:pt x="40245" y="1866"/>
                  </a:lnTo>
                  <a:lnTo>
                    <a:pt x="39629" y="2104"/>
                  </a:lnTo>
                  <a:cubicBezTo>
                    <a:pt x="39646" y="2099"/>
                    <a:pt x="39656" y="2097"/>
                    <a:pt x="39661" y="2097"/>
                  </a:cubicBezTo>
                  <a:cubicBezTo>
                    <a:pt x="39693" y="2097"/>
                    <a:pt x="39501" y="2186"/>
                    <a:pt x="39100" y="2363"/>
                  </a:cubicBezTo>
                  <a:cubicBezTo>
                    <a:pt x="38927" y="2417"/>
                    <a:pt x="38765" y="2482"/>
                    <a:pt x="38614" y="2557"/>
                  </a:cubicBezTo>
                  <a:cubicBezTo>
                    <a:pt x="38808" y="2460"/>
                    <a:pt x="39003" y="2374"/>
                    <a:pt x="39208" y="2287"/>
                  </a:cubicBezTo>
                  <a:lnTo>
                    <a:pt x="39381" y="2201"/>
                  </a:lnTo>
                  <a:lnTo>
                    <a:pt x="39381" y="2201"/>
                  </a:lnTo>
                  <a:cubicBezTo>
                    <a:pt x="39208" y="2276"/>
                    <a:pt x="38992" y="2363"/>
                    <a:pt x="38787" y="2460"/>
                  </a:cubicBezTo>
                  <a:cubicBezTo>
                    <a:pt x="38589" y="2543"/>
                    <a:pt x="38411" y="2637"/>
                    <a:pt x="38292" y="2692"/>
                  </a:cubicBezTo>
                  <a:lnTo>
                    <a:pt x="38292" y="2692"/>
                  </a:lnTo>
                  <a:lnTo>
                    <a:pt x="38538" y="2579"/>
                  </a:lnTo>
                  <a:lnTo>
                    <a:pt x="38538" y="2579"/>
                  </a:lnTo>
                  <a:cubicBezTo>
                    <a:pt x="38225" y="2730"/>
                    <a:pt x="37912" y="2881"/>
                    <a:pt x="37610" y="3043"/>
                  </a:cubicBezTo>
                  <a:cubicBezTo>
                    <a:pt x="37561" y="3068"/>
                    <a:pt x="37539" y="3077"/>
                    <a:pt x="37536" y="3077"/>
                  </a:cubicBezTo>
                  <a:cubicBezTo>
                    <a:pt x="37529" y="3077"/>
                    <a:pt x="37604" y="3033"/>
                    <a:pt x="37685" y="2989"/>
                  </a:cubicBezTo>
                  <a:lnTo>
                    <a:pt x="37685" y="2989"/>
                  </a:lnTo>
                  <a:lnTo>
                    <a:pt x="37091" y="3303"/>
                  </a:lnTo>
                  <a:cubicBezTo>
                    <a:pt x="37166" y="3251"/>
                    <a:pt x="37241" y="3202"/>
                    <a:pt x="37317" y="3156"/>
                  </a:cubicBezTo>
                  <a:lnTo>
                    <a:pt x="37317" y="3156"/>
                  </a:lnTo>
                  <a:cubicBezTo>
                    <a:pt x="37094" y="3278"/>
                    <a:pt x="36871" y="3397"/>
                    <a:pt x="36648" y="3529"/>
                  </a:cubicBezTo>
                  <a:cubicBezTo>
                    <a:pt x="36602" y="3557"/>
                    <a:pt x="36296" y="3715"/>
                    <a:pt x="36292" y="3715"/>
                  </a:cubicBezTo>
                  <a:cubicBezTo>
                    <a:pt x="36291" y="3715"/>
                    <a:pt x="36297" y="3711"/>
                    <a:pt x="36313" y="3702"/>
                  </a:cubicBezTo>
                  <a:lnTo>
                    <a:pt x="36313" y="3702"/>
                  </a:lnTo>
                  <a:cubicBezTo>
                    <a:pt x="36065" y="3832"/>
                    <a:pt x="35784" y="4026"/>
                    <a:pt x="35482" y="4210"/>
                  </a:cubicBezTo>
                  <a:lnTo>
                    <a:pt x="35017" y="4523"/>
                  </a:lnTo>
                  <a:lnTo>
                    <a:pt x="34780" y="4674"/>
                  </a:lnTo>
                  <a:lnTo>
                    <a:pt x="34553" y="4836"/>
                  </a:lnTo>
                  <a:cubicBezTo>
                    <a:pt x="34531" y="4858"/>
                    <a:pt x="34466" y="4901"/>
                    <a:pt x="34337" y="4998"/>
                  </a:cubicBezTo>
                  <a:cubicBezTo>
                    <a:pt x="34056" y="5193"/>
                    <a:pt x="33797" y="5398"/>
                    <a:pt x="33527" y="5603"/>
                  </a:cubicBezTo>
                  <a:cubicBezTo>
                    <a:pt x="33397" y="5711"/>
                    <a:pt x="33257" y="5830"/>
                    <a:pt x="33127" y="5938"/>
                  </a:cubicBezTo>
                  <a:cubicBezTo>
                    <a:pt x="32987" y="6057"/>
                    <a:pt x="32835" y="6186"/>
                    <a:pt x="32695" y="6327"/>
                  </a:cubicBezTo>
                  <a:lnTo>
                    <a:pt x="32339" y="6629"/>
                  </a:lnTo>
                  <a:cubicBezTo>
                    <a:pt x="32235" y="6733"/>
                    <a:pt x="32204" y="6766"/>
                    <a:pt x="32207" y="6766"/>
                  </a:cubicBezTo>
                  <a:cubicBezTo>
                    <a:pt x="32211" y="6766"/>
                    <a:pt x="32265" y="6718"/>
                    <a:pt x="32306" y="6683"/>
                  </a:cubicBezTo>
                  <a:cubicBezTo>
                    <a:pt x="32334" y="6662"/>
                    <a:pt x="32358" y="6646"/>
                    <a:pt x="32362" y="6646"/>
                  </a:cubicBezTo>
                  <a:cubicBezTo>
                    <a:pt x="32364" y="6646"/>
                    <a:pt x="32361" y="6650"/>
                    <a:pt x="32349" y="6662"/>
                  </a:cubicBezTo>
                  <a:cubicBezTo>
                    <a:pt x="32317" y="6694"/>
                    <a:pt x="32231" y="6770"/>
                    <a:pt x="32047" y="6964"/>
                  </a:cubicBezTo>
                  <a:cubicBezTo>
                    <a:pt x="31775" y="7248"/>
                    <a:pt x="31732" y="7287"/>
                    <a:pt x="31726" y="7287"/>
                  </a:cubicBezTo>
                  <a:cubicBezTo>
                    <a:pt x="31724" y="7287"/>
                    <a:pt x="31727" y="7281"/>
                    <a:pt x="31725" y="7281"/>
                  </a:cubicBezTo>
                  <a:cubicBezTo>
                    <a:pt x="31721" y="7281"/>
                    <a:pt x="31708" y="7292"/>
                    <a:pt x="31658" y="7342"/>
                  </a:cubicBezTo>
                  <a:lnTo>
                    <a:pt x="31172" y="7904"/>
                  </a:lnTo>
                  <a:cubicBezTo>
                    <a:pt x="31091" y="8015"/>
                    <a:pt x="31001" y="8136"/>
                    <a:pt x="30901" y="8257"/>
                  </a:cubicBezTo>
                  <a:lnTo>
                    <a:pt x="30901" y="8257"/>
                  </a:lnTo>
                  <a:cubicBezTo>
                    <a:pt x="30919" y="8233"/>
                    <a:pt x="30938" y="8209"/>
                    <a:pt x="30956" y="8185"/>
                  </a:cubicBezTo>
                  <a:lnTo>
                    <a:pt x="30956" y="8185"/>
                  </a:lnTo>
                  <a:lnTo>
                    <a:pt x="30621" y="8595"/>
                  </a:lnTo>
                  <a:cubicBezTo>
                    <a:pt x="30890" y="8227"/>
                    <a:pt x="31114" y="7941"/>
                    <a:pt x="31106" y="7941"/>
                  </a:cubicBezTo>
                  <a:cubicBezTo>
                    <a:pt x="31103" y="7941"/>
                    <a:pt x="31061" y="7988"/>
                    <a:pt x="30967" y="8098"/>
                  </a:cubicBezTo>
                  <a:cubicBezTo>
                    <a:pt x="30913" y="8206"/>
                    <a:pt x="30837" y="8303"/>
                    <a:pt x="30762" y="8390"/>
                  </a:cubicBezTo>
                  <a:cubicBezTo>
                    <a:pt x="30643" y="8552"/>
                    <a:pt x="30492" y="8757"/>
                    <a:pt x="30351" y="8973"/>
                  </a:cubicBezTo>
                  <a:cubicBezTo>
                    <a:pt x="30276" y="9081"/>
                    <a:pt x="30200" y="9178"/>
                    <a:pt x="30135" y="9286"/>
                  </a:cubicBezTo>
                  <a:lnTo>
                    <a:pt x="29962" y="9578"/>
                  </a:lnTo>
                  <a:cubicBezTo>
                    <a:pt x="29898" y="9675"/>
                    <a:pt x="29844" y="9772"/>
                    <a:pt x="29800" y="9880"/>
                  </a:cubicBezTo>
                  <a:cubicBezTo>
                    <a:pt x="29736" y="9977"/>
                    <a:pt x="29682" y="10085"/>
                    <a:pt x="29628" y="10183"/>
                  </a:cubicBezTo>
                  <a:lnTo>
                    <a:pt x="29725" y="9999"/>
                  </a:lnTo>
                  <a:lnTo>
                    <a:pt x="29725" y="9999"/>
                  </a:lnTo>
                  <a:cubicBezTo>
                    <a:pt x="29401" y="10593"/>
                    <a:pt x="29498" y="10442"/>
                    <a:pt x="29152" y="11252"/>
                  </a:cubicBezTo>
                  <a:cubicBezTo>
                    <a:pt x="29120" y="11317"/>
                    <a:pt x="29088" y="11382"/>
                    <a:pt x="29066" y="11436"/>
                  </a:cubicBezTo>
                  <a:lnTo>
                    <a:pt x="29023" y="11576"/>
                  </a:lnTo>
                  <a:cubicBezTo>
                    <a:pt x="29014" y="11599"/>
                    <a:pt x="29006" y="11612"/>
                    <a:pt x="29004" y="11612"/>
                  </a:cubicBezTo>
                  <a:cubicBezTo>
                    <a:pt x="29000" y="11612"/>
                    <a:pt x="29004" y="11589"/>
                    <a:pt x="29023" y="11533"/>
                  </a:cubicBezTo>
                  <a:lnTo>
                    <a:pt x="29023" y="11533"/>
                  </a:lnTo>
                  <a:lnTo>
                    <a:pt x="28807" y="12181"/>
                  </a:lnTo>
                  <a:cubicBezTo>
                    <a:pt x="28788" y="12266"/>
                    <a:pt x="28777" y="12303"/>
                    <a:pt x="28776" y="12303"/>
                  </a:cubicBezTo>
                  <a:cubicBezTo>
                    <a:pt x="28774" y="12303"/>
                    <a:pt x="28787" y="12241"/>
                    <a:pt x="28818" y="12138"/>
                  </a:cubicBezTo>
                  <a:lnTo>
                    <a:pt x="28818" y="12138"/>
                  </a:lnTo>
                  <a:cubicBezTo>
                    <a:pt x="28764" y="12300"/>
                    <a:pt x="28731" y="12472"/>
                    <a:pt x="28688" y="12635"/>
                  </a:cubicBezTo>
                  <a:cubicBezTo>
                    <a:pt x="28634" y="12807"/>
                    <a:pt x="28591" y="12969"/>
                    <a:pt x="28569" y="13142"/>
                  </a:cubicBezTo>
                  <a:lnTo>
                    <a:pt x="28569" y="13131"/>
                  </a:lnTo>
                  <a:cubicBezTo>
                    <a:pt x="28548" y="13283"/>
                    <a:pt x="28494" y="13607"/>
                    <a:pt x="28483" y="13769"/>
                  </a:cubicBezTo>
                  <a:cubicBezTo>
                    <a:pt x="28472" y="13835"/>
                    <a:pt x="28467" y="13859"/>
                    <a:pt x="28466" y="13859"/>
                  </a:cubicBezTo>
                  <a:cubicBezTo>
                    <a:pt x="28463" y="13859"/>
                    <a:pt x="28485" y="13696"/>
                    <a:pt x="28484" y="13696"/>
                  </a:cubicBezTo>
                  <a:lnTo>
                    <a:pt x="28484" y="13696"/>
                  </a:lnTo>
                  <a:cubicBezTo>
                    <a:pt x="28484" y="13696"/>
                    <a:pt x="28484" y="13699"/>
                    <a:pt x="28483" y="13704"/>
                  </a:cubicBezTo>
                  <a:cubicBezTo>
                    <a:pt x="28461" y="13898"/>
                    <a:pt x="28429" y="14082"/>
                    <a:pt x="28418" y="14276"/>
                  </a:cubicBezTo>
                  <a:cubicBezTo>
                    <a:pt x="28414" y="14319"/>
                    <a:pt x="28412" y="14338"/>
                    <a:pt x="28410" y="14338"/>
                  </a:cubicBezTo>
                  <a:cubicBezTo>
                    <a:pt x="28409" y="14338"/>
                    <a:pt x="28411" y="14279"/>
                    <a:pt x="28418" y="14190"/>
                  </a:cubicBezTo>
                  <a:cubicBezTo>
                    <a:pt x="28429" y="14049"/>
                    <a:pt x="28461" y="13833"/>
                    <a:pt x="28483" y="13639"/>
                  </a:cubicBezTo>
                  <a:lnTo>
                    <a:pt x="28483" y="13639"/>
                  </a:lnTo>
                  <a:cubicBezTo>
                    <a:pt x="28386" y="14168"/>
                    <a:pt x="28407" y="14114"/>
                    <a:pt x="28332" y="15259"/>
                  </a:cubicBezTo>
                  <a:cubicBezTo>
                    <a:pt x="28342" y="15076"/>
                    <a:pt x="28342" y="14903"/>
                    <a:pt x="28353" y="14719"/>
                  </a:cubicBezTo>
                  <a:lnTo>
                    <a:pt x="28353" y="14719"/>
                  </a:lnTo>
                  <a:cubicBezTo>
                    <a:pt x="28332" y="14892"/>
                    <a:pt x="28321" y="15086"/>
                    <a:pt x="28310" y="15313"/>
                  </a:cubicBezTo>
                  <a:cubicBezTo>
                    <a:pt x="28299" y="15540"/>
                    <a:pt x="28299" y="15799"/>
                    <a:pt x="28299" y="16102"/>
                  </a:cubicBezTo>
                  <a:cubicBezTo>
                    <a:pt x="28299" y="15992"/>
                    <a:pt x="28325" y="15309"/>
                    <a:pt x="28337" y="15309"/>
                  </a:cubicBezTo>
                  <a:cubicBezTo>
                    <a:pt x="28340" y="15309"/>
                    <a:pt x="28342" y="15362"/>
                    <a:pt x="28342" y="15497"/>
                  </a:cubicBezTo>
                  <a:cubicBezTo>
                    <a:pt x="28342" y="15680"/>
                    <a:pt x="28321" y="15907"/>
                    <a:pt x="28342" y="16242"/>
                  </a:cubicBezTo>
                  <a:cubicBezTo>
                    <a:pt x="28332" y="16318"/>
                    <a:pt x="28332" y="16382"/>
                    <a:pt x="28342" y="16458"/>
                  </a:cubicBezTo>
                  <a:cubicBezTo>
                    <a:pt x="28342" y="16598"/>
                    <a:pt x="28353" y="16771"/>
                    <a:pt x="28353" y="16976"/>
                  </a:cubicBezTo>
                  <a:lnTo>
                    <a:pt x="28342" y="16955"/>
                  </a:lnTo>
                  <a:lnTo>
                    <a:pt x="28342" y="16955"/>
                  </a:lnTo>
                  <a:cubicBezTo>
                    <a:pt x="28364" y="17398"/>
                    <a:pt x="28375" y="17355"/>
                    <a:pt x="28386" y="17614"/>
                  </a:cubicBezTo>
                  <a:cubicBezTo>
                    <a:pt x="28407" y="17851"/>
                    <a:pt x="28407" y="18089"/>
                    <a:pt x="28407" y="18327"/>
                  </a:cubicBezTo>
                  <a:cubicBezTo>
                    <a:pt x="28415" y="18525"/>
                    <a:pt x="28419" y="18589"/>
                    <a:pt x="28420" y="18589"/>
                  </a:cubicBezTo>
                  <a:cubicBezTo>
                    <a:pt x="28422" y="18589"/>
                    <a:pt x="28418" y="18370"/>
                    <a:pt x="28424" y="18370"/>
                  </a:cubicBezTo>
                  <a:cubicBezTo>
                    <a:pt x="28427" y="18370"/>
                    <a:pt x="28435" y="18452"/>
                    <a:pt x="28450" y="18715"/>
                  </a:cubicBezTo>
                  <a:cubicBezTo>
                    <a:pt x="28472" y="19363"/>
                    <a:pt x="28504" y="19828"/>
                    <a:pt x="28526" y="20606"/>
                  </a:cubicBezTo>
                  <a:cubicBezTo>
                    <a:pt x="28526" y="20749"/>
                    <a:pt x="28525" y="20794"/>
                    <a:pt x="28523" y="20794"/>
                  </a:cubicBezTo>
                  <a:cubicBezTo>
                    <a:pt x="28521" y="20794"/>
                    <a:pt x="28517" y="20660"/>
                    <a:pt x="28516" y="20660"/>
                  </a:cubicBezTo>
                  <a:cubicBezTo>
                    <a:pt x="28515" y="20660"/>
                    <a:pt x="28515" y="20669"/>
                    <a:pt x="28515" y="20692"/>
                  </a:cubicBezTo>
                  <a:cubicBezTo>
                    <a:pt x="28526" y="20822"/>
                    <a:pt x="28526" y="20962"/>
                    <a:pt x="28526" y="21092"/>
                  </a:cubicBezTo>
                  <a:lnTo>
                    <a:pt x="28526" y="21146"/>
                  </a:lnTo>
                  <a:cubicBezTo>
                    <a:pt x="28526" y="21491"/>
                    <a:pt x="28548" y="21178"/>
                    <a:pt x="28526" y="21707"/>
                  </a:cubicBezTo>
                  <a:cubicBezTo>
                    <a:pt x="28548" y="21858"/>
                    <a:pt x="28440" y="22809"/>
                    <a:pt x="28332" y="23468"/>
                  </a:cubicBezTo>
                  <a:cubicBezTo>
                    <a:pt x="28321" y="23509"/>
                    <a:pt x="28315" y="23524"/>
                    <a:pt x="28313" y="23524"/>
                  </a:cubicBezTo>
                  <a:cubicBezTo>
                    <a:pt x="28307" y="23524"/>
                    <a:pt x="28321" y="23428"/>
                    <a:pt x="28315" y="23428"/>
                  </a:cubicBezTo>
                  <a:cubicBezTo>
                    <a:pt x="28314" y="23428"/>
                    <a:pt x="28312" y="23430"/>
                    <a:pt x="28310" y="23435"/>
                  </a:cubicBezTo>
                  <a:cubicBezTo>
                    <a:pt x="28245" y="23878"/>
                    <a:pt x="28180" y="24073"/>
                    <a:pt x="28159" y="24245"/>
                  </a:cubicBezTo>
                  <a:cubicBezTo>
                    <a:pt x="28126" y="24418"/>
                    <a:pt x="28072" y="24559"/>
                    <a:pt x="27975" y="24915"/>
                  </a:cubicBezTo>
                  <a:cubicBezTo>
                    <a:pt x="27919" y="25067"/>
                    <a:pt x="27875" y="25220"/>
                    <a:pt x="27820" y="25368"/>
                  </a:cubicBezTo>
                  <a:lnTo>
                    <a:pt x="27820" y="25368"/>
                  </a:lnTo>
                  <a:cubicBezTo>
                    <a:pt x="27822" y="25363"/>
                    <a:pt x="27824" y="25361"/>
                    <a:pt x="27824" y="25361"/>
                  </a:cubicBezTo>
                  <a:lnTo>
                    <a:pt x="27824" y="25361"/>
                  </a:lnTo>
                  <a:cubicBezTo>
                    <a:pt x="27826" y="25361"/>
                    <a:pt x="27812" y="25403"/>
                    <a:pt x="27791" y="25477"/>
                  </a:cubicBezTo>
                  <a:cubicBezTo>
                    <a:pt x="27737" y="25628"/>
                    <a:pt x="27651" y="25898"/>
                    <a:pt x="27543" y="26136"/>
                  </a:cubicBezTo>
                  <a:cubicBezTo>
                    <a:pt x="27619" y="25984"/>
                    <a:pt x="27683" y="25855"/>
                    <a:pt x="27716" y="25768"/>
                  </a:cubicBezTo>
                  <a:lnTo>
                    <a:pt x="27716" y="25768"/>
                  </a:lnTo>
                  <a:cubicBezTo>
                    <a:pt x="27673" y="25909"/>
                    <a:pt x="27608" y="26028"/>
                    <a:pt x="27554" y="26157"/>
                  </a:cubicBezTo>
                  <a:lnTo>
                    <a:pt x="27478" y="26352"/>
                  </a:lnTo>
                  <a:lnTo>
                    <a:pt x="27392" y="26546"/>
                  </a:lnTo>
                  <a:cubicBezTo>
                    <a:pt x="27376" y="26572"/>
                    <a:pt x="27367" y="26583"/>
                    <a:pt x="27365" y="26583"/>
                  </a:cubicBezTo>
                  <a:cubicBezTo>
                    <a:pt x="27360" y="26583"/>
                    <a:pt x="27380" y="26534"/>
                    <a:pt x="27410" y="26461"/>
                  </a:cubicBezTo>
                  <a:lnTo>
                    <a:pt x="27410" y="26461"/>
                  </a:lnTo>
                  <a:cubicBezTo>
                    <a:pt x="27393" y="26500"/>
                    <a:pt x="27376" y="26534"/>
                    <a:pt x="27359" y="26568"/>
                  </a:cubicBezTo>
                  <a:cubicBezTo>
                    <a:pt x="27309" y="26672"/>
                    <a:pt x="27286" y="26714"/>
                    <a:pt x="27283" y="26714"/>
                  </a:cubicBezTo>
                  <a:cubicBezTo>
                    <a:pt x="27277" y="26714"/>
                    <a:pt x="27317" y="26611"/>
                    <a:pt x="27370" y="26492"/>
                  </a:cubicBezTo>
                  <a:cubicBezTo>
                    <a:pt x="27413" y="26395"/>
                    <a:pt x="27467" y="26308"/>
                    <a:pt x="27500" y="26222"/>
                  </a:cubicBezTo>
                  <a:cubicBezTo>
                    <a:pt x="27554" y="26114"/>
                    <a:pt x="27597" y="25995"/>
                    <a:pt x="27619" y="25876"/>
                  </a:cubicBezTo>
                  <a:lnTo>
                    <a:pt x="27619" y="25876"/>
                  </a:lnTo>
                  <a:lnTo>
                    <a:pt x="27511" y="26136"/>
                  </a:lnTo>
                  <a:cubicBezTo>
                    <a:pt x="27528" y="26093"/>
                    <a:pt x="27538" y="26064"/>
                    <a:pt x="27536" y="26064"/>
                  </a:cubicBezTo>
                  <a:lnTo>
                    <a:pt x="27536" y="26064"/>
                  </a:lnTo>
                  <a:cubicBezTo>
                    <a:pt x="27536" y="26064"/>
                    <a:pt x="27535" y="26066"/>
                    <a:pt x="27532" y="26071"/>
                  </a:cubicBezTo>
                  <a:cubicBezTo>
                    <a:pt x="27521" y="26092"/>
                    <a:pt x="27489" y="26179"/>
                    <a:pt x="27435" y="26308"/>
                  </a:cubicBezTo>
                  <a:cubicBezTo>
                    <a:pt x="27403" y="26362"/>
                    <a:pt x="27370" y="26416"/>
                    <a:pt x="27338" y="26470"/>
                  </a:cubicBezTo>
                  <a:lnTo>
                    <a:pt x="27327" y="26514"/>
                  </a:lnTo>
                  <a:cubicBezTo>
                    <a:pt x="27241" y="26676"/>
                    <a:pt x="27165" y="26838"/>
                    <a:pt x="27068" y="27000"/>
                  </a:cubicBezTo>
                  <a:cubicBezTo>
                    <a:pt x="26981" y="27151"/>
                    <a:pt x="26895" y="27324"/>
                    <a:pt x="26798" y="27475"/>
                  </a:cubicBezTo>
                  <a:lnTo>
                    <a:pt x="26668" y="27723"/>
                  </a:lnTo>
                  <a:lnTo>
                    <a:pt x="26517" y="27972"/>
                  </a:lnTo>
                  <a:lnTo>
                    <a:pt x="26366" y="28220"/>
                  </a:lnTo>
                  <a:lnTo>
                    <a:pt x="26193" y="28479"/>
                  </a:lnTo>
                  <a:cubicBezTo>
                    <a:pt x="25912" y="28911"/>
                    <a:pt x="25599" y="29311"/>
                    <a:pt x="25264" y="29700"/>
                  </a:cubicBezTo>
                  <a:cubicBezTo>
                    <a:pt x="25345" y="29600"/>
                    <a:pt x="25362" y="29573"/>
                    <a:pt x="25355" y="29573"/>
                  </a:cubicBezTo>
                  <a:cubicBezTo>
                    <a:pt x="25345" y="29573"/>
                    <a:pt x="25297" y="29615"/>
                    <a:pt x="25287" y="29615"/>
                  </a:cubicBezTo>
                  <a:cubicBezTo>
                    <a:pt x="25286" y="29615"/>
                    <a:pt x="25286" y="29615"/>
                    <a:pt x="25286" y="29614"/>
                  </a:cubicBezTo>
                  <a:cubicBezTo>
                    <a:pt x="25448" y="29441"/>
                    <a:pt x="25599" y="29268"/>
                    <a:pt x="25739" y="29084"/>
                  </a:cubicBezTo>
                  <a:cubicBezTo>
                    <a:pt x="25901" y="28857"/>
                    <a:pt x="26096" y="28609"/>
                    <a:pt x="26279" y="28339"/>
                  </a:cubicBezTo>
                  <a:lnTo>
                    <a:pt x="26279" y="28339"/>
                  </a:lnTo>
                  <a:cubicBezTo>
                    <a:pt x="26170" y="28490"/>
                    <a:pt x="26133" y="28536"/>
                    <a:pt x="26128" y="28536"/>
                  </a:cubicBezTo>
                  <a:cubicBezTo>
                    <a:pt x="26125" y="28536"/>
                    <a:pt x="26142" y="28508"/>
                    <a:pt x="26161" y="28479"/>
                  </a:cubicBezTo>
                  <a:lnTo>
                    <a:pt x="26161" y="28479"/>
                  </a:lnTo>
                  <a:cubicBezTo>
                    <a:pt x="25944" y="28793"/>
                    <a:pt x="25718" y="29095"/>
                    <a:pt x="25469" y="29398"/>
                  </a:cubicBezTo>
                  <a:cubicBezTo>
                    <a:pt x="25469" y="29394"/>
                    <a:pt x="25469" y="29393"/>
                    <a:pt x="25467" y="29393"/>
                  </a:cubicBezTo>
                  <a:cubicBezTo>
                    <a:pt x="25459" y="29393"/>
                    <a:pt x="25427" y="29441"/>
                    <a:pt x="25372" y="29506"/>
                  </a:cubicBezTo>
                  <a:lnTo>
                    <a:pt x="25102" y="29797"/>
                  </a:lnTo>
                  <a:cubicBezTo>
                    <a:pt x="25118" y="29782"/>
                    <a:pt x="25126" y="29774"/>
                    <a:pt x="25128" y="29774"/>
                  </a:cubicBezTo>
                  <a:cubicBezTo>
                    <a:pt x="25136" y="29774"/>
                    <a:pt x="25011" y="29922"/>
                    <a:pt x="24843" y="30100"/>
                  </a:cubicBezTo>
                  <a:cubicBezTo>
                    <a:pt x="24627" y="30316"/>
                    <a:pt x="24357" y="30586"/>
                    <a:pt x="24184" y="30748"/>
                  </a:cubicBezTo>
                  <a:cubicBezTo>
                    <a:pt x="24183" y="30748"/>
                    <a:pt x="24182" y="30749"/>
                    <a:pt x="24181" y="30749"/>
                  </a:cubicBezTo>
                  <a:cubicBezTo>
                    <a:pt x="24172" y="30749"/>
                    <a:pt x="24262" y="30660"/>
                    <a:pt x="24648" y="30283"/>
                  </a:cubicBezTo>
                  <a:lnTo>
                    <a:pt x="24648" y="30283"/>
                  </a:lnTo>
                  <a:cubicBezTo>
                    <a:pt x="24411" y="30499"/>
                    <a:pt x="24281" y="30650"/>
                    <a:pt x="24130" y="30780"/>
                  </a:cubicBezTo>
                  <a:cubicBezTo>
                    <a:pt x="23963" y="30947"/>
                    <a:pt x="23796" y="31104"/>
                    <a:pt x="23619" y="31241"/>
                  </a:cubicBezTo>
                  <a:lnTo>
                    <a:pt x="23619" y="31241"/>
                  </a:lnTo>
                  <a:cubicBezTo>
                    <a:pt x="23623" y="31238"/>
                    <a:pt x="23627" y="31235"/>
                    <a:pt x="23631" y="31231"/>
                  </a:cubicBezTo>
                  <a:lnTo>
                    <a:pt x="23631" y="31231"/>
                  </a:lnTo>
                  <a:cubicBezTo>
                    <a:pt x="23621" y="31239"/>
                    <a:pt x="23611" y="31247"/>
                    <a:pt x="23601" y="31255"/>
                  </a:cubicBezTo>
                  <a:cubicBezTo>
                    <a:pt x="23607" y="31251"/>
                    <a:pt x="23613" y="31246"/>
                    <a:pt x="23619" y="31241"/>
                  </a:cubicBezTo>
                  <a:lnTo>
                    <a:pt x="23619" y="31241"/>
                  </a:lnTo>
                  <a:cubicBezTo>
                    <a:pt x="23515" y="31330"/>
                    <a:pt x="23397" y="31426"/>
                    <a:pt x="23287" y="31504"/>
                  </a:cubicBezTo>
                  <a:cubicBezTo>
                    <a:pt x="23243" y="31534"/>
                    <a:pt x="23202" y="31564"/>
                    <a:pt x="23167" y="31589"/>
                  </a:cubicBezTo>
                  <a:lnTo>
                    <a:pt x="23167" y="31589"/>
                  </a:lnTo>
                  <a:cubicBezTo>
                    <a:pt x="22706" y="31942"/>
                    <a:pt x="22214" y="32263"/>
                    <a:pt x="21721" y="32562"/>
                  </a:cubicBezTo>
                  <a:cubicBezTo>
                    <a:pt x="21192" y="32875"/>
                    <a:pt x="20738" y="33102"/>
                    <a:pt x="20684" y="33145"/>
                  </a:cubicBezTo>
                  <a:cubicBezTo>
                    <a:pt x="20722" y="33108"/>
                    <a:pt x="20768" y="33070"/>
                    <a:pt x="20808" y="33047"/>
                  </a:cubicBezTo>
                  <a:lnTo>
                    <a:pt x="20808" y="33047"/>
                  </a:lnTo>
                  <a:cubicBezTo>
                    <a:pt x="20349" y="33296"/>
                    <a:pt x="19870" y="33536"/>
                    <a:pt x="19381" y="33736"/>
                  </a:cubicBezTo>
                  <a:lnTo>
                    <a:pt x="19381" y="33736"/>
                  </a:lnTo>
                  <a:cubicBezTo>
                    <a:pt x="19531" y="33687"/>
                    <a:pt x="19625" y="33656"/>
                    <a:pt x="19634" y="33656"/>
                  </a:cubicBezTo>
                  <a:cubicBezTo>
                    <a:pt x="19641" y="33656"/>
                    <a:pt x="19581" y="33681"/>
                    <a:pt x="19432" y="33739"/>
                  </a:cubicBezTo>
                  <a:cubicBezTo>
                    <a:pt x="19907" y="33567"/>
                    <a:pt x="20382" y="33351"/>
                    <a:pt x="20836" y="33113"/>
                  </a:cubicBezTo>
                  <a:lnTo>
                    <a:pt x="20836" y="33113"/>
                  </a:lnTo>
                  <a:lnTo>
                    <a:pt x="20803" y="33145"/>
                  </a:lnTo>
                  <a:cubicBezTo>
                    <a:pt x="20933" y="33081"/>
                    <a:pt x="21095" y="32994"/>
                    <a:pt x="21235" y="32908"/>
                  </a:cubicBezTo>
                  <a:cubicBezTo>
                    <a:pt x="21386" y="32821"/>
                    <a:pt x="21527" y="32757"/>
                    <a:pt x="21603" y="32713"/>
                  </a:cubicBezTo>
                  <a:cubicBezTo>
                    <a:pt x="22186" y="32389"/>
                    <a:pt x="22737" y="32022"/>
                    <a:pt x="23266" y="31612"/>
                  </a:cubicBezTo>
                  <a:cubicBezTo>
                    <a:pt x="23622" y="31342"/>
                    <a:pt x="23990" y="31028"/>
                    <a:pt x="24335" y="30704"/>
                  </a:cubicBezTo>
                  <a:cubicBezTo>
                    <a:pt x="24508" y="30542"/>
                    <a:pt x="24681" y="30391"/>
                    <a:pt x="24832" y="30229"/>
                  </a:cubicBezTo>
                  <a:lnTo>
                    <a:pt x="25070" y="29992"/>
                  </a:lnTo>
                  <a:lnTo>
                    <a:pt x="25275" y="29754"/>
                  </a:lnTo>
                  <a:lnTo>
                    <a:pt x="25275" y="29754"/>
                  </a:lnTo>
                  <a:cubicBezTo>
                    <a:pt x="25245" y="29781"/>
                    <a:pt x="25231" y="29793"/>
                    <a:pt x="25229" y="29793"/>
                  </a:cubicBezTo>
                  <a:cubicBezTo>
                    <a:pt x="25224" y="29793"/>
                    <a:pt x="25327" y="29689"/>
                    <a:pt x="25448" y="29560"/>
                  </a:cubicBezTo>
                  <a:cubicBezTo>
                    <a:pt x="25577" y="29419"/>
                    <a:pt x="25685" y="29279"/>
                    <a:pt x="25793" y="29128"/>
                  </a:cubicBezTo>
                  <a:cubicBezTo>
                    <a:pt x="25835" y="29085"/>
                    <a:pt x="25910" y="28993"/>
                    <a:pt x="25915" y="28993"/>
                  </a:cubicBezTo>
                  <a:cubicBezTo>
                    <a:pt x="25917" y="28993"/>
                    <a:pt x="25900" y="29020"/>
                    <a:pt x="25847" y="29095"/>
                  </a:cubicBezTo>
                  <a:cubicBezTo>
                    <a:pt x="26225" y="28620"/>
                    <a:pt x="26560" y="28123"/>
                    <a:pt x="26863" y="27594"/>
                  </a:cubicBezTo>
                  <a:cubicBezTo>
                    <a:pt x="26870" y="27583"/>
                    <a:pt x="26874" y="27579"/>
                    <a:pt x="26875" y="27579"/>
                  </a:cubicBezTo>
                  <a:cubicBezTo>
                    <a:pt x="26880" y="27579"/>
                    <a:pt x="26813" y="27695"/>
                    <a:pt x="26818" y="27695"/>
                  </a:cubicBezTo>
                  <a:cubicBezTo>
                    <a:pt x="26819" y="27695"/>
                    <a:pt x="26823" y="27691"/>
                    <a:pt x="26830" y="27680"/>
                  </a:cubicBezTo>
                  <a:cubicBezTo>
                    <a:pt x="26873" y="27615"/>
                    <a:pt x="26960" y="27453"/>
                    <a:pt x="27003" y="27378"/>
                  </a:cubicBezTo>
                  <a:cubicBezTo>
                    <a:pt x="27010" y="27365"/>
                    <a:pt x="27013" y="27360"/>
                    <a:pt x="27014" y="27360"/>
                  </a:cubicBezTo>
                  <a:lnTo>
                    <a:pt x="27014" y="27360"/>
                  </a:lnTo>
                  <a:cubicBezTo>
                    <a:pt x="27015" y="27360"/>
                    <a:pt x="26938" y="27505"/>
                    <a:pt x="26884" y="27605"/>
                  </a:cubicBezTo>
                  <a:cubicBezTo>
                    <a:pt x="27305" y="26870"/>
                    <a:pt x="27305" y="26773"/>
                    <a:pt x="27316" y="26708"/>
                  </a:cubicBezTo>
                  <a:cubicBezTo>
                    <a:pt x="27467" y="26427"/>
                    <a:pt x="27597" y="26136"/>
                    <a:pt x="27705" y="25844"/>
                  </a:cubicBezTo>
                  <a:cubicBezTo>
                    <a:pt x="27734" y="25768"/>
                    <a:pt x="27779" y="25667"/>
                    <a:pt x="27784" y="25667"/>
                  </a:cubicBezTo>
                  <a:cubicBezTo>
                    <a:pt x="27787" y="25667"/>
                    <a:pt x="27762" y="25740"/>
                    <a:pt x="27673" y="25963"/>
                  </a:cubicBezTo>
                  <a:cubicBezTo>
                    <a:pt x="27705" y="25898"/>
                    <a:pt x="27748" y="25758"/>
                    <a:pt x="27824" y="25585"/>
                  </a:cubicBezTo>
                  <a:cubicBezTo>
                    <a:pt x="27889" y="25412"/>
                    <a:pt x="27953" y="25207"/>
                    <a:pt x="28029" y="25012"/>
                  </a:cubicBezTo>
                  <a:cubicBezTo>
                    <a:pt x="28094" y="24818"/>
                    <a:pt x="28137" y="24624"/>
                    <a:pt x="28180" y="24472"/>
                  </a:cubicBezTo>
                  <a:cubicBezTo>
                    <a:pt x="28213" y="24386"/>
                    <a:pt x="28223" y="24310"/>
                    <a:pt x="28245" y="24224"/>
                  </a:cubicBezTo>
                  <a:cubicBezTo>
                    <a:pt x="28267" y="24137"/>
                    <a:pt x="28342" y="23813"/>
                    <a:pt x="28353" y="23749"/>
                  </a:cubicBezTo>
                  <a:cubicBezTo>
                    <a:pt x="28407" y="23425"/>
                    <a:pt x="28450" y="23241"/>
                    <a:pt x="28472" y="23068"/>
                  </a:cubicBezTo>
                  <a:cubicBezTo>
                    <a:pt x="28494" y="22895"/>
                    <a:pt x="28526" y="22723"/>
                    <a:pt x="28548" y="22399"/>
                  </a:cubicBezTo>
                  <a:lnTo>
                    <a:pt x="28548" y="22399"/>
                  </a:lnTo>
                  <a:lnTo>
                    <a:pt x="28526" y="22571"/>
                  </a:lnTo>
                  <a:cubicBezTo>
                    <a:pt x="28526" y="22442"/>
                    <a:pt x="28548" y="22301"/>
                    <a:pt x="28558" y="22139"/>
                  </a:cubicBezTo>
                  <a:cubicBezTo>
                    <a:pt x="28580" y="21988"/>
                    <a:pt x="28580" y="21772"/>
                    <a:pt x="28602" y="21513"/>
                  </a:cubicBezTo>
                  <a:lnTo>
                    <a:pt x="28602" y="21534"/>
                  </a:lnTo>
                  <a:cubicBezTo>
                    <a:pt x="28623" y="20930"/>
                    <a:pt x="28612" y="20800"/>
                    <a:pt x="28612" y="20670"/>
                  </a:cubicBezTo>
                  <a:cubicBezTo>
                    <a:pt x="28612" y="20552"/>
                    <a:pt x="28612" y="20422"/>
                    <a:pt x="28602" y="19828"/>
                  </a:cubicBezTo>
                  <a:lnTo>
                    <a:pt x="28591" y="19893"/>
                  </a:lnTo>
                  <a:cubicBezTo>
                    <a:pt x="28558" y="19785"/>
                    <a:pt x="28558" y="18845"/>
                    <a:pt x="28504" y="18165"/>
                  </a:cubicBezTo>
                  <a:lnTo>
                    <a:pt x="28504" y="18413"/>
                  </a:lnTo>
                  <a:cubicBezTo>
                    <a:pt x="28483" y="18035"/>
                    <a:pt x="28483" y="17365"/>
                    <a:pt x="28483" y="16987"/>
                  </a:cubicBezTo>
                  <a:lnTo>
                    <a:pt x="28483" y="16987"/>
                  </a:lnTo>
                  <a:cubicBezTo>
                    <a:pt x="28483" y="17049"/>
                    <a:pt x="28490" y="17118"/>
                    <a:pt x="28493" y="17183"/>
                  </a:cubicBezTo>
                  <a:lnTo>
                    <a:pt x="28493" y="17183"/>
                  </a:lnTo>
                  <a:cubicBezTo>
                    <a:pt x="28483" y="16741"/>
                    <a:pt x="28477" y="16705"/>
                    <a:pt x="28471" y="16705"/>
                  </a:cubicBezTo>
                  <a:cubicBezTo>
                    <a:pt x="28470" y="16705"/>
                    <a:pt x="28468" y="16706"/>
                    <a:pt x="28467" y="16706"/>
                  </a:cubicBezTo>
                  <a:cubicBezTo>
                    <a:pt x="28461" y="16706"/>
                    <a:pt x="28453" y="16679"/>
                    <a:pt x="28440" y="16372"/>
                  </a:cubicBezTo>
                  <a:cubicBezTo>
                    <a:pt x="28442" y="16340"/>
                    <a:pt x="28445" y="16331"/>
                    <a:pt x="28448" y="16331"/>
                  </a:cubicBezTo>
                  <a:cubicBezTo>
                    <a:pt x="28452" y="16331"/>
                    <a:pt x="28455" y="16343"/>
                    <a:pt x="28458" y="16343"/>
                  </a:cubicBezTo>
                  <a:cubicBezTo>
                    <a:pt x="28464" y="16343"/>
                    <a:pt x="28467" y="16300"/>
                    <a:pt x="28461" y="16048"/>
                  </a:cubicBezTo>
                  <a:lnTo>
                    <a:pt x="28461" y="15713"/>
                  </a:lnTo>
                  <a:lnTo>
                    <a:pt x="28461" y="15162"/>
                  </a:lnTo>
                  <a:cubicBezTo>
                    <a:pt x="28461" y="14957"/>
                    <a:pt x="28472" y="14741"/>
                    <a:pt x="28494" y="14525"/>
                  </a:cubicBezTo>
                  <a:cubicBezTo>
                    <a:pt x="28504" y="14427"/>
                    <a:pt x="28515" y="14319"/>
                    <a:pt x="28515" y="14222"/>
                  </a:cubicBezTo>
                  <a:cubicBezTo>
                    <a:pt x="28526" y="14125"/>
                    <a:pt x="28548" y="14039"/>
                    <a:pt x="28558" y="13952"/>
                  </a:cubicBezTo>
                  <a:lnTo>
                    <a:pt x="28558" y="13952"/>
                  </a:lnTo>
                  <a:cubicBezTo>
                    <a:pt x="28541" y="14035"/>
                    <a:pt x="28526" y="14115"/>
                    <a:pt x="28524" y="14115"/>
                  </a:cubicBezTo>
                  <a:cubicBezTo>
                    <a:pt x="28522" y="14115"/>
                    <a:pt x="28528" y="14060"/>
                    <a:pt x="28548" y="13909"/>
                  </a:cubicBezTo>
                  <a:cubicBezTo>
                    <a:pt x="28569" y="13650"/>
                    <a:pt x="28645" y="13304"/>
                    <a:pt x="28710" y="12969"/>
                  </a:cubicBezTo>
                  <a:lnTo>
                    <a:pt x="28839" y="12483"/>
                  </a:lnTo>
                  <a:cubicBezTo>
                    <a:pt x="28872" y="12332"/>
                    <a:pt x="28904" y="12192"/>
                    <a:pt x="28947" y="12073"/>
                  </a:cubicBezTo>
                  <a:cubicBezTo>
                    <a:pt x="28958" y="12040"/>
                    <a:pt x="28969" y="12019"/>
                    <a:pt x="28980" y="11986"/>
                  </a:cubicBezTo>
                  <a:cubicBezTo>
                    <a:pt x="29142" y="11500"/>
                    <a:pt x="29325" y="11025"/>
                    <a:pt x="29552" y="10561"/>
                  </a:cubicBezTo>
                  <a:cubicBezTo>
                    <a:pt x="29595" y="10485"/>
                    <a:pt x="29692" y="10312"/>
                    <a:pt x="29811" y="10085"/>
                  </a:cubicBezTo>
                  <a:cubicBezTo>
                    <a:pt x="29919" y="9869"/>
                    <a:pt x="30092" y="9621"/>
                    <a:pt x="30232" y="9383"/>
                  </a:cubicBezTo>
                  <a:cubicBezTo>
                    <a:pt x="30384" y="9135"/>
                    <a:pt x="30546" y="8908"/>
                    <a:pt x="30665" y="8746"/>
                  </a:cubicBezTo>
                  <a:cubicBezTo>
                    <a:pt x="30719" y="8649"/>
                    <a:pt x="30783" y="8563"/>
                    <a:pt x="30870" y="8487"/>
                  </a:cubicBezTo>
                  <a:cubicBezTo>
                    <a:pt x="30999" y="8336"/>
                    <a:pt x="31118" y="8163"/>
                    <a:pt x="31248" y="8012"/>
                  </a:cubicBezTo>
                  <a:lnTo>
                    <a:pt x="31658" y="7547"/>
                  </a:lnTo>
                  <a:lnTo>
                    <a:pt x="31658" y="7547"/>
                  </a:lnTo>
                  <a:lnTo>
                    <a:pt x="31637" y="7580"/>
                  </a:lnTo>
                  <a:cubicBezTo>
                    <a:pt x="32166" y="7007"/>
                    <a:pt x="32360" y="6802"/>
                    <a:pt x="32565" y="6618"/>
                  </a:cubicBezTo>
                  <a:cubicBezTo>
                    <a:pt x="32574" y="6610"/>
                    <a:pt x="32581" y="6603"/>
                    <a:pt x="32587" y="6597"/>
                  </a:cubicBezTo>
                  <a:cubicBezTo>
                    <a:pt x="33440" y="5830"/>
                    <a:pt x="33538" y="5765"/>
                    <a:pt x="34283" y="5171"/>
                  </a:cubicBezTo>
                  <a:lnTo>
                    <a:pt x="34380" y="5117"/>
                  </a:lnTo>
                  <a:cubicBezTo>
                    <a:pt x="34477" y="5041"/>
                    <a:pt x="34812" y="4793"/>
                    <a:pt x="35255" y="4523"/>
                  </a:cubicBezTo>
                  <a:cubicBezTo>
                    <a:pt x="35363" y="4447"/>
                    <a:pt x="35482" y="4372"/>
                    <a:pt x="35601" y="4296"/>
                  </a:cubicBezTo>
                  <a:lnTo>
                    <a:pt x="35968" y="4069"/>
                  </a:lnTo>
                  <a:cubicBezTo>
                    <a:pt x="36194" y="3932"/>
                    <a:pt x="36429" y="3794"/>
                    <a:pt x="36657" y="3665"/>
                  </a:cubicBezTo>
                  <a:lnTo>
                    <a:pt x="36657" y="3665"/>
                  </a:lnTo>
                  <a:cubicBezTo>
                    <a:pt x="36643" y="3674"/>
                    <a:pt x="36629" y="3682"/>
                    <a:pt x="36616" y="3691"/>
                  </a:cubicBezTo>
                  <a:cubicBezTo>
                    <a:pt x="36886" y="3529"/>
                    <a:pt x="37199" y="3367"/>
                    <a:pt x="37502" y="3216"/>
                  </a:cubicBezTo>
                  <a:cubicBezTo>
                    <a:pt x="37815" y="3054"/>
                    <a:pt x="38139" y="2903"/>
                    <a:pt x="38430" y="2762"/>
                  </a:cubicBezTo>
                  <a:cubicBezTo>
                    <a:pt x="38733" y="2633"/>
                    <a:pt x="39014" y="2503"/>
                    <a:pt x="39240" y="2406"/>
                  </a:cubicBezTo>
                  <a:cubicBezTo>
                    <a:pt x="39478" y="2309"/>
                    <a:pt x="39651" y="2222"/>
                    <a:pt x="39748" y="2168"/>
                  </a:cubicBezTo>
                  <a:lnTo>
                    <a:pt x="40526" y="1855"/>
                  </a:lnTo>
                  <a:lnTo>
                    <a:pt x="40526" y="1855"/>
                  </a:lnTo>
                  <a:cubicBezTo>
                    <a:pt x="40213" y="1976"/>
                    <a:pt x="40109" y="2015"/>
                    <a:pt x="40101" y="2015"/>
                  </a:cubicBezTo>
                  <a:cubicBezTo>
                    <a:pt x="40087" y="2015"/>
                    <a:pt x="40363" y="1899"/>
                    <a:pt x="40348" y="1899"/>
                  </a:cubicBezTo>
                  <a:cubicBezTo>
                    <a:pt x="40344" y="1899"/>
                    <a:pt x="40323" y="1906"/>
                    <a:pt x="40274" y="1924"/>
                  </a:cubicBezTo>
                  <a:lnTo>
                    <a:pt x="40274" y="1924"/>
                  </a:lnTo>
                  <a:lnTo>
                    <a:pt x="40580" y="1812"/>
                  </a:lnTo>
                  <a:lnTo>
                    <a:pt x="40861" y="1715"/>
                  </a:lnTo>
                  <a:cubicBezTo>
                    <a:pt x="40930" y="1695"/>
                    <a:pt x="40976" y="1682"/>
                    <a:pt x="40983" y="1682"/>
                  </a:cubicBezTo>
                  <a:cubicBezTo>
                    <a:pt x="40990" y="1682"/>
                    <a:pt x="40941" y="1700"/>
                    <a:pt x="40807" y="1747"/>
                  </a:cubicBezTo>
                  <a:lnTo>
                    <a:pt x="40731" y="1769"/>
                  </a:lnTo>
                  <a:cubicBezTo>
                    <a:pt x="40718" y="1775"/>
                    <a:pt x="40714" y="1779"/>
                    <a:pt x="40718" y="1779"/>
                  </a:cubicBezTo>
                  <a:cubicBezTo>
                    <a:pt x="40742" y="1779"/>
                    <a:pt x="41010" y="1687"/>
                    <a:pt x="41293" y="1596"/>
                  </a:cubicBezTo>
                  <a:cubicBezTo>
                    <a:pt x="41465" y="1531"/>
                    <a:pt x="41638" y="1477"/>
                    <a:pt x="41768" y="1434"/>
                  </a:cubicBezTo>
                  <a:cubicBezTo>
                    <a:pt x="41833" y="1412"/>
                    <a:pt x="41908" y="1391"/>
                    <a:pt x="41984" y="1380"/>
                  </a:cubicBezTo>
                  <a:cubicBezTo>
                    <a:pt x="42481" y="1218"/>
                    <a:pt x="42999" y="1088"/>
                    <a:pt x="43507" y="959"/>
                  </a:cubicBezTo>
                  <a:lnTo>
                    <a:pt x="44263" y="775"/>
                  </a:lnTo>
                  <a:cubicBezTo>
                    <a:pt x="44522" y="721"/>
                    <a:pt x="44771" y="678"/>
                    <a:pt x="45030" y="624"/>
                  </a:cubicBezTo>
                  <a:cubicBezTo>
                    <a:pt x="46023" y="440"/>
                    <a:pt x="47028" y="300"/>
                    <a:pt x="48043" y="224"/>
                  </a:cubicBezTo>
                  <a:lnTo>
                    <a:pt x="47806" y="224"/>
                  </a:lnTo>
                  <a:cubicBezTo>
                    <a:pt x="48043" y="203"/>
                    <a:pt x="48270" y="181"/>
                    <a:pt x="48508" y="170"/>
                  </a:cubicBezTo>
                  <a:cubicBezTo>
                    <a:pt x="48591" y="170"/>
                    <a:pt x="48650" y="170"/>
                    <a:pt x="48631" y="174"/>
                  </a:cubicBezTo>
                  <a:lnTo>
                    <a:pt x="48631" y="174"/>
                  </a:lnTo>
                  <a:cubicBezTo>
                    <a:pt x="48677" y="170"/>
                    <a:pt x="48723" y="165"/>
                    <a:pt x="48767" y="159"/>
                  </a:cubicBezTo>
                  <a:cubicBezTo>
                    <a:pt x="48940" y="149"/>
                    <a:pt x="49091" y="138"/>
                    <a:pt x="49091" y="138"/>
                  </a:cubicBezTo>
                  <a:cubicBezTo>
                    <a:pt x="49175" y="130"/>
                    <a:pt x="49259" y="123"/>
                    <a:pt x="49343" y="123"/>
                  </a:cubicBezTo>
                  <a:cubicBezTo>
                    <a:pt x="49378" y="123"/>
                    <a:pt x="49413" y="124"/>
                    <a:pt x="49447" y="127"/>
                  </a:cubicBezTo>
                  <a:cubicBezTo>
                    <a:pt x="49404" y="127"/>
                    <a:pt x="49350" y="138"/>
                    <a:pt x="49307" y="138"/>
                  </a:cubicBezTo>
                  <a:cubicBezTo>
                    <a:pt x="49167" y="147"/>
                    <a:pt x="48964" y="162"/>
                    <a:pt x="48971" y="162"/>
                  </a:cubicBezTo>
                  <a:cubicBezTo>
                    <a:pt x="48973" y="162"/>
                    <a:pt x="48986" y="162"/>
                    <a:pt x="49015" y="159"/>
                  </a:cubicBezTo>
                  <a:lnTo>
                    <a:pt x="49415" y="138"/>
                  </a:lnTo>
                  <a:lnTo>
                    <a:pt x="49329" y="138"/>
                  </a:lnTo>
                  <a:cubicBezTo>
                    <a:pt x="49653" y="116"/>
                    <a:pt x="49685" y="116"/>
                    <a:pt x="50279" y="105"/>
                  </a:cubicBezTo>
                  <a:cubicBezTo>
                    <a:pt x="50387" y="105"/>
                    <a:pt x="50506" y="105"/>
                    <a:pt x="50614" y="116"/>
                  </a:cubicBezTo>
                  <a:lnTo>
                    <a:pt x="50841" y="116"/>
                  </a:lnTo>
                  <a:cubicBezTo>
                    <a:pt x="51132" y="116"/>
                    <a:pt x="51424" y="127"/>
                    <a:pt x="51716" y="149"/>
                  </a:cubicBezTo>
                  <a:lnTo>
                    <a:pt x="51370" y="116"/>
                  </a:lnTo>
                  <a:lnTo>
                    <a:pt x="51370" y="116"/>
                  </a:lnTo>
                  <a:cubicBezTo>
                    <a:pt x="51606" y="123"/>
                    <a:pt x="51858" y="133"/>
                    <a:pt x="51930" y="133"/>
                  </a:cubicBezTo>
                  <a:cubicBezTo>
                    <a:pt x="51977" y="133"/>
                    <a:pt x="51948" y="129"/>
                    <a:pt x="51791" y="116"/>
                  </a:cubicBezTo>
                  <a:lnTo>
                    <a:pt x="51791" y="116"/>
                  </a:lnTo>
                  <a:cubicBezTo>
                    <a:pt x="52083" y="138"/>
                    <a:pt x="52893" y="181"/>
                    <a:pt x="53681" y="278"/>
                  </a:cubicBezTo>
                  <a:lnTo>
                    <a:pt x="54254" y="343"/>
                  </a:lnTo>
                  <a:cubicBezTo>
                    <a:pt x="54437" y="365"/>
                    <a:pt x="54599" y="397"/>
                    <a:pt x="54761" y="419"/>
                  </a:cubicBezTo>
                  <a:cubicBezTo>
                    <a:pt x="55064" y="473"/>
                    <a:pt x="55301" y="505"/>
                    <a:pt x="55388" y="527"/>
                  </a:cubicBezTo>
                  <a:cubicBezTo>
                    <a:pt x="55658" y="570"/>
                    <a:pt x="55917" y="624"/>
                    <a:pt x="56198" y="678"/>
                  </a:cubicBezTo>
                  <a:cubicBezTo>
                    <a:pt x="56468" y="732"/>
                    <a:pt x="56770" y="807"/>
                    <a:pt x="57084" y="883"/>
                  </a:cubicBezTo>
                  <a:cubicBezTo>
                    <a:pt x="57010" y="862"/>
                    <a:pt x="56950" y="841"/>
                    <a:pt x="56971" y="841"/>
                  </a:cubicBezTo>
                  <a:cubicBezTo>
                    <a:pt x="56993" y="841"/>
                    <a:pt x="57108" y="865"/>
                    <a:pt x="57397" y="937"/>
                  </a:cubicBezTo>
                  <a:cubicBezTo>
                    <a:pt x="57389" y="936"/>
                    <a:pt x="57384" y="936"/>
                    <a:pt x="57380" y="936"/>
                  </a:cubicBezTo>
                  <a:cubicBezTo>
                    <a:pt x="57263" y="936"/>
                    <a:pt x="58416" y="1224"/>
                    <a:pt x="58833" y="1402"/>
                  </a:cubicBezTo>
                  <a:cubicBezTo>
                    <a:pt x="58795" y="1384"/>
                    <a:pt x="58778" y="1377"/>
                    <a:pt x="58780" y="1377"/>
                  </a:cubicBezTo>
                  <a:lnTo>
                    <a:pt x="58780" y="1377"/>
                  </a:lnTo>
                  <a:cubicBezTo>
                    <a:pt x="58783" y="1377"/>
                    <a:pt x="58827" y="1393"/>
                    <a:pt x="58898" y="1412"/>
                  </a:cubicBezTo>
                  <a:cubicBezTo>
                    <a:pt x="59017" y="1445"/>
                    <a:pt x="59211" y="1499"/>
                    <a:pt x="59384" y="1564"/>
                  </a:cubicBezTo>
                  <a:cubicBezTo>
                    <a:pt x="59632" y="1654"/>
                    <a:pt x="59864" y="1738"/>
                    <a:pt x="59881" y="1738"/>
                  </a:cubicBezTo>
                  <a:cubicBezTo>
                    <a:pt x="59889" y="1738"/>
                    <a:pt x="59855" y="1722"/>
                    <a:pt x="59762" y="1682"/>
                  </a:cubicBezTo>
                  <a:lnTo>
                    <a:pt x="59762" y="1682"/>
                  </a:lnTo>
                  <a:cubicBezTo>
                    <a:pt x="60216" y="1855"/>
                    <a:pt x="59795" y="1704"/>
                    <a:pt x="60130" y="1844"/>
                  </a:cubicBezTo>
                  <a:cubicBezTo>
                    <a:pt x="61350" y="2298"/>
                    <a:pt x="62527" y="2860"/>
                    <a:pt x="63651" y="3519"/>
                  </a:cubicBezTo>
                  <a:cubicBezTo>
                    <a:pt x="63664" y="3519"/>
                    <a:pt x="63596" y="3474"/>
                    <a:pt x="63601" y="3474"/>
                  </a:cubicBezTo>
                  <a:lnTo>
                    <a:pt x="63601" y="3474"/>
                  </a:lnTo>
                  <a:cubicBezTo>
                    <a:pt x="63604" y="3474"/>
                    <a:pt x="63636" y="3492"/>
                    <a:pt x="63737" y="3551"/>
                  </a:cubicBezTo>
                  <a:lnTo>
                    <a:pt x="64363" y="3951"/>
                  </a:lnTo>
                  <a:cubicBezTo>
                    <a:pt x="64580" y="4069"/>
                    <a:pt x="64796" y="4210"/>
                    <a:pt x="65001" y="4361"/>
                  </a:cubicBezTo>
                  <a:cubicBezTo>
                    <a:pt x="64969" y="4335"/>
                    <a:pt x="64925" y="4302"/>
                    <a:pt x="64929" y="4302"/>
                  </a:cubicBezTo>
                  <a:lnTo>
                    <a:pt x="64929" y="4302"/>
                  </a:lnTo>
                  <a:cubicBezTo>
                    <a:pt x="64932" y="4302"/>
                    <a:pt x="64957" y="4317"/>
                    <a:pt x="65022" y="4361"/>
                  </a:cubicBezTo>
                  <a:cubicBezTo>
                    <a:pt x="65303" y="4545"/>
                    <a:pt x="65584" y="4761"/>
                    <a:pt x="65865" y="4966"/>
                  </a:cubicBezTo>
                  <a:cubicBezTo>
                    <a:pt x="66135" y="5171"/>
                    <a:pt x="66405" y="5387"/>
                    <a:pt x="66675" y="5603"/>
                  </a:cubicBezTo>
                  <a:cubicBezTo>
                    <a:pt x="67226" y="6035"/>
                    <a:pt x="67744" y="6510"/>
                    <a:pt x="68230" y="7029"/>
                  </a:cubicBezTo>
                  <a:cubicBezTo>
                    <a:pt x="68716" y="7536"/>
                    <a:pt x="69127" y="8120"/>
                    <a:pt x="69451" y="8746"/>
                  </a:cubicBezTo>
                  <a:cubicBezTo>
                    <a:pt x="69740" y="9325"/>
                    <a:pt x="69910" y="9959"/>
                    <a:pt x="69934" y="10597"/>
                  </a:cubicBezTo>
                  <a:lnTo>
                    <a:pt x="69934" y="10597"/>
                  </a:lnTo>
                  <a:cubicBezTo>
                    <a:pt x="69934" y="10579"/>
                    <a:pt x="69934" y="10571"/>
                    <a:pt x="69935" y="10571"/>
                  </a:cubicBezTo>
                  <a:lnTo>
                    <a:pt x="69935" y="10571"/>
                  </a:lnTo>
                  <a:cubicBezTo>
                    <a:pt x="69939" y="10571"/>
                    <a:pt x="69948" y="10737"/>
                    <a:pt x="69948" y="10917"/>
                  </a:cubicBezTo>
                  <a:cubicBezTo>
                    <a:pt x="69951" y="10854"/>
                    <a:pt x="69954" y="10834"/>
                    <a:pt x="69956" y="10834"/>
                  </a:cubicBezTo>
                  <a:cubicBezTo>
                    <a:pt x="69959" y="10834"/>
                    <a:pt x="69961" y="10889"/>
                    <a:pt x="69967" y="10889"/>
                  </a:cubicBezTo>
                  <a:cubicBezTo>
                    <a:pt x="69967" y="10889"/>
                    <a:pt x="69968" y="10887"/>
                    <a:pt x="69969" y="10885"/>
                  </a:cubicBezTo>
                  <a:lnTo>
                    <a:pt x="69969" y="10885"/>
                  </a:lnTo>
                  <a:cubicBezTo>
                    <a:pt x="69958" y="11274"/>
                    <a:pt x="69894" y="11662"/>
                    <a:pt x="69786" y="12030"/>
                  </a:cubicBezTo>
                  <a:cubicBezTo>
                    <a:pt x="69721" y="12256"/>
                    <a:pt x="69624" y="12483"/>
                    <a:pt x="69516" y="12689"/>
                  </a:cubicBezTo>
                  <a:cubicBezTo>
                    <a:pt x="69472" y="12753"/>
                    <a:pt x="69440" y="12818"/>
                    <a:pt x="69397" y="12883"/>
                  </a:cubicBezTo>
                  <a:cubicBezTo>
                    <a:pt x="69364" y="12937"/>
                    <a:pt x="69332" y="12991"/>
                    <a:pt x="69289" y="13045"/>
                  </a:cubicBezTo>
                  <a:cubicBezTo>
                    <a:pt x="69224" y="13131"/>
                    <a:pt x="69170" y="13207"/>
                    <a:pt x="69159" y="13229"/>
                  </a:cubicBezTo>
                  <a:cubicBezTo>
                    <a:pt x="69220" y="13137"/>
                    <a:pt x="69300" y="13046"/>
                    <a:pt x="69363" y="12955"/>
                  </a:cubicBezTo>
                  <a:lnTo>
                    <a:pt x="69363" y="12955"/>
                  </a:lnTo>
                  <a:cubicBezTo>
                    <a:pt x="69322" y="13016"/>
                    <a:pt x="69308" y="13041"/>
                    <a:pt x="69313" y="13041"/>
                  </a:cubicBezTo>
                  <a:cubicBezTo>
                    <a:pt x="69322" y="13041"/>
                    <a:pt x="69400" y="12946"/>
                    <a:pt x="69483" y="12829"/>
                  </a:cubicBezTo>
                  <a:cubicBezTo>
                    <a:pt x="69548" y="12732"/>
                    <a:pt x="69602" y="12624"/>
                    <a:pt x="69656" y="12537"/>
                  </a:cubicBezTo>
                  <a:cubicBezTo>
                    <a:pt x="69705" y="12468"/>
                    <a:pt x="69719" y="12417"/>
                    <a:pt x="69720" y="12417"/>
                  </a:cubicBezTo>
                  <a:cubicBezTo>
                    <a:pt x="69721" y="12417"/>
                    <a:pt x="69721" y="12418"/>
                    <a:pt x="69721" y="12418"/>
                  </a:cubicBezTo>
                  <a:cubicBezTo>
                    <a:pt x="69850" y="12094"/>
                    <a:pt x="69948" y="11749"/>
                    <a:pt x="69991" y="11403"/>
                  </a:cubicBezTo>
                  <a:cubicBezTo>
                    <a:pt x="70056" y="10960"/>
                    <a:pt x="70045" y="10518"/>
                    <a:pt x="69958" y="10085"/>
                  </a:cubicBezTo>
                  <a:cubicBezTo>
                    <a:pt x="69953" y="10039"/>
                    <a:pt x="69953" y="10022"/>
                    <a:pt x="69955" y="10022"/>
                  </a:cubicBezTo>
                  <a:lnTo>
                    <a:pt x="69955" y="10022"/>
                  </a:lnTo>
                  <a:cubicBezTo>
                    <a:pt x="69958" y="10022"/>
                    <a:pt x="69970" y="10077"/>
                    <a:pt x="69977" y="10118"/>
                  </a:cubicBezTo>
                  <a:lnTo>
                    <a:pt x="69977" y="10118"/>
                  </a:lnTo>
                  <a:cubicBezTo>
                    <a:pt x="69964" y="10022"/>
                    <a:pt x="69934" y="9890"/>
                    <a:pt x="69894" y="9740"/>
                  </a:cubicBezTo>
                  <a:cubicBezTo>
                    <a:pt x="69872" y="9664"/>
                    <a:pt x="69850" y="9567"/>
                    <a:pt x="69818" y="9470"/>
                  </a:cubicBezTo>
                  <a:cubicBezTo>
                    <a:pt x="69796" y="9362"/>
                    <a:pt x="69753" y="9265"/>
                    <a:pt x="69710" y="9146"/>
                  </a:cubicBezTo>
                  <a:lnTo>
                    <a:pt x="69710" y="9146"/>
                  </a:lnTo>
                  <a:lnTo>
                    <a:pt x="69732" y="9200"/>
                  </a:lnTo>
                  <a:cubicBezTo>
                    <a:pt x="69516" y="8638"/>
                    <a:pt x="69224" y="8109"/>
                    <a:pt x="68857" y="7634"/>
                  </a:cubicBezTo>
                  <a:cubicBezTo>
                    <a:pt x="68479" y="7126"/>
                    <a:pt x="68047" y="6651"/>
                    <a:pt x="67571" y="6219"/>
                  </a:cubicBezTo>
                  <a:lnTo>
                    <a:pt x="67571" y="6219"/>
                  </a:lnTo>
                  <a:lnTo>
                    <a:pt x="67647" y="6305"/>
                  </a:lnTo>
                  <a:lnTo>
                    <a:pt x="67215" y="5906"/>
                  </a:lnTo>
                  <a:cubicBezTo>
                    <a:pt x="67177" y="5873"/>
                    <a:pt x="67160" y="5859"/>
                    <a:pt x="67159" y="5859"/>
                  </a:cubicBezTo>
                  <a:lnTo>
                    <a:pt x="67159" y="5859"/>
                  </a:lnTo>
                  <a:cubicBezTo>
                    <a:pt x="67157" y="5859"/>
                    <a:pt x="67294" y="5982"/>
                    <a:pt x="67431" y="6111"/>
                  </a:cubicBezTo>
                  <a:cubicBezTo>
                    <a:pt x="67574" y="6237"/>
                    <a:pt x="67716" y="6376"/>
                    <a:pt x="67707" y="6376"/>
                  </a:cubicBezTo>
                  <a:cubicBezTo>
                    <a:pt x="67704" y="6376"/>
                    <a:pt x="67689" y="6364"/>
                    <a:pt x="67658" y="6338"/>
                  </a:cubicBezTo>
                  <a:cubicBezTo>
                    <a:pt x="67312" y="5992"/>
                    <a:pt x="66956" y="5679"/>
                    <a:pt x="66567" y="5387"/>
                  </a:cubicBezTo>
                  <a:cubicBezTo>
                    <a:pt x="66113" y="5009"/>
                    <a:pt x="65627" y="4685"/>
                    <a:pt x="65519" y="4566"/>
                  </a:cubicBezTo>
                  <a:cubicBezTo>
                    <a:pt x="65380" y="4471"/>
                    <a:pt x="65340" y="4446"/>
                    <a:pt x="65337" y="4446"/>
                  </a:cubicBezTo>
                  <a:lnTo>
                    <a:pt x="65337" y="4446"/>
                  </a:lnTo>
                  <a:cubicBezTo>
                    <a:pt x="65333" y="4446"/>
                    <a:pt x="65381" y="4482"/>
                    <a:pt x="65377" y="4482"/>
                  </a:cubicBezTo>
                  <a:cubicBezTo>
                    <a:pt x="65374" y="4482"/>
                    <a:pt x="65334" y="4456"/>
                    <a:pt x="65195" y="4361"/>
                  </a:cubicBezTo>
                  <a:lnTo>
                    <a:pt x="65087" y="4275"/>
                  </a:lnTo>
                  <a:lnTo>
                    <a:pt x="64968" y="4210"/>
                  </a:lnTo>
                  <a:cubicBezTo>
                    <a:pt x="64806" y="4113"/>
                    <a:pt x="64666" y="4005"/>
                    <a:pt x="64515" y="3897"/>
                  </a:cubicBezTo>
                  <a:lnTo>
                    <a:pt x="64515" y="3897"/>
                  </a:lnTo>
                  <a:lnTo>
                    <a:pt x="64796" y="4080"/>
                  </a:lnTo>
                  <a:cubicBezTo>
                    <a:pt x="64612" y="3940"/>
                    <a:pt x="64342" y="3778"/>
                    <a:pt x="64093" y="3637"/>
                  </a:cubicBezTo>
                  <a:cubicBezTo>
                    <a:pt x="64020" y="3592"/>
                    <a:pt x="63950" y="3550"/>
                    <a:pt x="63886" y="3512"/>
                  </a:cubicBezTo>
                  <a:lnTo>
                    <a:pt x="63886" y="3512"/>
                  </a:lnTo>
                  <a:cubicBezTo>
                    <a:pt x="63927" y="3539"/>
                    <a:pt x="63967" y="3567"/>
                    <a:pt x="64007" y="3594"/>
                  </a:cubicBezTo>
                  <a:cubicBezTo>
                    <a:pt x="63381" y="3216"/>
                    <a:pt x="62657" y="2838"/>
                    <a:pt x="61933" y="2482"/>
                  </a:cubicBezTo>
                  <a:cubicBezTo>
                    <a:pt x="61199" y="2125"/>
                    <a:pt x="60464" y="1844"/>
                    <a:pt x="59795" y="1618"/>
                  </a:cubicBezTo>
                  <a:lnTo>
                    <a:pt x="59795" y="1618"/>
                  </a:lnTo>
                  <a:lnTo>
                    <a:pt x="59892" y="1661"/>
                  </a:lnTo>
                  <a:cubicBezTo>
                    <a:pt x="59373" y="1477"/>
                    <a:pt x="59179" y="1402"/>
                    <a:pt x="58952" y="1337"/>
                  </a:cubicBezTo>
                  <a:lnTo>
                    <a:pt x="58574" y="1218"/>
                  </a:lnTo>
                  <a:cubicBezTo>
                    <a:pt x="58427" y="1165"/>
                    <a:pt x="58228" y="1102"/>
                    <a:pt x="57959" y="1029"/>
                  </a:cubicBezTo>
                  <a:lnTo>
                    <a:pt x="57959" y="1029"/>
                  </a:lnTo>
                  <a:cubicBezTo>
                    <a:pt x="57966" y="1031"/>
                    <a:pt x="57973" y="1033"/>
                    <a:pt x="57980" y="1034"/>
                  </a:cubicBezTo>
                  <a:lnTo>
                    <a:pt x="57937" y="1024"/>
                  </a:lnTo>
                  <a:lnTo>
                    <a:pt x="57937" y="1024"/>
                  </a:lnTo>
                  <a:cubicBezTo>
                    <a:pt x="57944" y="1025"/>
                    <a:pt x="57952" y="1027"/>
                    <a:pt x="57959" y="1029"/>
                  </a:cubicBezTo>
                  <a:lnTo>
                    <a:pt x="57959" y="1029"/>
                  </a:lnTo>
                  <a:cubicBezTo>
                    <a:pt x="57725" y="975"/>
                    <a:pt x="57431" y="892"/>
                    <a:pt x="57127" y="818"/>
                  </a:cubicBezTo>
                  <a:lnTo>
                    <a:pt x="57127" y="818"/>
                  </a:lnTo>
                  <a:cubicBezTo>
                    <a:pt x="57168" y="827"/>
                    <a:pt x="57186" y="831"/>
                    <a:pt x="57189" y="831"/>
                  </a:cubicBezTo>
                  <a:cubicBezTo>
                    <a:pt x="57203" y="831"/>
                    <a:pt x="56824" y="737"/>
                    <a:pt x="56863" y="737"/>
                  </a:cubicBezTo>
                  <a:cubicBezTo>
                    <a:pt x="56872" y="737"/>
                    <a:pt x="56903" y="741"/>
                    <a:pt x="56965" y="753"/>
                  </a:cubicBezTo>
                  <a:cubicBezTo>
                    <a:pt x="56392" y="624"/>
                    <a:pt x="56241" y="602"/>
                    <a:pt x="56155" y="581"/>
                  </a:cubicBezTo>
                  <a:cubicBezTo>
                    <a:pt x="56058" y="570"/>
                    <a:pt x="56014" y="570"/>
                    <a:pt x="55626" y="505"/>
                  </a:cubicBezTo>
                  <a:lnTo>
                    <a:pt x="55453" y="473"/>
                  </a:lnTo>
                  <a:cubicBezTo>
                    <a:pt x="55193" y="429"/>
                    <a:pt x="55172" y="429"/>
                    <a:pt x="54578" y="343"/>
                  </a:cubicBezTo>
                  <a:lnTo>
                    <a:pt x="54578" y="343"/>
                  </a:lnTo>
                  <a:cubicBezTo>
                    <a:pt x="54674" y="356"/>
                    <a:pt x="54718" y="361"/>
                    <a:pt x="54730" y="361"/>
                  </a:cubicBezTo>
                  <a:cubicBezTo>
                    <a:pt x="54766" y="361"/>
                    <a:pt x="54536" y="320"/>
                    <a:pt x="54567" y="320"/>
                  </a:cubicBezTo>
                  <a:cubicBezTo>
                    <a:pt x="54579" y="320"/>
                    <a:pt x="54630" y="326"/>
                    <a:pt x="54751" y="343"/>
                  </a:cubicBezTo>
                  <a:cubicBezTo>
                    <a:pt x="54599" y="321"/>
                    <a:pt x="54459" y="289"/>
                    <a:pt x="54319" y="267"/>
                  </a:cubicBezTo>
                  <a:lnTo>
                    <a:pt x="53941" y="224"/>
                  </a:lnTo>
                  <a:cubicBezTo>
                    <a:pt x="53692" y="192"/>
                    <a:pt x="53487" y="170"/>
                    <a:pt x="53303" y="159"/>
                  </a:cubicBezTo>
                  <a:cubicBezTo>
                    <a:pt x="52925" y="127"/>
                    <a:pt x="52623" y="105"/>
                    <a:pt x="52342" y="62"/>
                  </a:cubicBezTo>
                  <a:cubicBezTo>
                    <a:pt x="52061" y="62"/>
                    <a:pt x="52331" y="73"/>
                    <a:pt x="52634" y="105"/>
                  </a:cubicBezTo>
                  <a:cubicBezTo>
                    <a:pt x="52874" y="132"/>
                    <a:pt x="53143" y="151"/>
                    <a:pt x="53140" y="151"/>
                  </a:cubicBezTo>
                  <a:cubicBezTo>
                    <a:pt x="53140" y="151"/>
                    <a:pt x="53127" y="151"/>
                    <a:pt x="53098" y="149"/>
                  </a:cubicBezTo>
                  <a:lnTo>
                    <a:pt x="53098" y="149"/>
                  </a:lnTo>
                  <a:cubicBezTo>
                    <a:pt x="53157" y="156"/>
                    <a:pt x="53167" y="159"/>
                    <a:pt x="53144" y="159"/>
                  </a:cubicBezTo>
                  <a:cubicBezTo>
                    <a:pt x="53062" y="159"/>
                    <a:pt x="52539" y="120"/>
                    <a:pt x="52234" y="95"/>
                  </a:cubicBezTo>
                  <a:cubicBezTo>
                    <a:pt x="51845" y="73"/>
                    <a:pt x="51564" y="19"/>
                    <a:pt x="50560" y="8"/>
                  </a:cubicBezTo>
                  <a:lnTo>
                    <a:pt x="50765" y="8"/>
                  </a:lnTo>
                  <a:cubicBezTo>
                    <a:pt x="50673" y="3"/>
                    <a:pt x="50581" y="1"/>
                    <a:pt x="50488" y="1"/>
                  </a:cubicBezTo>
                  <a:close/>
                  <a:moveTo>
                    <a:pt x="17946" y="34090"/>
                  </a:moveTo>
                  <a:cubicBezTo>
                    <a:pt x="17938" y="34090"/>
                    <a:pt x="17912" y="34095"/>
                    <a:pt x="17865" y="34107"/>
                  </a:cubicBezTo>
                  <a:cubicBezTo>
                    <a:pt x="17895" y="34101"/>
                    <a:pt x="17922" y="34096"/>
                    <a:pt x="17948" y="34090"/>
                  </a:cubicBezTo>
                  <a:lnTo>
                    <a:pt x="17948" y="34090"/>
                  </a:lnTo>
                  <a:cubicBezTo>
                    <a:pt x="17948" y="34090"/>
                    <a:pt x="17947" y="34090"/>
                    <a:pt x="17946" y="34090"/>
                  </a:cubicBezTo>
                  <a:close/>
                  <a:moveTo>
                    <a:pt x="15740" y="34415"/>
                  </a:moveTo>
                  <a:lnTo>
                    <a:pt x="15565" y="34420"/>
                  </a:lnTo>
                  <a:cubicBezTo>
                    <a:pt x="15575" y="34420"/>
                    <a:pt x="15587" y="34421"/>
                    <a:pt x="15599" y="34421"/>
                  </a:cubicBezTo>
                  <a:cubicBezTo>
                    <a:pt x="15638" y="34421"/>
                    <a:pt x="15686" y="34419"/>
                    <a:pt x="15740" y="34415"/>
                  </a:cubicBezTo>
                  <a:close/>
                  <a:moveTo>
                    <a:pt x="1923" y="19828"/>
                  </a:moveTo>
                  <a:lnTo>
                    <a:pt x="1923" y="19828"/>
                  </a:lnTo>
                  <a:cubicBezTo>
                    <a:pt x="1761" y="19925"/>
                    <a:pt x="1610" y="20044"/>
                    <a:pt x="1470" y="20163"/>
                  </a:cubicBezTo>
                  <a:cubicBezTo>
                    <a:pt x="1495" y="20144"/>
                    <a:pt x="1509" y="20136"/>
                    <a:pt x="1511" y="20136"/>
                  </a:cubicBezTo>
                  <a:cubicBezTo>
                    <a:pt x="1517" y="20136"/>
                    <a:pt x="1483" y="20167"/>
                    <a:pt x="1426" y="20217"/>
                  </a:cubicBezTo>
                  <a:cubicBezTo>
                    <a:pt x="1340" y="20292"/>
                    <a:pt x="1210" y="20411"/>
                    <a:pt x="1091" y="20552"/>
                  </a:cubicBezTo>
                  <a:cubicBezTo>
                    <a:pt x="994" y="20649"/>
                    <a:pt x="908" y="20768"/>
                    <a:pt x="821" y="20876"/>
                  </a:cubicBezTo>
                  <a:cubicBezTo>
                    <a:pt x="796" y="20911"/>
                    <a:pt x="783" y="20933"/>
                    <a:pt x="786" y="20933"/>
                  </a:cubicBezTo>
                  <a:cubicBezTo>
                    <a:pt x="789" y="20933"/>
                    <a:pt x="813" y="20906"/>
                    <a:pt x="865" y="20843"/>
                  </a:cubicBezTo>
                  <a:lnTo>
                    <a:pt x="865" y="20843"/>
                  </a:lnTo>
                  <a:lnTo>
                    <a:pt x="767" y="20962"/>
                  </a:lnTo>
                  <a:lnTo>
                    <a:pt x="670" y="21092"/>
                  </a:lnTo>
                  <a:cubicBezTo>
                    <a:pt x="616" y="21167"/>
                    <a:pt x="562" y="21254"/>
                    <a:pt x="519" y="21340"/>
                  </a:cubicBezTo>
                  <a:cubicBezTo>
                    <a:pt x="465" y="21437"/>
                    <a:pt x="411" y="21524"/>
                    <a:pt x="368" y="21621"/>
                  </a:cubicBezTo>
                  <a:cubicBezTo>
                    <a:pt x="325" y="21729"/>
                    <a:pt x="260" y="21848"/>
                    <a:pt x="217" y="21977"/>
                  </a:cubicBezTo>
                  <a:cubicBezTo>
                    <a:pt x="221" y="21973"/>
                    <a:pt x="234" y="21937"/>
                    <a:pt x="235" y="21937"/>
                  </a:cubicBezTo>
                  <a:lnTo>
                    <a:pt x="235" y="21937"/>
                  </a:lnTo>
                  <a:cubicBezTo>
                    <a:pt x="235" y="21937"/>
                    <a:pt x="221" y="21981"/>
                    <a:pt x="162" y="22161"/>
                  </a:cubicBezTo>
                  <a:lnTo>
                    <a:pt x="162" y="22161"/>
                  </a:lnTo>
                  <a:cubicBezTo>
                    <a:pt x="170" y="22145"/>
                    <a:pt x="179" y="22134"/>
                    <a:pt x="184" y="22129"/>
                  </a:cubicBezTo>
                  <a:lnTo>
                    <a:pt x="184" y="22129"/>
                  </a:lnTo>
                  <a:lnTo>
                    <a:pt x="152" y="22237"/>
                  </a:lnTo>
                  <a:cubicBezTo>
                    <a:pt x="141" y="22280"/>
                    <a:pt x="130" y="22334"/>
                    <a:pt x="119" y="22388"/>
                  </a:cubicBezTo>
                  <a:cubicBezTo>
                    <a:pt x="87" y="22507"/>
                    <a:pt x="65" y="22625"/>
                    <a:pt x="55" y="22755"/>
                  </a:cubicBezTo>
                  <a:cubicBezTo>
                    <a:pt x="33" y="22874"/>
                    <a:pt x="22" y="23003"/>
                    <a:pt x="11" y="23122"/>
                  </a:cubicBezTo>
                  <a:cubicBezTo>
                    <a:pt x="11" y="23241"/>
                    <a:pt x="11" y="23338"/>
                    <a:pt x="11" y="23403"/>
                  </a:cubicBezTo>
                  <a:cubicBezTo>
                    <a:pt x="14" y="23484"/>
                    <a:pt x="15" y="23511"/>
                    <a:pt x="14" y="23511"/>
                  </a:cubicBezTo>
                  <a:cubicBezTo>
                    <a:pt x="12" y="23511"/>
                    <a:pt x="6" y="23407"/>
                    <a:pt x="2" y="23407"/>
                  </a:cubicBezTo>
                  <a:cubicBezTo>
                    <a:pt x="1" y="23407"/>
                    <a:pt x="1" y="23418"/>
                    <a:pt x="1" y="23446"/>
                  </a:cubicBezTo>
                  <a:cubicBezTo>
                    <a:pt x="22" y="23576"/>
                    <a:pt x="11" y="23716"/>
                    <a:pt x="33" y="23835"/>
                  </a:cubicBezTo>
                  <a:cubicBezTo>
                    <a:pt x="33" y="23857"/>
                    <a:pt x="55" y="24051"/>
                    <a:pt x="65" y="24159"/>
                  </a:cubicBezTo>
                  <a:cubicBezTo>
                    <a:pt x="65" y="24193"/>
                    <a:pt x="72" y="24220"/>
                    <a:pt x="70" y="24220"/>
                  </a:cubicBezTo>
                  <a:cubicBezTo>
                    <a:pt x="69" y="24220"/>
                    <a:pt x="68" y="24218"/>
                    <a:pt x="65" y="24213"/>
                  </a:cubicBezTo>
                  <a:cubicBezTo>
                    <a:pt x="52" y="24152"/>
                    <a:pt x="38" y="24090"/>
                    <a:pt x="30" y="24031"/>
                  </a:cubicBezTo>
                  <a:lnTo>
                    <a:pt x="30" y="24031"/>
                  </a:lnTo>
                  <a:cubicBezTo>
                    <a:pt x="47" y="24201"/>
                    <a:pt x="83" y="24365"/>
                    <a:pt x="119" y="24537"/>
                  </a:cubicBezTo>
                  <a:cubicBezTo>
                    <a:pt x="206" y="24926"/>
                    <a:pt x="325" y="25304"/>
                    <a:pt x="476" y="25660"/>
                  </a:cubicBezTo>
                  <a:cubicBezTo>
                    <a:pt x="530" y="25801"/>
                    <a:pt x="605" y="25963"/>
                    <a:pt x="659" y="26071"/>
                  </a:cubicBezTo>
                  <a:cubicBezTo>
                    <a:pt x="684" y="26115"/>
                    <a:pt x="702" y="26149"/>
                    <a:pt x="709" y="26161"/>
                  </a:cubicBezTo>
                  <a:lnTo>
                    <a:pt x="709" y="26161"/>
                  </a:lnTo>
                  <a:cubicBezTo>
                    <a:pt x="842" y="26432"/>
                    <a:pt x="984" y="26694"/>
                    <a:pt x="1146" y="26957"/>
                  </a:cubicBezTo>
                  <a:cubicBezTo>
                    <a:pt x="1405" y="27378"/>
                    <a:pt x="1686" y="27788"/>
                    <a:pt x="2010" y="28166"/>
                  </a:cubicBezTo>
                  <a:lnTo>
                    <a:pt x="2247" y="28469"/>
                  </a:lnTo>
                  <a:lnTo>
                    <a:pt x="2366" y="28620"/>
                  </a:lnTo>
                  <a:lnTo>
                    <a:pt x="2496" y="28771"/>
                  </a:lnTo>
                  <a:lnTo>
                    <a:pt x="3025" y="29376"/>
                  </a:lnTo>
                  <a:cubicBezTo>
                    <a:pt x="3252" y="29603"/>
                    <a:pt x="3500" y="29830"/>
                    <a:pt x="3878" y="30208"/>
                  </a:cubicBezTo>
                  <a:lnTo>
                    <a:pt x="3954" y="30283"/>
                  </a:lnTo>
                  <a:lnTo>
                    <a:pt x="4559" y="30802"/>
                  </a:lnTo>
                  <a:lnTo>
                    <a:pt x="4710" y="30942"/>
                  </a:lnTo>
                  <a:lnTo>
                    <a:pt x="4850" y="31050"/>
                  </a:lnTo>
                  <a:cubicBezTo>
                    <a:pt x="4937" y="31115"/>
                    <a:pt x="5012" y="31158"/>
                    <a:pt x="5045" y="31180"/>
                  </a:cubicBezTo>
                  <a:cubicBezTo>
                    <a:pt x="5131" y="31255"/>
                    <a:pt x="5271" y="31363"/>
                    <a:pt x="5455" y="31493"/>
                  </a:cubicBezTo>
                  <a:lnTo>
                    <a:pt x="5585" y="31601"/>
                  </a:lnTo>
                  <a:lnTo>
                    <a:pt x="5736" y="31698"/>
                  </a:lnTo>
                  <a:lnTo>
                    <a:pt x="6060" y="31925"/>
                  </a:lnTo>
                  <a:cubicBezTo>
                    <a:pt x="6503" y="32227"/>
                    <a:pt x="7010" y="32487"/>
                    <a:pt x="7324" y="32670"/>
                  </a:cubicBezTo>
                  <a:lnTo>
                    <a:pt x="7356" y="32670"/>
                  </a:lnTo>
                  <a:cubicBezTo>
                    <a:pt x="7464" y="32735"/>
                    <a:pt x="7572" y="32789"/>
                    <a:pt x="7680" y="32843"/>
                  </a:cubicBezTo>
                  <a:lnTo>
                    <a:pt x="8037" y="33005"/>
                  </a:lnTo>
                  <a:lnTo>
                    <a:pt x="8404" y="33178"/>
                  </a:lnTo>
                  <a:cubicBezTo>
                    <a:pt x="8523" y="33232"/>
                    <a:pt x="8674" y="33286"/>
                    <a:pt x="8803" y="33340"/>
                  </a:cubicBezTo>
                  <a:lnTo>
                    <a:pt x="8771" y="33318"/>
                  </a:lnTo>
                  <a:lnTo>
                    <a:pt x="9192" y="33480"/>
                  </a:lnTo>
                  <a:cubicBezTo>
                    <a:pt x="9354" y="33545"/>
                    <a:pt x="9516" y="33621"/>
                    <a:pt x="9700" y="33675"/>
                  </a:cubicBezTo>
                  <a:lnTo>
                    <a:pt x="10272" y="33869"/>
                  </a:lnTo>
                  <a:cubicBezTo>
                    <a:pt x="10370" y="33891"/>
                    <a:pt x="10467" y="33934"/>
                    <a:pt x="10564" y="33956"/>
                  </a:cubicBezTo>
                  <a:lnTo>
                    <a:pt x="10877" y="34042"/>
                  </a:lnTo>
                  <a:cubicBezTo>
                    <a:pt x="10812" y="34031"/>
                    <a:pt x="10607" y="33977"/>
                    <a:pt x="10467" y="33934"/>
                  </a:cubicBezTo>
                  <a:lnTo>
                    <a:pt x="10467" y="33934"/>
                  </a:lnTo>
                  <a:cubicBezTo>
                    <a:pt x="10704" y="34010"/>
                    <a:pt x="10964" y="34064"/>
                    <a:pt x="11212" y="34128"/>
                  </a:cubicBezTo>
                  <a:lnTo>
                    <a:pt x="11590" y="34226"/>
                  </a:lnTo>
                  <a:lnTo>
                    <a:pt x="11979" y="34290"/>
                  </a:lnTo>
                  <a:cubicBezTo>
                    <a:pt x="12238" y="34323"/>
                    <a:pt x="12487" y="34377"/>
                    <a:pt x="12735" y="34409"/>
                  </a:cubicBezTo>
                  <a:cubicBezTo>
                    <a:pt x="12983" y="34442"/>
                    <a:pt x="13221" y="34463"/>
                    <a:pt x="13448" y="34496"/>
                  </a:cubicBezTo>
                  <a:lnTo>
                    <a:pt x="13750" y="34517"/>
                  </a:lnTo>
                  <a:lnTo>
                    <a:pt x="13999" y="34528"/>
                  </a:lnTo>
                  <a:lnTo>
                    <a:pt x="14042" y="34528"/>
                  </a:lnTo>
                  <a:lnTo>
                    <a:pt x="14355" y="34550"/>
                  </a:lnTo>
                  <a:lnTo>
                    <a:pt x="14085" y="34528"/>
                  </a:lnTo>
                  <a:lnTo>
                    <a:pt x="14085" y="34528"/>
                  </a:lnTo>
                  <a:lnTo>
                    <a:pt x="14787" y="34550"/>
                  </a:lnTo>
                  <a:cubicBezTo>
                    <a:pt x="14830" y="34560"/>
                    <a:pt x="14863" y="34560"/>
                    <a:pt x="14906" y="34560"/>
                  </a:cubicBezTo>
                  <a:lnTo>
                    <a:pt x="14960" y="34560"/>
                  </a:lnTo>
                  <a:cubicBezTo>
                    <a:pt x="15219" y="34560"/>
                    <a:pt x="15165" y="34550"/>
                    <a:pt x="15036" y="34539"/>
                  </a:cubicBezTo>
                  <a:lnTo>
                    <a:pt x="15381" y="34517"/>
                  </a:lnTo>
                  <a:cubicBezTo>
                    <a:pt x="15410" y="34520"/>
                    <a:pt x="15445" y="34522"/>
                    <a:pt x="15484" y="34522"/>
                  </a:cubicBezTo>
                  <a:cubicBezTo>
                    <a:pt x="15581" y="34522"/>
                    <a:pt x="15705" y="34514"/>
                    <a:pt x="15835" y="34506"/>
                  </a:cubicBezTo>
                  <a:cubicBezTo>
                    <a:pt x="16018" y="34496"/>
                    <a:pt x="16202" y="34463"/>
                    <a:pt x="16342" y="34463"/>
                  </a:cubicBezTo>
                  <a:cubicBezTo>
                    <a:pt x="16440" y="34442"/>
                    <a:pt x="16764" y="34409"/>
                    <a:pt x="17077" y="34355"/>
                  </a:cubicBezTo>
                  <a:lnTo>
                    <a:pt x="17531" y="34269"/>
                  </a:lnTo>
                  <a:cubicBezTo>
                    <a:pt x="17606" y="34247"/>
                    <a:pt x="17693" y="34226"/>
                    <a:pt x="17779" y="34204"/>
                  </a:cubicBezTo>
                  <a:cubicBezTo>
                    <a:pt x="17785" y="34204"/>
                    <a:pt x="17812" y="34197"/>
                    <a:pt x="17809" y="34197"/>
                  </a:cubicBezTo>
                  <a:cubicBezTo>
                    <a:pt x="17808" y="34197"/>
                    <a:pt x="17806" y="34197"/>
                    <a:pt x="17802" y="34198"/>
                  </a:cubicBezTo>
                  <a:lnTo>
                    <a:pt x="17802" y="34198"/>
                  </a:lnTo>
                  <a:cubicBezTo>
                    <a:pt x="17917" y="34174"/>
                    <a:pt x="18031" y="34153"/>
                    <a:pt x="18146" y="34118"/>
                  </a:cubicBezTo>
                  <a:cubicBezTo>
                    <a:pt x="18287" y="34085"/>
                    <a:pt x="18416" y="34042"/>
                    <a:pt x="18546" y="34010"/>
                  </a:cubicBezTo>
                  <a:cubicBezTo>
                    <a:pt x="18589" y="34010"/>
                    <a:pt x="18621" y="33999"/>
                    <a:pt x="18665" y="33988"/>
                  </a:cubicBezTo>
                  <a:cubicBezTo>
                    <a:pt x="18870" y="33912"/>
                    <a:pt x="19075" y="33858"/>
                    <a:pt x="19270" y="33772"/>
                  </a:cubicBezTo>
                  <a:cubicBezTo>
                    <a:pt x="19301" y="33762"/>
                    <a:pt x="19330" y="33752"/>
                    <a:pt x="19358" y="33743"/>
                  </a:cubicBezTo>
                  <a:lnTo>
                    <a:pt x="19358" y="33743"/>
                  </a:lnTo>
                  <a:cubicBezTo>
                    <a:pt x="19355" y="33745"/>
                    <a:pt x="19351" y="33748"/>
                    <a:pt x="19345" y="33750"/>
                  </a:cubicBezTo>
                  <a:cubicBezTo>
                    <a:pt x="19357" y="33745"/>
                    <a:pt x="19369" y="33741"/>
                    <a:pt x="19381" y="33736"/>
                  </a:cubicBezTo>
                  <a:lnTo>
                    <a:pt x="19381" y="33736"/>
                  </a:lnTo>
                  <a:cubicBezTo>
                    <a:pt x="19374" y="33738"/>
                    <a:pt x="19366" y="33741"/>
                    <a:pt x="19358" y="33743"/>
                  </a:cubicBezTo>
                  <a:lnTo>
                    <a:pt x="19358" y="33743"/>
                  </a:lnTo>
                  <a:cubicBezTo>
                    <a:pt x="19375" y="33733"/>
                    <a:pt x="19364" y="33731"/>
                    <a:pt x="19345" y="33731"/>
                  </a:cubicBezTo>
                  <a:cubicBezTo>
                    <a:pt x="19332" y="33731"/>
                    <a:pt x="19314" y="33732"/>
                    <a:pt x="19299" y="33732"/>
                  </a:cubicBezTo>
                  <a:cubicBezTo>
                    <a:pt x="19243" y="33732"/>
                    <a:pt x="19227" y="33715"/>
                    <a:pt x="19648" y="33556"/>
                  </a:cubicBezTo>
                  <a:lnTo>
                    <a:pt x="19648" y="33556"/>
                  </a:lnTo>
                  <a:cubicBezTo>
                    <a:pt x="19442" y="33621"/>
                    <a:pt x="19194" y="33729"/>
                    <a:pt x="18751" y="33869"/>
                  </a:cubicBezTo>
                  <a:cubicBezTo>
                    <a:pt x="18840" y="33842"/>
                    <a:pt x="18963" y="33814"/>
                    <a:pt x="18990" y="33814"/>
                  </a:cubicBezTo>
                  <a:cubicBezTo>
                    <a:pt x="19006" y="33814"/>
                    <a:pt x="18988" y="33824"/>
                    <a:pt x="18913" y="33848"/>
                  </a:cubicBezTo>
                  <a:lnTo>
                    <a:pt x="18621" y="33923"/>
                  </a:lnTo>
                  <a:lnTo>
                    <a:pt x="18438" y="33966"/>
                  </a:lnTo>
                  <a:lnTo>
                    <a:pt x="18243" y="34020"/>
                  </a:lnTo>
                  <a:cubicBezTo>
                    <a:pt x="18163" y="34038"/>
                    <a:pt x="18074" y="34064"/>
                    <a:pt x="17948" y="34090"/>
                  </a:cubicBezTo>
                  <a:lnTo>
                    <a:pt x="17948" y="34090"/>
                  </a:lnTo>
                  <a:cubicBezTo>
                    <a:pt x="17953" y="34096"/>
                    <a:pt x="17758" y="34158"/>
                    <a:pt x="17503" y="34214"/>
                  </a:cubicBezTo>
                  <a:lnTo>
                    <a:pt x="17503" y="34214"/>
                  </a:lnTo>
                  <a:cubicBezTo>
                    <a:pt x="17546" y="34203"/>
                    <a:pt x="17470" y="34192"/>
                    <a:pt x="17595" y="34161"/>
                  </a:cubicBezTo>
                  <a:lnTo>
                    <a:pt x="17595" y="34161"/>
                  </a:lnTo>
                  <a:cubicBezTo>
                    <a:pt x="17304" y="34226"/>
                    <a:pt x="17012" y="34301"/>
                    <a:pt x="16720" y="34334"/>
                  </a:cubicBezTo>
                  <a:cubicBezTo>
                    <a:pt x="16834" y="34317"/>
                    <a:pt x="16845" y="34312"/>
                    <a:pt x="16801" y="34312"/>
                  </a:cubicBezTo>
                  <a:cubicBezTo>
                    <a:pt x="16759" y="34312"/>
                    <a:pt x="16665" y="34317"/>
                    <a:pt x="16565" y="34322"/>
                  </a:cubicBezTo>
                  <a:lnTo>
                    <a:pt x="16565" y="34322"/>
                  </a:lnTo>
                  <a:cubicBezTo>
                    <a:pt x="16566" y="34322"/>
                    <a:pt x="16566" y="34322"/>
                    <a:pt x="16566" y="34322"/>
                  </a:cubicBezTo>
                  <a:cubicBezTo>
                    <a:pt x="16565" y="34322"/>
                    <a:pt x="16563" y="34322"/>
                    <a:pt x="16558" y="34323"/>
                  </a:cubicBezTo>
                  <a:lnTo>
                    <a:pt x="16558" y="34323"/>
                  </a:lnTo>
                  <a:cubicBezTo>
                    <a:pt x="16561" y="34323"/>
                    <a:pt x="16563" y="34323"/>
                    <a:pt x="16565" y="34322"/>
                  </a:cubicBezTo>
                  <a:lnTo>
                    <a:pt x="16565" y="34322"/>
                  </a:lnTo>
                  <a:cubicBezTo>
                    <a:pt x="16537" y="34328"/>
                    <a:pt x="16044" y="34395"/>
                    <a:pt x="15740" y="34415"/>
                  </a:cubicBezTo>
                  <a:lnTo>
                    <a:pt x="15740" y="34415"/>
                  </a:lnTo>
                  <a:lnTo>
                    <a:pt x="15943" y="34409"/>
                  </a:lnTo>
                  <a:lnTo>
                    <a:pt x="15943" y="34409"/>
                  </a:lnTo>
                  <a:cubicBezTo>
                    <a:pt x="15446" y="34431"/>
                    <a:pt x="15198" y="34452"/>
                    <a:pt x="14949" y="34474"/>
                  </a:cubicBezTo>
                  <a:cubicBezTo>
                    <a:pt x="14844" y="34483"/>
                    <a:pt x="14741" y="34486"/>
                    <a:pt x="14620" y="34486"/>
                  </a:cubicBezTo>
                  <a:cubicBezTo>
                    <a:pt x="14454" y="34486"/>
                    <a:pt x="14253" y="34480"/>
                    <a:pt x="13966" y="34474"/>
                  </a:cubicBezTo>
                  <a:cubicBezTo>
                    <a:pt x="14085" y="34474"/>
                    <a:pt x="14258" y="34442"/>
                    <a:pt x="13761" y="34420"/>
                  </a:cubicBezTo>
                  <a:cubicBezTo>
                    <a:pt x="13124" y="34409"/>
                    <a:pt x="12487" y="34355"/>
                    <a:pt x="11871" y="34247"/>
                  </a:cubicBezTo>
                  <a:lnTo>
                    <a:pt x="11698" y="34204"/>
                  </a:lnTo>
                  <a:cubicBezTo>
                    <a:pt x="11482" y="34172"/>
                    <a:pt x="11266" y="34107"/>
                    <a:pt x="11039" y="34053"/>
                  </a:cubicBezTo>
                  <a:lnTo>
                    <a:pt x="11039" y="34053"/>
                  </a:lnTo>
                  <a:cubicBezTo>
                    <a:pt x="11255" y="34096"/>
                    <a:pt x="11644" y="34193"/>
                    <a:pt x="12065" y="34236"/>
                  </a:cubicBezTo>
                  <a:lnTo>
                    <a:pt x="12703" y="34323"/>
                  </a:lnTo>
                  <a:lnTo>
                    <a:pt x="13264" y="34366"/>
                  </a:lnTo>
                  <a:lnTo>
                    <a:pt x="12605" y="34280"/>
                  </a:lnTo>
                  <a:cubicBezTo>
                    <a:pt x="12564" y="34270"/>
                    <a:pt x="12554" y="34267"/>
                    <a:pt x="12565" y="34267"/>
                  </a:cubicBezTo>
                  <a:cubicBezTo>
                    <a:pt x="12580" y="34267"/>
                    <a:pt x="12634" y="34273"/>
                    <a:pt x="12703" y="34280"/>
                  </a:cubicBezTo>
                  <a:lnTo>
                    <a:pt x="13070" y="34323"/>
                  </a:lnTo>
                  <a:lnTo>
                    <a:pt x="13070" y="34323"/>
                  </a:lnTo>
                  <a:lnTo>
                    <a:pt x="12746" y="34280"/>
                  </a:lnTo>
                  <a:cubicBezTo>
                    <a:pt x="12638" y="34269"/>
                    <a:pt x="12541" y="34247"/>
                    <a:pt x="12432" y="34226"/>
                  </a:cubicBezTo>
                  <a:lnTo>
                    <a:pt x="11795" y="34107"/>
                  </a:lnTo>
                  <a:lnTo>
                    <a:pt x="11795" y="34107"/>
                  </a:lnTo>
                  <a:cubicBezTo>
                    <a:pt x="11799" y="34112"/>
                    <a:pt x="11794" y="34114"/>
                    <a:pt x="11782" y="34114"/>
                  </a:cubicBezTo>
                  <a:cubicBezTo>
                    <a:pt x="11669" y="34114"/>
                    <a:pt x="10929" y="33920"/>
                    <a:pt x="10869" y="33920"/>
                  </a:cubicBezTo>
                  <a:cubicBezTo>
                    <a:pt x="10865" y="33920"/>
                    <a:pt x="10864" y="33921"/>
                    <a:pt x="10866" y="33923"/>
                  </a:cubicBezTo>
                  <a:lnTo>
                    <a:pt x="11547" y="34085"/>
                  </a:lnTo>
                  <a:cubicBezTo>
                    <a:pt x="11784" y="34139"/>
                    <a:pt x="12011" y="34172"/>
                    <a:pt x="12249" y="34204"/>
                  </a:cubicBezTo>
                  <a:cubicBezTo>
                    <a:pt x="12076" y="34204"/>
                    <a:pt x="11914" y="34182"/>
                    <a:pt x="11741" y="34150"/>
                  </a:cubicBezTo>
                  <a:cubicBezTo>
                    <a:pt x="11579" y="34128"/>
                    <a:pt x="11396" y="34074"/>
                    <a:pt x="11190" y="34031"/>
                  </a:cubicBezTo>
                  <a:cubicBezTo>
                    <a:pt x="10985" y="33988"/>
                    <a:pt x="10758" y="33934"/>
                    <a:pt x="10542" y="33869"/>
                  </a:cubicBezTo>
                  <a:cubicBezTo>
                    <a:pt x="10477" y="33845"/>
                    <a:pt x="10460" y="33838"/>
                    <a:pt x="10472" y="33838"/>
                  </a:cubicBezTo>
                  <a:cubicBezTo>
                    <a:pt x="10481" y="33838"/>
                    <a:pt x="10509" y="33843"/>
                    <a:pt x="10542" y="33848"/>
                  </a:cubicBezTo>
                  <a:cubicBezTo>
                    <a:pt x="10586" y="33858"/>
                    <a:pt x="10640" y="33869"/>
                    <a:pt x="10694" y="33869"/>
                  </a:cubicBezTo>
                  <a:cubicBezTo>
                    <a:pt x="10575" y="33858"/>
                    <a:pt x="9862" y="33621"/>
                    <a:pt x="9775" y="33588"/>
                  </a:cubicBezTo>
                  <a:lnTo>
                    <a:pt x="9775" y="33588"/>
                  </a:lnTo>
                  <a:lnTo>
                    <a:pt x="10153" y="33696"/>
                  </a:lnTo>
                  <a:cubicBezTo>
                    <a:pt x="9905" y="33621"/>
                    <a:pt x="9711" y="33567"/>
                    <a:pt x="9495" y="33491"/>
                  </a:cubicBezTo>
                  <a:cubicBezTo>
                    <a:pt x="9289" y="33415"/>
                    <a:pt x="9063" y="33329"/>
                    <a:pt x="8782" y="33210"/>
                  </a:cubicBezTo>
                  <a:cubicBezTo>
                    <a:pt x="8587" y="33135"/>
                    <a:pt x="8209" y="32929"/>
                    <a:pt x="8177" y="32919"/>
                  </a:cubicBezTo>
                  <a:lnTo>
                    <a:pt x="8177" y="32919"/>
                  </a:lnTo>
                  <a:cubicBezTo>
                    <a:pt x="8398" y="33045"/>
                    <a:pt x="8475" y="33125"/>
                    <a:pt x="8415" y="33125"/>
                  </a:cubicBezTo>
                  <a:cubicBezTo>
                    <a:pt x="8394" y="33125"/>
                    <a:pt x="8354" y="33115"/>
                    <a:pt x="8296" y="33091"/>
                  </a:cubicBezTo>
                  <a:lnTo>
                    <a:pt x="7745" y="32811"/>
                  </a:lnTo>
                  <a:lnTo>
                    <a:pt x="7540" y="32713"/>
                  </a:lnTo>
                  <a:cubicBezTo>
                    <a:pt x="7475" y="32670"/>
                    <a:pt x="7410" y="32638"/>
                    <a:pt x="7356" y="32605"/>
                  </a:cubicBezTo>
                  <a:cubicBezTo>
                    <a:pt x="7237" y="32530"/>
                    <a:pt x="7151" y="32476"/>
                    <a:pt x="7097" y="32443"/>
                  </a:cubicBezTo>
                  <a:cubicBezTo>
                    <a:pt x="7039" y="32409"/>
                    <a:pt x="7021" y="32395"/>
                    <a:pt x="7027" y="32395"/>
                  </a:cubicBezTo>
                  <a:cubicBezTo>
                    <a:pt x="7047" y="32395"/>
                    <a:pt x="7344" y="32547"/>
                    <a:pt x="7365" y="32547"/>
                  </a:cubicBezTo>
                  <a:cubicBezTo>
                    <a:pt x="7371" y="32547"/>
                    <a:pt x="7357" y="32536"/>
                    <a:pt x="7313" y="32508"/>
                  </a:cubicBezTo>
                  <a:cubicBezTo>
                    <a:pt x="7302" y="32508"/>
                    <a:pt x="7129" y="32422"/>
                    <a:pt x="7064" y="32379"/>
                  </a:cubicBezTo>
                  <a:cubicBezTo>
                    <a:pt x="6956" y="32292"/>
                    <a:pt x="6838" y="32227"/>
                    <a:pt x="6719" y="32173"/>
                  </a:cubicBezTo>
                  <a:cubicBezTo>
                    <a:pt x="6665" y="32141"/>
                    <a:pt x="6622" y="32119"/>
                    <a:pt x="6568" y="32087"/>
                  </a:cubicBezTo>
                  <a:cubicBezTo>
                    <a:pt x="6501" y="32049"/>
                    <a:pt x="6434" y="32002"/>
                    <a:pt x="6375" y="31970"/>
                  </a:cubicBezTo>
                  <a:lnTo>
                    <a:pt x="6375" y="31970"/>
                  </a:lnTo>
                  <a:cubicBezTo>
                    <a:pt x="6410" y="31994"/>
                    <a:pt x="6456" y="32026"/>
                    <a:pt x="6514" y="32065"/>
                  </a:cubicBezTo>
                  <a:cubicBezTo>
                    <a:pt x="6114" y="31806"/>
                    <a:pt x="6092" y="31795"/>
                    <a:pt x="5628" y="31482"/>
                  </a:cubicBezTo>
                  <a:lnTo>
                    <a:pt x="5628" y="31482"/>
                  </a:lnTo>
                  <a:cubicBezTo>
                    <a:pt x="5644" y="31497"/>
                    <a:pt x="5650" y="31504"/>
                    <a:pt x="5646" y="31504"/>
                  </a:cubicBezTo>
                  <a:cubicBezTo>
                    <a:pt x="5618" y="31504"/>
                    <a:pt x="5148" y="31176"/>
                    <a:pt x="4818" y="30931"/>
                  </a:cubicBezTo>
                  <a:lnTo>
                    <a:pt x="4818" y="30931"/>
                  </a:lnTo>
                  <a:cubicBezTo>
                    <a:pt x="4819" y="30932"/>
                    <a:pt x="4821" y="30932"/>
                    <a:pt x="4821" y="30932"/>
                  </a:cubicBezTo>
                  <a:cubicBezTo>
                    <a:pt x="4828" y="30932"/>
                    <a:pt x="4761" y="30874"/>
                    <a:pt x="4721" y="30834"/>
                  </a:cubicBezTo>
                  <a:lnTo>
                    <a:pt x="4224" y="30402"/>
                  </a:lnTo>
                  <a:cubicBezTo>
                    <a:pt x="4073" y="30272"/>
                    <a:pt x="3921" y="30154"/>
                    <a:pt x="3803" y="30024"/>
                  </a:cubicBezTo>
                  <a:lnTo>
                    <a:pt x="3381" y="29635"/>
                  </a:lnTo>
                  <a:lnTo>
                    <a:pt x="3176" y="29419"/>
                  </a:lnTo>
                  <a:cubicBezTo>
                    <a:pt x="3100" y="29344"/>
                    <a:pt x="3025" y="29268"/>
                    <a:pt x="2949" y="29182"/>
                  </a:cubicBezTo>
                  <a:cubicBezTo>
                    <a:pt x="2904" y="29128"/>
                    <a:pt x="2704" y="28888"/>
                    <a:pt x="2710" y="28888"/>
                  </a:cubicBezTo>
                  <a:cubicBezTo>
                    <a:pt x="2712" y="28888"/>
                    <a:pt x="2722" y="28898"/>
                    <a:pt x="2744" y="28922"/>
                  </a:cubicBezTo>
                  <a:cubicBezTo>
                    <a:pt x="2658" y="28825"/>
                    <a:pt x="2560" y="28739"/>
                    <a:pt x="2377" y="28523"/>
                  </a:cubicBezTo>
                  <a:cubicBezTo>
                    <a:pt x="2308" y="28437"/>
                    <a:pt x="2284" y="28404"/>
                    <a:pt x="2286" y="28404"/>
                  </a:cubicBezTo>
                  <a:cubicBezTo>
                    <a:pt x="2290" y="28404"/>
                    <a:pt x="2355" y="28481"/>
                    <a:pt x="2420" y="28566"/>
                  </a:cubicBezTo>
                  <a:cubicBezTo>
                    <a:pt x="2493" y="28654"/>
                    <a:pt x="2582" y="28747"/>
                    <a:pt x="2590" y="28747"/>
                  </a:cubicBezTo>
                  <a:cubicBezTo>
                    <a:pt x="2594" y="28747"/>
                    <a:pt x="2580" y="28726"/>
                    <a:pt x="2539" y="28674"/>
                  </a:cubicBezTo>
                  <a:cubicBezTo>
                    <a:pt x="2496" y="28663"/>
                    <a:pt x="2074" y="28112"/>
                    <a:pt x="1815" y="27799"/>
                  </a:cubicBezTo>
                  <a:lnTo>
                    <a:pt x="1815" y="27799"/>
                  </a:lnTo>
                  <a:cubicBezTo>
                    <a:pt x="1848" y="27853"/>
                    <a:pt x="1988" y="28037"/>
                    <a:pt x="2150" y="28242"/>
                  </a:cubicBezTo>
                  <a:lnTo>
                    <a:pt x="2409" y="28566"/>
                  </a:lnTo>
                  <a:lnTo>
                    <a:pt x="2658" y="28836"/>
                  </a:lnTo>
                  <a:cubicBezTo>
                    <a:pt x="2658" y="28836"/>
                    <a:pt x="2614" y="28814"/>
                    <a:pt x="2560" y="28749"/>
                  </a:cubicBezTo>
                  <a:cubicBezTo>
                    <a:pt x="2474" y="28674"/>
                    <a:pt x="2398" y="28587"/>
                    <a:pt x="2323" y="28501"/>
                  </a:cubicBezTo>
                  <a:lnTo>
                    <a:pt x="1988" y="28101"/>
                  </a:lnTo>
                  <a:cubicBezTo>
                    <a:pt x="1869" y="27939"/>
                    <a:pt x="1718" y="27777"/>
                    <a:pt x="1588" y="27572"/>
                  </a:cubicBezTo>
                  <a:cubicBezTo>
                    <a:pt x="1363" y="27245"/>
                    <a:pt x="1326" y="27183"/>
                    <a:pt x="1331" y="27183"/>
                  </a:cubicBezTo>
                  <a:cubicBezTo>
                    <a:pt x="1334" y="27183"/>
                    <a:pt x="1353" y="27206"/>
                    <a:pt x="1355" y="27206"/>
                  </a:cubicBezTo>
                  <a:cubicBezTo>
                    <a:pt x="1355" y="27206"/>
                    <a:pt x="1352" y="27200"/>
                    <a:pt x="1340" y="27183"/>
                  </a:cubicBezTo>
                  <a:cubicBezTo>
                    <a:pt x="951" y="26578"/>
                    <a:pt x="821" y="26308"/>
                    <a:pt x="692" y="26071"/>
                  </a:cubicBezTo>
                  <a:cubicBezTo>
                    <a:pt x="519" y="25736"/>
                    <a:pt x="379" y="25390"/>
                    <a:pt x="281" y="25034"/>
                  </a:cubicBezTo>
                  <a:cubicBezTo>
                    <a:pt x="238" y="24868"/>
                    <a:pt x="229" y="24819"/>
                    <a:pt x="234" y="24819"/>
                  </a:cubicBezTo>
                  <a:cubicBezTo>
                    <a:pt x="242" y="24819"/>
                    <a:pt x="279" y="24919"/>
                    <a:pt x="283" y="24919"/>
                  </a:cubicBezTo>
                  <a:cubicBezTo>
                    <a:pt x="284" y="24919"/>
                    <a:pt x="284" y="24915"/>
                    <a:pt x="281" y="24904"/>
                  </a:cubicBezTo>
                  <a:lnTo>
                    <a:pt x="281" y="24904"/>
                  </a:lnTo>
                  <a:cubicBezTo>
                    <a:pt x="366" y="25185"/>
                    <a:pt x="463" y="25461"/>
                    <a:pt x="578" y="25735"/>
                  </a:cubicBezTo>
                  <a:lnTo>
                    <a:pt x="578" y="25735"/>
                  </a:lnTo>
                  <a:cubicBezTo>
                    <a:pt x="620" y="25822"/>
                    <a:pt x="678" y="25946"/>
                    <a:pt x="735" y="26071"/>
                  </a:cubicBezTo>
                  <a:cubicBezTo>
                    <a:pt x="811" y="26211"/>
                    <a:pt x="875" y="26352"/>
                    <a:pt x="929" y="26449"/>
                  </a:cubicBezTo>
                  <a:cubicBezTo>
                    <a:pt x="703" y="26017"/>
                    <a:pt x="508" y="25552"/>
                    <a:pt x="346" y="25088"/>
                  </a:cubicBezTo>
                  <a:cubicBezTo>
                    <a:pt x="238" y="24742"/>
                    <a:pt x="163" y="24397"/>
                    <a:pt x="119" y="24051"/>
                  </a:cubicBezTo>
                  <a:lnTo>
                    <a:pt x="87" y="23792"/>
                  </a:lnTo>
                  <a:cubicBezTo>
                    <a:pt x="76" y="23705"/>
                    <a:pt x="76" y="23630"/>
                    <a:pt x="76" y="23543"/>
                  </a:cubicBezTo>
                  <a:cubicBezTo>
                    <a:pt x="65" y="23392"/>
                    <a:pt x="65" y="23252"/>
                    <a:pt x="87" y="23101"/>
                  </a:cubicBezTo>
                  <a:cubicBezTo>
                    <a:pt x="87" y="22993"/>
                    <a:pt x="98" y="22885"/>
                    <a:pt x="109" y="22777"/>
                  </a:cubicBezTo>
                  <a:cubicBezTo>
                    <a:pt x="116" y="22721"/>
                    <a:pt x="118" y="22684"/>
                    <a:pt x="116" y="22684"/>
                  </a:cubicBezTo>
                  <a:cubicBezTo>
                    <a:pt x="115" y="22684"/>
                    <a:pt x="112" y="22695"/>
                    <a:pt x="109" y="22723"/>
                  </a:cubicBezTo>
                  <a:cubicBezTo>
                    <a:pt x="87" y="22841"/>
                    <a:pt x="76" y="22960"/>
                    <a:pt x="76" y="23068"/>
                  </a:cubicBezTo>
                  <a:cubicBezTo>
                    <a:pt x="73" y="23116"/>
                    <a:pt x="70" y="23136"/>
                    <a:pt x="67" y="23136"/>
                  </a:cubicBezTo>
                  <a:cubicBezTo>
                    <a:pt x="62" y="23136"/>
                    <a:pt x="61" y="23024"/>
                    <a:pt x="76" y="22917"/>
                  </a:cubicBezTo>
                  <a:cubicBezTo>
                    <a:pt x="83" y="22823"/>
                    <a:pt x="90" y="22738"/>
                    <a:pt x="89" y="22738"/>
                  </a:cubicBezTo>
                  <a:cubicBezTo>
                    <a:pt x="88" y="22738"/>
                    <a:pt x="84" y="22770"/>
                    <a:pt x="76" y="22852"/>
                  </a:cubicBezTo>
                  <a:cubicBezTo>
                    <a:pt x="110" y="22420"/>
                    <a:pt x="224" y="22000"/>
                    <a:pt x="413" y="21605"/>
                  </a:cubicBezTo>
                  <a:lnTo>
                    <a:pt x="413" y="21605"/>
                  </a:lnTo>
                  <a:cubicBezTo>
                    <a:pt x="407" y="21621"/>
                    <a:pt x="401" y="21637"/>
                    <a:pt x="395" y="21652"/>
                  </a:cubicBezTo>
                  <a:lnTo>
                    <a:pt x="395" y="21652"/>
                  </a:lnTo>
                  <a:cubicBezTo>
                    <a:pt x="435" y="21563"/>
                    <a:pt x="478" y="21478"/>
                    <a:pt x="526" y="21394"/>
                  </a:cubicBezTo>
                  <a:lnTo>
                    <a:pt x="526" y="21394"/>
                  </a:lnTo>
                  <a:lnTo>
                    <a:pt x="519" y="21405"/>
                  </a:lnTo>
                  <a:cubicBezTo>
                    <a:pt x="496" y="21443"/>
                    <a:pt x="473" y="21487"/>
                    <a:pt x="450" y="21528"/>
                  </a:cubicBezTo>
                  <a:lnTo>
                    <a:pt x="450" y="21528"/>
                  </a:lnTo>
                  <a:cubicBezTo>
                    <a:pt x="492" y="21446"/>
                    <a:pt x="536" y="21366"/>
                    <a:pt x="584" y="21286"/>
                  </a:cubicBezTo>
                  <a:cubicBezTo>
                    <a:pt x="599" y="21264"/>
                    <a:pt x="614" y="21241"/>
                    <a:pt x="632" y="21222"/>
                  </a:cubicBezTo>
                  <a:lnTo>
                    <a:pt x="632" y="21222"/>
                  </a:lnTo>
                  <a:cubicBezTo>
                    <a:pt x="594" y="21279"/>
                    <a:pt x="559" y="21336"/>
                    <a:pt x="526" y="21394"/>
                  </a:cubicBezTo>
                  <a:lnTo>
                    <a:pt x="526" y="21394"/>
                  </a:lnTo>
                  <a:lnTo>
                    <a:pt x="616" y="21254"/>
                  </a:lnTo>
                  <a:cubicBezTo>
                    <a:pt x="638" y="21221"/>
                    <a:pt x="659" y="21200"/>
                    <a:pt x="659" y="21200"/>
                  </a:cubicBezTo>
                  <a:lnTo>
                    <a:pt x="659" y="21200"/>
                  </a:lnTo>
                  <a:cubicBezTo>
                    <a:pt x="650" y="21206"/>
                    <a:pt x="641" y="21214"/>
                    <a:pt x="632" y="21222"/>
                  </a:cubicBezTo>
                  <a:lnTo>
                    <a:pt x="632" y="21222"/>
                  </a:lnTo>
                  <a:cubicBezTo>
                    <a:pt x="645" y="21204"/>
                    <a:pt x="657" y="21186"/>
                    <a:pt x="670" y="21167"/>
                  </a:cubicBezTo>
                  <a:cubicBezTo>
                    <a:pt x="735" y="21070"/>
                    <a:pt x="811" y="20962"/>
                    <a:pt x="886" y="20865"/>
                  </a:cubicBezTo>
                  <a:cubicBezTo>
                    <a:pt x="951" y="20778"/>
                    <a:pt x="1016" y="20692"/>
                    <a:pt x="1070" y="20638"/>
                  </a:cubicBezTo>
                  <a:lnTo>
                    <a:pt x="1070" y="20638"/>
                  </a:lnTo>
                  <a:cubicBezTo>
                    <a:pt x="1005" y="20692"/>
                    <a:pt x="962" y="20746"/>
                    <a:pt x="908" y="20811"/>
                  </a:cubicBezTo>
                  <a:cubicBezTo>
                    <a:pt x="869" y="20869"/>
                    <a:pt x="822" y="20918"/>
                    <a:pt x="781" y="20974"/>
                  </a:cubicBezTo>
                  <a:lnTo>
                    <a:pt x="781" y="20974"/>
                  </a:lnTo>
                  <a:cubicBezTo>
                    <a:pt x="1092" y="20529"/>
                    <a:pt x="1476" y="20137"/>
                    <a:pt x="1923" y="198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9"/>
            <p:cNvSpPr/>
            <p:nvPr/>
          </p:nvSpPr>
          <p:spPr>
            <a:xfrm>
              <a:off x="928300" y="1426600"/>
              <a:ext cx="1200" cy="2350"/>
            </a:xfrm>
            <a:custGeom>
              <a:rect b="b" l="l" r="r" t="t"/>
              <a:pathLst>
                <a:path extrusionOk="0" h="94" w="48">
                  <a:moveTo>
                    <a:pt x="46" y="0"/>
                  </a:moveTo>
                  <a:lnTo>
                    <a:pt x="46" y="0"/>
                  </a:lnTo>
                  <a:cubicBezTo>
                    <a:pt x="44" y="0"/>
                    <a:pt x="31" y="26"/>
                    <a:pt x="0" y="93"/>
                  </a:cubicBezTo>
                  <a:cubicBezTo>
                    <a:pt x="11" y="72"/>
                    <a:pt x="22" y="50"/>
                    <a:pt x="33" y="39"/>
                  </a:cubicBezTo>
                  <a:cubicBezTo>
                    <a:pt x="42" y="16"/>
                    <a:pt x="47" y="0"/>
                    <a:pt x="4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9"/>
            <p:cNvSpPr/>
            <p:nvPr/>
          </p:nvSpPr>
          <p:spPr>
            <a:xfrm>
              <a:off x="1102200" y="900750"/>
              <a:ext cx="825" cy="850"/>
            </a:xfrm>
            <a:custGeom>
              <a:rect b="b" l="l" r="r" t="t"/>
              <a:pathLst>
                <a:path extrusionOk="0" h="34" w="33">
                  <a:moveTo>
                    <a:pt x="32" y="1"/>
                  </a:moveTo>
                  <a:lnTo>
                    <a:pt x="0" y="33"/>
                  </a:lnTo>
                  <a:lnTo>
                    <a:pt x="22" y="22"/>
                  </a:lnTo>
                  <a:cubicBezTo>
                    <a:pt x="22" y="11"/>
                    <a:pt x="32" y="11"/>
                    <a:pt x="3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9"/>
            <p:cNvSpPr/>
            <p:nvPr/>
          </p:nvSpPr>
          <p:spPr>
            <a:xfrm>
              <a:off x="255125" y="1298500"/>
              <a:ext cx="6775" cy="9475"/>
            </a:xfrm>
            <a:custGeom>
              <a:rect b="b" l="l" r="r" t="t"/>
              <a:pathLst>
                <a:path extrusionOk="0" h="379" w="271">
                  <a:moveTo>
                    <a:pt x="270" y="0"/>
                  </a:moveTo>
                  <a:cubicBezTo>
                    <a:pt x="226" y="55"/>
                    <a:pt x="213" y="71"/>
                    <a:pt x="213" y="71"/>
                  </a:cubicBezTo>
                  <a:cubicBezTo>
                    <a:pt x="214" y="71"/>
                    <a:pt x="215" y="70"/>
                    <a:pt x="216" y="68"/>
                  </a:cubicBezTo>
                  <a:lnTo>
                    <a:pt x="216" y="68"/>
                  </a:lnTo>
                  <a:cubicBezTo>
                    <a:pt x="188" y="104"/>
                    <a:pt x="160" y="140"/>
                    <a:pt x="134" y="177"/>
                  </a:cubicBezTo>
                  <a:lnTo>
                    <a:pt x="134" y="177"/>
                  </a:lnTo>
                  <a:cubicBezTo>
                    <a:pt x="167" y="132"/>
                    <a:pt x="203" y="88"/>
                    <a:pt x="238" y="44"/>
                  </a:cubicBezTo>
                  <a:lnTo>
                    <a:pt x="238" y="44"/>
                  </a:lnTo>
                  <a:cubicBezTo>
                    <a:pt x="234" y="48"/>
                    <a:pt x="222" y="62"/>
                    <a:pt x="216" y="68"/>
                  </a:cubicBezTo>
                  <a:lnTo>
                    <a:pt x="216" y="68"/>
                  </a:lnTo>
                  <a:cubicBezTo>
                    <a:pt x="234" y="45"/>
                    <a:pt x="252" y="23"/>
                    <a:pt x="270" y="0"/>
                  </a:cubicBezTo>
                  <a:close/>
                  <a:moveTo>
                    <a:pt x="134" y="177"/>
                  </a:moveTo>
                  <a:cubicBezTo>
                    <a:pt x="85" y="242"/>
                    <a:pt x="39" y="308"/>
                    <a:pt x="0" y="378"/>
                  </a:cubicBezTo>
                  <a:cubicBezTo>
                    <a:pt x="40" y="311"/>
                    <a:pt x="85" y="243"/>
                    <a:pt x="134" y="17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9"/>
            <p:cNvSpPr/>
            <p:nvPr/>
          </p:nvSpPr>
          <p:spPr>
            <a:xfrm>
              <a:off x="342125" y="1247725"/>
              <a:ext cx="8600" cy="2675"/>
            </a:xfrm>
            <a:custGeom>
              <a:rect b="b" l="l" r="r" t="t"/>
              <a:pathLst>
                <a:path extrusionOk="0" h="107" w="344">
                  <a:moveTo>
                    <a:pt x="322" y="1"/>
                  </a:moveTo>
                  <a:cubicBezTo>
                    <a:pt x="142" y="58"/>
                    <a:pt x="1" y="106"/>
                    <a:pt x="6" y="106"/>
                  </a:cubicBezTo>
                  <a:cubicBezTo>
                    <a:pt x="9" y="106"/>
                    <a:pt x="49" y="94"/>
                    <a:pt x="139" y="66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9"/>
            <p:cNvSpPr/>
            <p:nvPr/>
          </p:nvSpPr>
          <p:spPr>
            <a:xfrm>
              <a:off x="269425" y="1280950"/>
              <a:ext cx="12175" cy="10825"/>
            </a:xfrm>
            <a:custGeom>
              <a:rect b="b" l="l" r="r" t="t"/>
              <a:pathLst>
                <a:path extrusionOk="0" h="433" w="487">
                  <a:moveTo>
                    <a:pt x="487" y="0"/>
                  </a:moveTo>
                  <a:cubicBezTo>
                    <a:pt x="476" y="10"/>
                    <a:pt x="464" y="19"/>
                    <a:pt x="453" y="28"/>
                  </a:cubicBezTo>
                  <a:lnTo>
                    <a:pt x="453" y="28"/>
                  </a:lnTo>
                  <a:cubicBezTo>
                    <a:pt x="454" y="30"/>
                    <a:pt x="451" y="35"/>
                    <a:pt x="444" y="44"/>
                  </a:cubicBezTo>
                  <a:lnTo>
                    <a:pt x="487" y="0"/>
                  </a:lnTo>
                  <a:close/>
                  <a:moveTo>
                    <a:pt x="452" y="28"/>
                  </a:moveTo>
                  <a:cubicBezTo>
                    <a:pt x="432" y="28"/>
                    <a:pt x="205" y="210"/>
                    <a:pt x="1" y="432"/>
                  </a:cubicBezTo>
                  <a:cubicBezTo>
                    <a:pt x="32" y="412"/>
                    <a:pt x="220" y="224"/>
                    <a:pt x="453" y="28"/>
                  </a:cubicBezTo>
                  <a:lnTo>
                    <a:pt x="453" y="28"/>
                  </a:lnTo>
                  <a:cubicBezTo>
                    <a:pt x="453" y="28"/>
                    <a:pt x="453" y="28"/>
                    <a:pt x="452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9"/>
            <p:cNvSpPr/>
            <p:nvPr/>
          </p:nvSpPr>
          <p:spPr>
            <a:xfrm>
              <a:off x="282925" y="1275275"/>
              <a:ext cx="5975" cy="4625"/>
            </a:xfrm>
            <a:custGeom>
              <a:rect b="b" l="l" r="r" t="t"/>
              <a:pathLst>
                <a:path extrusionOk="0" h="185" w="239">
                  <a:moveTo>
                    <a:pt x="239" y="1"/>
                  </a:moveTo>
                  <a:lnTo>
                    <a:pt x="239" y="1"/>
                  </a:lnTo>
                  <a:cubicBezTo>
                    <a:pt x="152" y="55"/>
                    <a:pt x="77" y="119"/>
                    <a:pt x="1" y="184"/>
                  </a:cubicBezTo>
                  <a:cubicBezTo>
                    <a:pt x="77" y="119"/>
                    <a:pt x="163" y="55"/>
                    <a:pt x="23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9"/>
            <p:cNvSpPr/>
            <p:nvPr/>
          </p:nvSpPr>
          <p:spPr>
            <a:xfrm>
              <a:off x="238125" y="1361150"/>
              <a:ext cx="625" cy="11975"/>
            </a:xfrm>
            <a:custGeom>
              <a:rect b="b" l="l" r="r" t="t"/>
              <a:pathLst>
                <a:path extrusionOk="0" h="479" w="25">
                  <a:moveTo>
                    <a:pt x="11" y="0"/>
                  </a:moveTo>
                  <a:cubicBezTo>
                    <a:pt x="7" y="34"/>
                    <a:pt x="6" y="46"/>
                    <a:pt x="6" y="58"/>
                  </a:cubicBezTo>
                  <a:lnTo>
                    <a:pt x="6" y="58"/>
                  </a:lnTo>
                  <a:cubicBezTo>
                    <a:pt x="7" y="38"/>
                    <a:pt x="9" y="19"/>
                    <a:pt x="11" y="0"/>
                  </a:cubicBezTo>
                  <a:close/>
                  <a:moveTo>
                    <a:pt x="6" y="58"/>
                  </a:moveTo>
                  <a:cubicBezTo>
                    <a:pt x="0" y="150"/>
                    <a:pt x="2" y="246"/>
                    <a:pt x="11" y="335"/>
                  </a:cubicBezTo>
                  <a:cubicBezTo>
                    <a:pt x="16" y="417"/>
                    <a:pt x="21" y="479"/>
                    <a:pt x="23" y="479"/>
                  </a:cubicBezTo>
                  <a:cubicBezTo>
                    <a:pt x="25" y="479"/>
                    <a:pt x="22" y="401"/>
                    <a:pt x="11" y="184"/>
                  </a:cubicBezTo>
                  <a:cubicBezTo>
                    <a:pt x="11" y="92"/>
                    <a:pt x="7" y="76"/>
                    <a:pt x="6" y="5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9"/>
            <p:cNvSpPr/>
            <p:nvPr/>
          </p:nvSpPr>
          <p:spPr>
            <a:xfrm>
              <a:off x="269425" y="1287700"/>
              <a:ext cx="5425" cy="4875"/>
            </a:xfrm>
            <a:custGeom>
              <a:rect b="b" l="l" r="r" t="t"/>
              <a:pathLst>
                <a:path extrusionOk="0" h="195" w="217">
                  <a:moveTo>
                    <a:pt x="217" y="0"/>
                  </a:moveTo>
                  <a:lnTo>
                    <a:pt x="120" y="65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9"/>
            <p:cNvSpPr/>
            <p:nvPr/>
          </p:nvSpPr>
          <p:spPr>
            <a:xfrm>
              <a:off x="242700" y="1324950"/>
              <a:ext cx="4900" cy="15425"/>
            </a:xfrm>
            <a:custGeom>
              <a:rect b="b" l="l" r="r" t="t"/>
              <a:pathLst>
                <a:path extrusionOk="0" h="617" w="196">
                  <a:moveTo>
                    <a:pt x="195" y="1"/>
                  </a:moveTo>
                  <a:cubicBezTo>
                    <a:pt x="186" y="19"/>
                    <a:pt x="179" y="36"/>
                    <a:pt x="173" y="54"/>
                  </a:cubicBezTo>
                  <a:lnTo>
                    <a:pt x="173" y="54"/>
                  </a:lnTo>
                  <a:cubicBezTo>
                    <a:pt x="180" y="37"/>
                    <a:pt x="187" y="19"/>
                    <a:pt x="195" y="1"/>
                  </a:cubicBezTo>
                  <a:close/>
                  <a:moveTo>
                    <a:pt x="173" y="54"/>
                  </a:moveTo>
                  <a:cubicBezTo>
                    <a:pt x="152" y="108"/>
                    <a:pt x="133" y="160"/>
                    <a:pt x="109" y="217"/>
                  </a:cubicBezTo>
                  <a:cubicBezTo>
                    <a:pt x="87" y="293"/>
                    <a:pt x="65" y="357"/>
                    <a:pt x="44" y="422"/>
                  </a:cubicBezTo>
                  <a:cubicBezTo>
                    <a:pt x="22" y="487"/>
                    <a:pt x="11" y="552"/>
                    <a:pt x="1" y="617"/>
                  </a:cubicBezTo>
                  <a:cubicBezTo>
                    <a:pt x="33" y="455"/>
                    <a:pt x="87" y="293"/>
                    <a:pt x="152" y="130"/>
                  </a:cubicBezTo>
                  <a:cubicBezTo>
                    <a:pt x="158" y="105"/>
                    <a:pt x="165" y="79"/>
                    <a:pt x="173" y="5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9"/>
            <p:cNvSpPr/>
            <p:nvPr/>
          </p:nvSpPr>
          <p:spPr>
            <a:xfrm>
              <a:off x="247575" y="1315775"/>
              <a:ext cx="4325" cy="9200"/>
            </a:xfrm>
            <a:custGeom>
              <a:rect b="b" l="l" r="r" t="t"/>
              <a:pathLst>
                <a:path extrusionOk="0" h="368" w="173">
                  <a:moveTo>
                    <a:pt x="173" y="1"/>
                  </a:moveTo>
                  <a:lnTo>
                    <a:pt x="143" y="65"/>
                  </a:lnTo>
                  <a:lnTo>
                    <a:pt x="143" y="65"/>
                  </a:lnTo>
                  <a:cubicBezTo>
                    <a:pt x="157" y="41"/>
                    <a:pt x="168" y="20"/>
                    <a:pt x="173" y="1"/>
                  </a:cubicBezTo>
                  <a:close/>
                  <a:moveTo>
                    <a:pt x="143" y="65"/>
                  </a:moveTo>
                  <a:cubicBezTo>
                    <a:pt x="126" y="94"/>
                    <a:pt x="104" y="127"/>
                    <a:pt x="86" y="163"/>
                  </a:cubicBezTo>
                  <a:cubicBezTo>
                    <a:pt x="71" y="199"/>
                    <a:pt x="58" y="235"/>
                    <a:pt x="45" y="269"/>
                  </a:cubicBezTo>
                  <a:lnTo>
                    <a:pt x="45" y="269"/>
                  </a:lnTo>
                  <a:cubicBezTo>
                    <a:pt x="62" y="232"/>
                    <a:pt x="80" y="198"/>
                    <a:pt x="97" y="163"/>
                  </a:cubicBezTo>
                  <a:lnTo>
                    <a:pt x="143" y="65"/>
                  </a:lnTo>
                  <a:close/>
                  <a:moveTo>
                    <a:pt x="45" y="269"/>
                  </a:moveTo>
                  <a:lnTo>
                    <a:pt x="45" y="269"/>
                  </a:lnTo>
                  <a:cubicBezTo>
                    <a:pt x="30" y="300"/>
                    <a:pt x="15" y="333"/>
                    <a:pt x="0" y="368"/>
                  </a:cubicBezTo>
                  <a:cubicBezTo>
                    <a:pt x="17" y="340"/>
                    <a:pt x="31" y="306"/>
                    <a:pt x="45" y="26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9"/>
            <p:cNvSpPr/>
            <p:nvPr/>
          </p:nvSpPr>
          <p:spPr>
            <a:xfrm>
              <a:off x="255400" y="1300375"/>
              <a:ext cx="7575" cy="10025"/>
            </a:xfrm>
            <a:custGeom>
              <a:rect b="b" l="l" r="r" t="t"/>
              <a:pathLst>
                <a:path extrusionOk="0" h="401" w="303">
                  <a:moveTo>
                    <a:pt x="303" y="1"/>
                  </a:moveTo>
                  <a:lnTo>
                    <a:pt x="205" y="109"/>
                  </a:lnTo>
                  <a:cubicBezTo>
                    <a:pt x="187" y="133"/>
                    <a:pt x="170" y="157"/>
                    <a:pt x="153" y="180"/>
                  </a:cubicBezTo>
                  <a:lnTo>
                    <a:pt x="153" y="180"/>
                  </a:lnTo>
                  <a:lnTo>
                    <a:pt x="303" y="1"/>
                  </a:lnTo>
                  <a:close/>
                  <a:moveTo>
                    <a:pt x="153" y="180"/>
                  </a:moveTo>
                  <a:lnTo>
                    <a:pt x="141" y="195"/>
                  </a:lnTo>
                  <a:lnTo>
                    <a:pt x="0" y="401"/>
                  </a:lnTo>
                  <a:cubicBezTo>
                    <a:pt x="57" y="327"/>
                    <a:pt x="102" y="254"/>
                    <a:pt x="153" y="18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9"/>
            <p:cNvSpPr/>
            <p:nvPr/>
          </p:nvSpPr>
          <p:spPr>
            <a:xfrm>
              <a:off x="277475" y="1467575"/>
              <a:ext cx="9000" cy="11725"/>
            </a:xfrm>
            <a:custGeom>
              <a:rect b="b" l="l" r="r" t="t"/>
              <a:pathLst>
                <a:path extrusionOk="0" h="469" w="360">
                  <a:moveTo>
                    <a:pt x="1" y="1"/>
                  </a:moveTo>
                  <a:cubicBezTo>
                    <a:pt x="0" y="1"/>
                    <a:pt x="4" y="7"/>
                    <a:pt x="14" y="20"/>
                  </a:cubicBezTo>
                  <a:lnTo>
                    <a:pt x="165" y="236"/>
                  </a:lnTo>
                  <a:lnTo>
                    <a:pt x="338" y="463"/>
                  </a:lnTo>
                  <a:cubicBezTo>
                    <a:pt x="343" y="467"/>
                    <a:pt x="346" y="469"/>
                    <a:pt x="347" y="469"/>
                  </a:cubicBezTo>
                  <a:cubicBezTo>
                    <a:pt x="359" y="469"/>
                    <a:pt x="271" y="359"/>
                    <a:pt x="165" y="215"/>
                  </a:cubicBezTo>
                  <a:cubicBezTo>
                    <a:pt x="103" y="126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9"/>
            <p:cNvSpPr/>
            <p:nvPr/>
          </p:nvSpPr>
          <p:spPr>
            <a:xfrm>
              <a:off x="257550" y="1431350"/>
              <a:ext cx="3000" cy="5700"/>
            </a:xfrm>
            <a:custGeom>
              <a:rect b="b" l="l" r="r" t="t"/>
              <a:pathLst>
                <a:path extrusionOk="0" h="228" w="120">
                  <a:moveTo>
                    <a:pt x="1" y="0"/>
                  </a:moveTo>
                  <a:cubicBezTo>
                    <a:pt x="65" y="141"/>
                    <a:pt x="65" y="152"/>
                    <a:pt x="98" y="227"/>
                  </a:cubicBezTo>
                  <a:lnTo>
                    <a:pt x="119" y="2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9"/>
            <p:cNvSpPr/>
            <p:nvPr/>
          </p:nvSpPr>
          <p:spPr>
            <a:xfrm>
              <a:off x="274800" y="1461800"/>
              <a:ext cx="8875" cy="12375"/>
            </a:xfrm>
            <a:custGeom>
              <a:rect b="b" l="l" r="r" t="t"/>
              <a:pathLst>
                <a:path extrusionOk="0" h="495" w="355">
                  <a:moveTo>
                    <a:pt x="2" y="0"/>
                  </a:moveTo>
                  <a:cubicBezTo>
                    <a:pt x="1" y="0"/>
                    <a:pt x="152" y="229"/>
                    <a:pt x="175" y="251"/>
                  </a:cubicBezTo>
                  <a:cubicBezTo>
                    <a:pt x="304" y="435"/>
                    <a:pt x="352" y="494"/>
                    <a:pt x="353" y="494"/>
                  </a:cubicBezTo>
                  <a:cubicBezTo>
                    <a:pt x="354" y="494"/>
                    <a:pt x="339" y="474"/>
                    <a:pt x="315" y="446"/>
                  </a:cubicBezTo>
                  <a:lnTo>
                    <a:pt x="121" y="176"/>
                  </a:lnTo>
                  <a:cubicBezTo>
                    <a:pt x="34" y="46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9"/>
            <p:cNvSpPr/>
            <p:nvPr/>
          </p:nvSpPr>
          <p:spPr>
            <a:xfrm>
              <a:off x="1969500" y="1098675"/>
              <a:ext cx="5700" cy="8400"/>
            </a:xfrm>
            <a:custGeom>
              <a:rect b="b" l="l" r="r" t="t"/>
              <a:pathLst>
                <a:path extrusionOk="0" h="336" w="228">
                  <a:moveTo>
                    <a:pt x="228" y="1"/>
                  </a:moveTo>
                  <a:cubicBezTo>
                    <a:pt x="165" y="115"/>
                    <a:pt x="83" y="220"/>
                    <a:pt x="9" y="324"/>
                  </a:cubicBezTo>
                  <a:lnTo>
                    <a:pt x="9" y="324"/>
                  </a:lnTo>
                  <a:cubicBezTo>
                    <a:pt x="30" y="295"/>
                    <a:pt x="57" y="267"/>
                    <a:pt x="76" y="238"/>
                  </a:cubicBezTo>
                  <a:lnTo>
                    <a:pt x="152" y="130"/>
                  </a:lnTo>
                  <a:cubicBezTo>
                    <a:pt x="184" y="87"/>
                    <a:pt x="206" y="44"/>
                    <a:pt x="228" y="1"/>
                  </a:cubicBezTo>
                  <a:close/>
                  <a:moveTo>
                    <a:pt x="9" y="324"/>
                  </a:moveTo>
                  <a:cubicBezTo>
                    <a:pt x="6" y="328"/>
                    <a:pt x="3" y="332"/>
                    <a:pt x="1" y="336"/>
                  </a:cubicBezTo>
                  <a:cubicBezTo>
                    <a:pt x="3" y="332"/>
                    <a:pt x="6" y="328"/>
                    <a:pt x="9" y="32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9"/>
            <p:cNvSpPr/>
            <p:nvPr/>
          </p:nvSpPr>
          <p:spPr>
            <a:xfrm>
              <a:off x="1957350" y="1114875"/>
              <a:ext cx="6500" cy="5700"/>
            </a:xfrm>
            <a:custGeom>
              <a:rect b="b" l="l" r="r" t="t"/>
              <a:pathLst>
                <a:path extrusionOk="0" h="228" w="260">
                  <a:moveTo>
                    <a:pt x="260" y="1"/>
                  </a:moveTo>
                  <a:lnTo>
                    <a:pt x="260" y="1"/>
                  </a:lnTo>
                  <a:cubicBezTo>
                    <a:pt x="227" y="22"/>
                    <a:pt x="206" y="33"/>
                    <a:pt x="173" y="55"/>
                  </a:cubicBezTo>
                  <a:lnTo>
                    <a:pt x="1" y="228"/>
                  </a:lnTo>
                  <a:cubicBezTo>
                    <a:pt x="65" y="163"/>
                    <a:pt x="206" y="55"/>
                    <a:pt x="26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9"/>
            <p:cNvSpPr/>
            <p:nvPr/>
          </p:nvSpPr>
          <p:spPr>
            <a:xfrm>
              <a:off x="946650" y="1188600"/>
              <a:ext cx="25" cy="9200"/>
            </a:xfrm>
            <a:custGeom>
              <a:rect b="b" l="l" r="r" t="t"/>
              <a:pathLst>
                <a:path extrusionOk="0" h="368" w="1">
                  <a:moveTo>
                    <a:pt x="1" y="324"/>
                  </a:moveTo>
                  <a:lnTo>
                    <a:pt x="1" y="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9"/>
            <p:cNvSpPr/>
            <p:nvPr/>
          </p:nvSpPr>
          <p:spPr>
            <a:xfrm>
              <a:off x="967975" y="1054400"/>
              <a:ext cx="2200" cy="4075"/>
            </a:xfrm>
            <a:custGeom>
              <a:rect b="b" l="l" r="r" t="t"/>
              <a:pathLst>
                <a:path extrusionOk="0" h="163" w="88">
                  <a:moveTo>
                    <a:pt x="87" y="0"/>
                  </a:moveTo>
                  <a:lnTo>
                    <a:pt x="44" y="76"/>
                  </a:lnTo>
                  <a:lnTo>
                    <a:pt x="1" y="16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9"/>
            <p:cNvSpPr/>
            <p:nvPr/>
          </p:nvSpPr>
          <p:spPr>
            <a:xfrm>
              <a:off x="1025500" y="956875"/>
              <a:ext cx="11150" cy="11400"/>
            </a:xfrm>
            <a:custGeom>
              <a:rect b="b" l="l" r="r" t="t"/>
              <a:pathLst>
                <a:path extrusionOk="0" h="456" w="446">
                  <a:moveTo>
                    <a:pt x="438" y="0"/>
                  </a:moveTo>
                  <a:cubicBezTo>
                    <a:pt x="437" y="0"/>
                    <a:pt x="435" y="1"/>
                    <a:pt x="433" y="2"/>
                  </a:cubicBezTo>
                  <a:cubicBezTo>
                    <a:pt x="329" y="98"/>
                    <a:pt x="213" y="218"/>
                    <a:pt x="107" y="335"/>
                  </a:cubicBezTo>
                  <a:lnTo>
                    <a:pt x="107" y="335"/>
                  </a:lnTo>
                  <a:cubicBezTo>
                    <a:pt x="184" y="251"/>
                    <a:pt x="265" y="173"/>
                    <a:pt x="346" y="99"/>
                  </a:cubicBezTo>
                  <a:cubicBezTo>
                    <a:pt x="412" y="33"/>
                    <a:pt x="445" y="0"/>
                    <a:pt x="438" y="0"/>
                  </a:cubicBezTo>
                  <a:close/>
                  <a:moveTo>
                    <a:pt x="107" y="335"/>
                  </a:moveTo>
                  <a:cubicBezTo>
                    <a:pt x="71" y="374"/>
                    <a:pt x="35" y="414"/>
                    <a:pt x="1" y="456"/>
                  </a:cubicBezTo>
                  <a:cubicBezTo>
                    <a:pt x="34" y="417"/>
                    <a:pt x="70" y="376"/>
                    <a:pt x="107" y="33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IG_NUMBER_1"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36" name="Google Shape;2136;p30"/>
          <p:cNvGrpSpPr/>
          <p:nvPr/>
        </p:nvGrpSpPr>
        <p:grpSpPr>
          <a:xfrm>
            <a:off x="139059" y="128159"/>
            <a:ext cx="1695356" cy="4887182"/>
            <a:chOff x="139059" y="128159"/>
            <a:chExt cx="1695356" cy="4887182"/>
          </a:xfrm>
        </p:grpSpPr>
        <p:grpSp>
          <p:nvGrpSpPr>
            <p:cNvPr id="2137" name="Google Shape;2137;p30"/>
            <p:cNvGrpSpPr/>
            <p:nvPr/>
          </p:nvGrpSpPr>
          <p:grpSpPr>
            <a:xfrm>
              <a:off x="139059" y="128159"/>
              <a:ext cx="1418616" cy="172800"/>
              <a:chOff x="134475" y="128159"/>
              <a:chExt cx="1418616" cy="172800"/>
            </a:xfrm>
          </p:grpSpPr>
          <p:sp>
            <p:nvSpPr>
              <p:cNvPr id="2138" name="Google Shape;2138;p30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0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0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1" name="Google Shape;2141;p30"/>
            <p:cNvGrpSpPr/>
            <p:nvPr/>
          </p:nvGrpSpPr>
          <p:grpSpPr>
            <a:xfrm>
              <a:off x="139059" y="444849"/>
              <a:ext cx="795710" cy="172800"/>
              <a:chOff x="134475" y="444849"/>
              <a:chExt cx="795710" cy="172800"/>
            </a:xfrm>
          </p:grpSpPr>
          <p:sp>
            <p:nvSpPr>
              <p:cNvPr id="2142" name="Google Shape;2142;p30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0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4" name="Google Shape;2144;p30"/>
            <p:cNvGrpSpPr/>
            <p:nvPr/>
          </p:nvGrpSpPr>
          <p:grpSpPr>
            <a:xfrm>
              <a:off x="139059" y="761513"/>
              <a:ext cx="1695322" cy="172800"/>
              <a:chOff x="134475" y="761513"/>
              <a:chExt cx="1695322" cy="172800"/>
            </a:xfrm>
          </p:grpSpPr>
          <p:sp>
            <p:nvSpPr>
              <p:cNvPr id="2145" name="Google Shape;2145;p30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0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30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0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9" name="Google Shape;2149;p30"/>
            <p:cNvGrpSpPr/>
            <p:nvPr/>
          </p:nvGrpSpPr>
          <p:grpSpPr>
            <a:xfrm>
              <a:off x="139059" y="1078190"/>
              <a:ext cx="1002929" cy="174499"/>
              <a:chOff x="134475" y="1078190"/>
              <a:chExt cx="1002929" cy="174499"/>
            </a:xfrm>
          </p:grpSpPr>
          <p:sp>
            <p:nvSpPr>
              <p:cNvPr id="2150" name="Google Shape;2150;p30"/>
              <p:cNvSpPr/>
              <p:nvPr/>
            </p:nvSpPr>
            <p:spPr>
              <a:xfrm>
                <a:off x="134475" y="107819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0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0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30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4" name="Google Shape;2154;p30"/>
            <p:cNvGrpSpPr/>
            <p:nvPr/>
          </p:nvGrpSpPr>
          <p:grpSpPr>
            <a:xfrm>
              <a:off x="139059" y="1394867"/>
              <a:ext cx="1695322" cy="172800"/>
              <a:chOff x="134475" y="1394867"/>
              <a:chExt cx="1695322" cy="172800"/>
            </a:xfrm>
          </p:grpSpPr>
          <p:sp>
            <p:nvSpPr>
              <p:cNvPr id="2155" name="Google Shape;2155;p30"/>
              <p:cNvSpPr/>
              <p:nvPr/>
            </p:nvSpPr>
            <p:spPr>
              <a:xfrm>
                <a:off x="134475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0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30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30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9" name="Google Shape;2159;p30"/>
            <p:cNvGrpSpPr/>
            <p:nvPr/>
          </p:nvGrpSpPr>
          <p:grpSpPr>
            <a:xfrm>
              <a:off x="139059" y="1709845"/>
              <a:ext cx="1695322" cy="172800"/>
              <a:chOff x="134475" y="1709845"/>
              <a:chExt cx="1695322" cy="172800"/>
            </a:xfrm>
          </p:grpSpPr>
          <p:sp>
            <p:nvSpPr>
              <p:cNvPr id="2160" name="Google Shape;2160;p30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0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0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0"/>
              <p:cNvSpPr/>
              <p:nvPr/>
            </p:nvSpPr>
            <p:spPr>
              <a:xfrm>
                <a:off x="165699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4" name="Google Shape;2164;p30"/>
            <p:cNvGrpSpPr/>
            <p:nvPr/>
          </p:nvGrpSpPr>
          <p:grpSpPr>
            <a:xfrm>
              <a:off x="139059" y="2026522"/>
              <a:ext cx="1072416" cy="172800"/>
              <a:chOff x="134475" y="2026522"/>
              <a:chExt cx="1072416" cy="172800"/>
            </a:xfrm>
          </p:grpSpPr>
          <p:sp>
            <p:nvSpPr>
              <p:cNvPr id="2165" name="Google Shape;2165;p30"/>
              <p:cNvSpPr/>
              <p:nvPr/>
            </p:nvSpPr>
            <p:spPr>
              <a:xfrm>
                <a:off x="134475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30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30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8" name="Google Shape;2168;p30"/>
            <p:cNvGrpSpPr/>
            <p:nvPr/>
          </p:nvGrpSpPr>
          <p:grpSpPr>
            <a:xfrm>
              <a:off x="139059" y="2344898"/>
              <a:ext cx="726220" cy="172800"/>
              <a:chOff x="134475" y="2344898"/>
              <a:chExt cx="726220" cy="172800"/>
            </a:xfrm>
          </p:grpSpPr>
          <p:sp>
            <p:nvSpPr>
              <p:cNvPr id="2169" name="Google Shape;2169;p30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30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30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2" name="Google Shape;2172;p30"/>
            <p:cNvGrpSpPr/>
            <p:nvPr/>
          </p:nvGrpSpPr>
          <p:grpSpPr>
            <a:xfrm>
              <a:off x="139059" y="2942492"/>
              <a:ext cx="795710" cy="172800"/>
              <a:chOff x="134475" y="2942492"/>
              <a:chExt cx="795710" cy="172800"/>
            </a:xfrm>
          </p:grpSpPr>
          <p:sp>
            <p:nvSpPr>
              <p:cNvPr id="2173" name="Google Shape;2173;p30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30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5" name="Google Shape;2175;p30"/>
            <p:cNvGrpSpPr/>
            <p:nvPr/>
          </p:nvGrpSpPr>
          <p:grpSpPr>
            <a:xfrm>
              <a:off x="139059" y="3259156"/>
              <a:ext cx="1695322" cy="172800"/>
              <a:chOff x="134475" y="3259156"/>
              <a:chExt cx="1695322" cy="172800"/>
            </a:xfrm>
          </p:grpSpPr>
          <p:sp>
            <p:nvSpPr>
              <p:cNvPr id="2176" name="Google Shape;2176;p30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30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30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30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0" name="Google Shape;2180;p30"/>
            <p:cNvGrpSpPr/>
            <p:nvPr/>
          </p:nvGrpSpPr>
          <p:grpSpPr>
            <a:xfrm>
              <a:off x="139059" y="3575833"/>
              <a:ext cx="1002929" cy="174499"/>
              <a:chOff x="134475" y="3575833"/>
              <a:chExt cx="1002929" cy="174499"/>
            </a:xfrm>
          </p:grpSpPr>
          <p:sp>
            <p:nvSpPr>
              <p:cNvPr id="2181" name="Google Shape;2181;p30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30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30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30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5" name="Google Shape;2185;p30"/>
            <p:cNvGrpSpPr/>
            <p:nvPr/>
          </p:nvGrpSpPr>
          <p:grpSpPr>
            <a:xfrm>
              <a:off x="139059" y="3892510"/>
              <a:ext cx="1695322" cy="172800"/>
              <a:chOff x="134475" y="3892510"/>
              <a:chExt cx="1695322" cy="172800"/>
            </a:xfrm>
          </p:grpSpPr>
          <p:sp>
            <p:nvSpPr>
              <p:cNvPr id="2186" name="Google Shape;2186;p30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30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30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30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0" name="Google Shape;2190;p30"/>
            <p:cNvGrpSpPr/>
            <p:nvPr/>
          </p:nvGrpSpPr>
          <p:grpSpPr>
            <a:xfrm>
              <a:off x="139059" y="4207488"/>
              <a:ext cx="1695322" cy="172800"/>
              <a:chOff x="134475" y="4207488"/>
              <a:chExt cx="1695322" cy="172800"/>
            </a:xfrm>
          </p:grpSpPr>
          <p:sp>
            <p:nvSpPr>
              <p:cNvPr id="2191" name="Google Shape;2191;p30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30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30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30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5" name="Google Shape;2195;p30"/>
            <p:cNvGrpSpPr/>
            <p:nvPr/>
          </p:nvGrpSpPr>
          <p:grpSpPr>
            <a:xfrm>
              <a:off x="139059" y="4524165"/>
              <a:ext cx="1072416" cy="172800"/>
              <a:chOff x="134475" y="4524165"/>
              <a:chExt cx="1072416" cy="172800"/>
            </a:xfrm>
          </p:grpSpPr>
          <p:sp>
            <p:nvSpPr>
              <p:cNvPr id="2196" name="Google Shape;2196;p30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30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30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9" name="Google Shape;2199;p30"/>
            <p:cNvGrpSpPr/>
            <p:nvPr/>
          </p:nvGrpSpPr>
          <p:grpSpPr>
            <a:xfrm>
              <a:off x="139059" y="4842541"/>
              <a:ext cx="726220" cy="172800"/>
              <a:chOff x="134475" y="4842541"/>
              <a:chExt cx="726220" cy="172800"/>
            </a:xfrm>
          </p:grpSpPr>
          <p:sp>
            <p:nvSpPr>
              <p:cNvPr id="2200" name="Google Shape;2200;p30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30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30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3" name="Google Shape;2203;p30"/>
            <p:cNvGrpSpPr/>
            <p:nvPr/>
          </p:nvGrpSpPr>
          <p:grpSpPr>
            <a:xfrm>
              <a:off x="139059" y="2625802"/>
              <a:ext cx="1695356" cy="172800"/>
              <a:chOff x="134475" y="2625802"/>
              <a:chExt cx="1695356" cy="172800"/>
            </a:xfrm>
          </p:grpSpPr>
          <p:sp>
            <p:nvSpPr>
              <p:cNvPr id="2204" name="Google Shape;2204;p30"/>
              <p:cNvSpPr/>
              <p:nvPr/>
            </p:nvSpPr>
            <p:spPr>
              <a:xfrm>
                <a:off x="134475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30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30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30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08" name="Google Shape;2208;p30"/>
          <p:cNvGrpSpPr/>
          <p:nvPr/>
        </p:nvGrpSpPr>
        <p:grpSpPr>
          <a:xfrm>
            <a:off x="7290869" y="128159"/>
            <a:ext cx="1718662" cy="4887182"/>
            <a:chOff x="7290869" y="128159"/>
            <a:chExt cx="1718662" cy="4887182"/>
          </a:xfrm>
        </p:grpSpPr>
        <p:grpSp>
          <p:nvGrpSpPr>
            <p:cNvPr id="2209" name="Google Shape;2209;p30"/>
            <p:cNvGrpSpPr/>
            <p:nvPr/>
          </p:nvGrpSpPr>
          <p:grpSpPr>
            <a:xfrm>
              <a:off x="8190481" y="128159"/>
              <a:ext cx="795710" cy="172800"/>
              <a:chOff x="757381" y="128159"/>
              <a:chExt cx="795710" cy="172800"/>
            </a:xfrm>
          </p:grpSpPr>
          <p:sp>
            <p:nvSpPr>
              <p:cNvPr id="2210" name="Google Shape;2210;p30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30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2" name="Google Shape;2212;p30"/>
            <p:cNvGrpSpPr/>
            <p:nvPr/>
          </p:nvGrpSpPr>
          <p:grpSpPr>
            <a:xfrm flipH="1">
              <a:off x="8190481" y="444849"/>
              <a:ext cx="795710" cy="172800"/>
              <a:chOff x="134475" y="444849"/>
              <a:chExt cx="795710" cy="172800"/>
            </a:xfrm>
          </p:grpSpPr>
          <p:sp>
            <p:nvSpPr>
              <p:cNvPr id="2213" name="Google Shape;2213;p30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30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5" name="Google Shape;2215;p30"/>
            <p:cNvGrpSpPr/>
            <p:nvPr/>
          </p:nvGrpSpPr>
          <p:grpSpPr>
            <a:xfrm>
              <a:off x="7913775" y="761513"/>
              <a:ext cx="1072416" cy="172800"/>
              <a:chOff x="757381" y="761513"/>
              <a:chExt cx="1072416" cy="172800"/>
            </a:xfrm>
          </p:grpSpPr>
          <p:sp>
            <p:nvSpPr>
              <p:cNvPr id="2216" name="Google Shape;2216;p30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30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30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9" name="Google Shape;2219;p30"/>
            <p:cNvGrpSpPr/>
            <p:nvPr/>
          </p:nvGrpSpPr>
          <p:grpSpPr>
            <a:xfrm>
              <a:off x="8259971" y="1079889"/>
              <a:ext cx="726220" cy="172800"/>
              <a:chOff x="411185" y="1079889"/>
              <a:chExt cx="726220" cy="172800"/>
            </a:xfrm>
          </p:grpSpPr>
          <p:sp>
            <p:nvSpPr>
              <p:cNvPr id="2220" name="Google Shape;2220;p30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30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30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3" name="Google Shape;2223;p30"/>
            <p:cNvGrpSpPr/>
            <p:nvPr/>
          </p:nvGrpSpPr>
          <p:grpSpPr>
            <a:xfrm>
              <a:off x="7913775" y="1394867"/>
              <a:ext cx="1072416" cy="172800"/>
              <a:chOff x="757381" y="1394867"/>
              <a:chExt cx="1072416" cy="172800"/>
            </a:xfrm>
          </p:grpSpPr>
          <p:sp>
            <p:nvSpPr>
              <p:cNvPr id="2224" name="Google Shape;2224;p30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30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30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7" name="Google Shape;2227;p30"/>
            <p:cNvGrpSpPr/>
            <p:nvPr/>
          </p:nvGrpSpPr>
          <p:grpSpPr>
            <a:xfrm flipH="1">
              <a:off x="7590919" y="1709845"/>
              <a:ext cx="1418612" cy="172800"/>
              <a:chOff x="134475" y="1709845"/>
              <a:chExt cx="1418612" cy="172800"/>
            </a:xfrm>
          </p:grpSpPr>
          <p:sp>
            <p:nvSpPr>
              <p:cNvPr id="2228" name="Google Shape;2228;p30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30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30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1" name="Google Shape;2231;p30"/>
            <p:cNvGrpSpPr/>
            <p:nvPr/>
          </p:nvGrpSpPr>
          <p:grpSpPr>
            <a:xfrm>
              <a:off x="8190484" y="2026522"/>
              <a:ext cx="795706" cy="172800"/>
              <a:chOff x="411185" y="2026522"/>
              <a:chExt cx="795706" cy="172800"/>
            </a:xfrm>
          </p:grpSpPr>
          <p:sp>
            <p:nvSpPr>
              <p:cNvPr id="2232" name="Google Shape;2232;p30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30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4" name="Google Shape;2234;p30"/>
            <p:cNvGrpSpPr/>
            <p:nvPr/>
          </p:nvGrpSpPr>
          <p:grpSpPr>
            <a:xfrm>
              <a:off x="8259971" y="2344898"/>
              <a:ext cx="726220" cy="172800"/>
              <a:chOff x="134475" y="2344898"/>
              <a:chExt cx="726220" cy="172800"/>
            </a:xfrm>
          </p:grpSpPr>
          <p:sp>
            <p:nvSpPr>
              <p:cNvPr id="2235" name="Google Shape;2235;p30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30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30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8" name="Google Shape;2238;p30"/>
            <p:cNvGrpSpPr/>
            <p:nvPr/>
          </p:nvGrpSpPr>
          <p:grpSpPr>
            <a:xfrm>
              <a:off x="8190481" y="3892505"/>
              <a:ext cx="795710" cy="172800"/>
              <a:chOff x="134475" y="2942492"/>
              <a:chExt cx="795710" cy="172800"/>
            </a:xfrm>
          </p:grpSpPr>
          <p:sp>
            <p:nvSpPr>
              <p:cNvPr id="2239" name="Google Shape;2239;p30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30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1" name="Google Shape;2241;p30"/>
            <p:cNvGrpSpPr/>
            <p:nvPr/>
          </p:nvGrpSpPr>
          <p:grpSpPr>
            <a:xfrm>
              <a:off x="7290869" y="3259156"/>
              <a:ext cx="1695322" cy="172800"/>
              <a:chOff x="134475" y="3259156"/>
              <a:chExt cx="1695322" cy="172800"/>
            </a:xfrm>
          </p:grpSpPr>
          <p:sp>
            <p:nvSpPr>
              <p:cNvPr id="2242" name="Google Shape;2242;p30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30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30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30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6" name="Google Shape;2246;p30"/>
            <p:cNvGrpSpPr/>
            <p:nvPr/>
          </p:nvGrpSpPr>
          <p:grpSpPr>
            <a:xfrm>
              <a:off x="7983261" y="3575833"/>
              <a:ext cx="1002929" cy="174499"/>
              <a:chOff x="134475" y="3575833"/>
              <a:chExt cx="1002929" cy="174499"/>
            </a:xfrm>
          </p:grpSpPr>
          <p:sp>
            <p:nvSpPr>
              <p:cNvPr id="2247" name="Google Shape;2247;p30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30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30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30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1" name="Google Shape;2251;p30"/>
            <p:cNvGrpSpPr/>
            <p:nvPr/>
          </p:nvGrpSpPr>
          <p:grpSpPr>
            <a:xfrm flipH="1">
              <a:off x="7290869" y="2942485"/>
              <a:ext cx="1695322" cy="172800"/>
              <a:chOff x="134475" y="3892510"/>
              <a:chExt cx="1695322" cy="172800"/>
            </a:xfrm>
          </p:grpSpPr>
          <p:sp>
            <p:nvSpPr>
              <p:cNvPr id="2252" name="Google Shape;2252;p30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30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30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30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6" name="Google Shape;2256;p30"/>
            <p:cNvGrpSpPr/>
            <p:nvPr/>
          </p:nvGrpSpPr>
          <p:grpSpPr>
            <a:xfrm>
              <a:off x="7290869" y="4207488"/>
              <a:ext cx="1695322" cy="172800"/>
              <a:chOff x="134475" y="4207488"/>
              <a:chExt cx="1695322" cy="172800"/>
            </a:xfrm>
          </p:grpSpPr>
          <p:sp>
            <p:nvSpPr>
              <p:cNvPr id="2257" name="Google Shape;2257;p30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30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30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30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1" name="Google Shape;2261;p30"/>
            <p:cNvGrpSpPr/>
            <p:nvPr/>
          </p:nvGrpSpPr>
          <p:grpSpPr>
            <a:xfrm>
              <a:off x="7913775" y="4524165"/>
              <a:ext cx="1072416" cy="172800"/>
              <a:chOff x="134475" y="4524165"/>
              <a:chExt cx="1072416" cy="172800"/>
            </a:xfrm>
          </p:grpSpPr>
          <p:sp>
            <p:nvSpPr>
              <p:cNvPr id="2262" name="Google Shape;2262;p30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30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30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5" name="Google Shape;2265;p30"/>
            <p:cNvGrpSpPr/>
            <p:nvPr/>
          </p:nvGrpSpPr>
          <p:grpSpPr>
            <a:xfrm>
              <a:off x="8259971" y="4842541"/>
              <a:ext cx="726220" cy="172800"/>
              <a:chOff x="134475" y="4842541"/>
              <a:chExt cx="726220" cy="172800"/>
            </a:xfrm>
          </p:grpSpPr>
          <p:sp>
            <p:nvSpPr>
              <p:cNvPr id="2266" name="Google Shape;2266;p30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30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30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9" name="Google Shape;2269;p30"/>
            <p:cNvGrpSpPr/>
            <p:nvPr/>
          </p:nvGrpSpPr>
          <p:grpSpPr>
            <a:xfrm>
              <a:off x="7913740" y="2625802"/>
              <a:ext cx="1072450" cy="172800"/>
              <a:chOff x="757381" y="2625802"/>
              <a:chExt cx="1072450" cy="172800"/>
            </a:xfrm>
          </p:grpSpPr>
          <p:sp>
            <p:nvSpPr>
              <p:cNvPr id="2270" name="Google Shape;2270;p30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30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30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3" name="Google Shape;2273;p30"/>
            <p:cNvSpPr/>
            <p:nvPr/>
          </p:nvSpPr>
          <p:spPr>
            <a:xfrm>
              <a:off x="7639744" y="108319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0"/>
            <p:cNvSpPr/>
            <p:nvPr/>
          </p:nvSpPr>
          <p:spPr>
            <a:xfrm>
              <a:off x="7557009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5" name="Google Shape;2275;p30"/>
          <p:cNvSpPr/>
          <p:nvPr/>
        </p:nvSpPr>
        <p:spPr>
          <a:xfrm>
            <a:off x="-1895550" y="4202775"/>
            <a:ext cx="4606625" cy="1369625"/>
          </a:xfrm>
          <a:custGeom>
            <a:rect b="b" l="l" r="r" t="t"/>
            <a:pathLst>
              <a:path extrusionOk="0" h="54785" w="184265">
                <a:moveTo>
                  <a:pt x="58358" y="142"/>
                </a:moveTo>
                <a:cubicBezTo>
                  <a:pt x="58477" y="142"/>
                  <a:pt x="58596" y="142"/>
                  <a:pt x="58704" y="153"/>
                </a:cubicBezTo>
                <a:lnTo>
                  <a:pt x="59039" y="185"/>
                </a:lnTo>
                <a:cubicBezTo>
                  <a:pt x="59273" y="207"/>
                  <a:pt x="59539" y="218"/>
                  <a:pt x="59877" y="270"/>
                </a:cubicBezTo>
                <a:lnTo>
                  <a:pt x="59877" y="270"/>
                </a:lnTo>
                <a:cubicBezTo>
                  <a:pt x="59673" y="238"/>
                  <a:pt x="59377" y="217"/>
                  <a:pt x="59082" y="196"/>
                </a:cubicBezTo>
                <a:lnTo>
                  <a:pt x="58671" y="164"/>
                </a:lnTo>
                <a:lnTo>
                  <a:pt x="58358" y="142"/>
                </a:lnTo>
                <a:close/>
                <a:moveTo>
                  <a:pt x="61011" y="464"/>
                </a:moveTo>
                <a:lnTo>
                  <a:pt x="61544" y="553"/>
                </a:lnTo>
                <a:cubicBezTo>
                  <a:pt x="61361" y="521"/>
                  <a:pt x="61183" y="491"/>
                  <a:pt x="61011" y="464"/>
                </a:cubicBezTo>
                <a:close/>
                <a:moveTo>
                  <a:pt x="51321" y="997"/>
                </a:moveTo>
                <a:cubicBezTo>
                  <a:pt x="51328" y="997"/>
                  <a:pt x="51168" y="1054"/>
                  <a:pt x="50885" y="1146"/>
                </a:cubicBezTo>
                <a:lnTo>
                  <a:pt x="50885" y="1146"/>
                </a:lnTo>
                <a:cubicBezTo>
                  <a:pt x="50924" y="1132"/>
                  <a:pt x="50964" y="1118"/>
                  <a:pt x="51003" y="1103"/>
                </a:cubicBezTo>
                <a:cubicBezTo>
                  <a:pt x="51216" y="1029"/>
                  <a:pt x="51316" y="997"/>
                  <a:pt x="51321" y="997"/>
                </a:cubicBezTo>
                <a:close/>
                <a:moveTo>
                  <a:pt x="66988" y="1795"/>
                </a:moveTo>
                <a:lnTo>
                  <a:pt x="66988" y="1795"/>
                </a:lnTo>
                <a:cubicBezTo>
                  <a:pt x="66993" y="1796"/>
                  <a:pt x="66998" y="1798"/>
                  <a:pt x="67003" y="1799"/>
                </a:cubicBezTo>
                <a:lnTo>
                  <a:pt x="67003" y="1799"/>
                </a:lnTo>
                <a:cubicBezTo>
                  <a:pt x="66998" y="1798"/>
                  <a:pt x="66993" y="1796"/>
                  <a:pt x="66988" y="1795"/>
                </a:cubicBezTo>
                <a:close/>
                <a:moveTo>
                  <a:pt x="8123" y="3482"/>
                </a:moveTo>
                <a:lnTo>
                  <a:pt x="8090" y="3490"/>
                </a:lnTo>
                <a:cubicBezTo>
                  <a:pt x="8087" y="3492"/>
                  <a:pt x="8086" y="3493"/>
                  <a:pt x="8087" y="3493"/>
                </a:cubicBezTo>
                <a:cubicBezTo>
                  <a:pt x="8089" y="3493"/>
                  <a:pt x="8102" y="3489"/>
                  <a:pt x="8123" y="3482"/>
                </a:cubicBezTo>
                <a:close/>
                <a:moveTo>
                  <a:pt x="7803" y="3569"/>
                </a:moveTo>
                <a:cubicBezTo>
                  <a:pt x="7802" y="3569"/>
                  <a:pt x="7798" y="3570"/>
                  <a:pt x="7794" y="3572"/>
                </a:cubicBezTo>
                <a:lnTo>
                  <a:pt x="7794" y="3572"/>
                </a:lnTo>
                <a:cubicBezTo>
                  <a:pt x="7802" y="3570"/>
                  <a:pt x="7804" y="3569"/>
                  <a:pt x="7803" y="3569"/>
                </a:cubicBezTo>
                <a:close/>
                <a:moveTo>
                  <a:pt x="13491" y="3933"/>
                </a:moveTo>
                <a:cubicBezTo>
                  <a:pt x="13499" y="3936"/>
                  <a:pt x="13507" y="3940"/>
                  <a:pt x="13515" y="3943"/>
                </a:cubicBezTo>
                <a:lnTo>
                  <a:pt x="13515" y="3943"/>
                </a:lnTo>
                <a:cubicBezTo>
                  <a:pt x="13507" y="3939"/>
                  <a:pt x="13499" y="3936"/>
                  <a:pt x="13491" y="3933"/>
                </a:cubicBezTo>
                <a:close/>
                <a:moveTo>
                  <a:pt x="13515" y="3943"/>
                </a:moveTo>
                <a:cubicBezTo>
                  <a:pt x="13539" y="3954"/>
                  <a:pt x="13565" y="3968"/>
                  <a:pt x="13596" y="3976"/>
                </a:cubicBezTo>
                <a:lnTo>
                  <a:pt x="13596" y="3976"/>
                </a:lnTo>
                <a:cubicBezTo>
                  <a:pt x="13569" y="3965"/>
                  <a:pt x="13542" y="3954"/>
                  <a:pt x="13515" y="3943"/>
                </a:cubicBezTo>
                <a:close/>
                <a:moveTo>
                  <a:pt x="74452" y="4938"/>
                </a:moveTo>
                <a:cubicBezTo>
                  <a:pt x="74457" y="4940"/>
                  <a:pt x="74462" y="4943"/>
                  <a:pt x="74468" y="4946"/>
                </a:cubicBezTo>
                <a:lnTo>
                  <a:pt x="74468" y="4946"/>
                </a:lnTo>
                <a:cubicBezTo>
                  <a:pt x="74462" y="4943"/>
                  <a:pt x="74457" y="4940"/>
                  <a:pt x="74452" y="4938"/>
                </a:cubicBezTo>
                <a:close/>
                <a:moveTo>
                  <a:pt x="15662" y="5024"/>
                </a:moveTo>
                <a:cubicBezTo>
                  <a:pt x="15728" y="5070"/>
                  <a:pt x="15793" y="5115"/>
                  <a:pt x="15859" y="5162"/>
                </a:cubicBezTo>
                <a:lnTo>
                  <a:pt x="15859" y="5162"/>
                </a:lnTo>
                <a:cubicBezTo>
                  <a:pt x="15798" y="5110"/>
                  <a:pt x="15730" y="5062"/>
                  <a:pt x="15662" y="5024"/>
                </a:cubicBezTo>
                <a:close/>
                <a:moveTo>
                  <a:pt x="43353" y="9355"/>
                </a:moveTo>
                <a:cubicBezTo>
                  <a:pt x="43342" y="9397"/>
                  <a:pt x="43333" y="9438"/>
                  <a:pt x="43323" y="9480"/>
                </a:cubicBezTo>
                <a:lnTo>
                  <a:pt x="43323" y="9480"/>
                </a:lnTo>
                <a:cubicBezTo>
                  <a:pt x="43333" y="9439"/>
                  <a:pt x="43343" y="9397"/>
                  <a:pt x="43353" y="9355"/>
                </a:cubicBezTo>
                <a:close/>
                <a:moveTo>
                  <a:pt x="43323" y="9480"/>
                </a:moveTo>
                <a:lnTo>
                  <a:pt x="43323" y="9480"/>
                </a:lnTo>
                <a:cubicBezTo>
                  <a:pt x="43256" y="9776"/>
                  <a:pt x="43202" y="10073"/>
                  <a:pt x="43161" y="10371"/>
                </a:cubicBezTo>
                <a:cubicBezTo>
                  <a:pt x="43140" y="10446"/>
                  <a:pt x="43140" y="10511"/>
                  <a:pt x="43140" y="10587"/>
                </a:cubicBezTo>
                <a:cubicBezTo>
                  <a:pt x="43140" y="10544"/>
                  <a:pt x="43161" y="10371"/>
                  <a:pt x="43226" y="10047"/>
                </a:cubicBezTo>
                <a:cubicBezTo>
                  <a:pt x="43252" y="9857"/>
                  <a:pt x="43282" y="9667"/>
                  <a:pt x="43323" y="9480"/>
                </a:cubicBezTo>
                <a:close/>
                <a:moveTo>
                  <a:pt x="908" y="11105"/>
                </a:moveTo>
                <a:lnTo>
                  <a:pt x="908" y="11105"/>
                </a:lnTo>
                <a:cubicBezTo>
                  <a:pt x="891" y="11157"/>
                  <a:pt x="864" y="11242"/>
                  <a:pt x="832" y="11354"/>
                </a:cubicBezTo>
                <a:lnTo>
                  <a:pt x="832" y="11354"/>
                </a:lnTo>
                <a:lnTo>
                  <a:pt x="908" y="11105"/>
                </a:lnTo>
                <a:close/>
                <a:moveTo>
                  <a:pt x="87380" y="12088"/>
                </a:moveTo>
                <a:cubicBezTo>
                  <a:pt x="87426" y="12114"/>
                  <a:pt x="87469" y="12138"/>
                  <a:pt x="87509" y="12160"/>
                </a:cubicBezTo>
                <a:lnTo>
                  <a:pt x="87509" y="12160"/>
                </a:lnTo>
                <a:lnTo>
                  <a:pt x="87380" y="12088"/>
                </a:lnTo>
                <a:close/>
                <a:moveTo>
                  <a:pt x="699" y="11789"/>
                </a:moveTo>
                <a:lnTo>
                  <a:pt x="541" y="12455"/>
                </a:lnTo>
                <a:cubicBezTo>
                  <a:pt x="588" y="12232"/>
                  <a:pt x="641" y="12009"/>
                  <a:pt x="699" y="11789"/>
                </a:cubicBezTo>
                <a:close/>
                <a:moveTo>
                  <a:pt x="88212" y="12596"/>
                </a:moveTo>
                <a:lnTo>
                  <a:pt x="89346" y="13276"/>
                </a:lnTo>
                <a:cubicBezTo>
                  <a:pt x="89076" y="13125"/>
                  <a:pt x="88666" y="12876"/>
                  <a:pt x="88212" y="12596"/>
                </a:cubicBezTo>
                <a:close/>
                <a:moveTo>
                  <a:pt x="89819" y="13441"/>
                </a:moveTo>
                <a:lnTo>
                  <a:pt x="89819" y="13441"/>
                </a:lnTo>
                <a:cubicBezTo>
                  <a:pt x="90000" y="13546"/>
                  <a:pt x="90201" y="13664"/>
                  <a:pt x="90426" y="13795"/>
                </a:cubicBezTo>
                <a:cubicBezTo>
                  <a:pt x="90209" y="13662"/>
                  <a:pt x="89901" y="13486"/>
                  <a:pt x="89819" y="13441"/>
                </a:cubicBezTo>
                <a:close/>
                <a:moveTo>
                  <a:pt x="43676" y="14829"/>
                </a:moveTo>
                <a:cubicBezTo>
                  <a:pt x="43674" y="14829"/>
                  <a:pt x="43677" y="14835"/>
                  <a:pt x="43683" y="14848"/>
                </a:cubicBezTo>
                <a:lnTo>
                  <a:pt x="43683" y="14848"/>
                </a:lnTo>
                <a:cubicBezTo>
                  <a:pt x="43681" y="14840"/>
                  <a:pt x="43680" y="14834"/>
                  <a:pt x="43680" y="14831"/>
                </a:cubicBezTo>
                <a:cubicBezTo>
                  <a:pt x="43678" y="14830"/>
                  <a:pt x="43677" y="14829"/>
                  <a:pt x="43676" y="14829"/>
                </a:cubicBezTo>
                <a:close/>
                <a:moveTo>
                  <a:pt x="24584" y="19541"/>
                </a:moveTo>
                <a:cubicBezTo>
                  <a:pt x="24633" y="19667"/>
                  <a:pt x="24660" y="19735"/>
                  <a:pt x="24689" y="19804"/>
                </a:cubicBezTo>
                <a:lnTo>
                  <a:pt x="24689" y="19804"/>
                </a:lnTo>
                <a:cubicBezTo>
                  <a:pt x="24654" y="19717"/>
                  <a:pt x="24619" y="19629"/>
                  <a:pt x="24584" y="19541"/>
                </a:cubicBezTo>
                <a:close/>
                <a:moveTo>
                  <a:pt x="101682" y="19702"/>
                </a:moveTo>
                <a:lnTo>
                  <a:pt x="101682" y="19702"/>
                </a:lnTo>
                <a:cubicBezTo>
                  <a:pt x="101802" y="19757"/>
                  <a:pt x="101972" y="19825"/>
                  <a:pt x="102234" y="19939"/>
                </a:cubicBezTo>
                <a:lnTo>
                  <a:pt x="102234" y="19939"/>
                </a:lnTo>
                <a:cubicBezTo>
                  <a:pt x="102033" y="19852"/>
                  <a:pt x="101851" y="19774"/>
                  <a:pt x="101682" y="19702"/>
                </a:cubicBezTo>
                <a:close/>
                <a:moveTo>
                  <a:pt x="102234" y="19939"/>
                </a:moveTo>
                <a:cubicBezTo>
                  <a:pt x="102251" y="19947"/>
                  <a:pt x="102268" y="19954"/>
                  <a:pt x="102286" y="19962"/>
                </a:cubicBezTo>
                <a:cubicBezTo>
                  <a:pt x="102268" y="19954"/>
                  <a:pt x="102250" y="19947"/>
                  <a:pt x="102234" y="19939"/>
                </a:cubicBezTo>
                <a:close/>
                <a:moveTo>
                  <a:pt x="24672" y="19512"/>
                </a:moveTo>
                <a:cubicBezTo>
                  <a:pt x="24671" y="19512"/>
                  <a:pt x="24724" y="19644"/>
                  <a:pt x="24897" y="20059"/>
                </a:cubicBezTo>
                <a:lnTo>
                  <a:pt x="24756" y="19713"/>
                </a:lnTo>
                <a:cubicBezTo>
                  <a:pt x="24716" y="19613"/>
                  <a:pt x="24673" y="19512"/>
                  <a:pt x="24672" y="19512"/>
                </a:cubicBezTo>
                <a:close/>
                <a:moveTo>
                  <a:pt x="26194" y="22939"/>
                </a:moveTo>
                <a:cubicBezTo>
                  <a:pt x="26219" y="22988"/>
                  <a:pt x="26246" y="23041"/>
                  <a:pt x="26275" y="23097"/>
                </a:cubicBezTo>
                <a:lnTo>
                  <a:pt x="26275" y="23097"/>
                </a:lnTo>
                <a:cubicBezTo>
                  <a:pt x="26245" y="23036"/>
                  <a:pt x="26217" y="22983"/>
                  <a:pt x="26194" y="22939"/>
                </a:cubicBezTo>
                <a:close/>
                <a:moveTo>
                  <a:pt x="26106" y="22965"/>
                </a:moveTo>
                <a:lnTo>
                  <a:pt x="26106" y="22965"/>
                </a:lnTo>
                <a:cubicBezTo>
                  <a:pt x="26133" y="23017"/>
                  <a:pt x="26161" y="23069"/>
                  <a:pt x="26188" y="23122"/>
                </a:cubicBezTo>
                <a:lnTo>
                  <a:pt x="26188" y="23122"/>
                </a:lnTo>
                <a:cubicBezTo>
                  <a:pt x="26158" y="23064"/>
                  <a:pt x="26131" y="23011"/>
                  <a:pt x="26106" y="22965"/>
                </a:cubicBezTo>
                <a:close/>
                <a:moveTo>
                  <a:pt x="26171" y="22878"/>
                </a:moveTo>
                <a:lnTo>
                  <a:pt x="26279" y="23105"/>
                </a:lnTo>
                <a:cubicBezTo>
                  <a:pt x="26278" y="23102"/>
                  <a:pt x="26277" y="23100"/>
                  <a:pt x="26275" y="23097"/>
                </a:cubicBezTo>
                <a:lnTo>
                  <a:pt x="26275" y="23097"/>
                </a:lnTo>
                <a:cubicBezTo>
                  <a:pt x="26284" y="23114"/>
                  <a:pt x="26292" y="23131"/>
                  <a:pt x="26301" y="23148"/>
                </a:cubicBezTo>
                <a:lnTo>
                  <a:pt x="26485" y="23494"/>
                </a:lnTo>
                <a:cubicBezTo>
                  <a:pt x="26488" y="23500"/>
                  <a:pt x="26492" y="23506"/>
                  <a:pt x="26495" y="23512"/>
                </a:cubicBezTo>
                <a:lnTo>
                  <a:pt x="26495" y="23512"/>
                </a:lnTo>
                <a:cubicBezTo>
                  <a:pt x="26470" y="23465"/>
                  <a:pt x="26446" y="23416"/>
                  <a:pt x="26420" y="23364"/>
                </a:cubicBezTo>
                <a:lnTo>
                  <a:pt x="26171" y="22878"/>
                </a:lnTo>
                <a:close/>
                <a:moveTo>
                  <a:pt x="26495" y="23512"/>
                </a:moveTo>
                <a:cubicBezTo>
                  <a:pt x="26547" y="23611"/>
                  <a:pt x="26600" y="23704"/>
                  <a:pt x="26664" y="23809"/>
                </a:cubicBezTo>
                <a:lnTo>
                  <a:pt x="26664" y="23809"/>
                </a:lnTo>
                <a:cubicBezTo>
                  <a:pt x="26662" y="23804"/>
                  <a:pt x="26660" y="23800"/>
                  <a:pt x="26657" y="23796"/>
                </a:cubicBezTo>
                <a:cubicBezTo>
                  <a:pt x="26606" y="23715"/>
                  <a:pt x="26555" y="23614"/>
                  <a:pt x="26495" y="23512"/>
                </a:cubicBezTo>
                <a:close/>
                <a:moveTo>
                  <a:pt x="26664" y="23809"/>
                </a:moveTo>
                <a:lnTo>
                  <a:pt x="26664" y="23809"/>
                </a:lnTo>
                <a:cubicBezTo>
                  <a:pt x="26711" y="23896"/>
                  <a:pt x="26744" y="23953"/>
                  <a:pt x="26745" y="23953"/>
                </a:cubicBezTo>
                <a:cubicBezTo>
                  <a:pt x="26746" y="23953"/>
                  <a:pt x="26730" y="23922"/>
                  <a:pt x="26690" y="23850"/>
                </a:cubicBezTo>
                <a:cubicBezTo>
                  <a:pt x="26681" y="23836"/>
                  <a:pt x="26672" y="23822"/>
                  <a:pt x="26664" y="23809"/>
                </a:cubicBezTo>
                <a:close/>
                <a:moveTo>
                  <a:pt x="27122" y="24812"/>
                </a:moveTo>
                <a:cubicBezTo>
                  <a:pt x="27147" y="24847"/>
                  <a:pt x="27166" y="24875"/>
                  <a:pt x="27181" y="24896"/>
                </a:cubicBezTo>
                <a:lnTo>
                  <a:pt x="27181" y="24896"/>
                </a:lnTo>
                <a:cubicBezTo>
                  <a:pt x="27161" y="24867"/>
                  <a:pt x="27142" y="24839"/>
                  <a:pt x="27122" y="24812"/>
                </a:cubicBezTo>
                <a:close/>
                <a:moveTo>
                  <a:pt x="119298" y="25086"/>
                </a:moveTo>
                <a:cubicBezTo>
                  <a:pt x="119301" y="25086"/>
                  <a:pt x="119326" y="25091"/>
                  <a:pt x="119391" y="25105"/>
                </a:cubicBezTo>
                <a:lnTo>
                  <a:pt x="119391" y="25105"/>
                </a:lnTo>
                <a:cubicBezTo>
                  <a:pt x="119384" y="25105"/>
                  <a:pt x="119378" y="25104"/>
                  <a:pt x="119373" y="25103"/>
                </a:cubicBezTo>
                <a:cubicBezTo>
                  <a:pt x="119361" y="25103"/>
                  <a:pt x="119292" y="25086"/>
                  <a:pt x="119298" y="25086"/>
                </a:cubicBezTo>
                <a:close/>
                <a:moveTo>
                  <a:pt x="118962" y="25083"/>
                </a:moveTo>
                <a:cubicBezTo>
                  <a:pt x="118996" y="25091"/>
                  <a:pt x="119039" y="25101"/>
                  <a:pt x="119092" y="25114"/>
                </a:cubicBezTo>
                <a:lnTo>
                  <a:pt x="118962" y="25083"/>
                </a:lnTo>
                <a:close/>
                <a:moveTo>
                  <a:pt x="27381" y="25157"/>
                </a:moveTo>
                <a:lnTo>
                  <a:pt x="27381" y="25157"/>
                </a:lnTo>
                <a:cubicBezTo>
                  <a:pt x="27415" y="25210"/>
                  <a:pt x="27448" y="25263"/>
                  <a:pt x="27483" y="25316"/>
                </a:cubicBezTo>
                <a:lnTo>
                  <a:pt x="27483" y="25316"/>
                </a:lnTo>
                <a:cubicBezTo>
                  <a:pt x="27481" y="25313"/>
                  <a:pt x="27480" y="25311"/>
                  <a:pt x="27478" y="25308"/>
                </a:cubicBezTo>
                <a:lnTo>
                  <a:pt x="27381" y="25157"/>
                </a:lnTo>
                <a:close/>
                <a:moveTo>
                  <a:pt x="119848" y="25287"/>
                </a:moveTo>
                <a:lnTo>
                  <a:pt x="119848" y="25287"/>
                </a:lnTo>
                <a:cubicBezTo>
                  <a:pt x="119914" y="25302"/>
                  <a:pt x="119959" y="25311"/>
                  <a:pt x="119989" y="25316"/>
                </a:cubicBezTo>
                <a:lnTo>
                  <a:pt x="119989" y="25316"/>
                </a:lnTo>
                <a:lnTo>
                  <a:pt x="119848" y="25287"/>
                </a:lnTo>
                <a:close/>
                <a:moveTo>
                  <a:pt x="27483" y="25316"/>
                </a:moveTo>
                <a:cubicBezTo>
                  <a:pt x="27491" y="25329"/>
                  <a:pt x="27500" y="25343"/>
                  <a:pt x="27509" y="25356"/>
                </a:cubicBezTo>
                <a:lnTo>
                  <a:pt x="27509" y="25356"/>
                </a:lnTo>
                <a:cubicBezTo>
                  <a:pt x="27500" y="25343"/>
                  <a:pt x="27491" y="25329"/>
                  <a:pt x="27483" y="25316"/>
                </a:cubicBezTo>
                <a:close/>
                <a:moveTo>
                  <a:pt x="27509" y="25356"/>
                </a:moveTo>
                <a:cubicBezTo>
                  <a:pt x="27526" y="25382"/>
                  <a:pt x="27543" y="25408"/>
                  <a:pt x="27560" y="25434"/>
                </a:cubicBezTo>
                <a:lnTo>
                  <a:pt x="27560" y="25434"/>
                </a:lnTo>
                <a:cubicBezTo>
                  <a:pt x="27544" y="25407"/>
                  <a:pt x="27526" y="25381"/>
                  <a:pt x="27509" y="25356"/>
                </a:cubicBezTo>
                <a:close/>
                <a:moveTo>
                  <a:pt x="27560" y="25434"/>
                </a:moveTo>
                <a:lnTo>
                  <a:pt x="27560" y="25434"/>
                </a:lnTo>
                <a:cubicBezTo>
                  <a:pt x="27569" y="25449"/>
                  <a:pt x="27578" y="25465"/>
                  <a:pt x="27586" y="25481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613" y="25514"/>
                  <a:pt x="27586" y="25474"/>
                  <a:pt x="27560" y="25434"/>
                </a:cubicBezTo>
                <a:close/>
                <a:moveTo>
                  <a:pt x="27664" y="25459"/>
                </a:moveTo>
                <a:lnTo>
                  <a:pt x="27664" y="25459"/>
                </a:lnTo>
                <a:cubicBezTo>
                  <a:pt x="27701" y="25514"/>
                  <a:pt x="27737" y="25565"/>
                  <a:pt x="27770" y="25611"/>
                </a:cubicBezTo>
                <a:cubicBezTo>
                  <a:pt x="27733" y="25557"/>
                  <a:pt x="27697" y="25507"/>
                  <a:pt x="27664" y="25459"/>
                </a:cubicBezTo>
                <a:close/>
                <a:moveTo>
                  <a:pt x="128510" y="26961"/>
                </a:moveTo>
                <a:lnTo>
                  <a:pt x="128847" y="27030"/>
                </a:lnTo>
                <a:lnTo>
                  <a:pt x="128847" y="27030"/>
                </a:lnTo>
                <a:lnTo>
                  <a:pt x="129223" y="27101"/>
                </a:lnTo>
                <a:lnTo>
                  <a:pt x="128510" y="26961"/>
                </a:lnTo>
                <a:close/>
                <a:moveTo>
                  <a:pt x="53543" y="27760"/>
                </a:moveTo>
                <a:cubicBezTo>
                  <a:pt x="53564" y="28071"/>
                  <a:pt x="53563" y="28385"/>
                  <a:pt x="53541" y="28700"/>
                </a:cubicBezTo>
                <a:cubicBezTo>
                  <a:pt x="53570" y="28384"/>
                  <a:pt x="53573" y="28068"/>
                  <a:pt x="53543" y="27760"/>
                </a:cubicBezTo>
                <a:close/>
                <a:moveTo>
                  <a:pt x="30178" y="28592"/>
                </a:moveTo>
                <a:lnTo>
                  <a:pt x="30362" y="28754"/>
                </a:lnTo>
                <a:lnTo>
                  <a:pt x="30374" y="28762"/>
                </a:lnTo>
                <a:lnTo>
                  <a:pt x="30374" y="28762"/>
                </a:lnTo>
                <a:cubicBezTo>
                  <a:pt x="30309" y="28706"/>
                  <a:pt x="30243" y="28649"/>
                  <a:pt x="30178" y="28592"/>
                </a:cubicBezTo>
                <a:close/>
                <a:moveTo>
                  <a:pt x="32838" y="30542"/>
                </a:moveTo>
                <a:lnTo>
                  <a:pt x="32933" y="30601"/>
                </a:lnTo>
                <a:cubicBezTo>
                  <a:pt x="33030" y="30655"/>
                  <a:pt x="33149" y="30720"/>
                  <a:pt x="33278" y="30795"/>
                </a:cubicBezTo>
                <a:cubicBezTo>
                  <a:pt x="33408" y="30860"/>
                  <a:pt x="33548" y="30946"/>
                  <a:pt x="33721" y="31022"/>
                </a:cubicBezTo>
                <a:cubicBezTo>
                  <a:pt x="33422" y="30870"/>
                  <a:pt x="33127" y="30710"/>
                  <a:pt x="32838" y="30542"/>
                </a:cubicBezTo>
                <a:close/>
                <a:moveTo>
                  <a:pt x="151146" y="32109"/>
                </a:moveTo>
                <a:lnTo>
                  <a:pt x="151146" y="32109"/>
                </a:lnTo>
                <a:cubicBezTo>
                  <a:pt x="151265" y="32146"/>
                  <a:pt x="151316" y="32161"/>
                  <a:pt x="151316" y="32161"/>
                </a:cubicBezTo>
                <a:cubicBezTo>
                  <a:pt x="151316" y="32161"/>
                  <a:pt x="151250" y="32141"/>
                  <a:pt x="151146" y="32109"/>
                </a:cubicBezTo>
                <a:close/>
                <a:moveTo>
                  <a:pt x="51126" y="32122"/>
                </a:moveTo>
                <a:cubicBezTo>
                  <a:pt x="51090" y="32138"/>
                  <a:pt x="51054" y="32154"/>
                  <a:pt x="51018" y="32170"/>
                </a:cubicBezTo>
                <a:lnTo>
                  <a:pt x="51018" y="32170"/>
                </a:lnTo>
                <a:cubicBezTo>
                  <a:pt x="51054" y="32155"/>
                  <a:pt x="51091" y="32139"/>
                  <a:pt x="51126" y="32122"/>
                </a:cubicBezTo>
                <a:close/>
                <a:moveTo>
                  <a:pt x="51018" y="32170"/>
                </a:moveTo>
                <a:lnTo>
                  <a:pt x="51018" y="32170"/>
                </a:lnTo>
                <a:cubicBezTo>
                  <a:pt x="50851" y="32241"/>
                  <a:pt x="50680" y="32301"/>
                  <a:pt x="50506" y="32351"/>
                </a:cubicBezTo>
                <a:cubicBezTo>
                  <a:pt x="50419" y="32383"/>
                  <a:pt x="50085" y="32480"/>
                  <a:pt x="49998" y="32502"/>
                </a:cubicBezTo>
                <a:cubicBezTo>
                  <a:pt x="50348" y="32423"/>
                  <a:pt x="50690" y="32311"/>
                  <a:pt x="51018" y="32170"/>
                </a:cubicBezTo>
                <a:close/>
                <a:moveTo>
                  <a:pt x="39452" y="32872"/>
                </a:moveTo>
                <a:lnTo>
                  <a:pt x="39452" y="32872"/>
                </a:lnTo>
                <a:cubicBezTo>
                  <a:pt x="39648" y="32909"/>
                  <a:pt x="39954" y="32962"/>
                  <a:pt x="39956" y="32962"/>
                </a:cubicBezTo>
                <a:cubicBezTo>
                  <a:pt x="39958" y="32962"/>
                  <a:pt x="39829" y="32939"/>
                  <a:pt x="39452" y="32872"/>
                </a:cubicBezTo>
                <a:close/>
                <a:moveTo>
                  <a:pt x="47692" y="32849"/>
                </a:moveTo>
                <a:lnTo>
                  <a:pt x="47692" y="32849"/>
                </a:lnTo>
                <a:cubicBezTo>
                  <a:pt x="47500" y="32873"/>
                  <a:pt x="47213" y="32911"/>
                  <a:pt x="46801" y="32966"/>
                </a:cubicBezTo>
                <a:cubicBezTo>
                  <a:pt x="47100" y="32932"/>
                  <a:pt x="47397" y="32893"/>
                  <a:pt x="47692" y="32849"/>
                </a:cubicBezTo>
                <a:close/>
                <a:moveTo>
                  <a:pt x="5849" y="37121"/>
                </a:moveTo>
                <a:cubicBezTo>
                  <a:pt x="5848" y="37121"/>
                  <a:pt x="5857" y="37133"/>
                  <a:pt x="5876" y="37157"/>
                </a:cubicBezTo>
                <a:cubicBezTo>
                  <a:pt x="5885" y="37168"/>
                  <a:pt x="5895" y="37182"/>
                  <a:pt x="5906" y="37198"/>
                </a:cubicBezTo>
                <a:lnTo>
                  <a:pt x="5906" y="37198"/>
                </a:lnTo>
                <a:cubicBezTo>
                  <a:pt x="5898" y="37186"/>
                  <a:pt x="5890" y="37174"/>
                  <a:pt x="5882" y="37161"/>
                </a:cubicBezTo>
                <a:lnTo>
                  <a:pt x="5882" y="37161"/>
                </a:lnTo>
                <a:cubicBezTo>
                  <a:pt x="5861" y="37136"/>
                  <a:pt x="5849" y="37121"/>
                  <a:pt x="5849" y="37121"/>
                </a:cubicBezTo>
                <a:close/>
                <a:moveTo>
                  <a:pt x="5906" y="37198"/>
                </a:moveTo>
                <a:cubicBezTo>
                  <a:pt x="5924" y="37225"/>
                  <a:pt x="5941" y="37251"/>
                  <a:pt x="5958" y="37277"/>
                </a:cubicBezTo>
                <a:lnTo>
                  <a:pt x="5958" y="37277"/>
                </a:lnTo>
                <a:cubicBezTo>
                  <a:pt x="5938" y="37246"/>
                  <a:pt x="5921" y="37220"/>
                  <a:pt x="5906" y="37198"/>
                </a:cubicBezTo>
                <a:close/>
                <a:moveTo>
                  <a:pt x="5958" y="37277"/>
                </a:moveTo>
                <a:lnTo>
                  <a:pt x="5958" y="37277"/>
                </a:lnTo>
                <a:cubicBezTo>
                  <a:pt x="6003" y="37345"/>
                  <a:pt x="6063" y="37438"/>
                  <a:pt x="6146" y="37557"/>
                </a:cubicBezTo>
                <a:cubicBezTo>
                  <a:pt x="6083" y="37464"/>
                  <a:pt x="6020" y="37370"/>
                  <a:pt x="5958" y="37277"/>
                </a:cubicBezTo>
                <a:close/>
                <a:moveTo>
                  <a:pt x="171077" y="41110"/>
                </a:moveTo>
                <a:lnTo>
                  <a:pt x="171393" y="41329"/>
                </a:lnTo>
                <a:lnTo>
                  <a:pt x="171393" y="41329"/>
                </a:lnTo>
                <a:cubicBezTo>
                  <a:pt x="171290" y="41257"/>
                  <a:pt x="171185" y="41184"/>
                  <a:pt x="171077" y="41110"/>
                </a:cubicBezTo>
                <a:close/>
                <a:moveTo>
                  <a:pt x="170353" y="40646"/>
                </a:moveTo>
                <a:cubicBezTo>
                  <a:pt x="170569" y="40797"/>
                  <a:pt x="171023" y="41089"/>
                  <a:pt x="171606" y="41499"/>
                </a:cubicBezTo>
                <a:cubicBezTo>
                  <a:pt x="171898" y="41704"/>
                  <a:pt x="172233" y="41920"/>
                  <a:pt x="172567" y="42169"/>
                </a:cubicBezTo>
                <a:lnTo>
                  <a:pt x="173097" y="42557"/>
                </a:lnTo>
                <a:cubicBezTo>
                  <a:pt x="173138" y="42589"/>
                  <a:pt x="173179" y="42620"/>
                  <a:pt x="173221" y="42651"/>
                </a:cubicBezTo>
                <a:lnTo>
                  <a:pt x="173221" y="42651"/>
                </a:lnTo>
                <a:cubicBezTo>
                  <a:pt x="172749" y="42294"/>
                  <a:pt x="172352" y="42005"/>
                  <a:pt x="171966" y="41730"/>
                </a:cubicBezTo>
                <a:lnTo>
                  <a:pt x="171966" y="41730"/>
                </a:lnTo>
                <a:cubicBezTo>
                  <a:pt x="172066" y="41798"/>
                  <a:pt x="172156" y="41859"/>
                  <a:pt x="172233" y="41909"/>
                </a:cubicBezTo>
                <a:lnTo>
                  <a:pt x="171393" y="41329"/>
                </a:lnTo>
                <a:lnTo>
                  <a:pt x="171393" y="41329"/>
                </a:lnTo>
                <a:cubicBezTo>
                  <a:pt x="171587" y="41463"/>
                  <a:pt x="171775" y="41595"/>
                  <a:pt x="171966" y="41730"/>
                </a:cubicBezTo>
                <a:lnTo>
                  <a:pt x="171966" y="41730"/>
                </a:lnTo>
                <a:cubicBezTo>
                  <a:pt x="171485" y="41404"/>
                  <a:pt x="170782" y="40914"/>
                  <a:pt x="170353" y="40646"/>
                </a:cubicBezTo>
                <a:close/>
                <a:moveTo>
                  <a:pt x="173221" y="42651"/>
                </a:moveTo>
                <a:lnTo>
                  <a:pt x="173221" y="42651"/>
                </a:lnTo>
                <a:cubicBezTo>
                  <a:pt x="173343" y="42744"/>
                  <a:pt x="173471" y="42841"/>
                  <a:pt x="173604" y="42943"/>
                </a:cubicBezTo>
                <a:lnTo>
                  <a:pt x="173604" y="42943"/>
                </a:lnTo>
                <a:cubicBezTo>
                  <a:pt x="173476" y="42840"/>
                  <a:pt x="173349" y="42747"/>
                  <a:pt x="173221" y="42651"/>
                </a:cubicBezTo>
                <a:close/>
                <a:moveTo>
                  <a:pt x="173418" y="42718"/>
                </a:moveTo>
                <a:cubicBezTo>
                  <a:pt x="173421" y="42718"/>
                  <a:pt x="173626" y="42876"/>
                  <a:pt x="173907" y="43097"/>
                </a:cubicBezTo>
                <a:lnTo>
                  <a:pt x="173874" y="43076"/>
                </a:lnTo>
                <a:cubicBezTo>
                  <a:pt x="173547" y="42820"/>
                  <a:pt x="173417" y="42718"/>
                  <a:pt x="173418" y="42718"/>
                </a:cubicBezTo>
                <a:close/>
                <a:moveTo>
                  <a:pt x="173604" y="42943"/>
                </a:moveTo>
                <a:cubicBezTo>
                  <a:pt x="173619" y="42955"/>
                  <a:pt x="173633" y="42967"/>
                  <a:pt x="173647" y="42979"/>
                </a:cubicBezTo>
                <a:lnTo>
                  <a:pt x="174069" y="43303"/>
                </a:lnTo>
                <a:cubicBezTo>
                  <a:pt x="173905" y="43175"/>
                  <a:pt x="173751" y="43056"/>
                  <a:pt x="173604" y="42943"/>
                </a:cubicBezTo>
                <a:close/>
                <a:moveTo>
                  <a:pt x="175602" y="44474"/>
                </a:moveTo>
                <a:lnTo>
                  <a:pt x="175602" y="44474"/>
                </a:lnTo>
                <a:cubicBezTo>
                  <a:pt x="175620" y="44489"/>
                  <a:pt x="175638" y="44504"/>
                  <a:pt x="175656" y="44519"/>
                </a:cubicBezTo>
                <a:lnTo>
                  <a:pt x="175656" y="44519"/>
                </a:lnTo>
                <a:cubicBezTo>
                  <a:pt x="175631" y="44498"/>
                  <a:pt x="175613" y="44483"/>
                  <a:pt x="175602" y="44474"/>
                </a:cubicBezTo>
                <a:close/>
                <a:moveTo>
                  <a:pt x="175656" y="44519"/>
                </a:moveTo>
                <a:cubicBezTo>
                  <a:pt x="175739" y="44591"/>
                  <a:pt x="175904" y="44737"/>
                  <a:pt x="176186" y="44988"/>
                </a:cubicBezTo>
                <a:cubicBezTo>
                  <a:pt x="176012" y="44828"/>
                  <a:pt x="175835" y="44672"/>
                  <a:pt x="175656" y="44519"/>
                </a:cubicBezTo>
                <a:close/>
                <a:moveTo>
                  <a:pt x="179134" y="47850"/>
                </a:moveTo>
                <a:lnTo>
                  <a:pt x="179178" y="47904"/>
                </a:lnTo>
                <a:lnTo>
                  <a:pt x="179195" y="47921"/>
                </a:lnTo>
                <a:lnTo>
                  <a:pt x="179188" y="47915"/>
                </a:lnTo>
                <a:lnTo>
                  <a:pt x="179134" y="47850"/>
                </a:lnTo>
                <a:close/>
                <a:moveTo>
                  <a:pt x="180376" y="49308"/>
                </a:moveTo>
                <a:lnTo>
                  <a:pt x="180376" y="49308"/>
                </a:lnTo>
                <a:cubicBezTo>
                  <a:pt x="180441" y="49384"/>
                  <a:pt x="180520" y="49475"/>
                  <a:pt x="180610" y="49580"/>
                </a:cubicBezTo>
                <a:lnTo>
                  <a:pt x="180610" y="49580"/>
                </a:lnTo>
                <a:cubicBezTo>
                  <a:pt x="180524" y="49476"/>
                  <a:pt x="180443" y="49381"/>
                  <a:pt x="180376" y="49308"/>
                </a:cubicBezTo>
                <a:close/>
                <a:moveTo>
                  <a:pt x="180730" y="49721"/>
                </a:moveTo>
                <a:cubicBezTo>
                  <a:pt x="180773" y="49772"/>
                  <a:pt x="180817" y="49825"/>
                  <a:pt x="180863" y="49880"/>
                </a:cubicBezTo>
                <a:lnTo>
                  <a:pt x="180930" y="49968"/>
                </a:lnTo>
                <a:lnTo>
                  <a:pt x="180930" y="49968"/>
                </a:lnTo>
                <a:cubicBezTo>
                  <a:pt x="180863" y="49885"/>
                  <a:pt x="180797" y="49803"/>
                  <a:pt x="180730" y="49721"/>
                </a:cubicBezTo>
                <a:close/>
                <a:moveTo>
                  <a:pt x="181406" y="50594"/>
                </a:moveTo>
                <a:lnTo>
                  <a:pt x="181413" y="50604"/>
                </a:lnTo>
                <a:cubicBezTo>
                  <a:pt x="181412" y="50603"/>
                  <a:pt x="181410" y="50599"/>
                  <a:pt x="181406" y="50594"/>
                </a:cubicBezTo>
                <a:close/>
                <a:moveTo>
                  <a:pt x="183509" y="53499"/>
                </a:moveTo>
                <a:cubicBezTo>
                  <a:pt x="183514" y="53508"/>
                  <a:pt x="183519" y="53517"/>
                  <a:pt x="183525" y="53526"/>
                </a:cubicBezTo>
                <a:lnTo>
                  <a:pt x="183525" y="53526"/>
                </a:lnTo>
                <a:cubicBezTo>
                  <a:pt x="183520" y="53518"/>
                  <a:pt x="183514" y="53509"/>
                  <a:pt x="183509" y="53499"/>
                </a:cubicBezTo>
                <a:close/>
                <a:moveTo>
                  <a:pt x="57100" y="0"/>
                </a:moveTo>
                <a:cubicBezTo>
                  <a:pt x="56641" y="0"/>
                  <a:pt x="56182" y="12"/>
                  <a:pt x="55723" y="34"/>
                </a:cubicBezTo>
                <a:cubicBezTo>
                  <a:pt x="55906" y="29"/>
                  <a:pt x="56088" y="25"/>
                  <a:pt x="56149" y="25"/>
                </a:cubicBezTo>
                <a:cubicBezTo>
                  <a:pt x="56225" y="25"/>
                  <a:pt x="56117" y="32"/>
                  <a:pt x="55604" y="56"/>
                </a:cubicBezTo>
                <a:cubicBezTo>
                  <a:pt x="54740" y="121"/>
                  <a:pt x="53876" y="239"/>
                  <a:pt x="53022" y="423"/>
                </a:cubicBezTo>
                <a:lnTo>
                  <a:pt x="52677" y="488"/>
                </a:lnTo>
                <a:lnTo>
                  <a:pt x="52331" y="574"/>
                </a:lnTo>
                <a:cubicBezTo>
                  <a:pt x="52115" y="639"/>
                  <a:pt x="51899" y="693"/>
                  <a:pt x="51694" y="758"/>
                </a:cubicBezTo>
                <a:lnTo>
                  <a:pt x="51111" y="952"/>
                </a:lnTo>
                <a:cubicBezTo>
                  <a:pt x="50927" y="1006"/>
                  <a:pt x="50754" y="1071"/>
                  <a:pt x="50614" y="1136"/>
                </a:cubicBezTo>
                <a:cubicBezTo>
                  <a:pt x="50441" y="1201"/>
                  <a:pt x="50376" y="1233"/>
                  <a:pt x="50365" y="1233"/>
                </a:cubicBezTo>
                <a:lnTo>
                  <a:pt x="49944" y="1406"/>
                </a:lnTo>
                <a:cubicBezTo>
                  <a:pt x="49782" y="1482"/>
                  <a:pt x="49620" y="1568"/>
                  <a:pt x="49437" y="1654"/>
                </a:cubicBezTo>
                <a:cubicBezTo>
                  <a:pt x="49264" y="1741"/>
                  <a:pt x="49080" y="1838"/>
                  <a:pt x="48896" y="1935"/>
                </a:cubicBezTo>
                <a:cubicBezTo>
                  <a:pt x="48724" y="2032"/>
                  <a:pt x="48540" y="2140"/>
                  <a:pt x="48356" y="2259"/>
                </a:cubicBezTo>
                <a:cubicBezTo>
                  <a:pt x="47816" y="2605"/>
                  <a:pt x="47309" y="3004"/>
                  <a:pt x="46834" y="3436"/>
                </a:cubicBezTo>
                <a:cubicBezTo>
                  <a:pt x="46455" y="3761"/>
                  <a:pt x="46110" y="4106"/>
                  <a:pt x="45786" y="4484"/>
                </a:cubicBezTo>
                <a:cubicBezTo>
                  <a:pt x="45289" y="5057"/>
                  <a:pt x="44846" y="5672"/>
                  <a:pt x="44468" y="6331"/>
                </a:cubicBezTo>
                <a:cubicBezTo>
                  <a:pt x="44122" y="6936"/>
                  <a:pt x="43820" y="7562"/>
                  <a:pt x="43582" y="8211"/>
                </a:cubicBezTo>
                <a:cubicBezTo>
                  <a:pt x="43528" y="8340"/>
                  <a:pt x="43485" y="8459"/>
                  <a:pt x="43453" y="8567"/>
                </a:cubicBezTo>
                <a:cubicBezTo>
                  <a:pt x="43420" y="8675"/>
                  <a:pt x="43388" y="8761"/>
                  <a:pt x="43366" y="8837"/>
                </a:cubicBezTo>
                <a:cubicBezTo>
                  <a:pt x="43345" y="8913"/>
                  <a:pt x="43323" y="8988"/>
                  <a:pt x="43291" y="9064"/>
                </a:cubicBezTo>
                <a:cubicBezTo>
                  <a:pt x="42978" y="10144"/>
                  <a:pt x="42870" y="11267"/>
                  <a:pt x="42945" y="12380"/>
                </a:cubicBezTo>
                <a:lnTo>
                  <a:pt x="42934" y="12293"/>
                </a:lnTo>
                <a:lnTo>
                  <a:pt x="42934" y="12293"/>
                </a:lnTo>
                <a:cubicBezTo>
                  <a:pt x="42988" y="13082"/>
                  <a:pt x="43150" y="13849"/>
                  <a:pt x="43431" y="14583"/>
                </a:cubicBezTo>
                <a:cubicBezTo>
                  <a:pt x="43485" y="14713"/>
                  <a:pt x="43539" y="14831"/>
                  <a:pt x="43582" y="14939"/>
                </a:cubicBezTo>
                <a:lnTo>
                  <a:pt x="43647" y="15091"/>
                </a:lnTo>
                <a:cubicBezTo>
                  <a:pt x="43680" y="15145"/>
                  <a:pt x="43701" y="15188"/>
                  <a:pt x="43723" y="15242"/>
                </a:cubicBezTo>
                <a:lnTo>
                  <a:pt x="43863" y="15512"/>
                </a:lnTo>
                <a:cubicBezTo>
                  <a:pt x="43906" y="15598"/>
                  <a:pt x="43960" y="15674"/>
                  <a:pt x="44004" y="15750"/>
                </a:cubicBezTo>
                <a:cubicBezTo>
                  <a:pt x="44103" y="15922"/>
                  <a:pt x="44133" y="15976"/>
                  <a:pt x="44132" y="15976"/>
                </a:cubicBezTo>
                <a:cubicBezTo>
                  <a:pt x="44131" y="15976"/>
                  <a:pt x="44060" y="15855"/>
                  <a:pt x="44047" y="15836"/>
                </a:cubicBezTo>
                <a:lnTo>
                  <a:pt x="44047" y="15836"/>
                </a:lnTo>
                <a:cubicBezTo>
                  <a:pt x="44360" y="16387"/>
                  <a:pt x="44738" y="16894"/>
                  <a:pt x="45159" y="17370"/>
                </a:cubicBezTo>
                <a:cubicBezTo>
                  <a:pt x="45246" y="17467"/>
                  <a:pt x="45321" y="17553"/>
                  <a:pt x="45408" y="17640"/>
                </a:cubicBezTo>
                <a:lnTo>
                  <a:pt x="45645" y="17877"/>
                </a:lnTo>
                <a:cubicBezTo>
                  <a:pt x="45786" y="18039"/>
                  <a:pt x="45937" y="18180"/>
                  <a:pt x="46077" y="18309"/>
                </a:cubicBezTo>
                <a:cubicBezTo>
                  <a:pt x="46661" y="18849"/>
                  <a:pt x="47222" y="19325"/>
                  <a:pt x="48238" y="20135"/>
                </a:cubicBezTo>
                <a:lnTo>
                  <a:pt x="48443" y="20318"/>
                </a:lnTo>
                <a:cubicBezTo>
                  <a:pt x="48713" y="20545"/>
                  <a:pt x="49609" y="21236"/>
                  <a:pt x="50635" y="22208"/>
                </a:cubicBezTo>
                <a:cubicBezTo>
                  <a:pt x="50884" y="22457"/>
                  <a:pt x="51154" y="22716"/>
                  <a:pt x="51392" y="23008"/>
                </a:cubicBezTo>
                <a:cubicBezTo>
                  <a:pt x="51651" y="23310"/>
                  <a:pt x="51878" y="23623"/>
                  <a:pt x="52094" y="23958"/>
                </a:cubicBezTo>
                <a:cubicBezTo>
                  <a:pt x="52515" y="24617"/>
                  <a:pt x="52850" y="25330"/>
                  <a:pt x="53098" y="26075"/>
                </a:cubicBezTo>
                <a:cubicBezTo>
                  <a:pt x="53087" y="26054"/>
                  <a:pt x="53066" y="25989"/>
                  <a:pt x="52979" y="25762"/>
                </a:cubicBezTo>
                <a:lnTo>
                  <a:pt x="52979" y="25762"/>
                </a:lnTo>
                <a:cubicBezTo>
                  <a:pt x="53303" y="26615"/>
                  <a:pt x="53454" y="27533"/>
                  <a:pt x="53433" y="28441"/>
                </a:cubicBezTo>
                <a:cubicBezTo>
                  <a:pt x="53411" y="29370"/>
                  <a:pt x="53076" y="30266"/>
                  <a:pt x="52482" y="30990"/>
                </a:cubicBezTo>
                <a:cubicBezTo>
                  <a:pt x="52212" y="31303"/>
                  <a:pt x="51888" y="31573"/>
                  <a:pt x="51521" y="31789"/>
                </a:cubicBezTo>
                <a:cubicBezTo>
                  <a:pt x="51208" y="31973"/>
                  <a:pt x="50862" y="32113"/>
                  <a:pt x="50517" y="32232"/>
                </a:cubicBezTo>
                <a:cubicBezTo>
                  <a:pt x="49869" y="32437"/>
                  <a:pt x="49350" y="32545"/>
                  <a:pt x="49037" y="32610"/>
                </a:cubicBezTo>
                <a:cubicBezTo>
                  <a:pt x="48593" y="32701"/>
                  <a:pt x="48144" y="32781"/>
                  <a:pt x="47692" y="32849"/>
                </a:cubicBezTo>
                <a:lnTo>
                  <a:pt x="47692" y="32849"/>
                </a:lnTo>
                <a:cubicBezTo>
                  <a:pt x="47914" y="32820"/>
                  <a:pt x="48009" y="32809"/>
                  <a:pt x="48025" y="32809"/>
                </a:cubicBezTo>
                <a:cubicBezTo>
                  <a:pt x="48081" y="32809"/>
                  <a:pt x="47249" y="32932"/>
                  <a:pt x="47303" y="32932"/>
                </a:cubicBezTo>
                <a:cubicBezTo>
                  <a:pt x="47317" y="32932"/>
                  <a:pt x="47394" y="32923"/>
                  <a:pt x="47568" y="32901"/>
                </a:cubicBezTo>
                <a:lnTo>
                  <a:pt x="47568" y="32901"/>
                </a:lnTo>
                <a:cubicBezTo>
                  <a:pt x="47006" y="32988"/>
                  <a:pt x="46261" y="33053"/>
                  <a:pt x="45840" y="33085"/>
                </a:cubicBezTo>
                <a:cubicBezTo>
                  <a:pt x="45677" y="33093"/>
                  <a:pt x="45560" y="33099"/>
                  <a:pt x="45520" y="33099"/>
                </a:cubicBezTo>
                <a:cubicBezTo>
                  <a:pt x="45456" y="33099"/>
                  <a:pt x="45583" y="33086"/>
                  <a:pt x="46013" y="33053"/>
                </a:cubicBezTo>
                <a:lnTo>
                  <a:pt x="46239" y="33042"/>
                </a:lnTo>
                <a:cubicBezTo>
                  <a:pt x="46286" y="33034"/>
                  <a:pt x="46295" y="33031"/>
                  <a:pt x="46273" y="33031"/>
                </a:cubicBezTo>
                <a:cubicBezTo>
                  <a:pt x="46173" y="33031"/>
                  <a:pt x="45418" y="33100"/>
                  <a:pt x="44619" y="33117"/>
                </a:cubicBezTo>
                <a:cubicBezTo>
                  <a:pt x="44311" y="33128"/>
                  <a:pt x="43999" y="33131"/>
                  <a:pt x="43717" y="33131"/>
                </a:cubicBezTo>
                <a:cubicBezTo>
                  <a:pt x="43110" y="33131"/>
                  <a:pt x="42646" y="33114"/>
                  <a:pt x="42675" y="33107"/>
                </a:cubicBezTo>
                <a:cubicBezTo>
                  <a:pt x="39791" y="32999"/>
                  <a:pt x="36961" y="32405"/>
                  <a:pt x="34412" y="31227"/>
                </a:cubicBezTo>
                <a:cubicBezTo>
                  <a:pt x="33149" y="30655"/>
                  <a:pt x="31971" y="29920"/>
                  <a:pt x="30891" y="29045"/>
                </a:cubicBezTo>
                <a:cubicBezTo>
                  <a:pt x="29833" y="28181"/>
                  <a:pt x="28904" y="27188"/>
                  <a:pt x="28094" y="26086"/>
                </a:cubicBezTo>
                <a:lnTo>
                  <a:pt x="28094" y="26086"/>
                </a:lnTo>
                <a:cubicBezTo>
                  <a:pt x="28213" y="26259"/>
                  <a:pt x="28342" y="26421"/>
                  <a:pt x="28461" y="26594"/>
                </a:cubicBezTo>
                <a:lnTo>
                  <a:pt x="28169" y="26216"/>
                </a:lnTo>
                <a:cubicBezTo>
                  <a:pt x="28072" y="26097"/>
                  <a:pt x="27997" y="25967"/>
                  <a:pt x="27899" y="25838"/>
                </a:cubicBezTo>
                <a:cubicBezTo>
                  <a:pt x="27727" y="25578"/>
                  <a:pt x="27532" y="25330"/>
                  <a:pt x="27381" y="25060"/>
                </a:cubicBezTo>
                <a:cubicBezTo>
                  <a:pt x="27316" y="24963"/>
                  <a:pt x="27251" y="24855"/>
                  <a:pt x="27197" y="24758"/>
                </a:cubicBezTo>
                <a:lnTo>
                  <a:pt x="27197" y="24758"/>
                </a:lnTo>
                <a:cubicBezTo>
                  <a:pt x="27219" y="24779"/>
                  <a:pt x="27273" y="24855"/>
                  <a:pt x="27359" y="24995"/>
                </a:cubicBezTo>
                <a:lnTo>
                  <a:pt x="27521" y="25254"/>
                </a:lnTo>
                <a:cubicBezTo>
                  <a:pt x="27561" y="25314"/>
                  <a:pt x="27610" y="25383"/>
                  <a:pt x="27664" y="25459"/>
                </a:cubicBezTo>
                <a:lnTo>
                  <a:pt x="27664" y="25459"/>
                </a:lnTo>
                <a:cubicBezTo>
                  <a:pt x="27471" y="25175"/>
                  <a:pt x="27231" y="24779"/>
                  <a:pt x="27014" y="24444"/>
                </a:cubicBezTo>
                <a:lnTo>
                  <a:pt x="26560" y="23667"/>
                </a:lnTo>
                <a:cubicBezTo>
                  <a:pt x="26485" y="23526"/>
                  <a:pt x="26420" y="23397"/>
                  <a:pt x="26366" y="23299"/>
                </a:cubicBezTo>
                <a:cubicBezTo>
                  <a:pt x="26312" y="23191"/>
                  <a:pt x="26268" y="23105"/>
                  <a:pt x="26225" y="23029"/>
                </a:cubicBezTo>
                <a:cubicBezTo>
                  <a:pt x="26160" y="22900"/>
                  <a:pt x="26128" y="22824"/>
                  <a:pt x="26117" y="22813"/>
                </a:cubicBezTo>
                <a:cubicBezTo>
                  <a:pt x="26117" y="22812"/>
                  <a:pt x="26118" y="22811"/>
                  <a:pt x="26118" y="22811"/>
                </a:cubicBezTo>
                <a:cubicBezTo>
                  <a:pt x="26124" y="22811"/>
                  <a:pt x="26151" y="22859"/>
                  <a:pt x="26194" y="22939"/>
                </a:cubicBezTo>
                <a:lnTo>
                  <a:pt x="26194" y="22939"/>
                </a:lnTo>
                <a:cubicBezTo>
                  <a:pt x="26041" y="22642"/>
                  <a:pt x="25945" y="22455"/>
                  <a:pt x="25826" y="22198"/>
                </a:cubicBezTo>
                <a:cubicBezTo>
                  <a:pt x="25750" y="22046"/>
                  <a:pt x="25664" y="21874"/>
                  <a:pt x="25566" y="21658"/>
                </a:cubicBezTo>
                <a:cubicBezTo>
                  <a:pt x="25458" y="21431"/>
                  <a:pt x="25340" y="21150"/>
                  <a:pt x="25178" y="20772"/>
                </a:cubicBezTo>
                <a:cubicBezTo>
                  <a:pt x="24778" y="19832"/>
                  <a:pt x="24983" y="20286"/>
                  <a:pt x="24832" y="19919"/>
                </a:cubicBezTo>
                <a:lnTo>
                  <a:pt x="24778" y="19800"/>
                </a:lnTo>
                <a:cubicBezTo>
                  <a:pt x="24746" y="19713"/>
                  <a:pt x="24681" y="19573"/>
                  <a:pt x="24594" y="19346"/>
                </a:cubicBezTo>
                <a:cubicBezTo>
                  <a:pt x="24303" y="18612"/>
                  <a:pt x="24011" y="17867"/>
                  <a:pt x="23730" y="17132"/>
                </a:cubicBezTo>
                <a:lnTo>
                  <a:pt x="23730" y="17132"/>
                </a:lnTo>
                <a:lnTo>
                  <a:pt x="24054" y="18029"/>
                </a:lnTo>
                <a:cubicBezTo>
                  <a:pt x="23776" y="17324"/>
                  <a:pt x="23481" y="16559"/>
                  <a:pt x="23475" y="16559"/>
                </a:cubicBezTo>
                <a:lnTo>
                  <a:pt x="23475" y="16559"/>
                </a:lnTo>
                <a:cubicBezTo>
                  <a:pt x="23473" y="16559"/>
                  <a:pt x="23488" y="16601"/>
                  <a:pt x="23522" y="16695"/>
                </a:cubicBezTo>
                <a:lnTo>
                  <a:pt x="23522" y="16695"/>
                </a:lnTo>
                <a:cubicBezTo>
                  <a:pt x="23466" y="16546"/>
                  <a:pt x="23400" y="16371"/>
                  <a:pt x="23331" y="16182"/>
                </a:cubicBezTo>
                <a:cubicBezTo>
                  <a:pt x="23201" y="15847"/>
                  <a:pt x="23050" y="15458"/>
                  <a:pt x="22866" y="15037"/>
                </a:cubicBezTo>
                <a:cubicBezTo>
                  <a:pt x="22693" y="14605"/>
                  <a:pt x="22499" y="14140"/>
                  <a:pt x="22294" y="13665"/>
                </a:cubicBezTo>
                <a:cubicBezTo>
                  <a:pt x="22089" y="13179"/>
                  <a:pt x="21862" y="12693"/>
                  <a:pt x="21624" y="12218"/>
                </a:cubicBezTo>
                <a:cubicBezTo>
                  <a:pt x="21181" y="11332"/>
                  <a:pt x="20674" y="10468"/>
                  <a:pt x="20123" y="9647"/>
                </a:cubicBezTo>
                <a:cubicBezTo>
                  <a:pt x="19648" y="8945"/>
                  <a:pt x="19248" y="8448"/>
                  <a:pt x="19097" y="8254"/>
                </a:cubicBezTo>
                <a:cubicBezTo>
                  <a:pt x="18621" y="7681"/>
                  <a:pt x="18125" y="7130"/>
                  <a:pt x="17595" y="6612"/>
                </a:cubicBezTo>
                <a:cubicBezTo>
                  <a:pt x="17048" y="6084"/>
                  <a:pt x="16475" y="5601"/>
                  <a:pt x="15859" y="5162"/>
                </a:cubicBezTo>
                <a:lnTo>
                  <a:pt x="15859" y="5162"/>
                </a:lnTo>
                <a:cubicBezTo>
                  <a:pt x="15885" y="5184"/>
                  <a:pt x="15909" y="5207"/>
                  <a:pt x="15932" y="5229"/>
                </a:cubicBezTo>
                <a:cubicBezTo>
                  <a:pt x="15900" y="5208"/>
                  <a:pt x="15824" y="5154"/>
                  <a:pt x="15662" y="5046"/>
                </a:cubicBezTo>
                <a:lnTo>
                  <a:pt x="15370" y="4851"/>
                </a:lnTo>
                <a:lnTo>
                  <a:pt x="14938" y="4592"/>
                </a:lnTo>
                <a:lnTo>
                  <a:pt x="14938" y="4592"/>
                </a:lnTo>
                <a:cubicBezTo>
                  <a:pt x="14973" y="4610"/>
                  <a:pt x="14992" y="4618"/>
                  <a:pt x="14997" y="4618"/>
                </a:cubicBezTo>
                <a:cubicBezTo>
                  <a:pt x="15012" y="4618"/>
                  <a:pt x="14921" y="4557"/>
                  <a:pt x="14755" y="4463"/>
                </a:cubicBezTo>
                <a:cubicBezTo>
                  <a:pt x="14636" y="4398"/>
                  <a:pt x="14495" y="4311"/>
                  <a:pt x="14323" y="4225"/>
                </a:cubicBezTo>
                <a:lnTo>
                  <a:pt x="14042" y="4095"/>
                </a:lnTo>
                <a:cubicBezTo>
                  <a:pt x="13945" y="4041"/>
                  <a:pt x="13837" y="4009"/>
                  <a:pt x="13729" y="3955"/>
                </a:cubicBezTo>
                <a:cubicBezTo>
                  <a:pt x="12886" y="3599"/>
                  <a:pt x="11990" y="3350"/>
                  <a:pt x="11082" y="3231"/>
                </a:cubicBezTo>
                <a:lnTo>
                  <a:pt x="11082" y="3231"/>
                </a:lnTo>
                <a:cubicBezTo>
                  <a:pt x="11195" y="3249"/>
                  <a:pt x="11241" y="3255"/>
                  <a:pt x="11233" y="3255"/>
                </a:cubicBezTo>
                <a:cubicBezTo>
                  <a:pt x="11211" y="3255"/>
                  <a:pt x="10750" y="3202"/>
                  <a:pt x="10184" y="3202"/>
                </a:cubicBezTo>
                <a:cubicBezTo>
                  <a:pt x="9967" y="3202"/>
                  <a:pt x="9735" y="3210"/>
                  <a:pt x="9505" y="3231"/>
                </a:cubicBezTo>
                <a:cubicBezTo>
                  <a:pt x="9084" y="3274"/>
                  <a:pt x="8663" y="3339"/>
                  <a:pt x="8253" y="3436"/>
                </a:cubicBezTo>
                <a:cubicBezTo>
                  <a:pt x="8196" y="3457"/>
                  <a:pt x="8151" y="3473"/>
                  <a:pt x="8123" y="3482"/>
                </a:cubicBezTo>
                <a:lnTo>
                  <a:pt x="8123" y="3482"/>
                </a:lnTo>
                <a:lnTo>
                  <a:pt x="8177" y="3469"/>
                </a:lnTo>
                <a:lnTo>
                  <a:pt x="8219" y="3461"/>
                </a:lnTo>
                <a:lnTo>
                  <a:pt x="8219" y="3461"/>
                </a:lnTo>
                <a:cubicBezTo>
                  <a:pt x="8165" y="3476"/>
                  <a:pt x="8111" y="3493"/>
                  <a:pt x="8058" y="3512"/>
                </a:cubicBezTo>
                <a:lnTo>
                  <a:pt x="7864" y="3555"/>
                </a:lnTo>
                <a:cubicBezTo>
                  <a:pt x="7788" y="3577"/>
                  <a:pt x="7788" y="3577"/>
                  <a:pt x="7788" y="3577"/>
                </a:cubicBezTo>
                <a:cubicBezTo>
                  <a:pt x="7790" y="3575"/>
                  <a:pt x="7792" y="3573"/>
                  <a:pt x="7794" y="3572"/>
                </a:cubicBezTo>
                <a:lnTo>
                  <a:pt x="7794" y="3572"/>
                </a:lnTo>
                <a:cubicBezTo>
                  <a:pt x="7790" y="3573"/>
                  <a:pt x="7785" y="3575"/>
                  <a:pt x="7777" y="3577"/>
                </a:cubicBezTo>
                <a:cubicBezTo>
                  <a:pt x="7648" y="3609"/>
                  <a:pt x="7518" y="3642"/>
                  <a:pt x="7399" y="3696"/>
                </a:cubicBezTo>
                <a:cubicBezTo>
                  <a:pt x="5930" y="4214"/>
                  <a:pt x="4494" y="5229"/>
                  <a:pt x="3306" y="6590"/>
                </a:cubicBezTo>
                <a:cubicBezTo>
                  <a:pt x="2074" y="8005"/>
                  <a:pt x="1178" y="9679"/>
                  <a:pt x="670" y="11494"/>
                </a:cubicBezTo>
                <a:cubicBezTo>
                  <a:pt x="670" y="11496"/>
                  <a:pt x="670" y="11497"/>
                  <a:pt x="670" y="11497"/>
                </a:cubicBezTo>
                <a:cubicBezTo>
                  <a:pt x="673" y="11497"/>
                  <a:pt x="731" y="11323"/>
                  <a:pt x="737" y="11323"/>
                </a:cubicBezTo>
                <a:lnTo>
                  <a:pt x="737" y="11323"/>
                </a:lnTo>
                <a:cubicBezTo>
                  <a:pt x="741" y="11323"/>
                  <a:pt x="718" y="11415"/>
                  <a:pt x="627" y="11732"/>
                </a:cubicBezTo>
                <a:cubicBezTo>
                  <a:pt x="443" y="12380"/>
                  <a:pt x="303" y="13039"/>
                  <a:pt x="206" y="13697"/>
                </a:cubicBezTo>
                <a:cubicBezTo>
                  <a:pt x="152" y="14075"/>
                  <a:pt x="152" y="14248"/>
                  <a:pt x="119" y="14497"/>
                </a:cubicBezTo>
                <a:cubicBezTo>
                  <a:pt x="109" y="14626"/>
                  <a:pt x="109" y="14767"/>
                  <a:pt x="87" y="14972"/>
                </a:cubicBezTo>
                <a:cubicBezTo>
                  <a:pt x="87" y="15069"/>
                  <a:pt x="76" y="15188"/>
                  <a:pt x="65" y="15318"/>
                </a:cubicBezTo>
                <a:cubicBezTo>
                  <a:pt x="55" y="15447"/>
                  <a:pt x="44" y="15598"/>
                  <a:pt x="44" y="15771"/>
                </a:cubicBezTo>
                <a:cubicBezTo>
                  <a:pt x="50" y="15657"/>
                  <a:pt x="56" y="15510"/>
                  <a:pt x="58" y="15510"/>
                </a:cubicBezTo>
                <a:lnTo>
                  <a:pt x="58" y="15510"/>
                </a:lnTo>
                <a:cubicBezTo>
                  <a:pt x="60" y="15510"/>
                  <a:pt x="59" y="15583"/>
                  <a:pt x="55" y="15793"/>
                </a:cubicBezTo>
                <a:cubicBezTo>
                  <a:pt x="1" y="17683"/>
                  <a:pt x="130" y="19573"/>
                  <a:pt x="422" y="21442"/>
                </a:cubicBezTo>
                <a:cubicBezTo>
                  <a:pt x="703" y="23332"/>
                  <a:pt x="1081" y="25211"/>
                  <a:pt x="1567" y="27069"/>
                </a:cubicBezTo>
                <a:cubicBezTo>
                  <a:pt x="2042" y="28927"/>
                  <a:pt x="2658" y="30752"/>
                  <a:pt x="3403" y="32534"/>
                </a:cubicBezTo>
                <a:cubicBezTo>
                  <a:pt x="4087" y="34149"/>
                  <a:pt x="4916" y="35692"/>
                  <a:pt x="5882" y="37161"/>
                </a:cubicBezTo>
                <a:lnTo>
                  <a:pt x="5882" y="37161"/>
                </a:lnTo>
                <a:cubicBezTo>
                  <a:pt x="5884" y="37163"/>
                  <a:pt x="5885" y="37166"/>
                  <a:pt x="5887" y="37168"/>
                </a:cubicBezTo>
                <a:cubicBezTo>
                  <a:pt x="5963" y="37287"/>
                  <a:pt x="6179" y="37589"/>
                  <a:pt x="6406" y="37913"/>
                </a:cubicBezTo>
                <a:cubicBezTo>
                  <a:pt x="6305" y="37767"/>
                  <a:pt x="6276" y="37722"/>
                  <a:pt x="6280" y="37722"/>
                </a:cubicBezTo>
                <a:lnTo>
                  <a:pt x="6280" y="37722"/>
                </a:lnTo>
                <a:cubicBezTo>
                  <a:pt x="6286" y="37722"/>
                  <a:pt x="6375" y="37839"/>
                  <a:pt x="6379" y="37839"/>
                </a:cubicBezTo>
                <a:cubicBezTo>
                  <a:pt x="6380" y="37839"/>
                  <a:pt x="6378" y="37835"/>
                  <a:pt x="6373" y="37827"/>
                </a:cubicBezTo>
                <a:lnTo>
                  <a:pt x="6373" y="37827"/>
                </a:lnTo>
                <a:cubicBezTo>
                  <a:pt x="6989" y="38691"/>
                  <a:pt x="7669" y="39512"/>
                  <a:pt x="8415" y="40268"/>
                </a:cubicBezTo>
                <a:lnTo>
                  <a:pt x="8976" y="40808"/>
                </a:lnTo>
                <a:lnTo>
                  <a:pt x="9408" y="41186"/>
                </a:lnTo>
                <a:cubicBezTo>
                  <a:pt x="9549" y="41326"/>
                  <a:pt x="9721" y="41456"/>
                  <a:pt x="9873" y="41585"/>
                </a:cubicBezTo>
                <a:cubicBezTo>
                  <a:pt x="10035" y="41715"/>
                  <a:pt x="10197" y="41845"/>
                  <a:pt x="10348" y="41963"/>
                </a:cubicBezTo>
                <a:cubicBezTo>
                  <a:pt x="10499" y="42071"/>
                  <a:pt x="10640" y="42190"/>
                  <a:pt x="10780" y="42277"/>
                </a:cubicBezTo>
                <a:cubicBezTo>
                  <a:pt x="11050" y="42460"/>
                  <a:pt x="11244" y="42601"/>
                  <a:pt x="11309" y="42644"/>
                </a:cubicBezTo>
                <a:lnTo>
                  <a:pt x="10899" y="42352"/>
                </a:lnTo>
                <a:lnTo>
                  <a:pt x="10683" y="42212"/>
                </a:lnTo>
                <a:lnTo>
                  <a:pt x="10488" y="42061"/>
                </a:lnTo>
                <a:lnTo>
                  <a:pt x="10488" y="42061"/>
                </a:lnTo>
                <a:cubicBezTo>
                  <a:pt x="10672" y="42193"/>
                  <a:pt x="10750" y="42247"/>
                  <a:pt x="10755" y="42247"/>
                </a:cubicBezTo>
                <a:cubicBezTo>
                  <a:pt x="10765" y="42247"/>
                  <a:pt x="10496" y="42040"/>
                  <a:pt x="10175" y="41791"/>
                </a:cubicBezTo>
                <a:cubicBezTo>
                  <a:pt x="9937" y="41596"/>
                  <a:pt x="9689" y="41369"/>
                  <a:pt x="9495" y="41207"/>
                </a:cubicBezTo>
                <a:cubicBezTo>
                  <a:pt x="9325" y="41048"/>
                  <a:pt x="9211" y="40935"/>
                  <a:pt x="9228" y="40935"/>
                </a:cubicBezTo>
                <a:cubicBezTo>
                  <a:pt x="9230" y="40935"/>
                  <a:pt x="9232" y="40936"/>
                  <a:pt x="9235" y="40937"/>
                </a:cubicBezTo>
                <a:cubicBezTo>
                  <a:pt x="8533" y="40311"/>
                  <a:pt x="7874" y="39620"/>
                  <a:pt x="7291" y="38874"/>
                </a:cubicBezTo>
                <a:cubicBezTo>
                  <a:pt x="6546" y="37945"/>
                  <a:pt x="5855" y="36973"/>
                  <a:pt x="5239" y="35969"/>
                </a:cubicBezTo>
                <a:cubicBezTo>
                  <a:pt x="5177" y="35863"/>
                  <a:pt x="5155" y="35824"/>
                  <a:pt x="5156" y="35824"/>
                </a:cubicBezTo>
                <a:lnTo>
                  <a:pt x="5156" y="35824"/>
                </a:lnTo>
                <a:cubicBezTo>
                  <a:pt x="5158" y="35824"/>
                  <a:pt x="5197" y="35886"/>
                  <a:pt x="5239" y="35958"/>
                </a:cubicBezTo>
                <a:cubicBezTo>
                  <a:pt x="5294" y="36045"/>
                  <a:pt x="5361" y="36148"/>
                  <a:pt x="5363" y="36148"/>
                </a:cubicBezTo>
                <a:cubicBezTo>
                  <a:pt x="5365" y="36148"/>
                  <a:pt x="5357" y="36134"/>
                  <a:pt x="5336" y="36098"/>
                </a:cubicBezTo>
                <a:cubicBezTo>
                  <a:pt x="4850" y="35321"/>
                  <a:pt x="4407" y="34511"/>
                  <a:pt x="4019" y="33668"/>
                </a:cubicBezTo>
                <a:lnTo>
                  <a:pt x="4019" y="33668"/>
                </a:lnTo>
                <a:lnTo>
                  <a:pt x="4094" y="33809"/>
                </a:lnTo>
                <a:cubicBezTo>
                  <a:pt x="3662" y="32923"/>
                  <a:pt x="3338" y="32156"/>
                  <a:pt x="3057" y="31432"/>
                </a:cubicBezTo>
                <a:cubicBezTo>
                  <a:pt x="2776" y="30709"/>
                  <a:pt x="2539" y="30028"/>
                  <a:pt x="2323" y="29337"/>
                </a:cubicBezTo>
                <a:cubicBezTo>
                  <a:pt x="2096" y="28635"/>
                  <a:pt x="1891" y="27922"/>
                  <a:pt x="1675" y="27112"/>
                </a:cubicBezTo>
                <a:cubicBezTo>
                  <a:pt x="1459" y="26302"/>
                  <a:pt x="1243" y="25395"/>
                  <a:pt x="1027" y="24315"/>
                </a:cubicBezTo>
                <a:lnTo>
                  <a:pt x="1027" y="24315"/>
                </a:lnTo>
                <a:lnTo>
                  <a:pt x="1069" y="24566"/>
                </a:lnTo>
                <a:lnTo>
                  <a:pt x="1069" y="24566"/>
                </a:lnTo>
                <a:cubicBezTo>
                  <a:pt x="1030" y="24374"/>
                  <a:pt x="979" y="24118"/>
                  <a:pt x="929" y="23861"/>
                </a:cubicBezTo>
                <a:cubicBezTo>
                  <a:pt x="929" y="23859"/>
                  <a:pt x="928" y="23856"/>
                  <a:pt x="928" y="23854"/>
                </a:cubicBezTo>
                <a:lnTo>
                  <a:pt x="928" y="23854"/>
                </a:lnTo>
                <a:cubicBezTo>
                  <a:pt x="965" y="24047"/>
                  <a:pt x="1012" y="24292"/>
                  <a:pt x="1081" y="24639"/>
                </a:cubicBezTo>
                <a:lnTo>
                  <a:pt x="1069" y="24566"/>
                </a:lnTo>
                <a:lnTo>
                  <a:pt x="1069" y="24566"/>
                </a:lnTo>
                <a:cubicBezTo>
                  <a:pt x="1107" y="24758"/>
                  <a:pt x="1132" y="24885"/>
                  <a:pt x="1130" y="24885"/>
                </a:cubicBezTo>
                <a:cubicBezTo>
                  <a:pt x="1129" y="24885"/>
                  <a:pt x="1117" y="24837"/>
                  <a:pt x="1091" y="24725"/>
                </a:cubicBezTo>
                <a:cubicBezTo>
                  <a:pt x="1048" y="24501"/>
                  <a:pt x="978" y="24142"/>
                  <a:pt x="895" y="23698"/>
                </a:cubicBezTo>
                <a:lnTo>
                  <a:pt x="895" y="23698"/>
                </a:lnTo>
                <a:cubicBezTo>
                  <a:pt x="906" y="23750"/>
                  <a:pt x="917" y="23802"/>
                  <a:pt x="928" y="23854"/>
                </a:cubicBezTo>
                <a:lnTo>
                  <a:pt x="928" y="23854"/>
                </a:lnTo>
                <a:cubicBezTo>
                  <a:pt x="867" y="23531"/>
                  <a:pt x="836" y="23354"/>
                  <a:pt x="789" y="23083"/>
                </a:cubicBezTo>
                <a:cubicBezTo>
                  <a:pt x="764" y="22944"/>
                  <a:pt x="752" y="22884"/>
                  <a:pt x="750" y="22884"/>
                </a:cubicBezTo>
                <a:lnTo>
                  <a:pt x="750" y="22884"/>
                </a:lnTo>
                <a:cubicBezTo>
                  <a:pt x="750" y="22884"/>
                  <a:pt x="750" y="22888"/>
                  <a:pt x="751" y="22895"/>
                </a:cubicBezTo>
                <a:lnTo>
                  <a:pt x="751" y="22895"/>
                </a:lnTo>
                <a:cubicBezTo>
                  <a:pt x="641" y="22271"/>
                  <a:pt x="527" y="21566"/>
                  <a:pt x="433" y="20869"/>
                </a:cubicBezTo>
                <a:cubicBezTo>
                  <a:pt x="260" y="19670"/>
                  <a:pt x="163" y="18471"/>
                  <a:pt x="141" y="17272"/>
                </a:cubicBezTo>
                <a:cubicBezTo>
                  <a:pt x="134" y="16810"/>
                  <a:pt x="132" y="16687"/>
                  <a:pt x="131" y="16687"/>
                </a:cubicBezTo>
                <a:cubicBezTo>
                  <a:pt x="130" y="16687"/>
                  <a:pt x="130" y="16726"/>
                  <a:pt x="130" y="16765"/>
                </a:cubicBezTo>
                <a:cubicBezTo>
                  <a:pt x="126" y="16799"/>
                  <a:pt x="124" y="16835"/>
                  <a:pt x="123" y="16835"/>
                </a:cubicBezTo>
                <a:cubicBezTo>
                  <a:pt x="121" y="16835"/>
                  <a:pt x="123" y="16715"/>
                  <a:pt x="130" y="16246"/>
                </a:cubicBezTo>
                <a:cubicBezTo>
                  <a:pt x="130" y="16117"/>
                  <a:pt x="141" y="15987"/>
                  <a:pt x="141" y="15858"/>
                </a:cubicBezTo>
                <a:lnTo>
                  <a:pt x="141" y="15490"/>
                </a:lnTo>
                <a:cubicBezTo>
                  <a:pt x="163" y="15004"/>
                  <a:pt x="206" y="14518"/>
                  <a:pt x="281" y="14032"/>
                </a:cubicBezTo>
                <a:lnTo>
                  <a:pt x="281" y="14032"/>
                </a:lnTo>
                <a:cubicBezTo>
                  <a:pt x="249" y="14259"/>
                  <a:pt x="206" y="14680"/>
                  <a:pt x="195" y="14929"/>
                </a:cubicBezTo>
                <a:cubicBezTo>
                  <a:pt x="217" y="14626"/>
                  <a:pt x="260" y="14259"/>
                  <a:pt x="303" y="13870"/>
                </a:cubicBezTo>
                <a:cubicBezTo>
                  <a:pt x="335" y="13676"/>
                  <a:pt x="368" y="13481"/>
                  <a:pt x="389" y="13276"/>
                </a:cubicBezTo>
                <a:cubicBezTo>
                  <a:pt x="422" y="13082"/>
                  <a:pt x="465" y="12887"/>
                  <a:pt x="497" y="12704"/>
                </a:cubicBezTo>
                <a:cubicBezTo>
                  <a:pt x="541" y="12509"/>
                  <a:pt x="573" y="12326"/>
                  <a:pt x="616" y="12164"/>
                </a:cubicBezTo>
                <a:cubicBezTo>
                  <a:pt x="659" y="11991"/>
                  <a:pt x="692" y="11829"/>
                  <a:pt x="735" y="11699"/>
                </a:cubicBezTo>
                <a:cubicBezTo>
                  <a:pt x="770" y="11568"/>
                  <a:pt x="803" y="11451"/>
                  <a:pt x="832" y="11354"/>
                </a:cubicBezTo>
                <a:lnTo>
                  <a:pt x="832" y="11354"/>
                </a:lnTo>
                <a:lnTo>
                  <a:pt x="705" y="11766"/>
                </a:lnTo>
                <a:lnTo>
                  <a:pt x="705" y="11766"/>
                </a:lnTo>
                <a:cubicBezTo>
                  <a:pt x="911" y="10994"/>
                  <a:pt x="1182" y="10243"/>
                  <a:pt x="1524" y="9517"/>
                </a:cubicBezTo>
                <a:cubicBezTo>
                  <a:pt x="1977" y="8535"/>
                  <a:pt x="2571" y="7616"/>
                  <a:pt x="3262" y="6785"/>
                </a:cubicBezTo>
                <a:cubicBezTo>
                  <a:pt x="3954" y="5953"/>
                  <a:pt x="4764" y="5240"/>
                  <a:pt x="5671" y="4646"/>
                </a:cubicBezTo>
                <a:cubicBezTo>
                  <a:pt x="6514" y="4106"/>
                  <a:pt x="7453" y="3717"/>
                  <a:pt x="8447" y="3490"/>
                </a:cubicBezTo>
                <a:lnTo>
                  <a:pt x="8447" y="3490"/>
                </a:lnTo>
                <a:lnTo>
                  <a:pt x="8296" y="3512"/>
                </a:lnTo>
                <a:lnTo>
                  <a:pt x="8425" y="3490"/>
                </a:lnTo>
                <a:lnTo>
                  <a:pt x="8663" y="3436"/>
                </a:lnTo>
                <a:cubicBezTo>
                  <a:pt x="8825" y="3415"/>
                  <a:pt x="8965" y="3382"/>
                  <a:pt x="9095" y="3361"/>
                </a:cubicBezTo>
                <a:cubicBezTo>
                  <a:pt x="9365" y="3328"/>
                  <a:pt x="9592" y="3307"/>
                  <a:pt x="9797" y="3296"/>
                </a:cubicBezTo>
                <a:cubicBezTo>
                  <a:pt x="9894" y="3296"/>
                  <a:pt x="9991" y="3285"/>
                  <a:pt x="10078" y="3285"/>
                </a:cubicBezTo>
                <a:lnTo>
                  <a:pt x="10575" y="3285"/>
                </a:lnTo>
                <a:lnTo>
                  <a:pt x="10812" y="3307"/>
                </a:lnTo>
                <a:lnTo>
                  <a:pt x="11050" y="3318"/>
                </a:lnTo>
                <a:cubicBezTo>
                  <a:pt x="11126" y="3328"/>
                  <a:pt x="11212" y="3339"/>
                  <a:pt x="11298" y="3350"/>
                </a:cubicBezTo>
                <a:lnTo>
                  <a:pt x="11568" y="3393"/>
                </a:lnTo>
                <a:lnTo>
                  <a:pt x="11871" y="3447"/>
                </a:lnTo>
                <a:cubicBezTo>
                  <a:pt x="12454" y="3566"/>
                  <a:pt x="13037" y="3739"/>
                  <a:pt x="13599" y="3977"/>
                </a:cubicBezTo>
                <a:cubicBezTo>
                  <a:pt x="13598" y="3976"/>
                  <a:pt x="13597" y="3976"/>
                  <a:pt x="13596" y="3976"/>
                </a:cubicBezTo>
                <a:lnTo>
                  <a:pt x="13596" y="3976"/>
                </a:lnTo>
                <a:cubicBezTo>
                  <a:pt x="14293" y="4261"/>
                  <a:pt x="14959" y="4624"/>
                  <a:pt x="15586" y="5046"/>
                </a:cubicBezTo>
                <a:cubicBezTo>
                  <a:pt x="15482" y="4977"/>
                  <a:pt x="15438" y="4949"/>
                  <a:pt x="15437" y="4949"/>
                </a:cubicBezTo>
                <a:lnTo>
                  <a:pt x="15437" y="4949"/>
                </a:lnTo>
                <a:cubicBezTo>
                  <a:pt x="15433" y="4949"/>
                  <a:pt x="15650" y="5097"/>
                  <a:pt x="15846" y="5240"/>
                </a:cubicBezTo>
                <a:cubicBezTo>
                  <a:pt x="15993" y="5348"/>
                  <a:pt x="16134" y="5453"/>
                  <a:pt x="16171" y="5483"/>
                </a:cubicBezTo>
                <a:lnTo>
                  <a:pt x="16171" y="5483"/>
                </a:lnTo>
                <a:lnTo>
                  <a:pt x="15943" y="5327"/>
                </a:lnTo>
                <a:lnTo>
                  <a:pt x="15943" y="5327"/>
                </a:lnTo>
                <a:cubicBezTo>
                  <a:pt x="16110" y="5445"/>
                  <a:pt x="16177" y="5491"/>
                  <a:pt x="16181" y="5491"/>
                </a:cubicBezTo>
                <a:cubicBezTo>
                  <a:pt x="16182" y="5491"/>
                  <a:pt x="16178" y="5488"/>
                  <a:pt x="16171" y="5483"/>
                </a:cubicBezTo>
                <a:lnTo>
                  <a:pt x="16171" y="5483"/>
                </a:lnTo>
                <a:lnTo>
                  <a:pt x="16180" y="5489"/>
                </a:lnTo>
                <a:lnTo>
                  <a:pt x="16375" y="5651"/>
                </a:lnTo>
                <a:cubicBezTo>
                  <a:pt x="16515" y="5748"/>
                  <a:pt x="16623" y="5845"/>
                  <a:pt x="16720" y="5932"/>
                </a:cubicBezTo>
                <a:lnTo>
                  <a:pt x="16990" y="6158"/>
                </a:lnTo>
                <a:lnTo>
                  <a:pt x="17196" y="6342"/>
                </a:lnTo>
                <a:cubicBezTo>
                  <a:pt x="17444" y="6558"/>
                  <a:pt x="17563" y="6677"/>
                  <a:pt x="17649" y="6763"/>
                </a:cubicBezTo>
                <a:cubicBezTo>
                  <a:pt x="17747" y="6850"/>
                  <a:pt x="17822" y="6914"/>
                  <a:pt x="17952" y="7055"/>
                </a:cubicBezTo>
                <a:cubicBezTo>
                  <a:pt x="18092" y="7195"/>
                  <a:pt x="18297" y="7400"/>
                  <a:pt x="18643" y="7789"/>
                </a:cubicBezTo>
                <a:cubicBezTo>
                  <a:pt x="18751" y="7919"/>
                  <a:pt x="18848" y="8038"/>
                  <a:pt x="18945" y="8167"/>
                </a:cubicBezTo>
                <a:lnTo>
                  <a:pt x="19237" y="8513"/>
                </a:lnTo>
                <a:lnTo>
                  <a:pt x="19485" y="8837"/>
                </a:lnTo>
                <a:cubicBezTo>
                  <a:pt x="19634" y="9029"/>
                  <a:pt x="19833" y="9286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2" y="9732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3" y="9734"/>
                  <a:pt x="20136" y="9738"/>
                </a:cubicBezTo>
                <a:lnTo>
                  <a:pt x="20136" y="9738"/>
                </a:lnTo>
                <a:cubicBezTo>
                  <a:pt x="20135" y="9736"/>
                  <a:pt x="20134" y="9734"/>
                  <a:pt x="20132" y="9732"/>
                </a:cubicBezTo>
                <a:lnTo>
                  <a:pt x="20132" y="9732"/>
                </a:lnTo>
                <a:cubicBezTo>
                  <a:pt x="20133" y="9733"/>
                  <a:pt x="20133" y="9733"/>
                  <a:pt x="20134" y="9733"/>
                </a:cubicBezTo>
                <a:lnTo>
                  <a:pt x="20137" y="9739"/>
                </a:lnTo>
                <a:lnTo>
                  <a:pt x="20137" y="9739"/>
                </a:lnTo>
                <a:cubicBezTo>
                  <a:pt x="20136" y="9738"/>
                  <a:pt x="20136" y="9738"/>
                  <a:pt x="20136" y="9738"/>
                </a:cubicBezTo>
                <a:lnTo>
                  <a:pt x="20136" y="9738"/>
                </a:lnTo>
                <a:cubicBezTo>
                  <a:pt x="20136" y="9738"/>
                  <a:pt x="20137" y="9739"/>
                  <a:pt x="20137" y="9739"/>
                </a:cubicBezTo>
                <a:lnTo>
                  <a:pt x="20137" y="9739"/>
                </a:lnTo>
                <a:lnTo>
                  <a:pt x="20263" y="9949"/>
                </a:lnTo>
                <a:cubicBezTo>
                  <a:pt x="20326" y="10044"/>
                  <a:pt x="20387" y="10136"/>
                  <a:pt x="20384" y="10136"/>
                </a:cubicBezTo>
                <a:cubicBezTo>
                  <a:pt x="20381" y="10136"/>
                  <a:pt x="20307" y="10033"/>
                  <a:pt x="20090" y="9723"/>
                </a:cubicBezTo>
                <a:lnTo>
                  <a:pt x="20090" y="9723"/>
                </a:lnTo>
                <a:cubicBezTo>
                  <a:pt x="20825" y="10814"/>
                  <a:pt x="21462" y="11969"/>
                  <a:pt x="22002" y="13179"/>
                </a:cubicBezTo>
                <a:cubicBezTo>
                  <a:pt x="22434" y="14108"/>
                  <a:pt x="22737" y="14842"/>
                  <a:pt x="23017" y="15566"/>
                </a:cubicBezTo>
                <a:cubicBezTo>
                  <a:pt x="23104" y="15778"/>
                  <a:pt x="23142" y="15867"/>
                  <a:pt x="23145" y="15867"/>
                </a:cubicBezTo>
                <a:cubicBezTo>
                  <a:pt x="23151" y="15867"/>
                  <a:pt x="22960" y="15373"/>
                  <a:pt x="22747" y="14842"/>
                </a:cubicBezTo>
                <a:cubicBezTo>
                  <a:pt x="22491" y="14223"/>
                  <a:pt x="22198" y="13560"/>
                  <a:pt x="22201" y="13560"/>
                </a:cubicBezTo>
                <a:lnTo>
                  <a:pt x="22201" y="13560"/>
                </a:lnTo>
                <a:cubicBezTo>
                  <a:pt x="22202" y="13560"/>
                  <a:pt x="22217" y="13593"/>
                  <a:pt x="22251" y="13665"/>
                </a:cubicBezTo>
                <a:cubicBezTo>
                  <a:pt x="22206" y="13566"/>
                  <a:pt x="22187" y="13521"/>
                  <a:pt x="22189" y="13521"/>
                </a:cubicBezTo>
                <a:lnTo>
                  <a:pt x="22189" y="13521"/>
                </a:lnTo>
                <a:cubicBezTo>
                  <a:pt x="22194" y="13521"/>
                  <a:pt x="22311" y="13769"/>
                  <a:pt x="22456" y="14119"/>
                </a:cubicBezTo>
                <a:cubicBezTo>
                  <a:pt x="22661" y="14615"/>
                  <a:pt x="22963" y="15328"/>
                  <a:pt x="23158" y="15814"/>
                </a:cubicBezTo>
                <a:cubicBezTo>
                  <a:pt x="23352" y="16311"/>
                  <a:pt x="23514" y="16743"/>
                  <a:pt x="23752" y="17370"/>
                </a:cubicBezTo>
                <a:cubicBezTo>
                  <a:pt x="23979" y="17985"/>
                  <a:pt x="24281" y="18806"/>
                  <a:pt x="24800" y="20059"/>
                </a:cubicBezTo>
                <a:cubicBezTo>
                  <a:pt x="24747" y="19937"/>
                  <a:pt x="24717" y="19870"/>
                  <a:pt x="24689" y="19804"/>
                </a:cubicBezTo>
                <a:lnTo>
                  <a:pt x="24689" y="19804"/>
                </a:lnTo>
                <a:cubicBezTo>
                  <a:pt x="25035" y="20658"/>
                  <a:pt x="25400" y="21482"/>
                  <a:pt x="25880" y="22511"/>
                </a:cubicBezTo>
                <a:cubicBezTo>
                  <a:pt x="26042" y="22824"/>
                  <a:pt x="26225" y="23191"/>
                  <a:pt x="26387" y="23483"/>
                </a:cubicBezTo>
                <a:cubicBezTo>
                  <a:pt x="26549" y="23785"/>
                  <a:pt x="26690" y="24023"/>
                  <a:pt x="26755" y="24109"/>
                </a:cubicBezTo>
                <a:lnTo>
                  <a:pt x="26441" y="23569"/>
                </a:lnTo>
                <a:cubicBezTo>
                  <a:pt x="26344" y="23386"/>
                  <a:pt x="26258" y="23202"/>
                  <a:pt x="26160" y="23019"/>
                </a:cubicBezTo>
                <a:cubicBezTo>
                  <a:pt x="26074" y="22855"/>
                  <a:pt x="25987" y="22691"/>
                  <a:pt x="25908" y="22527"/>
                </a:cubicBezTo>
                <a:lnTo>
                  <a:pt x="25908" y="22527"/>
                </a:lnTo>
                <a:cubicBezTo>
                  <a:pt x="25961" y="22633"/>
                  <a:pt x="26015" y="22740"/>
                  <a:pt x="26074" y="22846"/>
                </a:cubicBezTo>
                <a:cubicBezTo>
                  <a:pt x="26247" y="23159"/>
                  <a:pt x="26409" y="23494"/>
                  <a:pt x="26603" y="23839"/>
                </a:cubicBezTo>
                <a:lnTo>
                  <a:pt x="26917" y="24379"/>
                </a:lnTo>
                <a:lnTo>
                  <a:pt x="27273" y="24952"/>
                </a:lnTo>
                <a:lnTo>
                  <a:pt x="27467" y="25265"/>
                </a:lnTo>
                <a:cubicBezTo>
                  <a:pt x="27532" y="25373"/>
                  <a:pt x="27597" y="25470"/>
                  <a:pt x="27683" y="25578"/>
                </a:cubicBezTo>
                <a:cubicBezTo>
                  <a:pt x="27835" y="25794"/>
                  <a:pt x="27975" y="26021"/>
                  <a:pt x="28159" y="26259"/>
                </a:cubicBezTo>
                <a:cubicBezTo>
                  <a:pt x="28094" y="26194"/>
                  <a:pt x="27975" y="26010"/>
                  <a:pt x="27824" y="25805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923" y="25978"/>
                  <a:pt x="28226" y="26392"/>
                  <a:pt x="28547" y="26788"/>
                </a:cubicBezTo>
                <a:cubicBezTo>
                  <a:pt x="28515" y="26756"/>
                  <a:pt x="28385" y="26583"/>
                  <a:pt x="28180" y="26334"/>
                </a:cubicBezTo>
                <a:cubicBezTo>
                  <a:pt x="28083" y="26216"/>
                  <a:pt x="27975" y="26064"/>
                  <a:pt x="27867" y="25902"/>
                </a:cubicBezTo>
                <a:lnTo>
                  <a:pt x="27489" y="25362"/>
                </a:lnTo>
                <a:cubicBezTo>
                  <a:pt x="27024" y="24634"/>
                  <a:pt x="26587" y="23888"/>
                  <a:pt x="26188" y="23122"/>
                </a:cubicBezTo>
                <a:lnTo>
                  <a:pt x="26188" y="23122"/>
                </a:lnTo>
                <a:cubicBezTo>
                  <a:pt x="26262" y="23268"/>
                  <a:pt x="26352" y="23446"/>
                  <a:pt x="26452" y="23623"/>
                </a:cubicBezTo>
                <a:lnTo>
                  <a:pt x="26873" y="24379"/>
                </a:lnTo>
                <a:cubicBezTo>
                  <a:pt x="27073" y="24702"/>
                  <a:pt x="27223" y="24942"/>
                  <a:pt x="27216" y="24942"/>
                </a:cubicBezTo>
                <a:cubicBezTo>
                  <a:pt x="27215" y="24942"/>
                  <a:pt x="27203" y="24928"/>
                  <a:pt x="27181" y="24896"/>
                </a:cubicBezTo>
                <a:lnTo>
                  <a:pt x="27181" y="24896"/>
                </a:lnTo>
                <a:cubicBezTo>
                  <a:pt x="27321" y="25102"/>
                  <a:pt x="27459" y="25331"/>
                  <a:pt x="27629" y="25568"/>
                </a:cubicBezTo>
                <a:lnTo>
                  <a:pt x="27921" y="25989"/>
                </a:lnTo>
                <a:cubicBezTo>
                  <a:pt x="27975" y="26064"/>
                  <a:pt x="28029" y="26140"/>
                  <a:pt x="28083" y="26216"/>
                </a:cubicBezTo>
                <a:lnTo>
                  <a:pt x="28256" y="26432"/>
                </a:lnTo>
                <a:lnTo>
                  <a:pt x="28623" y="26896"/>
                </a:lnTo>
                <a:lnTo>
                  <a:pt x="28710" y="27015"/>
                </a:lnTo>
                <a:lnTo>
                  <a:pt x="28818" y="27134"/>
                </a:lnTo>
                <a:lnTo>
                  <a:pt x="29023" y="27371"/>
                </a:lnTo>
                <a:cubicBezTo>
                  <a:pt x="29163" y="27523"/>
                  <a:pt x="29314" y="27695"/>
                  <a:pt x="29466" y="27847"/>
                </a:cubicBezTo>
                <a:cubicBezTo>
                  <a:pt x="29617" y="28009"/>
                  <a:pt x="29779" y="28171"/>
                  <a:pt x="29952" y="28322"/>
                </a:cubicBezTo>
                <a:cubicBezTo>
                  <a:pt x="29919" y="28300"/>
                  <a:pt x="29887" y="28279"/>
                  <a:pt x="29854" y="28246"/>
                </a:cubicBezTo>
                <a:lnTo>
                  <a:pt x="29854" y="28246"/>
                </a:lnTo>
                <a:cubicBezTo>
                  <a:pt x="29952" y="28354"/>
                  <a:pt x="30124" y="28495"/>
                  <a:pt x="30308" y="28667"/>
                </a:cubicBezTo>
                <a:cubicBezTo>
                  <a:pt x="30502" y="28840"/>
                  <a:pt x="30718" y="29024"/>
                  <a:pt x="30935" y="29186"/>
                </a:cubicBezTo>
                <a:cubicBezTo>
                  <a:pt x="30794" y="29089"/>
                  <a:pt x="30675" y="28991"/>
                  <a:pt x="30556" y="28883"/>
                </a:cubicBezTo>
                <a:lnTo>
                  <a:pt x="30374" y="28762"/>
                </a:lnTo>
                <a:lnTo>
                  <a:pt x="30374" y="28762"/>
                </a:lnTo>
                <a:cubicBezTo>
                  <a:pt x="30856" y="29175"/>
                  <a:pt x="31362" y="29571"/>
                  <a:pt x="31885" y="29942"/>
                </a:cubicBezTo>
                <a:cubicBezTo>
                  <a:pt x="32194" y="30154"/>
                  <a:pt x="32512" y="30353"/>
                  <a:pt x="32838" y="30542"/>
                </a:cubicBezTo>
                <a:lnTo>
                  <a:pt x="32838" y="30542"/>
                </a:lnTo>
                <a:lnTo>
                  <a:pt x="32511" y="30342"/>
                </a:lnTo>
                <a:cubicBezTo>
                  <a:pt x="32317" y="30223"/>
                  <a:pt x="32295" y="30212"/>
                  <a:pt x="32317" y="30212"/>
                </a:cubicBezTo>
                <a:cubicBezTo>
                  <a:pt x="32337" y="30222"/>
                  <a:pt x="32396" y="30257"/>
                  <a:pt x="32402" y="30257"/>
                </a:cubicBezTo>
                <a:cubicBezTo>
                  <a:pt x="32408" y="30257"/>
                  <a:pt x="32343" y="30209"/>
                  <a:pt x="32058" y="30018"/>
                </a:cubicBezTo>
                <a:lnTo>
                  <a:pt x="32058" y="30018"/>
                </a:lnTo>
                <a:cubicBezTo>
                  <a:pt x="32598" y="30374"/>
                  <a:pt x="33170" y="30709"/>
                  <a:pt x="33743" y="31000"/>
                </a:cubicBezTo>
                <a:cubicBezTo>
                  <a:pt x="34132" y="31206"/>
                  <a:pt x="34391" y="31324"/>
                  <a:pt x="34650" y="31443"/>
                </a:cubicBezTo>
                <a:cubicBezTo>
                  <a:pt x="34790" y="31508"/>
                  <a:pt x="34920" y="31562"/>
                  <a:pt x="35082" y="31638"/>
                </a:cubicBezTo>
                <a:lnTo>
                  <a:pt x="35341" y="31746"/>
                </a:lnTo>
                <a:lnTo>
                  <a:pt x="35665" y="31865"/>
                </a:lnTo>
                <a:cubicBezTo>
                  <a:pt x="36346" y="32135"/>
                  <a:pt x="37048" y="32351"/>
                  <a:pt x="37761" y="32523"/>
                </a:cubicBezTo>
                <a:lnTo>
                  <a:pt x="37231" y="32383"/>
                </a:lnTo>
                <a:lnTo>
                  <a:pt x="36659" y="32210"/>
                </a:lnTo>
                <a:cubicBezTo>
                  <a:pt x="36461" y="32146"/>
                  <a:pt x="36327" y="32097"/>
                  <a:pt x="36336" y="32097"/>
                </a:cubicBezTo>
                <a:lnTo>
                  <a:pt x="36336" y="32097"/>
                </a:lnTo>
                <a:cubicBezTo>
                  <a:pt x="36342" y="32097"/>
                  <a:pt x="36416" y="32120"/>
                  <a:pt x="36583" y="32178"/>
                </a:cubicBezTo>
                <a:lnTo>
                  <a:pt x="37188" y="32361"/>
                </a:lnTo>
                <a:lnTo>
                  <a:pt x="37804" y="32534"/>
                </a:lnTo>
                <a:cubicBezTo>
                  <a:pt x="38214" y="32631"/>
                  <a:pt x="38582" y="32718"/>
                  <a:pt x="38819" y="32761"/>
                </a:cubicBezTo>
                <a:cubicBezTo>
                  <a:pt x="39082" y="32807"/>
                  <a:pt x="39290" y="32844"/>
                  <a:pt x="39452" y="32872"/>
                </a:cubicBezTo>
                <a:lnTo>
                  <a:pt x="39452" y="32872"/>
                </a:lnTo>
                <a:cubicBezTo>
                  <a:pt x="39351" y="32854"/>
                  <a:pt x="39280" y="32840"/>
                  <a:pt x="39290" y="32840"/>
                </a:cubicBezTo>
                <a:cubicBezTo>
                  <a:pt x="39300" y="32840"/>
                  <a:pt x="39375" y="32851"/>
                  <a:pt x="39554" y="32880"/>
                </a:cubicBezTo>
                <a:cubicBezTo>
                  <a:pt x="39791" y="32923"/>
                  <a:pt x="39986" y="32955"/>
                  <a:pt x="40169" y="32977"/>
                </a:cubicBezTo>
                <a:cubicBezTo>
                  <a:pt x="40353" y="33009"/>
                  <a:pt x="40537" y="33031"/>
                  <a:pt x="40709" y="33053"/>
                </a:cubicBezTo>
                <a:cubicBezTo>
                  <a:pt x="41077" y="33085"/>
                  <a:pt x="41476" y="33128"/>
                  <a:pt x="42081" y="33161"/>
                </a:cubicBezTo>
                <a:lnTo>
                  <a:pt x="42081" y="33171"/>
                </a:lnTo>
                <a:cubicBezTo>
                  <a:pt x="42859" y="33225"/>
                  <a:pt x="43291" y="33225"/>
                  <a:pt x="43561" y="33225"/>
                </a:cubicBezTo>
                <a:cubicBezTo>
                  <a:pt x="43831" y="33225"/>
                  <a:pt x="43928" y="33225"/>
                  <a:pt x="44004" y="33215"/>
                </a:cubicBezTo>
                <a:cubicBezTo>
                  <a:pt x="44176" y="33193"/>
                  <a:pt x="44306" y="33215"/>
                  <a:pt x="45710" y="33128"/>
                </a:cubicBezTo>
                <a:lnTo>
                  <a:pt x="45710" y="33128"/>
                </a:lnTo>
                <a:lnTo>
                  <a:pt x="45116" y="33182"/>
                </a:lnTo>
                <a:lnTo>
                  <a:pt x="44522" y="33215"/>
                </a:lnTo>
                <a:cubicBezTo>
                  <a:pt x="45008" y="33193"/>
                  <a:pt x="45494" y="33171"/>
                  <a:pt x="45980" y="33128"/>
                </a:cubicBezTo>
                <a:lnTo>
                  <a:pt x="45980" y="33128"/>
                </a:lnTo>
                <a:cubicBezTo>
                  <a:pt x="45883" y="33139"/>
                  <a:pt x="45786" y="33150"/>
                  <a:pt x="45689" y="33161"/>
                </a:cubicBezTo>
                <a:cubicBezTo>
                  <a:pt x="46477" y="33096"/>
                  <a:pt x="46996" y="33042"/>
                  <a:pt x="47514" y="32966"/>
                </a:cubicBezTo>
                <a:cubicBezTo>
                  <a:pt x="48022" y="32891"/>
                  <a:pt x="48529" y="32815"/>
                  <a:pt x="49296" y="32664"/>
                </a:cubicBezTo>
                <a:lnTo>
                  <a:pt x="49296" y="32664"/>
                </a:lnTo>
                <a:cubicBezTo>
                  <a:pt x="49234" y="32675"/>
                  <a:pt x="49200" y="32681"/>
                  <a:pt x="49194" y="32681"/>
                </a:cubicBezTo>
                <a:cubicBezTo>
                  <a:pt x="49184" y="32681"/>
                  <a:pt x="49263" y="32662"/>
                  <a:pt x="49437" y="32621"/>
                </a:cubicBezTo>
                <a:cubicBezTo>
                  <a:pt x="49566" y="32599"/>
                  <a:pt x="49750" y="32556"/>
                  <a:pt x="49987" y="32491"/>
                </a:cubicBezTo>
                <a:cubicBezTo>
                  <a:pt x="50268" y="32415"/>
                  <a:pt x="50549" y="32329"/>
                  <a:pt x="50830" y="32221"/>
                </a:cubicBezTo>
                <a:cubicBezTo>
                  <a:pt x="51046" y="32135"/>
                  <a:pt x="51121" y="32102"/>
                  <a:pt x="51154" y="32081"/>
                </a:cubicBezTo>
                <a:cubicBezTo>
                  <a:pt x="51158" y="32078"/>
                  <a:pt x="51160" y="32078"/>
                  <a:pt x="51161" y="32078"/>
                </a:cubicBezTo>
                <a:lnTo>
                  <a:pt x="51161" y="32078"/>
                </a:lnTo>
                <a:cubicBezTo>
                  <a:pt x="51164" y="32078"/>
                  <a:pt x="51143" y="32091"/>
                  <a:pt x="51143" y="32091"/>
                </a:cubicBezTo>
                <a:lnTo>
                  <a:pt x="51165" y="32081"/>
                </a:lnTo>
                <a:cubicBezTo>
                  <a:pt x="51197" y="32070"/>
                  <a:pt x="51240" y="32048"/>
                  <a:pt x="51305" y="32016"/>
                </a:cubicBezTo>
                <a:cubicBezTo>
                  <a:pt x="51586" y="31886"/>
                  <a:pt x="51845" y="31713"/>
                  <a:pt x="52083" y="31519"/>
                </a:cubicBezTo>
                <a:lnTo>
                  <a:pt x="52083" y="31519"/>
                </a:lnTo>
                <a:cubicBezTo>
                  <a:pt x="51790" y="31764"/>
                  <a:pt x="51468" y="31966"/>
                  <a:pt x="51126" y="32122"/>
                </a:cubicBezTo>
                <a:lnTo>
                  <a:pt x="51126" y="32122"/>
                </a:lnTo>
                <a:cubicBezTo>
                  <a:pt x="51298" y="32044"/>
                  <a:pt x="51466" y="31958"/>
                  <a:pt x="51629" y="31865"/>
                </a:cubicBezTo>
                <a:cubicBezTo>
                  <a:pt x="52072" y="31595"/>
                  <a:pt x="52460" y="31249"/>
                  <a:pt x="52763" y="30839"/>
                </a:cubicBezTo>
                <a:lnTo>
                  <a:pt x="52763" y="30839"/>
                </a:lnTo>
                <a:cubicBezTo>
                  <a:pt x="52612" y="31044"/>
                  <a:pt x="52428" y="31238"/>
                  <a:pt x="52234" y="31411"/>
                </a:cubicBezTo>
                <a:cubicBezTo>
                  <a:pt x="52590" y="31087"/>
                  <a:pt x="52882" y="30698"/>
                  <a:pt x="53098" y="30266"/>
                </a:cubicBezTo>
                <a:cubicBezTo>
                  <a:pt x="53303" y="29823"/>
                  <a:pt x="53433" y="29370"/>
                  <a:pt x="53498" y="28883"/>
                </a:cubicBezTo>
                <a:cubicBezTo>
                  <a:pt x="53512" y="28739"/>
                  <a:pt x="53517" y="28682"/>
                  <a:pt x="53518" y="28682"/>
                </a:cubicBezTo>
                <a:cubicBezTo>
                  <a:pt x="53519" y="28682"/>
                  <a:pt x="53519" y="28696"/>
                  <a:pt x="53519" y="28721"/>
                </a:cubicBezTo>
                <a:cubicBezTo>
                  <a:pt x="53508" y="28797"/>
                  <a:pt x="53487" y="28970"/>
                  <a:pt x="53465" y="29153"/>
                </a:cubicBezTo>
                <a:cubicBezTo>
                  <a:pt x="53508" y="28883"/>
                  <a:pt x="53541" y="28613"/>
                  <a:pt x="53541" y="28343"/>
                </a:cubicBezTo>
                <a:cubicBezTo>
                  <a:pt x="53552" y="27998"/>
                  <a:pt x="53530" y="27663"/>
                  <a:pt x="53476" y="27328"/>
                </a:cubicBezTo>
                <a:lnTo>
                  <a:pt x="53476" y="27328"/>
                </a:lnTo>
                <a:cubicBezTo>
                  <a:pt x="53498" y="27436"/>
                  <a:pt x="53508" y="27469"/>
                  <a:pt x="53530" y="27641"/>
                </a:cubicBezTo>
                <a:cubicBezTo>
                  <a:pt x="53535" y="27681"/>
                  <a:pt x="53539" y="27720"/>
                  <a:pt x="53543" y="27760"/>
                </a:cubicBezTo>
                <a:lnTo>
                  <a:pt x="53543" y="27760"/>
                </a:lnTo>
                <a:cubicBezTo>
                  <a:pt x="53504" y="27164"/>
                  <a:pt x="53387" y="26578"/>
                  <a:pt x="53195" y="26010"/>
                </a:cubicBezTo>
                <a:cubicBezTo>
                  <a:pt x="53184" y="25967"/>
                  <a:pt x="53152" y="25859"/>
                  <a:pt x="53109" y="25730"/>
                </a:cubicBezTo>
                <a:cubicBezTo>
                  <a:pt x="53066" y="25600"/>
                  <a:pt x="53012" y="25460"/>
                  <a:pt x="52958" y="25330"/>
                </a:cubicBezTo>
                <a:cubicBezTo>
                  <a:pt x="52877" y="25128"/>
                  <a:pt x="52808" y="24968"/>
                  <a:pt x="52810" y="24968"/>
                </a:cubicBezTo>
                <a:lnTo>
                  <a:pt x="52810" y="24968"/>
                </a:lnTo>
                <a:cubicBezTo>
                  <a:pt x="52811" y="24968"/>
                  <a:pt x="52820" y="24987"/>
                  <a:pt x="52839" y="25028"/>
                </a:cubicBezTo>
                <a:cubicBezTo>
                  <a:pt x="52472" y="24217"/>
                  <a:pt x="51986" y="23472"/>
                  <a:pt x="51402" y="22813"/>
                </a:cubicBezTo>
                <a:cubicBezTo>
                  <a:pt x="50711" y="22079"/>
                  <a:pt x="49966" y="21398"/>
                  <a:pt x="49188" y="20761"/>
                </a:cubicBezTo>
                <a:lnTo>
                  <a:pt x="48616" y="20308"/>
                </a:lnTo>
                <a:cubicBezTo>
                  <a:pt x="47892" y="19713"/>
                  <a:pt x="47201" y="19163"/>
                  <a:pt x="46520" y="18547"/>
                </a:cubicBezTo>
                <a:cubicBezTo>
                  <a:pt x="45775" y="17899"/>
                  <a:pt x="45105" y="17154"/>
                  <a:pt x="44522" y="16354"/>
                </a:cubicBezTo>
                <a:cubicBezTo>
                  <a:pt x="44403" y="16182"/>
                  <a:pt x="44284" y="16009"/>
                  <a:pt x="44187" y="15836"/>
                </a:cubicBezTo>
                <a:cubicBezTo>
                  <a:pt x="44090" y="15652"/>
                  <a:pt x="43982" y="15469"/>
                  <a:pt x="43896" y="15296"/>
                </a:cubicBezTo>
                <a:cubicBezTo>
                  <a:pt x="43842" y="15199"/>
                  <a:pt x="43809" y="15123"/>
                  <a:pt x="43777" y="15058"/>
                </a:cubicBezTo>
                <a:cubicBezTo>
                  <a:pt x="43744" y="14993"/>
                  <a:pt x="43723" y="14939"/>
                  <a:pt x="43712" y="14907"/>
                </a:cubicBezTo>
                <a:cubicBezTo>
                  <a:pt x="43699" y="14880"/>
                  <a:pt x="43689" y="14861"/>
                  <a:pt x="43683" y="14848"/>
                </a:cubicBezTo>
                <a:lnTo>
                  <a:pt x="43683" y="14848"/>
                </a:lnTo>
                <a:cubicBezTo>
                  <a:pt x="43697" y="14900"/>
                  <a:pt x="43753" y="15052"/>
                  <a:pt x="43809" y="15155"/>
                </a:cubicBezTo>
                <a:cubicBezTo>
                  <a:pt x="43855" y="15240"/>
                  <a:pt x="43891" y="15314"/>
                  <a:pt x="43888" y="15314"/>
                </a:cubicBezTo>
                <a:cubicBezTo>
                  <a:pt x="43886" y="15314"/>
                  <a:pt x="43879" y="15302"/>
                  <a:pt x="43863" y="15274"/>
                </a:cubicBezTo>
                <a:cubicBezTo>
                  <a:pt x="43842" y="15231"/>
                  <a:pt x="43777" y="15134"/>
                  <a:pt x="43712" y="14961"/>
                </a:cubicBezTo>
                <a:lnTo>
                  <a:pt x="43572" y="14659"/>
                </a:lnTo>
                <a:cubicBezTo>
                  <a:pt x="43528" y="14529"/>
                  <a:pt x="43474" y="14389"/>
                  <a:pt x="43420" y="14216"/>
                </a:cubicBezTo>
                <a:cubicBezTo>
                  <a:pt x="43345" y="13978"/>
                  <a:pt x="43280" y="13784"/>
                  <a:pt x="43248" y="13622"/>
                </a:cubicBezTo>
                <a:cubicBezTo>
                  <a:pt x="43215" y="13471"/>
                  <a:pt x="43194" y="13352"/>
                  <a:pt x="43172" y="13265"/>
                </a:cubicBezTo>
                <a:cubicBezTo>
                  <a:pt x="43161" y="13190"/>
                  <a:pt x="43150" y="13103"/>
                  <a:pt x="43140" y="13028"/>
                </a:cubicBezTo>
                <a:cubicBezTo>
                  <a:pt x="43140" y="13024"/>
                  <a:pt x="43140" y="13022"/>
                  <a:pt x="43141" y="13022"/>
                </a:cubicBezTo>
                <a:cubicBezTo>
                  <a:pt x="43143" y="13022"/>
                  <a:pt x="43146" y="13030"/>
                  <a:pt x="43148" y="13030"/>
                </a:cubicBezTo>
                <a:cubicBezTo>
                  <a:pt x="43152" y="13030"/>
                  <a:pt x="43150" y="12997"/>
                  <a:pt x="43118" y="12790"/>
                </a:cubicBezTo>
                <a:cubicBezTo>
                  <a:pt x="43032" y="12131"/>
                  <a:pt x="43010" y="11462"/>
                  <a:pt x="43075" y="10803"/>
                </a:cubicBezTo>
                <a:cubicBezTo>
                  <a:pt x="43161" y="9928"/>
                  <a:pt x="43366" y="9064"/>
                  <a:pt x="43680" y="8243"/>
                </a:cubicBezTo>
                <a:lnTo>
                  <a:pt x="43680" y="8243"/>
                </a:lnTo>
                <a:cubicBezTo>
                  <a:pt x="43485" y="8761"/>
                  <a:pt x="43334" y="9301"/>
                  <a:pt x="43226" y="9852"/>
                </a:cubicBezTo>
                <a:cubicBezTo>
                  <a:pt x="43323" y="9388"/>
                  <a:pt x="43453" y="8923"/>
                  <a:pt x="43604" y="8481"/>
                </a:cubicBezTo>
                <a:lnTo>
                  <a:pt x="43604" y="8481"/>
                </a:lnTo>
                <a:cubicBezTo>
                  <a:pt x="43508" y="8768"/>
                  <a:pt x="43424" y="9060"/>
                  <a:pt x="43353" y="9355"/>
                </a:cubicBezTo>
                <a:lnTo>
                  <a:pt x="43353" y="9355"/>
                </a:lnTo>
                <a:cubicBezTo>
                  <a:pt x="43373" y="9275"/>
                  <a:pt x="43395" y="9196"/>
                  <a:pt x="43420" y="9118"/>
                </a:cubicBezTo>
                <a:cubicBezTo>
                  <a:pt x="43582" y="8513"/>
                  <a:pt x="43809" y="7919"/>
                  <a:pt x="44090" y="7346"/>
                </a:cubicBezTo>
                <a:cubicBezTo>
                  <a:pt x="44360" y="6763"/>
                  <a:pt x="44673" y="6212"/>
                  <a:pt x="45030" y="5683"/>
                </a:cubicBezTo>
                <a:cubicBezTo>
                  <a:pt x="45321" y="5251"/>
                  <a:pt x="45559" y="4959"/>
                  <a:pt x="45581" y="4916"/>
                </a:cubicBezTo>
                <a:lnTo>
                  <a:pt x="45883" y="4560"/>
                </a:lnTo>
                <a:lnTo>
                  <a:pt x="46196" y="4214"/>
                </a:lnTo>
                <a:lnTo>
                  <a:pt x="46196" y="4214"/>
                </a:lnTo>
                <a:cubicBezTo>
                  <a:pt x="46023" y="4409"/>
                  <a:pt x="45991" y="4441"/>
                  <a:pt x="45818" y="4646"/>
                </a:cubicBezTo>
                <a:cubicBezTo>
                  <a:pt x="46121" y="4301"/>
                  <a:pt x="46337" y="4074"/>
                  <a:pt x="46509" y="3901"/>
                </a:cubicBezTo>
                <a:cubicBezTo>
                  <a:pt x="46682" y="3728"/>
                  <a:pt x="46823" y="3599"/>
                  <a:pt x="46963" y="3458"/>
                </a:cubicBezTo>
                <a:lnTo>
                  <a:pt x="47212" y="3242"/>
                </a:lnTo>
                <a:lnTo>
                  <a:pt x="47352" y="3112"/>
                </a:lnTo>
                <a:lnTo>
                  <a:pt x="47525" y="2983"/>
                </a:lnTo>
                <a:cubicBezTo>
                  <a:pt x="47644" y="2886"/>
                  <a:pt x="47795" y="2767"/>
                  <a:pt x="47968" y="2648"/>
                </a:cubicBezTo>
                <a:cubicBezTo>
                  <a:pt x="48140" y="2529"/>
                  <a:pt x="48346" y="2389"/>
                  <a:pt x="48594" y="2227"/>
                </a:cubicBezTo>
                <a:cubicBezTo>
                  <a:pt x="48778" y="2130"/>
                  <a:pt x="48940" y="2032"/>
                  <a:pt x="49080" y="1957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356" y="1824"/>
                  <a:pt x="49342" y="1831"/>
                  <a:pt x="49329" y="1838"/>
                </a:cubicBezTo>
                <a:cubicBezTo>
                  <a:pt x="49467" y="1772"/>
                  <a:pt x="49528" y="1743"/>
                  <a:pt x="49527" y="1743"/>
                </a:cubicBezTo>
                <a:lnTo>
                  <a:pt x="49527" y="1743"/>
                </a:lnTo>
                <a:cubicBezTo>
                  <a:pt x="49527" y="1743"/>
                  <a:pt x="49487" y="1761"/>
                  <a:pt x="49415" y="1795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860" y="1564"/>
                  <a:pt x="50368" y="1338"/>
                  <a:pt x="50885" y="1146"/>
                </a:cubicBezTo>
                <a:lnTo>
                  <a:pt x="50885" y="1146"/>
                </a:lnTo>
                <a:cubicBezTo>
                  <a:pt x="51327" y="1006"/>
                  <a:pt x="51759" y="833"/>
                  <a:pt x="52212" y="725"/>
                </a:cubicBezTo>
                <a:lnTo>
                  <a:pt x="52547" y="639"/>
                </a:lnTo>
                <a:lnTo>
                  <a:pt x="52709" y="596"/>
                </a:lnTo>
                <a:lnTo>
                  <a:pt x="52882" y="553"/>
                </a:lnTo>
                <a:lnTo>
                  <a:pt x="53563" y="423"/>
                </a:lnTo>
                <a:lnTo>
                  <a:pt x="53541" y="423"/>
                </a:lnTo>
                <a:cubicBezTo>
                  <a:pt x="53930" y="347"/>
                  <a:pt x="54826" y="207"/>
                  <a:pt x="55258" y="175"/>
                </a:cubicBezTo>
                <a:cubicBezTo>
                  <a:pt x="55439" y="158"/>
                  <a:pt x="55506" y="152"/>
                  <a:pt x="55508" y="152"/>
                </a:cubicBezTo>
                <a:lnTo>
                  <a:pt x="55508" y="152"/>
                </a:lnTo>
                <a:cubicBezTo>
                  <a:pt x="55513" y="152"/>
                  <a:pt x="55034" y="197"/>
                  <a:pt x="55068" y="197"/>
                </a:cubicBezTo>
                <a:cubicBezTo>
                  <a:pt x="55070" y="197"/>
                  <a:pt x="55076" y="197"/>
                  <a:pt x="55085" y="196"/>
                </a:cubicBezTo>
                <a:lnTo>
                  <a:pt x="55474" y="164"/>
                </a:lnTo>
                <a:lnTo>
                  <a:pt x="55669" y="142"/>
                </a:lnTo>
                <a:lnTo>
                  <a:pt x="55863" y="131"/>
                </a:lnTo>
                <a:lnTo>
                  <a:pt x="56630" y="99"/>
                </a:lnTo>
                <a:lnTo>
                  <a:pt x="56781" y="99"/>
                </a:lnTo>
                <a:cubicBezTo>
                  <a:pt x="56727" y="110"/>
                  <a:pt x="56598" y="99"/>
                  <a:pt x="56414" y="121"/>
                </a:cubicBezTo>
                <a:lnTo>
                  <a:pt x="55723" y="153"/>
                </a:lnTo>
                <a:cubicBezTo>
                  <a:pt x="55463" y="175"/>
                  <a:pt x="55183" y="196"/>
                  <a:pt x="54923" y="229"/>
                </a:cubicBezTo>
                <a:cubicBezTo>
                  <a:pt x="55280" y="196"/>
                  <a:pt x="55539" y="175"/>
                  <a:pt x="55777" y="164"/>
                </a:cubicBezTo>
                <a:lnTo>
                  <a:pt x="56490" y="131"/>
                </a:lnTo>
                <a:cubicBezTo>
                  <a:pt x="56724" y="123"/>
                  <a:pt x="56959" y="119"/>
                  <a:pt x="57194" y="119"/>
                </a:cubicBezTo>
                <a:cubicBezTo>
                  <a:pt x="57898" y="119"/>
                  <a:pt x="58601" y="156"/>
                  <a:pt x="59298" y="229"/>
                </a:cubicBezTo>
                <a:cubicBezTo>
                  <a:pt x="59060" y="207"/>
                  <a:pt x="58823" y="185"/>
                  <a:pt x="58574" y="175"/>
                </a:cubicBezTo>
                <a:lnTo>
                  <a:pt x="57850" y="142"/>
                </a:lnTo>
                <a:lnTo>
                  <a:pt x="58596" y="185"/>
                </a:lnTo>
                <a:cubicBezTo>
                  <a:pt x="58866" y="207"/>
                  <a:pt x="59136" y="229"/>
                  <a:pt x="59438" y="261"/>
                </a:cubicBezTo>
                <a:cubicBezTo>
                  <a:pt x="59906" y="303"/>
                  <a:pt x="60425" y="370"/>
                  <a:pt x="61011" y="464"/>
                </a:cubicBezTo>
                <a:lnTo>
                  <a:pt x="61011" y="464"/>
                </a:lnTo>
                <a:lnTo>
                  <a:pt x="60896" y="445"/>
                </a:lnTo>
                <a:cubicBezTo>
                  <a:pt x="60605" y="391"/>
                  <a:pt x="60259" y="347"/>
                  <a:pt x="59978" y="304"/>
                </a:cubicBezTo>
                <a:cubicBezTo>
                  <a:pt x="59697" y="261"/>
                  <a:pt x="59481" y="239"/>
                  <a:pt x="59438" y="239"/>
                </a:cubicBezTo>
                <a:cubicBezTo>
                  <a:pt x="59424" y="236"/>
                  <a:pt x="59419" y="235"/>
                  <a:pt x="59422" y="235"/>
                </a:cubicBezTo>
                <a:cubicBezTo>
                  <a:pt x="59427" y="235"/>
                  <a:pt x="59463" y="239"/>
                  <a:pt x="59514" y="239"/>
                </a:cubicBezTo>
                <a:cubicBezTo>
                  <a:pt x="59600" y="239"/>
                  <a:pt x="59741" y="250"/>
                  <a:pt x="59946" y="283"/>
                </a:cubicBezTo>
                <a:lnTo>
                  <a:pt x="60778" y="391"/>
                </a:lnTo>
                <a:cubicBezTo>
                  <a:pt x="61102" y="445"/>
                  <a:pt x="61480" y="488"/>
                  <a:pt x="61922" y="574"/>
                </a:cubicBezTo>
                <a:cubicBezTo>
                  <a:pt x="61976" y="585"/>
                  <a:pt x="62020" y="596"/>
                  <a:pt x="62074" y="607"/>
                </a:cubicBezTo>
                <a:lnTo>
                  <a:pt x="62495" y="693"/>
                </a:lnTo>
                <a:cubicBezTo>
                  <a:pt x="62668" y="725"/>
                  <a:pt x="62884" y="769"/>
                  <a:pt x="63111" y="823"/>
                </a:cubicBezTo>
                <a:cubicBezTo>
                  <a:pt x="63348" y="877"/>
                  <a:pt x="63607" y="931"/>
                  <a:pt x="63867" y="1006"/>
                </a:cubicBezTo>
                <a:lnTo>
                  <a:pt x="63791" y="1006"/>
                </a:lnTo>
                <a:cubicBezTo>
                  <a:pt x="64958" y="1287"/>
                  <a:pt x="64860" y="1276"/>
                  <a:pt x="65541" y="1460"/>
                </a:cubicBezTo>
                <a:cubicBezTo>
                  <a:pt x="66815" y="1849"/>
                  <a:pt x="67074" y="1924"/>
                  <a:pt x="67366" y="2054"/>
                </a:cubicBezTo>
                <a:cubicBezTo>
                  <a:pt x="67860" y="2229"/>
                  <a:pt x="68027" y="2287"/>
                  <a:pt x="68035" y="2287"/>
                </a:cubicBezTo>
                <a:cubicBezTo>
                  <a:pt x="68048" y="2287"/>
                  <a:pt x="67460" y="2070"/>
                  <a:pt x="67475" y="2070"/>
                </a:cubicBezTo>
                <a:lnTo>
                  <a:pt x="67475" y="2070"/>
                </a:lnTo>
                <a:cubicBezTo>
                  <a:pt x="67484" y="2070"/>
                  <a:pt x="67699" y="2144"/>
                  <a:pt x="68360" y="2378"/>
                </a:cubicBezTo>
                <a:cubicBezTo>
                  <a:pt x="68781" y="2529"/>
                  <a:pt x="69170" y="2659"/>
                  <a:pt x="69537" y="2810"/>
                </a:cubicBezTo>
                <a:lnTo>
                  <a:pt x="70639" y="3253"/>
                </a:lnTo>
                <a:cubicBezTo>
                  <a:pt x="71017" y="3404"/>
                  <a:pt x="71395" y="3555"/>
                  <a:pt x="71805" y="3728"/>
                </a:cubicBezTo>
                <a:lnTo>
                  <a:pt x="73123" y="4311"/>
                </a:lnTo>
                <a:cubicBezTo>
                  <a:pt x="73486" y="4477"/>
                  <a:pt x="73597" y="4529"/>
                  <a:pt x="73593" y="4529"/>
                </a:cubicBezTo>
                <a:cubicBezTo>
                  <a:pt x="73586" y="4529"/>
                  <a:pt x="73255" y="4383"/>
                  <a:pt x="73251" y="4383"/>
                </a:cubicBezTo>
                <a:lnTo>
                  <a:pt x="73251" y="4383"/>
                </a:lnTo>
                <a:cubicBezTo>
                  <a:pt x="73249" y="4383"/>
                  <a:pt x="73271" y="4393"/>
                  <a:pt x="73328" y="4419"/>
                </a:cubicBezTo>
                <a:cubicBezTo>
                  <a:pt x="73663" y="4571"/>
                  <a:pt x="74009" y="4711"/>
                  <a:pt x="74333" y="4873"/>
                </a:cubicBezTo>
                <a:cubicBezTo>
                  <a:pt x="74466" y="4940"/>
                  <a:pt x="74501" y="4959"/>
                  <a:pt x="74498" y="4959"/>
                </a:cubicBezTo>
                <a:cubicBezTo>
                  <a:pt x="74496" y="4959"/>
                  <a:pt x="74482" y="4953"/>
                  <a:pt x="74468" y="4946"/>
                </a:cubicBezTo>
                <a:lnTo>
                  <a:pt x="74468" y="4946"/>
                </a:lnTo>
                <a:cubicBezTo>
                  <a:pt x="75284" y="5343"/>
                  <a:pt x="74536" y="4964"/>
                  <a:pt x="75845" y="5597"/>
                </a:cubicBezTo>
                <a:cubicBezTo>
                  <a:pt x="76028" y="5672"/>
                  <a:pt x="76687" y="6029"/>
                  <a:pt x="77497" y="6472"/>
                </a:cubicBezTo>
                <a:cubicBezTo>
                  <a:pt x="78318" y="6904"/>
                  <a:pt x="79280" y="7444"/>
                  <a:pt x="80068" y="7876"/>
                </a:cubicBezTo>
                <a:cubicBezTo>
                  <a:pt x="80171" y="7933"/>
                  <a:pt x="80206" y="7953"/>
                  <a:pt x="80204" y="7953"/>
                </a:cubicBezTo>
                <a:cubicBezTo>
                  <a:pt x="80198" y="7953"/>
                  <a:pt x="79987" y="7842"/>
                  <a:pt x="79977" y="7842"/>
                </a:cubicBezTo>
                <a:lnTo>
                  <a:pt x="79977" y="7842"/>
                </a:lnTo>
                <a:cubicBezTo>
                  <a:pt x="79975" y="7842"/>
                  <a:pt x="79979" y="7846"/>
                  <a:pt x="79992" y="7854"/>
                </a:cubicBezTo>
                <a:cubicBezTo>
                  <a:pt x="80532" y="8146"/>
                  <a:pt x="80921" y="8362"/>
                  <a:pt x="81224" y="8535"/>
                </a:cubicBezTo>
                <a:lnTo>
                  <a:pt x="81947" y="8945"/>
                </a:lnTo>
                <a:cubicBezTo>
                  <a:pt x="82358" y="9183"/>
                  <a:pt x="82725" y="9388"/>
                  <a:pt x="83611" y="9895"/>
                </a:cubicBezTo>
                <a:lnTo>
                  <a:pt x="85090" y="10781"/>
                </a:lnTo>
                <a:cubicBezTo>
                  <a:pt x="84809" y="10611"/>
                  <a:pt x="84694" y="10539"/>
                  <a:pt x="84700" y="10539"/>
                </a:cubicBezTo>
                <a:lnTo>
                  <a:pt x="84700" y="10539"/>
                </a:lnTo>
                <a:cubicBezTo>
                  <a:pt x="84719" y="10539"/>
                  <a:pt x="85733" y="11127"/>
                  <a:pt x="86646" y="11656"/>
                </a:cubicBezTo>
                <a:lnTo>
                  <a:pt x="85706" y="11084"/>
                </a:lnTo>
                <a:lnTo>
                  <a:pt x="87672" y="12239"/>
                </a:lnTo>
                <a:cubicBezTo>
                  <a:pt x="87747" y="12280"/>
                  <a:pt x="87778" y="12299"/>
                  <a:pt x="87775" y="12299"/>
                </a:cubicBezTo>
                <a:cubicBezTo>
                  <a:pt x="87769" y="12299"/>
                  <a:pt x="87663" y="12245"/>
                  <a:pt x="87509" y="12160"/>
                </a:cubicBezTo>
                <a:lnTo>
                  <a:pt x="87509" y="12160"/>
                </a:lnTo>
                <a:lnTo>
                  <a:pt x="87748" y="12293"/>
                </a:lnTo>
                <a:cubicBezTo>
                  <a:pt x="88030" y="12465"/>
                  <a:pt x="88135" y="12533"/>
                  <a:pt x="88127" y="12533"/>
                </a:cubicBezTo>
                <a:cubicBezTo>
                  <a:pt x="88116" y="12533"/>
                  <a:pt x="87864" y="12390"/>
                  <a:pt x="87564" y="12218"/>
                </a:cubicBezTo>
                <a:lnTo>
                  <a:pt x="86862" y="11796"/>
                </a:lnTo>
                <a:cubicBezTo>
                  <a:pt x="86425" y="11554"/>
                  <a:pt x="86015" y="11311"/>
                  <a:pt x="86006" y="11311"/>
                </a:cubicBezTo>
                <a:lnTo>
                  <a:pt x="86006" y="11311"/>
                </a:lnTo>
                <a:cubicBezTo>
                  <a:pt x="86005" y="11311"/>
                  <a:pt x="86009" y="11315"/>
                  <a:pt x="86019" y="11321"/>
                </a:cubicBezTo>
                <a:lnTo>
                  <a:pt x="86657" y="11699"/>
                </a:lnTo>
                <a:cubicBezTo>
                  <a:pt x="86562" y="11644"/>
                  <a:pt x="86497" y="11606"/>
                  <a:pt x="86489" y="11606"/>
                </a:cubicBezTo>
                <a:lnTo>
                  <a:pt x="86489" y="11606"/>
                </a:lnTo>
                <a:cubicBezTo>
                  <a:pt x="86486" y="11606"/>
                  <a:pt x="86491" y="11612"/>
                  <a:pt x="86505" y="11624"/>
                </a:cubicBezTo>
                <a:cubicBezTo>
                  <a:pt x="86559" y="11656"/>
                  <a:pt x="86775" y="11775"/>
                  <a:pt x="87099" y="11969"/>
                </a:cubicBezTo>
                <a:lnTo>
                  <a:pt x="87531" y="12239"/>
                </a:lnTo>
                <a:lnTo>
                  <a:pt x="87650" y="12304"/>
                </a:lnTo>
                <a:cubicBezTo>
                  <a:pt x="88504" y="12812"/>
                  <a:pt x="89357" y="13319"/>
                  <a:pt x="90210" y="13816"/>
                </a:cubicBezTo>
                <a:cubicBezTo>
                  <a:pt x="90675" y="14086"/>
                  <a:pt x="91128" y="14335"/>
                  <a:pt x="91582" y="14594"/>
                </a:cubicBezTo>
                <a:lnTo>
                  <a:pt x="93018" y="15382"/>
                </a:lnTo>
                <a:cubicBezTo>
                  <a:pt x="93526" y="15674"/>
                  <a:pt x="94066" y="15955"/>
                  <a:pt x="94671" y="16279"/>
                </a:cubicBezTo>
                <a:lnTo>
                  <a:pt x="95611" y="16786"/>
                </a:lnTo>
                <a:cubicBezTo>
                  <a:pt x="95945" y="16959"/>
                  <a:pt x="96313" y="17132"/>
                  <a:pt x="96680" y="17326"/>
                </a:cubicBezTo>
                <a:cubicBezTo>
                  <a:pt x="96398" y="17183"/>
                  <a:pt x="96306" y="17139"/>
                  <a:pt x="96298" y="17139"/>
                </a:cubicBezTo>
                <a:lnTo>
                  <a:pt x="96298" y="17139"/>
                </a:lnTo>
                <a:cubicBezTo>
                  <a:pt x="96285" y="17139"/>
                  <a:pt x="96486" y="17251"/>
                  <a:pt x="96466" y="17251"/>
                </a:cubicBezTo>
                <a:cubicBezTo>
                  <a:pt x="96466" y="17251"/>
                  <a:pt x="96465" y="17251"/>
                  <a:pt x="96464" y="17251"/>
                </a:cubicBezTo>
                <a:lnTo>
                  <a:pt x="95729" y="16873"/>
                </a:lnTo>
                <a:lnTo>
                  <a:pt x="94811" y="16376"/>
                </a:lnTo>
                <a:lnTo>
                  <a:pt x="93742" y="15814"/>
                </a:lnTo>
                <a:cubicBezTo>
                  <a:pt x="93375" y="15609"/>
                  <a:pt x="92997" y="15393"/>
                  <a:pt x="92619" y="15177"/>
                </a:cubicBezTo>
                <a:lnTo>
                  <a:pt x="92619" y="15177"/>
                </a:lnTo>
                <a:cubicBezTo>
                  <a:pt x="93070" y="15437"/>
                  <a:pt x="93206" y="15516"/>
                  <a:pt x="93200" y="15516"/>
                </a:cubicBezTo>
                <a:cubicBezTo>
                  <a:pt x="93195" y="15516"/>
                  <a:pt x="93111" y="15472"/>
                  <a:pt x="93018" y="15426"/>
                </a:cubicBezTo>
                <a:lnTo>
                  <a:pt x="93018" y="15426"/>
                </a:lnTo>
                <a:cubicBezTo>
                  <a:pt x="93472" y="15685"/>
                  <a:pt x="93936" y="15933"/>
                  <a:pt x="94401" y="16171"/>
                </a:cubicBezTo>
                <a:lnTo>
                  <a:pt x="95773" y="16905"/>
                </a:lnTo>
                <a:cubicBezTo>
                  <a:pt x="95771" y="16905"/>
                  <a:pt x="95769" y="16904"/>
                  <a:pt x="95769" y="16904"/>
                </a:cubicBezTo>
                <a:lnTo>
                  <a:pt x="95769" y="16904"/>
                </a:lnTo>
                <a:cubicBezTo>
                  <a:pt x="95748" y="16904"/>
                  <a:pt x="96389" y="17230"/>
                  <a:pt x="97090" y="17597"/>
                </a:cubicBezTo>
                <a:cubicBezTo>
                  <a:pt x="97037" y="17566"/>
                  <a:pt x="97014" y="17553"/>
                  <a:pt x="97018" y="17553"/>
                </a:cubicBezTo>
                <a:lnTo>
                  <a:pt x="97018" y="17553"/>
                </a:lnTo>
                <a:cubicBezTo>
                  <a:pt x="97035" y="17553"/>
                  <a:pt x="97485" y="17778"/>
                  <a:pt x="98073" y="18072"/>
                </a:cubicBezTo>
                <a:cubicBezTo>
                  <a:pt x="98818" y="18417"/>
                  <a:pt x="99769" y="18871"/>
                  <a:pt x="100352" y="19130"/>
                </a:cubicBezTo>
                <a:cubicBezTo>
                  <a:pt x="100360" y="19135"/>
                  <a:pt x="100363" y="19138"/>
                  <a:pt x="100360" y="19138"/>
                </a:cubicBezTo>
                <a:cubicBezTo>
                  <a:pt x="100336" y="19138"/>
                  <a:pt x="99972" y="18976"/>
                  <a:pt x="98732" y="18385"/>
                </a:cubicBezTo>
                <a:lnTo>
                  <a:pt x="98732" y="18385"/>
                </a:lnTo>
                <a:cubicBezTo>
                  <a:pt x="99110" y="18579"/>
                  <a:pt x="99434" y="18731"/>
                  <a:pt x="99715" y="18860"/>
                </a:cubicBezTo>
                <a:cubicBezTo>
                  <a:pt x="100007" y="18990"/>
                  <a:pt x="100255" y="19109"/>
                  <a:pt x="100503" y="19206"/>
                </a:cubicBezTo>
                <a:cubicBezTo>
                  <a:pt x="100865" y="19360"/>
                  <a:pt x="101227" y="19508"/>
                  <a:pt x="101682" y="19702"/>
                </a:cubicBezTo>
                <a:lnTo>
                  <a:pt x="101682" y="19702"/>
                </a:lnTo>
                <a:cubicBezTo>
                  <a:pt x="101658" y="19691"/>
                  <a:pt x="101636" y="19680"/>
                  <a:pt x="101616" y="19670"/>
                </a:cubicBezTo>
                <a:lnTo>
                  <a:pt x="101616" y="19670"/>
                </a:lnTo>
                <a:lnTo>
                  <a:pt x="102394" y="20005"/>
                </a:lnTo>
                <a:cubicBezTo>
                  <a:pt x="102685" y="20124"/>
                  <a:pt x="102998" y="20275"/>
                  <a:pt x="103268" y="20362"/>
                </a:cubicBezTo>
                <a:cubicBezTo>
                  <a:pt x="103481" y="20445"/>
                  <a:pt x="103670" y="20519"/>
                  <a:pt x="103808" y="20572"/>
                </a:cubicBezTo>
                <a:lnTo>
                  <a:pt x="103808" y="20572"/>
                </a:lnTo>
                <a:lnTo>
                  <a:pt x="103614" y="20502"/>
                </a:lnTo>
                <a:lnTo>
                  <a:pt x="103614" y="20502"/>
                </a:lnTo>
                <a:lnTo>
                  <a:pt x="105731" y="21312"/>
                </a:lnTo>
                <a:lnTo>
                  <a:pt x="108151" y="22133"/>
                </a:lnTo>
                <a:cubicBezTo>
                  <a:pt x="108539" y="22262"/>
                  <a:pt x="108917" y="22381"/>
                  <a:pt x="109263" y="22489"/>
                </a:cubicBezTo>
                <a:lnTo>
                  <a:pt x="110213" y="22770"/>
                </a:lnTo>
                <a:cubicBezTo>
                  <a:pt x="110764" y="22932"/>
                  <a:pt x="111132" y="23040"/>
                  <a:pt x="111229" y="23062"/>
                </a:cubicBezTo>
                <a:cubicBezTo>
                  <a:pt x="111230" y="23062"/>
                  <a:pt x="111230" y="23063"/>
                  <a:pt x="111228" y="23063"/>
                </a:cubicBezTo>
                <a:cubicBezTo>
                  <a:pt x="111206" y="23063"/>
                  <a:pt x="110895" y="22994"/>
                  <a:pt x="110754" y="22954"/>
                </a:cubicBezTo>
                <a:lnTo>
                  <a:pt x="110754" y="22954"/>
                </a:lnTo>
                <a:cubicBezTo>
                  <a:pt x="111477" y="23170"/>
                  <a:pt x="112201" y="23343"/>
                  <a:pt x="112925" y="23537"/>
                </a:cubicBezTo>
                <a:lnTo>
                  <a:pt x="114005" y="23807"/>
                </a:lnTo>
                <a:cubicBezTo>
                  <a:pt x="114372" y="23904"/>
                  <a:pt x="114739" y="23980"/>
                  <a:pt x="115096" y="24077"/>
                </a:cubicBezTo>
                <a:cubicBezTo>
                  <a:pt x="115057" y="24069"/>
                  <a:pt x="115037" y="24065"/>
                  <a:pt x="115030" y="24065"/>
                </a:cubicBezTo>
                <a:cubicBezTo>
                  <a:pt x="114991" y="24065"/>
                  <a:pt x="115305" y="24162"/>
                  <a:pt x="115241" y="24162"/>
                </a:cubicBezTo>
                <a:cubicBezTo>
                  <a:pt x="115192" y="24162"/>
                  <a:pt x="114930" y="24107"/>
                  <a:pt x="114145" y="23915"/>
                </a:cubicBezTo>
                <a:lnTo>
                  <a:pt x="114145" y="23915"/>
                </a:lnTo>
                <a:cubicBezTo>
                  <a:pt x="114728" y="24066"/>
                  <a:pt x="115441" y="24250"/>
                  <a:pt x="116672" y="24552"/>
                </a:cubicBezTo>
                <a:cubicBezTo>
                  <a:pt x="116374" y="24472"/>
                  <a:pt x="115973" y="24355"/>
                  <a:pt x="116014" y="24355"/>
                </a:cubicBezTo>
                <a:cubicBezTo>
                  <a:pt x="116028" y="24355"/>
                  <a:pt x="116093" y="24368"/>
                  <a:pt x="116230" y="24401"/>
                </a:cubicBezTo>
                <a:cubicBezTo>
                  <a:pt x="116975" y="24606"/>
                  <a:pt x="117223" y="24671"/>
                  <a:pt x="117526" y="24736"/>
                </a:cubicBezTo>
                <a:lnTo>
                  <a:pt x="118962" y="25083"/>
                </a:lnTo>
                <a:lnTo>
                  <a:pt x="118962" y="25083"/>
                </a:lnTo>
                <a:cubicBezTo>
                  <a:pt x="118887" y="25064"/>
                  <a:pt x="118859" y="25055"/>
                  <a:pt x="118870" y="25055"/>
                </a:cubicBezTo>
                <a:cubicBezTo>
                  <a:pt x="118907" y="25055"/>
                  <a:pt x="119441" y="25165"/>
                  <a:pt x="120118" y="25319"/>
                </a:cubicBezTo>
                <a:cubicBezTo>
                  <a:pt x="120088" y="25313"/>
                  <a:pt x="120073" y="25311"/>
                  <a:pt x="120064" y="25311"/>
                </a:cubicBezTo>
                <a:cubicBezTo>
                  <a:pt x="120046" y="25311"/>
                  <a:pt x="120063" y="25322"/>
                  <a:pt x="120039" y="25322"/>
                </a:cubicBezTo>
                <a:cubicBezTo>
                  <a:pt x="120029" y="25322"/>
                  <a:pt x="120014" y="25320"/>
                  <a:pt x="119989" y="25316"/>
                </a:cubicBezTo>
                <a:lnTo>
                  <a:pt x="119989" y="25316"/>
                </a:lnTo>
                <a:lnTo>
                  <a:pt x="121944" y="25719"/>
                </a:lnTo>
                <a:lnTo>
                  <a:pt x="121944" y="25719"/>
                </a:lnTo>
                <a:cubicBezTo>
                  <a:pt x="121941" y="25719"/>
                  <a:pt x="121938" y="25719"/>
                  <a:pt x="121937" y="25719"/>
                </a:cubicBezTo>
                <a:cubicBezTo>
                  <a:pt x="121905" y="25719"/>
                  <a:pt x="122251" y="25808"/>
                  <a:pt x="122624" y="25892"/>
                </a:cubicBezTo>
                <a:lnTo>
                  <a:pt x="125292" y="26432"/>
                </a:lnTo>
                <a:lnTo>
                  <a:pt x="125292" y="26432"/>
                </a:lnTo>
                <a:lnTo>
                  <a:pt x="124287" y="26226"/>
                </a:lnTo>
                <a:lnTo>
                  <a:pt x="124287" y="26226"/>
                </a:lnTo>
                <a:cubicBezTo>
                  <a:pt x="125626" y="26496"/>
                  <a:pt x="126285" y="26615"/>
                  <a:pt x="126944" y="26734"/>
                </a:cubicBezTo>
                <a:cubicBezTo>
                  <a:pt x="127603" y="26853"/>
                  <a:pt x="128251" y="26972"/>
                  <a:pt x="129580" y="27231"/>
                </a:cubicBezTo>
                <a:cubicBezTo>
                  <a:pt x="129439" y="27207"/>
                  <a:pt x="129269" y="27182"/>
                  <a:pt x="129234" y="27182"/>
                </a:cubicBezTo>
                <a:cubicBezTo>
                  <a:pt x="129188" y="27182"/>
                  <a:pt x="129368" y="27225"/>
                  <a:pt x="130130" y="27371"/>
                </a:cubicBezTo>
                <a:cubicBezTo>
                  <a:pt x="130746" y="27479"/>
                  <a:pt x="132874" y="27836"/>
                  <a:pt x="135218" y="28279"/>
                </a:cubicBezTo>
                <a:lnTo>
                  <a:pt x="135671" y="28376"/>
                </a:lnTo>
                <a:lnTo>
                  <a:pt x="137464" y="28721"/>
                </a:lnTo>
                <a:lnTo>
                  <a:pt x="137464" y="28721"/>
                </a:lnTo>
                <a:lnTo>
                  <a:pt x="131470" y="27641"/>
                </a:lnTo>
                <a:lnTo>
                  <a:pt x="131470" y="27641"/>
                </a:lnTo>
                <a:cubicBezTo>
                  <a:pt x="132474" y="27847"/>
                  <a:pt x="131740" y="27706"/>
                  <a:pt x="133241" y="27998"/>
                </a:cubicBezTo>
                <a:cubicBezTo>
                  <a:pt x="133330" y="28016"/>
                  <a:pt x="133366" y="28024"/>
                  <a:pt x="133363" y="28024"/>
                </a:cubicBezTo>
                <a:cubicBezTo>
                  <a:pt x="133345" y="28024"/>
                  <a:pt x="132357" y="27834"/>
                  <a:pt x="131988" y="27771"/>
                </a:cubicBezTo>
                <a:lnTo>
                  <a:pt x="131988" y="27771"/>
                </a:lnTo>
                <a:cubicBezTo>
                  <a:pt x="133144" y="27998"/>
                  <a:pt x="134310" y="28214"/>
                  <a:pt x="135466" y="28451"/>
                </a:cubicBezTo>
                <a:cubicBezTo>
                  <a:pt x="135460" y="28450"/>
                  <a:pt x="135459" y="28449"/>
                  <a:pt x="135461" y="28449"/>
                </a:cubicBezTo>
                <a:cubicBezTo>
                  <a:pt x="135522" y="28449"/>
                  <a:pt x="137976" y="28928"/>
                  <a:pt x="138008" y="28928"/>
                </a:cubicBezTo>
                <a:cubicBezTo>
                  <a:pt x="138009" y="28928"/>
                  <a:pt x="138008" y="28928"/>
                  <a:pt x="138004" y="28927"/>
                </a:cubicBezTo>
                <a:cubicBezTo>
                  <a:pt x="136741" y="28678"/>
                  <a:pt x="135477" y="28430"/>
                  <a:pt x="134224" y="28192"/>
                </a:cubicBezTo>
                <a:cubicBezTo>
                  <a:pt x="134216" y="28190"/>
                  <a:pt x="134215" y="28189"/>
                  <a:pt x="134220" y="28189"/>
                </a:cubicBezTo>
                <a:cubicBezTo>
                  <a:pt x="134264" y="28189"/>
                  <a:pt x="134788" y="28273"/>
                  <a:pt x="135574" y="28419"/>
                </a:cubicBezTo>
                <a:cubicBezTo>
                  <a:pt x="136449" y="28592"/>
                  <a:pt x="137648" y="28819"/>
                  <a:pt x="138879" y="29078"/>
                </a:cubicBezTo>
                <a:cubicBezTo>
                  <a:pt x="139040" y="29114"/>
                  <a:pt x="139087" y="29127"/>
                  <a:pt x="139069" y="29127"/>
                </a:cubicBezTo>
                <a:cubicBezTo>
                  <a:pt x="139018" y="29127"/>
                  <a:pt x="138459" y="29023"/>
                  <a:pt x="138456" y="29023"/>
                </a:cubicBezTo>
                <a:lnTo>
                  <a:pt x="138456" y="29023"/>
                </a:lnTo>
                <a:cubicBezTo>
                  <a:pt x="138456" y="29023"/>
                  <a:pt x="138457" y="29024"/>
                  <a:pt x="138458" y="29024"/>
                </a:cubicBezTo>
                <a:cubicBezTo>
                  <a:pt x="138782" y="29089"/>
                  <a:pt x="140791" y="29499"/>
                  <a:pt x="141018" y="29564"/>
                </a:cubicBezTo>
                <a:cubicBezTo>
                  <a:pt x="140672" y="29488"/>
                  <a:pt x="140327" y="29413"/>
                  <a:pt x="139981" y="29348"/>
                </a:cubicBezTo>
                <a:lnTo>
                  <a:pt x="139981" y="29348"/>
                </a:lnTo>
                <a:lnTo>
                  <a:pt x="141817" y="29737"/>
                </a:lnTo>
                <a:lnTo>
                  <a:pt x="142746" y="29942"/>
                </a:lnTo>
                <a:cubicBezTo>
                  <a:pt x="143081" y="30018"/>
                  <a:pt x="143448" y="30093"/>
                  <a:pt x="143848" y="30201"/>
                </a:cubicBezTo>
                <a:cubicBezTo>
                  <a:pt x="144409" y="30331"/>
                  <a:pt x="145533" y="30622"/>
                  <a:pt x="145630" y="30633"/>
                </a:cubicBezTo>
                <a:cubicBezTo>
                  <a:pt x="144992" y="30468"/>
                  <a:pt x="144719" y="30365"/>
                  <a:pt x="144819" y="30365"/>
                </a:cubicBezTo>
                <a:cubicBezTo>
                  <a:pt x="144862" y="30365"/>
                  <a:pt x="144978" y="30385"/>
                  <a:pt x="145165" y="30428"/>
                </a:cubicBezTo>
                <a:lnTo>
                  <a:pt x="145727" y="30558"/>
                </a:lnTo>
                <a:lnTo>
                  <a:pt x="146224" y="30687"/>
                </a:lnTo>
                <a:lnTo>
                  <a:pt x="146796" y="30838"/>
                </a:lnTo>
                <a:cubicBezTo>
                  <a:pt x="147596" y="31033"/>
                  <a:pt x="148438" y="31281"/>
                  <a:pt x="148751" y="31378"/>
                </a:cubicBezTo>
                <a:cubicBezTo>
                  <a:pt x="148922" y="31429"/>
                  <a:pt x="148981" y="31448"/>
                  <a:pt x="148969" y="31448"/>
                </a:cubicBezTo>
                <a:cubicBezTo>
                  <a:pt x="148926" y="31448"/>
                  <a:pt x="148011" y="31208"/>
                  <a:pt x="147980" y="31208"/>
                </a:cubicBezTo>
                <a:lnTo>
                  <a:pt x="147980" y="31208"/>
                </a:lnTo>
                <a:cubicBezTo>
                  <a:pt x="147973" y="31208"/>
                  <a:pt x="148019" y="31223"/>
                  <a:pt x="148146" y="31260"/>
                </a:cubicBezTo>
                <a:cubicBezTo>
                  <a:pt x="148179" y="31260"/>
                  <a:pt x="148686" y="31400"/>
                  <a:pt x="148903" y="31454"/>
                </a:cubicBezTo>
                <a:cubicBezTo>
                  <a:pt x="149486" y="31616"/>
                  <a:pt x="148654" y="31400"/>
                  <a:pt x="149929" y="31757"/>
                </a:cubicBezTo>
                <a:cubicBezTo>
                  <a:pt x="150046" y="31774"/>
                  <a:pt x="150801" y="32003"/>
                  <a:pt x="151146" y="32109"/>
                </a:cubicBezTo>
                <a:lnTo>
                  <a:pt x="151146" y="32109"/>
                </a:lnTo>
                <a:cubicBezTo>
                  <a:pt x="151022" y="32071"/>
                  <a:pt x="150825" y="32009"/>
                  <a:pt x="150533" y="31919"/>
                </a:cubicBezTo>
                <a:lnTo>
                  <a:pt x="150533" y="31919"/>
                </a:lnTo>
                <a:cubicBezTo>
                  <a:pt x="151776" y="32286"/>
                  <a:pt x="151851" y="32307"/>
                  <a:pt x="153299" y="32772"/>
                </a:cubicBezTo>
                <a:cubicBezTo>
                  <a:pt x="153245" y="32754"/>
                  <a:pt x="153223" y="32746"/>
                  <a:pt x="153227" y="32746"/>
                </a:cubicBezTo>
                <a:lnTo>
                  <a:pt x="153227" y="32746"/>
                </a:lnTo>
                <a:cubicBezTo>
                  <a:pt x="153239" y="32746"/>
                  <a:pt x="153530" y="32834"/>
                  <a:pt x="153936" y="32966"/>
                </a:cubicBezTo>
                <a:lnTo>
                  <a:pt x="154865" y="33258"/>
                </a:lnTo>
                <a:lnTo>
                  <a:pt x="155837" y="33593"/>
                </a:lnTo>
                <a:cubicBezTo>
                  <a:pt x="155830" y="33591"/>
                  <a:pt x="155826" y="33590"/>
                  <a:pt x="155825" y="33590"/>
                </a:cubicBezTo>
                <a:lnTo>
                  <a:pt x="155825" y="33590"/>
                </a:lnTo>
                <a:cubicBezTo>
                  <a:pt x="155810" y="33590"/>
                  <a:pt x="156053" y="33684"/>
                  <a:pt x="156172" y="33733"/>
                </a:cubicBezTo>
                <a:cubicBezTo>
                  <a:pt x="156787" y="33960"/>
                  <a:pt x="157338" y="34165"/>
                  <a:pt x="157846" y="34360"/>
                </a:cubicBezTo>
                <a:cubicBezTo>
                  <a:pt x="158364" y="34565"/>
                  <a:pt x="158829" y="34748"/>
                  <a:pt x="159293" y="34943"/>
                </a:cubicBezTo>
                <a:cubicBezTo>
                  <a:pt x="159747" y="35137"/>
                  <a:pt x="160200" y="35321"/>
                  <a:pt x="160686" y="35526"/>
                </a:cubicBezTo>
                <a:lnTo>
                  <a:pt x="161432" y="35861"/>
                </a:lnTo>
                <a:cubicBezTo>
                  <a:pt x="161680" y="35969"/>
                  <a:pt x="161950" y="36088"/>
                  <a:pt x="162242" y="36228"/>
                </a:cubicBezTo>
                <a:cubicBezTo>
                  <a:pt x="162413" y="36309"/>
                  <a:pt x="163193" y="36676"/>
                  <a:pt x="163177" y="36676"/>
                </a:cubicBezTo>
                <a:cubicBezTo>
                  <a:pt x="163174" y="36676"/>
                  <a:pt x="163139" y="36662"/>
                  <a:pt x="163063" y="36628"/>
                </a:cubicBezTo>
                <a:lnTo>
                  <a:pt x="163063" y="36628"/>
                </a:lnTo>
                <a:cubicBezTo>
                  <a:pt x="163387" y="36779"/>
                  <a:pt x="163678" y="36919"/>
                  <a:pt x="164369" y="37254"/>
                </a:cubicBezTo>
                <a:cubicBezTo>
                  <a:pt x="164628" y="37383"/>
                  <a:pt x="164721" y="37437"/>
                  <a:pt x="164716" y="37437"/>
                </a:cubicBezTo>
                <a:cubicBezTo>
                  <a:pt x="164714" y="37437"/>
                  <a:pt x="164707" y="37434"/>
                  <a:pt x="164694" y="37427"/>
                </a:cubicBezTo>
                <a:cubicBezTo>
                  <a:pt x="164629" y="37395"/>
                  <a:pt x="164423" y="37297"/>
                  <a:pt x="164218" y="37189"/>
                </a:cubicBezTo>
                <a:cubicBezTo>
                  <a:pt x="163932" y="37050"/>
                  <a:pt x="163625" y="36905"/>
                  <a:pt x="163618" y="36905"/>
                </a:cubicBezTo>
                <a:lnTo>
                  <a:pt x="163618" y="36905"/>
                </a:lnTo>
                <a:cubicBezTo>
                  <a:pt x="163615" y="36905"/>
                  <a:pt x="163678" y="36937"/>
                  <a:pt x="163840" y="37017"/>
                </a:cubicBezTo>
                <a:cubicBezTo>
                  <a:pt x="163927" y="37049"/>
                  <a:pt x="165612" y="37881"/>
                  <a:pt x="166562" y="38410"/>
                </a:cubicBezTo>
                <a:cubicBezTo>
                  <a:pt x="166292" y="38226"/>
                  <a:pt x="164348" y="37222"/>
                  <a:pt x="163365" y="36768"/>
                </a:cubicBezTo>
                <a:cubicBezTo>
                  <a:pt x="163387" y="36768"/>
                  <a:pt x="163419" y="36779"/>
                  <a:pt x="163441" y="36801"/>
                </a:cubicBezTo>
                <a:lnTo>
                  <a:pt x="163667" y="36898"/>
                </a:lnTo>
                <a:lnTo>
                  <a:pt x="164510" y="37297"/>
                </a:lnTo>
                <a:cubicBezTo>
                  <a:pt x="164866" y="37470"/>
                  <a:pt x="165298" y="37686"/>
                  <a:pt x="165784" y="37935"/>
                </a:cubicBezTo>
                <a:cubicBezTo>
                  <a:pt x="166260" y="38183"/>
                  <a:pt x="166789" y="38475"/>
                  <a:pt x="167361" y="38788"/>
                </a:cubicBezTo>
                <a:cubicBezTo>
                  <a:pt x="168159" y="39252"/>
                  <a:pt x="168394" y="39394"/>
                  <a:pt x="168439" y="39424"/>
                </a:cubicBezTo>
                <a:lnTo>
                  <a:pt x="168439" y="39424"/>
                </a:lnTo>
                <a:cubicBezTo>
                  <a:pt x="168391" y="39398"/>
                  <a:pt x="168374" y="39390"/>
                  <a:pt x="168373" y="39390"/>
                </a:cubicBezTo>
                <a:lnTo>
                  <a:pt x="168373" y="39390"/>
                </a:lnTo>
                <a:cubicBezTo>
                  <a:pt x="168370" y="39390"/>
                  <a:pt x="168444" y="39431"/>
                  <a:pt x="168448" y="39431"/>
                </a:cubicBezTo>
                <a:cubicBezTo>
                  <a:pt x="168449" y="39431"/>
                  <a:pt x="168447" y="39429"/>
                  <a:pt x="168439" y="39424"/>
                </a:cubicBezTo>
                <a:lnTo>
                  <a:pt x="168439" y="39424"/>
                </a:lnTo>
                <a:cubicBezTo>
                  <a:pt x="168440" y="39424"/>
                  <a:pt x="168441" y="39425"/>
                  <a:pt x="168441" y="39425"/>
                </a:cubicBezTo>
                <a:cubicBezTo>
                  <a:pt x="169262" y="39933"/>
                  <a:pt x="169856" y="40289"/>
                  <a:pt x="170299" y="40592"/>
                </a:cubicBezTo>
                <a:cubicBezTo>
                  <a:pt x="170753" y="40883"/>
                  <a:pt x="171088" y="41089"/>
                  <a:pt x="171390" y="41294"/>
                </a:cubicBezTo>
                <a:cubicBezTo>
                  <a:pt x="171693" y="41510"/>
                  <a:pt x="171995" y="41704"/>
                  <a:pt x="172362" y="41963"/>
                </a:cubicBezTo>
                <a:lnTo>
                  <a:pt x="172999" y="42428"/>
                </a:lnTo>
                <a:lnTo>
                  <a:pt x="173388" y="42719"/>
                </a:lnTo>
                <a:cubicBezTo>
                  <a:pt x="173529" y="42827"/>
                  <a:pt x="173669" y="42935"/>
                  <a:pt x="173831" y="43065"/>
                </a:cubicBezTo>
                <a:cubicBezTo>
                  <a:pt x="174195" y="43358"/>
                  <a:pt x="174295" y="43443"/>
                  <a:pt x="174287" y="43443"/>
                </a:cubicBezTo>
                <a:cubicBezTo>
                  <a:pt x="174275" y="43443"/>
                  <a:pt x="174046" y="43272"/>
                  <a:pt x="174037" y="43272"/>
                </a:cubicBezTo>
                <a:lnTo>
                  <a:pt x="174037" y="43272"/>
                </a:lnTo>
                <a:cubicBezTo>
                  <a:pt x="174034" y="43272"/>
                  <a:pt x="174043" y="43281"/>
                  <a:pt x="174069" y="43303"/>
                </a:cubicBezTo>
                <a:lnTo>
                  <a:pt x="174209" y="43411"/>
                </a:lnTo>
                <a:cubicBezTo>
                  <a:pt x="174393" y="43562"/>
                  <a:pt x="174587" y="43713"/>
                  <a:pt x="174771" y="43864"/>
                </a:cubicBezTo>
                <a:lnTo>
                  <a:pt x="175332" y="44329"/>
                </a:lnTo>
                <a:cubicBezTo>
                  <a:pt x="175516" y="44491"/>
                  <a:pt x="175700" y="44642"/>
                  <a:pt x="175872" y="44804"/>
                </a:cubicBezTo>
                <a:cubicBezTo>
                  <a:pt x="176218" y="45117"/>
                  <a:pt x="176575" y="45420"/>
                  <a:pt x="176888" y="45722"/>
                </a:cubicBezTo>
                <a:lnTo>
                  <a:pt x="177773" y="46565"/>
                </a:lnTo>
                <a:cubicBezTo>
                  <a:pt x="178082" y="46864"/>
                  <a:pt x="178562" y="47350"/>
                  <a:pt x="178565" y="47350"/>
                </a:cubicBezTo>
                <a:cubicBezTo>
                  <a:pt x="178566" y="47350"/>
                  <a:pt x="178542" y="47325"/>
                  <a:pt x="178486" y="47267"/>
                </a:cubicBezTo>
                <a:lnTo>
                  <a:pt x="177827" y="46597"/>
                </a:lnTo>
                <a:cubicBezTo>
                  <a:pt x="177735" y="46508"/>
                  <a:pt x="177699" y="46471"/>
                  <a:pt x="177701" y="46471"/>
                </a:cubicBezTo>
                <a:lnTo>
                  <a:pt x="177701" y="46471"/>
                </a:lnTo>
                <a:cubicBezTo>
                  <a:pt x="177707" y="46471"/>
                  <a:pt x="177932" y="46680"/>
                  <a:pt x="178130" y="46878"/>
                </a:cubicBezTo>
                <a:cubicBezTo>
                  <a:pt x="178303" y="47058"/>
                  <a:pt x="178468" y="47221"/>
                  <a:pt x="178470" y="47221"/>
                </a:cubicBezTo>
                <a:cubicBezTo>
                  <a:pt x="178472" y="47221"/>
                  <a:pt x="178410" y="47158"/>
                  <a:pt x="178249" y="46997"/>
                </a:cubicBezTo>
                <a:lnTo>
                  <a:pt x="178249" y="46997"/>
                </a:lnTo>
                <a:cubicBezTo>
                  <a:pt x="179131" y="47861"/>
                  <a:pt x="179954" y="48769"/>
                  <a:pt x="180730" y="49721"/>
                </a:cubicBezTo>
                <a:lnTo>
                  <a:pt x="180730" y="49721"/>
                </a:lnTo>
                <a:cubicBezTo>
                  <a:pt x="180689" y="49672"/>
                  <a:pt x="180649" y="49625"/>
                  <a:pt x="180610" y="49580"/>
                </a:cubicBezTo>
                <a:lnTo>
                  <a:pt x="180610" y="49580"/>
                </a:lnTo>
                <a:cubicBezTo>
                  <a:pt x="180936" y="49974"/>
                  <a:pt x="181345" y="50511"/>
                  <a:pt x="181406" y="50594"/>
                </a:cubicBezTo>
                <a:lnTo>
                  <a:pt x="181406" y="50594"/>
                </a:lnTo>
                <a:lnTo>
                  <a:pt x="181348" y="50513"/>
                </a:lnTo>
                <a:lnTo>
                  <a:pt x="180930" y="49968"/>
                </a:lnTo>
                <a:lnTo>
                  <a:pt x="180930" y="49968"/>
                </a:lnTo>
                <a:cubicBezTo>
                  <a:pt x="181027" y="50089"/>
                  <a:pt x="181123" y="50211"/>
                  <a:pt x="181219" y="50334"/>
                </a:cubicBezTo>
                <a:lnTo>
                  <a:pt x="181348" y="50513"/>
                </a:lnTo>
                <a:lnTo>
                  <a:pt x="181467" y="50669"/>
                </a:lnTo>
                <a:cubicBezTo>
                  <a:pt x="181683" y="50939"/>
                  <a:pt x="181878" y="51220"/>
                  <a:pt x="182072" y="51479"/>
                </a:cubicBezTo>
                <a:cubicBezTo>
                  <a:pt x="182256" y="51727"/>
                  <a:pt x="182418" y="51954"/>
                  <a:pt x="182537" y="52116"/>
                </a:cubicBezTo>
                <a:lnTo>
                  <a:pt x="181813" y="51090"/>
                </a:lnTo>
                <a:lnTo>
                  <a:pt x="181813" y="51090"/>
                </a:lnTo>
                <a:cubicBezTo>
                  <a:pt x="182709" y="52267"/>
                  <a:pt x="183520" y="53499"/>
                  <a:pt x="184265" y="54784"/>
                </a:cubicBezTo>
                <a:cubicBezTo>
                  <a:pt x="184092" y="54460"/>
                  <a:pt x="184038" y="54384"/>
                  <a:pt x="183962" y="54266"/>
                </a:cubicBezTo>
                <a:cubicBezTo>
                  <a:pt x="183899" y="54149"/>
                  <a:pt x="183794" y="53991"/>
                  <a:pt x="183525" y="53526"/>
                </a:cubicBezTo>
                <a:lnTo>
                  <a:pt x="183525" y="53526"/>
                </a:lnTo>
                <a:cubicBezTo>
                  <a:pt x="183556" y="53581"/>
                  <a:pt x="183571" y="53606"/>
                  <a:pt x="183570" y="53606"/>
                </a:cubicBezTo>
                <a:cubicBezTo>
                  <a:pt x="183568" y="53606"/>
                  <a:pt x="183504" y="53502"/>
                  <a:pt x="183401" y="53337"/>
                </a:cubicBezTo>
                <a:cubicBezTo>
                  <a:pt x="183239" y="53067"/>
                  <a:pt x="182958" y="52667"/>
                  <a:pt x="182699" y="52278"/>
                </a:cubicBezTo>
                <a:cubicBezTo>
                  <a:pt x="182569" y="52084"/>
                  <a:pt x="182429" y="51900"/>
                  <a:pt x="182310" y="51738"/>
                </a:cubicBezTo>
                <a:cubicBezTo>
                  <a:pt x="182202" y="51576"/>
                  <a:pt x="182094" y="51436"/>
                  <a:pt x="182018" y="51349"/>
                </a:cubicBezTo>
                <a:cubicBezTo>
                  <a:pt x="181960" y="51262"/>
                  <a:pt x="181923" y="51211"/>
                  <a:pt x="181922" y="51211"/>
                </a:cubicBezTo>
                <a:lnTo>
                  <a:pt x="181922" y="51211"/>
                </a:lnTo>
                <a:cubicBezTo>
                  <a:pt x="181921" y="51211"/>
                  <a:pt x="181922" y="51213"/>
                  <a:pt x="181924" y="51215"/>
                </a:cubicBezTo>
                <a:lnTo>
                  <a:pt x="181924" y="51215"/>
                </a:lnTo>
                <a:cubicBezTo>
                  <a:pt x="181823" y="51070"/>
                  <a:pt x="181723" y="50927"/>
                  <a:pt x="181619" y="50788"/>
                </a:cubicBezTo>
                <a:lnTo>
                  <a:pt x="181122" y="50161"/>
                </a:lnTo>
                <a:cubicBezTo>
                  <a:pt x="180798" y="49729"/>
                  <a:pt x="180409" y="49286"/>
                  <a:pt x="179934" y="48703"/>
                </a:cubicBezTo>
                <a:lnTo>
                  <a:pt x="179934" y="48703"/>
                </a:lnTo>
                <a:cubicBezTo>
                  <a:pt x="179943" y="48722"/>
                  <a:pt x="180010" y="48806"/>
                  <a:pt x="180005" y="48806"/>
                </a:cubicBezTo>
                <a:cubicBezTo>
                  <a:pt x="180005" y="48806"/>
                  <a:pt x="180003" y="48805"/>
                  <a:pt x="179998" y="48800"/>
                </a:cubicBezTo>
                <a:lnTo>
                  <a:pt x="179858" y="48638"/>
                </a:lnTo>
                <a:lnTo>
                  <a:pt x="179394" y="48120"/>
                </a:lnTo>
                <a:lnTo>
                  <a:pt x="179199" y="47925"/>
                </a:lnTo>
                <a:lnTo>
                  <a:pt x="179637" y="48405"/>
                </a:lnTo>
                <a:lnTo>
                  <a:pt x="179637" y="48405"/>
                </a:lnTo>
                <a:cubicBezTo>
                  <a:pt x="179175" y="47900"/>
                  <a:pt x="177735" y="46408"/>
                  <a:pt x="177201" y="45949"/>
                </a:cubicBezTo>
                <a:cubicBezTo>
                  <a:pt x="177042" y="45799"/>
                  <a:pt x="176990" y="45749"/>
                  <a:pt x="176992" y="45749"/>
                </a:cubicBezTo>
                <a:lnTo>
                  <a:pt x="176992" y="45749"/>
                </a:lnTo>
                <a:cubicBezTo>
                  <a:pt x="176996" y="45749"/>
                  <a:pt x="177209" y="45943"/>
                  <a:pt x="177210" y="45943"/>
                </a:cubicBezTo>
                <a:cubicBezTo>
                  <a:pt x="177211" y="45943"/>
                  <a:pt x="177190" y="45924"/>
                  <a:pt x="177136" y="45873"/>
                </a:cubicBezTo>
                <a:cubicBezTo>
                  <a:pt x="177007" y="45755"/>
                  <a:pt x="176877" y="45625"/>
                  <a:pt x="176747" y="45506"/>
                </a:cubicBezTo>
                <a:lnTo>
                  <a:pt x="176337" y="45160"/>
                </a:lnTo>
                <a:cubicBezTo>
                  <a:pt x="176305" y="45117"/>
                  <a:pt x="175916" y="44772"/>
                  <a:pt x="175710" y="44577"/>
                </a:cubicBezTo>
                <a:cubicBezTo>
                  <a:pt x="175634" y="44509"/>
                  <a:pt x="175583" y="44461"/>
                  <a:pt x="175586" y="44461"/>
                </a:cubicBezTo>
                <a:lnTo>
                  <a:pt x="175586" y="44461"/>
                </a:lnTo>
                <a:cubicBezTo>
                  <a:pt x="175586" y="44461"/>
                  <a:pt x="175592" y="44465"/>
                  <a:pt x="175602" y="44474"/>
                </a:cubicBezTo>
                <a:lnTo>
                  <a:pt x="175602" y="44474"/>
                </a:lnTo>
                <a:cubicBezTo>
                  <a:pt x="175374" y="44281"/>
                  <a:pt x="175143" y="44093"/>
                  <a:pt x="174911" y="43908"/>
                </a:cubicBezTo>
                <a:lnTo>
                  <a:pt x="174620" y="43659"/>
                </a:lnTo>
                <a:lnTo>
                  <a:pt x="174296" y="43400"/>
                </a:lnTo>
                <a:lnTo>
                  <a:pt x="173637" y="42881"/>
                </a:lnTo>
                <a:cubicBezTo>
                  <a:pt x="173183" y="42536"/>
                  <a:pt x="172740" y="42212"/>
                  <a:pt x="172405" y="41963"/>
                </a:cubicBezTo>
                <a:cubicBezTo>
                  <a:pt x="172010" y="41682"/>
                  <a:pt x="171474" y="41318"/>
                  <a:pt x="171260" y="41174"/>
                </a:cubicBezTo>
                <a:lnTo>
                  <a:pt x="171260" y="41174"/>
                </a:lnTo>
                <a:cubicBezTo>
                  <a:pt x="170926" y="40938"/>
                  <a:pt x="170576" y="40726"/>
                  <a:pt x="170234" y="40505"/>
                </a:cubicBezTo>
                <a:cubicBezTo>
                  <a:pt x="169878" y="40268"/>
                  <a:pt x="169500" y="40041"/>
                  <a:pt x="169133" y="39814"/>
                </a:cubicBezTo>
                <a:lnTo>
                  <a:pt x="169111" y="39792"/>
                </a:lnTo>
                <a:cubicBezTo>
                  <a:pt x="166908" y="38431"/>
                  <a:pt x="164477" y="37179"/>
                  <a:pt x="161799" y="35936"/>
                </a:cubicBezTo>
                <a:lnTo>
                  <a:pt x="160524" y="35386"/>
                </a:lnTo>
                <a:cubicBezTo>
                  <a:pt x="160049" y="35191"/>
                  <a:pt x="159509" y="34954"/>
                  <a:pt x="158829" y="34684"/>
                </a:cubicBezTo>
                <a:lnTo>
                  <a:pt x="158569" y="34565"/>
                </a:lnTo>
                <a:lnTo>
                  <a:pt x="157640" y="34198"/>
                </a:lnTo>
                <a:lnTo>
                  <a:pt x="156560" y="33798"/>
                </a:lnTo>
                <a:cubicBezTo>
                  <a:pt x="155848" y="33528"/>
                  <a:pt x="155210" y="33312"/>
                  <a:pt x="154983" y="33236"/>
                </a:cubicBezTo>
                <a:cubicBezTo>
                  <a:pt x="154703" y="33128"/>
                  <a:pt x="154238" y="32966"/>
                  <a:pt x="153677" y="32783"/>
                </a:cubicBezTo>
                <a:cubicBezTo>
                  <a:pt x="153104" y="32588"/>
                  <a:pt x="152434" y="32372"/>
                  <a:pt x="151743" y="32167"/>
                </a:cubicBezTo>
                <a:cubicBezTo>
                  <a:pt x="150361" y="31735"/>
                  <a:pt x="148870" y="31335"/>
                  <a:pt x="147920" y="31076"/>
                </a:cubicBezTo>
                <a:lnTo>
                  <a:pt x="147844" y="31065"/>
                </a:lnTo>
                <a:cubicBezTo>
                  <a:pt x="147520" y="30979"/>
                  <a:pt x="147196" y="30903"/>
                  <a:pt x="146872" y="30817"/>
                </a:cubicBezTo>
                <a:cubicBezTo>
                  <a:pt x="146548" y="30730"/>
                  <a:pt x="146213" y="30644"/>
                  <a:pt x="145867" y="30568"/>
                </a:cubicBezTo>
                <a:lnTo>
                  <a:pt x="143642" y="30050"/>
                </a:lnTo>
                <a:lnTo>
                  <a:pt x="143740" y="30082"/>
                </a:lnTo>
                <a:cubicBezTo>
                  <a:pt x="142336" y="29769"/>
                  <a:pt x="140121" y="29261"/>
                  <a:pt x="137886" y="28808"/>
                </a:cubicBezTo>
                <a:lnTo>
                  <a:pt x="137886" y="28808"/>
                </a:lnTo>
                <a:cubicBezTo>
                  <a:pt x="138037" y="28829"/>
                  <a:pt x="138598" y="28948"/>
                  <a:pt x="138998" y="29035"/>
                </a:cubicBezTo>
                <a:cubicBezTo>
                  <a:pt x="136330" y="28451"/>
                  <a:pt x="133349" y="27922"/>
                  <a:pt x="130919" y="27436"/>
                </a:cubicBezTo>
                <a:cubicBezTo>
                  <a:pt x="130314" y="27328"/>
                  <a:pt x="129871" y="27242"/>
                  <a:pt x="129450" y="27155"/>
                </a:cubicBezTo>
                <a:lnTo>
                  <a:pt x="129450" y="27155"/>
                </a:lnTo>
                <a:lnTo>
                  <a:pt x="129601" y="27177"/>
                </a:lnTo>
                <a:lnTo>
                  <a:pt x="129601" y="27177"/>
                </a:lnTo>
                <a:lnTo>
                  <a:pt x="129353" y="27134"/>
                </a:lnTo>
                <a:lnTo>
                  <a:pt x="128847" y="27030"/>
                </a:lnTo>
                <a:lnTo>
                  <a:pt x="128847" y="27030"/>
                </a:lnTo>
                <a:lnTo>
                  <a:pt x="127344" y="26745"/>
                </a:lnTo>
                <a:lnTo>
                  <a:pt x="127052" y="26669"/>
                </a:lnTo>
                <a:lnTo>
                  <a:pt x="126890" y="26648"/>
                </a:lnTo>
                <a:cubicBezTo>
                  <a:pt x="126563" y="26579"/>
                  <a:pt x="126427" y="26552"/>
                  <a:pt x="126414" y="26552"/>
                </a:cubicBezTo>
                <a:lnTo>
                  <a:pt x="126414" y="26552"/>
                </a:lnTo>
                <a:cubicBezTo>
                  <a:pt x="126401" y="26552"/>
                  <a:pt x="126524" y="26582"/>
                  <a:pt x="126707" y="26626"/>
                </a:cubicBezTo>
                <a:lnTo>
                  <a:pt x="125788" y="26453"/>
                </a:lnTo>
                <a:cubicBezTo>
                  <a:pt x="125238" y="26313"/>
                  <a:pt x="123963" y="26086"/>
                  <a:pt x="123218" y="25913"/>
                </a:cubicBezTo>
                <a:cubicBezTo>
                  <a:pt x="122991" y="25870"/>
                  <a:pt x="122116" y="25676"/>
                  <a:pt x="121263" y="25503"/>
                </a:cubicBezTo>
                <a:lnTo>
                  <a:pt x="120064" y="25254"/>
                </a:lnTo>
                <a:cubicBezTo>
                  <a:pt x="119754" y="25187"/>
                  <a:pt x="119523" y="25128"/>
                  <a:pt x="119408" y="25108"/>
                </a:cubicBezTo>
                <a:lnTo>
                  <a:pt x="119408" y="25108"/>
                </a:lnTo>
                <a:cubicBezTo>
                  <a:pt x="118670" y="24935"/>
                  <a:pt x="117945" y="24771"/>
                  <a:pt x="117288" y="24617"/>
                </a:cubicBezTo>
                <a:cubicBezTo>
                  <a:pt x="117191" y="24595"/>
                  <a:pt x="117083" y="24563"/>
                  <a:pt x="116975" y="24531"/>
                </a:cubicBezTo>
                <a:lnTo>
                  <a:pt x="115301" y="24120"/>
                </a:lnTo>
                <a:cubicBezTo>
                  <a:pt x="114681" y="23956"/>
                  <a:pt x="114283" y="23851"/>
                  <a:pt x="114297" y="23851"/>
                </a:cubicBezTo>
                <a:lnTo>
                  <a:pt x="114297" y="23851"/>
                </a:lnTo>
                <a:cubicBezTo>
                  <a:pt x="114306" y="23851"/>
                  <a:pt x="114484" y="23894"/>
                  <a:pt x="114880" y="23991"/>
                </a:cubicBezTo>
                <a:cubicBezTo>
                  <a:pt x="114264" y="23839"/>
                  <a:pt x="113843" y="23721"/>
                  <a:pt x="113508" y="23634"/>
                </a:cubicBezTo>
                <a:lnTo>
                  <a:pt x="112719" y="23418"/>
                </a:lnTo>
                <a:lnTo>
                  <a:pt x="112006" y="23224"/>
                </a:lnTo>
                <a:lnTo>
                  <a:pt x="111510" y="23094"/>
                </a:lnTo>
                <a:cubicBezTo>
                  <a:pt x="111326" y="23040"/>
                  <a:pt x="111110" y="22975"/>
                  <a:pt x="110851" y="22900"/>
                </a:cubicBezTo>
                <a:lnTo>
                  <a:pt x="110851" y="22900"/>
                </a:lnTo>
                <a:lnTo>
                  <a:pt x="110959" y="22921"/>
                </a:lnTo>
                <a:cubicBezTo>
                  <a:pt x="110224" y="22695"/>
                  <a:pt x="109058" y="22349"/>
                  <a:pt x="108615" y="22208"/>
                </a:cubicBezTo>
                <a:lnTo>
                  <a:pt x="106628" y="21517"/>
                </a:lnTo>
                <a:lnTo>
                  <a:pt x="105926" y="21280"/>
                </a:lnTo>
                <a:cubicBezTo>
                  <a:pt x="105688" y="21204"/>
                  <a:pt x="105439" y="21096"/>
                  <a:pt x="105169" y="20999"/>
                </a:cubicBezTo>
                <a:lnTo>
                  <a:pt x="103539" y="20383"/>
                </a:lnTo>
                <a:lnTo>
                  <a:pt x="103106" y="20210"/>
                </a:lnTo>
                <a:cubicBezTo>
                  <a:pt x="102955" y="20156"/>
                  <a:pt x="102815" y="20092"/>
                  <a:pt x="102674" y="20038"/>
                </a:cubicBezTo>
                <a:lnTo>
                  <a:pt x="101800" y="19659"/>
                </a:lnTo>
                <a:lnTo>
                  <a:pt x="100914" y="19281"/>
                </a:lnTo>
                <a:cubicBezTo>
                  <a:pt x="100611" y="19163"/>
                  <a:pt x="100320" y="19033"/>
                  <a:pt x="100039" y="18893"/>
                </a:cubicBezTo>
                <a:lnTo>
                  <a:pt x="98343" y="18093"/>
                </a:lnTo>
                <a:cubicBezTo>
                  <a:pt x="98062" y="17975"/>
                  <a:pt x="97803" y="17823"/>
                  <a:pt x="97544" y="17705"/>
                </a:cubicBezTo>
                <a:lnTo>
                  <a:pt x="96788" y="17316"/>
                </a:lnTo>
                <a:lnTo>
                  <a:pt x="96788" y="17316"/>
                </a:lnTo>
                <a:cubicBezTo>
                  <a:pt x="96887" y="17369"/>
                  <a:pt x="96929" y="17393"/>
                  <a:pt x="96927" y="17393"/>
                </a:cubicBezTo>
                <a:cubicBezTo>
                  <a:pt x="96921" y="17393"/>
                  <a:pt x="96565" y="17207"/>
                  <a:pt x="96151" y="16992"/>
                </a:cubicBezTo>
                <a:cubicBezTo>
                  <a:pt x="95859" y="16851"/>
                  <a:pt x="95557" y="16678"/>
                  <a:pt x="95308" y="16549"/>
                </a:cubicBezTo>
                <a:cubicBezTo>
                  <a:pt x="95060" y="16408"/>
                  <a:pt x="94876" y="16311"/>
                  <a:pt x="94833" y="16300"/>
                </a:cubicBezTo>
                <a:cubicBezTo>
                  <a:pt x="94683" y="16207"/>
                  <a:pt x="94400" y="16053"/>
                  <a:pt x="94408" y="16053"/>
                </a:cubicBezTo>
                <a:lnTo>
                  <a:pt x="94408" y="16053"/>
                </a:lnTo>
                <a:cubicBezTo>
                  <a:pt x="94412" y="16053"/>
                  <a:pt x="94491" y="16094"/>
                  <a:pt x="94703" y="16203"/>
                </a:cubicBezTo>
                <a:cubicBezTo>
                  <a:pt x="94206" y="15933"/>
                  <a:pt x="93774" y="15717"/>
                  <a:pt x="93386" y="15490"/>
                </a:cubicBezTo>
                <a:lnTo>
                  <a:pt x="92327" y="14896"/>
                </a:lnTo>
                <a:lnTo>
                  <a:pt x="90426" y="13816"/>
                </a:lnTo>
                <a:cubicBezTo>
                  <a:pt x="90391" y="13793"/>
                  <a:pt x="90378" y="13784"/>
                  <a:pt x="90381" y="13784"/>
                </a:cubicBezTo>
                <a:lnTo>
                  <a:pt x="90381" y="13784"/>
                </a:lnTo>
                <a:cubicBezTo>
                  <a:pt x="90395" y="13784"/>
                  <a:pt x="90684" y="13948"/>
                  <a:pt x="90690" y="13948"/>
                </a:cubicBezTo>
                <a:cubicBezTo>
                  <a:pt x="90692" y="13948"/>
                  <a:pt x="90681" y="13941"/>
                  <a:pt x="90653" y="13924"/>
                </a:cubicBezTo>
                <a:cubicBezTo>
                  <a:pt x="90491" y="13838"/>
                  <a:pt x="90027" y="13579"/>
                  <a:pt x="89843" y="13460"/>
                </a:cubicBezTo>
                <a:cubicBezTo>
                  <a:pt x="89810" y="13439"/>
                  <a:pt x="89796" y="13431"/>
                  <a:pt x="89798" y="13431"/>
                </a:cubicBezTo>
                <a:lnTo>
                  <a:pt x="89798" y="13431"/>
                </a:lnTo>
                <a:cubicBezTo>
                  <a:pt x="89799" y="13431"/>
                  <a:pt x="89806" y="13434"/>
                  <a:pt x="89819" y="13441"/>
                </a:cubicBezTo>
                <a:lnTo>
                  <a:pt x="89819" y="13441"/>
                </a:lnTo>
                <a:cubicBezTo>
                  <a:pt x="89208" y="13086"/>
                  <a:pt x="88829" y="12867"/>
                  <a:pt x="88579" y="12725"/>
                </a:cubicBezTo>
                <a:cubicBezTo>
                  <a:pt x="88428" y="12628"/>
                  <a:pt x="88266" y="12552"/>
                  <a:pt x="88093" y="12477"/>
                </a:cubicBezTo>
                <a:cubicBezTo>
                  <a:pt x="87110" y="11872"/>
                  <a:pt x="86613" y="11580"/>
                  <a:pt x="85879" y="11170"/>
                </a:cubicBezTo>
                <a:cubicBezTo>
                  <a:pt x="85696" y="11052"/>
                  <a:pt x="85439" y="10895"/>
                  <a:pt x="85444" y="10895"/>
                </a:cubicBezTo>
                <a:lnTo>
                  <a:pt x="85444" y="10895"/>
                </a:lnTo>
                <a:cubicBezTo>
                  <a:pt x="85448" y="10895"/>
                  <a:pt x="85633" y="11004"/>
                  <a:pt x="86192" y="11332"/>
                </a:cubicBezTo>
                <a:lnTo>
                  <a:pt x="83827" y="9928"/>
                </a:lnTo>
                <a:cubicBezTo>
                  <a:pt x="83341" y="9647"/>
                  <a:pt x="82865" y="9366"/>
                  <a:pt x="82520" y="9172"/>
                </a:cubicBezTo>
                <a:cubicBezTo>
                  <a:pt x="82163" y="8967"/>
                  <a:pt x="81926" y="8837"/>
                  <a:pt x="81904" y="8826"/>
                </a:cubicBezTo>
                <a:cubicBezTo>
                  <a:pt x="81699" y="8697"/>
                  <a:pt x="80943" y="8275"/>
                  <a:pt x="80759" y="8167"/>
                </a:cubicBezTo>
                <a:lnTo>
                  <a:pt x="79128" y="7260"/>
                </a:lnTo>
                <a:lnTo>
                  <a:pt x="78459" y="6882"/>
                </a:lnTo>
                <a:lnTo>
                  <a:pt x="77508" y="6385"/>
                </a:lnTo>
                <a:lnTo>
                  <a:pt x="77940" y="6612"/>
                </a:lnTo>
                <a:cubicBezTo>
                  <a:pt x="77627" y="6461"/>
                  <a:pt x="77303" y="6299"/>
                  <a:pt x="76903" y="6072"/>
                </a:cubicBezTo>
                <a:lnTo>
                  <a:pt x="76223" y="5715"/>
                </a:lnTo>
                <a:lnTo>
                  <a:pt x="75370" y="5294"/>
                </a:lnTo>
                <a:lnTo>
                  <a:pt x="75413" y="5316"/>
                </a:lnTo>
                <a:cubicBezTo>
                  <a:pt x="74678" y="4949"/>
                  <a:pt x="74236" y="4733"/>
                  <a:pt x="73944" y="4581"/>
                </a:cubicBezTo>
                <a:lnTo>
                  <a:pt x="73317" y="4301"/>
                </a:lnTo>
                <a:lnTo>
                  <a:pt x="72702" y="4031"/>
                </a:lnTo>
                <a:lnTo>
                  <a:pt x="72129" y="3771"/>
                </a:lnTo>
                <a:lnTo>
                  <a:pt x="71730" y="3588"/>
                </a:lnTo>
                <a:lnTo>
                  <a:pt x="71222" y="3382"/>
                </a:lnTo>
                <a:lnTo>
                  <a:pt x="71384" y="3458"/>
                </a:lnTo>
                <a:cubicBezTo>
                  <a:pt x="71233" y="3415"/>
                  <a:pt x="70574" y="3145"/>
                  <a:pt x="69742" y="2799"/>
                </a:cubicBezTo>
                <a:lnTo>
                  <a:pt x="69418" y="2659"/>
                </a:lnTo>
                <a:lnTo>
                  <a:pt x="69073" y="2529"/>
                </a:lnTo>
                <a:lnTo>
                  <a:pt x="68381" y="2292"/>
                </a:lnTo>
                <a:cubicBezTo>
                  <a:pt x="67911" y="2121"/>
                  <a:pt x="67442" y="1939"/>
                  <a:pt x="67003" y="1799"/>
                </a:cubicBezTo>
                <a:lnTo>
                  <a:pt x="67003" y="1799"/>
                </a:lnTo>
                <a:cubicBezTo>
                  <a:pt x="67204" y="1864"/>
                  <a:pt x="67414" y="1948"/>
                  <a:pt x="67615" y="2022"/>
                </a:cubicBezTo>
                <a:cubicBezTo>
                  <a:pt x="67139" y="1849"/>
                  <a:pt x="66459" y="1644"/>
                  <a:pt x="65778" y="1428"/>
                </a:cubicBezTo>
                <a:lnTo>
                  <a:pt x="64785" y="1114"/>
                </a:lnTo>
                <a:cubicBezTo>
                  <a:pt x="64471" y="1017"/>
                  <a:pt x="64169" y="952"/>
                  <a:pt x="63921" y="877"/>
                </a:cubicBezTo>
                <a:lnTo>
                  <a:pt x="63921" y="877"/>
                </a:lnTo>
                <a:cubicBezTo>
                  <a:pt x="64042" y="907"/>
                  <a:pt x="64364" y="988"/>
                  <a:pt x="64569" y="1039"/>
                </a:cubicBezTo>
                <a:lnTo>
                  <a:pt x="63802" y="844"/>
                </a:lnTo>
                <a:cubicBezTo>
                  <a:pt x="63618" y="790"/>
                  <a:pt x="63478" y="769"/>
                  <a:pt x="63391" y="747"/>
                </a:cubicBezTo>
                <a:lnTo>
                  <a:pt x="63219" y="704"/>
                </a:lnTo>
                <a:lnTo>
                  <a:pt x="63175" y="704"/>
                </a:lnTo>
                <a:cubicBezTo>
                  <a:pt x="63175" y="704"/>
                  <a:pt x="63185" y="713"/>
                  <a:pt x="63163" y="713"/>
                </a:cubicBezTo>
                <a:cubicBezTo>
                  <a:pt x="63151" y="713"/>
                  <a:pt x="63132" y="711"/>
                  <a:pt x="63100" y="704"/>
                </a:cubicBezTo>
                <a:cubicBezTo>
                  <a:pt x="62992" y="682"/>
                  <a:pt x="62776" y="628"/>
                  <a:pt x="62290" y="542"/>
                </a:cubicBezTo>
                <a:cubicBezTo>
                  <a:pt x="62167" y="513"/>
                  <a:pt x="62179" y="513"/>
                  <a:pt x="62201" y="513"/>
                </a:cubicBezTo>
                <a:cubicBezTo>
                  <a:pt x="62212" y="513"/>
                  <a:pt x="62225" y="513"/>
                  <a:pt x="62225" y="509"/>
                </a:cubicBezTo>
                <a:cubicBezTo>
                  <a:pt x="62214" y="509"/>
                  <a:pt x="62214" y="509"/>
                  <a:pt x="62192" y="499"/>
                </a:cubicBezTo>
                <a:lnTo>
                  <a:pt x="62074" y="477"/>
                </a:lnTo>
                <a:cubicBezTo>
                  <a:pt x="61966" y="455"/>
                  <a:pt x="61771" y="412"/>
                  <a:pt x="61436" y="358"/>
                </a:cubicBezTo>
                <a:cubicBezTo>
                  <a:pt x="61102" y="304"/>
                  <a:pt x="60140" y="142"/>
                  <a:pt x="59028" y="67"/>
                </a:cubicBezTo>
                <a:cubicBezTo>
                  <a:pt x="58385" y="23"/>
                  <a:pt x="57742" y="0"/>
                  <a:pt x="57100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6" name="Google Shape;2276;p30"/>
          <p:cNvGrpSpPr/>
          <p:nvPr/>
        </p:nvGrpSpPr>
        <p:grpSpPr>
          <a:xfrm>
            <a:off x="6719650" y="-132150"/>
            <a:ext cx="2643375" cy="1054400"/>
            <a:chOff x="428375" y="4336500"/>
            <a:chExt cx="2643375" cy="1054400"/>
          </a:xfrm>
        </p:grpSpPr>
        <p:sp>
          <p:nvSpPr>
            <p:cNvPr id="2277" name="Google Shape;2277;p30"/>
            <p:cNvSpPr/>
            <p:nvPr/>
          </p:nvSpPr>
          <p:spPr>
            <a:xfrm>
              <a:off x="3020375" y="4946700"/>
              <a:ext cx="27450" cy="3475"/>
            </a:xfrm>
            <a:custGeom>
              <a:rect b="b" l="l" r="r" t="t"/>
              <a:pathLst>
                <a:path extrusionOk="0" h="139" w="1098">
                  <a:moveTo>
                    <a:pt x="64" y="0"/>
                  </a:moveTo>
                  <a:cubicBezTo>
                    <a:pt x="1" y="0"/>
                    <a:pt x="366" y="51"/>
                    <a:pt x="429" y="63"/>
                  </a:cubicBezTo>
                  <a:lnTo>
                    <a:pt x="1044" y="133"/>
                  </a:lnTo>
                  <a:lnTo>
                    <a:pt x="1044" y="133"/>
                  </a:lnTo>
                  <a:cubicBezTo>
                    <a:pt x="694" y="92"/>
                    <a:pt x="100" y="12"/>
                    <a:pt x="64" y="0"/>
                  </a:cubicBezTo>
                  <a:close/>
                  <a:moveTo>
                    <a:pt x="1044" y="133"/>
                  </a:moveTo>
                  <a:lnTo>
                    <a:pt x="1044" y="133"/>
                  </a:lnTo>
                  <a:cubicBezTo>
                    <a:pt x="1063" y="135"/>
                    <a:pt x="1080" y="137"/>
                    <a:pt x="1097" y="139"/>
                  </a:cubicBezTo>
                  <a:lnTo>
                    <a:pt x="1044" y="13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0"/>
            <p:cNvSpPr/>
            <p:nvPr/>
          </p:nvSpPr>
          <p:spPr>
            <a:xfrm>
              <a:off x="3005900" y="4945425"/>
              <a:ext cx="25625" cy="2975"/>
            </a:xfrm>
            <a:custGeom>
              <a:rect b="b" l="l" r="r" t="t"/>
              <a:pathLst>
                <a:path extrusionOk="0" h="119" w="1025">
                  <a:moveTo>
                    <a:pt x="0" y="1"/>
                  </a:moveTo>
                  <a:lnTo>
                    <a:pt x="0" y="1"/>
                  </a:lnTo>
                  <a:cubicBezTo>
                    <a:pt x="732" y="92"/>
                    <a:pt x="980" y="118"/>
                    <a:pt x="1016" y="118"/>
                  </a:cubicBezTo>
                  <a:cubicBezTo>
                    <a:pt x="1024" y="118"/>
                    <a:pt x="1021" y="117"/>
                    <a:pt x="1008" y="1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0"/>
            <p:cNvSpPr/>
            <p:nvPr/>
          </p:nvSpPr>
          <p:spPr>
            <a:xfrm>
              <a:off x="2914850" y="4934400"/>
              <a:ext cx="25550" cy="2550"/>
            </a:xfrm>
            <a:custGeom>
              <a:rect b="b" l="l" r="r" t="t"/>
              <a:pathLst>
                <a:path extrusionOk="0" h="102" w="1022">
                  <a:moveTo>
                    <a:pt x="1" y="1"/>
                  </a:moveTo>
                  <a:lnTo>
                    <a:pt x="442" y="51"/>
                  </a:lnTo>
                  <a:lnTo>
                    <a:pt x="1021" y="102"/>
                  </a:lnTo>
                  <a:lnTo>
                    <a:pt x="1021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0"/>
            <p:cNvSpPr/>
            <p:nvPr/>
          </p:nvSpPr>
          <p:spPr>
            <a:xfrm>
              <a:off x="2813425" y="4924325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0"/>
            <p:cNvSpPr/>
            <p:nvPr/>
          </p:nvSpPr>
          <p:spPr>
            <a:xfrm>
              <a:off x="2791050" y="4922750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0"/>
            <p:cNvSpPr/>
            <p:nvPr/>
          </p:nvSpPr>
          <p:spPr>
            <a:xfrm>
              <a:off x="2943525" y="4937875"/>
              <a:ext cx="19550" cy="2550"/>
            </a:xfrm>
            <a:custGeom>
              <a:rect b="b" l="l" r="r" t="t"/>
              <a:pathLst>
                <a:path extrusionOk="0" h="102" w="782">
                  <a:moveTo>
                    <a:pt x="0" y="0"/>
                  </a:moveTo>
                  <a:lnTo>
                    <a:pt x="391" y="51"/>
                  </a:lnTo>
                  <a:lnTo>
                    <a:pt x="782" y="101"/>
                  </a:lnTo>
                  <a:cubicBezTo>
                    <a:pt x="706" y="89"/>
                    <a:pt x="555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0"/>
            <p:cNvSpPr/>
            <p:nvPr/>
          </p:nvSpPr>
          <p:spPr>
            <a:xfrm>
              <a:off x="2931875" y="4936925"/>
              <a:ext cx="21750" cy="2550"/>
            </a:xfrm>
            <a:custGeom>
              <a:rect b="b" l="l" r="r" t="t"/>
              <a:pathLst>
                <a:path extrusionOk="0" h="102" w="870">
                  <a:moveTo>
                    <a:pt x="0" y="1"/>
                  </a:moveTo>
                  <a:lnTo>
                    <a:pt x="857" y="101"/>
                  </a:lnTo>
                  <a:lnTo>
                    <a:pt x="870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0"/>
            <p:cNvSpPr/>
            <p:nvPr/>
          </p:nvSpPr>
          <p:spPr>
            <a:xfrm>
              <a:off x="2963375" y="4940400"/>
              <a:ext cx="2525" cy="325"/>
            </a:xfrm>
            <a:custGeom>
              <a:rect b="b" l="l" r="r" t="t"/>
              <a:pathLst>
                <a:path extrusionOk="0" h="13" w="101">
                  <a:moveTo>
                    <a:pt x="0" y="0"/>
                  </a:moveTo>
                  <a:lnTo>
                    <a:pt x="36" y="5"/>
                  </a:lnTo>
                  <a:lnTo>
                    <a:pt x="36" y="5"/>
                  </a:lnTo>
                  <a:cubicBezTo>
                    <a:pt x="22" y="2"/>
                    <a:pt x="10" y="0"/>
                    <a:pt x="0" y="0"/>
                  </a:cubicBezTo>
                  <a:close/>
                  <a:moveTo>
                    <a:pt x="36" y="5"/>
                  </a:moveTo>
                  <a:cubicBezTo>
                    <a:pt x="56" y="8"/>
                    <a:pt x="78" y="13"/>
                    <a:pt x="101" y="13"/>
                  </a:cubicBezTo>
                  <a:lnTo>
                    <a:pt x="36" y="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0"/>
            <p:cNvSpPr/>
            <p:nvPr/>
          </p:nvSpPr>
          <p:spPr>
            <a:xfrm>
              <a:off x="3043000" y="4950825"/>
              <a:ext cx="28750" cy="3150"/>
            </a:xfrm>
            <a:custGeom>
              <a:rect b="b" l="l" r="r" t="t"/>
              <a:pathLst>
                <a:path extrusionOk="0" h="126" w="1150">
                  <a:moveTo>
                    <a:pt x="24" y="1"/>
                  </a:moveTo>
                  <a:cubicBezTo>
                    <a:pt x="1" y="1"/>
                    <a:pt x="130" y="21"/>
                    <a:pt x="520" y="75"/>
                  </a:cubicBezTo>
                  <a:cubicBezTo>
                    <a:pt x="621" y="75"/>
                    <a:pt x="723" y="80"/>
                    <a:pt x="823" y="89"/>
                  </a:cubicBezTo>
                  <a:lnTo>
                    <a:pt x="823" y="89"/>
                  </a:lnTo>
                  <a:cubicBezTo>
                    <a:pt x="459" y="48"/>
                    <a:pt x="61" y="1"/>
                    <a:pt x="24" y="1"/>
                  </a:cubicBezTo>
                  <a:close/>
                  <a:moveTo>
                    <a:pt x="823" y="89"/>
                  </a:moveTo>
                  <a:cubicBezTo>
                    <a:pt x="940" y="102"/>
                    <a:pt x="1053" y="115"/>
                    <a:pt x="1150" y="125"/>
                  </a:cubicBezTo>
                  <a:cubicBezTo>
                    <a:pt x="1044" y="112"/>
                    <a:pt x="934" y="99"/>
                    <a:pt x="823" y="8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0"/>
            <p:cNvSpPr/>
            <p:nvPr/>
          </p:nvSpPr>
          <p:spPr>
            <a:xfrm>
              <a:off x="2977850" y="4942600"/>
              <a:ext cx="28700" cy="3175"/>
            </a:xfrm>
            <a:custGeom>
              <a:rect b="b" l="l" r="r" t="t"/>
              <a:pathLst>
                <a:path extrusionOk="0" h="127" w="1148">
                  <a:moveTo>
                    <a:pt x="1" y="0"/>
                  </a:moveTo>
                  <a:lnTo>
                    <a:pt x="1046" y="123"/>
                  </a:lnTo>
                  <a:lnTo>
                    <a:pt x="1046" y="123"/>
                  </a:lnTo>
                  <a:cubicBezTo>
                    <a:pt x="1015" y="118"/>
                    <a:pt x="973" y="110"/>
                    <a:pt x="993" y="110"/>
                  </a:cubicBezTo>
                  <a:cubicBezTo>
                    <a:pt x="994" y="110"/>
                    <a:pt x="994" y="110"/>
                    <a:pt x="995" y="110"/>
                  </a:cubicBezTo>
                  <a:lnTo>
                    <a:pt x="995" y="110"/>
                  </a:lnTo>
                  <a:lnTo>
                    <a:pt x="1" y="0"/>
                  </a:lnTo>
                  <a:close/>
                  <a:moveTo>
                    <a:pt x="1046" y="123"/>
                  </a:moveTo>
                  <a:cubicBezTo>
                    <a:pt x="1057" y="125"/>
                    <a:pt x="1067" y="126"/>
                    <a:pt x="1072" y="126"/>
                  </a:cubicBezTo>
                  <a:lnTo>
                    <a:pt x="1046" y="123"/>
                  </a:lnTo>
                  <a:close/>
                  <a:moveTo>
                    <a:pt x="995" y="110"/>
                  </a:moveTo>
                  <a:lnTo>
                    <a:pt x="1147" y="126"/>
                  </a:lnTo>
                  <a:cubicBezTo>
                    <a:pt x="1053" y="114"/>
                    <a:pt x="1010" y="110"/>
                    <a:pt x="995" y="1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0"/>
            <p:cNvSpPr/>
            <p:nvPr/>
          </p:nvSpPr>
          <p:spPr>
            <a:xfrm>
              <a:off x="2964950" y="4941025"/>
              <a:ext cx="12925" cy="1600"/>
            </a:xfrm>
            <a:custGeom>
              <a:rect b="b" l="l" r="r" t="t"/>
              <a:pathLst>
                <a:path extrusionOk="0" h="64" w="517">
                  <a:moveTo>
                    <a:pt x="0" y="0"/>
                  </a:moveTo>
                  <a:lnTo>
                    <a:pt x="517" y="63"/>
                  </a:lnTo>
                  <a:lnTo>
                    <a:pt x="1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0"/>
            <p:cNvSpPr/>
            <p:nvPr/>
          </p:nvSpPr>
          <p:spPr>
            <a:xfrm>
              <a:off x="2798600" y="4924000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0"/>
            <p:cNvSpPr/>
            <p:nvPr/>
          </p:nvSpPr>
          <p:spPr>
            <a:xfrm>
              <a:off x="2891225" y="4932525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0"/>
            <p:cNvSpPr/>
            <p:nvPr/>
          </p:nvSpPr>
          <p:spPr>
            <a:xfrm>
              <a:off x="2657475" y="4914250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0"/>
            <p:cNvSpPr/>
            <p:nvPr/>
          </p:nvSpPr>
          <p:spPr>
            <a:xfrm>
              <a:off x="2843350" y="4928100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0"/>
            <p:cNvSpPr/>
            <p:nvPr/>
          </p:nvSpPr>
          <p:spPr>
            <a:xfrm>
              <a:off x="2751675" y="4919925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0"/>
            <p:cNvSpPr/>
            <p:nvPr/>
          </p:nvSpPr>
          <p:spPr>
            <a:xfrm>
              <a:off x="2885875" y="4931975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0"/>
            <p:cNvSpPr/>
            <p:nvPr/>
          </p:nvSpPr>
          <p:spPr>
            <a:xfrm>
              <a:off x="2872000" y="4930625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0"/>
            <p:cNvSpPr/>
            <p:nvPr/>
          </p:nvSpPr>
          <p:spPr>
            <a:xfrm>
              <a:off x="2584575" y="4912750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0"/>
            <p:cNvSpPr/>
            <p:nvPr/>
          </p:nvSpPr>
          <p:spPr>
            <a:xfrm>
              <a:off x="2660325" y="4914250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0"/>
            <p:cNvSpPr/>
            <p:nvPr/>
          </p:nvSpPr>
          <p:spPr>
            <a:xfrm>
              <a:off x="2721125" y="4918025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0"/>
            <p:cNvSpPr/>
            <p:nvPr/>
          </p:nvSpPr>
          <p:spPr>
            <a:xfrm>
              <a:off x="3024075" y="4949375"/>
              <a:ext cx="4525" cy="500"/>
            </a:xfrm>
            <a:custGeom>
              <a:rect b="b" l="l" r="r" t="t"/>
              <a:pathLst>
                <a:path extrusionOk="0" h="20" w="181">
                  <a:moveTo>
                    <a:pt x="3" y="0"/>
                  </a:moveTo>
                  <a:cubicBezTo>
                    <a:pt x="1" y="0"/>
                    <a:pt x="48" y="7"/>
                    <a:pt x="118" y="19"/>
                  </a:cubicBezTo>
                  <a:lnTo>
                    <a:pt x="181" y="19"/>
                  </a:lnTo>
                  <a:cubicBezTo>
                    <a:pt x="55" y="7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0"/>
            <p:cNvSpPr/>
            <p:nvPr/>
          </p:nvSpPr>
          <p:spPr>
            <a:xfrm>
              <a:off x="2981725" y="4943525"/>
              <a:ext cx="59225" cy="7750"/>
            </a:xfrm>
            <a:custGeom>
              <a:rect b="b" l="l" r="r" t="t"/>
              <a:pathLst>
                <a:path extrusionOk="0" h="310" w="2369">
                  <a:moveTo>
                    <a:pt x="11" y="0"/>
                  </a:moveTo>
                  <a:cubicBezTo>
                    <a:pt x="0" y="0"/>
                    <a:pt x="73" y="11"/>
                    <a:pt x="201" y="28"/>
                  </a:cubicBezTo>
                  <a:lnTo>
                    <a:pt x="201" y="28"/>
                  </a:lnTo>
                  <a:cubicBezTo>
                    <a:pt x="139" y="19"/>
                    <a:pt x="82" y="11"/>
                    <a:pt x="22" y="1"/>
                  </a:cubicBezTo>
                  <a:cubicBezTo>
                    <a:pt x="16" y="1"/>
                    <a:pt x="13" y="0"/>
                    <a:pt x="11" y="0"/>
                  </a:cubicBezTo>
                  <a:close/>
                  <a:moveTo>
                    <a:pt x="201" y="28"/>
                  </a:moveTo>
                  <a:lnTo>
                    <a:pt x="201" y="28"/>
                  </a:lnTo>
                  <a:cubicBezTo>
                    <a:pt x="389" y="55"/>
                    <a:pt x="613" y="86"/>
                    <a:pt x="1030" y="152"/>
                  </a:cubicBezTo>
                  <a:cubicBezTo>
                    <a:pt x="1181" y="165"/>
                    <a:pt x="1295" y="178"/>
                    <a:pt x="1786" y="241"/>
                  </a:cubicBezTo>
                  <a:cubicBezTo>
                    <a:pt x="1931" y="258"/>
                    <a:pt x="1975" y="264"/>
                    <a:pt x="1972" y="264"/>
                  </a:cubicBezTo>
                  <a:cubicBezTo>
                    <a:pt x="1967" y="264"/>
                    <a:pt x="1852" y="251"/>
                    <a:pt x="1819" y="251"/>
                  </a:cubicBezTo>
                  <a:cubicBezTo>
                    <a:pt x="1812" y="251"/>
                    <a:pt x="1809" y="252"/>
                    <a:pt x="1812" y="253"/>
                  </a:cubicBezTo>
                  <a:cubicBezTo>
                    <a:pt x="1994" y="269"/>
                    <a:pt x="2349" y="310"/>
                    <a:pt x="2361" y="310"/>
                  </a:cubicBezTo>
                  <a:cubicBezTo>
                    <a:pt x="2368" y="310"/>
                    <a:pt x="2255" y="295"/>
                    <a:pt x="1912" y="253"/>
                  </a:cubicBezTo>
                  <a:lnTo>
                    <a:pt x="1774" y="228"/>
                  </a:lnTo>
                  <a:cubicBezTo>
                    <a:pt x="1203" y="159"/>
                    <a:pt x="525" y="72"/>
                    <a:pt x="201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0"/>
            <p:cNvSpPr/>
            <p:nvPr/>
          </p:nvSpPr>
          <p:spPr>
            <a:xfrm>
              <a:off x="2844300" y="4929050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0"/>
            <p:cNvSpPr/>
            <p:nvPr/>
          </p:nvSpPr>
          <p:spPr>
            <a:xfrm>
              <a:off x="2633550" y="4912975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0"/>
            <p:cNvSpPr/>
            <p:nvPr/>
          </p:nvSpPr>
          <p:spPr>
            <a:xfrm>
              <a:off x="2583775" y="4910775"/>
              <a:ext cx="14825" cy="6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0"/>
            <p:cNvSpPr/>
            <p:nvPr/>
          </p:nvSpPr>
          <p:spPr>
            <a:xfrm>
              <a:off x="1402125" y="4886525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0"/>
            <p:cNvSpPr/>
            <p:nvPr/>
          </p:nvSpPr>
          <p:spPr>
            <a:xfrm>
              <a:off x="1324625" y="4939550"/>
              <a:ext cx="2875" cy="3375"/>
            </a:xfrm>
            <a:custGeom>
              <a:rect b="b" l="l" r="r" t="t"/>
              <a:pathLst>
                <a:path extrusionOk="0" h="135" w="115">
                  <a:moveTo>
                    <a:pt x="109" y="0"/>
                  </a:moveTo>
                  <a:cubicBezTo>
                    <a:pt x="106" y="0"/>
                    <a:pt x="88" y="18"/>
                    <a:pt x="51" y="59"/>
                  </a:cubicBezTo>
                  <a:lnTo>
                    <a:pt x="0" y="135"/>
                  </a:lnTo>
                  <a:cubicBezTo>
                    <a:pt x="73" y="55"/>
                    <a:pt x="114" y="0"/>
                    <a:pt x="1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0"/>
            <p:cNvSpPr/>
            <p:nvPr/>
          </p:nvSpPr>
          <p:spPr>
            <a:xfrm>
              <a:off x="2754200" y="5165000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0"/>
            <p:cNvSpPr/>
            <p:nvPr/>
          </p:nvSpPr>
          <p:spPr>
            <a:xfrm>
              <a:off x="1959700" y="4867300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0"/>
            <p:cNvSpPr/>
            <p:nvPr/>
          </p:nvSpPr>
          <p:spPr>
            <a:xfrm>
              <a:off x="1922850" y="4871725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0"/>
            <p:cNvSpPr/>
            <p:nvPr/>
          </p:nvSpPr>
          <p:spPr>
            <a:xfrm>
              <a:off x="1839675" y="5039275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0"/>
            <p:cNvSpPr/>
            <p:nvPr/>
          </p:nvSpPr>
          <p:spPr>
            <a:xfrm>
              <a:off x="2109975" y="5092225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0"/>
            <p:cNvSpPr/>
            <p:nvPr/>
          </p:nvSpPr>
          <p:spPr>
            <a:xfrm>
              <a:off x="1370625" y="4902900"/>
              <a:ext cx="9475" cy="5375"/>
            </a:xfrm>
            <a:custGeom>
              <a:rect b="b" l="l" r="r" t="t"/>
              <a:pathLst>
                <a:path extrusionOk="0" h="215" w="379">
                  <a:moveTo>
                    <a:pt x="366" y="1"/>
                  </a:moveTo>
                  <a:cubicBezTo>
                    <a:pt x="240" y="64"/>
                    <a:pt x="114" y="127"/>
                    <a:pt x="0" y="215"/>
                  </a:cubicBezTo>
                  <a:cubicBezTo>
                    <a:pt x="265" y="51"/>
                    <a:pt x="378" y="1"/>
                    <a:pt x="3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0"/>
            <p:cNvSpPr/>
            <p:nvPr/>
          </p:nvSpPr>
          <p:spPr>
            <a:xfrm>
              <a:off x="2122575" y="5130350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0"/>
            <p:cNvSpPr/>
            <p:nvPr/>
          </p:nvSpPr>
          <p:spPr>
            <a:xfrm>
              <a:off x="700575" y="4898450"/>
              <a:ext cx="1800" cy="3850"/>
            </a:xfrm>
            <a:custGeom>
              <a:rect b="b" l="l" r="r" t="t"/>
              <a:pathLst>
                <a:path extrusionOk="0" h="154" w="72">
                  <a:moveTo>
                    <a:pt x="65" y="1"/>
                  </a:moveTo>
                  <a:cubicBezTo>
                    <a:pt x="65" y="1"/>
                    <a:pt x="64" y="1"/>
                    <a:pt x="63" y="2"/>
                  </a:cubicBezTo>
                  <a:lnTo>
                    <a:pt x="0" y="153"/>
                  </a:lnTo>
                  <a:cubicBezTo>
                    <a:pt x="46" y="61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0"/>
            <p:cNvSpPr/>
            <p:nvPr/>
          </p:nvSpPr>
          <p:spPr>
            <a:xfrm>
              <a:off x="547150" y="4434775"/>
              <a:ext cx="15775" cy="14850"/>
            </a:xfrm>
            <a:custGeom>
              <a:rect b="b" l="l" r="r" t="t"/>
              <a:pathLst>
                <a:path extrusionOk="0" h="594" w="631">
                  <a:moveTo>
                    <a:pt x="0" y="1"/>
                  </a:moveTo>
                  <a:lnTo>
                    <a:pt x="631" y="593"/>
                  </a:lnTo>
                  <a:cubicBezTo>
                    <a:pt x="404" y="366"/>
                    <a:pt x="152" y="139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0"/>
            <p:cNvSpPr/>
            <p:nvPr/>
          </p:nvSpPr>
          <p:spPr>
            <a:xfrm>
              <a:off x="2371125" y="4911625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0"/>
            <p:cNvSpPr/>
            <p:nvPr/>
          </p:nvSpPr>
          <p:spPr>
            <a:xfrm>
              <a:off x="2424050" y="4910475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0"/>
            <p:cNvSpPr/>
            <p:nvPr/>
          </p:nvSpPr>
          <p:spPr>
            <a:xfrm>
              <a:off x="2245050" y="5236400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0"/>
            <p:cNvSpPr/>
            <p:nvPr/>
          </p:nvSpPr>
          <p:spPr>
            <a:xfrm>
              <a:off x="2373650" y="4910775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0"/>
            <p:cNvSpPr/>
            <p:nvPr/>
          </p:nvSpPr>
          <p:spPr>
            <a:xfrm>
              <a:off x="2386550" y="4910150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0"/>
            <p:cNvSpPr/>
            <p:nvPr/>
          </p:nvSpPr>
          <p:spPr>
            <a:xfrm>
              <a:off x="2354425" y="4911725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0"/>
            <p:cNvSpPr/>
            <p:nvPr/>
          </p:nvSpPr>
          <p:spPr>
            <a:xfrm>
              <a:off x="1158850" y="5388975"/>
              <a:ext cx="10500" cy="500"/>
            </a:xfrm>
            <a:custGeom>
              <a:rect b="b" l="l" r="r" t="t"/>
              <a:pathLst>
                <a:path extrusionOk="0" h="20" w="420">
                  <a:moveTo>
                    <a:pt x="306" y="1"/>
                  </a:moveTo>
                  <a:cubicBezTo>
                    <a:pt x="66" y="13"/>
                    <a:pt x="0" y="20"/>
                    <a:pt x="41" y="20"/>
                  </a:cubicBezTo>
                  <a:cubicBezTo>
                    <a:pt x="82" y="20"/>
                    <a:pt x="230" y="13"/>
                    <a:pt x="4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0"/>
            <p:cNvSpPr/>
            <p:nvPr/>
          </p:nvSpPr>
          <p:spPr>
            <a:xfrm>
              <a:off x="2577775" y="4970325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0"/>
            <p:cNvSpPr/>
            <p:nvPr/>
          </p:nvSpPr>
          <p:spPr>
            <a:xfrm>
              <a:off x="2539025" y="4953950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0"/>
            <p:cNvSpPr/>
            <p:nvPr/>
          </p:nvSpPr>
          <p:spPr>
            <a:xfrm>
              <a:off x="453575" y="4356350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0"/>
            <p:cNvSpPr/>
            <p:nvPr/>
          </p:nvSpPr>
          <p:spPr>
            <a:xfrm>
              <a:off x="1942050" y="4871400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0"/>
            <p:cNvSpPr/>
            <p:nvPr/>
          </p:nvSpPr>
          <p:spPr>
            <a:xfrm>
              <a:off x="1839050" y="5037100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0"/>
            <p:cNvSpPr/>
            <p:nvPr/>
          </p:nvSpPr>
          <p:spPr>
            <a:xfrm>
              <a:off x="2392550" y="5302025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0"/>
            <p:cNvSpPr/>
            <p:nvPr/>
          </p:nvSpPr>
          <p:spPr>
            <a:xfrm>
              <a:off x="2468475" y="4908575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0"/>
            <p:cNvSpPr/>
            <p:nvPr/>
          </p:nvSpPr>
          <p:spPr>
            <a:xfrm>
              <a:off x="2708975" y="4918925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0"/>
            <p:cNvSpPr/>
            <p:nvPr/>
          </p:nvSpPr>
          <p:spPr>
            <a:xfrm>
              <a:off x="2518250" y="4910150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0"/>
            <p:cNvSpPr/>
            <p:nvPr/>
          </p:nvSpPr>
          <p:spPr>
            <a:xfrm>
              <a:off x="2558250" y="4911100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0"/>
            <p:cNvSpPr/>
            <p:nvPr/>
          </p:nvSpPr>
          <p:spPr>
            <a:xfrm>
              <a:off x="2314900" y="4914525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0"/>
            <p:cNvSpPr/>
            <p:nvPr/>
          </p:nvSpPr>
          <p:spPr>
            <a:xfrm>
              <a:off x="2516025" y="4911100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0"/>
            <p:cNvSpPr/>
            <p:nvPr/>
          </p:nvSpPr>
          <p:spPr>
            <a:xfrm>
              <a:off x="2389700" y="4911100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0"/>
            <p:cNvSpPr/>
            <p:nvPr/>
          </p:nvSpPr>
          <p:spPr>
            <a:xfrm>
              <a:off x="2426575" y="4910475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0"/>
            <p:cNvSpPr/>
            <p:nvPr/>
          </p:nvSpPr>
          <p:spPr>
            <a:xfrm>
              <a:off x="2464375" y="4910775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0"/>
            <p:cNvSpPr/>
            <p:nvPr/>
          </p:nvSpPr>
          <p:spPr>
            <a:xfrm>
              <a:off x="2111725" y="5034800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0"/>
            <p:cNvSpPr/>
            <p:nvPr/>
          </p:nvSpPr>
          <p:spPr>
            <a:xfrm>
              <a:off x="2172975" y="4967475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0"/>
            <p:cNvSpPr/>
            <p:nvPr/>
          </p:nvSpPr>
          <p:spPr>
            <a:xfrm>
              <a:off x="2115300" y="5022875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0"/>
            <p:cNvSpPr/>
            <p:nvPr/>
          </p:nvSpPr>
          <p:spPr>
            <a:xfrm>
              <a:off x="2431300" y="5314000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0"/>
            <p:cNvSpPr/>
            <p:nvPr/>
          </p:nvSpPr>
          <p:spPr>
            <a:xfrm>
              <a:off x="2750575" y="5170125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0"/>
            <p:cNvSpPr/>
            <p:nvPr/>
          </p:nvSpPr>
          <p:spPr>
            <a:xfrm>
              <a:off x="2752300" y="5197450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0"/>
            <p:cNvSpPr/>
            <p:nvPr/>
          </p:nvSpPr>
          <p:spPr>
            <a:xfrm>
              <a:off x="461775" y="4362025"/>
              <a:ext cx="18625" cy="15450"/>
            </a:xfrm>
            <a:custGeom>
              <a:rect b="b" l="l" r="r" t="t"/>
              <a:pathLst>
                <a:path extrusionOk="0" h="618" w="745">
                  <a:moveTo>
                    <a:pt x="1" y="0"/>
                  </a:moveTo>
                  <a:lnTo>
                    <a:pt x="479" y="403"/>
                  </a:lnTo>
                  <a:lnTo>
                    <a:pt x="744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0"/>
            <p:cNvSpPr/>
            <p:nvPr/>
          </p:nvSpPr>
          <p:spPr>
            <a:xfrm>
              <a:off x="428375" y="4336500"/>
              <a:ext cx="15775" cy="12625"/>
            </a:xfrm>
            <a:custGeom>
              <a:rect b="b" l="l" r="r" t="t"/>
              <a:pathLst>
                <a:path extrusionOk="0" h="505" w="631">
                  <a:moveTo>
                    <a:pt x="1" y="0"/>
                  </a:moveTo>
                  <a:cubicBezTo>
                    <a:pt x="177" y="139"/>
                    <a:pt x="505" y="391"/>
                    <a:pt x="631" y="504"/>
                  </a:cubicBezTo>
                  <a:lnTo>
                    <a:pt x="480" y="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0"/>
            <p:cNvSpPr/>
            <p:nvPr/>
          </p:nvSpPr>
          <p:spPr>
            <a:xfrm>
              <a:off x="1421325" y="5032375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0"/>
            <p:cNvSpPr/>
            <p:nvPr/>
          </p:nvSpPr>
          <p:spPr>
            <a:xfrm>
              <a:off x="1425750" y="4881800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0"/>
            <p:cNvSpPr/>
            <p:nvPr/>
          </p:nvSpPr>
          <p:spPr>
            <a:xfrm>
              <a:off x="1668300" y="4893450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2057400" y="449825"/>
            <a:ext cx="63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3" name="Google Shape;183;p4"/>
          <p:cNvSpPr txBox="1"/>
          <p:nvPr>
            <p:ph idx="1" type="subTitle"/>
          </p:nvPr>
        </p:nvSpPr>
        <p:spPr>
          <a:xfrm>
            <a:off x="709875" y="1252475"/>
            <a:ext cx="77193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AutoNum type="arabicPeriod"/>
              <a:defRPr sz="125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alphaLcPeriod"/>
              <a:defRPr sz="125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romanLcPeriod"/>
              <a:defRPr sz="125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arabicPeriod"/>
              <a:defRPr sz="125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alphaLcPeriod"/>
              <a:defRPr sz="125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romanLcPeriod"/>
              <a:defRPr sz="125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arabicPeriod"/>
              <a:defRPr sz="125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alphaLcPeriod"/>
              <a:defRPr sz="125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romanLcPeriod"/>
              <a:defRPr sz="1250"/>
            </a:lvl9pPr>
          </a:lstStyle>
          <a:p/>
        </p:txBody>
      </p:sp>
      <p:grpSp>
        <p:nvGrpSpPr>
          <p:cNvPr id="184" name="Google Shape;184;p4"/>
          <p:cNvGrpSpPr/>
          <p:nvPr/>
        </p:nvGrpSpPr>
        <p:grpSpPr>
          <a:xfrm>
            <a:off x="8179063" y="128159"/>
            <a:ext cx="830459" cy="4887182"/>
            <a:chOff x="8174213" y="128159"/>
            <a:chExt cx="830459" cy="4887182"/>
          </a:xfrm>
        </p:grpSpPr>
        <p:sp>
          <p:nvSpPr>
            <p:cNvPr id="185" name="Google Shape;185;p4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" name="Google Shape;186;p4"/>
            <p:cNvGrpSpPr/>
            <p:nvPr/>
          </p:nvGrpSpPr>
          <p:grpSpPr>
            <a:xfrm flipH="1">
              <a:off x="8208953" y="128159"/>
              <a:ext cx="795719" cy="4887182"/>
              <a:chOff x="134466" y="128159"/>
              <a:chExt cx="795719" cy="4887182"/>
            </a:xfrm>
          </p:grpSpPr>
          <p:sp>
            <p:nvSpPr>
              <p:cNvPr id="187" name="Google Shape;187;p4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AND_BODY_1_2"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31"/>
          <p:cNvGrpSpPr/>
          <p:nvPr/>
        </p:nvGrpSpPr>
        <p:grpSpPr>
          <a:xfrm>
            <a:off x="8198255" y="444849"/>
            <a:ext cx="795710" cy="172800"/>
            <a:chOff x="462030" y="444849"/>
            <a:chExt cx="795710" cy="172800"/>
          </a:xfrm>
        </p:grpSpPr>
        <p:sp>
          <p:nvSpPr>
            <p:cNvPr id="2349" name="Google Shape;2349;p31"/>
            <p:cNvSpPr/>
            <p:nvPr/>
          </p:nvSpPr>
          <p:spPr>
            <a:xfrm flipH="1">
              <a:off x="1084940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 flipH="1">
              <a:off x="462030" y="4469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1" name="Google Shape;2351;p31"/>
          <p:cNvSpPr/>
          <p:nvPr/>
        </p:nvSpPr>
        <p:spPr>
          <a:xfrm flipH="1">
            <a:off x="8198259" y="262580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31"/>
          <p:cNvSpPr/>
          <p:nvPr/>
        </p:nvSpPr>
        <p:spPr>
          <a:xfrm flipH="1">
            <a:off x="8474965" y="2944178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31"/>
          <p:cNvSpPr/>
          <p:nvPr/>
        </p:nvSpPr>
        <p:spPr>
          <a:xfrm flipH="1">
            <a:off x="7921572" y="3259156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31"/>
          <p:cNvSpPr/>
          <p:nvPr/>
        </p:nvSpPr>
        <p:spPr>
          <a:xfrm flipH="1">
            <a:off x="8821165" y="357753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31"/>
          <p:cNvSpPr/>
          <p:nvPr/>
        </p:nvSpPr>
        <p:spPr>
          <a:xfrm flipH="1">
            <a:off x="8198259" y="3892510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31"/>
          <p:cNvSpPr/>
          <p:nvPr/>
        </p:nvSpPr>
        <p:spPr>
          <a:xfrm flipH="1">
            <a:off x="7852065" y="4209187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31"/>
          <p:cNvSpPr/>
          <p:nvPr/>
        </p:nvSpPr>
        <p:spPr>
          <a:xfrm flipH="1">
            <a:off x="8474965" y="4524165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31"/>
          <p:cNvSpPr/>
          <p:nvPr/>
        </p:nvSpPr>
        <p:spPr>
          <a:xfrm flipH="1">
            <a:off x="8198274" y="4524165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31"/>
          <p:cNvSpPr/>
          <p:nvPr/>
        </p:nvSpPr>
        <p:spPr>
          <a:xfrm flipH="1">
            <a:off x="8821165" y="4842541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0" name="Google Shape;2360;p31"/>
          <p:cNvGrpSpPr/>
          <p:nvPr/>
        </p:nvGrpSpPr>
        <p:grpSpPr>
          <a:xfrm>
            <a:off x="8198259" y="762363"/>
            <a:ext cx="795696" cy="172800"/>
            <a:chOff x="462034" y="762363"/>
            <a:chExt cx="795696" cy="172800"/>
          </a:xfrm>
        </p:grpSpPr>
        <p:sp>
          <p:nvSpPr>
            <p:cNvPr id="2361" name="Google Shape;2361;p31"/>
            <p:cNvSpPr/>
            <p:nvPr/>
          </p:nvSpPr>
          <p:spPr>
            <a:xfrm flipH="1">
              <a:off x="462034" y="76236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 flipH="1">
              <a:off x="738730" y="7640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3" name="Google Shape;2363;p31"/>
          <p:cNvGrpSpPr/>
          <p:nvPr/>
        </p:nvGrpSpPr>
        <p:grpSpPr>
          <a:xfrm>
            <a:off x="8544459" y="128159"/>
            <a:ext cx="449500" cy="172800"/>
            <a:chOff x="808234" y="128159"/>
            <a:chExt cx="449500" cy="172800"/>
          </a:xfrm>
        </p:grpSpPr>
        <p:sp>
          <p:nvSpPr>
            <p:cNvPr id="2364" name="Google Shape;2364;p31"/>
            <p:cNvSpPr/>
            <p:nvPr/>
          </p:nvSpPr>
          <p:spPr>
            <a:xfrm flipH="1">
              <a:off x="1084934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 flipH="1">
              <a:off x="808234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31"/>
          <p:cNvGrpSpPr/>
          <p:nvPr/>
        </p:nvGrpSpPr>
        <p:grpSpPr>
          <a:xfrm>
            <a:off x="8198255" y="1078985"/>
            <a:ext cx="795710" cy="173704"/>
            <a:chOff x="462030" y="1078985"/>
            <a:chExt cx="795710" cy="173704"/>
          </a:xfrm>
        </p:grpSpPr>
        <p:sp>
          <p:nvSpPr>
            <p:cNvPr id="2367" name="Google Shape;2367;p31"/>
            <p:cNvSpPr/>
            <p:nvPr/>
          </p:nvSpPr>
          <p:spPr>
            <a:xfrm flipH="1">
              <a:off x="1084940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 flipH="1">
              <a:off x="462030" y="107898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9" name="Google Shape;2369;p31"/>
          <p:cNvGrpSpPr/>
          <p:nvPr/>
        </p:nvGrpSpPr>
        <p:grpSpPr>
          <a:xfrm>
            <a:off x="8198255" y="1394867"/>
            <a:ext cx="795704" cy="172800"/>
            <a:chOff x="462030" y="1394867"/>
            <a:chExt cx="795704" cy="172800"/>
          </a:xfrm>
        </p:grpSpPr>
        <p:sp>
          <p:nvSpPr>
            <p:cNvPr id="2370" name="Google Shape;2370;p31"/>
            <p:cNvSpPr/>
            <p:nvPr/>
          </p:nvSpPr>
          <p:spPr>
            <a:xfrm flipH="1">
              <a:off x="1084934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 flipH="1">
              <a:off x="462030" y="13961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2" name="Google Shape;2372;p31"/>
          <p:cNvSpPr/>
          <p:nvPr/>
        </p:nvSpPr>
        <p:spPr>
          <a:xfrm flipH="1">
            <a:off x="8474955" y="169492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3" name="Google Shape;2373;p31"/>
          <p:cNvGrpSpPr/>
          <p:nvPr/>
        </p:nvGrpSpPr>
        <p:grpSpPr>
          <a:xfrm>
            <a:off x="8198265" y="2026522"/>
            <a:ext cx="795709" cy="172800"/>
            <a:chOff x="462040" y="2026522"/>
            <a:chExt cx="795709" cy="172800"/>
          </a:xfrm>
        </p:grpSpPr>
        <p:sp>
          <p:nvSpPr>
            <p:cNvPr id="2374" name="Google Shape;2374;p31"/>
            <p:cNvSpPr/>
            <p:nvPr/>
          </p:nvSpPr>
          <p:spPr>
            <a:xfrm flipH="1">
              <a:off x="1084949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1"/>
            <p:cNvSpPr/>
            <p:nvPr/>
          </p:nvSpPr>
          <p:spPr>
            <a:xfrm flipH="1">
              <a:off x="462040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6" name="Google Shape;2376;p31"/>
          <p:cNvSpPr/>
          <p:nvPr/>
        </p:nvSpPr>
        <p:spPr>
          <a:xfrm flipH="1">
            <a:off x="8474965" y="2625410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31"/>
          <p:cNvSpPr/>
          <p:nvPr/>
        </p:nvSpPr>
        <p:spPr>
          <a:xfrm flipH="1">
            <a:off x="8198259" y="294247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31"/>
          <p:cNvSpPr/>
          <p:nvPr/>
        </p:nvSpPr>
        <p:spPr>
          <a:xfrm flipH="1">
            <a:off x="7921559" y="294247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31"/>
          <p:cNvSpPr/>
          <p:nvPr/>
        </p:nvSpPr>
        <p:spPr>
          <a:xfrm flipH="1">
            <a:off x="8821159" y="3259156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31"/>
          <p:cNvSpPr/>
          <p:nvPr/>
        </p:nvSpPr>
        <p:spPr>
          <a:xfrm flipH="1">
            <a:off x="8198277" y="3260853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31"/>
          <p:cNvSpPr/>
          <p:nvPr/>
        </p:nvSpPr>
        <p:spPr>
          <a:xfrm flipH="1">
            <a:off x="8474965" y="389501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p31"/>
          <p:cNvSpPr/>
          <p:nvPr/>
        </p:nvSpPr>
        <p:spPr>
          <a:xfrm flipH="1">
            <a:off x="8198277" y="3576678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31"/>
          <p:cNvSpPr/>
          <p:nvPr/>
        </p:nvSpPr>
        <p:spPr>
          <a:xfrm flipH="1">
            <a:off x="8821159" y="420794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31"/>
          <p:cNvSpPr/>
          <p:nvPr/>
        </p:nvSpPr>
        <p:spPr>
          <a:xfrm flipH="1">
            <a:off x="8544459" y="420794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p31"/>
          <p:cNvSpPr/>
          <p:nvPr/>
        </p:nvSpPr>
        <p:spPr>
          <a:xfrm flipH="1">
            <a:off x="8821159" y="2327859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6" name="Google Shape;2386;p31"/>
          <p:cNvSpPr/>
          <p:nvPr/>
        </p:nvSpPr>
        <p:spPr>
          <a:xfrm flipH="1">
            <a:off x="8544459" y="2327859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31"/>
          <p:cNvSpPr/>
          <p:nvPr/>
        </p:nvSpPr>
        <p:spPr>
          <a:xfrm flipH="1">
            <a:off x="8548265" y="4842541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31"/>
          <p:cNvSpPr/>
          <p:nvPr/>
        </p:nvSpPr>
        <p:spPr>
          <a:xfrm flipH="1">
            <a:off x="7852065" y="4842487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9" name="Google Shape;2389;p31"/>
          <p:cNvGrpSpPr/>
          <p:nvPr/>
        </p:nvGrpSpPr>
        <p:grpSpPr>
          <a:xfrm rot="-10300768">
            <a:off x="-1177184" y="4357425"/>
            <a:ext cx="2112717" cy="643627"/>
            <a:chOff x="4421600" y="4194425"/>
            <a:chExt cx="2112875" cy="643675"/>
          </a:xfrm>
        </p:grpSpPr>
        <p:sp>
          <p:nvSpPr>
            <p:cNvPr id="2390" name="Google Shape;2390;p31"/>
            <p:cNvSpPr/>
            <p:nvPr/>
          </p:nvSpPr>
          <p:spPr>
            <a:xfrm>
              <a:off x="4816950" y="4824475"/>
              <a:ext cx="8850" cy="1600"/>
            </a:xfrm>
            <a:custGeom>
              <a:rect b="b" l="l" r="r" t="t"/>
              <a:pathLst>
                <a:path extrusionOk="0" h="64" w="354">
                  <a:moveTo>
                    <a:pt x="1" y="0"/>
                  </a:moveTo>
                  <a:lnTo>
                    <a:pt x="354" y="6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754575" y="4807450"/>
              <a:ext cx="3050" cy="925"/>
            </a:xfrm>
            <a:custGeom>
              <a:rect b="b" l="l" r="r" t="t"/>
              <a:pathLst>
                <a:path extrusionOk="0" h="37" w="122">
                  <a:moveTo>
                    <a:pt x="1" y="1"/>
                  </a:moveTo>
                  <a:cubicBezTo>
                    <a:pt x="67" y="23"/>
                    <a:pt x="111" y="36"/>
                    <a:pt x="117" y="36"/>
                  </a:cubicBezTo>
                  <a:cubicBezTo>
                    <a:pt x="122" y="36"/>
                    <a:pt x="106" y="29"/>
                    <a:pt x="64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5592225" y="4647100"/>
              <a:ext cx="26800" cy="1300"/>
            </a:xfrm>
            <a:custGeom>
              <a:rect b="b" l="l" r="r" t="t"/>
              <a:pathLst>
                <a:path extrusionOk="0" h="52" w="1072">
                  <a:moveTo>
                    <a:pt x="1072" y="1"/>
                  </a:moveTo>
                  <a:cubicBezTo>
                    <a:pt x="567" y="26"/>
                    <a:pt x="0" y="39"/>
                    <a:pt x="63" y="51"/>
                  </a:cubicBezTo>
                  <a:lnTo>
                    <a:pt x="215" y="51"/>
                  </a:lnTo>
                  <a:cubicBezTo>
                    <a:pt x="567" y="26"/>
                    <a:pt x="845" y="13"/>
                    <a:pt x="107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966900" y="4637975"/>
              <a:ext cx="12625" cy="25"/>
            </a:xfrm>
            <a:custGeom>
              <a:rect b="b" l="l" r="r" t="t"/>
              <a:pathLst>
                <a:path extrusionOk="0" h="1" w="505">
                  <a:moveTo>
                    <a:pt x="1" y="0"/>
                  </a:moveTo>
                  <a:lnTo>
                    <a:pt x="152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941075" y="4638925"/>
              <a:ext cx="16725" cy="325"/>
            </a:xfrm>
            <a:custGeom>
              <a:rect b="b" l="l" r="r" t="t"/>
              <a:pathLst>
                <a:path extrusionOk="0" h="13" w="669">
                  <a:moveTo>
                    <a:pt x="668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5134325" y="4735625"/>
              <a:ext cx="5875" cy="8950"/>
            </a:xfrm>
            <a:custGeom>
              <a:rect b="b" l="l" r="r" t="t"/>
              <a:pathLst>
                <a:path extrusionOk="0" h="358" w="235">
                  <a:moveTo>
                    <a:pt x="23" y="337"/>
                  </a:moveTo>
                  <a:lnTo>
                    <a:pt x="20" y="341"/>
                  </a:lnTo>
                  <a:cubicBezTo>
                    <a:pt x="22" y="338"/>
                    <a:pt x="22" y="337"/>
                    <a:pt x="23" y="337"/>
                  </a:cubicBezTo>
                  <a:close/>
                  <a:moveTo>
                    <a:pt x="234" y="1"/>
                  </a:moveTo>
                  <a:lnTo>
                    <a:pt x="234" y="1"/>
                  </a:lnTo>
                  <a:cubicBezTo>
                    <a:pt x="34" y="301"/>
                    <a:pt x="0" y="358"/>
                    <a:pt x="4" y="358"/>
                  </a:cubicBezTo>
                  <a:cubicBezTo>
                    <a:pt x="6" y="358"/>
                    <a:pt x="22" y="336"/>
                    <a:pt x="23" y="336"/>
                  </a:cubicBezTo>
                  <a:lnTo>
                    <a:pt x="23" y="336"/>
                  </a:lnTo>
                  <a:cubicBezTo>
                    <a:pt x="23" y="336"/>
                    <a:pt x="23" y="336"/>
                    <a:pt x="23" y="337"/>
                  </a:cubicBezTo>
                  <a:lnTo>
                    <a:pt x="23" y="33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792075" y="4822250"/>
              <a:ext cx="7275" cy="1600"/>
            </a:xfrm>
            <a:custGeom>
              <a:rect b="b" l="l" r="r" t="t"/>
              <a:pathLst>
                <a:path extrusionOk="0" h="64" w="291">
                  <a:moveTo>
                    <a:pt x="0" y="1"/>
                  </a:moveTo>
                  <a:lnTo>
                    <a:pt x="0" y="1"/>
                  </a:lnTo>
                  <a:cubicBezTo>
                    <a:pt x="88" y="26"/>
                    <a:pt x="189" y="51"/>
                    <a:pt x="290" y="64"/>
                  </a:cubicBezTo>
                  <a:cubicBezTo>
                    <a:pt x="189" y="39"/>
                    <a:pt x="88" y="13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748275" y="4384700"/>
              <a:ext cx="13250" cy="7275"/>
            </a:xfrm>
            <a:custGeom>
              <a:rect b="b" l="l" r="r" t="t"/>
              <a:pathLst>
                <a:path extrusionOk="0" h="291" w="530">
                  <a:moveTo>
                    <a:pt x="530" y="0"/>
                  </a:moveTo>
                  <a:lnTo>
                    <a:pt x="530" y="0"/>
                  </a:lnTo>
                  <a:cubicBezTo>
                    <a:pt x="485" y="23"/>
                    <a:pt x="431" y="55"/>
                    <a:pt x="360" y="96"/>
                  </a:cubicBezTo>
                  <a:lnTo>
                    <a:pt x="360" y="96"/>
                  </a:lnTo>
                  <a:cubicBezTo>
                    <a:pt x="415" y="65"/>
                    <a:pt x="473" y="33"/>
                    <a:pt x="530" y="0"/>
                  </a:cubicBezTo>
                  <a:close/>
                  <a:moveTo>
                    <a:pt x="360" y="96"/>
                  </a:moveTo>
                  <a:cubicBezTo>
                    <a:pt x="220" y="174"/>
                    <a:pt x="91" y="245"/>
                    <a:pt x="1" y="290"/>
                  </a:cubicBezTo>
                  <a:cubicBezTo>
                    <a:pt x="155" y="213"/>
                    <a:pt x="270" y="148"/>
                    <a:pt x="360" y="9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6030725" y="4607725"/>
              <a:ext cx="675" cy="25"/>
            </a:xfrm>
            <a:custGeom>
              <a:rect b="b" l="l" r="r" t="t"/>
              <a:pathLst>
                <a:path extrusionOk="0" h="1" w="27">
                  <a:moveTo>
                    <a:pt x="2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761625" y="4447350"/>
              <a:ext cx="6850" cy="700"/>
            </a:xfrm>
            <a:custGeom>
              <a:rect b="b" l="l" r="r" t="t"/>
              <a:pathLst>
                <a:path extrusionOk="0" h="28" w="274">
                  <a:moveTo>
                    <a:pt x="14" y="1"/>
                  </a:moveTo>
                  <a:cubicBezTo>
                    <a:pt x="0" y="1"/>
                    <a:pt x="117" y="12"/>
                    <a:pt x="273" y="27"/>
                  </a:cubicBezTo>
                  <a:lnTo>
                    <a:pt x="210" y="14"/>
                  </a:lnTo>
                  <a:cubicBezTo>
                    <a:pt x="80" y="5"/>
                    <a:pt x="22" y="1"/>
                    <a:pt x="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5405100" y="465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5375500" y="4655625"/>
              <a:ext cx="29300" cy="950"/>
            </a:xfrm>
            <a:custGeom>
              <a:rect b="b" l="l" r="r" t="t"/>
              <a:pathLst>
                <a:path extrusionOk="0" h="38" w="1172">
                  <a:moveTo>
                    <a:pt x="781" y="0"/>
                  </a:moveTo>
                  <a:cubicBezTo>
                    <a:pt x="529" y="25"/>
                    <a:pt x="265" y="38"/>
                    <a:pt x="0" y="38"/>
                  </a:cubicBezTo>
                  <a:lnTo>
                    <a:pt x="1172" y="38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4421600" y="4194425"/>
              <a:ext cx="2112875" cy="643675"/>
            </a:xfrm>
            <a:custGeom>
              <a:rect b="b" l="l" r="r" t="t"/>
              <a:pathLst>
                <a:path extrusionOk="0" h="25747" w="84515">
                  <a:moveTo>
                    <a:pt x="1109" y="6024"/>
                  </a:moveTo>
                  <a:cubicBezTo>
                    <a:pt x="1091" y="6046"/>
                    <a:pt x="1074" y="6069"/>
                    <a:pt x="1056" y="6093"/>
                  </a:cubicBezTo>
                  <a:lnTo>
                    <a:pt x="1056" y="6093"/>
                  </a:lnTo>
                  <a:cubicBezTo>
                    <a:pt x="1062" y="6088"/>
                    <a:pt x="1079" y="6067"/>
                    <a:pt x="1109" y="6024"/>
                  </a:cubicBezTo>
                  <a:close/>
                  <a:moveTo>
                    <a:pt x="303" y="7259"/>
                  </a:moveTo>
                  <a:cubicBezTo>
                    <a:pt x="297" y="7272"/>
                    <a:pt x="291" y="7287"/>
                    <a:pt x="286" y="7301"/>
                  </a:cubicBezTo>
                  <a:lnTo>
                    <a:pt x="286" y="7301"/>
                  </a:lnTo>
                  <a:lnTo>
                    <a:pt x="303" y="7259"/>
                  </a:lnTo>
                  <a:close/>
                  <a:moveTo>
                    <a:pt x="13837" y="7507"/>
                  </a:moveTo>
                  <a:cubicBezTo>
                    <a:pt x="13828" y="7512"/>
                    <a:pt x="13820" y="7518"/>
                    <a:pt x="13811" y="7523"/>
                  </a:cubicBezTo>
                  <a:cubicBezTo>
                    <a:pt x="13820" y="7518"/>
                    <a:pt x="13828" y="7512"/>
                    <a:pt x="13837" y="7507"/>
                  </a:cubicBezTo>
                  <a:close/>
                  <a:moveTo>
                    <a:pt x="13711" y="7604"/>
                  </a:moveTo>
                  <a:lnTo>
                    <a:pt x="13711" y="7604"/>
                  </a:lnTo>
                  <a:cubicBezTo>
                    <a:pt x="13706" y="7605"/>
                    <a:pt x="13677" y="7622"/>
                    <a:pt x="13597" y="7674"/>
                  </a:cubicBezTo>
                  <a:cubicBezTo>
                    <a:pt x="13636" y="7651"/>
                    <a:pt x="13674" y="7627"/>
                    <a:pt x="13711" y="7604"/>
                  </a:cubicBezTo>
                  <a:close/>
                  <a:moveTo>
                    <a:pt x="542" y="8645"/>
                  </a:moveTo>
                  <a:cubicBezTo>
                    <a:pt x="646" y="8692"/>
                    <a:pt x="686" y="8711"/>
                    <a:pt x="688" y="8711"/>
                  </a:cubicBezTo>
                  <a:cubicBezTo>
                    <a:pt x="688" y="8711"/>
                    <a:pt x="673" y="8703"/>
                    <a:pt x="649" y="8690"/>
                  </a:cubicBezTo>
                  <a:lnTo>
                    <a:pt x="649" y="8690"/>
                  </a:lnTo>
                  <a:cubicBezTo>
                    <a:pt x="615" y="8675"/>
                    <a:pt x="579" y="8660"/>
                    <a:pt x="542" y="8645"/>
                  </a:cubicBezTo>
                  <a:close/>
                  <a:moveTo>
                    <a:pt x="10384" y="9766"/>
                  </a:moveTo>
                  <a:lnTo>
                    <a:pt x="10371" y="9779"/>
                  </a:lnTo>
                  <a:cubicBezTo>
                    <a:pt x="10319" y="9773"/>
                    <a:pt x="10265" y="9770"/>
                    <a:pt x="10254" y="9770"/>
                  </a:cubicBezTo>
                  <a:cubicBezTo>
                    <a:pt x="10238" y="9770"/>
                    <a:pt x="10310" y="9777"/>
                    <a:pt x="10598" y="9791"/>
                  </a:cubicBezTo>
                  <a:lnTo>
                    <a:pt x="10384" y="9766"/>
                  </a:lnTo>
                  <a:close/>
                  <a:moveTo>
                    <a:pt x="84515" y="12374"/>
                  </a:moveTo>
                  <a:cubicBezTo>
                    <a:pt x="84478" y="12411"/>
                    <a:pt x="84448" y="12441"/>
                    <a:pt x="84423" y="12466"/>
                  </a:cubicBezTo>
                  <a:lnTo>
                    <a:pt x="84423" y="12466"/>
                  </a:lnTo>
                  <a:cubicBezTo>
                    <a:pt x="84454" y="12436"/>
                    <a:pt x="84484" y="12405"/>
                    <a:pt x="84515" y="12374"/>
                  </a:cubicBezTo>
                  <a:close/>
                  <a:moveTo>
                    <a:pt x="84423" y="12466"/>
                  </a:moveTo>
                  <a:lnTo>
                    <a:pt x="84423" y="12466"/>
                  </a:lnTo>
                  <a:cubicBezTo>
                    <a:pt x="84388" y="12500"/>
                    <a:pt x="84352" y="12534"/>
                    <a:pt x="84316" y="12567"/>
                  </a:cubicBezTo>
                  <a:lnTo>
                    <a:pt x="84316" y="12567"/>
                  </a:lnTo>
                  <a:cubicBezTo>
                    <a:pt x="84345" y="12542"/>
                    <a:pt x="84376" y="12513"/>
                    <a:pt x="84423" y="12466"/>
                  </a:cubicBezTo>
                  <a:close/>
                  <a:moveTo>
                    <a:pt x="84316" y="12567"/>
                  </a:moveTo>
                  <a:lnTo>
                    <a:pt x="84316" y="12567"/>
                  </a:lnTo>
                  <a:cubicBezTo>
                    <a:pt x="84303" y="12579"/>
                    <a:pt x="84290" y="12590"/>
                    <a:pt x="84275" y="12601"/>
                  </a:cubicBezTo>
                  <a:cubicBezTo>
                    <a:pt x="84263" y="12613"/>
                    <a:pt x="84252" y="12625"/>
                    <a:pt x="84240" y="12637"/>
                  </a:cubicBezTo>
                  <a:lnTo>
                    <a:pt x="84240" y="12637"/>
                  </a:lnTo>
                  <a:cubicBezTo>
                    <a:pt x="84265" y="12614"/>
                    <a:pt x="84291" y="12590"/>
                    <a:pt x="84316" y="12567"/>
                  </a:cubicBezTo>
                  <a:close/>
                  <a:moveTo>
                    <a:pt x="84240" y="12637"/>
                  </a:moveTo>
                  <a:lnTo>
                    <a:pt x="84240" y="12637"/>
                  </a:lnTo>
                  <a:cubicBezTo>
                    <a:pt x="84211" y="12662"/>
                    <a:pt x="84182" y="12687"/>
                    <a:pt x="84154" y="12711"/>
                  </a:cubicBezTo>
                  <a:lnTo>
                    <a:pt x="84154" y="12711"/>
                  </a:lnTo>
                  <a:cubicBezTo>
                    <a:pt x="84186" y="12686"/>
                    <a:pt x="84214" y="12662"/>
                    <a:pt x="84240" y="12637"/>
                  </a:cubicBezTo>
                  <a:close/>
                  <a:moveTo>
                    <a:pt x="81706" y="13959"/>
                  </a:moveTo>
                  <a:lnTo>
                    <a:pt x="81706" y="13959"/>
                  </a:lnTo>
                  <a:cubicBezTo>
                    <a:pt x="81471" y="14021"/>
                    <a:pt x="81264" y="14073"/>
                    <a:pt x="81125" y="14113"/>
                  </a:cubicBezTo>
                  <a:cubicBezTo>
                    <a:pt x="81274" y="14081"/>
                    <a:pt x="81509" y="14015"/>
                    <a:pt x="81706" y="13959"/>
                  </a:cubicBezTo>
                  <a:close/>
                  <a:moveTo>
                    <a:pt x="77143" y="14731"/>
                  </a:moveTo>
                  <a:cubicBezTo>
                    <a:pt x="77132" y="14734"/>
                    <a:pt x="77118" y="14738"/>
                    <a:pt x="77100" y="14743"/>
                  </a:cubicBezTo>
                  <a:lnTo>
                    <a:pt x="77100" y="14743"/>
                  </a:lnTo>
                  <a:cubicBezTo>
                    <a:pt x="77206" y="14731"/>
                    <a:pt x="77192" y="14731"/>
                    <a:pt x="77143" y="14731"/>
                  </a:cubicBezTo>
                  <a:close/>
                  <a:moveTo>
                    <a:pt x="77100" y="14743"/>
                  </a:moveTo>
                  <a:lnTo>
                    <a:pt x="77100" y="14743"/>
                  </a:lnTo>
                  <a:cubicBezTo>
                    <a:pt x="77098" y="14743"/>
                    <a:pt x="77095" y="14743"/>
                    <a:pt x="77093" y="14743"/>
                  </a:cubicBezTo>
                  <a:lnTo>
                    <a:pt x="77092" y="14745"/>
                  </a:lnTo>
                  <a:lnTo>
                    <a:pt x="77092" y="14745"/>
                  </a:lnTo>
                  <a:cubicBezTo>
                    <a:pt x="77094" y="14744"/>
                    <a:pt x="77097" y="14743"/>
                    <a:pt x="77100" y="14743"/>
                  </a:cubicBezTo>
                  <a:close/>
                  <a:moveTo>
                    <a:pt x="77092" y="14745"/>
                  </a:moveTo>
                  <a:cubicBezTo>
                    <a:pt x="77009" y="14763"/>
                    <a:pt x="76864" y="14787"/>
                    <a:pt x="76689" y="14811"/>
                  </a:cubicBezTo>
                  <a:lnTo>
                    <a:pt x="76689" y="14811"/>
                  </a:lnTo>
                  <a:cubicBezTo>
                    <a:pt x="76776" y="14800"/>
                    <a:pt x="76900" y="14784"/>
                    <a:pt x="77080" y="14756"/>
                  </a:cubicBezTo>
                  <a:lnTo>
                    <a:pt x="77092" y="14745"/>
                  </a:lnTo>
                  <a:close/>
                  <a:moveTo>
                    <a:pt x="76689" y="14811"/>
                  </a:moveTo>
                  <a:cubicBezTo>
                    <a:pt x="76619" y="14820"/>
                    <a:pt x="76572" y="14826"/>
                    <a:pt x="76538" y="14832"/>
                  </a:cubicBezTo>
                  <a:cubicBezTo>
                    <a:pt x="76591" y="14825"/>
                    <a:pt x="76641" y="14818"/>
                    <a:pt x="76689" y="14811"/>
                  </a:cubicBezTo>
                  <a:close/>
                  <a:moveTo>
                    <a:pt x="75959" y="14907"/>
                  </a:moveTo>
                  <a:cubicBezTo>
                    <a:pt x="75720" y="14941"/>
                    <a:pt x="75627" y="14955"/>
                    <a:pt x="75631" y="14955"/>
                  </a:cubicBezTo>
                  <a:cubicBezTo>
                    <a:pt x="75636" y="14955"/>
                    <a:pt x="75783" y="14935"/>
                    <a:pt x="75984" y="14907"/>
                  </a:cubicBezTo>
                  <a:close/>
                  <a:moveTo>
                    <a:pt x="74666" y="15165"/>
                  </a:moveTo>
                  <a:cubicBezTo>
                    <a:pt x="74442" y="15195"/>
                    <a:pt x="74226" y="15224"/>
                    <a:pt x="73993" y="15260"/>
                  </a:cubicBezTo>
                  <a:lnTo>
                    <a:pt x="74666" y="15165"/>
                  </a:lnTo>
                  <a:close/>
                  <a:moveTo>
                    <a:pt x="69764" y="15877"/>
                  </a:moveTo>
                  <a:lnTo>
                    <a:pt x="69764" y="15877"/>
                  </a:lnTo>
                  <a:cubicBezTo>
                    <a:pt x="69740" y="15880"/>
                    <a:pt x="69716" y="15883"/>
                    <a:pt x="69693" y="15887"/>
                  </a:cubicBezTo>
                  <a:lnTo>
                    <a:pt x="69693" y="15887"/>
                  </a:lnTo>
                  <a:cubicBezTo>
                    <a:pt x="69734" y="15881"/>
                    <a:pt x="69760" y="15878"/>
                    <a:pt x="69764" y="15877"/>
                  </a:cubicBezTo>
                  <a:close/>
                  <a:moveTo>
                    <a:pt x="70969" y="15701"/>
                  </a:moveTo>
                  <a:cubicBezTo>
                    <a:pt x="70783" y="15701"/>
                    <a:pt x="69714" y="15861"/>
                    <a:pt x="69054" y="15965"/>
                  </a:cubicBezTo>
                  <a:lnTo>
                    <a:pt x="69054" y="15965"/>
                  </a:lnTo>
                  <a:cubicBezTo>
                    <a:pt x="69176" y="15947"/>
                    <a:pt x="69327" y="15926"/>
                    <a:pt x="69532" y="15903"/>
                  </a:cubicBezTo>
                  <a:cubicBezTo>
                    <a:pt x="69692" y="15884"/>
                    <a:pt x="69758" y="15876"/>
                    <a:pt x="69764" y="15876"/>
                  </a:cubicBezTo>
                  <a:cubicBezTo>
                    <a:pt x="69765" y="15876"/>
                    <a:pt x="69765" y="15877"/>
                    <a:pt x="69764" y="15877"/>
                  </a:cubicBezTo>
                  <a:lnTo>
                    <a:pt x="69764" y="15877"/>
                  </a:lnTo>
                  <a:cubicBezTo>
                    <a:pt x="70138" y="15824"/>
                    <a:pt x="70622" y="15757"/>
                    <a:pt x="70969" y="15701"/>
                  </a:cubicBezTo>
                  <a:close/>
                  <a:moveTo>
                    <a:pt x="69693" y="15887"/>
                  </a:moveTo>
                  <a:cubicBezTo>
                    <a:pt x="69504" y="15912"/>
                    <a:pt x="69004" y="15977"/>
                    <a:pt x="69066" y="15977"/>
                  </a:cubicBezTo>
                  <a:cubicBezTo>
                    <a:pt x="69079" y="15977"/>
                    <a:pt x="69122" y="15974"/>
                    <a:pt x="69205" y="15966"/>
                  </a:cubicBezTo>
                  <a:cubicBezTo>
                    <a:pt x="69225" y="15955"/>
                    <a:pt x="69424" y="15925"/>
                    <a:pt x="69693" y="15887"/>
                  </a:cubicBezTo>
                  <a:close/>
                  <a:moveTo>
                    <a:pt x="29323" y="16760"/>
                  </a:moveTo>
                  <a:lnTo>
                    <a:pt x="29323" y="16760"/>
                  </a:lnTo>
                  <a:cubicBezTo>
                    <a:pt x="29350" y="16828"/>
                    <a:pt x="29378" y="16896"/>
                    <a:pt x="29397" y="16945"/>
                  </a:cubicBezTo>
                  <a:lnTo>
                    <a:pt x="29397" y="16945"/>
                  </a:lnTo>
                  <a:cubicBezTo>
                    <a:pt x="29375" y="16881"/>
                    <a:pt x="29350" y="16819"/>
                    <a:pt x="29323" y="16760"/>
                  </a:cubicBezTo>
                  <a:close/>
                  <a:moveTo>
                    <a:pt x="29398" y="17012"/>
                  </a:moveTo>
                  <a:cubicBezTo>
                    <a:pt x="29449" y="17175"/>
                    <a:pt x="29487" y="17301"/>
                    <a:pt x="29512" y="17390"/>
                  </a:cubicBezTo>
                  <a:cubicBezTo>
                    <a:pt x="29516" y="17404"/>
                    <a:pt x="29520" y="17417"/>
                    <a:pt x="29523" y="17430"/>
                  </a:cubicBezTo>
                  <a:lnTo>
                    <a:pt x="29523" y="17430"/>
                  </a:lnTo>
                  <a:cubicBezTo>
                    <a:pt x="29487" y="17288"/>
                    <a:pt x="29445" y="17148"/>
                    <a:pt x="29398" y="17012"/>
                  </a:cubicBezTo>
                  <a:close/>
                  <a:moveTo>
                    <a:pt x="21170" y="17717"/>
                  </a:moveTo>
                  <a:lnTo>
                    <a:pt x="21418" y="17727"/>
                  </a:lnTo>
                  <a:lnTo>
                    <a:pt x="21418" y="17727"/>
                  </a:lnTo>
                  <a:cubicBezTo>
                    <a:pt x="21573" y="17724"/>
                    <a:pt x="21716" y="17722"/>
                    <a:pt x="21865" y="17722"/>
                  </a:cubicBezTo>
                  <a:cubicBezTo>
                    <a:pt x="22026" y="17722"/>
                    <a:pt x="22193" y="17724"/>
                    <a:pt x="22390" y="17729"/>
                  </a:cubicBezTo>
                  <a:lnTo>
                    <a:pt x="22390" y="17729"/>
                  </a:lnTo>
                  <a:cubicBezTo>
                    <a:pt x="22549" y="17726"/>
                    <a:pt x="22623" y="17717"/>
                    <a:pt x="22493" y="17717"/>
                  </a:cubicBezTo>
                  <a:close/>
                  <a:moveTo>
                    <a:pt x="22390" y="17729"/>
                  </a:moveTo>
                  <a:cubicBezTo>
                    <a:pt x="22364" y="17730"/>
                    <a:pt x="22335" y="17730"/>
                    <a:pt x="22304" y="17730"/>
                  </a:cubicBezTo>
                  <a:lnTo>
                    <a:pt x="22416" y="17730"/>
                  </a:lnTo>
                  <a:cubicBezTo>
                    <a:pt x="22407" y="17730"/>
                    <a:pt x="22399" y="17729"/>
                    <a:pt x="22390" y="17729"/>
                  </a:cubicBezTo>
                  <a:close/>
                  <a:moveTo>
                    <a:pt x="22416" y="17730"/>
                  </a:moveTo>
                  <a:cubicBezTo>
                    <a:pt x="22503" y="17732"/>
                    <a:pt x="22595" y="17735"/>
                    <a:pt x="22695" y="17739"/>
                  </a:cubicBezTo>
                  <a:lnTo>
                    <a:pt x="22695" y="17739"/>
                  </a:lnTo>
                  <a:cubicBezTo>
                    <a:pt x="22656" y="17736"/>
                    <a:pt x="22606" y="17733"/>
                    <a:pt x="22544" y="17730"/>
                  </a:cubicBezTo>
                  <a:close/>
                  <a:moveTo>
                    <a:pt x="20512" y="17773"/>
                  </a:moveTo>
                  <a:cubicBezTo>
                    <a:pt x="20543" y="17775"/>
                    <a:pt x="20624" y="17778"/>
                    <a:pt x="20767" y="17780"/>
                  </a:cubicBezTo>
                  <a:cubicBezTo>
                    <a:pt x="20682" y="17777"/>
                    <a:pt x="20597" y="17775"/>
                    <a:pt x="20512" y="17773"/>
                  </a:cubicBezTo>
                  <a:close/>
                  <a:moveTo>
                    <a:pt x="22884" y="17793"/>
                  </a:moveTo>
                  <a:cubicBezTo>
                    <a:pt x="23098" y="17793"/>
                    <a:pt x="23350" y="17793"/>
                    <a:pt x="23640" y="17805"/>
                  </a:cubicBezTo>
                  <a:cubicBezTo>
                    <a:pt x="23463" y="17805"/>
                    <a:pt x="23186" y="17805"/>
                    <a:pt x="22884" y="17793"/>
                  </a:cubicBezTo>
                  <a:close/>
                  <a:moveTo>
                    <a:pt x="25845" y="17919"/>
                  </a:moveTo>
                  <a:lnTo>
                    <a:pt x="25845" y="17919"/>
                  </a:lnTo>
                  <a:cubicBezTo>
                    <a:pt x="25895" y="17921"/>
                    <a:pt x="25945" y="17924"/>
                    <a:pt x="25994" y="17926"/>
                  </a:cubicBezTo>
                  <a:lnTo>
                    <a:pt x="25994" y="17926"/>
                  </a:lnTo>
                  <a:cubicBezTo>
                    <a:pt x="25952" y="17924"/>
                    <a:pt x="25902" y="17922"/>
                    <a:pt x="25845" y="17919"/>
                  </a:cubicBezTo>
                  <a:close/>
                  <a:moveTo>
                    <a:pt x="13732" y="18093"/>
                  </a:moveTo>
                  <a:cubicBezTo>
                    <a:pt x="13725" y="18094"/>
                    <a:pt x="13718" y="18095"/>
                    <a:pt x="13710" y="18095"/>
                  </a:cubicBezTo>
                  <a:cubicBezTo>
                    <a:pt x="13717" y="18095"/>
                    <a:pt x="13726" y="18094"/>
                    <a:pt x="13732" y="18093"/>
                  </a:cubicBezTo>
                  <a:close/>
                  <a:moveTo>
                    <a:pt x="50412" y="18114"/>
                  </a:moveTo>
                  <a:lnTo>
                    <a:pt x="49988" y="18146"/>
                  </a:lnTo>
                  <a:cubicBezTo>
                    <a:pt x="50085" y="18141"/>
                    <a:pt x="50254" y="18128"/>
                    <a:pt x="50412" y="18114"/>
                  </a:cubicBezTo>
                  <a:close/>
                  <a:moveTo>
                    <a:pt x="31692" y="18209"/>
                  </a:moveTo>
                  <a:cubicBezTo>
                    <a:pt x="31743" y="18211"/>
                    <a:pt x="31802" y="18214"/>
                    <a:pt x="31867" y="18217"/>
                  </a:cubicBezTo>
                  <a:lnTo>
                    <a:pt x="31867" y="18217"/>
                  </a:lnTo>
                  <a:cubicBezTo>
                    <a:pt x="31792" y="18212"/>
                    <a:pt x="31739" y="18209"/>
                    <a:pt x="31692" y="18209"/>
                  </a:cubicBezTo>
                  <a:close/>
                  <a:moveTo>
                    <a:pt x="42262" y="18485"/>
                  </a:moveTo>
                  <a:lnTo>
                    <a:pt x="42262" y="18485"/>
                  </a:lnTo>
                  <a:cubicBezTo>
                    <a:pt x="42282" y="18486"/>
                    <a:pt x="42308" y="18486"/>
                    <a:pt x="42340" y="18486"/>
                  </a:cubicBezTo>
                  <a:cubicBezTo>
                    <a:pt x="42313" y="18486"/>
                    <a:pt x="42287" y="18485"/>
                    <a:pt x="42262" y="18485"/>
                  </a:cubicBezTo>
                  <a:close/>
                  <a:moveTo>
                    <a:pt x="84154" y="12711"/>
                  </a:moveTo>
                  <a:cubicBezTo>
                    <a:pt x="84152" y="12712"/>
                    <a:pt x="84151" y="12714"/>
                    <a:pt x="84149" y="12715"/>
                  </a:cubicBezTo>
                  <a:cubicBezTo>
                    <a:pt x="84086" y="12752"/>
                    <a:pt x="84011" y="12828"/>
                    <a:pt x="83872" y="12916"/>
                  </a:cubicBezTo>
                  <a:cubicBezTo>
                    <a:pt x="83912" y="12891"/>
                    <a:pt x="83932" y="12880"/>
                    <a:pt x="83936" y="12880"/>
                  </a:cubicBezTo>
                  <a:lnTo>
                    <a:pt x="83936" y="12880"/>
                  </a:lnTo>
                  <a:cubicBezTo>
                    <a:pt x="83955" y="12880"/>
                    <a:pt x="83565" y="13158"/>
                    <a:pt x="83166" y="13357"/>
                  </a:cubicBezTo>
                  <a:cubicBezTo>
                    <a:pt x="82815" y="13533"/>
                    <a:pt x="82465" y="13668"/>
                    <a:pt x="82471" y="13668"/>
                  </a:cubicBezTo>
                  <a:cubicBezTo>
                    <a:pt x="82473" y="13668"/>
                    <a:pt x="82523" y="13650"/>
                    <a:pt x="82637" y="13609"/>
                  </a:cubicBezTo>
                  <a:lnTo>
                    <a:pt x="82637" y="13609"/>
                  </a:lnTo>
                  <a:cubicBezTo>
                    <a:pt x="82007" y="13849"/>
                    <a:pt x="81352" y="14025"/>
                    <a:pt x="80697" y="14139"/>
                  </a:cubicBezTo>
                  <a:cubicBezTo>
                    <a:pt x="80705" y="14139"/>
                    <a:pt x="80746" y="14134"/>
                    <a:pt x="80761" y="14134"/>
                  </a:cubicBezTo>
                  <a:cubicBezTo>
                    <a:pt x="80789" y="14134"/>
                    <a:pt x="80732" y="14150"/>
                    <a:pt x="80243" y="14239"/>
                  </a:cubicBezTo>
                  <a:lnTo>
                    <a:pt x="80079" y="14277"/>
                  </a:lnTo>
                  <a:lnTo>
                    <a:pt x="80092" y="14277"/>
                  </a:lnTo>
                  <a:lnTo>
                    <a:pt x="80470" y="14214"/>
                  </a:lnTo>
                  <a:lnTo>
                    <a:pt x="80470" y="14214"/>
                  </a:lnTo>
                  <a:cubicBezTo>
                    <a:pt x="80104" y="14315"/>
                    <a:pt x="78895" y="14504"/>
                    <a:pt x="78479" y="14580"/>
                  </a:cubicBezTo>
                  <a:cubicBezTo>
                    <a:pt x="78369" y="14595"/>
                    <a:pt x="78325" y="14601"/>
                    <a:pt x="78319" y="14601"/>
                  </a:cubicBezTo>
                  <a:cubicBezTo>
                    <a:pt x="78303" y="14601"/>
                    <a:pt x="78487" y="14571"/>
                    <a:pt x="78485" y="14571"/>
                  </a:cubicBezTo>
                  <a:lnTo>
                    <a:pt x="78485" y="14571"/>
                  </a:lnTo>
                  <a:cubicBezTo>
                    <a:pt x="78484" y="14571"/>
                    <a:pt x="78468" y="14573"/>
                    <a:pt x="78428" y="14580"/>
                  </a:cubicBezTo>
                  <a:lnTo>
                    <a:pt x="77811" y="14680"/>
                  </a:lnTo>
                  <a:cubicBezTo>
                    <a:pt x="77770" y="14680"/>
                    <a:pt x="77277" y="14750"/>
                    <a:pt x="77227" y="14750"/>
                  </a:cubicBezTo>
                  <a:cubicBezTo>
                    <a:pt x="77200" y="14750"/>
                    <a:pt x="77302" y="14730"/>
                    <a:pt x="77672" y="14668"/>
                  </a:cubicBezTo>
                  <a:lnTo>
                    <a:pt x="77672" y="14668"/>
                  </a:lnTo>
                  <a:lnTo>
                    <a:pt x="76715" y="14819"/>
                  </a:lnTo>
                  <a:cubicBezTo>
                    <a:pt x="76148" y="14895"/>
                    <a:pt x="75366" y="14995"/>
                    <a:pt x="74888" y="15071"/>
                  </a:cubicBezTo>
                  <a:cubicBezTo>
                    <a:pt x="74635" y="15107"/>
                    <a:pt x="74301" y="15160"/>
                    <a:pt x="74134" y="15186"/>
                  </a:cubicBezTo>
                  <a:lnTo>
                    <a:pt x="74134" y="15186"/>
                  </a:lnTo>
                  <a:cubicBezTo>
                    <a:pt x="74137" y="15186"/>
                    <a:pt x="74141" y="15185"/>
                    <a:pt x="74144" y="15184"/>
                  </a:cubicBezTo>
                  <a:lnTo>
                    <a:pt x="74144" y="15184"/>
                  </a:lnTo>
                  <a:lnTo>
                    <a:pt x="72645" y="15399"/>
                  </a:lnTo>
                  <a:lnTo>
                    <a:pt x="72619" y="15399"/>
                  </a:lnTo>
                  <a:cubicBezTo>
                    <a:pt x="71133" y="15600"/>
                    <a:pt x="69570" y="15827"/>
                    <a:pt x="67869" y="16029"/>
                  </a:cubicBezTo>
                  <a:cubicBezTo>
                    <a:pt x="67365" y="16092"/>
                    <a:pt x="66848" y="16167"/>
                    <a:pt x="66004" y="16281"/>
                  </a:cubicBezTo>
                  <a:lnTo>
                    <a:pt x="65853" y="16281"/>
                  </a:lnTo>
                  <a:cubicBezTo>
                    <a:pt x="65210" y="16369"/>
                    <a:pt x="63912" y="16520"/>
                    <a:pt x="63648" y="16571"/>
                  </a:cubicBezTo>
                  <a:cubicBezTo>
                    <a:pt x="62942" y="16621"/>
                    <a:pt x="60523" y="16949"/>
                    <a:pt x="59389" y="17075"/>
                  </a:cubicBezTo>
                  <a:lnTo>
                    <a:pt x="59351" y="17087"/>
                  </a:lnTo>
                  <a:lnTo>
                    <a:pt x="56856" y="17377"/>
                  </a:lnTo>
                  <a:lnTo>
                    <a:pt x="56919" y="17377"/>
                  </a:lnTo>
                  <a:cubicBezTo>
                    <a:pt x="56087" y="17478"/>
                    <a:pt x="54764" y="17591"/>
                    <a:pt x="53454" y="17717"/>
                  </a:cubicBezTo>
                  <a:cubicBezTo>
                    <a:pt x="53542" y="17705"/>
                    <a:pt x="53869" y="17679"/>
                    <a:pt x="54109" y="17654"/>
                  </a:cubicBezTo>
                  <a:lnTo>
                    <a:pt x="54109" y="17654"/>
                  </a:lnTo>
                  <a:cubicBezTo>
                    <a:pt x="52534" y="17768"/>
                    <a:pt x="50782" y="17969"/>
                    <a:pt x="49346" y="18045"/>
                  </a:cubicBezTo>
                  <a:cubicBezTo>
                    <a:pt x="48980" y="18083"/>
                    <a:pt x="48728" y="18095"/>
                    <a:pt x="48476" y="18108"/>
                  </a:cubicBezTo>
                  <a:lnTo>
                    <a:pt x="48564" y="18108"/>
                  </a:lnTo>
                  <a:lnTo>
                    <a:pt x="48413" y="18120"/>
                  </a:lnTo>
                  <a:lnTo>
                    <a:pt x="48308" y="18123"/>
                  </a:lnTo>
                  <a:lnTo>
                    <a:pt x="48308" y="18123"/>
                  </a:lnTo>
                  <a:cubicBezTo>
                    <a:pt x="48318" y="18122"/>
                    <a:pt x="48328" y="18121"/>
                    <a:pt x="48338" y="18120"/>
                  </a:cubicBezTo>
                  <a:lnTo>
                    <a:pt x="48338" y="18120"/>
                  </a:lnTo>
                  <a:lnTo>
                    <a:pt x="48292" y="18124"/>
                  </a:lnTo>
                  <a:lnTo>
                    <a:pt x="48292" y="18124"/>
                  </a:lnTo>
                  <a:lnTo>
                    <a:pt x="47922" y="18133"/>
                  </a:lnTo>
                  <a:cubicBezTo>
                    <a:pt x="48023" y="18133"/>
                    <a:pt x="48118" y="18133"/>
                    <a:pt x="48208" y="18129"/>
                  </a:cubicBezTo>
                  <a:lnTo>
                    <a:pt x="48208" y="18129"/>
                  </a:lnTo>
                  <a:lnTo>
                    <a:pt x="47229" y="18196"/>
                  </a:lnTo>
                  <a:lnTo>
                    <a:pt x="46964" y="18196"/>
                  </a:lnTo>
                  <a:cubicBezTo>
                    <a:pt x="46679" y="18205"/>
                    <a:pt x="46633" y="18214"/>
                    <a:pt x="46707" y="18214"/>
                  </a:cubicBezTo>
                  <a:cubicBezTo>
                    <a:pt x="46737" y="18214"/>
                    <a:pt x="46788" y="18212"/>
                    <a:pt x="46851" y="18209"/>
                  </a:cubicBezTo>
                  <a:lnTo>
                    <a:pt x="46851" y="18209"/>
                  </a:lnTo>
                  <a:lnTo>
                    <a:pt x="46309" y="18259"/>
                  </a:lnTo>
                  <a:cubicBezTo>
                    <a:pt x="46279" y="18258"/>
                    <a:pt x="46245" y="18257"/>
                    <a:pt x="46209" y="18257"/>
                  </a:cubicBezTo>
                  <a:cubicBezTo>
                    <a:pt x="45884" y="18257"/>
                    <a:pt x="45325" y="18299"/>
                    <a:pt x="44916" y="18299"/>
                  </a:cubicBezTo>
                  <a:cubicBezTo>
                    <a:pt x="44870" y="18299"/>
                    <a:pt x="44826" y="18298"/>
                    <a:pt x="44784" y="18297"/>
                  </a:cubicBezTo>
                  <a:cubicBezTo>
                    <a:pt x="44507" y="18335"/>
                    <a:pt x="42718" y="18372"/>
                    <a:pt x="42503" y="18398"/>
                  </a:cubicBezTo>
                  <a:lnTo>
                    <a:pt x="42592" y="18398"/>
                  </a:lnTo>
                  <a:cubicBezTo>
                    <a:pt x="42125" y="18398"/>
                    <a:pt x="41672" y="18398"/>
                    <a:pt x="41256" y="18423"/>
                  </a:cubicBezTo>
                  <a:lnTo>
                    <a:pt x="41067" y="18398"/>
                  </a:lnTo>
                  <a:cubicBezTo>
                    <a:pt x="40727" y="18410"/>
                    <a:pt x="40399" y="18435"/>
                    <a:pt x="40059" y="18435"/>
                  </a:cubicBezTo>
                  <a:cubicBezTo>
                    <a:pt x="40010" y="18434"/>
                    <a:pt x="39963" y="18433"/>
                    <a:pt x="39919" y="18432"/>
                  </a:cubicBezTo>
                  <a:lnTo>
                    <a:pt x="39919" y="18432"/>
                  </a:lnTo>
                  <a:cubicBezTo>
                    <a:pt x="40001" y="18461"/>
                    <a:pt x="40310" y="18498"/>
                    <a:pt x="39378" y="18498"/>
                  </a:cubicBezTo>
                  <a:cubicBezTo>
                    <a:pt x="39614" y="18498"/>
                    <a:pt x="39882" y="18510"/>
                    <a:pt x="40252" y="18510"/>
                  </a:cubicBezTo>
                  <a:cubicBezTo>
                    <a:pt x="40437" y="18510"/>
                    <a:pt x="40647" y="18507"/>
                    <a:pt x="40890" y="18498"/>
                  </a:cubicBezTo>
                  <a:cubicBezTo>
                    <a:pt x="40651" y="18498"/>
                    <a:pt x="40298" y="18473"/>
                    <a:pt x="40626" y="18473"/>
                  </a:cubicBezTo>
                  <a:cubicBezTo>
                    <a:pt x="41073" y="18480"/>
                    <a:pt x="41228" y="18480"/>
                    <a:pt x="41407" y="18480"/>
                  </a:cubicBezTo>
                  <a:cubicBezTo>
                    <a:pt x="41578" y="18480"/>
                    <a:pt x="41771" y="18480"/>
                    <a:pt x="42262" y="18485"/>
                  </a:cubicBezTo>
                  <a:lnTo>
                    <a:pt x="42262" y="18485"/>
                  </a:lnTo>
                  <a:cubicBezTo>
                    <a:pt x="42061" y="18479"/>
                    <a:pt x="42421" y="18448"/>
                    <a:pt x="42929" y="18436"/>
                  </a:cubicBezTo>
                  <a:lnTo>
                    <a:pt x="42929" y="18436"/>
                  </a:lnTo>
                  <a:cubicBezTo>
                    <a:pt x="42874" y="18439"/>
                    <a:pt x="42980" y="18462"/>
                    <a:pt x="42781" y="18473"/>
                  </a:cubicBezTo>
                  <a:lnTo>
                    <a:pt x="44179" y="18398"/>
                  </a:lnTo>
                  <a:lnTo>
                    <a:pt x="44179" y="18398"/>
                  </a:lnTo>
                  <a:cubicBezTo>
                    <a:pt x="43839" y="18423"/>
                    <a:pt x="44129" y="18435"/>
                    <a:pt x="44444" y="18435"/>
                  </a:cubicBezTo>
                  <a:cubicBezTo>
                    <a:pt x="44293" y="18435"/>
                    <a:pt x="45641" y="18386"/>
                    <a:pt x="46014" y="18360"/>
                  </a:cubicBezTo>
                  <a:lnTo>
                    <a:pt x="46014" y="18360"/>
                  </a:lnTo>
                  <a:cubicBezTo>
                    <a:pt x="46435" y="18338"/>
                    <a:pt x="46712" y="18311"/>
                    <a:pt x="46989" y="18284"/>
                  </a:cubicBezTo>
                  <a:cubicBezTo>
                    <a:pt x="47392" y="18246"/>
                    <a:pt x="47771" y="18221"/>
                    <a:pt x="48552" y="18171"/>
                  </a:cubicBezTo>
                  <a:lnTo>
                    <a:pt x="48552" y="18171"/>
                  </a:lnTo>
                  <a:cubicBezTo>
                    <a:pt x="48415" y="18180"/>
                    <a:pt x="48233" y="18215"/>
                    <a:pt x="48441" y="18215"/>
                  </a:cubicBezTo>
                  <a:cubicBezTo>
                    <a:pt x="48521" y="18215"/>
                    <a:pt x="48659" y="18210"/>
                    <a:pt x="48879" y="18196"/>
                  </a:cubicBezTo>
                  <a:lnTo>
                    <a:pt x="50001" y="18070"/>
                  </a:lnTo>
                  <a:cubicBezTo>
                    <a:pt x="50530" y="18007"/>
                    <a:pt x="51185" y="17931"/>
                    <a:pt x="51878" y="17868"/>
                  </a:cubicBezTo>
                  <a:lnTo>
                    <a:pt x="52143" y="17856"/>
                  </a:lnTo>
                  <a:lnTo>
                    <a:pt x="53201" y="17755"/>
                  </a:lnTo>
                  <a:lnTo>
                    <a:pt x="53201" y="17755"/>
                  </a:lnTo>
                  <a:cubicBezTo>
                    <a:pt x="52546" y="17843"/>
                    <a:pt x="50694" y="18057"/>
                    <a:pt x="49686" y="18146"/>
                  </a:cubicBezTo>
                  <a:cubicBezTo>
                    <a:pt x="50265" y="18108"/>
                    <a:pt x="49837" y="18146"/>
                    <a:pt x="50732" y="18083"/>
                  </a:cubicBezTo>
                  <a:cubicBezTo>
                    <a:pt x="50776" y="18079"/>
                    <a:pt x="50799" y="18078"/>
                    <a:pt x="50803" y="18078"/>
                  </a:cubicBezTo>
                  <a:cubicBezTo>
                    <a:pt x="50820" y="18078"/>
                    <a:pt x="50625" y="18096"/>
                    <a:pt x="50412" y="18114"/>
                  </a:cubicBezTo>
                  <a:lnTo>
                    <a:pt x="50412" y="18114"/>
                  </a:lnTo>
                  <a:lnTo>
                    <a:pt x="52042" y="17994"/>
                  </a:lnTo>
                  <a:cubicBezTo>
                    <a:pt x="51954" y="17982"/>
                    <a:pt x="53617" y="17831"/>
                    <a:pt x="53542" y="17818"/>
                  </a:cubicBezTo>
                  <a:lnTo>
                    <a:pt x="53542" y="17818"/>
                  </a:lnTo>
                  <a:cubicBezTo>
                    <a:pt x="52798" y="17894"/>
                    <a:pt x="52055" y="17982"/>
                    <a:pt x="51311" y="18032"/>
                  </a:cubicBezTo>
                  <a:cubicBezTo>
                    <a:pt x="51563" y="17982"/>
                    <a:pt x="51828" y="17944"/>
                    <a:pt x="52093" y="17931"/>
                  </a:cubicBezTo>
                  <a:cubicBezTo>
                    <a:pt x="52609" y="17881"/>
                    <a:pt x="53315" y="17805"/>
                    <a:pt x="54046" y="17742"/>
                  </a:cubicBezTo>
                  <a:cubicBezTo>
                    <a:pt x="54091" y="17739"/>
                    <a:pt x="54121" y="17738"/>
                    <a:pt x="54139" y="17738"/>
                  </a:cubicBezTo>
                  <a:cubicBezTo>
                    <a:pt x="54261" y="17738"/>
                    <a:pt x="53773" y="17805"/>
                    <a:pt x="53806" y="17805"/>
                  </a:cubicBezTo>
                  <a:cubicBezTo>
                    <a:pt x="53995" y="17780"/>
                    <a:pt x="55180" y="17654"/>
                    <a:pt x="55318" y="17654"/>
                  </a:cubicBezTo>
                  <a:lnTo>
                    <a:pt x="54701" y="17717"/>
                  </a:lnTo>
                  <a:cubicBezTo>
                    <a:pt x="55507" y="17654"/>
                    <a:pt x="56024" y="17566"/>
                    <a:pt x="56994" y="17478"/>
                  </a:cubicBezTo>
                  <a:cubicBezTo>
                    <a:pt x="57335" y="17440"/>
                    <a:pt x="58002" y="17402"/>
                    <a:pt x="58053" y="17377"/>
                  </a:cubicBezTo>
                  <a:lnTo>
                    <a:pt x="58053" y="17377"/>
                  </a:lnTo>
                  <a:cubicBezTo>
                    <a:pt x="57939" y="17385"/>
                    <a:pt x="57844" y="17388"/>
                    <a:pt x="57768" y="17388"/>
                  </a:cubicBezTo>
                  <a:cubicBezTo>
                    <a:pt x="57480" y="17388"/>
                    <a:pt x="57462" y="17339"/>
                    <a:pt x="57750" y="17289"/>
                  </a:cubicBezTo>
                  <a:lnTo>
                    <a:pt x="59905" y="17087"/>
                  </a:lnTo>
                  <a:cubicBezTo>
                    <a:pt x="59971" y="17081"/>
                    <a:pt x="60010" y="17079"/>
                    <a:pt x="60027" y="17079"/>
                  </a:cubicBezTo>
                  <a:cubicBezTo>
                    <a:pt x="60142" y="17079"/>
                    <a:pt x="59332" y="17193"/>
                    <a:pt x="59465" y="17193"/>
                  </a:cubicBezTo>
                  <a:cubicBezTo>
                    <a:pt x="59480" y="17193"/>
                    <a:pt x="59508" y="17191"/>
                    <a:pt x="59552" y="17188"/>
                  </a:cubicBezTo>
                  <a:cubicBezTo>
                    <a:pt x="59565" y="17175"/>
                    <a:pt x="59867" y="17138"/>
                    <a:pt x="59993" y="17125"/>
                  </a:cubicBezTo>
                  <a:cubicBezTo>
                    <a:pt x="60208" y="17112"/>
                    <a:pt x="60409" y="17087"/>
                    <a:pt x="60623" y="17062"/>
                  </a:cubicBezTo>
                  <a:cubicBezTo>
                    <a:pt x="60714" y="17035"/>
                    <a:pt x="61469" y="16950"/>
                    <a:pt x="61452" y="16950"/>
                  </a:cubicBezTo>
                  <a:cubicBezTo>
                    <a:pt x="61445" y="16950"/>
                    <a:pt x="61316" y="16963"/>
                    <a:pt x="60976" y="16999"/>
                  </a:cubicBezTo>
                  <a:lnTo>
                    <a:pt x="62652" y="16797"/>
                  </a:lnTo>
                  <a:lnTo>
                    <a:pt x="62652" y="16797"/>
                  </a:lnTo>
                  <a:cubicBezTo>
                    <a:pt x="62633" y="16799"/>
                    <a:pt x="62620" y="16800"/>
                    <a:pt x="62613" y="16800"/>
                  </a:cubicBezTo>
                  <a:cubicBezTo>
                    <a:pt x="62523" y="16800"/>
                    <a:pt x="63498" y="16651"/>
                    <a:pt x="64189" y="16545"/>
                  </a:cubicBezTo>
                  <a:cubicBezTo>
                    <a:pt x="64210" y="16550"/>
                    <a:pt x="64233" y="16551"/>
                    <a:pt x="64256" y="16551"/>
                  </a:cubicBezTo>
                  <a:cubicBezTo>
                    <a:pt x="64301" y="16551"/>
                    <a:pt x="64349" y="16545"/>
                    <a:pt x="64391" y="16545"/>
                  </a:cubicBezTo>
                  <a:lnTo>
                    <a:pt x="68171" y="16066"/>
                  </a:lnTo>
                  <a:cubicBezTo>
                    <a:pt x="68270" y="16057"/>
                    <a:pt x="68714" y="16001"/>
                    <a:pt x="68766" y="16001"/>
                  </a:cubicBezTo>
                  <a:cubicBezTo>
                    <a:pt x="68780" y="16001"/>
                    <a:pt x="68764" y="16005"/>
                    <a:pt x="68701" y="16016"/>
                  </a:cubicBezTo>
                  <a:cubicBezTo>
                    <a:pt x="68764" y="16008"/>
                    <a:pt x="68826" y="15999"/>
                    <a:pt x="68895" y="15989"/>
                  </a:cubicBezTo>
                  <a:lnTo>
                    <a:pt x="68895" y="15989"/>
                  </a:lnTo>
                  <a:cubicBezTo>
                    <a:pt x="68893" y="15989"/>
                    <a:pt x="68892" y="15990"/>
                    <a:pt x="68890" y="15991"/>
                  </a:cubicBezTo>
                  <a:cubicBezTo>
                    <a:pt x="68940" y="15983"/>
                    <a:pt x="68995" y="15974"/>
                    <a:pt x="69054" y="15965"/>
                  </a:cubicBezTo>
                  <a:lnTo>
                    <a:pt x="69054" y="15965"/>
                  </a:lnTo>
                  <a:cubicBezTo>
                    <a:pt x="68996" y="15973"/>
                    <a:pt x="68944" y="15981"/>
                    <a:pt x="68895" y="15989"/>
                  </a:cubicBezTo>
                  <a:lnTo>
                    <a:pt x="68895" y="15989"/>
                  </a:lnTo>
                  <a:cubicBezTo>
                    <a:pt x="68956" y="15964"/>
                    <a:pt x="69018" y="15940"/>
                    <a:pt x="69079" y="15940"/>
                  </a:cubicBezTo>
                  <a:cubicBezTo>
                    <a:pt x="69205" y="15915"/>
                    <a:pt x="69394" y="15890"/>
                    <a:pt x="69620" y="15852"/>
                  </a:cubicBezTo>
                  <a:cubicBezTo>
                    <a:pt x="70074" y="15777"/>
                    <a:pt x="70717" y="15688"/>
                    <a:pt x="71460" y="15575"/>
                  </a:cubicBezTo>
                  <a:cubicBezTo>
                    <a:pt x="72000" y="15506"/>
                    <a:pt x="72155" y="15490"/>
                    <a:pt x="72184" y="15490"/>
                  </a:cubicBezTo>
                  <a:cubicBezTo>
                    <a:pt x="72211" y="15490"/>
                    <a:pt x="72130" y="15504"/>
                    <a:pt x="72147" y="15504"/>
                  </a:cubicBezTo>
                  <a:cubicBezTo>
                    <a:pt x="72152" y="15504"/>
                    <a:pt x="72165" y="15503"/>
                    <a:pt x="72191" y="15499"/>
                  </a:cubicBezTo>
                  <a:cubicBezTo>
                    <a:pt x="74409" y="15197"/>
                    <a:pt x="74081" y="15197"/>
                    <a:pt x="75921" y="14945"/>
                  </a:cubicBezTo>
                  <a:cubicBezTo>
                    <a:pt x="76129" y="14920"/>
                    <a:pt x="76225" y="14911"/>
                    <a:pt x="76258" y="14911"/>
                  </a:cubicBezTo>
                  <a:cubicBezTo>
                    <a:pt x="76343" y="14911"/>
                    <a:pt x="76017" y="14970"/>
                    <a:pt x="76135" y="14970"/>
                  </a:cubicBezTo>
                  <a:cubicBezTo>
                    <a:pt x="75557" y="15053"/>
                    <a:pt x="75141" y="15104"/>
                    <a:pt x="74760" y="15153"/>
                  </a:cubicBezTo>
                  <a:lnTo>
                    <a:pt x="74760" y="15153"/>
                  </a:lnTo>
                  <a:cubicBezTo>
                    <a:pt x="74773" y="15151"/>
                    <a:pt x="74787" y="15149"/>
                    <a:pt x="74799" y="15147"/>
                  </a:cubicBezTo>
                  <a:lnTo>
                    <a:pt x="74799" y="15147"/>
                  </a:lnTo>
                  <a:lnTo>
                    <a:pt x="74666" y="15165"/>
                  </a:lnTo>
                  <a:lnTo>
                    <a:pt x="74666" y="15165"/>
                  </a:lnTo>
                  <a:cubicBezTo>
                    <a:pt x="74697" y="15161"/>
                    <a:pt x="74728" y="15157"/>
                    <a:pt x="74760" y="15153"/>
                  </a:cubicBezTo>
                  <a:lnTo>
                    <a:pt x="74760" y="15153"/>
                  </a:lnTo>
                  <a:cubicBezTo>
                    <a:pt x="74444" y="15205"/>
                    <a:pt x="73840" y="15299"/>
                    <a:pt x="73501" y="15336"/>
                  </a:cubicBezTo>
                  <a:cubicBezTo>
                    <a:pt x="74119" y="15273"/>
                    <a:pt x="77257" y="14819"/>
                    <a:pt x="78970" y="14554"/>
                  </a:cubicBezTo>
                  <a:cubicBezTo>
                    <a:pt x="79222" y="14502"/>
                    <a:pt x="79632" y="14432"/>
                    <a:pt x="79615" y="14432"/>
                  </a:cubicBezTo>
                  <a:cubicBezTo>
                    <a:pt x="79612" y="14432"/>
                    <a:pt x="79592" y="14435"/>
                    <a:pt x="79550" y="14441"/>
                  </a:cubicBezTo>
                  <a:lnTo>
                    <a:pt x="79008" y="14529"/>
                  </a:lnTo>
                  <a:cubicBezTo>
                    <a:pt x="78951" y="14536"/>
                    <a:pt x="78919" y="14539"/>
                    <a:pt x="78908" y="14539"/>
                  </a:cubicBezTo>
                  <a:cubicBezTo>
                    <a:pt x="78841" y="14539"/>
                    <a:pt x="79526" y="14424"/>
                    <a:pt x="79520" y="14424"/>
                  </a:cubicBezTo>
                  <a:lnTo>
                    <a:pt x="79520" y="14424"/>
                  </a:lnTo>
                  <a:cubicBezTo>
                    <a:pt x="79518" y="14424"/>
                    <a:pt x="79485" y="14429"/>
                    <a:pt x="79407" y="14442"/>
                  </a:cubicBezTo>
                  <a:lnTo>
                    <a:pt x="79407" y="14442"/>
                  </a:lnTo>
                  <a:cubicBezTo>
                    <a:pt x="80239" y="14304"/>
                    <a:pt x="81060" y="14120"/>
                    <a:pt x="81868" y="13899"/>
                  </a:cubicBezTo>
                  <a:lnTo>
                    <a:pt x="82042" y="13864"/>
                  </a:lnTo>
                  <a:lnTo>
                    <a:pt x="82042" y="13864"/>
                  </a:lnTo>
                  <a:cubicBezTo>
                    <a:pt x="81997" y="13875"/>
                    <a:pt x="81864" y="13914"/>
                    <a:pt x="81706" y="13959"/>
                  </a:cubicBezTo>
                  <a:lnTo>
                    <a:pt x="81706" y="13959"/>
                  </a:lnTo>
                  <a:cubicBezTo>
                    <a:pt x="81834" y="13926"/>
                    <a:pt x="81970" y="13889"/>
                    <a:pt x="82108" y="13849"/>
                  </a:cubicBezTo>
                  <a:cubicBezTo>
                    <a:pt x="82435" y="13748"/>
                    <a:pt x="82763" y="13609"/>
                    <a:pt x="83065" y="13458"/>
                  </a:cubicBezTo>
                  <a:lnTo>
                    <a:pt x="83065" y="13458"/>
                  </a:lnTo>
                  <a:cubicBezTo>
                    <a:pt x="82965" y="13509"/>
                    <a:pt x="82851" y="13546"/>
                    <a:pt x="82738" y="13597"/>
                  </a:cubicBezTo>
                  <a:cubicBezTo>
                    <a:pt x="82625" y="13647"/>
                    <a:pt x="82511" y="13685"/>
                    <a:pt x="82398" y="13723"/>
                  </a:cubicBezTo>
                  <a:cubicBezTo>
                    <a:pt x="83047" y="13490"/>
                    <a:pt x="83639" y="13150"/>
                    <a:pt x="84154" y="12711"/>
                  </a:cubicBezTo>
                  <a:close/>
                  <a:moveTo>
                    <a:pt x="29852" y="18620"/>
                  </a:moveTo>
                  <a:cubicBezTo>
                    <a:pt x="29852" y="18639"/>
                    <a:pt x="29852" y="18657"/>
                    <a:pt x="29852" y="18675"/>
                  </a:cubicBezTo>
                  <a:cubicBezTo>
                    <a:pt x="29852" y="18657"/>
                    <a:pt x="29852" y="18639"/>
                    <a:pt x="29852" y="18620"/>
                  </a:cubicBezTo>
                  <a:close/>
                  <a:moveTo>
                    <a:pt x="29650" y="19116"/>
                  </a:moveTo>
                  <a:cubicBezTo>
                    <a:pt x="29649" y="19127"/>
                    <a:pt x="29648" y="19135"/>
                    <a:pt x="29648" y="19140"/>
                  </a:cubicBezTo>
                  <a:lnTo>
                    <a:pt x="29648" y="19140"/>
                  </a:lnTo>
                  <a:cubicBezTo>
                    <a:pt x="29649" y="19132"/>
                    <a:pt x="29650" y="19124"/>
                    <a:pt x="29650" y="19116"/>
                  </a:cubicBezTo>
                  <a:close/>
                  <a:moveTo>
                    <a:pt x="12230" y="24116"/>
                  </a:moveTo>
                  <a:lnTo>
                    <a:pt x="12230" y="24116"/>
                  </a:lnTo>
                  <a:cubicBezTo>
                    <a:pt x="12230" y="24116"/>
                    <a:pt x="12316" y="24150"/>
                    <a:pt x="12383" y="24178"/>
                  </a:cubicBezTo>
                  <a:lnTo>
                    <a:pt x="12383" y="24178"/>
                  </a:lnTo>
                  <a:cubicBezTo>
                    <a:pt x="12376" y="24175"/>
                    <a:pt x="12369" y="24172"/>
                    <a:pt x="12362" y="24169"/>
                  </a:cubicBezTo>
                  <a:cubicBezTo>
                    <a:pt x="12265" y="24130"/>
                    <a:pt x="12231" y="24116"/>
                    <a:pt x="12230" y="24116"/>
                  </a:cubicBezTo>
                  <a:close/>
                  <a:moveTo>
                    <a:pt x="12383" y="24178"/>
                  </a:moveTo>
                  <a:cubicBezTo>
                    <a:pt x="12400" y="24185"/>
                    <a:pt x="12418" y="24192"/>
                    <a:pt x="12437" y="24200"/>
                  </a:cubicBezTo>
                  <a:lnTo>
                    <a:pt x="12437" y="24200"/>
                  </a:lnTo>
                  <a:cubicBezTo>
                    <a:pt x="12423" y="24194"/>
                    <a:pt x="12404" y="24186"/>
                    <a:pt x="12383" y="24178"/>
                  </a:cubicBezTo>
                  <a:close/>
                  <a:moveTo>
                    <a:pt x="15740" y="25176"/>
                  </a:moveTo>
                  <a:cubicBezTo>
                    <a:pt x="15769" y="25181"/>
                    <a:pt x="15798" y="25185"/>
                    <a:pt x="15827" y="25189"/>
                  </a:cubicBezTo>
                  <a:cubicBezTo>
                    <a:pt x="15789" y="25183"/>
                    <a:pt x="15761" y="25179"/>
                    <a:pt x="15740" y="25176"/>
                  </a:cubicBezTo>
                  <a:close/>
                  <a:moveTo>
                    <a:pt x="22281" y="25336"/>
                  </a:moveTo>
                  <a:cubicBezTo>
                    <a:pt x="22269" y="25336"/>
                    <a:pt x="22172" y="25345"/>
                    <a:pt x="21964" y="25366"/>
                  </a:cubicBezTo>
                  <a:cubicBezTo>
                    <a:pt x="21880" y="25390"/>
                    <a:pt x="21793" y="25408"/>
                    <a:pt x="21705" y="25422"/>
                  </a:cubicBezTo>
                  <a:lnTo>
                    <a:pt x="21705" y="25422"/>
                  </a:lnTo>
                  <a:cubicBezTo>
                    <a:pt x="21897" y="25397"/>
                    <a:pt x="22053" y="25372"/>
                    <a:pt x="22153" y="25353"/>
                  </a:cubicBezTo>
                  <a:cubicBezTo>
                    <a:pt x="22244" y="25342"/>
                    <a:pt x="22291" y="25336"/>
                    <a:pt x="22281" y="25336"/>
                  </a:cubicBezTo>
                  <a:close/>
                  <a:moveTo>
                    <a:pt x="21705" y="25422"/>
                  </a:moveTo>
                  <a:cubicBezTo>
                    <a:pt x="21641" y="25430"/>
                    <a:pt x="21573" y="25439"/>
                    <a:pt x="21502" y="25447"/>
                  </a:cubicBezTo>
                  <a:lnTo>
                    <a:pt x="21502" y="25447"/>
                  </a:lnTo>
                  <a:cubicBezTo>
                    <a:pt x="21570" y="25441"/>
                    <a:pt x="21638" y="25433"/>
                    <a:pt x="21705" y="25422"/>
                  </a:cubicBezTo>
                  <a:close/>
                  <a:moveTo>
                    <a:pt x="21609" y="17745"/>
                  </a:moveTo>
                  <a:cubicBezTo>
                    <a:pt x="21538" y="17751"/>
                    <a:pt x="21468" y="17758"/>
                    <a:pt x="21397" y="17768"/>
                  </a:cubicBezTo>
                  <a:lnTo>
                    <a:pt x="21825" y="17768"/>
                  </a:lnTo>
                  <a:cubicBezTo>
                    <a:pt x="21737" y="17768"/>
                    <a:pt x="21687" y="17768"/>
                    <a:pt x="21725" y="17780"/>
                  </a:cubicBezTo>
                  <a:cubicBezTo>
                    <a:pt x="21737" y="17784"/>
                    <a:pt x="21762" y="17786"/>
                    <a:pt x="21798" y="17786"/>
                  </a:cubicBezTo>
                  <a:cubicBezTo>
                    <a:pt x="21870" y="17786"/>
                    <a:pt x="21985" y="17780"/>
                    <a:pt x="22128" y="17780"/>
                  </a:cubicBezTo>
                  <a:lnTo>
                    <a:pt x="22430" y="17805"/>
                  </a:lnTo>
                  <a:lnTo>
                    <a:pt x="22493" y="17805"/>
                  </a:lnTo>
                  <a:cubicBezTo>
                    <a:pt x="23073" y="17831"/>
                    <a:pt x="23652" y="17843"/>
                    <a:pt x="24232" y="17868"/>
                  </a:cubicBezTo>
                  <a:cubicBezTo>
                    <a:pt x="25467" y="17894"/>
                    <a:pt x="26551" y="17906"/>
                    <a:pt x="28516" y="17994"/>
                  </a:cubicBezTo>
                  <a:cubicBezTo>
                    <a:pt x="28025" y="17994"/>
                    <a:pt x="28403" y="18020"/>
                    <a:pt x="28378" y="18032"/>
                  </a:cubicBezTo>
                  <a:cubicBezTo>
                    <a:pt x="27875" y="17996"/>
                    <a:pt x="26950" y="17972"/>
                    <a:pt x="25994" y="17926"/>
                  </a:cubicBezTo>
                  <a:lnTo>
                    <a:pt x="25994" y="17926"/>
                  </a:lnTo>
                  <a:cubicBezTo>
                    <a:pt x="26350" y="17944"/>
                    <a:pt x="26246" y="17944"/>
                    <a:pt x="26122" y="17944"/>
                  </a:cubicBezTo>
                  <a:lnTo>
                    <a:pt x="27937" y="18020"/>
                  </a:lnTo>
                  <a:cubicBezTo>
                    <a:pt x="27899" y="18032"/>
                    <a:pt x="28315" y="18045"/>
                    <a:pt x="28794" y="18083"/>
                  </a:cubicBezTo>
                  <a:cubicBezTo>
                    <a:pt x="28725" y="18073"/>
                    <a:pt x="28734" y="18069"/>
                    <a:pt x="28799" y="18069"/>
                  </a:cubicBezTo>
                  <a:cubicBezTo>
                    <a:pt x="28927" y="18069"/>
                    <a:pt x="29266" y="18084"/>
                    <a:pt x="29651" y="18103"/>
                  </a:cubicBezTo>
                  <a:lnTo>
                    <a:pt x="29651" y="18103"/>
                  </a:lnTo>
                  <a:cubicBezTo>
                    <a:pt x="29669" y="18242"/>
                    <a:pt x="29681" y="18383"/>
                    <a:pt x="29688" y="18524"/>
                  </a:cubicBezTo>
                  <a:cubicBezTo>
                    <a:pt x="29688" y="18574"/>
                    <a:pt x="29676" y="18763"/>
                    <a:pt x="29676" y="18927"/>
                  </a:cubicBezTo>
                  <a:cubicBezTo>
                    <a:pt x="29676" y="19051"/>
                    <a:pt x="29654" y="19147"/>
                    <a:pt x="29649" y="19147"/>
                  </a:cubicBezTo>
                  <a:cubicBezTo>
                    <a:pt x="29648" y="19147"/>
                    <a:pt x="29648" y="19145"/>
                    <a:pt x="29648" y="19140"/>
                  </a:cubicBezTo>
                  <a:lnTo>
                    <a:pt x="29648" y="19140"/>
                  </a:lnTo>
                  <a:cubicBezTo>
                    <a:pt x="29597" y="19624"/>
                    <a:pt x="29496" y="20119"/>
                    <a:pt x="29323" y="20578"/>
                  </a:cubicBezTo>
                  <a:cubicBezTo>
                    <a:pt x="29121" y="21119"/>
                    <a:pt x="28844" y="21623"/>
                    <a:pt x="28504" y="22090"/>
                  </a:cubicBezTo>
                  <a:cubicBezTo>
                    <a:pt x="28466" y="22140"/>
                    <a:pt x="28403" y="22241"/>
                    <a:pt x="28252" y="22430"/>
                  </a:cubicBezTo>
                  <a:cubicBezTo>
                    <a:pt x="27559" y="23249"/>
                    <a:pt x="26790" y="23841"/>
                    <a:pt x="25656" y="24421"/>
                  </a:cubicBezTo>
                  <a:lnTo>
                    <a:pt x="25328" y="24559"/>
                  </a:lnTo>
                  <a:lnTo>
                    <a:pt x="24988" y="24698"/>
                  </a:lnTo>
                  <a:cubicBezTo>
                    <a:pt x="24771" y="24780"/>
                    <a:pt x="24705" y="24807"/>
                    <a:pt x="24713" y="24807"/>
                  </a:cubicBezTo>
                  <a:cubicBezTo>
                    <a:pt x="24728" y="24807"/>
                    <a:pt x="24995" y="24715"/>
                    <a:pt x="25009" y="24715"/>
                  </a:cubicBezTo>
                  <a:cubicBezTo>
                    <a:pt x="25019" y="24715"/>
                    <a:pt x="24879" y="24769"/>
                    <a:pt x="24358" y="24963"/>
                  </a:cubicBezTo>
                  <a:cubicBezTo>
                    <a:pt x="24131" y="25038"/>
                    <a:pt x="23904" y="25114"/>
                    <a:pt x="23665" y="25152"/>
                  </a:cubicBezTo>
                  <a:cubicBezTo>
                    <a:pt x="23659" y="25152"/>
                    <a:pt x="23674" y="25145"/>
                    <a:pt x="23667" y="25145"/>
                  </a:cubicBezTo>
                  <a:cubicBezTo>
                    <a:pt x="23659" y="25145"/>
                    <a:pt x="23627" y="25152"/>
                    <a:pt x="23526" y="25177"/>
                  </a:cubicBezTo>
                  <a:cubicBezTo>
                    <a:pt x="22657" y="25404"/>
                    <a:pt x="21775" y="25542"/>
                    <a:pt x="20880" y="25593"/>
                  </a:cubicBezTo>
                  <a:cubicBezTo>
                    <a:pt x="21233" y="25492"/>
                    <a:pt x="21523" y="25467"/>
                    <a:pt x="21851" y="25429"/>
                  </a:cubicBezTo>
                  <a:lnTo>
                    <a:pt x="21851" y="25429"/>
                  </a:lnTo>
                  <a:cubicBezTo>
                    <a:pt x="21573" y="25454"/>
                    <a:pt x="21296" y="25479"/>
                    <a:pt x="21031" y="25492"/>
                  </a:cubicBezTo>
                  <a:cubicBezTo>
                    <a:pt x="21198" y="25479"/>
                    <a:pt x="21356" y="25463"/>
                    <a:pt x="21502" y="25447"/>
                  </a:cubicBezTo>
                  <a:lnTo>
                    <a:pt x="21502" y="25447"/>
                  </a:lnTo>
                  <a:cubicBezTo>
                    <a:pt x="21471" y="25450"/>
                    <a:pt x="21440" y="25452"/>
                    <a:pt x="21409" y="25454"/>
                  </a:cubicBezTo>
                  <a:cubicBezTo>
                    <a:pt x="21258" y="25467"/>
                    <a:pt x="21082" y="25479"/>
                    <a:pt x="20893" y="25492"/>
                  </a:cubicBezTo>
                  <a:cubicBezTo>
                    <a:pt x="20704" y="25517"/>
                    <a:pt x="20502" y="25530"/>
                    <a:pt x="20313" y="25530"/>
                  </a:cubicBezTo>
                  <a:cubicBezTo>
                    <a:pt x="20027" y="25543"/>
                    <a:pt x="19741" y="25547"/>
                    <a:pt x="19488" y="25547"/>
                  </a:cubicBezTo>
                  <a:cubicBezTo>
                    <a:pt x="19140" y="25547"/>
                    <a:pt x="18856" y="25540"/>
                    <a:pt x="18725" y="25540"/>
                  </a:cubicBezTo>
                  <a:cubicBezTo>
                    <a:pt x="18684" y="25540"/>
                    <a:pt x="18658" y="25540"/>
                    <a:pt x="18650" y="25542"/>
                  </a:cubicBezTo>
                  <a:lnTo>
                    <a:pt x="18357" y="25522"/>
                  </a:lnTo>
                  <a:lnTo>
                    <a:pt x="18357" y="25522"/>
                  </a:lnTo>
                  <a:cubicBezTo>
                    <a:pt x="18135" y="25502"/>
                    <a:pt x="17979" y="25491"/>
                    <a:pt x="17843" y="25479"/>
                  </a:cubicBezTo>
                  <a:cubicBezTo>
                    <a:pt x="17705" y="25467"/>
                    <a:pt x="17591" y="25454"/>
                    <a:pt x="17478" y="25454"/>
                  </a:cubicBezTo>
                  <a:cubicBezTo>
                    <a:pt x="17075" y="25416"/>
                    <a:pt x="16684" y="25366"/>
                    <a:pt x="16294" y="25290"/>
                  </a:cubicBezTo>
                  <a:cubicBezTo>
                    <a:pt x="15942" y="25224"/>
                    <a:pt x="15676" y="25172"/>
                    <a:pt x="15702" y="25172"/>
                  </a:cubicBezTo>
                  <a:cubicBezTo>
                    <a:pt x="15706" y="25172"/>
                    <a:pt x="15719" y="25173"/>
                    <a:pt x="15740" y="25176"/>
                  </a:cubicBezTo>
                  <a:lnTo>
                    <a:pt x="15740" y="25176"/>
                  </a:lnTo>
                  <a:cubicBezTo>
                    <a:pt x="15593" y="25152"/>
                    <a:pt x="15445" y="25120"/>
                    <a:pt x="15298" y="25089"/>
                  </a:cubicBezTo>
                  <a:cubicBezTo>
                    <a:pt x="15134" y="25038"/>
                    <a:pt x="14958" y="25013"/>
                    <a:pt x="14781" y="24963"/>
                  </a:cubicBezTo>
                  <a:cubicBezTo>
                    <a:pt x="14649" y="24928"/>
                    <a:pt x="14592" y="24912"/>
                    <a:pt x="14599" y="24912"/>
                  </a:cubicBezTo>
                  <a:cubicBezTo>
                    <a:pt x="14606" y="24912"/>
                    <a:pt x="14700" y="24934"/>
                    <a:pt x="14857" y="24975"/>
                  </a:cubicBezTo>
                  <a:cubicBezTo>
                    <a:pt x="14592" y="24900"/>
                    <a:pt x="14340" y="24837"/>
                    <a:pt x="14076" y="24761"/>
                  </a:cubicBezTo>
                  <a:lnTo>
                    <a:pt x="13685" y="24635"/>
                  </a:lnTo>
                  <a:lnTo>
                    <a:pt x="13295" y="24509"/>
                  </a:lnTo>
                  <a:lnTo>
                    <a:pt x="13307" y="24509"/>
                  </a:lnTo>
                  <a:cubicBezTo>
                    <a:pt x="13206" y="24471"/>
                    <a:pt x="13017" y="24421"/>
                    <a:pt x="12841" y="24358"/>
                  </a:cubicBezTo>
                  <a:cubicBezTo>
                    <a:pt x="12699" y="24297"/>
                    <a:pt x="12549" y="24244"/>
                    <a:pt x="12437" y="24200"/>
                  </a:cubicBezTo>
                  <a:lnTo>
                    <a:pt x="12437" y="24200"/>
                  </a:lnTo>
                  <a:cubicBezTo>
                    <a:pt x="12453" y="24207"/>
                    <a:pt x="12463" y="24211"/>
                    <a:pt x="12462" y="24211"/>
                  </a:cubicBezTo>
                  <a:cubicBezTo>
                    <a:pt x="12462" y="24211"/>
                    <a:pt x="12458" y="24210"/>
                    <a:pt x="12450" y="24207"/>
                  </a:cubicBezTo>
                  <a:cubicBezTo>
                    <a:pt x="12173" y="24093"/>
                    <a:pt x="11896" y="23980"/>
                    <a:pt x="11631" y="23854"/>
                  </a:cubicBezTo>
                  <a:cubicBezTo>
                    <a:pt x="11570" y="23826"/>
                    <a:pt x="11543" y="23813"/>
                    <a:pt x="11545" y="23813"/>
                  </a:cubicBezTo>
                  <a:lnTo>
                    <a:pt x="11545" y="23813"/>
                  </a:lnTo>
                  <a:cubicBezTo>
                    <a:pt x="11550" y="23813"/>
                    <a:pt x="12080" y="24047"/>
                    <a:pt x="12551" y="24232"/>
                  </a:cubicBezTo>
                  <a:cubicBezTo>
                    <a:pt x="12173" y="24055"/>
                    <a:pt x="11997" y="23992"/>
                    <a:pt x="11719" y="23866"/>
                  </a:cubicBezTo>
                  <a:cubicBezTo>
                    <a:pt x="11581" y="23791"/>
                    <a:pt x="11404" y="23728"/>
                    <a:pt x="11178" y="23614"/>
                  </a:cubicBezTo>
                  <a:cubicBezTo>
                    <a:pt x="11029" y="23534"/>
                    <a:pt x="10880" y="23450"/>
                    <a:pt x="10736" y="23361"/>
                  </a:cubicBezTo>
                  <a:lnTo>
                    <a:pt x="10736" y="23361"/>
                  </a:lnTo>
                  <a:cubicBezTo>
                    <a:pt x="10745" y="23366"/>
                    <a:pt x="10753" y="23370"/>
                    <a:pt x="10762" y="23375"/>
                  </a:cubicBezTo>
                  <a:cubicBezTo>
                    <a:pt x="10702" y="23337"/>
                    <a:pt x="10594" y="23266"/>
                    <a:pt x="10474" y="23186"/>
                  </a:cubicBezTo>
                  <a:lnTo>
                    <a:pt x="10474" y="23186"/>
                  </a:lnTo>
                  <a:cubicBezTo>
                    <a:pt x="10559" y="23247"/>
                    <a:pt x="10647" y="23305"/>
                    <a:pt x="10736" y="23361"/>
                  </a:cubicBezTo>
                  <a:lnTo>
                    <a:pt x="10736" y="23361"/>
                  </a:lnTo>
                  <a:cubicBezTo>
                    <a:pt x="10631" y="23303"/>
                    <a:pt x="10526" y="23243"/>
                    <a:pt x="10422" y="23173"/>
                  </a:cubicBezTo>
                  <a:cubicBezTo>
                    <a:pt x="10308" y="23098"/>
                    <a:pt x="10182" y="22997"/>
                    <a:pt x="10031" y="22871"/>
                  </a:cubicBezTo>
                  <a:lnTo>
                    <a:pt x="10031" y="22871"/>
                  </a:lnTo>
                  <a:cubicBezTo>
                    <a:pt x="10139" y="22957"/>
                    <a:pt x="10316" y="23080"/>
                    <a:pt x="10474" y="23186"/>
                  </a:cubicBezTo>
                  <a:lnTo>
                    <a:pt x="10474" y="23186"/>
                  </a:lnTo>
                  <a:cubicBezTo>
                    <a:pt x="10417" y="23146"/>
                    <a:pt x="10362" y="23104"/>
                    <a:pt x="10308" y="23060"/>
                  </a:cubicBezTo>
                  <a:lnTo>
                    <a:pt x="10308" y="23060"/>
                  </a:lnTo>
                  <a:cubicBezTo>
                    <a:pt x="10535" y="23224"/>
                    <a:pt x="10762" y="23375"/>
                    <a:pt x="11014" y="23514"/>
                  </a:cubicBezTo>
                  <a:cubicBezTo>
                    <a:pt x="10787" y="23375"/>
                    <a:pt x="10535" y="23211"/>
                    <a:pt x="10258" y="22997"/>
                  </a:cubicBezTo>
                  <a:cubicBezTo>
                    <a:pt x="9930" y="22758"/>
                    <a:pt x="9640" y="22468"/>
                    <a:pt x="9388" y="22153"/>
                  </a:cubicBezTo>
                  <a:lnTo>
                    <a:pt x="9388" y="22153"/>
                  </a:lnTo>
                  <a:cubicBezTo>
                    <a:pt x="9426" y="22203"/>
                    <a:pt x="9502" y="22316"/>
                    <a:pt x="9628" y="22443"/>
                  </a:cubicBezTo>
                  <a:cubicBezTo>
                    <a:pt x="9741" y="22569"/>
                    <a:pt x="9880" y="22707"/>
                    <a:pt x="10006" y="22808"/>
                  </a:cubicBezTo>
                  <a:cubicBezTo>
                    <a:pt x="10143" y="22930"/>
                    <a:pt x="10247" y="23020"/>
                    <a:pt x="10240" y="23020"/>
                  </a:cubicBezTo>
                  <a:cubicBezTo>
                    <a:pt x="10235" y="23020"/>
                    <a:pt x="10168" y="22970"/>
                    <a:pt x="10006" y="22846"/>
                  </a:cubicBezTo>
                  <a:cubicBezTo>
                    <a:pt x="9716" y="22606"/>
                    <a:pt x="9451" y="22316"/>
                    <a:pt x="9212" y="22014"/>
                  </a:cubicBezTo>
                  <a:cubicBezTo>
                    <a:pt x="9199" y="21989"/>
                    <a:pt x="9187" y="21964"/>
                    <a:pt x="9174" y="21938"/>
                  </a:cubicBezTo>
                  <a:cubicBezTo>
                    <a:pt x="9136" y="21888"/>
                    <a:pt x="9098" y="21812"/>
                    <a:pt x="9048" y="21737"/>
                  </a:cubicBezTo>
                  <a:cubicBezTo>
                    <a:pt x="8985" y="21636"/>
                    <a:pt x="8935" y="21523"/>
                    <a:pt x="8884" y="21422"/>
                  </a:cubicBezTo>
                  <a:cubicBezTo>
                    <a:pt x="8834" y="21283"/>
                    <a:pt x="8796" y="21145"/>
                    <a:pt x="8771" y="20993"/>
                  </a:cubicBezTo>
                  <a:lnTo>
                    <a:pt x="8771" y="20993"/>
                  </a:lnTo>
                  <a:lnTo>
                    <a:pt x="8796" y="21031"/>
                  </a:lnTo>
                  <a:cubicBezTo>
                    <a:pt x="8758" y="20842"/>
                    <a:pt x="8746" y="20641"/>
                    <a:pt x="8771" y="20439"/>
                  </a:cubicBezTo>
                  <a:lnTo>
                    <a:pt x="8771" y="20351"/>
                  </a:lnTo>
                  <a:cubicBezTo>
                    <a:pt x="8771" y="20326"/>
                    <a:pt x="8783" y="20300"/>
                    <a:pt x="8783" y="20263"/>
                  </a:cubicBezTo>
                  <a:cubicBezTo>
                    <a:pt x="8809" y="20212"/>
                    <a:pt x="8821" y="20137"/>
                    <a:pt x="8846" y="20048"/>
                  </a:cubicBezTo>
                  <a:cubicBezTo>
                    <a:pt x="8935" y="19809"/>
                    <a:pt x="9073" y="19595"/>
                    <a:pt x="9250" y="19418"/>
                  </a:cubicBezTo>
                  <a:cubicBezTo>
                    <a:pt x="9325" y="19343"/>
                    <a:pt x="9413" y="19267"/>
                    <a:pt x="9502" y="19204"/>
                  </a:cubicBezTo>
                  <a:cubicBezTo>
                    <a:pt x="9615" y="19116"/>
                    <a:pt x="9703" y="19065"/>
                    <a:pt x="9754" y="19028"/>
                  </a:cubicBezTo>
                  <a:lnTo>
                    <a:pt x="9829" y="18977"/>
                  </a:lnTo>
                  <a:lnTo>
                    <a:pt x="9829" y="18977"/>
                  </a:lnTo>
                  <a:cubicBezTo>
                    <a:pt x="9829" y="18977"/>
                    <a:pt x="9741" y="19028"/>
                    <a:pt x="9665" y="19078"/>
                  </a:cubicBezTo>
                  <a:cubicBezTo>
                    <a:pt x="9609" y="19112"/>
                    <a:pt x="9543" y="19156"/>
                    <a:pt x="9538" y="19156"/>
                  </a:cubicBezTo>
                  <a:cubicBezTo>
                    <a:pt x="9538" y="19156"/>
                    <a:pt x="9538" y="19155"/>
                    <a:pt x="9539" y="19154"/>
                  </a:cubicBezTo>
                  <a:cubicBezTo>
                    <a:pt x="9678" y="19040"/>
                    <a:pt x="9829" y="18939"/>
                    <a:pt x="9993" y="18864"/>
                  </a:cubicBezTo>
                  <a:cubicBezTo>
                    <a:pt x="10207" y="18763"/>
                    <a:pt x="10422" y="18675"/>
                    <a:pt x="10661" y="18599"/>
                  </a:cubicBezTo>
                  <a:cubicBezTo>
                    <a:pt x="10875" y="18536"/>
                    <a:pt x="11089" y="18473"/>
                    <a:pt x="11316" y="18423"/>
                  </a:cubicBezTo>
                  <a:cubicBezTo>
                    <a:pt x="11543" y="18385"/>
                    <a:pt x="11770" y="18335"/>
                    <a:pt x="12034" y="18297"/>
                  </a:cubicBezTo>
                  <a:lnTo>
                    <a:pt x="12866" y="18196"/>
                  </a:lnTo>
                  <a:cubicBezTo>
                    <a:pt x="13069" y="18175"/>
                    <a:pt x="13147" y="18167"/>
                    <a:pt x="13161" y="18167"/>
                  </a:cubicBezTo>
                  <a:cubicBezTo>
                    <a:pt x="13190" y="18167"/>
                    <a:pt x="12927" y="18200"/>
                    <a:pt x="12953" y="18200"/>
                  </a:cubicBezTo>
                  <a:cubicBezTo>
                    <a:pt x="12958" y="18200"/>
                    <a:pt x="12974" y="18199"/>
                    <a:pt x="13005" y="18196"/>
                  </a:cubicBezTo>
                  <a:lnTo>
                    <a:pt x="13635" y="18095"/>
                  </a:lnTo>
                  <a:cubicBezTo>
                    <a:pt x="13685" y="18091"/>
                    <a:pt x="13713" y="18090"/>
                    <a:pt x="13727" y="18090"/>
                  </a:cubicBezTo>
                  <a:cubicBezTo>
                    <a:pt x="13744" y="18090"/>
                    <a:pt x="13741" y="18092"/>
                    <a:pt x="13732" y="18093"/>
                  </a:cubicBezTo>
                  <a:lnTo>
                    <a:pt x="13732" y="18093"/>
                  </a:lnTo>
                  <a:cubicBezTo>
                    <a:pt x="14239" y="18046"/>
                    <a:pt x="13760" y="18081"/>
                    <a:pt x="14592" y="17994"/>
                  </a:cubicBezTo>
                  <a:cubicBezTo>
                    <a:pt x="14819" y="17944"/>
                    <a:pt x="16331" y="17894"/>
                    <a:pt x="17390" y="17843"/>
                  </a:cubicBezTo>
                  <a:cubicBezTo>
                    <a:pt x="17642" y="17843"/>
                    <a:pt x="17264" y="17856"/>
                    <a:pt x="17339" y="17856"/>
                  </a:cubicBezTo>
                  <a:lnTo>
                    <a:pt x="18637" y="17805"/>
                  </a:lnTo>
                  <a:lnTo>
                    <a:pt x="19759" y="17768"/>
                  </a:lnTo>
                  <a:cubicBezTo>
                    <a:pt x="20005" y="17768"/>
                    <a:pt x="20258" y="17768"/>
                    <a:pt x="20512" y="17773"/>
                  </a:cubicBezTo>
                  <a:lnTo>
                    <a:pt x="20512" y="17773"/>
                  </a:lnTo>
                  <a:cubicBezTo>
                    <a:pt x="20395" y="17764"/>
                    <a:pt x="20996" y="17754"/>
                    <a:pt x="21609" y="17745"/>
                  </a:cubicBezTo>
                  <a:close/>
                  <a:moveTo>
                    <a:pt x="11619" y="0"/>
                  </a:moveTo>
                  <a:cubicBezTo>
                    <a:pt x="11241" y="0"/>
                    <a:pt x="10951" y="0"/>
                    <a:pt x="10825" y="13"/>
                  </a:cubicBezTo>
                  <a:cubicBezTo>
                    <a:pt x="10500" y="51"/>
                    <a:pt x="10458" y="59"/>
                    <a:pt x="10484" y="59"/>
                  </a:cubicBezTo>
                  <a:cubicBezTo>
                    <a:pt x="10500" y="59"/>
                    <a:pt x="10545" y="56"/>
                    <a:pt x="10561" y="56"/>
                  </a:cubicBezTo>
                  <a:cubicBezTo>
                    <a:pt x="10587" y="56"/>
                    <a:pt x="10544" y="63"/>
                    <a:pt x="10220" y="101"/>
                  </a:cubicBezTo>
                  <a:lnTo>
                    <a:pt x="10006" y="139"/>
                  </a:lnTo>
                  <a:lnTo>
                    <a:pt x="9791" y="189"/>
                  </a:lnTo>
                  <a:cubicBezTo>
                    <a:pt x="9514" y="240"/>
                    <a:pt x="9325" y="290"/>
                    <a:pt x="9174" y="328"/>
                  </a:cubicBezTo>
                  <a:cubicBezTo>
                    <a:pt x="9035" y="353"/>
                    <a:pt x="8960" y="366"/>
                    <a:pt x="8947" y="366"/>
                  </a:cubicBezTo>
                  <a:cubicBezTo>
                    <a:pt x="9086" y="328"/>
                    <a:pt x="9325" y="278"/>
                    <a:pt x="9464" y="240"/>
                  </a:cubicBezTo>
                  <a:lnTo>
                    <a:pt x="9464" y="240"/>
                  </a:lnTo>
                  <a:cubicBezTo>
                    <a:pt x="9035" y="328"/>
                    <a:pt x="8607" y="454"/>
                    <a:pt x="8191" y="618"/>
                  </a:cubicBezTo>
                  <a:cubicBezTo>
                    <a:pt x="7990" y="693"/>
                    <a:pt x="7788" y="769"/>
                    <a:pt x="7637" y="832"/>
                  </a:cubicBezTo>
                  <a:lnTo>
                    <a:pt x="7297" y="983"/>
                  </a:lnTo>
                  <a:lnTo>
                    <a:pt x="7675" y="819"/>
                  </a:lnTo>
                  <a:lnTo>
                    <a:pt x="8065" y="681"/>
                  </a:lnTo>
                  <a:lnTo>
                    <a:pt x="8065" y="681"/>
                  </a:lnTo>
                  <a:cubicBezTo>
                    <a:pt x="7486" y="895"/>
                    <a:pt x="6931" y="1147"/>
                    <a:pt x="6402" y="1424"/>
                  </a:cubicBezTo>
                  <a:cubicBezTo>
                    <a:pt x="5835" y="1727"/>
                    <a:pt x="5293" y="2042"/>
                    <a:pt x="4764" y="2407"/>
                  </a:cubicBezTo>
                  <a:cubicBezTo>
                    <a:pt x="3730" y="3062"/>
                    <a:pt x="2785" y="3856"/>
                    <a:pt x="1954" y="4738"/>
                  </a:cubicBezTo>
                  <a:lnTo>
                    <a:pt x="2067" y="4625"/>
                  </a:lnTo>
                  <a:lnTo>
                    <a:pt x="2067" y="4625"/>
                  </a:lnTo>
                  <a:cubicBezTo>
                    <a:pt x="1714" y="5003"/>
                    <a:pt x="1374" y="5406"/>
                    <a:pt x="1084" y="5835"/>
                  </a:cubicBezTo>
                  <a:cubicBezTo>
                    <a:pt x="958" y="5998"/>
                    <a:pt x="845" y="6187"/>
                    <a:pt x="744" y="6364"/>
                  </a:cubicBezTo>
                  <a:cubicBezTo>
                    <a:pt x="668" y="6490"/>
                    <a:pt x="593" y="6628"/>
                    <a:pt x="530" y="6767"/>
                  </a:cubicBezTo>
                  <a:cubicBezTo>
                    <a:pt x="444" y="6915"/>
                    <a:pt x="369" y="7099"/>
                    <a:pt x="284" y="7307"/>
                  </a:cubicBezTo>
                  <a:lnTo>
                    <a:pt x="284" y="7307"/>
                  </a:lnTo>
                  <a:cubicBezTo>
                    <a:pt x="285" y="7305"/>
                    <a:pt x="285" y="7303"/>
                    <a:pt x="286" y="7301"/>
                  </a:cubicBezTo>
                  <a:lnTo>
                    <a:pt x="286" y="7301"/>
                  </a:lnTo>
                  <a:lnTo>
                    <a:pt x="278" y="7322"/>
                  </a:lnTo>
                  <a:cubicBezTo>
                    <a:pt x="280" y="7317"/>
                    <a:pt x="282" y="7312"/>
                    <a:pt x="284" y="7307"/>
                  </a:cubicBezTo>
                  <a:lnTo>
                    <a:pt x="284" y="7307"/>
                  </a:lnTo>
                  <a:cubicBezTo>
                    <a:pt x="256" y="7383"/>
                    <a:pt x="233" y="7466"/>
                    <a:pt x="202" y="7548"/>
                  </a:cubicBezTo>
                  <a:cubicBezTo>
                    <a:pt x="177" y="7649"/>
                    <a:pt x="139" y="7763"/>
                    <a:pt x="101" y="7876"/>
                  </a:cubicBezTo>
                  <a:lnTo>
                    <a:pt x="13" y="8241"/>
                  </a:lnTo>
                  <a:lnTo>
                    <a:pt x="1" y="8304"/>
                  </a:lnTo>
                  <a:cubicBezTo>
                    <a:pt x="1" y="8317"/>
                    <a:pt x="38" y="8330"/>
                    <a:pt x="51" y="8342"/>
                  </a:cubicBezTo>
                  <a:lnTo>
                    <a:pt x="152" y="8393"/>
                  </a:lnTo>
                  <a:lnTo>
                    <a:pt x="316" y="8493"/>
                  </a:lnTo>
                  <a:cubicBezTo>
                    <a:pt x="252" y="8460"/>
                    <a:pt x="225" y="8446"/>
                    <a:pt x="223" y="8446"/>
                  </a:cubicBezTo>
                  <a:lnTo>
                    <a:pt x="223" y="8446"/>
                  </a:lnTo>
                  <a:cubicBezTo>
                    <a:pt x="219" y="8446"/>
                    <a:pt x="355" y="8523"/>
                    <a:pt x="479" y="8594"/>
                  </a:cubicBezTo>
                  <a:cubicBezTo>
                    <a:pt x="543" y="8633"/>
                    <a:pt x="609" y="8669"/>
                    <a:pt x="649" y="8690"/>
                  </a:cubicBezTo>
                  <a:lnTo>
                    <a:pt x="649" y="8690"/>
                  </a:lnTo>
                  <a:cubicBezTo>
                    <a:pt x="813" y="8762"/>
                    <a:pt x="944" y="8830"/>
                    <a:pt x="1059" y="8871"/>
                  </a:cubicBezTo>
                  <a:lnTo>
                    <a:pt x="1412" y="9010"/>
                  </a:lnTo>
                  <a:cubicBezTo>
                    <a:pt x="1588" y="9086"/>
                    <a:pt x="1689" y="9098"/>
                    <a:pt x="1752" y="9123"/>
                  </a:cubicBezTo>
                  <a:lnTo>
                    <a:pt x="1992" y="9199"/>
                  </a:lnTo>
                  <a:lnTo>
                    <a:pt x="2571" y="9338"/>
                  </a:lnTo>
                  <a:lnTo>
                    <a:pt x="2836" y="9413"/>
                  </a:lnTo>
                  <a:cubicBezTo>
                    <a:pt x="3037" y="9451"/>
                    <a:pt x="3151" y="9464"/>
                    <a:pt x="3327" y="9501"/>
                  </a:cubicBezTo>
                  <a:cubicBezTo>
                    <a:pt x="3504" y="9527"/>
                    <a:pt x="3743" y="9564"/>
                    <a:pt x="4209" y="9627"/>
                  </a:cubicBezTo>
                  <a:cubicBezTo>
                    <a:pt x="4050" y="9606"/>
                    <a:pt x="3984" y="9598"/>
                    <a:pt x="3972" y="9598"/>
                  </a:cubicBezTo>
                  <a:cubicBezTo>
                    <a:pt x="3955" y="9598"/>
                    <a:pt x="4036" y="9613"/>
                    <a:pt x="4108" y="9627"/>
                  </a:cubicBezTo>
                  <a:cubicBezTo>
                    <a:pt x="4185" y="9641"/>
                    <a:pt x="4257" y="9651"/>
                    <a:pt x="4236" y="9651"/>
                  </a:cubicBezTo>
                  <a:cubicBezTo>
                    <a:pt x="4218" y="9651"/>
                    <a:pt x="4138" y="9645"/>
                    <a:pt x="3945" y="9627"/>
                  </a:cubicBezTo>
                  <a:lnTo>
                    <a:pt x="3945" y="9627"/>
                  </a:lnTo>
                  <a:cubicBezTo>
                    <a:pt x="4713" y="9728"/>
                    <a:pt x="5482" y="9804"/>
                    <a:pt x="6251" y="9816"/>
                  </a:cubicBezTo>
                  <a:cubicBezTo>
                    <a:pt x="6843" y="9829"/>
                    <a:pt x="7309" y="9842"/>
                    <a:pt x="7763" y="9867"/>
                  </a:cubicBezTo>
                  <a:cubicBezTo>
                    <a:pt x="8509" y="9856"/>
                    <a:pt x="6827" y="9820"/>
                    <a:pt x="6541" y="9815"/>
                  </a:cubicBezTo>
                  <a:lnTo>
                    <a:pt x="6541" y="9815"/>
                  </a:lnTo>
                  <a:cubicBezTo>
                    <a:pt x="6436" y="9808"/>
                    <a:pt x="6461" y="9806"/>
                    <a:pt x="6565" y="9806"/>
                  </a:cubicBezTo>
                  <a:cubicBezTo>
                    <a:pt x="6811" y="9806"/>
                    <a:pt x="7501" y="9820"/>
                    <a:pt x="7927" y="9829"/>
                  </a:cubicBezTo>
                  <a:cubicBezTo>
                    <a:pt x="8544" y="9842"/>
                    <a:pt x="8985" y="9879"/>
                    <a:pt x="10560" y="9968"/>
                  </a:cubicBezTo>
                  <a:lnTo>
                    <a:pt x="10233" y="9955"/>
                  </a:lnTo>
                  <a:lnTo>
                    <a:pt x="10233" y="9955"/>
                  </a:lnTo>
                  <a:cubicBezTo>
                    <a:pt x="10825" y="9993"/>
                    <a:pt x="11392" y="10005"/>
                    <a:pt x="12110" y="10068"/>
                  </a:cubicBezTo>
                  <a:cubicBezTo>
                    <a:pt x="12477" y="10080"/>
                    <a:pt x="12948" y="10133"/>
                    <a:pt x="13125" y="10133"/>
                  </a:cubicBezTo>
                  <a:cubicBezTo>
                    <a:pt x="13143" y="10133"/>
                    <a:pt x="13157" y="10133"/>
                    <a:pt x="13169" y="10131"/>
                  </a:cubicBezTo>
                  <a:cubicBezTo>
                    <a:pt x="12690" y="10094"/>
                    <a:pt x="12211" y="10056"/>
                    <a:pt x="11732" y="10018"/>
                  </a:cubicBezTo>
                  <a:lnTo>
                    <a:pt x="11732" y="10018"/>
                  </a:lnTo>
                  <a:cubicBezTo>
                    <a:pt x="12538" y="10081"/>
                    <a:pt x="13307" y="10106"/>
                    <a:pt x="14655" y="10270"/>
                  </a:cubicBezTo>
                  <a:lnTo>
                    <a:pt x="13862" y="10207"/>
                  </a:lnTo>
                  <a:lnTo>
                    <a:pt x="13862" y="10207"/>
                  </a:lnTo>
                  <a:cubicBezTo>
                    <a:pt x="14252" y="10245"/>
                    <a:pt x="14618" y="10283"/>
                    <a:pt x="15033" y="10333"/>
                  </a:cubicBezTo>
                  <a:cubicBezTo>
                    <a:pt x="14907" y="10333"/>
                    <a:pt x="13282" y="10144"/>
                    <a:pt x="12400" y="10094"/>
                  </a:cubicBezTo>
                  <a:lnTo>
                    <a:pt x="12400" y="10094"/>
                  </a:lnTo>
                  <a:cubicBezTo>
                    <a:pt x="12782" y="10127"/>
                    <a:pt x="13804" y="10211"/>
                    <a:pt x="13710" y="10211"/>
                  </a:cubicBezTo>
                  <a:cubicBezTo>
                    <a:pt x="13698" y="10211"/>
                    <a:pt x="13670" y="10210"/>
                    <a:pt x="13622" y="10207"/>
                  </a:cubicBezTo>
                  <a:lnTo>
                    <a:pt x="13622" y="10207"/>
                  </a:lnTo>
                  <a:cubicBezTo>
                    <a:pt x="14252" y="10245"/>
                    <a:pt x="15159" y="10371"/>
                    <a:pt x="16218" y="10497"/>
                  </a:cubicBezTo>
                  <a:lnTo>
                    <a:pt x="16155" y="10497"/>
                  </a:lnTo>
                  <a:cubicBezTo>
                    <a:pt x="16319" y="10522"/>
                    <a:pt x="16659" y="10560"/>
                    <a:pt x="16974" y="10598"/>
                  </a:cubicBezTo>
                  <a:lnTo>
                    <a:pt x="16407" y="10547"/>
                  </a:lnTo>
                  <a:lnTo>
                    <a:pt x="16407" y="10547"/>
                  </a:lnTo>
                  <a:cubicBezTo>
                    <a:pt x="17276" y="10648"/>
                    <a:pt x="18058" y="10799"/>
                    <a:pt x="18877" y="10925"/>
                  </a:cubicBezTo>
                  <a:cubicBezTo>
                    <a:pt x="18020" y="10787"/>
                    <a:pt x="17925" y="10768"/>
                    <a:pt x="17954" y="10768"/>
                  </a:cubicBezTo>
                  <a:cubicBezTo>
                    <a:pt x="17964" y="10768"/>
                    <a:pt x="17992" y="10770"/>
                    <a:pt x="18004" y="10770"/>
                  </a:cubicBezTo>
                  <a:cubicBezTo>
                    <a:pt x="18023" y="10770"/>
                    <a:pt x="17996" y="10763"/>
                    <a:pt x="17768" y="10724"/>
                  </a:cubicBezTo>
                  <a:lnTo>
                    <a:pt x="17768" y="10724"/>
                  </a:lnTo>
                  <a:cubicBezTo>
                    <a:pt x="18826" y="10875"/>
                    <a:pt x="19129" y="10951"/>
                    <a:pt x="19469" y="11014"/>
                  </a:cubicBezTo>
                  <a:cubicBezTo>
                    <a:pt x="19797" y="11077"/>
                    <a:pt x="20162" y="11152"/>
                    <a:pt x="21334" y="11404"/>
                  </a:cubicBezTo>
                  <a:cubicBezTo>
                    <a:pt x="21079" y="11343"/>
                    <a:pt x="20455" y="11216"/>
                    <a:pt x="20490" y="11216"/>
                  </a:cubicBezTo>
                  <a:cubicBezTo>
                    <a:pt x="20498" y="11216"/>
                    <a:pt x="20544" y="11223"/>
                    <a:pt x="20641" y="11240"/>
                  </a:cubicBezTo>
                  <a:cubicBezTo>
                    <a:pt x="21082" y="11329"/>
                    <a:pt x="21674" y="11467"/>
                    <a:pt x="21939" y="11543"/>
                  </a:cubicBezTo>
                  <a:cubicBezTo>
                    <a:pt x="22417" y="11664"/>
                    <a:pt x="22576" y="11703"/>
                    <a:pt x="22587" y="11703"/>
                  </a:cubicBezTo>
                  <a:cubicBezTo>
                    <a:pt x="22607" y="11703"/>
                    <a:pt x="22183" y="11587"/>
                    <a:pt x="22216" y="11587"/>
                  </a:cubicBezTo>
                  <a:cubicBezTo>
                    <a:pt x="22226" y="11587"/>
                    <a:pt x="22270" y="11596"/>
                    <a:pt x="22367" y="11618"/>
                  </a:cubicBezTo>
                  <a:cubicBezTo>
                    <a:pt x="22884" y="11782"/>
                    <a:pt x="23123" y="11807"/>
                    <a:pt x="23778" y="12022"/>
                  </a:cubicBezTo>
                  <a:lnTo>
                    <a:pt x="23778" y="12047"/>
                  </a:lnTo>
                  <a:cubicBezTo>
                    <a:pt x="24635" y="12349"/>
                    <a:pt x="24724" y="12412"/>
                    <a:pt x="24824" y="12437"/>
                  </a:cubicBezTo>
                  <a:cubicBezTo>
                    <a:pt x="24900" y="12463"/>
                    <a:pt x="24976" y="12488"/>
                    <a:pt x="25039" y="12513"/>
                  </a:cubicBezTo>
                  <a:cubicBezTo>
                    <a:pt x="25165" y="12576"/>
                    <a:pt x="25354" y="12664"/>
                    <a:pt x="25719" y="12853"/>
                  </a:cubicBezTo>
                  <a:cubicBezTo>
                    <a:pt x="25517" y="12752"/>
                    <a:pt x="25303" y="12652"/>
                    <a:pt x="25089" y="12563"/>
                  </a:cubicBezTo>
                  <a:lnTo>
                    <a:pt x="25089" y="12563"/>
                  </a:lnTo>
                  <a:cubicBezTo>
                    <a:pt x="25215" y="12626"/>
                    <a:pt x="25341" y="12689"/>
                    <a:pt x="25467" y="12752"/>
                  </a:cubicBezTo>
                  <a:cubicBezTo>
                    <a:pt x="25593" y="12815"/>
                    <a:pt x="25719" y="12878"/>
                    <a:pt x="25845" y="12941"/>
                  </a:cubicBezTo>
                  <a:lnTo>
                    <a:pt x="25681" y="12878"/>
                  </a:lnTo>
                  <a:lnTo>
                    <a:pt x="25681" y="12878"/>
                  </a:lnTo>
                  <a:cubicBezTo>
                    <a:pt x="25996" y="13042"/>
                    <a:pt x="26299" y="13219"/>
                    <a:pt x="26588" y="13420"/>
                  </a:cubicBezTo>
                  <a:cubicBezTo>
                    <a:pt x="26878" y="13622"/>
                    <a:pt x="27143" y="13836"/>
                    <a:pt x="27408" y="14063"/>
                  </a:cubicBezTo>
                  <a:cubicBezTo>
                    <a:pt x="27378" y="14033"/>
                    <a:pt x="27364" y="14019"/>
                    <a:pt x="27365" y="14019"/>
                  </a:cubicBezTo>
                  <a:lnTo>
                    <a:pt x="27365" y="14019"/>
                  </a:lnTo>
                  <a:cubicBezTo>
                    <a:pt x="27367" y="14019"/>
                    <a:pt x="27407" y="14052"/>
                    <a:pt x="27483" y="14113"/>
                  </a:cubicBezTo>
                  <a:cubicBezTo>
                    <a:pt x="27685" y="14290"/>
                    <a:pt x="27886" y="14491"/>
                    <a:pt x="28075" y="14693"/>
                  </a:cubicBezTo>
                  <a:cubicBezTo>
                    <a:pt x="28164" y="14794"/>
                    <a:pt x="28189" y="14832"/>
                    <a:pt x="28201" y="14857"/>
                  </a:cubicBezTo>
                  <a:cubicBezTo>
                    <a:pt x="28201" y="14857"/>
                    <a:pt x="28214" y="14857"/>
                    <a:pt x="28264" y="14932"/>
                  </a:cubicBezTo>
                  <a:lnTo>
                    <a:pt x="28378" y="15096"/>
                  </a:lnTo>
                  <a:cubicBezTo>
                    <a:pt x="28428" y="15159"/>
                    <a:pt x="28504" y="15247"/>
                    <a:pt x="28579" y="15361"/>
                  </a:cubicBezTo>
                  <a:cubicBezTo>
                    <a:pt x="28504" y="15260"/>
                    <a:pt x="28428" y="15159"/>
                    <a:pt x="28315" y="15033"/>
                  </a:cubicBezTo>
                  <a:cubicBezTo>
                    <a:pt x="28214" y="14907"/>
                    <a:pt x="28088" y="14756"/>
                    <a:pt x="27924" y="14567"/>
                  </a:cubicBezTo>
                  <a:lnTo>
                    <a:pt x="27710" y="14365"/>
                  </a:lnTo>
                  <a:lnTo>
                    <a:pt x="27710" y="14365"/>
                  </a:lnTo>
                  <a:cubicBezTo>
                    <a:pt x="27811" y="14479"/>
                    <a:pt x="27924" y="14592"/>
                    <a:pt x="28038" y="14718"/>
                  </a:cubicBezTo>
                  <a:lnTo>
                    <a:pt x="28201" y="14920"/>
                  </a:lnTo>
                  <a:lnTo>
                    <a:pt x="28365" y="15121"/>
                  </a:lnTo>
                  <a:cubicBezTo>
                    <a:pt x="28542" y="15348"/>
                    <a:pt x="28705" y="15588"/>
                    <a:pt x="28857" y="15827"/>
                  </a:cubicBezTo>
                  <a:cubicBezTo>
                    <a:pt x="28828" y="15780"/>
                    <a:pt x="28796" y="15727"/>
                    <a:pt x="28764" y="15675"/>
                  </a:cubicBezTo>
                  <a:lnTo>
                    <a:pt x="28764" y="15675"/>
                  </a:lnTo>
                  <a:cubicBezTo>
                    <a:pt x="29015" y="16056"/>
                    <a:pt x="29227" y="16464"/>
                    <a:pt x="29386" y="16898"/>
                  </a:cubicBezTo>
                  <a:cubicBezTo>
                    <a:pt x="29415" y="16979"/>
                    <a:pt x="29427" y="17011"/>
                    <a:pt x="29425" y="17011"/>
                  </a:cubicBezTo>
                  <a:cubicBezTo>
                    <a:pt x="29424" y="17011"/>
                    <a:pt x="29414" y="16985"/>
                    <a:pt x="29397" y="16945"/>
                  </a:cubicBezTo>
                  <a:lnTo>
                    <a:pt x="29397" y="16945"/>
                  </a:lnTo>
                  <a:cubicBezTo>
                    <a:pt x="29427" y="17028"/>
                    <a:pt x="29453" y="17114"/>
                    <a:pt x="29474" y="17201"/>
                  </a:cubicBezTo>
                  <a:cubicBezTo>
                    <a:pt x="29537" y="17377"/>
                    <a:pt x="29587" y="17566"/>
                    <a:pt x="29625" y="17755"/>
                  </a:cubicBezTo>
                  <a:cubicBezTo>
                    <a:pt x="29600" y="17692"/>
                    <a:pt x="29587" y="17679"/>
                    <a:pt x="29562" y="17579"/>
                  </a:cubicBezTo>
                  <a:cubicBezTo>
                    <a:pt x="29552" y="17547"/>
                    <a:pt x="29541" y="17497"/>
                    <a:pt x="29523" y="17430"/>
                  </a:cubicBezTo>
                  <a:lnTo>
                    <a:pt x="29523" y="17430"/>
                  </a:lnTo>
                  <a:cubicBezTo>
                    <a:pt x="29572" y="17623"/>
                    <a:pt x="29611" y="17820"/>
                    <a:pt x="29640" y="18018"/>
                  </a:cubicBezTo>
                  <a:lnTo>
                    <a:pt x="29640" y="18018"/>
                  </a:lnTo>
                  <a:cubicBezTo>
                    <a:pt x="29269" y="17997"/>
                    <a:pt x="28913" y="17976"/>
                    <a:pt x="28579" y="17957"/>
                  </a:cubicBezTo>
                  <a:lnTo>
                    <a:pt x="28579" y="17957"/>
                  </a:lnTo>
                  <a:cubicBezTo>
                    <a:pt x="28672" y="17968"/>
                    <a:pt x="28688" y="17973"/>
                    <a:pt x="28651" y="17973"/>
                  </a:cubicBezTo>
                  <a:cubicBezTo>
                    <a:pt x="28512" y="17973"/>
                    <a:pt x="27600" y="17903"/>
                    <a:pt x="27352" y="17903"/>
                  </a:cubicBezTo>
                  <a:cubicBezTo>
                    <a:pt x="27323" y="17903"/>
                    <a:pt x="27303" y="17904"/>
                    <a:pt x="27294" y="17906"/>
                  </a:cubicBezTo>
                  <a:cubicBezTo>
                    <a:pt x="27193" y="17888"/>
                    <a:pt x="26976" y="17876"/>
                    <a:pt x="27026" y="17876"/>
                  </a:cubicBezTo>
                  <a:cubicBezTo>
                    <a:pt x="27044" y="17876"/>
                    <a:pt x="27098" y="17878"/>
                    <a:pt x="27206" y="17881"/>
                  </a:cubicBezTo>
                  <a:cubicBezTo>
                    <a:pt x="25908" y="17818"/>
                    <a:pt x="25253" y="17768"/>
                    <a:pt x="24358" y="17768"/>
                  </a:cubicBezTo>
                  <a:cubicBezTo>
                    <a:pt x="24282" y="17761"/>
                    <a:pt x="24352" y="17761"/>
                    <a:pt x="24424" y="17761"/>
                  </a:cubicBezTo>
                  <a:cubicBezTo>
                    <a:pt x="24497" y="17761"/>
                    <a:pt x="24572" y="17761"/>
                    <a:pt x="24509" y="17755"/>
                  </a:cubicBezTo>
                  <a:cubicBezTo>
                    <a:pt x="24408" y="17755"/>
                    <a:pt x="24093" y="17755"/>
                    <a:pt x="23955" y="17742"/>
                  </a:cubicBezTo>
                  <a:cubicBezTo>
                    <a:pt x="24010" y="17737"/>
                    <a:pt x="24063" y="17734"/>
                    <a:pt x="24116" y="17733"/>
                  </a:cubicBezTo>
                  <a:lnTo>
                    <a:pt x="24116" y="17733"/>
                  </a:lnTo>
                  <a:cubicBezTo>
                    <a:pt x="24192" y="17736"/>
                    <a:pt x="24272" y="17739"/>
                    <a:pt x="24358" y="17742"/>
                  </a:cubicBezTo>
                  <a:cubicBezTo>
                    <a:pt x="24289" y="17736"/>
                    <a:pt x="24223" y="17733"/>
                    <a:pt x="24156" y="17733"/>
                  </a:cubicBezTo>
                  <a:cubicBezTo>
                    <a:pt x="24143" y="17733"/>
                    <a:pt x="24129" y="17733"/>
                    <a:pt x="24116" y="17733"/>
                  </a:cubicBezTo>
                  <a:lnTo>
                    <a:pt x="24116" y="17733"/>
                  </a:lnTo>
                  <a:cubicBezTo>
                    <a:pt x="23758" y="17720"/>
                    <a:pt x="23503" y="17712"/>
                    <a:pt x="23318" y="17712"/>
                  </a:cubicBezTo>
                  <a:cubicBezTo>
                    <a:pt x="23236" y="17712"/>
                    <a:pt x="23168" y="17714"/>
                    <a:pt x="23111" y="17717"/>
                  </a:cubicBezTo>
                  <a:cubicBezTo>
                    <a:pt x="23010" y="17717"/>
                    <a:pt x="22896" y="17717"/>
                    <a:pt x="22796" y="17742"/>
                  </a:cubicBezTo>
                  <a:cubicBezTo>
                    <a:pt x="22761" y="17741"/>
                    <a:pt x="22728" y="17740"/>
                    <a:pt x="22695" y="17739"/>
                  </a:cubicBezTo>
                  <a:lnTo>
                    <a:pt x="22695" y="17739"/>
                  </a:lnTo>
                  <a:cubicBezTo>
                    <a:pt x="22943" y="17755"/>
                    <a:pt x="22724" y="17757"/>
                    <a:pt x="22430" y="17768"/>
                  </a:cubicBezTo>
                  <a:lnTo>
                    <a:pt x="21964" y="17742"/>
                  </a:lnTo>
                  <a:cubicBezTo>
                    <a:pt x="21913" y="17739"/>
                    <a:pt x="21863" y="17737"/>
                    <a:pt x="21812" y="17737"/>
                  </a:cubicBezTo>
                  <a:cubicBezTo>
                    <a:pt x="21781" y="17737"/>
                    <a:pt x="21750" y="17738"/>
                    <a:pt x="21719" y="17739"/>
                  </a:cubicBezTo>
                  <a:lnTo>
                    <a:pt x="21719" y="17739"/>
                  </a:lnTo>
                  <a:lnTo>
                    <a:pt x="21418" y="17727"/>
                  </a:lnTo>
                  <a:lnTo>
                    <a:pt x="21418" y="17727"/>
                  </a:lnTo>
                  <a:cubicBezTo>
                    <a:pt x="21382" y="17728"/>
                    <a:pt x="21346" y="17729"/>
                    <a:pt x="21309" y="17730"/>
                  </a:cubicBezTo>
                  <a:cubicBezTo>
                    <a:pt x="21069" y="17717"/>
                    <a:pt x="20679" y="17705"/>
                    <a:pt x="21510" y="17705"/>
                  </a:cubicBezTo>
                  <a:cubicBezTo>
                    <a:pt x="21351" y="17705"/>
                    <a:pt x="20984" y="17699"/>
                    <a:pt x="20563" y="17699"/>
                  </a:cubicBezTo>
                  <a:cubicBezTo>
                    <a:pt x="20352" y="17699"/>
                    <a:pt x="20128" y="17700"/>
                    <a:pt x="19910" y="17705"/>
                  </a:cubicBezTo>
                  <a:lnTo>
                    <a:pt x="19028" y="17717"/>
                  </a:lnTo>
                  <a:cubicBezTo>
                    <a:pt x="18789" y="17717"/>
                    <a:pt x="18637" y="17730"/>
                    <a:pt x="18625" y="17730"/>
                  </a:cubicBezTo>
                  <a:cubicBezTo>
                    <a:pt x="18473" y="17730"/>
                    <a:pt x="17969" y="17755"/>
                    <a:pt x="17843" y="17768"/>
                  </a:cubicBezTo>
                  <a:cubicBezTo>
                    <a:pt x="16810" y="17793"/>
                    <a:pt x="16722" y="17805"/>
                    <a:pt x="15701" y="17868"/>
                  </a:cubicBezTo>
                  <a:lnTo>
                    <a:pt x="15979" y="17856"/>
                  </a:lnTo>
                  <a:lnTo>
                    <a:pt x="15979" y="17856"/>
                  </a:lnTo>
                  <a:cubicBezTo>
                    <a:pt x="15777" y="17881"/>
                    <a:pt x="15563" y="17894"/>
                    <a:pt x="15298" y="17906"/>
                  </a:cubicBezTo>
                  <a:lnTo>
                    <a:pt x="14315" y="17994"/>
                  </a:lnTo>
                  <a:lnTo>
                    <a:pt x="14328" y="17994"/>
                  </a:lnTo>
                  <a:cubicBezTo>
                    <a:pt x="13862" y="18020"/>
                    <a:pt x="13572" y="18045"/>
                    <a:pt x="13383" y="18070"/>
                  </a:cubicBezTo>
                  <a:lnTo>
                    <a:pt x="12992" y="18120"/>
                  </a:lnTo>
                  <a:lnTo>
                    <a:pt x="12601" y="18171"/>
                  </a:lnTo>
                  <a:cubicBezTo>
                    <a:pt x="12412" y="18196"/>
                    <a:pt x="12135" y="18209"/>
                    <a:pt x="11669" y="18284"/>
                  </a:cubicBezTo>
                  <a:lnTo>
                    <a:pt x="11770" y="18284"/>
                  </a:lnTo>
                  <a:cubicBezTo>
                    <a:pt x="11694" y="18322"/>
                    <a:pt x="11278" y="18372"/>
                    <a:pt x="10774" y="18511"/>
                  </a:cubicBezTo>
                  <a:cubicBezTo>
                    <a:pt x="10258" y="18650"/>
                    <a:pt x="9653" y="18914"/>
                    <a:pt x="9262" y="19317"/>
                  </a:cubicBezTo>
                  <a:cubicBezTo>
                    <a:pt x="9363" y="19217"/>
                    <a:pt x="9464" y="19141"/>
                    <a:pt x="9577" y="19065"/>
                  </a:cubicBezTo>
                  <a:lnTo>
                    <a:pt x="9577" y="19065"/>
                  </a:lnTo>
                  <a:cubicBezTo>
                    <a:pt x="9262" y="19280"/>
                    <a:pt x="9010" y="19570"/>
                    <a:pt x="8834" y="19910"/>
                  </a:cubicBezTo>
                  <a:lnTo>
                    <a:pt x="8771" y="20061"/>
                  </a:lnTo>
                  <a:lnTo>
                    <a:pt x="8720" y="20212"/>
                  </a:lnTo>
                  <a:lnTo>
                    <a:pt x="8683" y="20363"/>
                  </a:lnTo>
                  <a:lnTo>
                    <a:pt x="8657" y="20527"/>
                  </a:lnTo>
                  <a:lnTo>
                    <a:pt x="8632" y="20666"/>
                  </a:lnTo>
                  <a:lnTo>
                    <a:pt x="8632" y="20804"/>
                  </a:lnTo>
                  <a:cubicBezTo>
                    <a:pt x="8632" y="20893"/>
                    <a:pt x="8645" y="20968"/>
                    <a:pt x="8657" y="21056"/>
                  </a:cubicBezTo>
                  <a:cubicBezTo>
                    <a:pt x="8661" y="21076"/>
                    <a:pt x="8663" y="21085"/>
                    <a:pt x="8663" y="21085"/>
                  </a:cubicBezTo>
                  <a:cubicBezTo>
                    <a:pt x="8662" y="21085"/>
                    <a:pt x="8653" y="21042"/>
                    <a:pt x="8645" y="20981"/>
                  </a:cubicBezTo>
                  <a:cubicBezTo>
                    <a:pt x="8620" y="20893"/>
                    <a:pt x="8620" y="20754"/>
                    <a:pt x="8620" y="20666"/>
                  </a:cubicBezTo>
                  <a:lnTo>
                    <a:pt x="8620" y="20930"/>
                  </a:lnTo>
                  <a:cubicBezTo>
                    <a:pt x="8632" y="21006"/>
                    <a:pt x="8645" y="21069"/>
                    <a:pt x="8657" y="21145"/>
                  </a:cubicBezTo>
                  <a:cubicBezTo>
                    <a:pt x="8670" y="21220"/>
                    <a:pt x="8683" y="21308"/>
                    <a:pt x="8720" y="21384"/>
                  </a:cubicBezTo>
                  <a:cubicBezTo>
                    <a:pt x="8758" y="21497"/>
                    <a:pt x="8758" y="21510"/>
                    <a:pt x="8771" y="21510"/>
                  </a:cubicBezTo>
                  <a:cubicBezTo>
                    <a:pt x="8771" y="21510"/>
                    <a:pt x="8771" y="21509"/>
                    <a:pt x="8772" y="21509"/>
                  </a:cubicBezTo>
                  <a:cubicBezTo>
                    <a:pt x="8774" y="21509"/>
                    <a:pt x="8779" y="21514"/>
                    <a:pt x="8796" y="21548"/>
                  </a:cubicBezTo>
                  <a:lnTo>
                    <a:pt x="8872" y="21686"/>
                  </a:lnTo>
                  <a:cubicBezTo>
                    <a:pt x="8884" y="21724"/>
                    <a:pt x="8909" y="21775"/>
                    <a:pt x="8935" y="21812"/>
                  </a:cubicBezTo>
                  <a:lnTo>
                    <a:pt x="9035" y="21976"/>
                  </a:lnTo>
                  <a:cubicBezTo>
                    <a:pt x="9058" y="22021"/>
                    <a:pt x="9060" y="22034"/>
                    <a:pt x="9056" y="22034"/>
                  </a:cubicBezTo>
                  <a:cubicBezTo>
                    <a:pt x="9051" y="22034"/>
                    <a:pt x="9035" y="22014"/>
                    <a:pt x="9035" y="22014"/>
                  </a:cubicBezTo>
                  <a:cubicBezTo>
                    <a:pt x="9023" y="22027"/>
                    <a:pt x="9035" y="22014"/>
                    <a:pt x="9035" y="22039"/>
                  </a:cubicBezTo>
                  <a:cubicBezTo>
                    <a:pt x="9035" y="22064"/>
                    <a:pt x="9048" y="22077"/>
                    <a:pt x="9073" y="22102"/>
                  </a:cubicBezTo>
                  <a:cubicBezTo>
                    <a:pt x="9136" y="22203"/>
                    <a:pt x="9212" y="22316"/>
                    <a:pt x="9300" y="22417"/>
                  </a:cubicBezTo>
                  <a:cubicBezTo>
                    <a:pt x="9602" y="22783"/>
                    <a:pt x="9968" y="23098"/>
                    <a:pt x="10371" y="23362"/>
                  </a:cubicBezTo>
                  <a:cubicBezTo>
                    <a:pt x="10648" y="23551"/>
                    <a:pt x="10938" y="23715"/>
                    <a:pt x="11241" y="23866"/>
                  </a:cubicBezTo>
                  <a:cubicBezTo>
                    <a:pt x="11404" y="23942"/>
                    <a:pt x="11543" y="24005"/>
                    <a:pt x="11682" y="24068"/>
                  </a:cubicBezTo>
                  <a:cubicBezTo>
                    <a:pt x="11820" y="24131"/>
                    <a:pt x="11959" y="24194"/>
                    <a:pt x="12085" y="24244"/>
                  </a:cubicBezTo>
                  <a:cubicBezTo>
                    <a:pt x="11962" y="24187"/>
                    <a:pt x="11840" y="24133"/>
                    <a:pt x="11849" y="24133"/>
                  </a:cubicBezTo>
                  <a:cubicBezTo>
                    <a:pt x="11856" y="24133"/>
                    <a:pt x="11937" y="24163"/>
                    <a:pt x="12148" y="24244"/>
                  </a:cubicBezTo>
                  <a:cubicBezTo>
                    <a:pt x="12349" y="24333"/>
                    <a:pt x="12564" y="24421"/>
                    <a:pt x="12816" y="24522"/>
                  </a:cubicBezTo>
                  <a:cubicBezTo>
                    <a:pt x="13055" y="24610"/>
                    <a:pt x="13320" y="24698"/>
                    <a:pt x="13572" y="24799"/>
                  </a:cubicBezTo>
                  <a:cubicBezTo>
                    <a:pt x="13836" y="24887"/>
                    <a:pt x="14088" y="24963"/>
                    <a:pt x="14328" y="25038"/>
                  </a:cubicBezTo>
                  <a:cubicBezTo>
                    <a:pt x="14567" y="25101"/>
                    <a:pt x="14794" y="25152"/>
                    <a:pt x="14983" y="25189"/>
                  </a:cubicBezTo>
                  <a:cubicBezTo>
                    <a:pt x="15021" y="25202"/>
                    <a:pt x="15071" y="25215"/>
                    <a:pt x="15122" y="25227"/>
                  </a:cubicBezTo>
                  <a:cubicBezTo>
                    <a:pt x="15437" y="25303"/>
                    <a:pt x="15928" y="25404"/>
                    <a:pt x="16407" y="25479"/>
                  </a:cubicBezTo>
                  <a:cubicBezTo>
                    <a:pt x="16886" y="25555"/>
                    <a:pt x="17327" y="25605"/>
                    <a:pt x="17528" y="25618"/>
                  </a:cubicBezTo>
                  <a:cubicBezTo>
                    <a:pt x="18158" y="25706"/>
                    <a:pt x="18788" y="25746"/>
                    <a:pt x="19426" y="25746"/>
                  </a:cubicBezTo>
                  <a:cubicBezTo>
                    <a:pt x="19516" y="25746"/>
                    <a:pt x="19606" y="25745"/>
                    <a:pt x="19696" y="25744"/>
                  </a:cubicBezTo>
                  <a:cubicBezTo>
                    <a:pt x="19923" y="25744"/>
                    <a:pt x="20149" y="25731"/>
                    <a:pt x="20351" y="25719"/>
                  </a:cubicBezTo>
                  <a:cubicBezTo>
                    <a:pt x="20553" y="25706"/>
                    <a:pt x="20742" y="25706"/>
                    <a:pt x="20905" y="25694"/>
                  </a:cubicBezTo>
                  <a:cubicBezTo>
                    <a:pt x="21082" y="25668"/>
                    <a:pt x="21258" y="25668"/>
                    <a:pt x="21435" y="25668"/>
                  </a:cubicBezTo>
                  <a:cubicBezTo>
                    <a:pt x="22077" y="25605"/>
                    <a:pt x="22720" y="25492"/>
                    <a:pt x="23350" y="25353"/>
                  </a:cubicBezTo>
                  <a:lnTo>
                    <a:pt x="23350" y="25353"/>
                  </a:lnTo>
                  <a:lnTo>
                    <a:pt x="23300" y="25366"/>
                  </a:lnTo>
                  <a:cubicBezTo>
                    <a:pt x="23741" y="25265"/>
                    <a:pt x="24182" y="25139"/>
                    <a:pt x="24610" y="24988"/>
                  </a:cubicBezTo>
                  <a:cubicBezTo>
                    <a:pt x="24913" y="24874"/>
                    <a:pt x="25114" y="24786"/>
                    <a:pt x="25316" y="24698"/>
                  </a:cubicBezTo>
                  <a:cubicBezTo>
                    <a:pt x="25417" y="24655"/>
                    <a:pt x="25452" y="24641"/>
                    <a:pt x="25455" y="24641"/>
                  </a:cubicBezTo>
                  <a:lnTo>
                    <a:pt x="25455" y="24641"/>
                  </a:lnTo>
                  <a:cubicBezTo>
                    <a:pt x="25460" y="24641"/>
                    <a:pt x="25382" y="24678"/>
                    <a:pt x="25366" y="24685"/>
                  </a:cubicBezTo>
                  <a:cubicBezTo>
                    <a:pt x="25946" y="24446"/>
                    <a:pt x="26488" y="24144"/>
                    <a:pt x="26992" y="23778"/>
                  </a:cubicBezTo>
                  <a:cubicBezTo>
                    <a:pt x="27193" y="23627"/>
                    <a:pt x="27370" y="23476"/>
                    <a:pt x="27559" y="23325"/>
                  </a:cubicBezTo>
                  <a:cubicBezTo>
                    <a:pt x="27786" y="23110"/>
                    <a:pt x="28000" y="22884"/>
                    <a:pt x="28214" y="22644"/>
                  </a:cubicBezTo>
                  <a:lnTo>
                    <a:pt x="28327" y="22543"/>
                  </a:lnTo>
                  <a:cubicBezTo>
                    <a:pt x="28693" y="22102"/>
                    <a:pt x="29008" y="21623"/>
                    <a:pt x="29260" y="21119"/>
                  </a:cubicBezTo>
                  <a:cubicBezTo>
                    <a:pt x="29461" y="20716"/>
                    <a:pt x="29613" y="20300"/>
                    <a:pt x="29713" y="19859"/>
                  </a:cubicBezTo>
                  <a:cubicBezTo>
                    <a:pt x="29814" y="19406"/>
                    <a:pt x="29865" y="18939"/>
                    <a:pt x="29839" y="18473"/>
                  </a:cubicBezTo>
                  <a:lnTo>
                    <a:pt x="29839" y="18473"/>
                  </a:lnTo>
                  <a:cubicBezTo>
                    <a:pt x="29848" y="18527"/>
                    <a:pt x="29851" y="18575"/>
                    <a:pt x="29852" y="18620"/>
                  </a:cubicBezTo>
                  <a:lnTo>
                    <a:pt x="29852" y="18620"/>
                  </a:lnTo>
                  <a:cubicBezTo>
                    <a:pt x="29850" y="18450"/>
                    <a:pt x="29839" y="18280"/>
                    <a:pt x="29821" y="18111"/>
                  </a:cubicBezTo>
                  <a:lnTo>
                    <a:pt x="29821" y="18111"/>
                  </a:lnTo>
                  <a:cubicBezTo>
                    <a:pt x="30205" y="18129"/>
                    <a:pt x="30611" y="18149"/>
                    <a:pt x="30885" y="18158"/>
                  </a:cubicBezTo>
                  <a:cubicBezTo>
                    <a:pt x="30902" y="18162"/>
                    <a:pt x="30894" y="18165"/>
                    <a:pt x="30841" y="18165"/>
                  </a:cubicBezTo>
                  <a:cubicBezTo>
                    <a:pt x="30737" y="18165"/>
                    <a:pt x="30457" y="18154"/>
                    <a:pt x="29852" y="18120"/>
                  </a:cubicBezTo>
                  <a:lnTo>
                    <a:pt x="29852" y="18120"/>
                  </a:lnTo>
                  <a:cubicBezTo>
                    <a:pt x="30792" y="18192"/>
                    <a:pt x="31103" y="18162"/>
                    <a:pt x="31961" y="18222"/>
                  </a:cubicBezTo>
                  <a:lnTo>
                    <a:pt x="31961" y="18222"/>
                  </a:lnTo>
                  <a:cubicBezTo>
                    <a:pt x="31929" y="18221"/>
                    <a:pt x="31897" y="18219"/>
                    <a:pt x="31867" y="18217"/>
                  </a:cubicBezTo>
                  <a:lnTo>
                    <a:pt x="31867" y="18217"/>
                  </a:lnTo>
                  <a:cubicBezTo>
                    <a:pt x="31932" y="18222"/>
                    <a:pt x="32014" y="18228"/>
                    <a:pt x="32120" y="18234"/>
                  </a:cubicBezTo>
                  <a:cubicBezTo>
                    <a:pt x="32065" y="18230"/>
                    <a:pt x="32012" y="18226"/>
                    <a:pt x="31961" y="18222"/>
                  </a:cubicBezTo>
                  <a:lnTo>
                    <a:pt x="31961" y="18222"/>
                  </a:lnTo>
                  <a:cubicBezTo>
                    <a:pt x="32520" y="18250"/>
                    <a:pt x="33355" y="18294"/>
                    <a:pt x="33187" y="18297"/>
                  </a:cubicBezTo>
                  <a:lnTo>
                    <a:pt x="33187" y="18297"/>
                  </a:lnTo>
                  <a:cubicBezTo>
                    <a:pt x="33100" y="18292"/>
                    <a:pt x="33018" y="18288"/>
                    <a:pt x="32939" y="18284"/>
                  </a:cubicBezTo>
                  <a:lnTo>
                    <a:pt x="32939" y="18284"/>
                  </a:lnTo>
                  <a:lnTo>
                    <a:pt x="33166" y="18297"/>
                  </a:lnTo>
                  <a:cubicBezTo>
                    <a:pt x="33174" y="18297"/>
                    <a:pt x="33181" y="18297"/>
                    <a:pt x="33187" y="18297"/>
                  </a:cubicBezTo>
                  <a:lnTo>
                    <a:pt x="33187" y="18297"/>
                  </a:lnTo>
                  <a:cubicBezTo>
                    <a:pt x="34493" y="18361"/>
                    <a:pt x="36648" y="18443"/>
                    <a:pt x="37377" y="18443"/>
                  </a:cubicBezTo>
                  <a:cubicBezTo>
                    <a:pt x="37501" y="18443"/>
                    <a:pt x="37583" y="18441"/>
                    <a:pt x="37614" y="18435"/>
                  </a:cubicBezTo>
                  <a:lnTo>
                    <a:pt x="37614" y="18435"/>
                  </a:lnTo>
                  <a:cubicBezTo>
                    <a:pt x="37513" y="18461"/>
                    <a:pt x="37425" y="18461"/>
                    <a:pt x="37324" y="18473"/>
                  </a:cubicBezTo>
                  <a:cubicBezTo>
                    <a:pt x="37765" y="18473"/>
                    <a:pt x="38194" y="18473"/>
                    <a:pt x="38635" y="18448"/>
                  </a:cubicBezTo>
                  <a:lnTo>
                    <a:pt x="39557" y="18421"/>
                  </a:lnTo>
                  <a:lnTo>
                    <a:pt x="39557" y="18421"/>
                  </a:lnTo>
                  <a:cubicBezTo>
                    <a:pt x="39637" y="18425"/>
                    <a:pt x="39761" y="18429"/>
                    <a:pt x="39919" y="18432"/>
                  </a:cubicBezTo>
                  <a:lnTo>
                    <a:pt x="39919" y="18432"/>
                  </a:lnTo>
                  <a:cubicBezTo>
                    <a:pt x="39895" y="18424"/>
                    <a:pt x="39890" y="18416"/>
                    <a:pt x="39945" y="18410"/>
                  </a:cubicBezTo>
                  <a:lnTo>
                    <a:pt x="39945" y="18410"/>
                  </a:lnTo>
                  <a:lnTo>
                    <a:pt x="39557" y="18421"/>
                  </a:lnTo>
                  <a:lnTo>
                    <a:pt x="39557" y="18421"/>
                  </a:lnTo>
                  <a:cubicBezTo>
                    <a:pt x="39385" y="18414"/>
                    <a:pt x="39426" y="18406"/>
                    <a:pt x="39807" y="18398"/>
                  </a:cubicBezTo>
                  <a:lnTo>
                    <a:pt x="39807" y="18398"/>
                  </a:lnTo>
                  <a:cubicBezTo>
                    <a:pt x="39320" y="18402"/>
                    <a:pt x="39026" y="18403"/>
                    <a:pt x="38804" y="18403"/>
                  </a:cubicBezTo>
                  <a:cubicBezTo>
                    <a:pt x="38362" y="18403"/>
                    <a:pt x="38211" y="18398"/>
                    <a:pt x="37387" y="18398"/>
                  </a:cubicBezTo>
                  <a:lnTo>
                    <a:pt x="37450" y="18385"/>
                  </a:lnTo>
                  <a:cubicBezTo>
                    <a:pt x="36997" y="18385"/>
                    <a:pt x="36291" y="18372"/>
                    <a:pt x="36026" y="18347"/>
                  </a:cubicBezTo>
                  <a:lnTo>
                    <a:pt x="32889" y="18196"/>
                  </a:lnTo>
                  <a:cubicBezTo>
                    <a:pt x="31895" y="18143"/>
                    <a:pt x="30809" y="18084"/>
                    <a:pt x="29812" y="18028"/>
                  </a:cubicBezTo>
                  <a:lnTo>
                    <a:pt x="29812" y="18028"/>
                  </a:lnTo>
                  <a:cubicBezTo>
                    <a:pt x="29772" y="17705"/>
                    <a:pt x="29704" y="17385"/>
                    <a:pt x="29613" y="17075"/>
                  </a:cubicBezTo>
                  <a:cubicBezTo>
                    <a:pt x="29449" y="16558"/>
                    <a:pt x="29222" y="16054"/>
                    <a:pt x="28920" y="15588"/>
                  </a:cubicBezTo>
                  <a:cubicBezTo>
                    <a:pt x="28680" y="15184"/>
                    <a:pt x="28390" y="14819"/>
                    <a:pt x="28075" y="14466"/>
                  </a:cubicBezTo>
                  <a:cubicBezTo>
                    <a:pt x="27861" y="14252"/>
                    <a:pt x="27647" y="14050"/>
                    <a:pt x="27408" y="13861"/>
                  </a:cubicBezTo>
                  <a:cubicBezTo>
                    <a:pt x="27067" y="13584"/>
                    <a:pt x="26714" y="13320"/>
                    <a:pt x="26336" y="13093"/>
                  </a:cubicBezTo>
                  <a:lnTo>
                    <a:pt x="26336" y="13093"/>
                  </a:lnTo>
                  <a:cubicBezTo>
                    <a:pt x="26798" y="13410"/>
                    <a:pt x="26935" y="13506"/>
                    <a:pt x="26930" y="13506"/>
                  </a:cubicBezTo>
                  <a:cubicBezTo>
                    <a:pt x="26922" y="13506"/>
                    <a:pt x="26575" y="13277"/>
                    <a:pt x="26564" y="13277"/>
                  </a:cubicBezTo>
                  <a:lnTo>
                    <a:pt x="26564" y="13277"/>
                  </a:lnTo>
                  <a:cubicBezTo>
                    <a:pt x="26561" y="13277"/>
                    <a:pt x="26586" y="13296"/>
                    <a:pt x="26654" y="13345"/>
                  </a:cubicBezTo>
                  <a:lnTo>
                    <a:pt x="26654" y="13345"/>
                  </a:lnTo>
                  <a:cubicBezTo>
                    <a:pt x="26249" y="13058"/>
                    <a:pt x="25655" y="12730"/>
                    <a:pt x="25667" y="12730"/>
                  </a:cubicBezTo>
                  <a:lnTo>
                    <a:pt x="25667" y="12730"/>
                  </a:lnTo>
                  <a:cubicBezTo>
                    <a:pt x="25671" y="12730"/>
                    <a:pt x="25748" y="12770"/>
                    <a:pt x="25933" y="12866"/>
                  </a:cubicBezTo>
                  <a:lnTo>
                    <a:pt x="26034" y="12929"/>
                  </a:lnTo>
                  <a:cubicBezTo>
                    <a:pt x="26050" y="12938"/>
                    <a:pt x="26058" y="12942"/>
                    <a:pt x="26059" y="12942"/>
                  </a:cubicBezTo>
                  <a:cubicBezTo>
                    <a:pt x="26068" y="12942"/>
                    <a:pt x="25661" y="12700"/>
                    <a:pt x="25215" y="12488"/>
                  </a:cubicBezTo>
                  <a:cubicBezTo>
                    <a:pt x="24698" y="12248"/>
                    <a:pt x="24144" y="12034"/>
                    <a:pt x="24169" y="12034"/>
                  </a:cubicBezTo>
                  <a:cubicBezTo>
                    <a:pt x="22581" y="11455"/>
                    <a:pt x="20943" y="11140"/>
                    <a:pt x="19343" y="10850"/>
                  </a:cubicBezTo>
                  <a:cubicBezTo>
                    <a:pt x="17743" y="10560"/>
                    <a:pt x="16142" y="10333"/>
                    <a:pt x="14580" y="10157"/>
                  </a:cubicBezTo>
                  <a:lnTo>
                    <a:pt x="14580" y="10157"/>
                  </a:lnTo>
                  <a:lnTo>
                    <a:pt x="14945" y="10220"/>
                  </a:lnTo>
                  <a:cubicBezTo>
                    <a:pt x="14580" y="10169"/>
                    <a:pt x="14214" y="10131"/>
                    <a:pt x="13849" y="10094"/>
                  </a:cubicBezTo>
                  <a:cubicBezTo>
                    <a:pt x="13704" y="10081"/>
                    <a:pt x="13610" y="10068"/>
                    <a:pt x="13649" y="10068"/>
                  </a:cubicBezTo>
                  <a:cubicBezTo>
                    <a:pt x="13688" y="10068"/>
                    <a:pt x="13862" y="10081"/>
                    <a:pt x="14252" y="10119"/>
                  </a:cubicBezTo>
                  <a:cubicBezTo>
                    <a:pt x="14038" y="10094"/>
                    <a:pt x="13710" y="10056"/>
                    <a:pt x="13433" y="10043"/>
                  </a:cubicBezTo>
                  <a:cubicBezTo>
                    <a:pt x="13156" y="10018"/>
                    <a:pt x="12929" y="10005"/>
                    <a:pt x="12916" y="10005"/>
                  </a:cubicBezTo>
                  <a:cubicBezTo>
                    <a:pt x="12446" y="9963"/>
                    <a:pt x="12324" y="9949"/>
                    <a:pt x="12365" y="9949"/>
                  </a:cubicBezTo>
                  <a:cubicBezTo>
                    <a:pt x="12443" y="9949"/>
                    <a:pt x="13107" y="9999"/>
                    <a:pt x="13114" y="9999"/>
                  </a:cubicBezTo>
                  <a:cubicBezTo>
                    <a:pt x="13116" y="9999"/>
                    <a:pt x="13094" y="9997"/>
                    <a:pt x="13043" y="9993"/>
                  </a:cubicBezTo>
                  <a:lnTo>
                    <a:pt x="12412" y="9942"/>
                  </a:lnTo>
                  <a:lnTo>
                    <a:pt x="12564" y="9955"/>
                  </a:lnTo>
                  <a:lnTo>
                    <a:pt x="12564" y="9955"/>
                  </a:lnTo>
                  <a:lnTo>
                    <a:pt x="11064" y="9867"/>
                  </a:lnTo>
                  <a:cubicBezTo>
                    <a:pt x="10459" y="9816"/>
                    <a:pt x="10749" y="9829"/>
                    <a:pt x="10522" y="9816"/>
                  </a:cubicBezTo>
                  <a:lnTo>
                    <a:pt x="10447" y="9816"/>
                  </a:lnTo>
                  <a:lnTo>
                    <a:pt x="10157" y="9804"/>
                  </a:lnTo>
                  <a:cubicBezTo>
                    <a:pt x="9703" y="9779"/>
                    <a:pt x="9237" y="9766"/>
                    <a:pt x="8783" y="9753"/>
                  </a:cubicBezTo>
                  <a:lnTo>
                    <a:pt x="8783" y="9753"/>
                  </a:lnTo>
                  <a:lnTo>
                    <a:pt x="9325" y="9779"/>
                  </a:lnTo>
                  <a:cubicBezTo>
                    <a:pt x="8958" y="9771"/>
                    <a:pt x="8558" y="9759"/>
                    <a:pt x="8444" y="9759"/>
                  </a:cubicBezTo>
                  <a:cubicBezTo>
                    <a:pt x="8371" y="9759"/>
                    <a:pt x="8418" y="9764"/>
                    <a:pt x="8670" y="9779"/>
                  </a:cubicBezTo>
                  <a:cubicBezTo>
                    <a:pt x="8191" y="9753"/>
                    <a:pt x="6906" y="9741"/>
                    <a:pt x="5671" y="9665"/>
                  </a:cubicBezTo>
                  <a:cubicBezTo>
                    <a:pt x="5054" y="9640"/>
                    <a:pt x="4449" y="9577"/>
                    <a:pt x="3970" y="9514"/>
                  </a:cubicBezTo>
                  <a:cubicBezTo>
                    <a:pt x="3718" y="9476"/>
                    <a:pt x="3516" y="9438"/>
                    <a:pt x="3340" y="9413"/>
                  </a:cubicBezTo>
                  <a:cubicBezTo>
                    <a:pt x="3163" y="9375"/>
                    <a:pt x="3037" y="9350"/>
                    <a:pt x="2974" y="9338"/>
                  </a:cubicBezTo>
                  <a:cubicBezTo>
                    <a:pt x="2760" y="9287"/>
                    <a:pt x="2559" y="9249"/>
                    <a:pt x="2344" y="9186"/>
                  </a:cubicBezTo>
                  <a:cubicBezTo>
                    <a:pt x="2244" y="9161"/>
                    <a:pt x="2130" y="9136"/>
                    <a:pt x="2029" y="9111"/>
                  </a:cubicBezTo>
                  <a:lnTo>
                    <a:pt x="1714" y="8997"/>
                  </a:lnTo>
                  <a:cubicBezTo>
                    <a:pt x="1500" y="8934"/>
                    <a:pt x="1286" y="8846"/>
                    <a:pt x="1059" y="8758"/>
                  </a:cubicBezTo>
                  <a:cubicBezTo>
                    <a:pt x="958" y="8708"/>
                    <a:pt x="845" y="8657"/>
                    <a:pt x="731" y="8594"/>
                  </a:cubicBezTo>
                  <a:lnTo>
                    <a:pt x="568" y="8519"/>
                  </a:lnTo>
                  <a:lnTo>
                    <a:pt x="391" y="8418"/>
                  </a:lnTo>
                  <a:lnTo>
                    <a:pt x="391" y="8418"/>
                  </a:lnTo>
                  <a:cubicBezTo>
                    <a:pt x="493" y="8486"/>
                    <a:pt x="574" y="8533"/>
                    <a:pt x="563" y="8533"/>
                  </a:cubicBezTo>
                  <a:cubicBezTo>
                    <a:pt x="562" y="8533"/>
                    <a:pt x="559" y="8532"/>
                    <a:pt x="555" y="8531"/>
                  </a:cubicBezTo>
                  <a:cubicBezTo>
                    <a:pt x="505" y="8519"/>
                    <a:pt x="479" y="8493"/>
                    <a:pt x="391" y="8443"/>
                  </a:cubicBezTo>
                  <a:lnTo>
                    <a:pt x="215" y="8342"/>
                  </a:lnTo>
                  <a:lnTo>
                    <a:pt x="101" y="8292"/>
                  </a:lnTo>
                  <a:cubicBezTo>
                    <a:pt x="101" y="8292"/>
                    <a:pt x="76" y="8292"/>
                    <a:pt x="89" y="8267"/>
                  </a:cubicBezTo>
                  <a:lnTo>
                    <a:pt x="101" y="8241"/>
                  </a:lnTo>
                  <a:lnTo>
                    <a:pt x="114" y="8166"/>
                  </a:lnTo>
                  <a:lnTo>
                    <a:pt x="114" y="8166"/>
                  </a:lnTo>
                  <a:cubicBezTo>
                    <a:pt x="110" y="8189"/>
                    <a:pt x="110" y="8201"/>
                    <a:pt x="112" y="8201"/>
                  </a:cubicBezTo>
                  <a:cubicBezTo>
                    <a:pt x="118" y="8201"/>
                    <a:pt x="138" y="8144"/>
                    <a:pt x="164" y="8040"/>
                  </a:cubicBezTo>
                  <a:cubicBezTo>
                    <a:pt x="202" y="7901"/>
                    <a:pt x="278" y="7674"/>
                    <a:pt x="366" y="7410"/>
                  </a:cubicBezTo>
                  <a:cubicBezTo>
                    <a:pt x="416" y="7284"/>
                    <a:pt x="479" y="7158"/>
                    <a:pt x="530" y="7019"/>
                  </a:cubicBezTo>
                  <a:cubicBezTo>
                    <a:pt x="593" y="6893"/>
                    <a:pt x="656" y="6754"/>
                    <a:pt x="719" y="6628"/>
                  </a:cubicBezTo>
                  <a:cubicBezTo>
                    <a:pt x="819" y="6451"/>
                    <a:pt x="928" y="6264"/>
                    <a:pt x="1056" y="6093"/>
                  </a:cubicBezTo>
                  <a:lnTo>
                    <a:pt x="1056" y="6093"/>
                  </a:lnTo>
                  <a:cubicBezTo>
                    <a:pt x="1056" y="6093"/>
                    <a:pt x="1055" y="6093"/>
                    <a:pt x="1055" y="6093"/>
                  </a:cubicBezTo>
                  <a:cubicBezTo>
                    <a:pt x="1042" y="6093"/>
                    <a:pt x="1317" y="5661"/>
                    <a:pt x="1626" y="5280"/>
                  </a:cubicBezTo>
                  <a:cubicBezTo>
                    <a:pt x="1900" y="4952"/>
                    <a:pt x="2180" y="4657"/>
                    <a:pt x="2175" y="4657"/>
                  </a:cubicBezTo>
                  <a:lnTo>
                    <a:pt x="2175" y="4657"/>
                  </a:lnTo>
                  <a:cubicBezTo>
                    <a:pt x="2174" y="4657"/>
                    <a:pt x="2130" y="4700"/>
                    <a:pt x="2029" y="4801"/>
                  </a:cubicBezTo>
                  <a:cubicBezTo>
                    <a:pt x="2254" y="4572"/>
                    <a:pt x="2295" y="4532"/>
                    <a:pt x="2299" y="4532"/>
                  </a:cubicBezTo>
                  <a:lnTo>
                    <a:pt x="2299" y="4532"/>
                  </a:lnTo>
                  <a:cubicBezTo>
                    <a:pt x="2301" y="4532"/>
                    <a:pt x="2294" y="4543"/>
                    <a:pt x="2297" y="4543"/>
                  </a:cubicBezTo>
                  <a:cubicBezTo>
                    <a:pt x="2302" y="4543"/>
                    <a:pt x="2336" y="4516"/>
                    <a:pt x="2483" y="4373"/>
                  </a:cubicBezTo>
                  <a:cubicBezTo>
                    <a:pt x="3189" y="3705"/>
                    <a:pt x="3945" y="3088"/>
                    <a:pt x="4764" y="2558"/>
                  </a:cubicBezTo>
                  <a:cubicBezTo>
                    <a:pt x="5658" y="1954"/>
                    <a:pt x="6603" y="1437"/>
                    <a:pt x="7599" y="1008"/>
                  </a:cubicBezTo>
                  <a:cubicBezTo>
                    <a:pt x="7600" y="1008"/>
                    <a:pt x="7600" y="1008"/>
                    <a:pt x="7600" y="1008"/>
                  </a:cubicBezTo>
                  <a:lnTo>
                    <a:pt x="7600" y="1008"/>
                  </a:lnTo>
                  <a:cubicBezTo>
                    <a:pt x="7597" y="1008"/>
                    <a:pt x="7508" y="1043"/>
                    <a:pt x="7496" y="1043"/>
                  </a:cubicBezTo>
                  <a:cubicBezTo>
                    <a:pt x="7486" y="1043"/>
                    <a:pt x="7528" y="1019"/>
                    <a:pt x="7712" y="933"/>
                  </a:cubicBezTo>
                  <a:cubicBezTo>
                    <a:pt x="8078" y="794"/>
                    <a:pt x="8443" y="668"/>
                    <a:pt x="8821" y="567"/>
                  </a:cubicBezTo>
                  <a:lnTo>
                    <a:pt x="9061" y="479"/>
                  </a:lnTo>
                  <a:lnTo>
                    <a:pt x="9262" y="429"/>
                  </a:lnTo>
                  <a:cubicBezTo>
                    <a:pt x="9325" y="404"/>
                    <a:pt x="9413" y="378"/>
                    <a:pt x="9527" y="353"/>
                  </a:cubicBezTo>
                  <a:cubicBezTo>
                    <a:pt x="9577" y="341"/>
                    <a:pt x="9640" y="328"/>
                    <a:pt x="9716" y="303"/>
                  </a:cubicBezTo>
                  <a:lnTo>
                    <a:pt x="9980" y="265"/>
                  </a:lnTo>
                  <a:lnTo>
                    <a:pt x="9980" y="265"/>
                  </a:lnTo>
                  <a:cubicBezTo>
                    <a:pt x="9918" y="272"/>
                    <a:pt x="9841" y="283"/>
                    <a:pt x="9830" y="283"/>
                  </a:cubicBezTo>
                  <a:cubicBezTo>
                    <a:pt x="9820" y="283"/>
                    <a:pt x="9855" y="275"/>
                    <a:pt x="9980" y="252"/>
                  </a:cubicBezTo>
                  <a:cubicBezTo>
                    <a:pt x="10119" y="227"/>
                    <a:pt x="10258" y="202"/>
                    <a:pt x="10384" y="177"/>
                  </a:cubicBezTo>
                  <a:lnTo>
                    <a:pt x="10787" y="139"/>
                  </a:lnTo>
                  <a:lnTo>
                    <a:pt x="10989" y="114"/>
                  </a:lnTo>
                  <a:lnTo>
                    <a:pt x="11606" y="114"/>
                  </a:lnTo>
                  <a:cubicBezTo>
                    <a:pt x="12148" y="126"/>
                    <a:pt x="12702" y="202"/>
                    <a:pt x="13219" y="353"/>
                  </a:cubicBezTo>
                  <a:cubicBezTo>
                    <a:pt x="13748" y="504"/>
                    <a:pt x="14265" y="719"/>
                    <a:pt x="14731" y="1008"/>
                  </a:cubicBezTo>
                  <a:cubicBezTo>
                    <a:pt x="15197" y="1311"/>
                    <a:pt x="15600" y="1689"/>
                    <a:pt x="15928" y="2130"/>
                  </a:cubicBezTo>
                  <a:cubicBezTo>
                    <a:pt x="16256" y="2584"/>
                    <a:pt x="16457" y="3100"/>
                    <a:pt x="16508" y="3655"/>
                  </a:cubicBezTo>
                  <a:cubicBezTo>
                    <a:pt x="16533" y="4209"/>
                    <a:pt x="16407" y="4751"/>
                    <a:pt x="16130" y="5230"/>
                  </a:cubicBezTo>
                  <a:cubicBezTo>
                    <a:pt x="15865" y="5709"/>
                    <a:pt x="15512" y="6137"/>
                    <a:pt x="15109" y="6515"/>
                  </a:cubicBezTo>
                  <a:cubicBezTo>
                    <a:pt x="14726" y="6886"/>
                    <a:pt x="14294" y="7221"/>
                    <a:pt x="13837" y="7507"/>
                  </a:cubicBezTo>
                  <a:lnTo>
                    <a:pt x="13837" y="7507"/>
                  </a:lnTo>
                  <a:cubicBezTo>
                    <a:pt x="13995" y="7408"/>
                    <a:pt x="14063" y="7369"/>
                    <a:pt x="14068" y="7369"/>
                  </a:cubicBezTo>
                  <a:lnTo>
                    <a:pt x="14068" y="7369"/>
                  </a:lnTo>
                  <a:cubicBezTo>
                    <a:pt x="14076" y="7369"/>
                    <a:pt x="13914" y="7476"/>
                    <a:pt x="13711" y="7604"/>
                  </a:cubicBezTo>
                  <a:lnTo>
                    <a:pt x="13711" y="7604"/>
                  </a:lnTo>
                  <a:cubicBezTo>
                    <a:pt x="13711" y="7604"/>
                    <a:pt x="13711" y="7604"/>
                    <a:pt x="13711" y="7604"/>
                  </a:cubicBezTo>
                  <a:lnTo>
                    <a:pt x="13711" y="7604"/>
                  </a:lnTo>
                  <a:cubicBezTo>
                    <a:pt x="13718" y="7604"/>
                    <a:pt x="13637" y="7664"/>
                    <a:pt x="13651" y="7664"/>
                  </a:cubicBezTo>
                  <a:cubicBezTo>
                    <a:pt x="13653" y="7664"/>
                    <a:pt x="13656" y="7663"/>
                    <a:pt x="13660" y="7662"/>
                  </a:cubicBezTo>
                  <a:lnTo>
                    <a:pt x="13660" y="7662"/>
                  </a:lnTo>
                  <a:cubicBezTo>
                    <a:pt x="13131" y="7977"/>
                    <a:pt x="12564" y="8229"/>
                    <a:pt x="11984" y="8418"/>
                  </a:cubicBezTo>
                  <a:cubicBezTo>
                    <a:pt x="11908" y="8443"/>
                    <a:pt x="11745" y="8506"/>
                    <a:pt x="11556" y="8556"/>
                  </a:cubicBezTo>
                  <a:cubicBezTo>
                    <a:pt x="11354" y="8619"/>
                    <a:pt x="11115" y="8670"/>
                    <a:pt x="10888" y="8720"/>
                  </a:cubicBezTo>
                  <a:cubicBezTo>
                    <a:pt x="10774" y="8745"/>
                    <a:pt x="10648" y="8758"/>
                    <a:pt x="10548" y="8771"/>
                  </a:cubicBezTo>
                  <a:cubicBezTo>
                    <a:pt x="10434" y="8796"/>
                    <a:pt x="10333" y="8808"/>
                    <a:pt x="10233" y="8821"/>
                  </a:cubicBezTo>
                  <a:cubicBezTo>
                    <a:pt x="10056" y="8834"/>
                    <a:pt x="9917" y="8846"/>
                    <a:pt x="9867" y="8859"/>
                  </a:cubicBezTo>
                  <a:cubicBezTo>
                    <a:pt x="10028" y="8837"/>
                    <a:pt x="10199" y="8834"/>
                    <a:pt x="10363" y="8810"/>
                  </a:cubicBezTo>
                  <a:lnTo>
                    <a:pt x="10363" y="8810"/>
                  </a:lnTo>
                  <a:cubicBezTo>
                    <a:pt x="10267" y="8827"/>
                    <a:pt x="10245" y="8834"/>
                    <a:pt x="10274" y="8834"/>
                  </a:cubicBezTo>
                  <a:cubicBezTo>
                    <a:pt x="10319" y="8834"/>
                    <a:pt x="10489" y="8817"/>
                    <a:pt x="10686" y="8796"/>
                  </a:cubicBezTo>
                  <a:cubicBezTo>
                    <a:pt x="10863" y="8771"/>
                    <a:pt x="11064" y="8745"/>
                    <a:pt x="11203" y="8720"/>
                  </a:cubicBezTo>
                  <a:cubicBezTo>
                    <a:pt x="11326" y="8700"/>
                    <a:pt x="11408" y="8679"/>
                    <a:pt x="11420" y="8679"/>
                  </a:cubicBezTo>
                  <a:cubicBezTo>
                    <a:pt x="11422" y="8679"/>
                    <a:pt x="11422" y="8680"/>
                    <a:pt x="11417" y="8682"/>
                  </a:cubicBezTo>
                  <a:cubicBezTo>
                    <a:pt x="11959" y="8531"/>
                    <a:pt x="12475" y="8355"/>
                    <a:pt x="12980" y="8115"/>
                  </a:cubicBezTo>
                  <a:cubicBezTo>
                    <a:pt x="13588" y="7841"/>
                    <a:pt x="14139" y="7488"/>
                    <a:pt x="14645" y="7066"/>
                  </a:cubicBezTo>
                  <a:lnTo>
                    <a:pt x="14645" y="7066"/>
                  </a:lnTo>
                  <a:cubicBezTo>
                    <a:pt x="14630" y="7079"/>
                    <a:pt x="14622" y="7088"/>
                    <a:pt x="14625" y="7088"/>
                  </a:cubicBezTo>
                  <a:cubicBezTo>
                    <a:pt x="14627" y="7088"/>
                    <a:pt x="14636" y="7082"/>
                    <a:pt x="14655" y="7069"/>
                  </a:cubicBezTo>
                  <a:cubicBezTo>
                    <a:pt x="14690" y="7042"/>
                    <a:pt x="14729" y="7006"/>
                    <a:pt x="14770" y="6967"/>
                  </a:cubicBezTo>
                  <a:lnTo>
                    <a:pt x="14770" y="6967"/>
                  </a:lnTo>
                  <a:cubicBezTo>
                    <a:pt x="14758" y="6975"/>
                    <a:pt x="14745" y="6984"/>
                    <a:pt x="14731" y="6994"/>
                  </a:cubicBezTo>
                  <a:cubicBezTo>
                    <a:pt x="14756" y="6974"/>
                    <a:pt x="14774" y="6960"/>
                    <a:pt x="14786" y="6951"/>
                  </a:cubicBezTo>
                  <a:lnTo>
                    <a:pt x="14786" y="6951"/>
                  </a:lnTo>
                  <a:cubicBezTo>
                    <a:pt x="14781" y="6956"/>
                    <a:pt x="14775" y="6961"/>
                    <a:pt x="14770" y="6967"/>
                  </a:cubicBezTo>
                  <a:lnTo>
                    <a:pt x="14770" y="6967"/>
                  </a:lnTo>
                  <a:cubicBezTo>
                    <a:pt x="14794" y="6949"/>
                    <a:pt x="14809" y="6936"/>
                    <a:pt x="14808" y="6936"/>
                  </a:cubicBezTo>
                  <a:lnTo>
                    <a:pt x="14808" y="6936"/>
                  </a:lnTo>
                  <a:cubicBezTo>
                    <a:pt x="14807" y="6936"/>
                    <a:pt x="14800" y="6940"/>
                    <a:pt x="14786" y="6951"/>
                  </a:cubicBezTo>
                  <a:lnTo>
                    <a:pt x="14786" y="6951"/>
                  </a:lnTo>
                  <a:cubicBezTo>
                    <a:pt x="14814" y="6924"/>
                    <a:pt x="14842" y="6896"/>
                    <a:pt x="14870" y="6868"/>
                  </a:cubicBezTo>
                  <a:cubicBezTo>
                    <a:pt x="14945" y="6805"/>
                    <a:pt x="15033" y="6729"/>
                    <a:pt x="15122" y="6628"/>
                  </a:cubicBezTo>
                  <a:cubicBezTo>
                    <a:pt x="15361" y="6402"/>
                    <a:pt x="15588" y="6162"/>
                    <a:pt x="15789" y="5910"/>
                  </a:cubicBezTo>
                  <a:lnTo>
                    <a:pt x="15789" y="5910"/>
                  </a:lnTo>
                  <a:lnTo>
                    <a:pt x="15739" y="5986"/>
                  </a:lnTo>
                  <a:cubicBezTo>
                    <a:pt x="16457" y="5091"/>
                    <a:pt x="16722" y="4209"/>
                    <a:pt x="16558" y="3352"/>
                  </a:cubicBezTo>
                  <a:cubicBezTo>
                    <a:pt x="16483" y="2899"/>
                    <a:pt x="16294" y="2470"/>
                    <a:pt x="16029" y="2092"/>
                  </a:cubicBezTo>
                  <a:cubicBezTo>
                    <a:pt x="15714" y="1626"/>
                    <a:pt x="15298" y="1223"/>
                    <a:pt x="14819" y="920"/>
                  </a:cubicBezTo>
                  <a:lnTo>
                    <a:pt x="14819" y="920"/>
                  </a:lnTo>
                  <a:cubicBezTo>
                    <a:pt x="14870" y="958"/>
                    <a:pt x="14933" y="996"/>
                    <a:pt x="14983" y="1046"/>
                  </a:cubicBezTo>
                  <a:cubicBezTo>
                    <a:pt x="14819" y="933"/>
                    <a:pt x="14655" y="832"/>
                    <a:pt x="14492" y="731"/>
                  </a:cubicBezTo>
                  <a:lnTo>
                    <a:pt x="14177" y="555"/>
                  </a:lnTo>
                  <a:cubicBezTo>
                    <a:pt x="14100" y="531"/>
                    <a:pt x="14065" y="522"/>
                    <a:pt x="14059" y="522"/>
                  </a:cubicBezTo>
                  <a:cubicBezTo>
                    <a:pt x="14053" y="522"/>
                    <a:pt x="14085" y="535"/>
                    <a:pt x="14139" y="555"/>
                  </a:cubicBezTo>
                  <a:cubicBezTo>
                    <a:pt x="14240" y="605"/>
                    <a:pt x="14403" y="706"/>
                    <a:pt x="14580" y="807"/>
                  </a:cubicBezTo>
                  <a:cubicBezTo>
                    <a:pt x="14853" y="944"/>
                    <a:pt x="15104" y="1141"/>
                    <a:pt x="15092" y="1141"/>
                  </a:cubicBezTo>
                  <a:cubicBezTo>
                    <a:pt x="15088" y="1141"/>
                    <a:pt x="15062" y="1124"/>
                    <a:pt x="15008" y="1084"/>
                  </a:cubicBezTo>
                  <a:cubicBezTo>
                    <a:pt x="14970" y="1059"/>
                    <a:pt x="14920" y="1021"/>
                    <a:pt x="14870" y="983"/>
                  </a:cubicBezTo>
                  <a:cubicBezTo>
                    <a:pt x="14819" y="945"/>
                    <a:pt x="14756" y="908"/>
                    <a:pt x="14693" y="870"/>
                  </a:cubicBezTo>
                  <a:lnTo>
                    <a:pt x="14214" y="605"/>
                  </a:lnTo>
                  <a:cubicBezTo>
                    <a:pt x="14038" y="517"/>
                    <a:pt x="13824" y="441"/>
                    <a:pt x="13610" y="341"/>
                  </a:cubicBezTo>
                  <a:cubicBezTo>
                    <a:pt x="13395" y="252"/>
                    <a:pt x="13169" y="215"/>
                    <a:pt x="12929" y="152"/>
                  </a:cubicBezTo>
                  <a:cubicBezTo>
                    <a:pt x="12702" y="114"/>
                    <a:pt x="12463" y="63"/>
                    <a:pt x="12249" y="38"/>
                  </a:cubicBezTo>
                  <a:cubicBezTo>
                    <a:pt x="12034" y="13"/>
                    <a:pt x="11808" y="0"/>
                    <a:pt x="1161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4954000" y="4638925"/>
              <a:ext cx="5050" cy="325"/>
            </a:xfrm>
            <a:custGeom>
              <a:rect b="b" l="l" r="r" t="t"/>
              <a:pathLst>
                <a:path extrusionOk="0" h="13" w="202">
                  <a:moveTo>
                    <a:pt x="101" y="0"/>
                  </a:moveTo>
                  <a:cubicBezTo>
                    <a:pt x="4" y="0"/>
                    <a:pt x="0" y="0"/>
                    <a:pt x="180" y="11"/>
                  </a:cubicBezTo>
                  <a:lnTo>
                    <a:pt x="180" y="11"/>
                  </a:lnTo>
                  <a:cubicBezTo>
                    <a:pt x="153" y="8"/>
                    <a:pt x="131" y="0"/>
                    <a:pt x="101" y="0"/>
                  </a:cubicBezTo>
                  <a:close/>
                  <a:moveTo>
                    <a:pt x="180" y="11"/>
                  </a:moveTo>
                  <a:cubicBezTo>
                    <a:pt x="187" y="12"/>
                    <a:pt x="194" y="13"/>
                    <a:pt x="202" y="13"/>
                  </a:cubicBezTo>
                  <a:cubicBezTo>
                    <a:pt x="194" y="12"/>
                    <a:pt x="187" y="12"/>
                    <a:pt x="180" y="1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133550" y="4744125"/>
              <a:ext cx="1275" cy="1600"/>
            </a:xfrm>
            <a:custGeom>
              <a:rect b="b" l="l" r="r" t="t"/>
              <a:pathLst>
                <a:path extrusionOk="0" h="64" w="51">
                  <a:moveTo>
                    <a:pt x="51" y="1"/>
                  </a:moveTo>
                  <a:cubicBezTo>
                    <a:pt x="48" y="4"/>
                    <a:pt x="46" y="7"/>
                    <a:pt x="44" y="10"/>
                  </a:cubicBezTo>
                  <a:lnTo>
                    <a:pt x="44" y="10"/>
                  </a:lnTo>
                  <a:lnTo>
                    <a:pt x="51" y="1"/>
                  </a:lnTo>
                  <a:close/>
                  <a:moveTo>
                    <a:pt x="44" y="10"/>
                  </a:moveTo>
                  <a:lnTo>
                    <a:pt x="1" y="64"/>
                  </a:lnTo>
                  <a:lnTo>
                    <a:pt x="26" y="39"/>
                  </a:lnTo>
                  <a:cubicBezTo>
                    <a:pt x="35" y="29"/>
                    <a:pt x="38" y="19"/>
                    <a:pt x="44" y="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5910325" y="4622850"/>
              <a:ext cx="11125" cy="1100"/>
            </a:xfrm>
            <a:custGeom>
              <a:rect b="b" l="l" r="r" t="t"/>
              <a:pathLst>
                <a:path extrusionOk="0" h="44" w="445">
                  <a:moveTo>
                    <a:pt x="444" y="1"/>
                  </a:moveTo>
                  <a:lnTo>
                    <a:pt x="3" y="38"/>
                  </a:lnTo>
                  <a:cubicBezTo>
                    <a:pt x="0" y="42"/>
                    <a:pt x="4" y="43"/>
                    <a:pt x="17" y="43"/>
                  </a:cubicBezTo>
                  <a:cubicBezTo>
                    <a:pt x="57" y="43"/>
                    <a:pt x="180" y="29"/>
                    <a:pt x="44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5887725" y="4624100"/>
              <a:ext cx="5675" cy="1300"/>
            </a:xfrm>
            <a:custGeom>
              <a:rect b="b" l="l" r="r" t="t"/>
              <a:pathLst>
                <a:path extrusionOk="0" h="52" w="227">
                  <a:moveTo>
                    <a:pt x="189" y="1"/>
                  </a:moveTo>
                  <a:lnTo>
                    <a:pt x="0" y="51"/>
                  </a:lnTo>
                  <a:lnTo>
                    <a:pt x="227" y="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5592550" y="4650425"/>
              <a:ext cx="37700" cy="2075"/>
            </a:xfrm>
            <a:custGeom>
              <a:rect b="b" l="l" r="r" t="t"/>
              <a:pathLst>
                <a:path extrusionOk="0" h="83" w="1508">
                  <a:moveTo>
                    <a:pt x="1487" y="0"/>
                  </a:moveTo>
                  <a:cubicBezTo>
                    <a:pt x="1411" y="0"/>
                    <a:pt x="985" y="25"/>
                    <a:pt x="914" y="25"/>
                  </a:cubicBezTo>
                  <a:cubicBezTo>
                    <a:pt x="896" y="25"/>
                    <a:pt x="902" y="23"/>
                    <a:pt x="945" y="19"/>
                  </a:cubicBezTo>
                  <a:lnTo>
                    <a:pt x="945" y="19"/>
                  </a:lnTo>
                  <a:cubicBezTo>
                    <a:pt x="328" y="69"/>
                    <a:pt x="0" y="69"/>
                    <a:pt x="277" y="82"/>
                  </a:cubicBezTo>
                  <a:cubicBezTo>
                    <a:pt x="1311" y="32"/>
                    <a:pt x="529" y="44"/>
                    <a:pt x="1462" y="6"/>
                  </a:cubicBezTo>
                  <a:cubicBezTo>
                    <a:pt x="1503" y="2"/>
                    <a:pt x="1507" y="0"/>
                    <a:pt x="148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5616175" y="4650250"/>
              <a:ext cx="7900" cy="675"/>
            </a:xfrm>
            <a:custGeom>
              <a:rect b="b" l="l" r="r" t="t"/>
              <a:pathLst>
                <a:path extrusionOk="0" h="27" w="316">
                  <a:moveTo>
                    <a:pt x="0" y="26"/>
                  </a:moveTo>
                  <a:lnTo>
                    <a:pt x="31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674875" y="4410525"/>
              <a:ext cx="16400" cy="2225"/>
            </a:xfrm>
            <a:custGeom>
              <a:rect b="b" l="l" r="r" t="t"/>
              <a:pathLst>
                <a:path extrusionOk="0" h="89" w="656">
                  <a:moveTo>
                    <a:pt x="656" y="1"/>
                  </a:moveTo>
                  <a:lnTo>
                    <a:pt x="656" y="1"/>
                  </a:lnTo>
                  <a:cubicBezTo>
                    <a:pt x="543" y="26"/>
                    <a:pt x="429" y="38"/>
                    <a:pt x="328" y="51"/>
                  </a:cubicBezTo>
                  <a:cubicBezTo>
                    <a:pt x="215" y="64"/>
                    <a:pt x="102" y="76"/>
                    <a:pt x="1" y="89"/>
                  </a:cubicBezTo>
                  <a:cubicBezTo>
                    <a:pt x="139" y="89"/>
                    <a:pt x="278" y="64"/>
                    <a:pt x="417" y="51"/>
                  </a:cubicBezTo>
                  <a:cubicBezTo>
                    <a:pt x="505" y="26"/>
                    <a:pt x="580" y="26"/>
                    <a:pt x="65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645900" y="4414000"/>
              <a:ext cx="13875" cy="425"/>
            </a:xfrm>
            <a:custGeom>
              <a:rect b="b" l="l" r="r" t="t"/>
              <a:pathLst>
                <a:path extrusionOk="0" h="17" w="555">
                  <a:moveTo>
                    <a:pt x="0" y="0"/>
                  </a:moveTo>
                  <a:cubicBezTo>
                    <a:pt x="121" y="0"/>
                    <a:pt x="331" y="16"/>
                    <a:pt x="468" y="16"/>
                  </a:cubicBezTo>
                  <a:cubicBezTo>
                    <a:pt x="502" y="16"/>
                    <a:pt x="532" y="15"/>
                    <a:pt x="555" y="13"/>
                  </a:cubicBezTo>
                  <a:cubicBezTo>
                    <a:pt x="504" y="13"/>
                    <a:pt x="454" y="13"/>
                    <a:pt x="40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44650" y="4729950"/>
              <a:ext cx="6325" cy="12000"/>
            </a:xfrm>
            <a:custGeom>
              <a:rect b="b" l="l" r="r" t="t"/>
              <a:pathLst>
                <a:path extrusionOk="0" h="480" w="253">
                  <a:moveTo>
                    <a:pt x="0" y="1"/>
                  </a:moveTo>
                  <a:lnTo>
                    <a:pt x="0" y="1"/>
                  </a:lnTo>
                  <a:cubicBezTo>
                    <a:pt x="63" y="165"/>
                    <a:pt x="151" y="328"/>
                    <a:pt x="252" y="480"/>
                  </a:cubicBezTo>
                  <a:lnTo>
                    <a:pt x="126" y="265"/>
                  </a:lnTo>
                  <a:cubicBezTo>
                    <a:pt x="88" y="177"/>
                    <a:pt x="63" y="102"/>
                    <a:pt x="25" y="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833975" y="4826975"/>
              <a:ext cx="6950" cy="1600"/>
            </a:xfrm>
            <a:custGeom>
              <a:rect b="b" l="l" r="r" t="t"/>
              <a:pathLst>
                <a:path extrusionOk="0" h="64" w="278">
                  <a:moveTo>
                    <a:pt x="0" y="1"/>
                  </a:moveTo>
                  <a:lnTo>
                    <a:pt x="277" y="64"/>
                  </a:lnTo>
                  <a:lnTo>
                    <a:pt x="151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5000300" y="4817525"/>
              <a:ext cx="25550" cy="6325"/>
            </a:xfrm>
            <a:custGeom>
              <a:rect b="b" l="l" r="r" t="t"/>
              <a:pathLst>
                <a:path extrusionOk="0" h="253" w="1022">
                  <a:moveTo>
                    <a:pt x="945" y="1"/>
                  </a:moveTo>
                  <a:cubicBezTo>
                    <a:pt x="643" y="89"/>
                    <a:pt x="303" y="177"/>
                    <a:pt x="0" y="253"/>
                  </a:cubicBezTo>
                  <a:cubicBezTo>
                    <a:pt x="656" y="102"/>
                    <a:pt x="1021" y="1"/>
                    <a:pt x="94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4" name="Google Shape;2414;p31"/>
          <p:cNvGrpSpPr/>
          <p:nvPr/>
        </p:nvGrpSpPr>
        <p:grpSpPr>
          <a:xfrm rot="-2027220">
            <a:off x="8413894" y="3647958"/>
            <a:ext cx="1119261" cy="1413582"/>
            <a:chOff x="5684175" y="2791188"/>
            <a:chExt cx="1119275" cy="1413600"/>
          </a:xfrm>
        </p:grpSpPr>
        <p:sp>
          <p:nvSpPr>
            <p:cNvPr id="2415" name="Google Shape;2415;p31"/>
            <p:cNvSpPr/>
            <p:nvPr/>
          </p:nvSpPr>
          <p:spPr>
            <a:xfrm>
              <a:off x="6112700" y="3984688"/>
              <a:ext cx="25150" cy="3525"/>
            </a:xfrm>
            <a:custGeom>
              <a:rect b="b" l="l" r="r" t="t"/>
              <a:pathLst>
                <a:path extrusionOk="0" h="141" w="1006">
                  <a:moveTo>
                    <a:pt x="1005" y="0"/>
                  </a:moveTo>
                  <a:lnTo>
                    <a:pt x="1005" y="0"/>
                  </a:lnTo>
                  <a:cubicBezTo>
                    <a:pt x="530" y="76"/>
                    <a:pt x="1" y="141"/>
                    <a:pt x="55" y="141"/>
                  </a:cubicBezTo>
                  <a:lnTo>
                    <a:pt x="206" y="13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5809750" y="3705738"/>
              <a:ext cx="8925" cy="7600"/>
            </a:xfrm>
            <a:custGeom>
              <a:rect b="b" l="l" r="r" t="t"/>
              <a:pathLst>
                <a:path extrusionOk="0" h="304" w="357">
                  <a:moveTo>
                    <a:pt x="357" y="1"/>
                  </a:moveTo>
                  <a:cubicBezTo>
                    <a:pt x="313" y="33"/>
                    <a:pt x="281" y="66"/>
                    <a:pt x="238" y="87"/>
                  </a:cubicBezTo>
                  <a:cubicBezTo>
                    <a:pt x="151" y="174"/>
                    <a:pt x="76" y="239"/>
                    <a:pt x="0" y="303"/>
                  </a:cubicBezTo>
                  <a:cubicBezTo>
                    <a:pt x="108" y="217"/>
                    <a:pt x="227" y="109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5824600" y="3691163"/>
              <a:ext cx="13250" cy="8675"/>
            </a:xfrm>
            <a:custGeom>
              <a:rect b="b" l="l" r="r" t="t"/>
              <a:pathLst>
                <a:path extrusionOk="0" h="347" w="530">
                  <a:moveTo>
                    <a:pt x="529" y="1"/>
                  </a:moveTo>
                  <a:cubicBezTo>
                    <a:pt x="458" y="40"/>
                    <a:pt x="368" y="98"/>
                    <a:pt x="256" y="173"/>
                  </a:cubicBezTo>
                  <a:lnTo>
                    <a:pt x="256" y="173"/>
                  </a:lnTo>
                  <a:cubicBezTo>
                    <a:pt x="345" y="114"/>
                    <a:pt x="436" y="56"/>
                    <a:pt x="529" y="1"/>
                  </a:cubicBezTo>
                  <a:close/>
                  <a:moveTo>
                    <a:pt x="256" y="173"/>
                  </a:moveTo>
                  <a:cubicBezTo>
                    <a:pt x="170" y="230"/>
                    <a:pt x="85" y="288"/>
                    <a:pt x="0" y="346"/>
                  </a:cubicBezTo>
                  <a:cubicBezTo>
                    <a:pt x="96" y="281"/>
                    <a:pt x="181" y="223"/>
                    <a:pt x="256" y="17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5724875" y="3235638"/>
              <a:ext cx="5225" cy="3475"/>
            </a:xfrm>
            <a:custGeom>
              <a:rect b="b" l="l" r="r" t="t"/>
              <a:pathLst>
                <a:path extrusionOk="0" h="139" w="209">
                  <a:moveTo>
                    <a:pt x="209" y="1"/>
                  </a:moveTo>
                  <a:lnTo>
                    <a:pt x="144" y="33"/>
                  </a:lnTo>
                  <a:cubicBezTo>
                    <a:pt x="42" y="108"/>
                    <a:pt x="0" y="138"/>
                    <a:pt x="0" y="138"/>
                  </a:cubicBezTo>
                  <a:cubicBezTo>
                    <a:pt x="1" y="138"/>
                    <a:pt x="88" y="77"/>
                    <a:pt x="20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5938000" y="3991963"/>
              <a:ext cx="1100" cy="300"/>
            </a:xfrm>
            <a:custGeom>
              <a:rect b="b" l="l" r="r" t="t"/>
              <a:pathLst>
                <a:path extrusionOk="0" h="12" w="44">
                  <a:moveTo>
                    <a:pt x="1" y="1"/>
                  </a:moveTo>
                  <a:lnTo>
                    <a:pt x="11" y="12"/>
                  </a:lnTo>
                  <a:lnTo>
                    <a:pt x="44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5911000" y="3986313"/>
              <a:ext cx="27025" cy="5675"/>
            </a:xfrm>
            <a:custGeom>
              <a:rect b="b" l="l" r="r" t="t"/>
              <a:pathLst>
                <a:path extrusionOk="0" h="227" w="1081">
                  <a:moveTo>
                    <a:pt x="0" y="0"/>
                  </a:moveTo>
                  <a:lnTo>
                    <a:pt x="0" y="0"/>
                  </a:lnTo>
                  <a:cubicBezTo>
                    <a:pt x="55" y="13"/>
                    <a:pt x="111" y="24"/>
                    <a:pt x="166" y="34"/>
                  </a:cubicBezTo>
                  <a:lnTo>
                    <a:pt x="166" y="34"/>
                  </a:lnTo>
                  <a:lnTo>
                    <a:pt x="0" y="0"/>
                  </a:lnTo>
                  <a:close/>
                  <a:moveTo>
                    <a:pt x="166" y="34"/>
                  </a:moveTo>
                  <a:lnTo>
                    <a:pt x="314" y="65"/>
                  </a:lnTo>
                  <a:lnTo>
                    <a:pt x="584" y="130"/>
                  </a:lnTo>
                  <a:cubicBezTo>
                    <a:pt x="757" y="162"/>
                    <a:pt x="908" y="195"/>
                    <a:pt x="1081" y="227"/>
                  </a:cubicBezTo>
                  <a:cubicBezTo>
                    <a:pt x="962" y="195"/>
                    <a:pt x="843" y="162"/>
                    <a:pt x="724" y="130"/>
                  </a:cubicBezTo>
                  <a:cubicBezTo>
                    <a:pt x="541" y="97"/>
                    <a:pt x="352" y="70"/>
                    <a:pt x="166" y="3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5684175" y="2791188"/>
              <a:ext cx="1119275" cy="1413600"/>
            </a:xfrm>
            <a:custGeom>
              <a:rect b="b" l="l" r="r" t="t"/>
              <a:pathLst>
                <a:path extrusionOk="0" h="56544" w="44771">
                  <a:moveTo>
                    <a:pt x="19980" y="11173"/>
                  </a:moveTo>
                  <a:lnTo>
                    <a:pt x="19980" y="11173"/>
                  </a:lnTo>
                  <a:cubicBezTo>
                    <a:pt x="19982" y="11173"/>
                    <a:pt x="19979" y="11201"/>
                    <a:pt x="19972" y="11266"/>
                  </a:cubicBezTo>
                  <a:cubicBezTo>
                    <a:pt x="19949" y="11376"/>
                    <a:pt x="19922" y="11558"/>
                    <a:pt x="19890" y="11779"/>
                  </a:cubicBezTo>
                  <a:lnTo>
                    <a:pt x="19890" y="11779"/>
                  </a:lnTo>
                  <a:cubicBezTo>
                    <a:pt x="19892" y="11763"/>
                    <a:pt x="19894" y="11747"/>
                    <a:pt x="19896" y="11730"/>
                  </a:cubicBezTo>
                  <a:cubicBezTo>
                    <a:pt x="19929" y="11451"/>
                    <a:pt x="19974" y="11173"/>
                    <a:pt x="19980" y="11173"/>
                  </a:cubicBezTo>
                  <a:close/>
                  <a:moveTo>
                    <a:pt x="8393" y="15262"/>
                  </a:moveTo>
                  <a:lnTo>
                    <a:pt x="8393" y="15262"/>
                  </a:lnTo>
                  <a:cubicBezTo>
                    <a:pt x="8271" y="15281"/>
                    <a:pt x="8158" y="15301"/>
                    <a:pt x="8053" y="15322"/>
                  </a:cubicBezTo>
                  <a:lnTo>
                    <a:pt x="8053" y="15322"/>
                  </a:lnTo>
                  <a:lnTo>
                    <a:pt x="8101" y="15316"/>
                  </a:lnTo>
                  <a:lnTo>
                    <a:pt x="8393" y="15262"/>
                  </a:lnTo>
                  <a:close/>
                  <a:moveTo>
                    <a:pt x="8053" y="15322"/>
                  </a:moveTo>
                  <a:lnTo>
                    <a:pt x="7929" y="15338"/>
                  </a:lnTo>
                  <a:lnTo>
                    <a:pt x="7781" y="15380"/>
                  </a:lnTo>
                  <a:lnTo>
                    <a:pt x="7781" y="15380"/>
                  </a:lnTo>
                  <a:cubicBezTo>
                    <a:pt x="7865" y="15361"/>
                    <a:pt x="7955" y="15341"/>
                    <a:pt x="8053" y="15322"/>
                  </a:cubicBezTo>
                  <a:close/>
                  <a:moveTo>
                    <a:pt x="7781" y="15380"/>
                  </a:moveTo>
                  <a:lnTo>
                    <a:pt x="7781" y="15380"/>
                  </a:lnTo>
                  <a:cubicBezTo>
                    <a:pt x="7754" y="15386"/>
                    <a:pt x="7729" y="15392"/>
                    <a:pt x="7704" y="15398"/>
                  </a:cubicBezTo>
                  <a:lnTo>
                    <a:pt x="7704" y="15398"/>
                  </a:lnTo>
                  <a:cubicBezTo>
                    <a:pt x="7726" y="15393"/>
                    <a:pt x="7751" y="15387"/>
                    <a:pt x="7777" y="15381"/>
                  </a:cubicBezTo>
                  <a:lnTo>
                    <a:pt x="7781" y="15380"/>
                  </a:lnTo>
                  <a:close/>
                  <a:moveTo>
                    <a:pt x="17714" y="15834"/>
                  </a:moveTo>
                  <a:lnTo>
                    <a:pt x="17714" y="15834"/>
                  </a:lnTo>
                  <a:cubicBezTo>
                    <a:pt x="17785" y="15856"/>
                    <a:pt x="17859" y="15877"/>
                    <a:pt x="17906" y="15888"/>
                  </a:cubicBezTo>
                  <a:lnTo>
                    <a:pt x="17906" y="15888"/>
                  </a:lnTo>
                  <a:cubicBezTo>
                    <a:pt x="17845" y="15869"/>
                    <a:pt x="17782" y="15851"/>
                    <a:pt x="17714" y="15834"/>
                  </a:cubicBezTo>
                  <a:close/>
                  <a:moveTo>
                    <a:pt x="17941" y="15921"/>
                  </a:moveTo>
                  <a:lnTo>
                    <a:pt x="17941" y="15921"/>
                  </a:lnTo>
                  <a:cubicBezTo>
                    <a:pt x="18100" y="15981"/>
                    <a:pt x="18264" y="16042"/>
                    <a:pt x="18429" y="16095"/>
                  </a:cubicBezTo>
                  <a:lnTo>
                    <a:pt x="18429" y="16095"/>
                  </a:lnTo>
                  <a:cubicBezTo>
                    <a:pt x="18264" y="16034"/>
                    <a:pt x="18102" y="15975"/>
                    <a:pt x="17941" y="15921"/>
                  </a:cubicBezTo>
                  <a:close/>
                  <a:moveTo>
                    <a:pt x="18543" y="16121"/>
                  </a:moveTo>
                  <a:cubicBezTo>
                    <a:pt x="18575" y="16133"/>
                    <a:pt x="18608" y="16145"/>
                    <a:pt x="18643" y="16158"/>
                  </a:cubicBezTo>
                  <a:cubicBezTo>
                    <a:pt x="18608" y="16149"/>
                    <a:pt x="18573" y="16139"/>
                    <a:pt x="18538" y="16129"/>
                  </a:cubicBezTo>
                  <a:lnTo>
                    <a:pt x="18538" y="16129"/>
                  </a:lnTo>
                  <a:lnTo>
                    <a:pt x="18543" y="16121"/>
                  </a:lnTo>
                  <a:close/>
                  <a:moveTo>
                    <a:pt x="19367" y="16320"/>
                  </a:moveTo>
                  <a:cubicBezTo>
                    <a:pt x="19374" y="16320"/>
                    <a:pt x="19393" y="16331"/>
                    <a:pt x="19445" y="16357"/>
                  </a:cubicBezTo>
                  <a:lnTo>
                    <a:pt x="19445" y="16357"/>
                  </a:lnTo>
                  <a:lnTo>
                    <a:pt x="19367" y="16320"/>
                  </a:lnTo>
                  <a:close/>
                  <a:moveTo>
                    <a:pt x="2140" y="17606"/>
                  </a:moveTo>
                  <a:lnTo>
                    <a:pt x="2064" y="17649"/>
                  </a:lnTo>
                  <a:cubicBezTo>
                    <a:pt x="2024" y="17673"/>
                    <a:pt x="1984" y="17699"/>
                    <a:pt x="1945" y="17725"/>
                  </a:cubicBezTo>
                  <a:lnTo>
                    <a:pt x="1945" y="17725"/>
                  </a:lnTo>
                  <a:cubicBezTo>
                    <a:pt x="2012" y="17683"/>
                    <a:pt x="2077" y="17644"/>
                    <a:pt x="2140" y="17606"/>
                  </a:cubicBezTo>
                  <a:close/>
                  <a:moveTo>
                    <a:pt x="2026" y="17647"/>
                  </a:moveTo>
                  <a:cubicBezTo>
                    <a:pt x="1959" y="17688"/>
                    <a:pt x="1893" y="17731"/>
                    <a:pt x="1826" y="17779"/>
                  </a:cubicBezTo>
                  <a:cubicBezTo>
                    <a:pt x="1887" y="17736"/>
                    <a:pt x="1956" y="17691"/>
                    <a:pt x="2026" y="17647"/>
                  </a:cubicBezTo>
                  <a:close/>
                  <a:moveTo>
                    <a:pt x="1694" y="17899"/>
                  </a:moveTo>
                  <a:cubicBezTo>
                    <a:pt x="1680" y="17909"/>
                    <a:pt x="1667" y="17920"/>
                    <a:pt x="1653" y="17930"/>
                  </a:cubicBezTo>
                  <a:cubicBezTo>
                    <a:pt x="1670" y="17917"/>
                    <a:pt x="1684" y="17907"/>
                    <a:pt x="1694" y="17899"/>
                  </a:cubicBezTo>
                  <a:close/>
                  <a:moveTo>
                    <a:pt x="1945" y="17725"/>
                  </a:moveTo>
                  <a:cubicBezTo>
                    <a:pt x="1945" y="17725"/>
                    <a:pt x="1945" y="17725"/>
                    <a:pt x="1945" y="17725"/>
                  </a:cubicBezTo>
                  <a:cubicBezTo>
                    <a:pt x="1718" y="17865"/>
                    <a:pt x="1513" y="18016"/>
                    <a:pt x="1308" y="18178"/>
                  </a:cubicBezTo>
                  <a:cubicBezTo>
                    <a:pt x="1124" y="18319"/>
                    <a:pt x="951" y="18481"/>
                    <a:pt x="789" y="18664"/>
                  </a:cubicBezTo>
                  <a:cubicBezTo>
                    <a:pt x="994" y="18448"/>
                    <a:pt x="1210" y="18265"/>
                    <a:pt x="1437" y="18081"/>
                  </a:cubicBezTo>
                  <a:cubicBezTo>
                    <a:pt x="1595" y="17961"/>
                    <a:pt x="1716" y="17877"/>
                    <a:pt x="1721" y="17877"/>
                  </a:cubicBezTo>
                  <a:lnTo>
                    <a:pt x="1721" y="17877"/>
                  </a:lnTo>
                  <a:cubicBezTo>
                    <a:pt x="1722" y="17877"/>
                    <a:pt x="1714" y="17884"/>
                    <a:pt x="1694" y="17899"/>
                  </a:cubicBezTo>
                  <a:lnTo>
                    <a:pt x="1694" y="17899"/>
                  </a:lnTo>
                  <a:cubicBezTo>
                    <a:pt x="1775" y="17840"/>
                    <a:pt x="1859" y="17781"/>
                    <a:pt x="1945" y="17725"/>
                  </a:cubicBezTo>
                  <a:close/>
                  <a:moveTo>
                    <a:pt x="11785" y="14906"/>
                  </a:moveTo>
                  <a:cubicBezTo>
                    <a:pt x="11871" y="14906"/>
                    <a:pt x="11947" y="14906"/>
                    <a:pt x="12703" y="14927"/>
                  </a:cubicBezTo>
                  <a:lnTo>
                    <a:pt x="12065" y="14927"/>
                  </a:lnTo>
                  <a:lnTo>
                    <a:pt x="12854" y="14938"/>
                  </a:lnTo>
                  <a:lnTo>
                    <a:pt x="12692" y="14949"/>
                  </a:lnTo>
                  <a:lnTo>
                    <a:pt x="12994" y="14949"/>
                  </a:lnTo>
                  <a:lnTo>
                    <a:pt x="13243" y="14970"/>
                  </a:lnTo>
                  <a:lnTo>
                    <a:pt x="13685" y="15014"/>
                  </a:lnTo>
                  <a:cubicBezTo>
                    <a:pt x="14010" y="15035"/>
                    <a:pt x="14334" y="15078"/>
                    <a:pt x="14658" y="15132"/>
                  </a:cubicBezTo>
                  <a:cubicBezTo>
                    <a:pt x="14603" y="15120"/>
                    <a:pt x="14588" y="15114"/>
                    <a:pt x="14612" y="15114"/>
                  </a:cubicBezTo>
                  <a:cubicBezTo>
                    <a:pt x="14672" y="15114"/>
                    <a:pt x="14982" y="15155"/>
                    <a:pt x="15511" y="15240"/>
                  </a:cubicBezTo>
                  <a:cubicBezTo>
                    <a:pt x="15689" y="15283"/>
                    <a:pt x="15703" y="15288"/>
                    <a:pt x="15696" y="15288"/>
                  </a:cubicBezTo>
                  <a:cubicBezTo>
                    <a:pt x="15694" y="15288"/>
                    <a:pt x="15689" y="15288"/>
                    <a:pt x="15687" y="15288"/>
                  </a:cubicBezTo>
                  <a:cubicBezTo>
                    <a:pt x="15678" y="15288"/>
                    <a:pt x="15720" y="15299"/>
                    <a:pt x="16267" y="15424"/>
                  </a:cubicBezTo>
                  <a:lnTo>
                    <a:pt x="15878" y="15348"/>
                  </a:lnTo>
                  <a:cubicBezTo>
                    <a:pt x="15727" y="15316"/>
                    <a:pt x="15554" y="15262"/>
                    <a:pt x="15327" y="15230"/>
                  </a:cubicBezTo>
                  <a:lnTo>
                    <a:pt x="15036" y="15197"/>
                  </a:lnTo>
                  <a:lnTo>
                    <a:pt x="15036" y="15197"/>
                  </a:lnTo>
                  <a:lnTo>
                    <a:pt x="15489" y="15273"/>
                  </a:lnTo>
                  <a:cubicBezTo>
                    <a:pt x="15640" y="15305"/>
                    <a:pt x="15813" y="15348"/>
                    <a:pt x="15964" y="15381"/>
                  </a:cubicBezTo>
                  <a:lnTo>
                    <a:pt x="16764" y="15554"/>
                  </a:lnTo>
                  <a:lnTo>
                    <a:pt x="16364" y="15456"/>
                  </a:lnTo>
                  <a:lnTo>
                    <a:pt x="16364" y="15456"/>
                  </a:lnTo>
                  <a:lnTo>
                    <a:pt x="16731" y="15543"/>
                  </a:lnTo>
                  <a:cubicBezTo>
                    <a:pt x="16861" y="15575"/>
                    <a:pt x="16980" y="15618"/>
                    <a:pt x="17109" y="15651"/>
                  </a:cubicBezTo>
                  <a:lnTo>
                    <a:pt x="17844" y="15856"/>
                  </a:lnTo>
                  <a:cubicBezTo>
                    <a:pt x="17936" y="15885"/>
                    <a:pt x="17963" y="15897"/>
                    <a:pt x="17952" y="15897"/>
                  </a:cubicBezTo>
                  <a:cubicBezTo>
                    <a:pt x="17946" y="15897"/>
                    <a:pt x="17930" y="15893"/>
                    <a:pt x="17906" y="15888"/>
                  </a:cubicBezTo>
                  <a:lnTo>
                    <a:pt x="17906" y="15888"/>
                  </a:lnTo>
                  <a:cubicBezTo>
                    <a:pt x="18073" y="15939"/>
                    <a:pt x="18228" y="16000"/>
                    <a:pt x="18452" y="16086"/>
                  </a:cubicBezTo>
                  <a:lnTo>
                    <a:pt x="18452" y="16086"/>
                  </a:lnTo>
                  <a:cubicBezTo>
                    <a:pt x="18449" y="16090"/>
                    <a:pt x="18447" y="16095"/>
                    <a:pt x="18444" y="16100"/>
                  </a:cubicBezTo>
                  <a:lnTo>
                    <a:pt x="18444" y="16100"/>
                  </a:lnTo>
                  <a:cubicBezTo>
                    <a:pt x="18439" y="16098"/>
                    <a:pt x="18434" y="16096"/>
                    <a:pt x="18429" y="16095"/>
                  </a:cubicBezTo>
                  <a:lnTo>
                    <a:pt x="18429" y="16095"/>
                  </a:lnTo>
                  <a:cubicBezTo>
                    <a:pt x="18434" y="16097"/>
                    <a:pt x="18439" y="16098"/>
                    <a:pt x="18444" y="16100"/>
                  </a:cubicBezTo>
                  <a:lnTo>
                    <a:pt x="18444" y="16100"/>
                  </a:lnTo>
                  <a:cubicBezTo>
                    <a:pt x="18336" y="16301"/>
                    <a:pt x="18238" y="16448"/>
                    <a:pt x="18168" y="16558"/>
                  </a:cubicBezTo>
                  <a:cubicBezTo>
                    <a:pt x="18135" y="16612"/>
                    <a:pt x="18092" y="16677"/>
                    <a:pt x="18049" y="16731"/>
                  </a:cubicBezTo>
                  <a:lnTo>
                    <a:pt x="18297" y="16310"/>
                  </a:lnTo>
                  <a:lnTo>
                    <a:pt x="18297" y="16310"/>
                  </a:lnTo>
                  <a:cubicBezTo>
                    <a:pt x="18211" y="16450"/>
                    <a:pt x="18103" y="16623"/>
                    <a:pt x="17995" y="16807"/>
                  </a:cubicBezTo>
                  <a:lnTo>
                    <a:pt x="17639" y="17336"/>
                  </a:lnTo>
                  <a:lnTo>
                    <a:pt x="17516" y="17492"/>
                  </a:lnTo>
                  <a:lnTo>
                    <a:pt x="17516" y="17492"/>
                  </a:lnTo>
                  <a:cubicBezTo>
                    <a:pt x="17528" y="17476"/>
                    <a:pt x="17540" y="17460"/>
                    <a:pt x="17552" y="17444"/>
                  </a:cubicBezTo>
                  <a:lnTo>
                    <a:pt x="17552" y="17444"/>
                  </a:lnTo>
                  <a:cubicBezTo>
                    <a:pt x="17537" y="17465"/>
                    <a:pt x="17521" y="17486"/>
                    <a:pt x="17505" y="17507"/>
                  </a:cubicBezTo>
                  <a:lnTo>
                    <a:pt x="17505" y="17507"/>
                  </a:lnTo>
                  <a:lnTo>
                    <a:pt x="17293" y="17779"/>
                  </a:lnTo>
                  <a:cubicBezTo>
                    <a:pt x="17207" y="17908"/>
                    <a:pt x="17120" y="17995"/>
                    <a:pt x="17088" y="18038"/>
                  </a:cubicBezTo>
                  <a:cubicBezTo>
                    <a:pt x="17183" y="17930"/>
                    <a:pt x="17274" y="17815"/>
                    <a:pt x="17364" y="17696"/>
                  </a:cubicBezTo>
                  <a:lnTo>
                    <a:pt x="17364" y="17696"/>
                  </a:lnTo>
                  <a:cubicBezTo>
                    <a:pt x="17262" y="17833"/>
                    <a:pt x="17158" y="17970"/>
                    <a:pt x="17045" y="18103"/>
                  </a:cubicBezTo>
                  <a:cubicBezTo>
                    <a:pt x="16861" y="18319"/>
                    <a:pt x="16667" y="18535"/>
                    <a:pt x="16472" y="18740"/>
                  </a:cubicBezTo>
                  <a:cubicBezTo>
                    <a:pt x="16062" y="19172"/>
                    <a:pt x="15630" y="19572"/>
                    <a:pt x="15176" y="19950"/>
                  </a:cubicBezTo>
                  <a:cubicBezTo>
                    <a:pt x="14290" y="20662"/>
                    <a:pt x="13329" y="21278"/>
                    <a:pt x="12303" y="21786"/>
                  </a:cubicBezTo>
                  <a:lnTo>
                    <a:pt x="12454" y="21721"/>
                  </a:lnTo>
                  <a:lnTo>
                    <a:pt x="12206" y="21840"/>
                  </a:lnTo>
                  <a:lnTo>
                    <a:pt x="11990" y="21948"/>
                  </a:lnTo>
                  <a:lnTo>
                    <a:pt x="11633" y="22099"/>
                  </a:lnTo>
                  <a:lnTo>
                    <a:pt x="11126" y="22304"/>
                  </a:lnTo>
                  <a:cubicBezTo>
                    <a:pt x="10802" y="22423"/>
                    <a:pt x="10467" y="22553"/>
                    <a:pt x="9624" y="22779"/>
                  </a:cubicBezTo>
                  <a:lnTo>
                    <a:pt x="9689" y="22769"/>
                  </a:lnTo>
                  <a:lnTo>
                    <a:pt x="9689" y="22769"/>
                  </a:lnTo>
                  <a:cubicBezTo>
                    <a:pt x="9516" y="22812"/>
                    <a:pt x="9322" y="22866"/>
                    <a:pt x="9106" y="22909"/>
                  </a:cubicBezTo>
                  <a:cubicBezTo>
                    <a:pt x="8910" y="22958"/>
                    <a:pt x="8705" y="22998"/>
                    <a:pt x="8492" y="23037"/>
                  </a:cubicBezTo>
                  <a:lnTo>
                    <a:pt x="8492" y="23037"/>
                  </a:lnTo>
                  <a:cubicBezTo>
                    <a:pt x="8516" y="23033"/>
                    <a:pt x="8522" y="23031"/>
                    <a:pt x="8515" y="23031"/>
                  </a:cubicBezTo>
                  <a:cubicBezTo>
                    <a:pt x="8477" y="23031"/>
                    <a:pt x="8055" y="23089"/>
                    <a:pt x="8017" y="23089"/>
                  </a:cubicBezTo>
                  <a:cubicBezTo>
                    <a:pt x="8003" y="23089"/>
                    <a:pt x="8041" y="23082"/>
                    <a:pt x="8166" y="23060"/>
                  </a:cubicBezTo>
                  <a:lnTo>
                    <a:pt x="8166" y="23060"/>
                  </a:lnTo>
                  <a:cubicBezTo>
                    <a:pt x="7313" y="23190"/>
                    <a:pt x="7108" y="23190"/>
                    <a:pt x="6967" y="23201"/>
                  </a:cubicBezTo>
                  <a:cubicBezTo>
                    <a:pt x="6827" y="23211"/>
                    <a:pt x="6751" y="23233"/>
                    <a:pt x="6190" y="23244"/>
                  </a:cubicBezTo>
                  <a:cubicBezTo>
                    <a:pt x="6092" y="23244"/>
                    <a:pt x="6006" y="23244"/>
                    <a:pt x="5920" y="23233"/>
                  </a:cubicBezTo>
                  <a:cubicBezTo>
                    <a:pt x="5488" y="23233"/>
                    <a:pt x="5056" y="23201"/>
                    <a:pt x="4634" y="23147"/>
                  </a:cubicBezTo>
                  <a:lnTo>
                    <a:pt x="4634" y="23147"/>
                  </a:lnTo>
                  <a:cubicBezTo>
                    <a:pt x="4785" y="23165"/>
                    <a:pt x="4847" y="23172"/>
                    <a:pt x="4858" y="23172"/>
                  </a:cubicBezTo>
                  <a:cubicBezTo>
                    <a:pt x="4874" y="23172"/>
                    <a:pt x="4796" y="23159"/>
                    <a:pt x="4721" y="23147"/>
                  </a:cubicBezTo>
                  <a:cubicBezTo>
                    <a:pt x="4677" y="23147"/>
                    <a:pt x="4645" y="23136"/>
                    <a:pt x="4602" y="23125"/>
                  </a:cubicBezTo>
                  <a:lnTo>
                    <a:pt x="4667" y="23125"/>
                  </a:lnTo>
                  <a:lnTo>
                    <a:pt x="4872" y="23147"/>
                  </a:lnTo>
                  <a:cubicBezTo>
                    <a:pt x="4170" y="23060"/>
                    <a:pt x="3468" y="22931"/>
                    <a:pt x="2777" y="22736"/>
                  </a:cubicBezTo>
                  <a:cubicBezTo>
                    <a:pt x="2323" y="22617"/>
                    <a:pt x="1891" y="22434"/>
                    <a:pt x="1491" y="22185"/>
                  </a:cubicBezTo>
                  <a:cubicBezTo>
                    <a:pt x="1392" y="22128"/>
                    <a:pt x="1345" y="22104"/>
                    <a:pt x="1338" y="22104"/>
                  </a:cubicBezTo>
                  <a:cubicBezTo>
                    <a:pt x="1321" y="22104"/>
                    <a:pt x="1567" y="22261"/>
                    <a:pt x="1848" y="22401"/>
                  </a:cubicBezTo>
                  <a:cubicBezTo>
                    <a:pt x="2180" y="22563"/>
                    <a:pt x="2557" y="22687"/>
                    <a:pt x="2551" y="22687"/>
                  </a:cubicBezTo>
                  <a:cubicBezTo>
                    <a:pt x="2549" y="22687"/>
                    <a:pt x="2532" y="22682"/>
                    <a:pt x="2496" y="22671"/>
                  </a:cubicBezTo>
                  <a:lnTo>
                    <a:pt x="2496" y="22671"/>
                  </a:lnTo>
                  <a:cubicBezTo>
                    <a:pt x="2555" y="22692"/>
                    <a:pt x="2577" y="22702"/>
                    <a:pt x="2571" y="22702"/>
                  </a:cubicBezTo>
                  <a:cubicBezTo>
                    <a:pt x="2559" y="22702"/>
                    <a:pt x="2420" y="22658"/>
                    <a:pt x="2236" y="22585"/>
                  </a:cubicBezTo>
                  <a:cubicBezTo>
                    <a:pt x="1923" y="22466"/>
                    <a:pt x="1621" y="22326"/>
                    <a:pt x="1340" y="22142"/>
                  </a:cubicBezTo>
                  <a:cubicBezTo>
                    <a:pt x="1092" y="21980"/>
                    <a:pt x="854" y="21786"/>
                    <a:pt x="660" y="21570"/>
                  </a:cubicBezTo>
                  <a:cubicBezTo>
                    <a:pt x="606" y="21494"/>
                    <a:pt x="541" y="21419"/>
                    <a:pt x="476" y="21343"/>
                  </a:cubicBezTo>
                  <a:cubicBezTo>
                    <a:pt x="411" y="21246"/>
                    <a:pt x="357" y="21148"/>
                    <a:pt x="303" y="21040"/>
                  </a:cubicBezTo>
                  <a:cubicBezTo>
                    <a:pt x="214" y="20854"/>
                    <a:pt x="155" y="20658"/>
                    <a:pt x="127" y="20454"/>
                  </a:cubicBezTo>
                  <a:lnTo>
                    <a:pt x="127" y="20454"/>
                  </a:lnTo>
                  <a:cubicBezTo>
                    <a:pt x="128" y="20459"/>
                    <a:pt x="129" y="20463"/>
                    <a:pt x="130" y="20468"/>
                  </a:cubicBezTo>
                  <a:cubicBezTo>
                    <a:pt x="55" y="19885"/>
                    <a:pt x="228" y="19302"/>
                    <a:pt x="616" y="18869"/>
                  </a:cubicBezTo>
                  <a:cubicBezTo>
                    <a:pt x="832" y="18556"/>
                    <a:pt x="1221" y="18243"/>
                    <a:pt x="1297" y="18167"/>
                  </a:cubicBezTo>
                  <a:lnTo>
                    <a:pt x="1297" y="18167"/>
                  </a:lnTo>
                  <a:cubicBezTo>
                    <a:pt x="940" y="18437"/>
                    <a:pt x="638" y="18772"/>
                    <a:pt x="400" y="19150"/>
                  </a:cubicBezTo>
                  <a:cubicBezTo>
                    <a:pt x="606" y="18815"/>
                    <a:pt x="865" y="18513"/>
                    <a:pt x="1156" y="18265"/>
                  </a:cubicBezTo>
                  <a:cubicBezTo>
                    <a:pt x="1556" y="17919"/>
                    <a:pt x="1988" y="17627"/>
                    <a:pt x="2453" y="17390"/>
                  </a:cubicBezTo>
                  <a:lnTo>
                    <a:pt x="2453" y="17390"/>
                  </a:lnTo>
                  <a:cubicBezTo>
                    <a:pt x="2390" y="17429"/>
                    <a:pt x="2206" y="17534"/>
                    <a:pt x="2026" y="17647"/>
                  </a:cubicBezTo>
                  <a:lnTo>
                    <a:pt x="2026" y="17647"/>
                  </a:lnTo>
                  <a:cubicBezTo>
                    <a:pt x="2112" y="17595"/>
                    <a:pt x="2200" y="17546"/>
                    <a:pt x="2290" y="17498"/>
                  </a:cubicBezTo>
                  <a:cubicBezTo>
                    <a:pt x="2453" y="17401"/>
                    <a:pt x="2604" y="17314"/>
                    <a:pt x="2766" y="17228"/>
                  </a:cubicBezTo>
                  <a:lnTo>
                    <a:pt x="2766" y="17228"/>
                  </a:lnTo>
                  <a:cubicBezTo>
                    <a:pt x="2738" y="17255"/>
                    <a:pt x="2474" y="17405"/>
                    <a:pt x="2140" y="17606"/>
                  </a:cubicBezTo>
                  <a:lnTo>
                    <a:pt x="2140" y="17606"/>
                  </a:lnTo>
                  <a:lnTo>
                    <a:pt x="2561" y="17368"/>
                  </a:lnTo>
                  <a:lnTo>
                    <a:pt x="3133" y="17044"/>
                  </a:lnTo>
                  <a:lnTo>
                    <a:pt x="3781" y="16720"/>
                  </a:lnTo>
                  <a:lnTo>
                    <a:pt x="3781" y="16720"/>
                  </a:lnTo>
                  <a:lnTo>
                    <a:pt x="3727" y="16763"/>
                  </a:lnTo>
                  <a:lnTo>
                    <a:pt x="4029" y="16612"/>
                  </a:lnTo>
                  <a:cubicBezTo>
                    <a:pt x="4159" y="16536"/>
                    <a:pt x="4289" y="16482"/>
                    <a:pt x="4429" y="16428"/>
                  </a:cubicBezTo>
                  <a:lnTo>
                    <a:pt x="4429" y="16428"/>
                  </a:lnTo>
                  <a:cubicBezTo>
                    <a:pt x="4267" y="16493"/>
                    <a:pt x="4116" y="16580"/>
                    <a:pt x="3965" y="16666"/>
                  </a:cubicBezTo>
                  <a:cubicBezTo>
                    <a:pt x="4310" y="16482"/>
                    <a:pt x="4667" y="16331"/>
                    <a:pt x="5045" y="16202"/>
                  </a:cubicBezTo>
                  <a:cubicBezTo>
                    <a:pt x="5218" y="16137"/>
                    <a:pt x="5401" y="16061"/>
                    <a:pt x="5585" y="16007"/>
                  </a:cubicBezTo>
                  <a:lnTo>
                    <a:pt x="6136" y="15824"/>
                  </a:lnTo>
                  <a:lnTo>
                    <a:pt x="6136" y="15824"/>
                  </a:lnTo>
                  <a:cubicBezTo>
                    <a:pt x="5460" y="16030"/>
                    <a:pt x="5306" y="16098"/>
                    <a:pt x="5292" y="16098"/>
                  </a:cubicBezTo>
                  <a:cubicBezTo>
                    <a:pt x="5289" y="16098"/>
                    <a:pt x="5290" y="16096"/>
                    <a:pt x="5293" y="16094"/>
                  </a:cubicBezTo>
                  <a:cubicBezTo>
                    <a:pt x="5304" y="16088"/>
                    <a:pt x="5344" y="16072"/>
                    <a:pt x="5342" y="16072"/>
                  </a:cubicBezTo>
                  <a:cubicBezTo>
                    <a:pt x="5339" y="16072"/>
                    <a:pt x="5293" y="16088"/>
                    <a:pt x="5131" y="16148"/>
                  </a:cubicBezTo>
                  <a:lnTo>
                    <a:pt x="5444" y="16018"/>
                  </a:lnTo>
                  <a:cubicBezTo>
                    <a:pt x="5552" y="15986"/>
                    <a:pt x="5639" y="15953"/>
                    <a:pt x="5714" y="15932"/>
                  </a:cubicBezTo>
                  <a:lnTo>
                    <a:pt x="6125" y="15791"/>
                  </a:lnTo>
                  <a:cubicBezTo>
                    <a:pt x="6352" y="15726"/>
                    <a:pt x="6492" y="15683"/>
                    <a:pt x="6654" y="15640"/>
                  </a:cubicBezTo>
                  <a:cubicBezTo>
                    <a:pt x="6805" y="15597"/>
                    <a:pt x="6967" y="15575"/>
                    <a:pt x="7227" y="15510"/>
                  </a:cubicBezTo>
                  <a:cubicBezTo>
                    <a:pt x="7357" y="15483"/>
                    <a:pt x="7512" y="15442"/>
                    <a:pt x="7704" y="15398"/>
                  </a:cubicBezTo>
                  <a:lnTo>
                    <a:pt x="7704" y="15398"/>
                  </a:lnTo>
                  <a:cubicBezTo>
                    <a:pt x="7646" y="15410"/>
                    <a:pt x="7608" y="15417"/>
                    <a:pt x="7600" y="15417"/>
                  </a:cubicBezTo>
                  <a:cubicBezTo>
                    <a:pt x="7590" y="15417"/>
                    <a:pt x="7627" y="15406"/>
                    <a:pt x="7734" y="15381"/>
                  </a:cubicBezTo>
                  <a:cubicBezTo>
                    <a:pt x="7939" y="15316"/>
                    <a:pt x="8188" y="15294"/>
                    <a:pt x="8415" y="15251"/>
                  </a:cubicBezTo>
                  <a:lnTo>
                    <a:pt x="8965" y="15165"/>
                  </a:lnTo>
                  <a:cubicBezTo>
                    <a:pt x="9063" y="15154"/>
                    <a:pt x="9138" y="15132"/>
                    <a:pt x="9203" y="15122"/>
                  </a:cubicBezTo>
                  <a:lnTo>
                    <a:pt x="9387" y="15111"/>
                  </a:lnTo>
                  <a:lnTo>
                    <a:pt x="9560" y="15089"/>
                  </a:lnTo>
                  <a:cubicBezTo>
                    <a:pt x="9581" y="15086"/>
                    <a:pt x="9588" y="15084"/>
                    <a:pt x="9586" y="15084"/>
                  </a:cubicBezTo>
                  <a:cubicBezTo>
                    <a:pt x="9580" y="15084"/>
                    <a:pt x="9534" y="15089"/>
                    <a:pt x="9484" y="15089"/>
                  </a:cubicBezTo>
                  <a:cubicBezTo>
                    <a:pt x="9385" y="15096"/>
                    <a:pt x="9247" y="15106"/>
                    <a:pt x="9224" y="15106"/>
                  </a:cubicBezTo>
                  <a:cubicBezTo>
                    <a:pt x="9209" y="15106"/>
                    <a:pt x="9242" y="15102"/>
                    <a:pt x="9365" y="15089"/>
                  </a:cubicBezTo>
                  <a:cubicBezTo>
                    <a:pt x="9614" y="15068"/>
                    <a:pt x="9797" y="15046"/>
                    <a:pt x="10002" y="15024"/>
                  </a:cubicBezTo>
                  <a:cubicBezTo>
                    <a:pt x="10240" y="14981"/>
                    <a:pt x="10488" y="14960"/>
                    <a:pt x="10737" y="14949"/>
                  </a:cubicBezTo>
                  <a:lnTo>
                    <a:pt x="10737" y="14960"/>
                  </a:lnTo>
                  <a:cubicBezTo>
                    <a:pt x="11579" y="14927"/>
                    <a:pt x="11698" y="14916"/>
                    <a:pt x="11785" y="14906"/>
                  </a:cubicBezTo>
                  <a:close/>
                  <a:moveTo>
                    <a:pt x="26603" y="27100"/>
                  </a:moveTo>
                  <a:lnTo>
                    <a:pt x="26603" y="27100"/>
                  </a:lnTo>
                  <a:cubicBezTo>
                    <a:pt x="26578" y="27176"/>
                    <a:pt x="26553" y="27252"/>
                    <a:pt x="26527" y="27328"/>
                  </a:cubicBezTo>
                  <a:lnTo>
                    <a:pt x="26527" y="27328"/>
                  </a:lnTo>
                  <a:cubicBezTo>
                    <a:pt x="26550" y="27260"/>
                    <a:pt x="26576" y="27185"/>
                    <a:pt x="26603" y="27100"/>
                  </a:cubicBezTo>
                  <a:close/>
                  <a:moveTo>
                    <a:pt x="25502" y="29282"/>
                  </a:moveTo>
                  <a:cubicBezTo>
                    <a:pt x="25485" y="29305"/>
                    <a:pt x="25472" y="29323"/>
                    <a:pt x="25462" y="29338"/>
                  </a:cubicBezTo>
                  <a:lnTo>
                    <a:pt x="25462" y="29338"/>
                  </a:lnTo>
                  <a:cubicBezTo>
                    <a:pt x="25476" y="29319"/>
                    <a:pt x="25489" y="29300"/>
                    <a:pt x="25502" y="29282"/>
                  </a:cubicBezTo>
                  <a:close/>
                  <a:moveTo>
                    <a:pt x="24897" y="29973"/>
                  </a:moveTo>
                  <a:lnTo>
                    <a:pt x="24897" y="29973"/>
                  </a:lnTo>
                  <a:cubicBezTo>
                    <a:pt x="24840" y="30027"/>
                    <a:pt x="24794" y="30070"/>
                    <a:pt x="24763" y="30100"/>
                  </a:cubicBezTo>
                  <a:lnTo>
                    <a:pt x="24763" y="30100"/>
                  </a:lnTo>
                  <a:cubicBezTo>
                    <a:pt x="24808" y="30058"/>
                    <a:pt x="24853" y="30016"/>
                    <a:pt x="24897" y="29973"/>
                  </a:cubicBezTo>
                  <a:close/>
                  <a:moveTo>
                    <a:pt x="23049" y="31383"/>
                  </a:moveTo>
                  <a:lnTo>
                    <a:pt x="23049" y="31383"/>
                  </a:lnTo>
                  <a:cubicBezTo>
                    <a:pt x="23049" y="31383"/>
                    <a:pt x="23045" y="31385"/>
                    <a:pt x="23039" y="31388"/>
                  </a:cubicBezTo>
                  <a:lnTo>
                    <a:pt x="22926" y="31455"/>
                  </a:lnTo>
                  <a:lnTo>
                    <a:pt x="22926" y="31455"/>
                  </a:lnTo>
                  <a:cubicBezTo>
                    <a:pt x="22985" y="31421"/>
                    <a:pt x="23052" y="31383"/>
                    <a:pt x="23049" y="31383"/>
                  </a:cubicBezTo>
                  <a:close/>
                  <a:moveTo>
                    <a:pt x="22769" y="31647"/>
                  </a:moveTo>
                  <a:lnTo>
                    <a:pt x="22769" y="31647"/>
                  </a:lnTo>
                  <a:cubicBezTo>
                    <a:pt x="22741" y="31661"/>
                    <a:pt x="22713" y="31676"/>
                    <a:pt x="22685" y="31690"/>
                  </a:cubicBezTo>
                  <a:lnTo>
                    <a:pt x="22685" y="31690"/>
                  </a:lnTo>
                  <a:cubicBezTo>
                    <a:pt x="22713" y="31677"/>
                    <a:pt x="22741" y="31662"/>
                    <a:pt x="22769" y="31647"/>
                  </a:cubicBezTo>
                  <a:close/>
                  <a:moveTo>
                    <a:pt x="21262" y="32209"/>
                  </a:moveTo>
                  <a:cubicBezTo>
                    <a:pt x="21157" y="32255"/>
                    <a:pt x="21046" y="32301"/>
                    <a:pt x="20944" y="32338"/>
                  </a:cubicBezTo>
                  <a:cubicBezTo>
                    <a:pt x="21021" y="32311"/>
                    <a:pt x="21099" y="32282"/>
                    <a:pt x="21175" y="32254"/>
                  </a:cubicBezTo>
                  <a:lnTo>
                    <a:pt x="21175" y="32254"/>
                  </a:lnTo>
                  <a:cubicBezTo>
                    <a:pt x="21029" y="32314"/>
                    <a:pt x="20880" y="32370"/>
                    <a:pt x="20727" y="32418"/>
                  </a:cubicBezTo>
                  <a:lnTo>
                    <a:pt x="20727" y="32418"/>
                  </a:lnTo>
                  <a:cubicBezTo>
                    <a:pt x="20821" y="32379"/>
                    <a:pt x="20931" y="32334"/>
                    <a:pt x="21041" y="32295"/>
                  </a:cubicBezTo>
                  <a:cubicBezTo>
                    <a:pt x="21120" y="32267"/>
                    <a:pt x="21197" y="32235"/>
                    <a:pt x="21262" y="32209"/>
                  </a:cubicBezTo>
                  <a:close/>
                  <a:moveTo>
                    <a:pt x="19933" y="32633"/>
                  </a:moveTo>
                  <a:cubicBezTo>
                    <a:pt x="19852" y="32656"/>
                    <a:pt x="19789" y="32674"/>
                    <a:pt x="19756" y="32684"/>
                  </a:cubicBezTo>
                  <a:cubicBezTo>
                    <a:pt x="19815" y="32667"/>
                    <a:pt x="19874" y="32650"/>
                    <a:pt x="19933" y="32633"/>
                  </a:cubicBezTo>
                  <a:close/>
                  <a:moveTo>
                    <a:pt x="6332" y="35880"/>
                  </a:moveTo>
                  <a:lnTo>
                    <a:pt x="6332" y="35880"/>
                  </a:lnTo>
                  <a:cubicBezTo>
                    <a:pt x="6324" y="35884"/>
                    <a:pt x="6316" y="35888"/>
                    <a:pt x="6308" y="35892"/>
                  </a:cubicBezTo>
                  <a:lnTo>
                    <a:pt x="6146" y="35989"/>
                  </a:lnTo>
                  <a:cubicBezTo>
                    <a:pt x="6208" y="35952"/>
                    <a:pt x="6269" y="35916"/>
                    <a:pt x="6332" y="35880"/>
                  </a:cubicBezTo>
                  <a:close/>
                  <a:moveTo>
                    <a:pt x="5882" y="36278"/>
                  </a:moveTo>
                  <a:lnTo>
                    <a:pt x="5882" y="36278"/>
                  </a:lnTo>
                  <a:cubicBezTo>
                    <a:pt x="5869" y="36286"/>
                    <a:pt x="5856" y="36294"/>
                    <a:pt x="5844" y="36302"/>
                  </a:cubicBezTo>
                  <a:cubicBezTo>
                    <a:pt x="5758" y="36356"/>
                    <a:pt x="5693" y="36410"/>
                    <a:pt x="5650" y="36443"/>
                  </a:cubicBezTo>
                  <a:cubicBezTo>
                    <a:pt x="5749" y="36372"/>
                    <a:pt x="5825" y="36318"/>
                    <a:pt x="5882" y="36278"/>
                  </a:cubicBezTo>
                  <a:close/>
                  <a:moveTo>
                    <a:pt x="4623" y="37231"/>
                  </a:moveTo>
                  <a:lnTo>
                    <a:pt x="4623" y="37231"/>
                  </a:lnTo>
                  <a:cubicBezTo>
                    <a:pt x="4472" y="37382"/>
                    <a:pt x="4310" y="37566"/>
                    <a:pt x="4137" y="37760"/>
                  </a:cubicBezTo>
                  <a:cubicBezTo>
                    <a:pt x="4181" y="37695"/>
                    <a:pt x="4256" y="37620"/>
                    <a:pt x="4332" y="37523"/>
                  </a:cubicBezTo>
                  <a:cubicBezTo>
                    <a:pt x="4418" y="37436"/>
                    <a:pt x="4515" y="37339"/>
                    <a:pt x="4623" y="37231"/>
                  </a:cubicBezTo>
                  <a:close/>
                  <a:moveTo>
                    <a:pt x="4082" y="38032"/>
                  </a:moveTo>
                  <a:cubicBezTo>
                    <a:pt x="4082" y="38032"/>
                    <a:pt x="4075" y="38038"/>
                    <a:pt x="4062" y="38052"/>
                  </a:cubicBezTo>
                  <a:cubicBezTo>
                    <a:pt x="4019" y="38108"/>
                    <a:pt x="3977" y="38163"/>
                    <a:pt x="3937" y="38217"/>
                  </a:cubicBezTo>
                  <a:lnTo>
                    <a:pt x="3937" y="38217"/>
                  </a:lnTo>
                  <a:lnTo>
                    <a:pt x="4029" y="38106"/>
                  </a:lnTo>
                  <a:cubicBezTo>
                    <a:pt x="4059" y="38061"/>
                    <a:pt x="4084" y="38032"/>
                    <a:pt x="4082" y="38032"/>
                  </a:cubicBezTo>
                  <a:close/>
                  <a:moveTo>
                    <a:pt x="3057" y="39532"/>
                  </a:moveTo>
                  <a:cubicBezTo>
                    <a:pt x="3034" y="39594"/>
                    <a:pt x="3011" y="39656"/>
                    <a:pt x="2989" y="39719"/>
                  </a:cubicBezTo>
                  <a:lnTo>
                    <a:pt x="2989" y="39719"/>
                  </a:lnTo>
                  <a:cubicBezTo>
                    <a:pt x="3007" y="39671"/>
                    <a:pt x="3029" y="39609"/>
                    <a:pt x="3057" y="39532"/>
                  </a:cubicBezTo>
                  <a:close/>
                  <a:moveTo>
                    <a:pt x="2879" y="40687"/>
                  </a:moveTo>
                  <a:cubicBezTo>
                    <a:pt x="2873" y="40719"/>
                    <a:pt x="2868" y="40752"/>
                    <a:pt x="2863" y="40785"/>
                  </a:cubicBezTo>
                  <a:cubicBezTo>
                    <a:pt x="2870" y="40744"/>
                    <a:pt x="2875" y="40712"/>
                    <a:pt x="2879" y="40687"/>
                  </a:cubicBezTo>
                  <a:close/>
                  <a:moveTo>
                    <a:pt x="2982" y="43236"/>
                  </a:moveTo>
                  <a:lnTo>
                    <a:pt x="2982" y="43236"/>
                  </a:lnTo>
                  <a:cubicBezTo>
                    <a:pt x="3032" y="43358"/>
                    <a:pt x="3088" y="43475"/>
                    <a:pt x="3149" y="43588"/>
                  </a:cubicBezTo>
                  <a:lnTo>
                    <a:pt x="3149" y="43588"/>
                  </a:lnTo>
                  <a:cubicBezTo>
                    <a:pt x="3088" y="43474"/>
                    <a:pt x="3032" y="43356"/>
                    <a:pt x="2982" y="43236"/>
                  </a:cubicBezTo>
                  <a:close/>
                  <a:moveTo>
                    <a:pt x="30596" y="44990"/>
                  </a:moveTo>
                  <a:cubicBezTo>
                    <a:pt x="30593" y="44990"/>
                    <a:pt x="30475" y="45006"/>
                    <a:pt x="30331" y="45027"/>
                  </a:cubicBezTo>
                  <a:lnTo>
                    <a:pt x="30331" y="45027"/>
                  </a:lnTo>
                  <a:cubicBezTo>
                    <a:pt x="30526" y="45000"/>
                    <a:pt x="30598" y="44990"/>
                    <a:pt x="30596" y="44990"/>
                  </a:cubicBezTo>
                  <a:close/>
                  <a:moveTo>
                    <a:pt x="37705" y="45170"/>
                  </a:moveTo>
                  <a:lnTo>
                    <a:pt x="37705" y="45170"/>
                  </a:lnTo>
                  <a:cubicBezTo>
                    <a:pt x="37810" y="45198"/>
                    <a:pt x="37928" y="45231"/>
                    <a:pt x="38056" y="45260"/>
                  </a:cubicBezTo>
                  <a:lnTo>
                    <a:pt x="38056" y="45260"/>
                  </a:lnTo>
                  <a:cubicBezTo>
                    <a:pt x="37912" y="45222"/>
                    <a:pt x="37800" y="45193"/>
                    <a:pt x="37705" y="45170"/>
                  </a:cubicBezTo>
                  <a:close/>
                  <a:moveTo>
                    <a:pt x="37722" y="45193"/>
                  </a:moveTo>
                  <a:cubicBezTo>
                    <a:pt x="37713" y="45193"/>
                    <a:pt x="37747" y="45205"/>
                    <a:pt x="37847" y="45235"/>
                  </a:cubicBezTo>
                  <a:cubicBezTo>
                    <a:pt x="37989" y="45264"/>
                    <a:pt x="38130" y="45299"/>
                    <a:pt x="38271" y="45339"/>
                  </a:cubicBezTo>
                  <a:lnTo>
                    <a:pt x="38271" y="45339"/>
                  </a:lnTo>
                  <a:cubicBezTo>
                    <a:pt x="38218" y="45322"/>
                    <a:pt x="38147" y="45300"/>
                    <a:pt x="38074" y="45278"/>
                  </a:cubicBezTo>
                  <a:cubicBezTo>
                    <a:pt x="37911" y="45235"/>
                    <a:pt x="37740" y="45193"/>
                    <a:pt x="37722" y="45193"/>
                  </a:cubicBezTo>
                  <a:close/>
                  <a:moveTo>
                    <a:pt x="38056" y="45260"/>
                  </a:moveTo>
                  <a:lnTo>
                    <a:pt x="38056" y="45260"/>
                  </a:lnTo>
                  <a:cubicBezTo>
                    <a:pt x="38089" y="45269"/>
                    <a:pt x="38124" y="45279"/>
                    <a:pt x="38160" y="45289"/>
                  </a:cubicBezTo>
                  <a:cubicBezTo>
                    <a:pt x="38294" y="45338"/>
                    <a:pt x="38353" y="45361"/>
                    <a:pt x="38363" y="45366"/>
                  </a:cubicBezTo>
                  <a:lnTo>
                    <a:pt x="38363" y="45366"/>
                  </a:lnTo>
                  <a:cubicBezTo>
                    <a:pt x="38333" y="45357"/>
                    <a:pt x="38302" y="45348"/>
                    <a:pt x="38271" y="45339"/>
                  </a:cubicBezTo>
                  <a:lnTo>
                    <a:pt x="38271" y="45339"/>
                  </a:lnTo>
                  <a:cubicBezTo>
                    <a:pt x="38325" y="45356"/>
                    <a:pt x="38361" y="45367"/>
                    <a:pt x="38365" y="45367"/>
                  </a:cubicBezTo>
                  <a:cubicBezTo>
                    <a:pt x="38365" y="45367"/>
                    <a:pt x="38365" y="45367"/>
                    <a:pt x="38363" y="45366"/>
                  </a:cubicBezTo>
                  <a:lnTo>
                    <a:pt x="38363" y="45366"/>
                  </a:lnTo>
                  <a:cubicBezTo>
                    <a:pt x="38397" y="45376"/>
                    <a:pt x="38430" y="45386"/>
                    <a:pt x="38463" y="45397"/>
                  </a:cubicBezTo>
                  <a:lnTo>
                    <a:pt x="38711" y="45472"/>
                  </a:lnTo>
                  <a:lnTo>
                    <a:pt x="38960" y="45569"/>
                  </a:lnTo>
                  <a:cubicBezTo>
                    <a:pt x="39128" y="45632"/>
                    <a:pt x="39285" y="45685"/>
                    <a:pt x="39423" y="45747"/>
                  </a:cubicBezTo>
                  <a:lnTo>
                    <a:pt x="39423" y="45747"/>
                  </a:lnTo>
                  <a:cubicBezTo>
                    <a:pt x="39168" y="45631"/>
                    <a:pt x="38923" y="45536"/>
                    <a:pt x="38668" y="45451"/>
                  </a:cubicBezTo>
                  <a:cubicBezTo>
                    <a:pt x="38474" y="45386"/>
                    <a:pt x="38279" y="45321"/>
                    <a:pt x="38085" y="45267"/>
                  </a:cubicBezTo>
                  <a:cubicBezTo>
                    <a:pt x="38075" y="45265"/>
                    <a:pt x="38066" y="45263"/>
                    <a:pt x="38056" y="45260"/>
                  </a:cubicBezTo>
                  <a:close/>
                  <a:moveTo>
                    <a:pt x="39423" y="45747"/>
                  </a:moveTo>
                  <a:cubicBezTo>
                    <a:pt x="39427" y="45749"/>
                    <a:pt x="39431" y="45751"/>
                    <a:pt x="39435" y="45753"/>
                  </a:cubicBezTo>
                  <a:cubicBezTo>
                    <a:pt x="39431" y="45751"/>
                    <a:pt x="39427" y="45749"/>
                    <a:pt x="39423" y="45747"/>
                  </a:cubicBezTo>
                  <a:close/>
                  <a:moveTo>
                    <a:pt x="23659" y="46443"/>
                  </a:moveTo>
                  <a:lnTo>
                    <a:pt x="23659" y="46443"/>
                  </a:lnTo>
                  <a:cubicBezTo>
                    <a:pt x="23514" y="46482"/>
                    <a:pt x="23369" y="46522"/>
                    <a:pt x="23223" y="46563"/>
                  </a:cubicBezTo>
                  <a:cubicBezTo>
                    <a:pt x="23280" y="46538"/>
                    <a:pt x="23475" y="46489"/>
                    <a:pt x="23659" y="46443"/>
                  </a:cubicBezTo>
                  <a:close/>
                  <a:moveTo>
                    <a:pt x="23592" y="46568"/>
                  </a:moveTo>
                  <a:cubicBezTo>
                    <a:pt x="23583" y="46570"/>
                    <a:pt x="23575" y="46572"/>
                    <a:pt x="23568" y="46574"/>
                  </a:cubicBezTo>
                  <a:cubicBezTo>
                    <a:pt x="23568" y="46574"/>
                    <a:pt x="23568" y="46574"/>
                    <a:pt x="23568" y="46574"/>
                  </a:cubicBezTo>
                  <a:cubicBezTo>
                    <a:pt x="23569" y="46574"/>
                    <a:pt x="23578" y="46572"/>
                    <a:pt x="23592" y="46568"/>
                  </a:cubicBezTo>
                  <a:close/>
                  <a:moveTo>
                    <a:pt x="41530" y="46876"/>
                  </a:moveTo>
                  <a:cubicBezTo>
                    <a:pt x="41704" y="47005"/>
                    <a:pt x="41872" y="47137"/>
                    <a:pt x="42037" y="47271"/>
                  </a:cubicBezTo>
                  <a:lnTo>
                    <a:pt x="42037" y="47271"/>
                  </a:lnTo>
                  <a:cubicBezTo>
                    <a:pt x="41873" y="47134"/>
                    <a:pt x="41704" y="47002"/>
                    <a:pt x="41530" y="46876"/>
                  </a:cubicBezTo>
                  <a:close/>
                  <a:moveTo>
                    <a:pt x="41919" y="47157"/>
                  </a:moveTo>
                  <a:cubicBezTo>
                    <a:pt x="41992" y="47218"/>
                    <a:pt x="42064" y="47278"/>
                    <a:pt x="42136" y="47339"/>
                  </a:cubicBezTo>
                  <a:lnTo>
                    <a:pt x="42136" y="47339"/>
                  </a:lnTo>
                  <a:cubicBezTo>
                    <a:pt x="42064" y="47277"/>
                    <a:pt x="41992" y="47216"/>
                    <a:pt x="41919" y="47157"/>
                  </a:cubicBezTo>
                  <a:close/>
                  <a:moveTo>
                    <a:pt x="18557" y="47686"/>
                  </a:moveTo>
                  <a:lnTo>
                    <a:pt x="18557" y="47686"/>
                  </a:lnTo>
                  <a:cubicBezTo>
                    <a:pt x="18499" y="47697"/>
                    <a:pt x="18438" y="47710"/>
                    <a:pt x="18375" y="47722"/>
                  </a:cubicBezTo>
                  <a:lnTo>
                    <a:pt x="18375" y="47722"/>
                  </a:lnTo>
                  <a:cubicBezTo>
                    <a:pt x="18379" y="47721"/>
                    <a:pt x="18384" y="47721"/>
                    <a:pt x="18388" y="47720"/>
                  </a:cubicBezTo>
                  <a:lnTo>
                    <a:pt x="18388" y="47720"/>
                  </a:lnTo>
                  <a:cubicBezTo>
                    <a:pt x="18448" y="47708"/>
                    <a:pt x="18505" y="47697"/>
                    <a:pt x="18557" y="47686"/>
                  </a:cubicBezTo>
                  <a:close/>
                  <a:moveTo>
                    <a:pt x="18375" y="47722"/>
                  </a:moveTo>
                  <a:cubicBezTo>
                    <a:pt x="18308" y="47732"/>
                    <a:pt x="18239" y="47742"/>
                    <a:pt x="18168" y="47751"/>
                  </a:cubicBezTo>
                  <a:cubicBezTo>
                    <a:pt x="18240" y="47746"/>
                    <a:pt x="18309" y="47734"/>
                    <a:pt x="18375" y="47722"/>
                  </a:cubicBezTo>
                  <a:close/>
                  <a:moveTo>
                    <a:pt x="18168" y="0"/>
                  </a:moveTo>
                  <a:cubicBezTo>
                    <a:pt x="18233" y="162"/>
                    <a:pt x="18308" y="335"/>
                    <a:pt x="18362" y="508"/>
                  </a:cubicBezTo>
                  <a:cubicBezTo>
                    <a:pt x="18318" y="393"/>
                    <a:pt x="18298" y="346"/>
                    <a:pt x="18294" y="346"/>
                  </a:cubicBezTo>
                  <a:lnTo>
                    <a:pt x="18294" y="346"/>
                  </a:lnTo>
                  <a:cubicBezTo>
                    <a:pt x="18287" y="346"/>
                    <a:pt x="18342" y="522"/>
                    <a:pt x="18406" y="735"/>
                  </a:cubicBezTo>
                  <a:cubicBezTo>
                    <a:pt x="18492" y="951"/>
                    <a:pt x="18557" y="1167"/>
                    <a:pt x="18600" y="1394"/>
                  </a:cubicBezTo>
                  <a:cubicBezTo>
                    <a:pt x="18892" y="2160"/>
                    <a:pt x="19237" y="3457"/>
                    <a:pt x="19550" y="4753"/>
                  </a:cubicBezTo>
                  <a:cubicBezTo>
                    <a:pt x="19560" y="4817"/>
                    <a:pt x="19562" y="4841"/>
                    <a:pt x="19560" y="4841"/>
                  </a:cubicBezTo>
                  <a:cubicBezTo>
                    <a:pt x="19554" y="4841"/>
                    <a:pt x="19510" y="4635"/>
                    <a:pt x="19505" y="4635"/>
                  </a:cubicBezTo>
                  <a:lnTo>
                    <a:pt x="19505" y="4635"/>
                  </a:lnTo>
                  <a:cubicBezTo>
                    <a:pt x="19504" y="4635"/>
                    <a:pt x="19504" y="4644"/>
                    <a:pt x="19507" y="4666"/>
                  </a:cubicBezTo>
                  <a:cubicBezTo>
                    <a:pt x="19540" y="4817"/>
                    <a:pt x="19594" y="5012"/>
                    <a:pt x="19648" y="5250"/>
                  </a:cubicBezTo>
                  <a:cubicBezTo>
                    <a:pt x="19669" y="5368"/>
                    <a:pt x="19702" y="5498"/>
                    <a:pt x="19723" y="5638"/>
                  </a:cubicBezTo>
                  <a:cubicBezTo>
                    <a:pt x="19756" y="5790"/>
                    <a:pt x="19777" y="5952"/>
                    <a:pt x="19810" y="6146"/>
                  </a:cubicBezTo>
                  <a:lnTo>
                    <a:pt x="19788" y="6060"/>
                  </a:lnTo>
                  <a:lnTo>
                    <a:pt x="19788" y="6060"/>
                  </a:lnTo>
                  <a:cubicBezTo>
                    <a:pt x="19885" y="6589"/>
                    <a:pt x="19928" y="7042"/>
                    <a:pt x="19982" y="7464"/>
                  </a:cubicBezTo>
                  <a:cubicBezTo>
                    <a:pt x="19993" y="7669"/>
                    <a:pt x="20015" y="7874"/>
                    <a:pt x="20026" y="8069"/>
                  </a:cubicBezTo>
                  <a:cubicBezTo>
                    <a:pt x="20036" y="8177"/>
                    <a:pt x="20036" y="8274"/>
                    <a:pt x="20047" y="8371"/>
                  </a:cubicBezTo>
                  <a:cubicBezTo>
                    <a:pt x="20058" y="8468"/>
                    <a:pt x="20047" y="8565"/>
                    <a:pt x="20058" y="8663"/>
                  </a:cubicBezTo>
                  <a:cubicBezTo>
                    <a:pt x="20058" y="8868"/>
                    <a:pt x="20058" y="9073"/>
                    <a:pt x="20069" y="9278"/>
                  </a:cubicBezTo>
                  <a:cubicBezTo>
                    <a:pt x="20080" y="9473"/>
                    <a:pt x="20058" y="9700"/>
                    <a:pt x="20047" y="9926"/>
                  </a:cubicBezTo>
                  <a:cubicBezTo>
                    <a:pt x="20047" y="10034"/>
                    <a:pt x="20047" y="10153"/>
                    <a:pt x="20036" y="10272"/>
                  </a:cubicBezTo>
                  <a:cubicBezTo>
                    <a:pt x="20036" y="10391"/>
                    <a:pt x="20015" y="10520"/>
                    <a:pt x="20004" y="10650"/>
                  </a:cubicBezTo>
                  <a:cubicBezTo>
                    <a:pt x="19982" y="10909"/>
                    <a:pt x="19972" y="11179"/>
                    <a:pt x="19918" y="11471"/>
                  </a:cubicBezTo>
                  <a:lnTo>
                    <a:pt x="19950" y="11298"/>
                  </a:lnTo>
                  <a:lnTo>
                    <a:pt x="19950" y="11298"/>
                  </a:lnTo>
                  <a:cubicBezTo>
                    <a:pt x="19874" y="11806"/>
                    <a:pt x="19864" y="11914"/>
                    <a:pt x="19820" y="12151"/>
                  </a:cubicBezTo>
                  <a:cubicBezTo>
                    <a:pt x="19806" y="12228"/>
                    <a:pt x="19802" y="12260"/>
                    <a:pt x="19804" y="12260"/>
                  </a:cubicBezTo>
                  <a:cubicBezTo>
                    <a:pt x="19807" y="12260"/>
                    <a:pt x="19836" y="12130"/>
                    <a:pt x="19864" y="11958"/>
                  </a:cubicBezTo>
                  <a:lnTo>
                    <a:pt x="19864" y="11958"/>
                  </a:lnTo>
                  <a:cubicBezTo>
                    <a:pt x="19857" y="12007"/>
                    <a:pt x="19850" y="12057"/>
                    <a:pt x="19842" y="12108"/>
                  </a:cubicBezTo>
                  <a:lnTo>
                    <a:pt x="19712" y="12713"/>
                  </a:lnTo>
                  <a:lnTo>
                    <a:pt x="19648" y="13026"/>
                  </a:lnTo>
                  <a:lnTo>
                    <a:pt x="19550" y="13339"/>
                  </a:lnTo>
                  <a:cubicBezTo>
                    <a:pt x="19496" y="13555"/>
                    <a:pt x="19442" y="13771"/>
                    <a:pt x="19378" y="13966"/>
                  </a:cubicBezTo>
                  <a:lnTo>
                    <a:pt x="19183" y="14506"/>
                  </a:lnTo>
                  <a:cubicBezTo>
                    <a:pt x="19054" y="14830"/>
                    <a:pt x="18946" y="15078"/>
                    <a:pt x="18892" y="15176"/>
                  </a:cubicBezTo>
                  <a:cubicBezTo>
                    <a:pt x="18780" y="15406"/>
                    <a:pt x="18752" y="15466"/>
                    <a:pt x="18753" y="15466"/>
                  </a:cubicBezTo>
                  <a:cubicBezTo>
                    <a:pt x="18755" y="15466"/>
                    <a:pt x="18792" y="15396"/>
                    <a:pt x="18796" y="15396"/>
                  </a:cubicBezTo>
                  <a:lnTo>
                    <a:pt x="18796" y="15396"/>
                  </a:lnTo>
                  <a:cubicBezTo>
                    <a:pt x="18799" y="15396"/>
                    <a:pt x="18774" y="15457"/>
                    <a:pt x="18665" y="15694"/>
                  </a:cubicBezTo>
                  <a:lnTo>
                    <a:pt x="18557" y="15867"/>
                  </a:lnTo>
                  <a:lnTo>
                    <a:pt x="18502" y="15982"/>
                  </a:lnTo>
                  <a:lnTo>
                    <a:pt x="18502" y="15982"/>
                  </a:lnTo>
                  <a:lnTo>
                    <a:pt x="18135" y="15845"/>
                  </a:lnTo>
                  <a:cubicBezTo>
                    <a:pt x="17887" y="15748"/>
                    <a:pt x="17639" y="15683"/>
                    <a:pt x="17390" y="15608"/>
                  </a:cubicBezTo>
                  <a:lnTo>
                    <a:pt x="17023" y="15500"/>
                  </a:lnTo>
                  <a:cubicBezTo>
                    <a:pt x="16904" y="15456"/>
                    <a:pt x="16785" y="15424"/>
                    <a:pt x="16667" y="15392"/>
                  </a:cubicBezTo>
                  <a:lnTo>
                    <a:pt x="15997" y="15240"/>
                  </a:lnTo>
                  <a:cubicBezTo>
                    <a:pt x="15781" y="15186"/>
                    <a:pt x="15576" y="15132"/>
                    <a:pt x="15392" y="15111"/>
                  </a:cubicBezTo>
                  <a:cubicBezTo>
                    <a:pt x="15025" y="15057"/>
                    <a:pt x="14733" y="15014"/>
                    <a:pt x="14560" y="15003"/>
                  </a:cubicBezTo>
                  <a:cubicBezTo>
                    <a:pt x="14463" y="14992"/>
                    <a:pt x="14366" y="14970"/>
                    <a:pt x="14258" y="14960"/>
                  </a:cubicBezTo>
                  <a:lnTo>
                    <a:pt x="13956" y="14938"/>
                  </a:lnTo>
                  <a:lnTo>
                    <a:pt x="13329" y="14884"/>
                  </a:lnTo>
                  <a:lnTo>
                    <a:pt x="13329" y="14884"/>
                  </a:lnTo>
                  <a:cubicBezTo>
                    <a:pt x="13909" y="14939"/>
                    <a:pt x="14037" y="14954"/>
                    <a:pt x="13996" y="14954"/>
                  </a:cubicBezTo>
                  <a:cubicBezTo>
                    <a:pt x="13946" y="14954"/>
                    <a:pt x="13646" y="14932"/>
                    <a:pt x="13606" y="14932"/>
                  </a:cubicBezTo>
                  <a:cubicBezTo>
                    <a:pt x="13588" y="14932"/>
                    <a:pt x="13621" y="14936"/>
                    <a:pt x="13750" y="14949"/>
                  </a:cubicBezTo>
                  <a:lnTo>
                    <a:pt x="13243" y="14906"/>
                  </a:lnTo>
                  <a:lnTo>
                    <a:pt x="13005" y="14884"/>
                  </a:lnTo>
                  <a:lnTo>
                    <a:pt x="12800" y="14873"/>
                  </a:lnTo>
                  <a:cubicBezTo>
                    <a:pt x="12573" y="14862"/>
                    <a:pt x="12519" y="14862"/>
                    <a:pt x="12897" y="14862"/>
                  </a:cubicBezTo>
                  <a:lnTo>
                    <a:pt x="13027" y="14862"/>
                  </a:lnTo>
                  <a:cubicBezTo>
                    <a:pt x="13167" y="14852"/>
                    <a:pt x="12670" y="14841"/>
                    <a:pt x="12141" y="14830"/>
                  </a:cubicBezTo>
                  <a:lnTo>
                    <a:pt x="11752" y="14819"/>
                  </a:lnTo>
                  <a:lnTo>
                    <a:pt x="11406" y="14830"/>
                  </a:lnTo>
                  <a:lnTo>
                    <a:pt x="11082" y="14830"/>
                  </a:lnTo>
                  <a:cubicBezTo>
                    <a:pt x="7929" y="14960"/>
                    <a:pt x="4883" y="15824"/>
                    <a:pt x="2344" y="17347"/>
                  </a:cubicBezTo>
                  <a:lnTo>
                    <a:pt x="2658" y="17195"/>
                  </a:lnTo>
                  <a:lnTo>
                    <a:pt x="2658" y="17195"/>
                  </a:lnTo>
                  <a:lnTo>
                    <a:pt x="2204" y="17444"/>
                  </a:lnTo>
                  <a:cubicBezTo>
                    <a:pt x="2053" y="17530"/>
                    <a:pt x="1912" y="17617"/>
                    <a:pt x="1772" y="17714"/>
                  </a:cubicBezTo>
                  <a:cubicBezTo>
                    <a:pt x="1671" y="17778"/>
                    <a:pt x="1601" y="17827"/>
                    <a:pt x="1596" y="17827"/>
                  </a:cubicBezTo>
                  <a:cubicBezTo>
                    <a:pt x="1595" y="17827"/>
                    <a:pt x="1596" y="17825"/>
                    <a:pt x="1599" y="17822"/>
                  </a:cubicBezTo>
                  <a:cubicBezTo>
                    <a:pt x="1750" y="17703"/>
                    <a:pt x="1912" y="17606"/>
                    <a:pt x="2074" y="17509"/>
                  </a:cubicBezTo>
                  <a:lnTo>
                    <a:pt x="2074" y="17509"/>
                  </a:lnTo>
                  <a:cubicBezTo>
                    <a:pt x="1848" y="17638"/>
                    <a:pt x="1642" y="17779"/>
                    <a:pt x="1437" y="17930"/>
                  </a:cubicBezTo>
                  <a:cubicBezTo>
                    <a:pt x="1308" y="18038"/>
                    <a:pt x="1178" y="18146"/>
                    <a:pt x="1059" y="18254"/>
                  </a:cubicBezTo>
                  <a:cubicBezTo>
                    <a:pt x="930" y="18373"/>
                    <a:pt x="800" y="18491"/>
                    <a:pt x="681" y="18621"/>
                  </a:cubicBezTo>
                  <a:cubicBezTo>
                    <a:pt x="724" y="18567"/>
                    <a:pt x="768" y="18513"/>
                    <a:pt x="822" y="18459"/>
                  </a:cubicBezTo>
                  <a:cubicBezTo>
                    <a:pt x="968" y="18304"/>
                    <a:pt x="1189" y="18115"/>
                    <a:pt x="1186" y="18115"/>
                  </a:cubicBezTo>
                  <a:lnTo>
                    <a:pt x="1186" y="18115"/>
                  </a:lnTo>
                  <a:cubicBezTo>
                    <a:pt x="1186" y="18115"/>
                    <a:pt x="1170" y="18128"/>
                    <a:pt x="1135" y="18157"/>
                  </a:cubicBezTo>
                  <a:cubicBezTo>
                    <a:pt x="984" y="18286"/>
                    <a:pt x="832" y="18427"/>
                    <a:pt x="703" y="18578"/>
                  </a:cubicBezTo>
                  <a:cubicBezTo>
                    <a:pt x="735" y="18545"/>
                    <a:pt x="768" y="18513"/>
                    <a:pt x="800" y="18481"/>
                  </a:cubicBezTo>
                  <a:lnTo>
                    <a:pt x="800" y="18481"/>
                  </a:lnTo>
                  <a:cubicBezTo>
                    <a:pt x="670" y="18621"/>
                    <a:pt x="552" y="18761"/>
                    <a:pt x="444" y="18923"/>
                  </a:cubicBezTo>
                  <a:lnTo>
                    <a:pt x="357" y="19042"/>
                  </a:lnTo>
                  <a:lnTo>
                    <a:pt x="271" y="19204"/>
                  </a:lnTo>
                  <a:cubicBezTo>
                    <a:pt x="238" y="19269"/>
                    <a:pt x="206" y="19345"/>
                    <a:pt x="173" y="19420"/>
                  </a:cubicBezTo>
                  <a:cubicBezTo>
                    <a:pt x="152" y="19464"/>
                    <a:pt x="141" y="19507"/>
                    <a:pt x="119" y="19550"/>
                  </a:cubicBezTo>
                  <a:cubicBezTo>
                    <a:pt x="98" y="19604"/>
                    <a:pt x="87" y="19658"/>
                    <a:pt x="76" y="19723"/>
                  </a:cubicBezTo>
                  <a:cubicBezTo>
                    <a:pt x="55" y="19809"/>
                    <a:pt x="33" y="19906"/>
                    <a:pt x="22" y="20004"/>
                  </a:cubicBezTo>
                  <a:cubicBezTo>
                    <a:pt x="11" y="20036"/>
                    <a:pt x="11" y="20068"/>
                    <a:pt x="11" y="20101"/>
                  </a:cubicBezTo>
                  <a:cubicBezTo>
                    <a:pt x="1" y="20144"/>
                    <a:pt x="1" y="20187"/>
                    <a:pt x="1" y="20230"/>
                  </a:cubicBezTo>
                  <a:cubicBezTo>
                    <a:pt x="1" y="20263"/>
                    <a:pt x="1" y="20284"/>
                    <a:pt x="1" y="20306"/>
                  </a:cubicBezTo>
                  <a:cubicBezTo>
                    <a:pt x="6" y="20332"/>
                    <a:pt x="9" y="20364"/>
                    <a:pt x="14" y="20406"/>
                  </a:cubicBezTo>
                  <a:lnTo>
                    <a:pt x="14" y="20406"/>
                  </a:lnTo>
                  <a:cubicBezTo>
                    <a:pt x="12" y="20388"/>
                    <a:pt x="11" y="20369"/>
                    <a:pt x="11" y="20349"/>
                  </a:cubicBezTo>
                  <a:cubicBezTo>
                    <a:pt x="1" y="20284"/>
                    <a:pt x="1" y="20209"/>
                    <a:pt x="11" y="20144"/>
                  </a:cubicBezTo>
                  <a:lnTo>
                    <a:pt x="11" y="20295"/>
                  </a:lnTo>
                  <a:cubicBezTo>
                    <a:pt x="11" y="20338"/>
                    <a:pt x="11" y="20371"/>
                    <a:pt x="22" y="20392"/>
                  </a:cubicBezTo>
                  <a:cubicBezTo>
                    <a:pt x="22" y="20437"/>
                    <a:pt x="22" y="20459"/>
                    <a:pt x="22" y="20466"/>
                  </a:cubicBezTo>
                  <a:lnTo>
                    <a:pt x="22" y="20466"/>
                  </a:lnTo>
                  <a:cubicBezTo>
                    <a:pt x="19" y="20444"/>
                    <a:pt x="16" y="20424"/>
                    <a:pt x="14" y="20406"/>
                  </a:cubicBezTo>
                  <a:lnTo>
                    <a:pt x="14" y="20406"/>
                  </a:lnTo>
                  <a:cubicBezTo>
                    <a:pt x="17" y="20442"/>
                    <a:pt x="21" y="20469"/>
                    <a:pt x="22" y="20469"/>
                  </a:cubicBezTo>
                  <a:cubicBezTo>
                    <a:pt x="22" y="20469"/>
                    <a:pt x="22" y="20469"/>
                    <a:pt x="22" y="20468"/>
                  </a:cubicBezTo>
                  <a:cubicBezTo>
                    <a:pt x="22" y="20468"/>
                    <a:pt x="22" y="20467"/>
                    <a:pt x="22" y="20466"/>
                  </a:cubicBezTo>
                  <a:lnTo>
                    <a:pt x="22" y="20466"/>
                  </a:lnTo>
                  <a:cubicBezTo>
                    <a:pt x="27" y="20498"/>
                    <a:pt x="34" y="20534"/>
                    <a:pt x="44" y="20576"/>
                  </a:cubicBezTo>
                  <a:cubicBezTo>
                    <a:pt x="87" y="20792"/>
                    <a:pt x="163" y="20997"/>
                    <a:pt x="271" y="21192"/>
                  </a:cubicBezTo>
                  <a:cubicBezTo>
                    <a:pt x="390" y="21386"/>
                    <a:pt x="519" y="21559"/>
                    <a:pt x="681" y="21710"/>
                  </a:cubicBezTo>
                  <a:cubicBezTo>
                    <a:pt x="616" y="21645"/>
                    <a:pt x="562" y="21581"/>
                    <a:pt x="508" y="21516"/>
                  </a:cubicBezTo>
                  <a:lnTo>
                    <a:pt x="422" y="21408"/>
                  </a:lnTo>
                  <a:cubicBezTo>
                    <a:pt x="400" y="21375"/>
                    <a:pt x="379" y="21332"/>
                    <a:pt x="357" y="21300"/>
                  </a:cubicBezTo>
                  <a:lnTo>
                    <a:pt x="357" y="21300"/>
                  </a:lnTo>
                  <a:cubicBezTo>
                    <a:pt x="498" y="21505"/>
                    <a:pt x="670" y="21699"/>
                    <a:pt x="865" y="21861"/>
                  </a:cubicBezTo>
                  <a:cubicBezTo>
                    <a:pt x="915" y="21903"/>
                    <a:pt x="948" y="21929"/>
                    <a:pt x="952" y="21929"/>
                  </a:cubicBezTo>
                  <a:cubicBezTo>
                    <a:pt x="955" y="21929"/>
                    <a:pt x="937" y="21910"/>
                    <a:pt x="890" y="21867"/>
                  </a:cubicBezTo>
                  <a:lnTo>
                    <a:pt x="890" y="21867"/>
                  </a:lnTo>
                  <a:cubicBezTo>
                    <a:pt x="1136" y="22081"/>
                    <a:pt x="1418" y="22263"/>
                    <a:pt x="1707" y="22412"/>
                  </a:cubicBezTo>
                  <a:cubicBezTo>
                    <a:pt x="1956" y="22531"/>
                    <a:pt x="2204" y="22639"/>
                    <a:pt x="2463" y="22736"/>
                  </a:cubicBezTo>
                  <a:cubicBezTo>
                    <a:pt x="2733" y="22823"/>
                    <a:pt x="3014" y="22898"/>
                    <a:pt x="3295" y="22974"/>
                  </a:cubicBezTo>
                  <a:cubicBezTo>
                    <a:pt x="4127" y="23168"/>
                    <a:pt x="4980" y="23276"/>
                    <a:pt x="5833" y="23309"/>
                  </a:cubicBezTo>
                  <a:cubicBezTo>
                    <a:pt x="5904" y="23310"/>
                    <a:pt x="5975" y="23310"/>
                    <a:pt x="6046" y="23310"/>
                  </a:cubicBezTo>
                  <a:cubicBezTo>
                    <a:pt x="6839" y="23310"/>
                    <a:pt x="7631" y="23254"/>
                    <a:pt x="8415" y="23125"/>
                  </a:cubicBezTo>
                  <a:lnTo>
                    <a:pt x="8415" y="23125"/>
                  </a:lnTo>
                  <a:cubicBezTo>
                    <a:pt x="8331" y="23133"/>
                    <a:pt x="8257" y="23140"/>
                    <a:pt x="8233" y="23140"/>
                  </a:cubicBezTo>
                  <a:cubicBezTo>
                    <a:pt x="8223" y="23140"/>
                    <a:pt x="8222" y="23139"/>
                    <a:pt x="8231" y="23136"/>
                  </a:cubicBezTo>
                  <a:cubicBezTo>
                    <a:pt x="8263" y="23125"/>
                    <a:pt x="8447" y="23103"/>
                    <a:pt x="8857" y="23017"/>
                  </a:cubicBezTo>
                  <a:lnTo>
                    <a:pt x="8857" y="23017"/>
                  </a:lnTo>
                  <a:cubicBezTo>
                    <a:pt x="8823" y="23032"/>
                    <a:pt x="8818" y="23037"/>
                    <a:pt x="8835" y="23037"/>
                  </a:cubicBezTo>
                  <a:cubicBezTo>
                    <a:pt x="8856" y="23037"/>
                    <a:pt x="8910" y="23029"/>
                    <a:pt x="8987" y="23017"/>
                  </a:cubicBezTo>
                  <a:cubicBezTo>
                    <a:pt x="9127" y="22985"/>
                    <a:pt x="9344" y="22941"/>
                    <a:pt x="9592" y="22877"/>
                  </a:cubicBezTo>
                  <a:cubicBezTo>
                    <a:pt x="9840" y="22823"/>
                    <a:pt x="10121" y="22736"/>
                    <a:pt x="10370" y="22661"/>
                  </a:cubicBezTo>
                  <a:lnTo>
                    <a:pt x="11028" y="22455"/>
                  </a:lnTo>
                  <a:lnTo>
                    <a:pt x="11028" y="22455"/>
                  </a:lnTo>
                  <a:cubicBezTo>
                    <a:pt x="10975" y="22471"/>
                    <a:pt x="10950" y="22478"/>
                    <a:pt x="10947" y="22478"/>
                  </a:cubicBezTo>
                  <a:cubicBezTo>
                    <a:pt x="10942" y="22478"/>
                    <a:pt x="11010" y="22454"/>
                    <a:pt x="11115" y="22412"/>
                  </a:cubicBezTo>
                  <a:cubicBezTo>
                    <a:pt x="11288" y="22337"/>
                    <a:pt x="11558" y="22239"/>
                    <a:pt x="11817" y="22121"/>
                  </a:cubicBezTo>
                  <a:cubicBezTo>
                    <a:pt x="12199" y="21953"/>
                    <a:pt x="12541" y="21774"/>
                    <a:pt x="12520" y="21774"/>
                  </a:cubicBezTo>
                  <a:cubicBezTo>
                    <a:pt x="12513" y="21774"/>
                    <a:pt x="12459" y="21797"/>
                    <a:pt x="12346" y="21851"/>
                  </a:cubicBezTo>
                  <a:cubicBezTo>
                    <a:pt x="12606" y="21723"/>
                    <a:pt x="12663" y="21699"/>
                    <a:pt x="12671" y="21699"/>
                  </a:cubicBezTo>
                  <a:cubicBezTo>
                    <a:pt x="12676" y="21699"/>
                    <a:pt x="12665" y="21708"/>
                    <a:pt x="12668" y="21708"/>
                  </a:cubicBezTo>
                  <a:cubicBezTo>
                    <a:pt x="12672" y="21708"/>
                    <a:pt x="12708" y="21690"/>
                    <a:pt x="12875" y="21602"/>
                  </a:cubicBezTo>
                  <a:cubicBezTo>
                    <a:pt x="13685" y="21170"/>
                    <a:pt x="14452" y="20662"/>
                    <a:pt x="15176" y="20090"/>
                  </a:cubicBezTo>
                  <a:cubicBezTo>
                    <a:pt x="15975" y="19453"/>
                    <a:pt x="16699" y="18729"/>
                    <a:pt x="17336" y="17941"/>
                  </a:cubicBezTo>
                  <a:cubicBezTo>
                    <a:pt x="17337" y="17939"/>
                    <a:pt x="17337" y="17938"/>
                    <a:pt x="17336" y="17938"/>
                  </a:cubicBezTo>
                  <a:cubicBezTo>
                    <a:pt x="17329" y="17938"/>
                    <a:pt x="17269" y="18008"/>
                    <a:pt x="17265" y="18008"/>
                  </a:cubicBezTo>
                  <a:cubicBezTo>
                    <a:pt x="17262" y="18008"/>
                    <a:pt x="17291" y="17967"/>
                    <a:pt x="17401" y="17822"/>
                  </a:cubicBezTo>
                  <a:lnTo>
                    <a:pt x="17747" y="17390"/>
                  </a:lnTo>
                  <a:lnTo>
                    <a:pt x="18060" y="16936"/>
                  </a:lnTo>
                  <a:cubicBezTo>
                    <a:pt x="18179" y="16774"/>
                    <a:pt x="18211" y="16677"/>
                    <a:pt x="18287" y="16558"/>
                  </a:cubicBezTo>
                  <a:cubicBezTo>
                    <a:pt x="18319" y="16504"/>
                    <a:pt x="18362" y="16439"/>
                    <a:pt x="18416" y="16342"/>
                  </a:cubicBezTo>
                  <a:lnTo>
                    <a:pt x="18535" y="16134"/>
                  </a:lnTo>
                  <a:lnTo>
                    <a:pt x="18535" y="16134"/>
                  </a:lnTo>
                  <a:cubicBezTo>
                    <a:pt x="18567" y="16146"/>
                    <a:pt x="18600" y="16157"/>
                    <a:pt x="18632" y="16169"/>
                  </a:cubicBezTo>
                  <a:lnTo>
                    <a:pt x="18967" y="16299"/>
                  </a:lnTo>
                  <a:lnTo>
                    <a:pt x="19140" y="16364"/>
                  </a:lnTo>
                  <a:cubicBezTo>
                    <a:pt x="19205" y="16385"/>
                    <a:pt x="19259" y="16407"/>
                    <a:pt x="19313" y="16439"/>
                  </a:cubicBezTo>
                  <a:cubicBezTo>
                    <a:pt x="19389" y="16477"/>
                    <a:pt x="19852" y="16701"/>
                    <a:pt x="19841" y="16701"/>
                  </a:cubicBezTo>
                  <a:cubicBezTo>
                    <a:pt x="19840" y="16701"/>
                    <a:pt x="19830" y="16697"/>
                    <a:pt x="19810" y="16688"/>
                  </a:cubicBezTo>
                  <a:lnTo>
                    <a:pt x="19810" y="16688"/>
                  </a:lnTo>
                  <a:lnTo>
                    <a:pt x="20101" y="16817"/>
                  </a:lnTo>
                  <a:cubicBezTo>
                    <a:pt x="20209" y="16871"/>
                    <a:pt x="20317" y="16915"/>
                    <a:pt x="20414" y="16969"/>
                  </a:cubicBezTo>
                  <a:lnTo>
                    <a:pt x="21095" y="17336"/>
                  </a:lnTo>
                  <a:lnTo>
                    <a:pt x="21451" y="17530"/>
                  </a:lnTo>
                  <a:cubicBezTo>
                    <a:pt x="21559" y="17595"/>
                    <a:pt x="21678" y="17660"/>
                    <a:pt x="21797" y="17746"/>
                  </a:cubicBezTo>
                  <a:cubicBezTo>
                    <a:pt x="22024" y="17897"/>
                    <a:pt x="22251" y="18049"/>
                    <a:pt x="22467" y="18211"/>
                  </a:cubicBezTo>
                  <a:cubicBezTo>
                    <a:pt x="22521" y="18243"/>
                    <a:pt x="22607" y="18308"/>
                    <a:pt x="22791" y="18448"/>
                  </a:cubicBezTo>
                  <a:cubicBezTo>
                    <a:pt x="23180" y="18751"/>
                    <a:pt x="23547" y="19075"/>
                    <a:pt x="23903" y="19431"/>
                  </a:cubicBezTo>
                  <a:cubicBezTo>
                    <a:pt x="24281" y="19809"/>
                    <a:pt x="24638" y="20209"/>
                    <a:pt x="24983" y="20630"/>
                  </a:cubicBezTo>
                  <a:cubicBezTo>
                    <a:pt x="25113" y="20814"/>
                    <a:pt x="25243" y="21008"/>
                    <a:pt x="25361" y="21192"/>
                  </a:cubicBezTo>
                  <a:cubicBezTo>
                    <a:pt x="25476" y="21366"/>
                    <a:pt x="25517" y="21425"/>
                    <a:pt x="25520" y="21425"/>
                  </a:cubicBezTo>
                  <a:cubicBezTo>
                    <a:pt x="25526" y="21425"/>
                    <a:pt x="25371" y="21173"/>
                    <a:pt x="25374" y="21173"/>
                  </a:cubicBezTo>
                  <a:lnTo>
                    <a:pt x="25374" y="21173"/>
                  </a:lnTo>
                  <a:cubicBezTo>
                    <a:pt x="25377" y="21173"/>
                    <a:pt x="25458" y="21297"/>
                    <a:pt x="25729" y="21721"/>
                  </a:cubicBezTo>
                  <a:cubicBezTo>
                    <a:pt x="25847" y="21905"/>
                    <a:pt x="25955" y="22099"/>
                    <a:pt x="26042" y="22315"/>
                  </a:cubicBezTo>
                  <a:cubicBezTo>
                    <a:pt x="26042" y="22316"/>
                    <a:pt x="26041" y="22316"/>
                    <a:pt x="26041" y="22316"/>
                  </a:cubicBezTo>
                  <a:cubicBezTo>
                    <a:pt x="26039" y="22316"/>
                    <a:pt x="26034" y="22312"/>
                    <a:pt x="26032" y="22312"/>
                  </a:cubicBezTo>
                  <a:cubicBezTo>
                    <a:pt x="26028" y="22312"/>
                    <a:pt x="26033" y="22329"/>
                    <a:pt x="26085" y="22434"/>
                  </a:cubicBezTo>
                  <a:cubicBezTo>
                    <a:pt x="26247" y="22758"/>
                    <a:pt x="26387" y="23093"/>
                    <a:pt x="26495" y="23438"/>
                  </a:cubicBezTo>
                  <a:cubicBezTo>
                    <a:pt x="26647" y="23892"/>
                    <a:pt x="26755" y="24367"/>
                    <a:pt x="26798" y="24853"/>
                  </a:cubicBezTo>
                  <a:cubicBezTo>
                    <a:pt x="26765" y="24540"/>
                    <a:pt x="26711" y="24238"/>
                    <a:pt x="26636" y="23946"/>
                  </a:cubicBezTo>
                  <a:lnTo>
                    <a:pt x="26636" y="23946"/>
                  </a:lnTo>
                  <a:cubicBezTo>
                    <a:pt x="26668" y="24076"/>
                    <a:pt x="26690" y="24194"/>
                    <a:pt x="26711" y="24324"/>
                  </a:cubicBezTo>
                  <a:cubicBezTo>
                    <a:pt x="26733" y="24454"/>
                    <a:pt x="26755" y="24572"/>
                    <a:pt x="26765" y="24702"/>
                  </a:cubicBezTo>
                  <a:cubicBezTo>
                    <a:pt x="26711" y="24356"/>
                    <a:pt x="26636" y="24011"/>
                    <a:pt x="26539" y="23676"/>
                  </a:cubicBezTo>
                  <a:cubicBezTo>
                    <a:pt x="26516" y="23600"/>
                    <a:pt x="26503" y="23558"/>
                    <a:pt x="26502" y="23558"/>
                  </a:cubicBezTo>
                  <a:lnTo>
                    <a:pt x="26502" y="23558"/>
                  </a:lnTo>
                  <a:cubicBezTo>
                    <a:pt x="26499" y="23558"/>
                    <a:pt x="26520" y="23645"/>
                    <a:pt x="26571" y="23849"/>
                  </a:cubicBezTo>
                  <a:cubicBezTo>
                    <a:pt x="26722" y="24346"/>
                    <a:pt x="26809" y="24853"/>
                    <a:pt x="26809" y="25372"/>
                  </a:cubicBezTo>
                  <a:cubicBezTo>
                    <a:pt x="26819" y="25717"/>
                    <a:pt x="26798" y="26063"/>
                    <a:pt x="26744" y="26398"/>
                  </a:cubicBezTo>
                  <a:cubicBezTo>
                    <a:pt x="26722" y="26549"/>
                    <a:pt x="26701" y="26668"/>
                    <a:pt x="26679" y="26754"/>
                  </a:cubicBezTo>
                  <a:cubicBezTo>
                    <a:pt x="26668" y="26797"/>
                    <a:pt x="26668" y="26851"/>
                    <a:pt x="26657" y="26905"/>
                  </a:cubicBezTo>
                  <a:cubicBezTo>
                    <a:pt x="26614" y="27067"/>
                    <a:pt x="26571" y="27240"/>
                    <a:pt x="26506" y="27391"/>
                  </a:cubicBezTo>
                  <a:cubicBezTo>
                    <a:pt x="26513" y="27370"/>
                    <a:pt x="26520" y="27349"/>
                    <a:pt x="26527" y="27328"/>
                  </a:cubicBezTo>
                  <a:lnTo>
                    <a:pt x="26527" y="27328"/>
                  </a:lnTo>
                  <a:cubicBezTo>
                    <a:pt x="26424" y="27629"/>
                    <a:pt x="26363" y="27775"/>
                    <a:pt x="26301" y="27942"/>
                  </a:cubicBezTo>
                  <a:cubicBezTo>
                    <a:pt x="26269" y="28039"/>
                    <a:pt x="26215" y="28147"/>
                    <a:pt x="26139" y="28299"/>
                  </a:cubicBezTo>
                  <a:cubicBezTo>
                    <a:pt x="26096" y="28396"/>
                    <a:pt x="26053" y="28482"/>
                    <a:pt x="25999" y="28569"/>
                  </a:cubicBezTo>
                  <a:lnTo>
                    <a:pt x="25901" y="28742"/>
                  </a:lnTo>
                  <a:lnTo>
                    <a:pt x="25783" y="28925"/>
                  </a:lnTo>
                  <a:cubicBezTo>
                    <a:pt x="25664" y="29109"/>
                    <a:pt x="25534" y="29249"/>
                    <a:pt x="25480" y="29325"/>
                  </a:cubicBezTo>
                  <a:cubicBezTo>
                    <a:pt x="25456" y="29358"/>
                    <a:pt x="25441" y="29377"/>
                    <a:pt x="25438" y="29377"/>
                  </a:cubicBezTo>
                  <a:cubicBezTo>
                    <a:pt x="25437" y="29377"/>
                    <a:pt x="25444" y="29365"/>
                    <a:pt x="25462" y="29338"/>
                  </a:cubicBezTo>
                  <a:lnTo>
                    <a:pt x="25462" y="29338"/>
                  </a:lnTo>
                  <a:cubicBezTo>
                    <a:pt x="25381" y="29446"/>
                    <a:pt x="25281" y="29549"/>
                    <a:pt x="25189" y="29660"/>
                  </a:cubicBezTo>
                  <a:cubicBezTo>
                    <a:pt x="25091" y="29789"/>
                    <a:pt x="24972" y="29908"/>
                    <a:pt x="24854" y="30016"/>
                  </a:cubicBezTo>
                  <a:cubicBezTo>
                    <a:pt x="24759" y="30106"/>
                    <a:pt x="24716" y="30146"/>
                    <a:pt x="24715" y="30146"/>
                  </a:cubicBezTo>
                  <a:cubicBezTo>
                    <a:pt x="24715" y="30146"/>
                    <a:pt x="24732" y="30130"/>
                    <a:pt x="24763" y="30100"/>
                  </a:cubicBezTo>
                  <a:lnTo>
                    <a:pt x="24763" y="30100"/>
                  </a:lnTo>
                  <a:cubicBezTo>
                    <a:pt x="24444" y="30398"/>
                    <a:pt x="24099" y="30679"/>
                    <a:pt x="23730" y="30934"/>
                  </a:cubicBezTo>
                  <a:lnTo>
                    <a:pt x="23741" y="30923"/>
                  </a:lnTo>
                  <a:lnTo>
                    <a:pt x="23741" y="30923"/>
                  </a:lnTo>
                  <a:cubicBezTo>
                    <a:pt x="23655" y="30988"/>
                    <a:pt x="23504" y="31085"/>
                    <a:pt x="23363" y="31193"/>
                  </a:cubicBezTo>
                  <a:cubicBezTo>
                    <a:pt x="23212" y="31301"/>
                    <a:pt x="23050" y="31388"/>
                    <a:pt x="22953" y="31442"/>
                  </a:cubicBezTo>
                  <a:cubicBezTo>
                    <a:pt x="22918" y="31461"/>
                    <a:pt x="22893" y="31474"/>
                    <a:pt x="22875" y="31484"/>
                  </a:cubicBezTo>
                  <a:lnTo>
                    <a:pt x="22875" y="31484"/>
                  </a:lnTo>
                  <a:lnTo>
                    <a:pt x="22926" y="31455"/>
                  </a:lnTo>
                  <a:lnTo>
                    <a:pt x="22926" y="31455"/>
                  </a:lnTo>
                  <a:cubicBezTo>
                    <a:pt x="22879" y="31481"/>
                    <a:pt x="22836" y="31505"/>
                    <a:pt x="22837" y="31505"/>
                  </a:cubicBezTo>
                  <a:cubicBezTo>
                    <a:pt x="22837" y="31505"/>
                    <a:pt x="22848" y="31499"/>
                    <a:pt x="22875" y="31484"/>
                  </a:cubicBezTo>
                  <a:lnTo>
                    <a:pt x="22875" y="31484"/>
                  </a:lnTo>
                  <a:lnTo>
                    <a:pt x="22672" y="31604"/>
                  </a:lnTo>
                  <a:lnTo>
                    <a:pt x="22294" y="31798"/>
                  </a:lnTo>
                  <a:cubicBezTo>
                    <a:pt x="22241" y="31820"/>
                    <a:pt x="22216" y="31830"/>
                    <a:pt x="22211" y="31830"/>
                  </a:cubicBezTo>
                  <a:cubicBezTo>
                    <a:pt x="22190" y="31830"/>
                    <a:pt x="22699" y="31586"/>
                    <a:pt x="23104" y="31334"/>
                  </a:cubicBezTo>
                  <a:lnTo>
                    <a:pt x="23104" y="31334"/>
                  </a:lnTo>
                  <a:lnTo>
                    <a:pt x="22348" y="31733"/>
                  </a:lnTo>
                  <a:cubicBezTo>
                    <a:pt x="21967" y="31933"/>
                    <a:pt x="21578" y="32102"/>
                    <a:pt x="21175" y="32254"/>
                  </a:cubicBezTo>
                  <a:lnTo>
                    <a:pt x="21175" y="32254"/>
                  </a:lnTo>
                  <a:cubicBezTo>
                    <a:pt x="21254" y="32221"/>
                    <a:pt x="21332" y="32188"/>
                    <a:pt x="21408" y="32155"/>
                  </a:cubicBezTo>
                  <a:lnTo>
                    <a:pt x="21408" y="32155"/>
                  </a:lnTo>
                  <a:cubicBezTo>
                    <a:pt x="21372" y="32165"/>
                    <a:pt x="21322" y="32185"/>
                    <a:pt x="21262" y="32209"/>
                  </a:cubicBezTo>
                  <a:lnTo>
                    <a:pt x="21262" y="32209"/>
                  </a:lnTo>
                  <a:cubicBezTo>
                    <a:pt x="21279" y="32202"/>
                    <a:pt x="21295" y="32194"/>
                    <a:pt x="21311" y="32187"/>
                  </a:cubicBezTo>
                  <a:cubicBezTo>
                    <a:pt x="21430" y="32144"/>
                    <a:pt x="21559" y="32090"/>
                    <a:pt x="21678" y="32036"/>
                  </a:cubicBezTo>
                  <a:lnTo>
                    <a:pt x="21678" y="32036"/>
                  </a:lnTo>
                  <a:cubicBezTo>
                    <a:pt x="21109" y="32262"/>
                    <a:pt x="20522" y="32461"/>
                    <a:pt x="19933" y="32633"/>
                  </a:cubicBezTo>
                  <a:lnTo>
                    <a:pt x="19933" y="32633"/>
                  </a:lnTo>
                  <a:cubicBezTo>
                    <a:pt x="20115" y="32581"/>
                    <a:pt x="20385" y="32503"/>
                    <a:pt x="20587" y="32435"/>
                  </a:cubicBezTo>
                  <a:cubicBezTo>
                    <a:pt x="20737" y="32384"/>
                    <a:pt x="20856" y="32347"/>
                    <a:pt x="20869" y="32347"/>
                  </a:cubicBezTo>
                  <a:cubicBezTo>
                    <a:pt x="20881" y="32347"/>
                    <a:pt x="20811" y="32375"/>
                    <a:pt x="20609" y="32446"/>
                  </a:cubicBezTo>
                  <a:cubicBezTo>
                    <a:pt x="20371" y="32533"/>
                    <a:pt x="20047" y="32641"/>
                    <a:pt x="19572" y="32781"/>
                  </a:cubicBezTo>
                  <a:cubicBezTo>
                    <a:pt x="19572" y="32781"/>
                    <a:pt x="19453" y="32803"/>
                    <a:pt x="19259" y="32857"/>
                  </a:cubicBezTo>
                  <a:cubicBezTo>
                    <a:pt x="19075" y="32900"/>
                    <a:pt x="18816" y="32975"/>
                    <a:pt x="18514" y="33040"/>
                  </a:cubicBezTo>
                  <a:lnTo>
                    <a:pt x="18557" y="33008"/>
                  </a:lnTo>
                  <a:lnTo>
                    <a:pt x="18557" y="33008"/>
                  </a:lnTo>
                  <a:lnTo>
                    <a:pt x="17984" y="33148"/>
                  </a:lnTo>
                  <a:cubicBezTo>
                    <a:pt x="17865" y="33170"/>
                    <a:pt x="17790" y="33202"/>
                    <a:pt x="17595" y="33235"/>
                  </a:cubicBezTo>
                  <a:cubicBezTo>
                    <a:pt x="17261" y="33300"/>
                    <a:pt x="16904" y="33354"/>
                    <a:pt x="16559" y="33375"/>
                  </a:cubicBezTo>
                  <a:cubicBezTo>
                    <a:pt x="16233" y="33418"/>
                    <a:pt x="16157" y="33431"/>
                    <a:pt x="16184" y="33431"/>
                  </a:cubicBezTo>
                  <a:cubicBezTo>
                    <a:pt x="16221" y="33431"/>
                    <a:pt x="16452" y="33407"/>
                    <a:pt x="16496" y="33407"/>
                  </a:cubicBezTo>
                  <a:cubicBezTo>
                    <a:pt x="16533" y="33407"/>
                    <a:pt x="16440" y="33423"/>
                    <a:pt x="15997" y="33483"/>
                  </a:cubicBezTo>
                  <a:cubicBezTo>
                    <a:pt x="15036" y="33591"/>
                    <a:pt x="14366" y="33678"/>
                    <a:pt x="13221" y="33840"/>
                  </a:cubicBezTo>
                  <a:cubicBezTo>
                    <a:pt x="13018" y="33869"/>
                    <a:pt x="12946" y="33878"/>
                    <a:pt x="12938" y="33878"/>
                  </a:cubicBezTo>
                  <a:cubicBezTo>
                    <a:pt x="12922" y="33878"/>
                    <a:pt x="13180" y="33837"/>
                    <a:pt x="13132" y="33837"/>
                  </a:cubicBezTo>
                  <a:cubicBezTo>
                    <a:pt x="13125" y="33837"/>
                    <a:pt x="13112" y="33838"/>
                    <a:pt x="13091" y="33840"/>
                  </a:cubicBezTo>
                  <a:lnTo>
                    <a:pt x="12497" y="33948"/>
                  </a:lnTo>
                  <a:cubicBezTo>
                    <a:pt x="12438" y="33957"/>
                    <a:pt x="12411" y="33960"/>
                    <a:pt x="12402" y="33960"/>
                  </a:cubicBezTo>
                  <a:cubicBezTo>
                    <a:pt x="12390" y="33960"/>
                    <a:pt x="12409" y="33954"/>
                    <a:pt x="12422" y="33948"/>
                  </a:cubicBezTo>
                  <a:lnTo>
                    <a:pt x="12422" y="33948"/>
                  </a:lnTo>
                  <a:cubicBezTo>
                    <a:pt x="11925" y="34034"/>
                    <a:pt x="12379" y="33969"/>
                    <a:pt x="11601" y="34110"/>
                  </a:cubicBezTo>
                  <a:cubicBezTo>
                    <a:pt x="11493" y="34131"/>
                    <a:pt x="11093" y="34207"/>
                    <a:pt x="10596" y="34304"/>
                  </a:cubicBezTo>
                  <a:cubicBezTo>
                    <a:pt x="10078" y="34412"/>
                    <a:pt x="9560" y="34542"/>
                    <a:pt x="9052" y="34714"/>
                  </a:cubicBezTo>
                  <a:cubicBezTo>
                    <a:pt x="8996" y="34730"/>
                    <a:pt x="8973" y="34735"/>
                    <a:pt x="8968" y="34735"/>
                  </a:cubicBezTo>
                  <a:cubicBezTo>
                    <a:pt x="8954" y="34735"/>
                    <a:pt x="9119" y="34681"/>
                    <a:pt x="9092" y="34681"/>
                  </a:cubicBezTo>
                  <a:cubicBezTo>
                    <a:pt x="9091" y="34681"/>
                    <a:pt x="9088" y="34682"/>
                    <a:pt x="9084" y="34682"/>
                  </a:cubicBezTo>
                  <a:cubicBezTo>
                    <a:pt x="8760" y="34779"/>
                    <a:pt x="8533" y="34866"/>
                    <a:pt x="8350" y="34930"/>
                  </a:cubicBezTo>
                  <a:cubicBezTo>
                    <a:pt x="8177" y="34995"/>
                    <a:pt x="8047" y="35049"/>
                    <a:pt x="7929" y="35092"/>
                  </a:cubicBezTo>
                  <a:cubicBezTo>
                    <a:pt x="7810" y="35146"/>
                    <a:pt x="7691" y="35190"/>
                    <a:pt x="7551" y="35265"/>
                  </a:cubicBezTo>
                  <a:cubicBezTo>
                    <a:pt x="7399" y="35330"/>
                    <a:pt x="7227" y="35416"/>
                    <a:pt x="6978" y="35535"/>
                  </a:cubicBezTo>
                  <a:cubicBezTo>
                    <a:pt x="6761" y="35644"/>
                    <a:pt x="6544" y="35759"/>
                    <a:pt x="6332" y="35880"/>
                  </a:cubicBezTo>
                  <a:lnTo>
                    <a:pt x="6332" y="35880"/>
                  </a:lnTo>
                  <a:cubicBezTo>
                    <a:pt x="6344" y="35874"/>
                    <a:pt x="6356" y="35870"/>
                    <a:pt x="6362" y="35870"/>
                  </a:cubicBezTo>
                  <a:cubicBezTo>
                    <a:pt x="6362" y="35870"/>
                    <a:pt x="6352" y="35881"/>
                    <a:pt x="6330" y="35903"/>
                  </a:cubicBezTo>
                  <a:cubicBezTo>
                    <a:pt x="6308" y="35913"/>
                    <a:pt x="6265" y="35946"/>
                    <a:pt x="6211" y="35978"/>
                  </a:cubicBezTo>
                  <a:cubicBezTo>
                    <a:pt x="6017" y="36097"/>
                    <a:pt x="5671" y="36335"/>
                    <a:pt x="5380" y="36583"/>
                  </a:cubicBezTo>
                  <a:lnTo>
                    <a:pt x="5650" y="36389"/>
                  </a:lnTo>
                  <a:cubicBezTo>
                    <a:pt x="5725" y="36324"/>
                    <a:pt x="5801" y="36281"/>
                    <a:pt x="5866" y="36237"/>
                  </a:cubicBezTo>
                  <a:lnTo>
                    <a:pt x="5866" y="36237"/>
                  </a:lnTo>
                  <a:cubicBezTo>
                    <a:pt x="5520" y="36475"/>
                    <a:pt x="5196" y="36734"/>
                    <a:pt x="4904" y="37015"/>
                  </a:cubicBezTo>
                  <a:cubicBezTo>
                    <a:pt x="4869" y="37044"/>
                    <a:pt x="4852" y="37056"/>
                    <a:pt x="4849" y="37056"/>
                  </a:cubicBezTo>
                  <a:cubicBezTo>
                    <a:pt x="4842" y="37056"/>
                    <a:pt x="4917" y="36984"/>
                    <a:pt x="5023" y="36885"/>
                  </a:cubicBezTo>
                  <a:lnTo>
                    <a:pt x="5023" y="36885"/>
                  </a:lnTo>
                  <a:lnTo>
                    <a:pt x="4850" y="37037"/>
                  </a:lnTo>
                  <a:cubicBezTo>
                    <a:pt x="4728" y="37151"/>
                    <a:pt x="4679" y="37204"/>
                    <a:pt x="4672" y="37204"/>
                  </a:cubicBezTo>
                  <a:cubicBezTo>
                    <a:pt x="4670" y="37204"/>
                    <a:pt x="4672" y="37198"/>
                    <a:pt x="4677" y="37188"/>
                  </a:cubicBezTo>
                  <a:cubicBezTo>
                    <a:pt x="4753" y="37112"/>
                    <a:pt x="4829" y="37026"/>
                    <a:pt x="4915" y="36950"/>
                  </a:cubicBezTo>
                  <a:cubicBezTo>
                    <a:pt x="5023" y="36853"/>
                    <a:pt x="5142" y="36756"/>
                    <a:pt x="5261" y="36669"/>
                  </a:cubicBezTo>
                  <a:cubicBezTo>
                    <a:pt x="5401" y="36561"/>
                    <a:pt x="5542" y="36443"/>
                    <a:pt x="5660" y="36313"/>
                  </a:cubicBezTo>
                  <a:lnTo>
                    <a:pt x="5660" y="36313"/>
                  </a:lnTo>
                  <a:lnTo>
                    <a:pt x="5347" y="36572"/>
                  </a:lnTo>
                  <a:cubicBezTo>
                    <a:pt x="5390" y="36530"/>
                    <a:pt x="5425" y="36501"/>
                    <a:pt x="5423" y="36501"/>
                  </a:cubicBezTo>
                  <a:lnTo>
                    <a:pt x="5423" y="36501"/>
                  </a:lnTo>
                  <a:cubicBezTo>
                    <a:pt x="5422" y="36501"/>
                    <a:pt x="5419" y="36503"/>
                    <a:pt x="5412" y="36507"/>
                  </a:cubicBezTo>
                  <a:cubicBezTo>
                    <a:pt x="5315" y="36583"/>
                    <a:pt x="5218" y="36669"/>
                    <a:pt x="5120" y="36756"/>
                  </a:cubicBezTo>
                  <a:cubicBezTo>
                    <a:pt x="5045" y="36810"/>
                    <a:pt x="4969" y="36864"/>
                    <a:pt x="4904" y="36929"/>
                  </a:cubicBezTo>
                  <a:lnTo>
                    <a:pt x="4850" y="36972"/>
                  </a:lnTo>
                  <a:cubicBezTo>
                    <a:pt x="4451" y="37339"/>
                    <a:pt x="4094" y="37749"/>
                    <a:pt x="3770" y="38192"/>
                  </a:cubicBezTo>
                  <a:cubicBezTo>
                    <a:pt x="3446" y="38678"/>
                    <a:pt x="3187" y="39208"/>
                    <a:pt x="3003" y="39769"/>
                  </a:cubicBezTo>
                  <a:cubicBezTo>
                    <a:pt x="2755" y="40482"/>
                    <a:pt x="2658" y="41249"/>
                    <a:pt x="2733" y="42005"/>
                  </a:cubicBezTo>
                  <a:cubicBezTo>
                    <a:pt x="2712" y="41822"/>
                    <a:pt x="2702" y="41768"/>
                    <a:pt x="2697" y="41768"/>
                  </a:cubicBezTo>
                  <a:cubicBezTo>
                    <a:pt x="2690" y="41768"/>
                    <a:pt x="2692" y="41878"/>
                    <a:pt x="2682" y="41878"/>
                  </a:cubicBezTo>
                  <a:cubicBezTo>
                    <a:pt x="2681" y="41878"/>
                    <a:pt x="2680" y="41877"/>
                    <a:pt x="2679" y="41875"/>
                  </a:cubicBezTo>
                  <a:cubicBezTo>
                    <a:pt x="2658" y="41541"/>
                    <a:pt x="2669" y="41195"/>
                    <a:pt x="2712" y="40849"/>
                  </a:cubicBezTo>
                  <a:cubicBezTo>
                    <a:pt x="2767" y="40472"/>
                    <a:pt x="2862" y="40086"/>
                    <a:pt x="2989" y="39719"/>
                  </a:cubicBezTo>
                  <a:lnTo>
                    <a:pt x="2989" y="39719"/>
                  </a:lnTo>
                  <a:cubicBezTo>
                    <a:pt x="2952" y="39819"/>
                    <a:pt x="2935" y="39863"/>
                    <a:pt x="2928" y="39877"/>
                  </a:cubicBezTo>
                  <a:cubicBezTo>
                    <a:pt x="2928" y="39845"/>
                    <a:pt x="2939" y="39802"/>
                    <a:pt x="2949" y="39769"/>
                  </a:cubicBezTo>
                  <a:lnTo>
                    <a:pt x="2949" y="39769"/>
                  </a:lnTo>
                  <a:cubicBezTo>
                    <a:pt x="2766" y="40320"/>
                    <a:pt x="2669" y="40893"/>
                    <a:pt x="2658" y="41465"/>
                  </a:cubicBezTo>
                  <a:cubicBezTo>
                    <a:pt x="2636" y="41735"/>
                    <a:pt x="2658" y="42005"/>
                    <a:pt x="2701" y="42275"/>
                  </a:cubicBezTo>
                  <a:cubicBezTo>
                    <a:pt x="2699" y="42243"/>
                    <a:pt x="2698" y="42228"/>
                    <a:pt x="2700" y="42228"/>
                  </a:cubicBezTo>
                  <a:lnTo>
                    <a:pt x="2700" y="42228"/>
                  </a:lnTo>
                  <a:cubicBezTo>
                    <a:pt x="2706" y="42228"/>
                    <a:pt x="2749" y="42506"/>
                    <a:pt x="2863" y="42848"/>
                  </a:cubicBezTo>
                  <a:cubicBezTo>
                    <a:pt x="2928" y="43085"/>
                    <a:pt x="3025" y="43312"/>
                    <a:pt x="3133" y="43528"/>
                  </a:cubicBezTo>
                  <a:cubicBezTo>
                    <a:pt x="3230" y="43722"/>
                    <a:pt x="3349" y="43906"/>
                    <a:pt x="3468" y="44079"/>
                  </a:cubicBezTo>
                  <a:cubicBezTo>
                    <a:pt x="3470" y="44084"/>
                    <a:pt x="3471" y="44086"/>
                    <a:pt x="3470" y="44086"/>
                  </a:cubicBezTo>
                  <a:cubicBezTo>
                    <a:pt x="3466" y="44086"/>
                    <a:pt x="3440" y="44053"/>
                    <a:pt x="3381" y="43960"/>
                  </a:cubicBezTo>
                  <a:cubicBezTo>
                    <a:pt x="3295" y="43839"/>
                    <a:pt x="3218" y="43716"/>
                    <a:pt x="3149" y="43588"/>
                  </a:cubicBezTo>
                  <a:lnTo>
                    <a:pt x="3149" y="43588"/>
                  </a:lnTo>
                  <a:cubicBezTo>
                    <a:pt x="3258" y="43792"/>
                    <a:pt x="3383" y="43985"/>
                    <a:pt x="3522" y="44165"/>
                  </a:cubicBezTo>
                  <a:cubicBezTo>
                    <a:pt x="3667" y="44354"/>
                    <a:pt x="3817" y="44543"/>
                    <a:pt x="3975" y="44722"/>
                  </a:cubicBezTo>
                  <a:lnTo>
                    <a:pt x="3975" y="44722"/>
                  </a:lnTo>
                  <a:cubicBezTo>
                    <a:pt x="3994" y="44743"/>
                    <a:pt x="4013" y="44765"/>
                    <a:pt x="4034" y="44787"/>
                  </a:cubicBezTo>
                  <a:lnTo>
                    <a:pt x="4034" y="44787"/>
                  </a:lnTo>
                  <a:cubicBezTo>
                    <a:pt x="4093" y="44852"/>
                    <a:pt x="4152" y="44914"/>
                    <a:pt x="4213" y="44975"/>
                  </a:cubicBezTo>
                  <a:lnTo>
                    <a:pt x="4173" y="44932"/>
                  </a:lnTo>
                  <a:lnTo>
                    <a:pt x="4173" y="44932"/>
                  </a:lnTo>
                  <a:cubicBezTo>
                    <a:pt x="4493" y="45255"/>
                    <a:pt x="4932" y="45640"/>
                    <a:pt x="4968" y="45678"/>
                  </a:cubicBezTo>
                  <a:lnTo>
                    <a:pt x="4968" y="45678"/>
                  </a:lnTo>
                  <a:cubicBezTo>
                    <a:pt x="4902" y="45624"/>
                    <a:pt x="4837" y="45574"/>
                    <a:pt x="4775" y="45526"/>
                  </a:cubicBezTo>
                  <a:lnTo>
                    <a:pt x="4775" y="45526"/>
                  </a:lnTo>
                  <a:cubicBezTo>
                    <a:pt x="4829" y="45569"/>
                    <a:pt x="4883" y="45613"/>
                    <a:pt x="4937" y="45656"/>
                  </a:cubicBezTo>
                  <a:cubicBezTo>
                    <a:pt x="4958" y="45673"/>
                    <a:pt x="4969" y="45681"/>
                    <a:pt x="4970" y="45681"/>
                  </a:cubicBezTo>
                  <a:cubicBezTo>
                    <a:pt x="4970" y="45681"/>
                    <a:pt x="4969" y="45680"/>
                    <a:pt x="4968" y="45678"/>
                  </a:cubicBezTo>
                  <a:lnTo>
                    <a:pt x="4968" y="45678"/>
                  </a:lnTo>
                  <a:cubicBezTo>
                    <a:pt x="5050" y="45744"/>
                    <a:pt x="5134" y="45815"/>
                    <a:pt x="5218" y="45893"/>
                  </a:cubicBezTo>
                  <a:cubicBezTo>
                    <a:pt x="5380" y="46023"/>
                    <a:pt x="5574" y="46142"/>
                    <a:pt x="5758" y="46282"/>
                  </a:cubicBezTo>
                  <a:cubicBezTo>
                    <a:pt x="6146" y="46541"/>
                    <a:pt x="6557" y="46779"/>
                    <a:pt x="6978" y="46984"/>
                  </a:cubicBezTo>
                  <a:cubicBezTo>
                    <a:pt x="7497" y="47244"/>
                    <a:pt x="8047" y="47460"/>
                    <a:pt x="8609" y="47622"/>
                  </a:cubicBezTo>
                  <a:cubicBezTo>
                    <a:pt x="8523" y="47611"/>
                    <a:pt x="8436" y="47589"/>
                    <a:pt x="8350" y="47568"/>
                  </a:cubicBezTo>
                  <a:lnTo>
                    <a:pt x="8350" y="47568"/>
                  </a:lnTo>
                  <a:cubicBezTo>
                    <a:pt x="9099" y="47796"/>
                    <a:pt x="9869" y="47955"/>
                    <a:pt x="10658" y="48053"/>
                  </a:cubicBezTo>
                  <a:lnTo>
                    <a:pt x="10658" y="48053"/>
                  </a:lnTo>
                  <a:cubicBezTo>
                    <a:pt x="10481" y="48022"/>
                    <a:pt x="10356" y="47994"/>
                    <a:pt x="10316" y="47978"/>
                  </a:cubicBezTo>
                  <a:cubicBezTo>
                    <a:pt x="10300" y="47975"/>
                    <a:pt x="10293" y="47974"/>
                    <a:pt x="10296" y="47974"/>
                  </a:cubicBezTo>
                  <a:cubicBezTo>
                    <a:pt x="10302" y="47974"/>
                    <a:pt x="10403" y="47988"/>
                    <a:pt x="10618" y="48021"/>
                  </a:cubicBezTo>
                  <a:cubicBezTo>
                    <a:pt x="9938" y="47913"/>
                    <a:pt x="9668" y="47848"/>
                    <a:pt x="9430" y="47794"/>
                  </a:cubicBezTo>
                  <a:cubicBezTo>
                    <a:pt x="9181" y="47740"/>
                    <a:pt x="8965" y="47686"/>
                    <a:pt x="8415" y="47514"/>
                  </a:cubicBezTo>
                  <a:lnTo>
                    <a:pt x="8469" y="47514"/>
                  </a:lnTo>
                  <a:cubicBezTo>
                    <a:pt x="8274" y="47460"/>
                    <a:pt x="8015" y="47352"/>
                    <a:pt x="7788" y="47276"/>
                  </a:cubicBezTo>
                  <a:cubicBezTo>
                    <a:pt x="7561" y="47190"/>
                    <a:pt x="7356" y="47092"/>
                    <a:pt x="7237" y="47027"/>
                  </a:cubicBezTo>
                  <a:lnTo>
                    <a:pt x="6827" y="46822"/>
                  </a:lnTo>
                  <a:cubicBezTo>
                    <a:pt x="6654" y="46725"/>
                    <a:pt x="6460" y="46617"/>
                    <a:pt x="6244" y="46477"/>
                  </a:cubicBezTo>
                  <a:cubicBezTo>
                    <a:pt x="5736" y="46163"/>
                    <a:pt x="5250" y="45807"/>
                    <a:pt x="4807" y="45418"/>
                  </a:cubicBezTo>
                  <a:cubicBezTo>
                    <a:pt x="4278" y="44965"/>
                    <a:pt x="3824" y="44446"/>
                    <a:pt x="3457" y="43874"/>
                  </a:cubicBezTo>
                  <a:cubicBezTo>
                    <a:pt x="3101" y="43323"/>
                    <a:pt x="2885" y="42696"/>
                    <a:pt x="2820" y="42059"/>
                  </a:cubicBezTo>
                  <a:lnTo>
                    <a:pt x="2820" y="42059"/>
                  </a:lnTo>
                  <a:cubicBezTo>
                    <a:pt x="2822" y="42117"/>
                    <a:pt x="2822" y="42143"/>
                    <a:pt x="2819" y="42143"/>
                  </a:cubicBezTo>
                  <a:cubicBezTo>
                    <a:pt x="2811" y="42143"/>
                    <a:pt x="2787" y="41927"/>
                    <a:pt x="2787" y="41670"/>
                  </a:cubicBezTo>
                  <a:cubicBezTo>
                    <a:pt x="2787" y="41497"/>
                    <a:pt x="2798" y="41303"/>
                    <a:pt x="2798" y="41152"/>
                  </a:cubicBezTo>
                  <a:cubicBezTo>
                    <a:pt x="2820" y="41055"/>
                    <a:pt x="2820" y="40957"/>
                    <a:pt x="2831" y="40871"/>
                  </a:cubicBezTo>
                  <a:cubicBezTo>
                    <a:pt x="2845" y="40779"/>
                    <a:pt x="2882" y="40608"/>
                    <a:pt x="2888" y="40608"/>
                  </a:cubicBezTo>
                  <a:lnTo>
                    <a:pt x="2888" y="40608"/>
                  </a:lnTo>
                  <a:cubicBezTo>
                    <a:pt x="2890" y="40608"/>
                    <a:pt x="2888" y="40630"/>
                    <a:pt x="2879" y="40687"/>
                  </a:cubicBezTo>
                  <a:lnTo>
                    <a:pt x="2879" y="40687"/>
                  </a:lnTo>
                  <a:cubicBezTo>
                    <a:pt x="2958" y="40236"/>
                    <a:pt x="3092" y="39804"/>
                    <a:pt x="3273" y="39391"/>
                  </a:cubicBezTo>
                  <a:cubicBezTo>
                    <a:pt x="3434" y="39027"/>
                    <a:pt x="3616" y="38684"/>
                    <a:pt x="3830" y="38362"/>
                  </a:cubicBezTo>
                  <a:lnTo>
                    <a:pt x="3830" y="38362"/>
                  </a:lnTo>
                  <a:cubicBezTo>
                    <a:pt x="3800" y="38410"/>
                    <a:pt x="3749" y="38491"/>
                    <a:pt x="3754" y="38491"/>
                  </a:cubicBezTo>
                  <a:cubicBezTo>
                    <a:pt x="3756" y="38491"/>
                    <a:pt x="3760" y="38486"/>
                    <a:pt x="3770" y="38473"/>
                  </a:cubicBezTo>
                  <a:cubicBezTo>
                    <a:pt x="3822" y="38382"/>
                    <a:pt x="3878" y="38300"/>
                    <a:pt x="3937" y="38217"/>
                  </a:cubicBezTo>
                  <a:lnTo>
                    <a:pt x="3937" y="38217"/>
                  </a:lnTo>
                  <a:lnTo>
                    <a:pt x="3824" y="38354"/>
                  </a:lnTo>
                  <a:cubicBezTo>
                    <a:pt x="3997" y="38095"/>
                    <a:pt x="4148" y="37912"/>
                    <a:pt x="4267" y="37760"/>
                  </a:cubicBezTo>
                  <a:lnTo>
                    <a:pt x="4537" y="37447"/>
                  </a:lnTo>
                  <a:cubicBezTo>
                    <a:pt x="4602" y="37371"/>
                    <a:pt x="4667" y="37296"/>
                    <a:pt x="4721" y="37209"/>
                  </a:cubicBezTo>
                  <a:cubicBezTo>
                    <a:pt x="4948" y="36993"/>
                    <a:pt x="5131" y="36842"/>
                    <a:pt x="5293" y="36702"/>
                  </a:cubicBezTo>
                  <a:cubicBezTo>
                    <a:pt x="5369" y="36637"/>
                    <a:pt x="5455" y="36572"/>
                    <a:pt x="5531" y="36507"/>
                  </a:cubicBezTo>
                  <a:cubicBezTo>
                    <a:pt x="5617" y="36453"/>
                    <a:pt x="5693" y="36378"/>
                    <a:pt x="5790" y="36313"/>
                  </a:cubicBezTo>
                  <a:cubicBezTo>
                    <a:pt x="5888" y="36255"/>
                    <a:pt x="6019" y="36170"/>
                    <a:pt x="6026" y="36170"/>
                  </a:cubicBezTo>
                  <a:cubicBezTo>
                    <a:pt x="6030" y="36170"/>
                    <a:pt x="5992" y="36199"/>
                    <a:pt x="5882" y="36278"/>
                  </a:cubicBezTo>
                  <a:lnTo>
                    <a:pt x="5882" y="36278"/>
                  </a:lnTo>
                  <a:cubicBezTo>
                    <a:pt x="5959" y="36227"/>
                    <a:pt x="6045" y="36163"/>
                    <a:pt x="6146" y="36108"/>
                  </a:cubicBezTo>
                  <a:cubicBezTo>
                    <a:pt x="6254" y="36043"/>
                    <a:pt x="6384" y="35957"/>
                    <a:pt x="6514" y="35881"/>
                  </a:cubicBezTo>
                  <a:lnTo>
                    <a:pt x="6708" y="35773"/>
                  </a:lnTo>
                  <a:lnTo>
                    <a:pt x="6913" y="35665"/>
                  </a:lnTo>
                  <a:cubicBezTo>
                    <a:pt x="7183" y="35535"/>
                    <a:pt x="7453" y="35406"/>
                    <a:pt x="7659" y="35319"/>
                  </a:cubicBezTo>
                  <a:cubicBezTo>
                    <a:pt x="7864" y="35233"/>
                    <a:pt x="8004" y="35179"/>
                    <a:pt x="8004" y="35168"/>
                  </a:cubicBezTo>
                  <a:cubicBezTo>
                    <a:pt x="8134" y="35114"/>
                    <a:pt x="8577" y="34952"/>
                    <a:pt x="8685" y="34920"/>
                  </a:cubicBezTo>
                  <a:cubicBezTo>
                    <a:pt x="9149" y="34768"/>
                    <a:pt x="9398" y="34693"/>
                    <a:pt x="9657" y="34628"/>
                  </a:cubicBezTo>
                  <a:cubicBezTo>
                    <a:pt x="9905" y="34552"/>
                    <a:pt x="10164" y="34488"/>
                    <a:pt x="10629" y="34390"/>
                  </a:cubicBezTo>
                  <a:lnTo>
                    <a:pt x="10629" y="34390"/>
                  </a:lnTo>
                  <a:lnTo>
                    <a:pt x="10370" y="34444"/>
                  </a:lnTo>
                  <a:cubicBezTo>
                    <a:pt x="10877" y="34315"/>
                    <a:pt x="11385" y="34207"/>
                    <a:pt x="11903" y="34131"/>
                  </a:cubicBezTo>
                  <a:lnTo>
                    <a:pt x="11882" y="34131"/>
                  </a:lnTo>
                  <a:lnTo>
                    <a:pt x="13135" y="33937"/>
                  </a:lnTo>
                  <a:cubicBezTo>
                    <a:pt x="13318" y="33915"/>
                    <a:pt x="13502" y="33883"/>
                    <a:pt x="14366" y="33786"/>
                  </a:cubicBezTo>
                  <a:lnTo>
                    <a:pt x="14269" y="33786"/>
                  </a:lnTo>
                  <a:cubicBezTo>
                    <a:pt x="14344" y="33753"/>
                    <a:pt x="14733" y="33710"/>
                    <a:pt x="15219" y="33656"/>
                  </a:cubicBezTo>
                  <a:cubicBezTo>
                    <a:pt x="15716" y="33602"/>
                    <a:pt x="16310" y="33548"/>
                    <a:pt x="16818" y="33462"/>
                  </a:cubicBezTo>
                  <a:lnTo>
                    <a:pt x="16818" y="33462"/>
                  </a:lnTo>
                  <a:lnTo>
                    <a:pt x="16451" y="33505"/>
                  </a:lnTo>
                  <a:cubicBezTo>
                    <a:pt x="17001" y="33429"/>
                    <a:pt x="17984" y="33300"/>
                    <a:pt x="18535" y="33170"/>
                  </a:cubicBezTo>
                  <a:cubicBezTo>
                    <a:pt x="18551" y="33167"/>
                    <a:pt x="18560" y="33166"/>
                    <a:pt x="18561" y="33166"/>
                  </a:cubicBezTo>
                  <a:cubicBezTo>
                    <a:pt x="18571" y="33166"/>
                    <a:pt x="18319" y="33219"/>
                    <a:pt x="18179" y="33256"/>
                  </a:cubicBezTo>
                  <a:cubicBezTo>
                    <a:pt x="18535" y="33181"/>
                    <a:pt x="18719" y="33138"/>
                    <a:pt x="18827" y="33116"/>
                  </a:cubicBezTo>
                  <a:cubicBezTo>
                    <a:pt x="18935" y="33083"/>
                    <a:pt x="18935" y="33083"/>
                    <a:pt x="18935" y="33083"/>
                  </a:cubicBezTo>
                  <a:cubicBezTo>
                    <a:pt x="18935" y="33073"/>
                    <a:pt x="18924" y="33083"/>
                    <a:pt x="18978" y="33051"/>
                  </a:cubicBezTo>
                  <a:cubicBezTo>
                    <a:pt x="19032" y="33029"/>
                    <a:pt x="19151" y="33008"/>
                    <a:pt x="19410" y="32932"/>
                  </a:cubicBezTo>
                  <a:cubicBezTo>
                    <a:pt x="19441" y="32926"/>
                    <a:pt x="19457" y="32923"/>
                    <a:pt x="19464" y="32923"/>
                  </a:cubicBezTo>
                  <a:cubicBezTo>
                    <a:pt x="19486" y="32923"/>
                    <a:pt x="19443" y="32941"/>
                    <a:pt x="19460" y="32941"/>
                  </a:cubicBezTo>
                  <a:cubicBezTo>
                    <a:pt x="19478" y="32941"/>
                    <a:pt x="19565" y="32921"/>
                    <a:pt x="19874" y="32835"/>
                  </a:cubicBezTo>
                  <a:cubicBezTo>
                    <a:pt x="20047" y="32781"/>
                    <a:pt x="20555" y="32619"/>
                    <a:pt x="21127" y="32403"/>
                  </a:cubicBezTo>
                  <a:cubicBezTo>
                    <a:pt x="21660" y="32188"/>
                    <a:pt x="22173" y="31953"/>
                    <a:pt x="22685" y="31690"/>
                  </a:cubicBezTo>
                  <a:lnTo>
                    <a:pt x="22685" y="31690"/>
                  </a:lnTo>
                  <a:cubicBezTo>
                    <a:pt x="22618" y="31723"/>
                    <a:pt x="22561" y="31747"/>
                    <a:pt x="22553" y="31755"/>
                  </a:cubicBezTo>
                  <a:cubicBezTo>
                    <a:pt x="22531" y="31755"/>
                    <a:pt x="22596" y="31733"/>
                    <a:pt x="22823" y="31604"/>
                  </a:cubicBezTo>
                  <a:cubicBezTo>
                    <a:pt x="23244" y="31377"/>
                    <a:pt x="23644" y="31129"/>
                    <a:pt x="24033" y="30848"/>
                  </a:cubicBezTo>
                  <a:cubicBezTo>
                    <a:pt x="24411" y="30578"/>
                    <a:pt x="24756" y="30275"/>
                    <a:pt x="25070" y="29951"/>
                  </a:cubicBezTo>
                  <a:cubicBezTo>
                    <a:pt x="25102" y="29908"/>
                    <a:pt x="25135" y="29876"/>
                    <a:pt x="25167" y="29843"/>
                  </a:cubicBezTo>
                  <a:cubicBezTo>
                    <a:pt x="25275" y="29746"/>
                    <a:pt x="25394" y="29595"/>
                    <a:pt x="25534" y="29422"/>
                  </a:cubicBezTo>
                  <a:cubicBezTo>
                    <a:pt x="25599" y="29336"/>
                    <a:pt x="25675" y="29249"/>
                    <a:pt x="25739" y="29152"/>
                  </a:cubicBezTo>
                  <a:cubicBezTo>
                    <a:pt x="25804" y="29066"/>
                    <a:pt x="25869" y="28968"/>
                    <a:pt x="25923" y="28871"/>
                  </a:cubicBezTo>
                  <a:cubicBezTo>
                    <a:pt x="26117" y="28580"/>
                    <a:pt x="26279" y="28266"/>
                    <a:pt x="26409" y="27931"/>
                  </a:cubicBezTo>
                  <a:cubicBezTo>
                    <a:pt x="26701" y="27316"/>
                    <a:pt x="26873" y="26646"/>
                    <a:pt x="26917" y="25955"/>
                  </a:cubicBezTo>
                  <a:cubicBezTo>
                    <a:pt x="26949" y="25577"/>
                    <a:pt x="26938" y="25199"/>
                    <a:pt x="26906" y="24821"/>
                  </a:cubicBezTo>
                  <a:cubicBezTo>
                    <a:pt x="26884" y="24680"/>
                    <a:pt x="26873" y="24551"/>
                    <a:pt x="26863" y="24464"/>
                  </a:cubicBezTo>
                  <a:cubicBezTo>
                    <a:pt x="26852" y="24421"/>
                    <a:pt x="26841" y="24378"/>
                    <a:pt x="26841" y="24335"/>
                  </a:cubicBezTo>
                  <a:cubicBezTo>
                    <a:pt x="26798" y="24032"/>
                    <a:pt x="26722" y="23730"/>
                    <a:pt x="26625" y="23438"/>
                  </a:cubicBezTo>
                  <a:cubicBezTo>
                    <a:pt x="26539" y="23157"/>
                    <a:pt x="26431" y="22866"/>
                    <a:pt x="26301" y="22585"/>
                  </a:cubicBezTo>
                  <a:lnTo>
                    <a:pt x="26301" y="22585"/>
                  </a:lnTo>
                  <a:lnTo>
                    <a:pt x="26323" y="22628"/>
                  </a:lnTo>
                  <a:cubicBezTo>
                    <a:pt x="26161" y="22239"/>
                    <a:pt x="25955" y="21861"/>
                    <a:pt x="25729" y="21505"/>
                  </a:cubicBezTo>
                  <a:cubicBezTo>
                    <a:pt x="25653" y="21375"/>
                    <a:pt x="25577" y="21267"/>
                    <a:pt x="25513" y="21170"/>
                  </a:cubicBezTo>
                  <a:lnTo>
                    <a:pt x="25329" y="20922"/>
                  </a:lnTo>
                  <a:cubicBezTo>
                    <a:pt x="25263" y="20834"/>
                    <a:pt x="25244" y="20807"/>
                    <a:pt x="25245" y="20807"/>
                  </a:cubicBezTo>
                  <a:lnTo>
                    <a:pt x="25245" y="20807"/>
                  </a:lnTo>
                  <a:cubicBezTo>
                    <a:pt x="25247" y="20807"/>
                    <a:pt x="25294" y="20866"/>
                    <a:pt x="25307" y="20878"/>
                  </a:cubicBezTo>
                  <a:cubicBezTo>
                    <a:pt x="24962" y="20403"/>
                    <a:pt x="24584" y="19950"/>
                    <a:pt x="24173" y="19539"/>
                  </a:cubicBezTo>
                  <a:cubicBezTo>
                    <a:pt x="23817" y="19161"/>
                    <a:pt x="23428" y="18826"/>
                    <a:pt x="23028" y="18502"/>
                  </a:cubicBezTo>
                  <a:lnTo>
                    <a:pt x="22920" y="18405"/>
                  </a:lnTo>
                  <a:cubicBezTo>
                    <a:pt x="22510" y="18070"/>
                    <a:pt x="22078" y="17768"/>
                    <a:pt x="21624" y="17487"/>
                  </a:cubicBezTo>
                  <a:cubicBezTo>
                    <a:pt x="21300" y="17282"/>
                    <a:pt x="20922" y="17087"/>
                    <a:pt x="20533" y="16871"/>
                  </a:cubicBezTo>
                  <a:lnTo>
                    <a:pt x="20393" y="16796"/>
                  </a:lnTo>
                  <a:lnTo>
                    <a:pt x="20242" y="16731"/>
                  </a:lnTo>
                  <a:lnTo>
                    <a:pt x="19950" y="16590"/>
                  </a:lnTo>
                  <a:lnTo>
                    <a:pt x="19522" y="16392"/>
                  </a:lnTo>
                  <a:lnTo>
                    <a:pt x="19522" y="16392"/>
                  </a:lnTo>
                  <a:cubicBezTo>
                    <a:pt x="19426" y="16340"/>
                    <a:pt x="19310" y="16287"/>
                    <a:pt x="19205" y="16245"/>
                  </a:cubicBezTo>
                  <a:lnTo>
                    <a:pt x="18859" y="16115"/>
                  </a:lnTo>
                  <a:lnTo>
                    <a:pt x="18601" y="16019"/>
                  </a:lnTo>
                  <a:lnTo>
                    <a:pt x="18601" y="16019"/>
                  </a:lnTo>
                  <a:lnTo>
                    <a:pt x="18632" y="15964"/>
                  </a:lnTo>
                  <a:lnTo>
                    <a:pt x="18632" y="15964"/>
                  </a:lnTo>
                  <a:cubicBezTo>
                    <a:pt x="18622" y="15981"/>
                    <a:pt x="18610" y="16000"/>
                    <a:pt x="18599" y="16018"/>
                  </a:cubicBezTo>
                  <a:lnTo>
                    <a:pt x="18599" y="16018"/>
                  </a:lnTo>
                  <a:lnTo>
                    <a:pt x="18594" y="16016"/>
                  </a:lnTo>
                  <a:lnTo>
                    <a:pt x="18594" y="16016"/>
                  </a:lnTo>
                  <a:cubicBezTo>
                    <a:pt x="18604" y="15997"/>
                    <a:pt x="18617" y="15972"/>
                    <a:pt x="18632" y="15942"/>
                  </a:cubicBezTo>
                  <a:cubicBezTo>
                    <a:pt x="18773" y="15726"/>
                    <a:pt x="18870" y="15489"/>
                    <a:pt x="18978" y="15262"/>
                  </a:cubicBezTo>
                  <a:cubicBezTo>
                    <a:pt x="19097" y="15035"/>
                    <a:pt x="19183" y="14787"/>
                    <a:pt x="19280" y="14549"/>
                  </a:cubicBezTo>
                  <a:cubicBezTo>
                    <a:pt x="19378" y="14312"/>
                    <a:pt x="19464" y="14063"/>
                    <a:pt x="19529" y="13815"/>
                  </a:cubicBezTo>
                  <a:lnTo>
                    <a:pt x="19745" y="13069"/>
                  </a:lnTo>
                  <a:cubicBezTo>
                    <a:pt x="19982" y="12043"/>
                    <a:pt x="20123" y="11006"/>
                    <a:pt x="20155" y="9959"/>
                  </a:cubicBezTo>
                  <a:cubicBezTo>
                    <a:pt x="20155" y="9700"/>
                    <a:pt x="20177" y="9429"/>
                    <a:pt x="20177" y="9170"/>
                  </a:cubicBezTo>
                  <a:lnTo>
                    <a:pt x="20155" y="8393"/>
                  </a:lnTo>
                  <a:lnTo>
                    <a:pt x="20090" y="7604"/>
                  </a:lnTo>
                  <a:cubicBezTo>
                    <a:pt x="20080" y="7345"/>
                    <a:pt x="20036" y="7086"/>
                    <a:pt x="20004" y="6826"/>
                  </a:cubicBezTo>
                  <a:cubicBezTo>
                    <a:pt x="19874" y="5790"/>
                    <a:pt x="19680" y="4763"/>
                    <a:pt x="19432" y="3748"/>
                  </a:cubicBezTo>
                  <a:lnTo>
                    <a:pt x="19432" y="3748"/>
                  </a:lnTo>
                  <a:cubicBezTo>
                    <a:pt x="19475" y="3948"/>
                    <a:pt x="19492" y="4027"/>
                    <a:pt x="19491" y="4027"/>
                  </a:cubicBezTo>
                  <a:cubicBezTo>
                    <a:pt x="19490" y="4027"/>
                    <a:pt x="19432" y="3783"/>
                    <a:pt x="19356" y="3521"/>
                  </a:cubicBezTo>
                  <a:lnTo>
                    <a:pt x="19356" y="3521"/>
                  </a:lnTo>
                  <a:cubicBezTo>
                    <a:pt x="19382" y="3615"/>
                    <a:pt x="19389" y="3643"/>
                    <a:pt x="19387" y="3643"/>
                  </a:cubicBezTo>
                  <a:cubicBezTo>
                    <a:pt x="19384" y="3643"/>
                    <a:pt x="19358" y="3568"/>
                    <a:pt x="19355" y="3568"/>
                  </a:cubicBezTo>
                  <a:lnTo>
                    <a:pt x="19355" y="3568"/>
                  </a:lnTo>
                  <a:cubicBezTo>
                    <a:pt x="19355" y="3568"/>
                    <a:pt x="19355" y="3570"/>
                    <a:pt x="19356" y="3575"/>
                  </a:cubicBezTo>
                  <a:lnTo>
                    <a:pt x="19118" y="2744"/>
                  </a:lnTo>
                  <a:lnTo>
                    <a:pt x="18870" y="1912"/>
                  </a:lnTo>
                  <a:cubicBezTo>
                    <a:pt x="18805" y="1772"/>
                    <a:pt x="18665" y="1329"/>
                    <a:pt x="18514" y="908"/>
                  </a:cubicBezTo>
                  <a:cubicBezTo>
                    <a:pt x="18362" y="486"/>
                    <a:pt x="18211" y="76"/>
                    <a:pt x="18168" y="0"/>
                  </a:cubicBezTo>
                  <a:close/>
                  <a:moveTo>
                    <a:pt x="10658" y="48053"/>
                  </a:moveTo>
                  <a:lnTo>
                    <a:pt x="10658" y="48053"/>
                  </a:lnTo>
                  <a:cubicBezTo>
                    <a:pt x="10680" y="48057"/>
                    <a:pt x="10702" y="48061"/>
                    <a:pt x="10725" y="48065"/>
                  </a:cubicBezTo>
                  <a:lnTo>
                    <a:pt x="10725" y="48065"/>
                  </a:lnTo>
                  <a:cubicBezTo>
                    <a:pt x="10731" y="48065"/>
                    <a:pt x="10738" y="48064"/>
                    <a:pt x="10748" y="48064"/>
                  </a:cubicBezTo>
                  <a:cubicBezTo>
                    <a:pt x="10718" y="48061"/>
                    <a:pt x="10688" y="48057"/>
                    <a:pt x="10658" y="48053"/>
                  </a:cubicBezTo>
                  <a:close/>
                  <a:moveTo>
                    <a:pt x="43060" y="48179"/>
                  </a:moveTo>
                  <a:lnTo>
                    <a:pt x="43060" y="48179"/>
                  </a:lnTo>
                  <a:cubicBezTo>
                    <a:pt x="43060" y="48179"/>
                    <a:pt x="43061" y="48181"/>
                    <a:pt x="43064" y="48183"/>
                  </a:cubicBezTo>
                  <a:cubicBezTo>
                    <a:pt x="43066" y="48187"/>
                    <a:pt x="43071" y="48194"/>
                    <a:pt x="43077" y="48202"/>
                  </a:cubicBezTo>
                  <a:lnTo>
                    <a:pt x="43077" y="48202"/>
                  </a:lnTo>
                  <a:cubicBezTo>
                    <a:pt x="43064" y="48187"/>
                    <a:pt x="43059" y="48179"/>
                    <a:pt x="43060" y="48179"/>
                  </a:cubicBezTo>
                  <a:close/>
                  <a:moveTo>
                    <a:pt x="12914" y="48321"/>
                  </a:moveTo>
                  <a:lnTo>
                    <a:pt x="12914" y="48321"/>
                  </a:lnTo>
                  <a:cubicBezTo>
                    <a:pt x="12932" y="48322"/>
                    <a:pt x="12955" y="48323"/>
                    <a:pt x="12983" y="48324"/>
                  </a:cubicBezTo>
                  <a:cubicBezTo>
                    <a:pt x="12960" y="48323"/>
                    <a:pt x="12936" y="48322"/>
                    <a:pt x="12914" y="48321"/>
                  </a:cubicBezTo>
                  <a:close/>
                  <a:moveTo>
                    <a:pt x="13467" y="48321"/>
                  </a:moveTo>
                  <a:lnTo>
                    <a:pt x="13394" y="48324"/>
                  </a:lnTo>
                  <a:cubicBezTo>
                    <a:pt x="13426" y="48324"/>
                    <a:pt x="13450" y="48323"/>
                    <a:pt x="13467" y="48321"/>
                  </a:cubicBezTo>
                  <a:close/>
                  <a:moveTo>
                    <a:pt x="43688" y="49027"/>
                  </a:moveTo>
                  <a:cubicBezTo>
                    <a:pt x="43712" y="49063"/>
                    <a:pt x="43742" y="49109"/>
                    <a:pt x="43776" y="49165"/>
                  </a:cubicBezTo>
                  <a:lnTo>
                    <a:pt x="43776" y="49165"/>
                  </a:lnTo>
                  <a:cubicBezTo>
                    <a:pt x="43749" y="49127"/>
                    <a:pt x="43720" y="49079"/>
                    <a:pt x="43688" y="49027"/>
                  </a:cubicBezTo>
                  <a:close/>
                  <a:moveTo>
                    <a:pt x="33570" y="44619"/>
                  </a:moveTo>
                  <a:lnTo>
                    <a:pt x="33008" y="44640"/>
                  </a:lnTo>
                  <a:cubicBezTo>
                    <a:pt x="32846" y="44651"/>
                    <a:pt x="32717" y="44651"/>
                    <a:pt x="32652" y="44662"/>
                  </a:cubicBezTo>
                  <a:cubicBezTo>
                    <a:pt x="32036" y="44684"/>
                    <a:pt x="31410" y="44738"/>
                    <a:pt x="30805" y="44835"/>
                  </a:cubicBezTo>
                  <a:cubicBezTo>
                    <a:pt x="30017" y="44932"/>
                    <a:pt x="29185" y="45083"/>
                    <a:pt x="28666" y="45191"/>
                  </a:cubicBezTo>
                  <a:lnTo>
                    <a:pt x="28623" y="45213"/>
                  </a:lnTo>
                  <a:cubicBezTo>
                    <a:pt x="27900" y="45353"/>
                    <a:pt x="27208" y="45515"/>
                    <a:pt x="26333" y="45731"/>
                  </a:cubicBezTo>
                  <a:lnTo>
                    <a:pt x="26387" y="45731"/>
                  </a:lnTo>
                  <a:cubicBezTo>
                    <a:pt x="25722" y="45910"/>
                    <a:pt x="24730" y="46153"/>
                    <a:pt x="23696" y="46433"/>
                  </a:cubicBezTo>
                  <a:lnTo>
                    <a:pt x="23696" y="46433"/>
                  </a:lnTo>
                  <a:cubicBezTo>
                    <a:pt x="23013" y="46601"/>
                    <a:pt x="22303" y="46812"/>
                    <a:pt x="21613" y="46995"/>
                  </a:cubicBezTo>
                  <a:cubicBezTo>
                    <a:pt x="20868" y="47190"/>
                    <a:pt x="20144" y="47373"/>
                    <a:pt x="19475" y="47503"/>
                  </a:cubicBezTo>
                  <a:cubicBezTo>
                    <a:pt x="19151" y="47578"/>
                    <a:pt x="18913" y="47632"/>
                    <a:pt x="18686" y="47665"/>
                  </a:cubicBezTo>
                  <a:lnTo>
                    <a:pt x="18762" y="47654"/>
                  </a:lnTo>
                  <a:lnTo>
                    <a:pt x="18632" y="47676"/>
                  </a:lnTo>
                  <a:cubicBezTo>
                    <a:pt x="18552" y="47693"/>
                    <a:pt x="18471" y="47707"/>
                    <a:pt x="18388" y="47720"/>
                  </a:cubicBezTo>
                  <a:lnTo>
                    <a:pt x="18388" y="47720"/>
                  </a:lnTo>
                  <a:cubicBezTo>
                    <a:pt x="18147" y="47766"/>
                    <a:pt x="17844" y="47818"/>
                    <a:pt x="17541" y="47870"/>
                  </a:cubicBezTo>
                  <a:lnTo>
                    <a:pt x="17369" y="47881"/>
                  </a:lnTo>
                  <a:lnTo>
                    <a:pt x="17282" y="47902"/>
                  </a:lnTo>
                  <a:cubicBezTo>
                    <a:pt x="17065" y="47934"/>
                    <a:pt x="16999" y="47944"/>
                    <a:pt x="17024" y="47944"/>
                  </a:cubicBezTo>
                  <a:cubicBezTo>
                    <a:pt x="17041" y="47944"/>
                    <a:pt x="17101" y="47939"/>
                    <a:pt x="17185" y="47935"/>
                  </a:cubicBezTo>
                  <a:lnTo>
                    <a:pt x="17185" y="47935"/>
                  </a:lnTo>
                  <a:lnTo>
                    <a:pt x="16677" y="48010"/>
                  </a:lnTo>
                  <a:cubicBezTo>
                    <a:pt x="16375" y="48032"/>
                    <a:pt x="15684" y="48129"/>
                    <a:pt x="15262" y="48140"/>
                  </a:cubicBezTo>
                  <a:cubicBezTo>
                    <a:pt x="15122" y="48162"/>
                    <a:pt x="14647" y="48194"/>
                    <a:pt x="14172" y="48216"/>
                  </a:cubicBezTo>
                  <a:cubicBezTo>
                    <a:pt x="13934" y="48226"/>
                    <a:pt x="13696" y="48226"/>
                    <a:pt x="13513" y="48237"/>
                  </a:cubicBezTo>
                  <a:cubicBezTo>
                    <a:pt x="13415" y="48243"/>
                    <a:pt x="13332" y="48243"/>
                    <a:pt x="13266" y="48243"/>
                  </a:cubicBezTo>
                  <a:cubicBezTo>
                    <a:pt x="13202" y="48243"/>
                    <a:pt x="13154" y="48243"/>
                    <a:pt x="13127" y="48247"/>
                  </a:cubicBezTo>
                  <a:lnTo>
                    <a:pt x="13127" y="48247"/>
                  </a:lnTo>
                  <a:cubicBezTo>
                    <a:pt x="12939" y="48245"/>
                    <a:pt x="12752" y="48236"/>
                    <a:pt x="12573" y="48226"/>
                  </a:cubicBezTo>
                  <a:lnTo>
                    <a:pt x="12260" y="48216"/>
                  </a:lnTo>
                  <a:lnTo>
                    <a:pt x="11968" y="48194"/>
                  </a:lnTo>
                  <a:lnTo>
                    <a:pt x="11785" y="48172"/>
                  </a:lnTo>
                  <a:cubicBezTo>
                    <a:pt x="11633" y="48172"/>
                    <a:pt x="11471" y="48140"/>
                    <a:pt x="11320" y="48129"/>
                  </a:cubicBezTo>
                  <a:cubicBezTo>
                    <a:pt x="11158" y="48118"/>
                    <a:pt x="11007" y="48108"/>
                    <a:pt x="10856" y="48086"/>
                  </a:cubicBezTo>
                  <a:cubicBezTo>
                    <a:pt x="10810" y="48079"/>
                    <a:pt x="10767" y="48072"/>
                    <a:pt x="10725" y="48065"/>
                  </a:cubicBezTo>
                  <a:lnTo>
                    <a:pt x="10725" y="48065"/>
                  </a:lnTo>
                  <a:cubicBezTo>
                    <a:pt x="10663" y="48070"/>
                    <a:pt x="10784" y="48099"/>
                    <a:pt x="10823" y="48118"/>
                  </a:cubicBezTo>
                  <a:cubicBezTo>
                    <a:pt x="10839" y="48129"/>
                    <a:pt x="10839" y="48132"/>
                    <a:pt x="10825" y="48132"/>
                  </a:cubicBezTo>
                  <a:cubicBezTo>
                    <a:pt x="10810" y="48132"/>
                    <a:pt x="10780" y="48129"/>
                    <a:pt x="10737" y="48129"/>
                  </a:cubicBezTo>
                  <a:cubicBezTo>
                    <a:pt x="10564" y="48108"/>
                    <a:pt x="10391" y="48086"/>
                    <a:pt x="10208" y="48054"/>
                  </a:cubicBezTo>
                  <a:lnTo>
                    <a:pt x="10208" y="48054"/>
                  </a:lnTo>
                  <a:cubicBezTo>
                    <a:pt x="10370" y="48086"/>
                    <a:pt x="10553" y="48118"/>
                    <a:pt x="10780" y="48151"/>
                  </a:cubicBezTo>
                  <a:cubicBezTo>
                    <a:pt x="11007" y="48183"/>
                    <a:pt x="11277" y="48216"/>
                    <a:pt x="11623" y="48248"/>
                  </a:cubicBezTo>
                  <a:cubicBezTo>
                    <a:pt x="11445" y="48223"/>
                    <a:pt x="11208" y="48184"/>
                    <a:pt x="11258" y="48184"/>
                  </a:cubicBezTo>
                  <a:cubicBezTo>
                    <a:pt x="11272" y="48184"/>
                    <a:pt x="11308" y="48187"/>
                    <a:pt x="11374" y="48194"/>
                  </a:cubicBezTo>
                  <a:cubicBezTo>
                    <a:pt x="11785" y="48248"/>
                    <a:pt x="11936" y="48248"/>
                    <a:pt x="12098" y="48270"/>
                  </a:cubicBezTo>
                  <a:cubicBezTo>
                    <a:pt x="12263" y="48290"/>
                    <a:pt x="12447" y="48301"/>
                    <a:pt x="12914" y="48321"/>
                  </a:cubicBezTo>
                  <a:lnTo>
                    <a:pt x="12914" y="48321"/>
                  </a:lnTo>
                  <a:cubicBezTo>
                    <a:pt x="12711" y="48309"/>
                    <a:pt x="13060" y="48291"/>
                    <a:pt x="13545" y="48291"/>
                  </a:cubicBezTo>
                  <a:cubicBezTo>
                    <a:pt x="13482" y="48291"/>
                    <a:pt x="13554" y="48314"/>
                    <a:pt x="13467" y="48321"/>
                  </a:cubicBezTo>
                  <a:lnTo>
                    <a:pt x="13467" y="48321"/>
                  </a:lnTo>
                  <a:lnTo>
                    <a:pt x="14053" y="48302"/>
                  </a:lnTo>
                  <a:lnTo>
                    <a:pt x="14712" y="48259"/>
                  </a:lnTo>
                  <a:lnTo>
                    <a:pt x="14712" y="48259"/>
                  </a:lnTo>
                  <a:cubicBezTo>
                    <a:pt x="14511" y="48272"/>
                    <a:pt x="14538" y="48281"/>
                    <a:pt x="14656" y="48281"/>
                  </a:cubicBezTo>
                  <a:cubicBezTo>
                    <a:pt x="14730" y="48281"/>
                    <a:pt x="14838" y="48278"/>
                    <a:pt x="14949" y="48270"/>
                  </a:cubicBezTo>
                  <a:cubicBezTo>
                    <a:pt x="14884" y="48270"/>
                    <a:pt x="15165" y="48259"/>
                    <a:pt x="15511" y="48226"/>
                  </a:cubicBezTo>
                  <a:cubicBezTo>
                    <a:pt x="15846" y="48194"/>
                    <a:pt x="16256" y="48151"/>
                    <a:pt x="16429" y="48129"/>
                  </a:cubicBezTo>
                  <a:lnTo>
                    <a:pt x="16429" y="48129"/>
                  </a:lnTo>
                  <a:lnTo>
                    <a:pt x="15878" y="48183"/>
                  </a:lnTo>
                  <a:cubicBezTo>
                    <a:pt x="16613" y="48108"/>
                    <a:pt x="16969" y="48054"/>
                    <a:pt x="17336" y="47978"/>
                  </a:cubicBezTo>
                  <a:lnTo>
                    <a:pt x="18773" y="47708"/>
                  </a:lnTo>
                  <a:lnTo>
                    <a:pt x="18773" y="47708"/>
                  </a:lnTo>
                  <a:cubicBezTo>
                    <a:pt x="18673" y="47733"/>
                    <a:pt x="18545" y="47772"/>
                    <a:pt x="18594" y="47772"/>
                  </a:cubicBezTo>
                  <a:cubicBezTo>
                    <a:pt x="18630" y="47772"/>
                    <a:pt x="18763" y="47751"/>
                    <a:pt x="19075" y="47686"/>
                  </a:cubicBezTo>
                  <a:cubicBezTo>
                    <a:pt x="19410" y="47611"/>
                    <a:pt x="20544" y="47308"/>
                    <a:pt x="21797" y="46963"/>
                  </a:cubicBezTo>
                  <a:lnTo>
                    <a:pt x="22045" y="46909"/>
                  </a:lnTo>
                  <a:lnTo>
                    <a:pt x="23007" y="46639"/>
                  </a:lnTo>
                  <a:lnTo>
                    <a:pt x="23007" y="46639"/>
                  </a:lnTo>
                  <a:cubicBezTo>
                    <a:pt x="22704" y="46736"/>
                    <a:pt x="22143" y="46909"/>
                    <a:pt x="21538" y="47081"/>
                  </a:cubicBezTo>
                  <a:cubicBezTo>
                    <a:pt x="20922" y="47265"/>
                    <a:pt x="20274" y="47438"/>
                    <a:pt x="19810" y="47546"/>
                  </a:cubicBezTo>
                  <a:cubicBezTo>
                    <a:pt x="20350" y="47427"/>
                    <a:pt x="19961" y="47524"/>
                    <a:pt x="20771" y="47330"/>
                  </a:cubicBezTo>
                  <a:cubicBezTo>
                    <a:pt x="20810" y="47323"/>
                    <a:pt x="20830" y="47320"/>
                    <a:pt x="20837" y="47320"/>
                  </a:cubicBezTo>
                  <a:cubicBezTo>
                    <a:pt x="20879" y="47320"/>
                    <a:pt x="20307" y="47456"/>
                    <a:pt x="20101" y="47503"/>
                  </a:cubicBezTo>
                  <a:cubicBezTo>
                    <a:pt x="20728" y="47373"/>
                    <a:pt x="21354" y="47211"/>
                    <a:pt x="21981" y="47038"/>
                  </a:cubicBezTo>
                  <a:cubicBezTo>
                    <a:pt x="21894" y="47038"/>
                    <a:pt x="23396" y="46639"/>
                    <a:pt x="23331" y="46639"/>
                  </a:cubicBezTo>
                  <a:cubicBezTo>
                    <a:pt x="22650" y="46833"/>
                    <a:pt x="21981" y="47027"/>
                    <a:pt x="21300" y="47200"/>
                  </a:cubicBezTo>
                  <a:cubicBezTo>
                    <a:pt x="21538" y="47114"/>
                    <a:pt x="21775" y="47038"/>
                    <a:pt x="22024" y="46984"/>
                  </a:cubicBezTo>
                  <a:cubicBezTo>
                    <a:pt x="22488" y="46844"/>
                    <a:pt x="23126" y="46660"/>
                    <a:pt x="23784" y="46477"/>
                  </a:cubicBezTo>
                  <a:cubicBezTo>
                    <a:pt x="23844" y="46464"/>
                    <a:pt x="23876" y="46458"/>
                    <a:pt x="23888" y="46458"/>
                  </a:cubicBezTo>
                  <a:cubicBezTo>
                    <a:pt x="23937" y="46458"/>
                    <a:pt x="23674" y="46543"/>
                    <a:pt x="23592" y="46568"/>
                  </a:cubicBezTo>
                  <a:lnTo>
                    <a:pt x="23592" y="46568"/>
                  </a:lnTo>
                  <a:cubicBezTo>
                    <a:pt x="23822" y="46508"/>
                    <a:pt x="24826" y="46227"/>
                    <a:pt x="24951" y="46196"/>
                  </a:cubicBezTo>
                  <a:lnTo>
                    <a:pt x="24951" y="46196"/>
                  </a:lnTo>
                  <a:lnTo>
                    <a:pt x="24389" y="46358"/>
                  </a:lnTo>
                  <a:cubicBezTo>
                    <a:pt x="25124" y="46174"/>
                    <a:pt x="25588" y="46012"/>
                    <a:pt x="26474" y="45818"/>
                  </a:cubicBezTo>
                  <a:cubicBezTo>
                    <a:pt x="26787" y="45742"/>
                    <a:pt x="27403" y="45623"/>
                    <a:pt x="27457" y="45602"/>
                  </a:cubicBezTo>
                  <a:lnTo>
                    <a:pt x="27457" y="45602"/>
                  </a:lnTo>
                  <a:cubicBezTo>
                    <a:pt x="27253" y="45641"/>
                    <a:pt x="27111" y="45657"/>
                    <a:pt x="27037" y="45657"/>
                  </a:cubicBezTo>
                  <a:cubicBezTo>
                    <a:pt x="26927" y="45657"/>
                    <a:pt x="26965" y="45621"/>
                    <a:pt x="27165" y="45569"/>
                  </a:cubicBezTo>
                  <a:cubicBezTo>
                    <a:pt x="27219" y="45559"/>
                    <a:pt x="27619" y="45461"/>
                    <a:pt x="28062" y="45375"/>
                  </a:cubicBezTo>
                  <a:cubicBezTo>
                    <a:pt x="28504" y="45299"/>
                    <a:pt x="28969" y="45213"/>
                    <a:pt x="29152" y="45181"/>
                  </a:cubicBezTo>
                  <a:cubicBezTo>
                    <a:pt x="29218" y="45171"/>
                    <a:pt x="29254" y="45167"/>
                    <a:pt x="29268" y="45167"/>
                  </a:cubicBezTo>
                  <a:cubicBezTo>
                    <a:pt x="29347" y="45167"/>
                    <a:pt x="28664" y="45310"/>
                    <a:pt x="28739" y="45310"/>
                  </a:cubicBezTo>
                  <a:cubicBezTo>
                    <a:pt x="28750" y="45310"/>
                    <a:pt x="28778" y="45307"/>
                    <a:pt x="28828" y="45299"/>
                  </a:cubicBezTo>
                  <a:cubicBezTo>
                    <a:pt x="28839" y="45289"/>
                    <a:pt x="29131" y="45224"/>
                    <a:pt x="29239" y="45202"/>
                  </a:cubicBezTo>
                  <a:cubicBezTo>
                    <a:pt x="29343" y="45185"/>
                    <a:pt x="29370" y="45182"/>
                    <a:pt x="29379" y="45182"/>
                  </a:cubicBezTo>
                  <a:cubicBezTo>
                    <a:pt x="29384" y="45182"/>
                    <a:pt x="29383" y="45183"/>
                    <a:pt x="29389" y="45183"/>
                  </a:cubicBezTo>
                  <a:cubicBezTo>
                    <a:pt x="29404" y="45183"/>
                    <a:pt x="29466" y="45175"/>
                    <a:pt x="29822" y="45116"/>
                  </a:cubicBezTo>
                  <a:cubicBezTo>
                    <a:pt x="29867" y="45098"/>
                    <a:pt x="30125" y="45057"/>
                    <a:pt x="30331" y="45027"/>
                  </a:cubicBezTo>
                  <a:lnTo>
                    <a:pt x="30331" y="45027"/>
                  </a:lnTo>
                  <a:cubicBezTo>
                    <a:pt x="30282" y="45034"/>
                    <a:pt x="30224" y="45042"/>
                    <a:pt x="30157" y="45051"/>
                  </a:cubicBezTo>
                  <a:cubicBezTo>
                    <a:pt x="30503" y="44997"/>
                    <a:pt x="30697" y="44965"/>
                    <a:pt x="30891" y="44943"/>
                  </a:cubicBezTo>
                  <a:cubicBezTo>
                    <a:pt x="31086" y="44921"/>
                    <a:pt x="31302" y="44889"/>
                    <a:pt x="31723" y="44846"/>
                  </a:cubicBezTo>
                  <a:lnTo>
                    <a:pt x="31723" y="44846"/>
                  </a:lnTo>
                  <a:cubicBezTo>
                    <a:pt x="31704" y="44847"/>
                    <a:pt x="31691" y="44848"/>
                    <a:pt x="31684" y="44848"/>
                  </a:cubicBezTo>
                  <a:cubicBezTo>
                    <a:pt x="31594" y="44848"/>
                    <a:pt x="32507" y="44725"/>
                    <a:pt x="33160" y="44705"/>
                  </a:cubicBezTo>
                  <a:lnTo>
                    <a:pt x="33354" y="44705"/>
                  </a:lnTo>
                  <a:cubicBezTo>
                    <a:pt x="33499" y="44703"/>
                    <a:pt x="33644" y="44701"/>
                    <a:pt x="33788" y="44701"/>
                  </a:cubicBezTo>
                  <a:cubicBezTo>
                    <a:pt x="34255" y="44701"/>
                    <a:pt x="34717" y="44715"/>
                    <a:pt x="35179" y="44748"/>
                  </a:cubicBezTo>
                  <a:cubicBezTo>
                    <a:pt x="35763" y="44792"/>
                    <a:pt x="36335" y="44878"/>
                    <a:pt x="36908" y="44986"/>
                  </a:cubicBezTo>
                  <a:cubicBezTo>
                    <a:pt x="37017" y="45004"/>
                    <a:pt x="37484" y="45116"/>
                    <a:pt x="37460" y="45116"/>
                  </a:cubicBezTo>
                  <a:lnTo>
                    <a:pt x="37460" y="45116"/>
                  </a:lnTo>
                  <a:cubicBezTo>
                    <a:pt x="37438" y="45112"/>
                    <a:pt x="37416" y="45109"/>
                    <a:pt x="37394" y="45105"/>
                  </a:cubicBezTo>
                  <a:lnTo>
                    <a:pt x="37394" y="45105"/>
                  </a:lnTo>
                  <a:cubicBezTo>
                    <a:pt x="37434" y="45113"/>
                    <a:pt x="37454" y="45117"/>
                    <a:pt x="37459" y="45117"/>
                  </a:cubicBezTo>
                  <a:cubicBezTo>
                    <a:pt x="37459" y="45117"/>
                    <a:pt x="37459" y="45117"/>
                    <a:pt x="37460" y="45116"/>
                  </a:cubicBezTo>
                  <a:lnTo>
                    <a:pt x="37460" y="45116"/>
                  </a:lnTo>
                  <a:cubicBezTo>
                    <a:pt x="37535" y="45130"/>
                    <a:pt x="37612" y="45147"/>
                    <a:pt x="37705" y="45170"/>
                  </a:cubicBezTo>
                  <a:lnTo>
                    <a:pt x="37705" y="45170"/>
                  </a:lnTo>
                  <a:cubicBezTo>
                    <a:pt x="37660" y="45158"/>
                    <a:pt x="37617" y="45147"/>
                    <a:pt x="37577" y="45137"/>
                  </a:cubicBezTo>
                  <a:cubicBezTo>
                    <a:pt x="37631" y="45137"/>
                    <a:pt x="37696" y="45148"/>
                    <a:pt x="37750" y="45170"/>
                  </a:cubicBezTo>
                  <a:cubicBezTo>
                    <a:pt x="37869" y="45191"/>
                    <a:pt x="38042" y="45224"/>
                    <a:pt x="38247" y="45289"/>
                  </a:cubicBezTo>
                  <a:cubicBezTo>
                    <a:pt x="38809" y="45451"/>
                    <a:pt x="39359" y="45645"/>
                    <a:pt x="39889" y="45893"/>
                  </a:cubicBezTo>
                  <a:cubicBezTo>
                    <a:pt x="40137" y="46023"/>
                    <a:pt x="40299" y="46088"/>
                    <a:pt x="40385" y="46142"/>
                  </a:cubicBezTo>
                  <a:cubicBezTo>
                    <a:pt x="40429" y="46163"/>
                    <a:pt x="40461" y="46185"/>
                    <a:pt x="40504" y="46217"/>
                  </a:cubicBezTo>
                  <a:cubicBezTo>
                    <a:pt x="40504" y="46217"/>
                    <a:pt x="40461" y="46198"/>
                    <a:pt x="40458" y="46198"/>
                  </a:cubicBezTo>
                  <a:lnTo>
                    <a:pt x="40458" y="46198"/>
                  </a:lnTo>
                  <a:cubicBezTo>
                    <a:pt x="40456" y="46198"/>
                    <a:pt x="40465" y="46203"/>
                    <a:pt x="40493" y="46217"/>
                  </a:cubicBezTo>
                  <a:cubicBezTo>
                    <a:pt x="40839" y="46401"/>
                    <a:pt x="41185" y="46617"/>
                    <a:pt x="41509" y="46833"/>
                  </a:cubicBezTo>
                  <a:cubicBezTo>
                    <a:pt x="41757" y="47006"/>
                    <a:pt x="41930" y="47135"/>
                    <a:pt x="42081" y="47265"/>
                  </a:cubicBezTo>
                  <a:cubicBezTo>
                    <a:pt x="42243" y="47384"/>
                    <a:pt x="42394" y="47514"/>
                    <a:pt x="42578" y="47686"/>
                  </a:cubicBezTo>
                  <a:cubicBezTo>
                    <a:pt x="42816" y="47913"/>
                    <a:pt x="43042" y="48162"/>
                    <a:pt x="43248" y="48421"/>
                  </a:cubicBezTo>
                  <a:cubicBezTo>
                    <a:pt x="43403" y="48628"/>
                    <a:pt x="43444" y="48688"/>
                    <a:pt x="43438" y="48688"/>
                  </a:cubicBezTo>
                  <a:cubicBezTo>
                    <a:pt x="43429" y="48688"/>
                    <a:pt x="43330" y="48572"/>
                    <a:pt x="43323" y="48572"/>
                  </a:cubicBezTo>
                  <a:lnTo>
                    <a:pt x="43323" y="48572"/>
                  </a:lnTo>
                  <a:cubicBezTo>
                    <a:pt x="43321" y="48572"/>
                    <a:pt x="43324" y="48578"/>
                    <a:pt x="43334" y="48594"/>
                  </a:cubicBezTo>
                  <a:cubicBezTo>
                    <a:pt x="43107" y="48291"/>
                    <a:pt x="42859" y="48010"/>
                    <a:pt x="42589" y="47751"/>
                  </a:cubicBezTo>
                  <a:cubicBezTo>
                    <a:pt x="42530" y="47695"/>
                    <a:pt x="42471" y="47640"/>
                    <a:pt x="42411" y="47585"/>
                  </a:cubicBezTo>
                  <a:lnTo>
                    <a:pt x="42411" y="47585"/>
                  </a:lnTo>
                  <a:cubicBezTo>
                    <a:pt x="42438" y="47608"/>
                    <a:pt x="42465" y="47631"/>
                    <a:pt x="42492" y="47654"/>
                  </a:cubicBezTo>
                  <a:cubicBezTo>
                    <a:pt x="42377" y="47546"/>
                    <a:pt x="42257" y="47442"/>
                    <a:pt x="42136" y="47339"/>
                  </a:cubicBezTo>
                  <a:lnTo>
                    <a:pt x="42136" y="47339"/>
                  </a:lnTo>
                  <a:cubicBezTo>
                    <a:pt x="42229" y="47419"/>
                    <a:pt x="42320" y="47501"/>
                    <a:pt x="42411" y="47585"/>
                  </a:cubicBezTo>
                  <a:lnTo>
                    <a:pt x="42411" y="47585"/>
                  </a:lnTo>
                  <a:cubicBezTo>
                    <a:pt x="42287" y="47478"/>
                    <a:pt x="42163" y="47374"/>
                    <a:pt x="42037" y="47271"/>
                  </a:cubicBezTo>
                  <a:lnTo>
                    <a:pt x="42037" y="47271"/>
                  </a:lnTo>
                  <a:cubicBezTo>
                    <a:pt x="42434" y="47604"/>
                    <a:pt x="42803" y="47969"/>
                    <a:pt x="43140" y="48367"/>
                  </a:cubicBezTo>
                  <a:cubicBezTo>
                    <a:pt x="43475" y="48766"/>
                    <a:pt x="43766" y="49209"/>
                    <a:pt x="44004" y="49674"/>
                  </a:cubicBezTo>
                  <a:cubicBezTo>
                    <a:pt x="44209" y="50095"/>
                    <a:pt x="44371" y="50538"/>
                    <a:pt x="44490" y="50991"/>
                  </a:cubicBezTo>
                  <a:cubicBezTo>
                    <a:pt x="44533" y="51132"/>
                    <a:pt x="44555" y="51326"/>
                    <a:pt x="44587" y="51456"/>
                  </a:cubicBezTo>
                  <a:cubicBezTo>
                    <a:pt x="44608" y="51538"/>
                    <a:pt x="44615" y="51594"/>
                    <a:pt x="44615" y="51594"/>
                  </a:cubicBezTo>
                  <a:cubicBezTo>
                    <a:pt x="44615" y="51594"/>
                    <a:pt x="44613" y="51575"/>
                    <a:pt x="44609" y="51531"/>
                  </a:cubicBezTo>
                  <a:cubicBezTo>
                    <a:pt x="44576" y="51359"/>
                    <a:pt x="44555" y="51197"/>
                    <a:pt x="44511" y="51024"/>
                  </a:cubicBezTo>
                  <a:cubicBezTo>
                    <a:pt x="44492" y="50961"/>
                    <a:pt x="44485" y="50934"/>
                    <a:pt x="44486" y="50934"/>
                  </a:cubicBezTo>
                  <a:lnTo>
                    <a:pt x="44486" y="50934"/>
                  </a:lnTo>
                  <a:cubicBezTo>
                    <a:pt x="44486" y="50934"/>
                    <a:pt x="44492" y="50947"/>
                    <a:pt x="44501" y="50970"/>
                  </a:cubicBezTo>
                  <a:cubicBezTo>
                    <a:pt x="44511" y="51002"/>
                    <a:pt x="44522" y="51035"/>
                    <a:pt x="44533" y="51089"/>
                  </a:cubicBezTo>
                  <a:cubicBezTo>
                    <a:pt x="44555" y="51132"/>
                    <a:pt x="44555" y="51197"/>
                    <a:pt x="44565" y="51251"/>
                  </a:cubicBezTo>
                  <a:cubicBezTo>
                    <a:pt x="44592" y="51378"/>
                    <a:pt x="44619" y="51501"/>
                    <a:pt x="44623" y="51501"/>
                  </a:cubicBezTo>
                  <a:cubicBezTo>
                    <a:pt x="44625" y="51501"/>
                    <a:pt x="44618" y="51456"/>
                    <a:pt x="44598" y="51337"/>
                  </a:cubicBezTo>
                  <a:lnTo>
                    <a:pt x="44598" y="51337"/>
                  </a:lnTo>
                  <a:cubicBezTo>
                    <a:pt x="44760" y="52136"/>
                    <a:pt x="44771" y="52957"/>
                    <a:pt x="44641" y="53767"/>
                  </a:cubicBezTo>
                  <a:lnTo>
                    <a:pt x="44587" y="53940"/>
                  </a:lnTo>
                  <a:cubicBezTo>
                    <a:pt x="44652" y="53648"/>
                    <a:pt x="44684" y="53346"/>
                    <a:pt x="44706" y="53044"/>
                  </a:cubicBezTo>
                  <a:lnTo>
                    <a:pt x="44706" y="53044"/>
                  </a:lnTo>
                  <a:cubicBezTo>
                    <a:pt x="44695" y="53173"/>
                    <a:pt x="44684" y="53314"/>
                    <a:pt x="44663" y="53443"/>
                  </a:cubicBezTo>
                  <a:cubicBezTo>
                    <a:pt x="44652" y="53530"/>
                    <a:pt x="44641" y="53616"/>
                    <a:pt x="44630" y="53702"/>
                  </a:cubicBezTo>
                  <a:lnTo>
                    <a:pt x="44576" y="53972"/>
                  </a:lnTo>
                  <a:cubicBezTo>
                    <a:pt x="44555" y="54156"/>
                    <a:pt x="44501" y="54340"/>
                    <a:pt x="44457" y="54513"/>
                  </a:cubicBezTo>
                  <a:cubicBezTo>
                    <a:pt x="44425" y="54685"/>
                    <a:pt x="44371" y="54826"/>
                    <a:pt x="44349" y="54934"/>
                  </a:cubicBezTo>
                  <a:lnTo>
                    <a:pt x="44447" y="54610"/>
                  </a:lnTo>
                  <a:cubicBezTo>
                    <a:pt x="44479" y="54502"/>
                    <a:pt x="44511" y="54383"/>
                    <a:pt x="44533" y="54275"/>
                  </a:cubicBezTo>
                  <a:lnTo>
                    <a:pt x="44533" y="54275"/>
                  </a:lnTo>
                  <a:cubicBezTo>
                    <a:pt x="44522" y="54361"/>
                    <a:pt x="44501" y="54448"/>
                    <a:pt x="44479" y="54534"/>
                  </a:cubicBezTo>
                  <a:cubicBezTo>
                    <a:pt x="44457" y="54631"/>
                    <a:pt x="44436" y="54718"/>
                    <a:pt x="44403" y="54804"/>
                  </a:cubicBezTo>
                  <a:cubicBezTo>
                    <a:pt x="44360" y="54999"/>
                    <a:pt x="44295" y="55182"/>
                    <a:pt x="44231" y="55377"/>
                  </a:cubicBezTo>
                  <a:cubicBezTo>
                    <a:pt x="44090" y="55776"/>
                    <a:pt x="43917" y="56176"/>
                    <a:pt x="43723" y="56543"/>
                  </a:cubicBezTo>
                  <a:cubicBezTo>
                    <a:pt x="43911" y="56209"/>
                    <a:pt x="43826" y="56359"/>
                    <a:pt x="44054" y="55873"/>
                  </a:cubicBezTo>
                  <a:lnTo>
                    <a:pt x="44054" y="55873"/>
                  </a:lnTo>
                  <a:cubicBezTo>
                    <a:pt x="44052" y="55878"/>
                    <a:pt x="44051" y="55880"/>
                    <a:pt x="44052" y="55880"/>
                  </a:cubicBezTo>
                  <a:cubicBezTo>
                    <a:pt x="44052" y="55880"/>
                    <a:pt x="44060" y="55861"/>
                    <a:pt x="44079" y="55819"/>
                  </a:cubicBezTo>
                  <a:lnTo>
                    <a:pt x="44079" y="55819"/>
                  </a:lnTo>
                  <a:cubicBezTo>
                    <a:pt x="44071" y="55838"/>
                    <a:pt x="44062" y="55856"/>
                    <a:pt x="44054" y="55873"/>
                  </a:cubicBezTo>
                  <a:lnTo>
                    <a:pt x="44054" y="55873"/>
                  </a:lnTo>
                  <a:cubicBezTo>
                    <a:pt x="44062" y="55853"/>
                    <a:pt x="44084" y="55795"/>
                    <a:pt x="44112" y="55711"/>
                  </a:cubicBezTo>
                  <a:lnTo>
                    <a:pt x="44231" y="55420"/>
                  </a:lnTo>
                  <a:lnTo>
                    <a:pt x="44349" y="55063"/>
                  </a:lnTo>
                  <a:cubicBezTo>
                    <a:pt x="44467" y="54703"/>
                    <a:pt x="44545" y="54359"/>
                    <a:pt x="44537" y="54359"/>
                  </a:cubicBezTo>
                  <a:lnTo>
                    <a:pt x="44537" y="54359"/>
                  </a:lnTo>
                  <a:cubicBezTo>
                    <a:pt x="44537" y="54359"/>
                    <a:pt x="44536" y="54360"/>
                    <a:pt x="44535" y="54364"/>
                  </a:cubicBezTo>
                  <a:lnTo>
                    <a:pt x="44535" y="54364"/>
                  </a:lnTo>
                  <a:cubicBezTo>
                    <a:pt x="44561" y="54267"/>
                    <a:pt x="44584" y="54171"/>
                    <a:pt x="44598" y="54080"/>
                  </a:cubicBezTo>
                  <a:cubicBezTo>
                    <a:pt x="44630" y="53940"/>
                    <a:pt x="44663" y="53800"/>
                    <a:pt x="44684" y="53648"/>
                  </a:cubicBezTo>
                  <a:cubicBezTo>
                    <a:pt x="44727" y="53314"/>
                    <a:pt x="44760" y="52968"/>
                    <a:pt x="44771" y="52622"/>
                  </a:cubicBezTo>
                  <a:lnTo>
                    <a:pt x="44771" y="52568"/>
                  </a:lnTo>
                  <a:cubicBezTo>
                    <a:pt x="44771" y="52493"/>
                    <a:pt x="44771" y="52374"/>
                    <a:pt x="44760" y="52190"/>
                  </a:cubicBezTo>
                  <a:cubicBezTo>
                    <a:pt x="44760" y="52158"/>
                    <a:pt x="44749" y="52082"/>
                    <a:pt x="44738" y="52028"/>
                  </a:cubicBezTo>
                  <a:lnTo>
                    <a:pt x="44738" y="52039"/>
                  </a:lnTo>
                  <a:cubicBezTo>
                    <a:pt x="44738" y="52212"/>
                    <a:pt x="44760" y="52352"/>
                    <a:pt x="44760" y="52406"/>
                  </a:cubicBezTo>
                  <a:cubicBezTo>
                    <a:pt x="44749" y="52309"/>
                    <a:pt x="44738" y="52180"/>
                    <a:pt x="44727" y="52007"/>
                  </a:cubicBezTo>
                  <a:cubicBezTo>
                    <a:pt x="44717" y="51845"/>
                    <a:pt x="44684" y="51661"/>
                    <a:pt x="44652" y="51467"/>
                  </a:cubicBezTo>
                  <a:cubicBezTo>
                    <a:pt x="44598" y="51153"/>
                    <a:pt x="44522" y="50840"/>
                    <a:pt x="44414" y="50538"/>
                  </a:cubicBezTo>
                  <a:cubicBezTo>
                    <a:pt x="44378" y="50423"/>
                    <a:pt x="44367" y="50385"/>
                    <a:pt x="44369" y="50385"/>
                  </a:cubicBezTo>
                  <a:lnTo>
                    <a:pt x="44369" y="50385"/>
                  </a:lnTo>
                  <a:cubicBezTo>
                    <a:pt x="44372" y="50385"/>
                    <a:pt x="44424" y="50534"/>
                    <a:pt x="44428" y="50534"/>
                  </a:cubicBezTo>
                  <a:cubicBezTo>
                    <a:pt x="44429" y="50534"/>
                    <a:pt x="44425" y="50520"/>
                    <a:pt x="44414" y="50484"/>
                  </a:cubicBezTo>
                  <a:cubicBezTo>
                    <a:pt x="44371" y="50387"/>
                    <a:pt x="44349" y="50300"/>
                    <a:pt x="44306" y="50214"/>
                  </a:cubicBezTo>
                  <a:lnTo>
                    <a:pt x="44187" y="49944"/>
                  </a:lnTo>
                  <a:cubicBezTo>
                    <a:pt x="44166" y="49879"/>
                    <a:pt x="44144" y="49825"/>
                    <a:pt x="44123" y="49760"/>
                  </a:cubicBezTo>
                  <a:cubicBezTo>
                    <a:pt x="44079" y="49685"/>
                    <a:pt x="44036" y="49577"/>
                    <a:pt x="44004" y="49512"/>
                  </a:cubicBezTo>
                  <a:cubicBezTo>
                    <a:pt x="43980" y="49464"/>
                    <a:pt x="43963" y="49431"/>
                    <a:pt x="43964" y="49431"/>
                  </a:cubicBezTo>
                  <a:lnTo>
                    <a:pt x="43964" y="49431"/>
                  </a:lnTo>
                  <a:cubicBezTo>
                    <a:pt x="43965" y="49431"/>
                    <a:pt x="44016" y="49528"/>
                    <a:pt x="44166" y="49814"/>
                  </a:cubicBezTo>
                  <a:lnTo>
                    <a:pt x="43961" y="49404"/>
                  </a:lnTo>
                  <a:cubicBezTo>
                    <a:pt x="43885" y="49274"/>
                    <a:pt x="43809" y="49134"/>
                    <a:pt x="43723" y="49015"/>
                  </a:cubicBezTo>
                  <a:cubicBezTo>
                    <a:pt x="43561" y="48756"/>
                    <a:pt x="43377" y="48518"/>
                    <a:pt x="43194" y="48280"/>
                  </a:cubicBezTo>
                  <a:cubicBezTo>
                    <a:pt x="43010" y="48064"/>
                    <a:pt x="42816" y="47870"/>
                    <a:pt x="42610" y="47676"/>
                  </a:cubicBezTo>
                  <a:cubicBezTo>
                    <a:pt x="42427" y="47492"/>
                    <a:pt x="42159" y="47272"/>
                    <a:pt x="42043" y="47179"/>
                  </a:cubicBezTo>
                  <a:lnTo>
                    <a:pt x="42043" y="47179"/>
                  </a:lnTo>
                  <a:cubicBezTo>
                    <a:pt x="42051" y="47185"/>
                    <a:pt x="42060" y="47192"/>
                    <a:pt x="42070" y="47200"/>
                  </a:cubicBezTo>
                  <a:cubicBezTo>
                    <a:pt x="42051" y="47185"/>
                    <a:pt x="42032" y="47170"/>
                    <a:pt x="42012" y="47154"/>
                  </a:cubicBezTo>
                  <a:lnTo>
                    <a:pt x="42012" y="47154"/>
                  </a:lnTo>
                  <a:cubicBezTo>
                    <a:pt x="41996" y="47141"/>
                    <a:pt x="41986" y="47134"/>
                    <a:pt x="41986" y="47134"/>
                  </a:cubicBezTo>
                  <a:lnTo>
                    <a:pt x="41986" y="47134"/>
                  </a:lnTo>
                  <a:cubicBezTo>
                    <a:pt x="41642" y="46866"/>
                    <a:pt x="41272" y="46610"/>
                    <a:pt x="40893" y="46390"/>
                  </a:cubicBezTo>
                  <a:lnTo>
                    <a:pt x="40882" y="46379"/>
                  </a:lnTo>
                  <a:cubicBezTo>
                    <a:pt x="39575" y="45623"/>
                    <a:pt x="38139" y="45105"/>
                    <a:pt x="36659" y="44857"/>
                  </a:cubicBezTo>
                  <a:cubicBezTo>
                    <a:pt x="36076" y="44759"/>
                    <a:pt x="35482" y="44694"/>
                    <a:pt x="34899" y="44662"/>
                  </a:cubicBezTo>
                  <a:lnTo>
                    <a:pt x="34747" y="44640"/>
                  </a:lnTo>
                  <a:lnTo>
                    <a:pt x="34196" y="4461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5823775" y="3699263"/>
              <a:ext cx="1925" cy="1375"/>
            </a:xfrm>
            <a:custGeom>
              <a:rect b="b" l="l" r="r" t="t"/>
              <a:pathLst>
                <a:path extrusionOk="0" h="55" w="77">
                  <a:moveTo>
                    <a:pt x="76" y="1"/>
                  </a:moveTo>
                  <a:cubicBezTo>
                    <a:pt x="55" y="12"/>
                    <a:pt x="22" y="33"/>
                    <a:pt x="1" y="55"/>
                  </a:cubicBezTo>
                  <a:cubicBezTo>
                    <a:pt x="32" y="32"/>
                    <a:pt x="57" y="14"/>
                    <a:pt x="7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6115225" y="3986088"/>
              <a:ext cx="33025" cy="5425"/>
            </a:xfrm>
            <a:custGeom>
              <a:rect b="b" l="l" r="r" t="t"/>
              <a:pathLst>
                <a:path extrusionOk="0" h="217" w="1321">
                  <a:moveTo>
                    <a:pt x="807" y="85"/>
                  </a:moveTo>
                  <a:cubicBezTo>
                    <a:pt x="803" y="85"/>
                    <a:pt x="800" y="86"/>
                    <a:pt x="796" y="87"/>
                  </a:cubicBezTo>
                  <a:lnTo>
                    <a:pt x="796" y="87"/>
                  </a:lnTo>
                  <a:cubicBezTo>
                    <a:pt x="800" y="86"/>
                    <a:pt x="804" y="85"/>
                    <a:pt x="807" y="85"/>
                  </a:cubicBezTo>
                  <a:close/>
                  <a:moveTo>
                    <a:pt x="1314" y="1"/>
                  </a:moveTo>
                  <a:cubicBezTo>
                    <a:pt x="1298" y="1"/>
                    <a:pt x="1171" y="21"/>
                    <a:pt x="1045" y="52"/>
                  </a:cubicBezTo>
                  <a:cubicBezTo>
                    <a:pt x="929" y="81"/>
                    <a:pt x="809" y="96"/>
                    <a:pt x="777" y="96"/>
                  </a:cubicBezTo>
                  <a:cubicBezTo>
                    <a:pt x="763" y="96"/>
                    <a:pt x="767" y="93"/>
                    <a:pt x="796" y="87"/>
                  </a:cubicBezTo>
                  <a:lnTo>
                    <a:pt x="796" y="87"/>
                  </a:lnTo>
                  <a:cubicBezTo>
                    <a:pt x="299" y="180"/>
                    <a:pt x="1" y="216"/>
                    <a:pt x="119" y="216"/>
                  </a:cubicBezTo>
                  <a:cubicBezTo>
                    <a:pt x="135" y="216"/>
                    <a:pt x="159" y="216"/>
                    <a:pt x="191" y="214"/>
                  </a:cubicBezTo>
                  <a:cubicBezTo>
                    <a:pt x="386" y="182"/>
                    <a:pt x="580" y="150"/>
                    <a:pt x="775" y="106"/>
                  </a:cubicBezTo>
                  <a:cubicBezTo>
                    <a:pt x="818" y="96"/>
                    <a:pt x="850" y="96"/>
                    <a:pt x="1282" y="9"/>
                  </a:cubicBezTo>
                  <a:cubicBezTo>
                    <a:pt x="1311" y="3"/>
                    <a:pt x="1320" y="1"/>
                    <a:pt x="13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6135400" y="3986838"/>
              <a:ext cx="7300" cy="1375"/>
            </a:xfrm>
            <a:custGeom>
              <a:rect b="b" l="l" r="r" t="t"/>
              <a:pathLst>
                <a:path extrusionOk="0" h="55" w="292">
                  <a:moveTo>
                    <a:pt x="292" y="1"/>
                  </a:moveTo>
                  <a:lnTo>
                    <a:pt x="0" y="55"/>
                  </a:lnTo>
                  <a:cubicBezTo>
                    <a:pt x="86" y="44"/>
                    <a:pt x="184" y="22"/>
                    <a:pt x="29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>
            <p:ph type="title"/>
          </p:nvPr>
        </p:nvSpPr>
        <p:spPr>
          <a:xfrm>
            <a:off x="1394215" y="861575"/>
            <a:ext cx="296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700"/>
              <a:buNone/>
              <a:defRPr sz="25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2" name="Google Shape;212;p5"/>
          <p:cNvSpPr txBox="1"/>
          <p:nvPr>
            <p:ph idx="1" type="subTitle"/>
          </p:nvPr>
        </p:nvSpPr>
        <p:spPr>
          <a:xfrm>
            <a:off x="1394225" y="1339201"/>
            <a:ext cx="29637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3" name="Google Shape;213;p5"/>
          <p:cNvSpPr txBox="1"/>
          <p:nvPr>
            <p:ph idx="2" type="subTitle"/>
          </p:nvPr>
        </p:nvSpPr>
        <p:spPr>
          <a:xfrm>
            <a:off x="4791100" y="3430376"/>
            <a:ext cx="29637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4" name="Google Shape;214;p5"/>
          <p:cNvSpPr txBox="1"/>
          <p:nvPr>
            <p:ph idx="3" type="subTitle"/>
          </p:nvPr>
        </p:nvSpPr>
        <p:spPr>
          <a:xfrm>
            <a:off x="4791104" y="2946750"/>
            <a:ext cx="2963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15" name="Google Shape;215;p5"/>
          <p:cNvGrpSpPr/>
          <p:nvPr/>
        </p:nvGrpSpPr>
        <p:grpSpPr>
          <a:xfrm>
            <a:off x="134475" y="128159"/>
            <a:ext cx="1418616" cy="2389539"/>
            <a:chOff x="134475" y="128159"/>
            <a:chExt cx="1418616" cy="2389539"/>
          </a:xfrm>
        </p:grpSpPr>
        <p:sp>
          <p:nvSpPr>
            <p:cNvPr id="216" name="Google Shape;216;p5"/>
            <p:cNvSpPr/>
            <p:nvPr/>
          </p:nvSpPr>
          <p:spPr>
            <a:xfrm>
              <a:off x="134475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34475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757381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034091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411185" y="44653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34475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57381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34475" y="107819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1118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68789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964604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34475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757381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34475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34475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757381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11185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3447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1118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8789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5"/>
          <p:cNvGrpSpPr/>
          <p:nvPr/>
        </p:nvGrpSpPr>
        <p:grpSpPr>
          <a:xfrm>
            <a:off x="7590916" y="2625802"/>
            <a:ext cx="1418616" cy="2389539"/>
            <a:chOff x="7590916" y="2625802"/>
            <a:chExt cx="1418616" cy="2389539"/>
          </a:xfrm>
        </p:grpSpPr>
        <p:sp>
          <p:nvSpPr>
            <p:cNvPr id="237" name="Google Shape;237;p5"/>
            <p:cNvSpPr/>
            <p:nvPr/>
          </p:nvSpPr>
          <p:spPr>
            <a:xfrm flipH="1">
              <a:off x="8836731" y="294249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8490531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 flipH="1">
              <a:off x="8213825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flipH="1">
              <a:off x="7590916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8213822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flipH="1">
              <a:off x="8490531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8213825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flipH="1">
              <a:off x="8836731" y="357583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flipH="1">
              <a:off x="8560022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flipH="1">
              <a:off x="8283312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flipH="1">
              <a:off x="8006602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flipH="1">
              <a:off x="8490531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flipH="1">
              <a:off x="8213825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flipH="1">
              <a:off x="8490531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flipH="1">
              <a:off x="8836731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flipH="1">
              <a:off x="7867625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flipH="1">
              <a:off x="8213822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flipH="1">
              <a:off x="7937116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flipH="1">
              <a:off x="8836731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flipH="1">
              <a:off x="8560022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flipH="1">
              <a:off x="8283312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5"/>
          <p:cNvSpPr/>
          <p:nvPr/>
        </p:nvSpPr>
        <p:spPr>
          <a:xfrm>
            <a:off x="7686875" y="4587200"/>
            <a:ext cx="2066575" cy="611427"/>
          </a:xfrm>
          <a:custGeom>
            <a:rect b="b" l="l" r="r" t="t"/>
            <a:pathLst>
              <a:path extrusionOk="0" h="18790" w="82663">
                <a:moveTo>
                  <a:pt x="78807" y="568"/>
                </a:moveTo>
                <a:cubicBezTo>
                  <a:pt x="78807" y="569"/>
                  <a:pt x="78811" y="570"/>
                  <a:pt x="78816" y="573"/>
                </a:cubicBezTo>
                <a:lnTo>
                  <a:pt x="78816" y="573"/>
                </a:lnTo>
                <a:lnTo>
                  <a:pt x="78807" y="568"/>
                </a:lnTo>
                <a:close/>
                <a:moveTo>
                  <a:pt x="79978" y="1103"/>
                </a:moveTo>
                <a:lnTo>
                  <a:pt x="80016" y="1122"/>
                </a:lnTo>
                <a:cubicBezTo>
                  <a:pt x="80035" y="1129"/>
                  <a:pt x="80045" y="1132"/>
                  <a:pt x="80046" y="1132"/>
                </a:cubicBezTo>
                <a:cubicBezTo>
                  <a:pt x="80048" y="1132"/>
                  <a:pt x="80042" y="1129"/>
                  <a:pt x="80030" y="1123"/>
                </a:cubicBezTo>
                <a:lnTo>
                  <a:pt x="80030" y="1123"/>
                </a:lnTo>
                <a:lnTo>
                  <a:pt x="80029" y="1122"/>
                </a:lnTo>
                <a:lnTo>
                  <a:pt x="79978" y="1103"/>
                </a:lnTo>
                <a:close/>
                <a:moveTo>
                  <a:pt x="80390" y="1240"/>
                </a:moveTo>
                <a:cubicBezTo>
                  <a:pt x="80390" y="1240"/>
                  <a:pt x="80392" y="1241"/>
                  <a:pt x="80396" y="1244"/>
                </a:cubicBezTo>
                <a:lnTo>
                  <a:pt x="80396" y="1244"/>
                </a:lnTo>
                <a:cubicBezTo>
                  <a:pt x="80392" y="1241"/>
                  <a:pt x="80390" y="1240"/>
                  <a:pt x="80390" y="1240"/>
                </a:cubicBezTo>
                <a:close/>
                <a:moveTo>
                  <a:pt x="82171" y="2597"/>
                </a:moveTo>
                <a:cubicBezTo>
                  <a:pt x="82173" y="2599"/>
                  <a:pt x="82174" y="2602"/>
                  <a:pt x="82175" y="2604"/>
                </a:cubicBezTo>
                <a:lnTo>
                  <a:pt x="82175" y="2604"/>
                </a:lnTo>
                <a:cubicBezTo>
                  <a:pt x="82218" y="2659"/>
                  <a:pt x="82259" y="2716"/>
                  <a:pt x="82297" y="2773"/>
                </a:cubicBezTo>
                <a:lnTo>
                  <a:pt x="82357" y="2858"/>
                </a:lnTo>
                <a:lnTo>
                  <a:pt x="82357" y="2858"/>
                </a:lnTo>
                <a:cubicBezTo>
                  <a:pt x="82300" y="2766"/>
                  <a:pt x="82237" y="2678"/>
                  <a:pt x="82171" y="2597"/>
                </a:cubicBezTo>
                <a:close/>
                <a:moveTo>
                  <a:pt x="9078" y="3424"/>
                </a:moveTo>
                <a:cubicBezTo>
                  <a:pt x="9071" y="3424"/>
                  <a:pt x="9036" y="3426"/>
                  <a:pt x="8988" y="3432"/>
                </a:cubicBezTo>
                <a:lnTo>
                  <a:pt x="8988" y="3432"/>
                </a:lnTo>
                <a:cubicBezTo>
                  <a:pt x="9003" y="3431"/>
                  <a:pt x="9019" y="3429"/>
                  <a:pt x="9035" y="3428"/>
                </a:cubicBezTo>
                <a:cubicBezTo>
                  <a:pt x="9071" y="3425"/>
                  <a:pt x="9083" y="3424"/>
                  <a:pt x="9078" y="3424"/>
                </a:cubicBezTo>
                <a:close/>
                <a:moveTo>
                  <a:pt x="14123" y="3420"/>
                </a:moveTo>
                <a:cubicBezTo>
                  <a:pt x="14253" y="3430"/>
                  <a:pt x="14477" y="3441"/>
                  <a:pt x="14592" y="3441"/>
                </a:cubicBezTo>
                <a:cubicBezTo>
                  <a:pt x="14409" y="3432"/>
                  <a:pt x="14254" y="3425"/>
                  <a:pt x="14123" y="3420"/>
                </a:cubicBezTo>
                <a:close/>
                <a:moveTo>
                  <a:pt x="82357" y="2858"/>
                </a:moveTo>
                <a:cubicBezTo>
                  <a:pt x="82441" y="2992"/>
                  <a:pt x="82514" y="3135"/>
                  <a:pt x="82574" y="3277"/>
                </a:cubicBezTo>
                <a:lnTo>
                  <a:pt x="82637" y="3428"/>
                </a:lnTo>
                <a:lnTo>
                  <a:pt x="82612" y="3365"/>
                </a:lnTo>
                <a:lnTo>
                  <a:pt x="82650" y="3453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1" y="3398"/>
                  <a:pt x="82592" y="3306"/>
                  <a:pt x="82562" y="3214"/>
                </a:cubicBezTo>
                <a:lnTo>
                  <a:pt x="82448" y="2987"/>
                </a:lnTo>
                <a:lnTo>
                  <a:pt x="82357" y="2858"/>
                </a:lnTo>
                <a:close/>
                <a:moveTo>
                  <a:pt x="82637" y="3428"/>
                </a:moveTo>
                <a:lnTo>
                  <a:pt x="82659" y="3493"/>
                </a:lnTo>
                <a:lnTo>
                  <a:pt x="82659" y="3493"/>
                </a:lnTo>
                <a:cubicBezTo>
                  <a:pt x="82659" y="3489"/>
                  <a:pt x="82659" y="3485"/>
                  <a:pt x="82658" y="3481"/>
                </a:cubicBezTo>
                <a:lnTo>
                  <a:pt x="82658" y="3481"/>
                </a:lnTo>
                <a:lnTo>
                  <a:pt x="82662" y="3491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8" y="3479"/>
                  <a:pt x="82658" y="3480"/>
                  <a:pt x="82658" y="3481"/>
                </a:cubicBezTo>
                <a:lnTo>
                  <a:pt x="82658" y="3481"/>
                </a:lnTo>
                <a:lnTo>
                  <a:pt x="82637" y="3428"/>
                </a:lnTo>
                <a:close/>
                <a:moveTo>
                  <a:pt x="82662" y="3491"/>
                </a:moveTo>
                <a:cubicBezTo>
                  <a:pt x="82662" y="3493"/>
                  <a:pt x="82661" y="3495"/>
                  <a:pt x="82660" y="3497"/>
                </a:cubicBezTo>
                <a:lnTo>
                  <a:pt x="82660" y="3497"/>
                </a:lnTo>
                <a:lnTo>
                  <a:pt x="82659" y="3493"/>
                </a:lnTo>
                <a:lnTo>
                  <a:pt x="82659" y="3493"/>
                </a:lnTo>
                <a:cubicBezTo>
                  <a:pt x="82659" y="3496"/>
                  <a:pt x="82659" y="3498"/>
                  <a:pt x="82659" y="3500"/>
                </a:cubicBezTo>
                <a:lnTo>
                  <a:pt x="82659" y="3500"/>
                </a:lnTo>
                <a:cubicBezTo>
                  <a:pt x="82656" y="3506"/>
                  <a:pt x="82654" y="3510"/>
                  <a:pt x="82651" y="3515"/>
                </a:cubicBezTo>
                <a:lnTo>
                  <a:pt x="82651" y="3515"/>
                </a:lnTo>
                <a:cubicBezTo>
                  <a:pt x="82654" y="3511"/>
                  <a:pt x="82656" y="3508"/>
                  <a:pt x="82659" y="3504"/>
                </a:cubicBezTo>
                <a:lnTo>
                  <a:pt x="82659" y="3504"/>
                </a:lnTo>
                <a:cubicBezTo>
                  <a:pt x="82658" y="3505"/>
                  <a:pt x="82658" y="3507"/>
                  <a:pt x="82658" y="3508"/>
                </a:cubicBezTo>
                <a:lnTo>
                  <a:pt x="82658" y="3508"/>
                </a:lnTo>
                <a:cubicBezTo>
                  <a:pt x="82660" y="3507"/>
                  <a:pt x="82661" y="3505"/>
                  <a:pt x="82662" y="3504"/>
                </a:cubicBezTo>
                <a:lnTo>
                  <a:pt x="82661" y="3499"/>
                </a:lnTo>
                <a:lnTo>
                  <a:pt x="82661" y="3499"/>
                </a:lnTo>
                <a:cubicBezTo>
                  <a:pt x="82662" y="3497"/>
                  <a:pt x="82662" y="3494"/>
                  <a:pt x="82662" y="3491"/>
                </a:cubicBezTo>
                <a:close/>
                <a:moveTo>
                  <a:pt x="7423" y="3668"/>
                </a:moveTo>
                <a:cubicBezTo>
                  <a:pt x="7276" y="3697"/>
                  <a:pt x="7217" y="3707"/>
                  <a:pt x="7204" y="3707"/>
                </a:cubicBezTo>
                <a:cubicBezTo>
                  <a:pt x="7190" y="3707"/>
                  <a:pt x="7237" y="3694"/>
                  <a:pt x="7284" y="3680"/>
                </a:cubicBezTo>
                <a:lnTo>
                  <a:pt x="7423" y="3668"/>
                </a:lnTo>
                <a:close/>
                <a:moveTo>
                  <a:pt x="82658" y="3508"/>
                </a:moveTo>
                <a:lnTo>
                  <a:pt x="82658" y="3508"/>
                </a:lnTo>
                <a:cubicBezTo>
                  <a:pt x="82655" y="3511"/>
                  <a:pt x="82652" y="3514"/>
                  <a:pt x="82649" y="3517"/>
                </a:cubicBezTo>
                <a:lnTo>
                  <a:pt x="82649" y="3517"/>
                </a:lnTo>
                <a:cubicBezTo>
                  <a:pt x="82650" y="3516"/>
                  <a:pt x="82650" y="3516"/>
                  <a:pt x="82651" y="3515"/>
                </a:cubicBezTo>
                <a:lnTo>
                  <a:pt x="82651" y="3515"/>
                </a:lnTo>
                <a:cubicBezTo>
                  <a:pt x="82647" y="3520"/>
                  <a:pt x="82642" y="3524"/>
                  <a:pt x="82637" y="3529"/>
                </a:cubicBezTo>
                <a:lnTo>
                  <a:pt x="82637" y="3529"/>
                </a:lnTo>
                <a:lnTo>
                  <a:pt x="82637" y="3529"/>
                </a:lnTo>
                <a:cubicBezTo>
                  <a:pt x="82630" y="3536"/>
                  <a:pt x="82622" y="3544"/>
                  <a:pt x="82612" y="3554"/>
                </a:cubicBezTo>
                <a:cubicBezTo>
                  <a:pt x="82549" y="3630"/>
                  <a:pt x="82486" y="3705"/>
                  <a:pt x="82410" y="3794"/>
                </a:cubicBezTo>
                <a:cubicBezTo>
                  <a:pt x="82473" y="3731"/>
                  <a:pt x="82524" y="3655"/>
                  <a:pt x="82587" y="3592"/>
                </a:cubicBezTo>
                <a:cubicBezTo>
                  <a:pt x="82597" y="3576"/>
                  <a:pt x="82610" y="3563"/>
                  <a:pt x="82622" y="3549"/>
                </a:cubicBezTo>
                <a:lnTo>
                  <a:pt x="82622" y="3549"/>
                </a:lnTo>
                <a:lnTo>
                  <a:pt x="82499" y="3718"/>
                </a:lnTo>
                <a:cubicBezTo>
                  <a:pt x="82398" y="3831"/>
                  <a:pt x="82297" y="3945"/>
                  <a:pt x="82196" y="4046"/>
                </a:cubicBezTo>
                <a:cubicBezTo>
                  <a:pt x="82234" y="4008"/>
                  <a:pt x="82284" y="3957"/>
                  <a:pt x="82360" y="3882"/>
                </a:cubicBezTo>
                <a:lnTo>
                  <a:pt x="82461" y="3768"/>
                </a:lnTo>
                <a:lnTo>
                  <a:pt x="82587" y="3617"/>
                </a:lnTo>
                <a:cubicBezTo>
                  <a:pt x="82635" y="3585"/>
                  <a:pt x="82655" y="3548"/>
                  <a:pt x="82658" y="3508"/>
                </a:cubicBezTo>
                <a:close/>
                <a:moveTo>
                  <a:pt x="20362" y="4044"/>
                </a:moveTo>
                <a:lnTo>
                  <a:pt x="20515" y="4071"/>
                </a:lnTo>
                <a:cubicBezTo>
                  <a:pt x="20472" y="4063"/>
                  <a:pt x="20420" y="4054"/>
                  <a:pt x="20362" y="4044"/>
                </a:cubicBezTo>
                <a:close/>
                <a:moveTo>
                  <a:pt x="21372" y="4222"/>
                </a:moveTo>
                <a:lnTo>
                  <a:pt x="21372" y="4222"/>
                </a:lnTo>
                <a:cubicBezTo>
                  <a:pt x="21472" y="4251"/>
                  <a:pt x="21568" y="4267"/>
                  <a:pt x="21664" y="4276"/>
                </a:cubicBezTo>
                <a:lnTo>
                  <a:pt x="21664" y="4276"/>
                </a:lnTo>
                <a:cubicBezTo>
                  <a:pt x="21567" y="4258"/>
                  <a:pt x="21469" y="4240"/>
                  <a:pt x="21372" y="4222"/>
                </a:cubicBezTo>
                <a:close/>
                <a:moveTo>
                  <a:pt x="22418" y="4272"/>
                </a:moveTo>
                <a:cubicBezTo>
                  <a:pt x="22453" y="4279"/>
                  <a:pt x="22489" y="4285"/>
                  <a:pt x="22524" y="4291"/>
                </a:cubicBezTo>
                <a:lnTo>
                  <a:pt x="22524" y="4291"/>
                </a:lnTo>
                <a:cubicBezTo>
                  <a:pt x="22493" y="4281"/>
                  <a:pt x="22459" y="4272"/>
                  <a:pt x="22418" y="4272"/>
                </a:cubicBezTo>
                <a:close/>
                <a:moveTo>
                  <a:pt x="80835" y="5029"/>
                </a:moveTo>
                <a:lnTo>
                  <a:pt x="80835" y="5029"/>
                </a:lnTo>
                <a:cubicBezTo>
                  <a:pt x="80810" y="5041"/>
                  <a:pt x="80734" y="5066"/>
                  <a:pt x="80646" y="5117"/>
                </a:cubicBezTo>
                <a:lnTo>
                  <a:pt x="80306" y="5281"/>
                </a:lnTo>
                <a:cubicBezTo>
                  <a:pt x="80126" y="5362"/>
                  <a:pt x="79926" y="5443"/>
                  <a:pt x="79754" y="5515"/>
                </a:cubicBezTo>
                <a:lnTo>
                  <a:pt x="79754" y="5515"/>
                </a:lnTo>
                <a:lnTo>
                  <a:pt x="79966" y="5432"/>
                </a:lnTo>
                <a:cubicBezTo>
                  <a:pt x="80066" y="5393"/>
                  <a:pt x="80107" y="5379"/>
                  <a:pt x="80109" y="5379"/>
                </a:cubicBezTo>
                <a:lnTo>
                  <a:pt x="80109" y="5379"/>
                </a:lnTo>
                <a:cubicBezTo>
                  <a:pt x="80114" y="5379"/>
                  <a:pt x="80017" y="5418"/>
                  <a:pt x="79915" y="5457"/>
                </a:cubicBezTo>
                <a:cubicBezTo>
                  <a:pt x="79799" y="5511"/>
                  <a:pt x="79669" y="5558"/>
                  <a:pt x="79677" y="5558"/>
                </a:cubicBezTo>
                <a:cubicBezTo>
                  <a:pt x="79681" y="5558"/>
                  <a:pt x="79706" y="5551"/>
                  <a:pt x="79764" y="5533"/>
                </a:cubicBezTo>
                <a:cubicBezTo>
                  <a:pt x="79802" y="5507"/>
                  <a:pt x="80470" y="5243"/>
                  <a:pt x="80835" y="5029"/>
                </a:cubicBezTo>
                <a:close/>
                <a:moveTo>
                  <a:pt x="79491" y="5617"/>
                </a:moveTo>
                <a:lnTo>
                  <a:pt x="79491" y="5617"/>
                </a:lnTo>
                <a:cubicBezTo>
                  <a:pt x="79491" y="5617"/>
                  <a:pt x="79491" y="5617"/>
                  <a:pt x="79491" y="5617"/>
                </a:cubicBezTo>
                <a:lnTo>
                  <a:pt x="79491" y="5617"/>
                </a:lnTo>
                <a:lnTo>
                  <a:pt x="79449" y="5633"/>
                </a:lnTo>
                <a:cubicBezTo>
                  <a:pt x="79481" y="5622"/>
                  <a:pt x="79493" y="5617"/>
                  <a:pt x="79491" y="5617"/>
                </a:cubicBezTo>
                <a:close/>
                <a:moveTo>
                  <a:pt x="1301" y="6297"/>
                </a:moveTo>
                <a:cubicBezTo>
                  <a:pt x="1284" y="6313"/>
                  <a:pt x="1260" y="6341"/>
                  <a:pt x="1236" y="6377"/>
                </a:cubicBezTo>
                <a:cubicBezTo>
                  <a:pt x="1257" y="6350"/>
                  <a:pt x="1279" y="6323"/>
                  <a:pt x="1301" y="6297"/>
                </a:cubicBezTo>
                <a:close/>
                <a:moveTo>
                  <a:pt x="70038" y="8094"/>
                </a:moveTo>
                <a:lnTo>
                  <a:pt x="70038" y="8094"/>
                </a:lnTo>
                <a:cubicBezTo>
                  <a:pt x="69926" y="8113"/>
                  <a:pt x="69797" y="8140"/>
                  <a:pt x="69713" y="8160"/>
                </a:cubicBezTo>
                <a:lnTo>
                  <a:pt x="69713" y="8160"/>
                </a:lnTo>
                <a:cubicBezTo>
                  <a:pt x="69802" y="8142"/>
                  <a:pt x="69891" y="8124"/>
                  <a:pt x="69979" y="8107"/>
                </a:cubicBezTo>
                <a:lnTo>
                  <a:pt x="69979" y="8107"/>
                </a:lnTo>
                <a:cubicBezTo>
                  <a:pt x="69998" y="8103"/>
                  <a:pt x="70018" y="8098"/>
                  <a:pt x="70038" y="8094"/>
                </a:cubicBezTo>
                <a:close/>
                <a:moveTo>
                  <a:pt x="37236" y="8078"/>
                </a:moveTo>
                <a:lnTo>
                  <a:pt x="37236" y="8078"/>
                </a:lnTo>
                <a:cubicBezTo>
                  <a:pt x="37438" y="8116"/>
                  <a:pt x="37627" y="8154"/>
                  <a:pt x="37816" y="8217"/>
                </a:cubicBezTo>
                <a:cubicBezTo>
                  <a:pt x="37665" y="8179"/>
                  <a:pt x="37350" y="8116"/>
                  <a:pt x="37236" y="8078"/>
                </a:cubicBezTo>
                <a:close/>
                <a:moveTo>
                  <a:pt x="38344" y="8410"/>
                </a:moveTo>
                <a:cubicBezTo>
                  <a:pt x="38378" y="8420"/>
                  <a:pt x="38405" y="8427"/>
                  <a:pt x="38421" y="8431"/>
                </a:cubicBezTo>
                <a:cubicBezTo>
                  <a:pt x="38395" y="8424"/>
                  <a:pt x="38369" y="8417"/>
                  <a:pt x="38344" y="8410"/>
                </a:cubicBezTo>
                <a:close/>
                <a:moveTo>
                  <a:pt x="67677" y="8735"/>
                </a:moveTo>
                <a:cubicBezTo>
                  <a:pt x="67594" y="8751"/>
                  <a:pt x="67511" y="8767"/>
                  <a:pt x="67428" y="8784"/>
                </a:cubicBezTo>
                <a:cubicBezTo>
                  <a:pt x="67481" y="8775"/>
                  <a:pt x="67580" y="8755"/>
                  <a:pt x="67677" y="8735"/>
                </a:cubicBezTo>
                <a:close/>
                <a:moveTo>
                  <a:pt x="202" y="9061"/>
                </a:moveTo>
                <a:lnTo>
                  <a:pt x="202" y="9061"/>
                </a:lnTo>
                <a:cubicBezTo>
                  <a:pt x="201" y="9070"/>
                  <a:pt x="200" y="9079"/>
                  <a:pt x="199" y="9088"/>
                </a:cubicBezTo>
                <a:lnTo>
                  <a:pt x="199" y="9088"/>
                </a:lnTo>
                <a:cubicBezTo>
                  <a:pt x="201" y="9079"/>
                  <a:pt x="202" y="9070"/>
                  <a:pt x="202" y="9061"/>
                </a:cubicBezTo>
                <a:close/>
                <a:moveTo>
                  <a:pt x="43077" y="9384"/>
                </a:moveTo>
                <a:cubicBezTo>
                  <a:pt x="43076" y="9384"/>
                  <a:pt x="43115" y="9390"/>
                  <a:pt x="43152" y="9395"/>
                </a:cubicBezTo>
                <a:lnTo>
                  <a:pt x="43152" y="9395"/>
                </a:lnTo>
                <a:lnTo>
                  <a:pt x="43108" y="9388"/>
                </a:lnTo>
                <a:cubicBezTo>
                  <a:pt x="43086" y="9385"/>
                  <a:pt x="43077" y="9384"/>
                  <a:pt x="43077" y="9384"/>
                </a:cubicBezTo>
                <a:close/>
                <a:moveTo>
                  <a:pt x="62425" y="9603"/>
                </a:moveTo>
                <a:lnTo>
                  <a:pt x="62425" y="9603"/>
                </a:lnTo>
                <a:cubicBezTo>
                  <a:pt x="62418" y="9603"/>
                  <a:pt x="62410" y="9604"/>
                  <a:pt x="62403" y="9605"/>
                </a:cubicBezTo>
                <a:lnTo>
                  <a:pt x="62403" y="9605"/>
                </a:lnTo>
                <a:cubicBezTo>
                  <a:pt x="62410" y="9604"/>
                  <a:pt x="62417" y="9603"/>
                  <a:pt x="62425" y="9603"/>
                </a:cubicBezTo>
                <a:close/>
                <a:moveTo>
                  <a:pt x="76954" y="1"/>
                </a:moveTo>
                <a:cubicBezTo>
                  <a:pt x="77219" y="102"/>
                  <a:pt x="77093" y="39"/>
                  <a:pt x="77496" y="177"/>
                </a:cubicBezTo>
                <a:cubicBezTo>
                  <a:pt x="77461" y="165"/>
                  <a:pt x="77448" y="159"/>
                  <a:pt x="77452" y="159"/>
                </a:cubicBezTo>
                <a:cubicBezTo>
                  <a:pt x="77468" y="159"/>
                  <a:pt x="77765" y="250"/>
                  <a:pt x="78038" y="341"/>
                </a:cubicBezTo>
                <a:cubicBezTo>
                  <a:pt x="78224" y="403"/>
                  <a:pt x="78398" y="469"/>
                  <a:pt x="78473" y="497"/>
                </a:cubicBezTo>
                <a:lnTo>
                  <a:pt x="78473" y="497"/>
                </a:lnTo>
                <a:cubicBezTo>
                  <a:pt x="78647" y="570"/>
                  <a:pt x="78805" y="627"/>
                  <a:pt x="78983" y="694"/>
                </a:cubicBezTo>
                <a:cubicBezTo>
                  <a:pt x="79172" y="769"/>
                  <a:pt x="79386" y="845"/>
                  <a:pt x="79638" y="971"/>
                </a:cubicBezTo>
                <a:cubicBezTo>
                  <a:pt x="79632" y="965"/>
                  <a:pt x="79593" y="942"/>
                  <a:pt x="79601" y="942"/>
                </a:cubicBezTo>
                <a:cubicBezTo>
                  <a:pt x="79611" y="942"/>
                  <a:pt x="79681" y="971"/>
                  <a:pt x="79928" y="1084"/>
                </a:cubicBezTo>
                <a:lnTo>
                  <a:pt x="79978" y="1103"/>
                </a:lnTo>
                <a:lnTo>
                  <a:pt x="79789" y="1009"/>
                </a:lnTo>
                <a:lnTo>
                  <a:pt x="79789" y="1009"/>
                </a:lnTo>
                <a:cubicBezTo>
                  <a:pt x="79915" y="1059"/>
                  <a:pt x="80155" y="1173"/>
                  <a:pt x="80394" y="1286"/>
                </a:cubicBezTo>
                <a:cubicBezTo>
                  <a:pt x="80621" y="1399"/>
                  <a:pt x="80860" y="1538"/>
                  <a:pt x="80974" y="1614"/>
                </a:cubicBezTo>
                <a:cubicBezTo>
                  <a:pt x="81044" y="1656"/>
                  <a:pt x="81067" y="1670"/>
                  <a:pt x="81065" y="1670"/>
                </a:cubicBezTo>
                <a:cubicBezTo>
                  <a:pt x="81062" y="1670"/>
                  <a:pt x="80979" y="1623"/>
                  <a:pt x="80968" y="1623"/>
                </a:cubicBezTo>
                <a:cubicBezTo>
                  <a:pt x="80963" y="1623"/>
                  <a:pt x="80971" y="1631"/>
                  <a:pt x="80999" y="1651"/>
                </a:cubicBezTo>
                <a:cubicBezTo>
                  <a:pt x="81112" y="1714"/>
                  <a:pt x="81226" y="1790"/>
                  <a:pt x="81339" y="1866"/>
                </a:cubicBezTo>
                <a:cubicBezTo>
                  <a:pt x="81357" y="1892"/>
                  <a:pt x="81635" y="2137"/>
                  <a:pt x="81623" y="2137"/>
                </a:cubicBezTo>
                <a:cubicBezTo>
                  <a:pt x="81618" y="2137"/>
                  <a:pt x="81556" y="2089"/>
                  <a:pt x="81390" y="1954"/>
                </a:cubicBezTo>
                <a:lnTo>
                  <a:pt x="81390" y="1954"/>
                </a:lnTo>
                <a:cubicBezTo>
                  <a:pt x="81465" y="2017"/>
                  <a:pt x="81541" y="2080"/>
                  <a:pt x="81629" y="2156"/>
                </a:cubicBezTo>
                <a:cubicBezTo>
                  <a:pt x="81705" y="2219"/>
                  <a:pt x="81780" y="2294"/>
                  <a:pt x="81856" y="2370"/>
                </a:cubicBezTo>
                <a:cubicBezTo>
                  <a:pt x="81919" y="2445"/>
                  <a:pt x="81982" y="2521"/>
                  <a:pt x="82045" y="2597"/>
                </a:cubicBezTo>
                <a:cubicBezTo>
                  <a:pt x="82121" y="2672"/>
                  <a:pt x="82171" y="2760"/>
                  <a:pt x="82234" y="2849"/>
                </a:cubicBezTo>
                <a:cubicBezTo>
                  <a:pt x="82335" y="3012"/>
                  <a:pt x="82423" y="3176"/>
                  <a:pt x="82511" y="3353"/>
                </a:cubicBezTo>
                <a:lnTo>
                  <a:pt x="82549" y="3453"/>
                </a:lnTo>
                <a:lnTo>
                  <a:pt x="82562" y="3491"/>
                </a:lnTo>
                <a:cubicBezTo>
                  <a:pt x="82562" y="3491"/>
                  <a:pt x="82562" y="3504"/>
                  <a:pt x="82562" y="3504"/>
                </a:cubicBezTo>
                <a:lnTo>
                  <a:pt x="82448" y="3655"/>
                </a:lnTo>
                <a:cubicBezTo>
                  <a:pt x="82412" y="3706"/>
                  <a:pt x="82384" y="3740"/>
                  <a:pt x="82381" y="3740"/>
                </a:cubicBezTo>
                <a:cubicBezTo>
                  <a:pt x="82379" y="3740"/>
                  <a:pt x="82391" y="3723"/>
                  <a:pt x="82423" y="3680"/>
                </a:cubicBezTo>
                <a:lnTo>
                  <a:pt x="82423" y="3680"/>
                </a:lnTo>
                <a:cubicBezTo>
                  <a:pt x="82209" y="3932"/>
                  <a:pt x="81982" y="4159"/>
                  <a:pt x="81717" y="4373"/>
                </a:cubicBezTo>
                <a:cubicBezTo>
                  <a:pt x="80873" y="4991"/>
                  <a:pt x="79915" y="5444"/>
                  <a:pt x="78895" y="5722"/>
                </a:cubicBezTo>
                <a:cubicBezTo>
                  <a:pt x="78580" y="5835"/>
                  <a:pt x="78252" y="5936"/>
                  <a:pt x="77723" y="6087"/>
                </a:cubicBezTo>
                <a:lnTo>
                  <a:pt x="77609" y="6112"/>
                </a:lnTo>
                <a:cubicBezTo>
                  <a:pt x="77206" y="6226"/>
                  <a:pt x="76375" y="6452"/>
                  <a:pt x="76198" y="6515"/>
                </a:cubicBezTo>
                <a:cubicBezTo>
                  <a:pt x="75745" y="6604"/>
                  <a:pt x="74195" y="7057"/>
                  <a:pt x="73464" y="7234"/>
                </a:cubicBezTo>
                <a:lnTo>
                  <a:pt x="73439" y="7259"/>
                </a:lnTo>
                <a:cubicBezTo>
                  <a:pt x="72935" y="7385"/>
                  <a:pt x="72456" y="7523"/>
                  <a:pt x="71826" y="7675"/>
                </a:cubicBezTo>
                <a:lnTo>
                  <a:pt x="71876" y="7675"/>
                </a:lnTo>
                <a:cubicBezTo>
                  <a:pt x="71420" y="7791"/>
                  <a:pt x="70749" y="7944"/>
                  <a:pt x="70038" y="8094"/>
                </a:cubicBezTo>
                <a:lnTo>
                  <a:pt x="70038" y="8094"/>
                </a:lnTo>
                <a:cubicBezTo>
                  <a:pt x="70046" y="8093"/>
                  <a:pt x="70054" y="8092"/>
                  <a:pt x="70062" y="8091"/>
                </a:cubicBezTo>
                <a:lnTo>
                  <a:pt x="70062" y="8091"/>
                </a:lnTo>
                <a:cubicBezTo>
                  <a:pt x="70034" y="8096"/>
                  <a:pt x="70006" y="8101"/>
                  <a:pt x="69979" y="8107"/>
                </a:cubicBezTo>
                <a:lnTo>
                  <a:pt x="69979" y="8107"/>
                </a:lnTo>
                <a:cubicBezTo>
                  <a:pt x="69864" y="8131"/>
                  <a:pt x="69749" y="8155"/>
                  <a:pt x="69633" y="8179"/>
                </a:cubicBezTo>
                <a:cubicBezTo>
                  <a:pt x="69648" y="8175"/>
                  <a:pt x="69676" y="8168"/>
                  <a:pt x="69713" y="8160"/>
                </a:cubicBezTo>
                <a:lnTo>
                  <a:pt x="69713" y="8160"/>
                </a:lnTo>
                <a:cubicBezTo>
                  <a:pt x="69305" y="8242"/>
                  <a:pt x="68888" y="8333"/>
                  <a:pt x="68486" y="8431"/>
                </a:cubicBezTo>
                <a:cubicBezTo>
                  <a:pt x="67957" y="8557"/>
                  <a:pt x="67441" y="8658"/>
                  <a:pt x="66974" y="8733"/>
                </a:cubicBezTo>
                <a:cubicBezTo>
                  <a:pt x="66735" y="8784"/>
                  <a:pt x="66571" y="8821"/>
                  <a:pt x="66407" y="8847"/>
                </a:cubicBezTo>
                <a:lnTo>
                  <a:pt x="66458" y="8834"/>
                </a:lnTo>
                <a:lnTo>
                  <a:pt x="66369" y="8847"/>
                </a:lnTo>
                <a:lnTo>
                  <a:pt x="66042" y="8897"/>
                </a:lnTo>
                <a:lnTo>
                  <a:pt x="66042" y="8897"/>
                </a:lnTo>
                <a:lnTo>
                  <a:pt x="66319" y="8859"/>
                </a:lnTo>
                <a:lnTo>
                  <a:pt x="66319" y="8859"/>
                </a:lnTo>
                <a:lnTo>
                  <a:pt x="65601" y="8998"/>
                </a:lnTo>
                <a:lnTo>
                  <a:pt x="65475" y="8998"/>
                </a:lnTo>
                <a:lnTo>
                  <a:pt x="65412" y="9010"/>
                </a:lnTo>
                <a:cubicBezTo>
                  <a:pt x="65252" y="9034"/>
                  <a:pt x="65214" y="9043"/>
                  <a:pt x="65243" y="9043"/>
                </a:cubicBezTo>
                <a:cubicBezTo>
                  <a:pt x="65259" y="9043"/>
                  <a:pt x="65298" y="9040"/>
                  <a:pt x="65349" y="9036"/>
                </a:cubicBezTo>
                <a:lnTo>
                  <a:pt x="65349" y="9036"/>
                </a:lnTo>
                <a:lnTo>
                  <a:pt x="64996" y="9111"/>
                </a:lnTo>
                <a:cubicBezTo>
                  <a:pt x="64895" y="9111"/>
                  <a:pt x="64719" y="9149"/>
                  <a:pt x="64530" y="9187"/>
                </a:cubicBezTo>
                <a:cubicBezTo>
                  <a:pt x="64341" y="9212"/>
                  <a:pt x="64152" y="9237"/>
                  <a:pt x="64001" y="9250"/>
                </a:cubicBezTo>
                <a:cubicBezTo>
                  <a:pt x="63836" y="9285"/>
                  <a:pt x="62805" y="9441"/>
                  <a:pt x="62555" y="9503"/>
                </a:cubicBezTo>
                <a:lnTo>
                  <a:pt x="62555" y="9503"/>
                </a:lnTo>
                <a:cubicBezTo>
                  <a:pt x="62558" y="9502"/>
                  <a:pt x="62561" y="9502"/>
                  <a:pt x="62564" y="9502"/>
                </a:cubicBezTo>
                <a:lnTo>
                  <a:pt x="62564" y="9502"/>
                </a:lnTo>
                <a:cubicBezTo>
                  <a:pt x="62560" y="9502"/>
                  <a:pt x="62556" y="9503"/>
                  <a:pt x="62552" y="9503"/>
                </a:cubicBezTo>
                <a:lnTo>
                  <a:pt x="62552" y="9503"/>
                </a:lnTo>
                <a:cubicBezTo>
                  <a:pt x="62553" y="9503"/>
                  <a:pt x="62554" y="9503"/>
                  <a:pt x="62555" y="9503"/>
                </a:cubicBezTo>
                <a:lnTo>
                  <a:pt x="62555" y="9503"/>
                </a:lnTo>
                <a:cubicBezTo>
                  <a:pt x="62506" y="9507"/>
                  <a:pt x="62487" y="9510"/>
                  <a:pt x="62483" y="9512"/>
                </a:cubicBezTo>
                <a:lnTo>
                  <a:pt x="62483" y="9512"/>
                </a:lnTo>
                <a:cubicBezTo>
                  <a:pt x="62506" y="9509"/>
                  <a:pt x="62529" y="9506"/>
                  <a:pt x="62552" y="9503"/>
                </a:cubicBezTo>
                <a:lnTo>
                  <a:pt x="62552" y="9503"/>
                </a:lnTo>
                <a:cubicBezTo>
                  <a:pt x="62536" y="9507"/>
                  <a:pt x="62522" y="9511"/>
                  <a:pt x="62514" y="9514"/>
                </a:cubicBezTo>
                <a:cubicBezTo>
                  <a:pt x="62506" y="9514"/>
                  <a:pt x="62476" y="9514"/>
                  <a:pt x="62483" y="9512"/>
                </a:cubicBezTo>
                <a:lnTo>
                  <a:pt x="62483" y="9512"/>
                </a:lnTo>
                <a:cubicBezTo>
                  <a:pt x="62209" y="9544"/>
                  <a:pt x="61947" y="9569"/>
                  <a:pt x="61695" y="9615"/>
                </a:cubicBezTo>
                <a:lnTo>
                  <a:pt x="61569" y="9615"/>
                </a:lnTo>
                <a:lnTo>
                  <a:pt x="60913" y="9716"/>
                </a:lnTo>
                <a:cubicBezTo>
                  <a:pt x="60882" y="9720"/>
                  <a:pt x="60852" y="9724"/>
                  <a:pt x="60824" y="9727"/>
                </a:cubicBezTo>
                <a:lnTo>
                  <a:pt x="60824" y="9727"/>
                </a:lnTo>
                <a:cubicBezTo>
                  <a:pt x="60826" y="9724"/>
                  <a:pt x="60834" y="9720"/>
                  <a:pt x="60850" y="9716"/>
                </a:cubicBezTo>
                <a:lnTo>
                  <a:pt x="60850" y="9716"/>
                </a:lnTo>
                <a:cubicBezTo>
                  <a:pt x="60809" y="9723"/>
                  <a:pt x="60768" y="9731"/>
                  <a:pt x="60726" y="9738"/>
                </a:cubicBezTo>
                <a:lnTo>
                  <a:pt x="60726" y="9738"/>
                </a:lnTo>
                <a:cubicBezTo>
                  <a:pt x="60756" y="9735"/>
                  <a:pt x="60789" y="9731"/>
                  <a:pt x="60824" y="9727"/>
                </a:cubicBezTo>
                <a:lnTo>
                  <a:pt x="60824" y="9727"/>
                </a:lnTo>
                <a:cubicBezTo>
                  <a:pt x="60809" y="9753"/>
                  <a:pt x="61192" y="9754"/>
                  <a:pt x="60485" y="9855"/>
                </a:cubicBezTo>
                <a:cubicBezTo>
                  <a:pt x="60724" y="9829"/>
                  <a:pt x="61001" y="9792"/>
                  <a:pt x="61480" y="9729"/>
                </a:cubicBezTo>
                <a:lnTo>
                  <a:pt x="61480" y="9729"/>
                </a:lnTo>
                <a:cubicBezTo>
                  <a:pt x="61418" y="9734"/>
                  <a:pt x="61340" y="9737"/>
                  <a:pt x="61286" y="9737"/>
                </a:cubicBezTo>
                <a:cubicBezTo>
                  <a:pt x="61209" y="9737"/>
                  <a:pt x="61178" y="9731"/>
                  <a:pt x="61304" y="9716"/>
                </a:cubicBezTo>
                <a:cubicBezTo>
                  <a:pt x="61878" y="9666"/>
                  <a:pt x="61711" y="9678"/>
                  <a:pt x="62403" y="9605"/>
                </a:cubicBezTo>
                <a:lnTo>
                  <a:pt x="62403" y="9605"/>
                </a:lnTo>
                <a:cubicBezTo>
                  <a:pt x="62380" y="9607"/>
                  <a:pt x="62363" y="9608"/>
                  <a:pt x="62353" y="9608"/>
                </a:cubicBezTo>
                <a:cubicBezTo>
                  <a:pt x="62280" y="9608"/>
                  <a:pt x="62508" y="9557"/>
                  <a:pt x="62816" y="9514"/>
                </a:cubicBezTo>
                <a:lnTo>
                  <a:pt x="62816" y="9514"/>
                </a:lnTo>
                <a:cubicBezTo>
                  <a:pt x="62766" y="9527"/>
                  <a:pt x="62854" y="9540"/>
                  <a:pt x="62728" y="9565"/>
                </a:cubicBezTo>
                <a:lnTo>
                  <a:pt x="63635" y="9388"/>
                </a:lnTo>
                <a:lnTo>
                  <a:pt x="63635" y="9388"/>
                </a:lnTo>
                <a:cubicBezTo>
                  <a:pt x="63510" y="9416"/>
                  <a:pt x="63511" y="9425"/>
                  <a:pt x="63572" y="9425"/>
                </a:cubicBezTo>
                <a:cubicBezTo>
                  <a:pt x="63621" y="9425"/>
                  <a:pt x="63709" y="9419"/>
                  <a:pt x="63799" y="9414"/>
                </a:cubicBezTo>
                <a:cubicBezTo>
                  <a:pt x="63711" y="9414"/>
                  <a:pt x="64593" y="9300"/>
                  <a:pt x="64832" y="9237"/>
                </a:cubicBezTo>
                <a:lnTo>
                  <a:pt x="64832" y="9237"/>
                </a:lnTo>
                <a:cubicBezTo>
                  <a:pt x="64706" y="9262"/>
                  <a:pt x="64580" y="9288"/>
                  <a:pt x="64442" y="9300"/>
                </a:cubicBezTo>
                <a:cubicBezTo>
                  <a:pt x="65475" y="9124"/>
                  <a:pt x="65450" y="9073"/>
                  <a:pt x="66470" y="8897"/>
                </a:cubicBezTo>
                <a:lnTo>
                  <a:pt x="66470" y="8897"/>
                </a:lnTo>
                <a:cubicBezTo>
                  <a:pt x="66400" y="8913"/>
                  <a:pt x="66305" y="8948"/>
                  <a:pt x="66368" y="8948"/>
                </a:cubicBezTo>
                <a:cubicBezTo>
                  <a:pt x="66406" y="8948"/>
                  <a:pt x="66502" y="8935"/>
                  <a:pt x="66697" y="8897"/>
                </a:cubicBezTo>
                <a:cubicBezTo>
                  <a:pt x="66937" y="8834"/>
                  <a:pt x="67730" y="8607"/>
                  <a:pt x="68625" y="8406"/>
                </a:cubicBezTo>
                <a:lnTo>
                  <a:pt x="68801" y="8380"/>
                </a:lnTo>
                <a:lnTo>
                  <a:pt x="69482" y="8217"/>
                </a:lnTo>
                <a:lnTo>
                  <a:pt x="69482" y="8217"/>
                </a:lnTo>
                <a:cubicBezTo>
                  <a:pt x="69268" y="8280"/>
                  <a:pt x="68864" y="8393"/>
                  <a:pt x="68436" y="8506"/>
                </a:cubicBezTo>
                <a:lnTo>
                  <a:pt x="67214" y="8796"/>
                </a:lnTo>
                <a:cubicBezTo>
                  <a:pt x="67604" y="8733"/>
                  <a:pt x="67327" y="8796"/>
                  <a:pt x="67894" y="8683"/>
                </a:cubicBezTo>
                <a:cubicBezTo>
                  <a:pt x="67924" y="8677"/>
                  <a:pt x="67940" y="8675"/>
                  <a:pt x="67944" y="8675"/>
                </a:cubicBezTo>
                <a:cubicBezTo>
                  <a:pt x="67957" y="8675"/>
                  <a:pt x="67819" y="8706"/>
                  <a:pt x="67677" y="8735"/>
                </a:cubicBezTo>
                <a:lnTo>
                  <a:pt x="67677" y="8735"/>
                </a:lnTo>
                <a:cubicBezTo>
                  <a:pt x="68039" y="8666"/>
                  <a:pt x="68405" y="8601"/>
                  <a:pt x="68764" y="8519"/>
                </a:cubicBezTo>
                <a:cubicBezTo>
                  <a:pt x="68701" y="8519"/>
                  <a:pt x="69772" y="8280"/>
                  <a:pt x="69721" y="8280"/>
                </a:cubicBezTo>
                <a:cubicBezTo>
                  <a:pt x="69255" y="8380"/>
                  <a:pt x="68764" y="8506"/>
                  <a:pt x="68285" y="8607"/>
                </a:cubicBezTo>
                <a:cubicBezTo>
                  <a:pt x="68222" y="8607"/>
                  <a:pt x="69104" y="8368"/>
                  <a:pt x="70049" y="8166"/>
                </a:cubicBezTo>
                <a:cubicBezTo>
                  <a:pt x="70083" y="8161"/>
                  <a:pt x="70104" y="8158"/>
                  <a:pt x="70115" y="8158"/>
                </a:cubicBezTo>
                <a:cubicBezTo>
                  <a:pt x="70178" y="8158"/>
                  <a:pt x="69874" y="8242"/>
                  <a:pt x="69885" y="8242"/>
                </a:cubicBezTo>
                <a:cubicBezTo>
                  <a:pt x="69948" y="8229"/>
                  <a:pt x="70175" y="8179"/>
                  <a:pt x="70389" y="8128"/>
                </a:cubicBezTo>
                <a:cubicBezTo>
                  <a:pt x="70616" y="8078"/>
                  <a:pt x="70830" y="8015"/>
                  <a:pt x="70868" y="8015"/>
                </a:cubicBezTo>
                <a:lnTo>
                  <a:pt x="70465" y="8116"/>
                </a:lnTo>
                <a:cubicBezTo>
                  <a:pt x="70994" y="8002"/>
                  <a:pt x="71322" y="7889"/>
                  <a:pt x="71952" y="7750"/>
                </a:cubicBezTo>
                <a:cubicBezTo>
                  <a:pt x="72166" y="7712"/>
                  <a:pt x="72607" y="7624"/>
                  <a:pt x="72632" y="7599"/>
                </a:cubicBezTo>
                <a:lnTo>
                  <a:pt x="72632" y="7599"/>
                </a:lnTo>
                <a:cubicBezTo>
                  <a:pt x="72520" y="7619"/>
                  <a:pt x="72435" y="7628"/>
                  <a:pt x="72378" y="7628"/>
                </a:cubicBezTo>
                <a:cubicBezTo>
                  <a:pt x="72255" y="7628"/>
                  <a:pt x="72263" y="7588"/>
                  <a:pt x="72418" y="7536"/>
                </a:cubicBezTo>
                <a:cubicBezTo>
                  <a:pt x="72493" y="7511"/>
                  <a:pt x="73565" y="7259"/>
                  <a:pt x="73817" y="7221"/>
                </a:cubicBezTo>
                <a:cubicBezTo>
                  <a:pt x="73863" y="7211"/>
                  <a:pt x="73888" y="7207"/>
                  <a:pt x="73897" y="7207"/>
                </a:cubicBezTo>
                <a:cubicBezTo>
                  <a:pt x="73949" y="7207"/>
                  <a:pt x="73480" y="7345"/>
                  <a:pt x="73529" y="7345"/>
                </a:cubicBezTo>
                <a:cubicBezTo>
                  <a:pt x="73537" y="7345"/>
                  <a:pt x="73556" y="7342"/>
                  <a:pt x="73590" y="7334"/>
                </a:cubicBezTo>
                <a:cubicBezTo>
                  <a:pt x="73602" y="7322"/>
                  <a:pt x="73804" y="7271"/>
                  <a:pt x="73880" y="7246"/>
                </a:cubicBezTo>
                <a:cubicBezTo>
                  <a:pt x="74018" y="7234"/>
                  <a:pt x="74157" y="7196"/>
                  <a:pt x="74283" y="7158"/>
                </a:cubicBezTo>
                <a:cubicBezTo>
                  <a:pt x="74337" y="7131"/>
                  <a:pt x="74819" y="7008"/>
                  <a:pt x="74814" y="7008"/>
                </a:cubicBezTo>
                <a:lnTo>
                  <a:pt x="74814" y="7008"/>
                </a:lnTo>
                <a:cubicBezTo>
                  <a:pt x="74812" y="7008"/>
                  <a:pt x="74730" y="7028"/>
                  <a:pt x="74510" y="7082"/>
                </a:cubicBezTo>
                <a:cubicBezTo>
                  <a:pt x="74988" y="6944"/>
                  <a:pt x="75026" y="6944"/>
                  <a:pt x="75593" y="6793"/>
                </a:cubicBezTo>
                <a:lnTo>
                  <a:pt x="75593" y="6793"/>
                </a:lnTo>
                <a:cubicBezTo>
                  <a:pt x="75582" y="6794"/>
                  <a:pt x="75574" y="6795"/>
                  <a:pt x="75569" y="6795"/>
                </a:cubicBezTo>
                <a:cubicBezTo>
                  <a:pt x="75482" y="6795"/>
                  <a:pt x="76112" y="6608"/>
                  <a:pt x="76564" y="6465"/>
                </a:cubicBezTo>
                <a:lnTo>
                  <a:pt x="76564" y="6465"/>
                </a:lnTo>
                <a:cubicBezTo>
                  <a:pt x="76556" y="6467"/>
                  <a:pt x="76555" y="6468"/>
                  <a:pt x="76557" y="6468"/>
                </a:cubicBezTo>
                <a:cubicBezTo>
                  <a:pt x="76567" y="6468"/>
                  <a:pt x="76649" y="6450"/>
                  <a:pt x="76690" y="6440"/>
                </a:cubicBezTo>
                <a:cubicBezTo>
                  <a:pt x="77672" y="6163"/>
                  <a:pt x="78202" y="6037"/>
                  <a:pt x="79109" y="5734"/>
                </a:cubicBezTo>
                <a:cubicBezTo>
                  <a:pt x="79181" y="5714"/>
                  <a:pt x="79476" y="5618"/>
                  <a:pt x="79491" y="5617"/>
                </a:cubicBezTo>
                <a:lnTo>
                  <a:pt x="79491" y="5617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581" y="5584"/>
                  <a:pt x="79572" y="5590"/>
                  <a:pt x="79563" y="5596"/>
                </a:cubicBezTo>
                <a:cubicBezTo>
                  <a:pt x="79620" y="5570"/>
                  <a:pt x="79685" y="5543"/>
                  <a:pt x="79754" y="5515"/>
                </a:cubicBezTo>
                <a:lnTo>
                  <a:pt x="79754" y="5515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721" y="5499"/>
                  <a:pt x="79863" y="5440"/>
                  <a:pt x="80004" y="5381"/>
                </a:cubicBezTo>
                <a:cubicBezTo>
                  <a:pt x="80382" y="5218"/>
                  <a:pt x="80747" y="5029"/>
                  <a:pt x="81100" y="4814"/>
                </a:cubicBezTo>
                <a:cubicBezTo>
                  <a:pt x="81264" y="4713"/>
                  <a:pt x="81365" y="4638"/>
                  <a:pt x="81428" y="4613"/>
                </a:cubicBezTo>
                <a:cubicBezTo>
                  <a:pt x="81453" y="4587"/>
                  <a:pt x="81478" y="4575"/>
                  <a:pt x="81503" y="4562"/>
                </a:cubicBezTo>
                <a:cubicBezTo>
                  <a:pt x="81881" y="4323"/>
                  <a:pt x="82209" y="4008"/>
                  <a:pt x="82473" y="3655"/>
                </a:cubicBezTo>
                <a:lnTo>
                  <a:pt x="82599" y="3504"/>
                </a:lnTo>
                <a:cubicBezTo>
                  <a:pt x="82612" y="3479"/>
                  <a:pt x="82599" y="3466"/>
                  <a:pt x="82599" y="3441"/>
                </a:cubicBezTo>
                <a:lnTo>
                  <a:pt x="82549" y="3327"/>
                </a:lnTo>
                <a:cubicBezTo>
                  <a:pt x="82461" y="3126"/>
                  <a:pt x="82347" y="2924"/>
                  <a:pt x="82209" y="2735"/>
                </a:cubicBezTo>
                <a:cubicBezTo>
                  <a:pt x="82105" y="2584"/>
                  <a:pt x="82082" y="2541"/>
                  <a:pt x="82092" y="2541"/>
                </a:cubicBezTo>
                <a:cubicBezTo>
                  <a:pt x="82104" y="2541"/>
                  <a:pt x="82171" y="2615"/>
                  <a:pt x="82179" y="2615"/>
                </a:cubicBezTo>
                <a:cubicBezTo>
                  <a:pt x="82181" y="2615"/>
                  <a:pt x="82180" y="2612"/>
                  <a:pt x="82175" y="2604"/>
                </a:cubicBezTo>
                <a:lnTo>
                  <a:pt x="82175" y="2604"/>
                </a:lnTo>
                <a:cubicBezTo>
                  <a:pt x="81769" y="2077"/>
                  <a:pt x="81179" y="1649"/>
                  <a:pt x="80734" y="1387"/>
                </a:cubicBezTo>
                <a:cubicBezTo>
                  <a:pt x="80591" y="1305"/>
                  <a:pt x="80357" y="1190"/>
                  <a:pt x="80354" y="1190"/>
                </a:cubicBezTo>
                <a:lnTo>
                  <a:pt x="80354" y="1190"/>
                </a:lnTo>
                <a:cubicBezTo>
                  <a:pt x="80354" y="1190"/>
                  <a:pt x="80366" y="1196"/>
                  <a:pt x="80394" y="1210"/>
                </a:cubicBezTo>
                <a:cubicBezTo>
                  <a:pt x="80495" y="1273"/>
                  <a:pt x="80608" y="1324"/>
                  <a:pt x="80709" y="1387"/>
                </a:cubicBezTo>
                <a:cubicBezTo>
                  <a:pt x="80751" y="1414"/>
                  <a:pt x="80767" y="1424"/>
                  <a:pt x="80764" y="1424"/>
                </a:cubicBezTo>
                <a:cubicBezTo>
                  <a:pt x="80758" y="1424"/>
                  <a:pt x="80655" y="1368"/>
                  <a:pt x="80558" y="1324"/>
                </a:cubicBezTo>
                <a:cubicBezTo>
                  <a:pt x="80486" y="1291"/>
                  <a:pt x="80417" y="1255"/>
                  <a:pt x="80396" y="1244"/>
                </a:cubicBezTo>
                <a:lnTo>
                  <a:pt x="80396" y="1244"/>
                </a:lnTo>
                <a:cubicBezTo>
                  <a:pt x="80409" y="1250"/>
                  <a:pt x="80439" y="1267"/>
                  <a:pt x="80495" y="1299"/>
                </a:cubicBezTo>
                <a:cubicBezTo>
                  <a:pt x="79991" y="1047"/>
                  <a:pt x="79462" y="820"/>
                  <a:pt x="78920" y="631"/>
                </a:cubicBezTo>
                <a:lnTo>
                  <a:pt x="78836" y="584"/>
                </a:lnTo>
                <a:lnTo>
                  <a:pt x="78836" y="584"/>
                </a:lnTo>
                <a:cubicBezTo>
                  <a:pt x="79062" y="671"/>
                  <a:pt x="79277" y="754"/>
                  <a:pt x="79399" y="795"/>
                </a:cubicBezTo>
                <a:cubicBezTo>
                  <a:pt x="79235" y="736"/>
                  <a:pt x="78878" y="602"/>
                  <a:pt x="78816" y="573"/>
                </a:cubicBezTo>
                <a:lnTo>
                  <a:pt x="78816" y="573"/>
                </a:lnTo>
                <a:lnTo>
                  <a:pt x="78836" y="584"/>
                </a:lnTo>
                <a:lnTo>
                  <a:pt x="78836" y="584"/>
                </a:lnTo>
                <a:cubicBezTo>
                  <a:pt x="78571" y="483"/>
                  <a:pt x="78290" y="376"/>
                  <a:pt x="78126" y="328"/>
                </a:cubicBezTo>
                <a:lnTo>
                  <a:pt x="78126" y="328"/>
                </a:lnTo>
                <a:lnTo>
                  <a:pt x="78580" y="505"/>
                </a:lnTo>
                <a:lnTo>
                  <a:pt x="78580" y="505"/>
                </a:lnTo>
                <a:lnTo>
                  <a:pt x="78214" y="379"/>
                </a:lnTo>
                <a:lnTo>
                  <a:pt x="78013" y="316"/>
                </a:lnTo>
                <a:lnTo>
                  <a:pt x="77811" y="253"/>
                </a:lnTo>
                <a:cubicBezTo>
                  <a:pt x="77534" y="177"/>
                  <a:pt x="77244" y="89"/>
                  <a:pt x="76954" y="1"/>
                </a:cubicBezTo>
                <a:close/>
                <a:moveTo>
                  <a:pt x="48381" y="9960"/>
                </a:moveTo>
                <a:lnTo>
                  <a:pt x="48690" y="9993"/>
                </a:lnTo>
                <a:cubicBezTo>
                  <a:pt x="48510" y="9972"/>
                  <a:pt x="48417" y="9962"/>
                  <a:pt x="48381" y="9960"/>
                </a:cubicBezTo>
                <a:close/>
                <a:moveTo>
                  <a:pt x="48476" y="10018"/>
                </a:moveTo>
                <a:lnTo>
                  <a:pt x="48917" y="10056"/>
                </a:lnTo>
                <a:lnTo>
                  <a:pt x="49358" y="10081"/>
                </a:lnTo>
                <a:lnTo>
                  <a:pt x="49383" y="10081"/>
                </a:lnTo>
                <a:cubicBezTo>
                  <a:pt x="49614" y="10100"/>
                  <a:pt x="49588" y="10112"/>
                  <a:pt x="49469" y="10112"/>
                </a:cubicBezTo>
                <a:cubicBezTo>
                  <a:pt x="49425" y="10112"/>
                  <a:pt x="49369" y="10110"/>
                  <a:pt x="49308" y="10107"/>
                </a:cubicBezTo>
                <a:lnTo>
                  <a:pt x="48993" y="10081"/>
                </a:lnTo>
                <a:cubicBezTo>
                  <a:pt x="48943" y="10076"/>
                  <a:pt x="48893" y="10073"/>
                  <a:pt x="48843" y="10072"/>
                </a:cubicBezTo>
                <a:lnTo>
                  <a:pt x="48843" y="10072"/>
                </a:lnTo>
                <a:lnTo>
                  <a:pt x="48476" y="10018"/>
                </a:lnTo>
                <a:close/>
                <a:moveTo>
                  <a:pt x="49677" y="10137"/>
                </a:moveTo>
                <a:cubicBezTo>
                  <a:pt x="49806" y="10145"/>
                  <a:pt x="49945" y="10149"/>
                  <a:pt x="50102" y="10170"/>
                </a:cubicBezTo>
                <a:cubicBezTo>
                  <a:pt x="50003" y="10170"/>
                  <a:pt x="49848" y="10151"/>
                  <a:pt x="49677" y="10137"/>
                </a:cubicBezTo>
                <a:close/>
                <a:moveTo>
                  <a:pt x="56417" y="10175"/>
                </a:moveTo>
                <a:lnTo>
                  <a:pt x="56417" y="10175"/>
                </a:lnTo>
                <a:cubicBezTo>
                  <a:pt x="56359" y="10178"/>
                  <a:pt x="56303" y="10180"/>
                  <a:pt x="56251" y="10182"/>
                </a:cubicBezTo>
                <a:lnTo>
                  <a:pt x="56390" y="10182"/>
                </a:lnTo>
                <a:cubicBezTo>
                  <a:pt x="56419" y="10179"/>
                  <a:pt x="56426" y="10176"/>
                  <a:pt x="56417" y="10175"/>
                </a:cubicBezTo>
                <a:close/>
                <a:moveTo>
                  <a:pt x="55454" y="10206"/>
                </a:moveTo>
                <a:lnTo>
                  <a:pt x="55454" y="10206"/>
                </a:lnTo>
                <a:cubicBezTo>
                  <a:pt x="55442" y="10207"/>
                  <a:pt x="55430" y="10207"/>
                  <a:pt x="55419" y="10207"/>
                </a:cubicBezTo>
                <a:cubicBezTo>
                  <a:pt x="55429" y="10207"/>
                  <a:pt x="55441" y="10207"/>
                  <a:pt x="55454" y="10206"/>
                </a:cubicBezTo>
                <a:close/>
                <a:moveTo>
                  <a:pt x="1047" y="13181"/>
                </a:moveTo>
                <a:lnTo>
                  <a:pt x="1047" y="13181"/>
                </a:lnTo>
                <a:cubicBezTo>
                  <a:pt x="1068" y="13222"/>
                  <a:pt x="1090" y="13262"/>
                  <a:pt x="1112" y="13301"/>
                </a:cubicBezTo>
                <a:lnTo>
                  <a:pt x="1112" y="13301"/>
                </a:lnTo>
                <a:cubicBezTo>
                  <a:pt x="1085" y="13247"/>
                  <a:pt x="1063" y="13206"/>
                  <a:pt x="1047" y="13181"/>
                </a:cubicBezTo>
                <a:close/>
                <a:moveTo>
                  <a:pt x="4782" y="16664"/>
                </a:moveTo>
                <a:cubicBezTo>
                  <a:pt x="4863" y="16706"/>
                  <a:pt x="4918" y="16734"/>
                  <a:pt x="4913" y="16734"/>
                </a:cubicBezTo>
                <a:cubicBezTo>
                  <a:pt x="4910" y="16734"/>
                  <a:pt x="4891" y="16726"/>
                  <a:pt x="4852" y="16709"/>
                </a:cubicBezTo>
                <a:cubicBezTo>
                  <a:pt x="4843" y="16705"/>
                  <a:pt x="4833" y="16699"/>
                  <a:pt x="4823" y="16694"/>
                </a:cubicBezTo>
                <a:lnTo>
                  <a:pt x="4823" y="16694"/>
                </a:lnTo>
                <a:lnTo>
                  <a:pt x="4827" y="16697"/>
                </a:lnTo>
                <a:cubicBezTo>
                  <a:pt x="4813" y="16689"/>
                  <a:pt x="4800" y="16682"/>
                  <a:pt x="4788" y="16675"/>
                </a:cubicBezTo>
                <a:lnTo>
                  <a:pt x="4788" y="16675"/>
                </a:lnTo>
                <a:cubicBezTo>
                  <a:pt x="4800" y="16682"/>
                  <a:pt x="4812" y="16688"/>
                  <a:pt x="4823" y="16694"/>
                </a:cubicBezTo>
                <a:lnTo>
                  <a:pt x="4823" y="16694"/>
                </a:lnTo>
                <a:lnTo>
                  <a:pt x="4782" y="16664"/>
                </a:lnTo>
                <a:close/>
                <a:moveTo>
                  <a:pt x="9698" y="18386"/>
                </a:moveTo>
                <a:lnTo>
                  <a:pt x="9698" y="18386"/>
                </a:lnTo>
                <a:cubicBezTo>
                  <a:pt x="9725" y="18393"/>
                  <a:pt x="9783" y="18404"/>
                  <a:pt x="9880" y="18423"/>
                </a:cubicBezTo>
                <a:cubicBezTo>
                  <a:pt x="9819" y="18411"/>
                  <a:pt x="9759" y="18399"/>
                  <a:pt x="9698" y="18386"/>
                </a:cubicBezTo>
                <a:close/>
                <a:moveTo>
                  <a:pt x="12735" y="3253"/>
                </a:moveTo>
                <a:cubicBezTo>
                  <a:pt x="11838" y="3253"/>
                  <a:pt x="10941" y="3282"/>
                  <a:pt x="10044" y="3340"/>
                </a:cubicBezTo>
                <a:lnTo>
                  <a:pt x="10283" y="3353"/>
                </a:lnTo>
                <a:cubicBezTo>
                  <a:pt x="10044" y="3365"/>
                  <a:pt x="9804" y="3390"/>
                  <a:pt x="9565" y="3416"/>
                </a:cubicBezTo>
                <a:cubicBezTo>
                  <a:pt x="9517" y="3419"/>
                  <a:pt x="9478" y="3420"/>
                  <a:pt x="9454" y="3420"/>
                </a:cubicBezTo>
                <a:cubicBezTo>
                  <a:pt x="9380" y="3420"/>
                  <a:pt x="9442" y="3406"/>
                  <a:pt x="9829" y="3378"/>
                </a:cubicBezTo>
                <a:cubicBezTo>
                  <a:pt x="9691" y="3378"/>
                  <a:pt x="9477" y="3403"/>
                  <a:pt x="9288" y="3428"/>
                </a:cubicBezTo>
                <a:cubicBezTo>
                  <a:pt x="9111" y="3441"/>
                  <a:pt x="8960" y="3466"/>
                  <a:pt x="8947" y="3479"/>
                </a:cubicBezTo>
                <a:cubicBezTo>
                  <a:pt x="8713" y="3502"/>
                  <a:pt x="8609" y="3512"/>
                  <a:pt x="8585" y="3512"/>
                </a:cubicBezTo>
                <a:cubicBezTo>
                  <a:pt x="8556" y="3512"/>
                  <a:pt x="8632" y="3499"/>
                  <a:pt x="8733" y="3479"/>
                </a:cubicBezTo>
                <a:cubicBezTo>
                  <a:pt x="8814" y="3456"/>
                  <a:pt x="8915" y="3440"/>
                  <a:pt x="8988" y="3432"/>
                </a:cubicBezTo>
                <a:lnTo>
                  <a:pt x="8988" y="3432"/>
                </a:lnTo>
                <a:cubicBezTo>
                  <a:pt x="8846" y="3443"/>
                  <a:pt x="8732" y="3456"/>
                  <a:pt x="8607" y="3479"/>
                </a:cubicBezTo>
                <a:lnTo>
                  <a:pt x="8708" y="3466"/>
                </a:lnTo>
                <a:lnTo>
                  <a:pt x="8708" y="3466"/>
                </a:lnTo>
                <a:cubicBezTo>
                  <a:pt x="8368" y="3529"/>
                  <a:pt x="8342" y="3542"/>
                  <a:pt x="7725" y="3630"/>
                </a:cubicBezTo>
                <a:cubicBezTo>
                  <a:pt x="7530" y="3655"/>
                  <a:pt x="7479" y="3658"/>
                  <a:pt x="7459" y="3658"/>
                </a:cubicBezTo>
                <a:cubicBezTo>
                  <a:pt x="7452" y="3658"/>
                  <a:pt x="7448" y="3658"/>
                  <a:pt x="7444" y="3658"/>
                </a:cubicBezTo>
                <a:cubicBezTo>
                  <a:pt x="7435" y="3658"/>
                  <a:pt x="7423" y="3659"/>
                  <a:pt x="7372" y="3668"/>
                </a:cubicBezTo>
                <a:lnTo>
                  <a:pt x="7322" y="3668"/>
                </a:lnTo>
                <a:lnTo>
                  <a:pt x="7133" y="3705"/>
                </a:lnTo>
                <a:lnTo>
                  <a:pt x="6238" y="3857"/>
                </a:lnTo>
                <a:lnTo>
                  <a:pt x="6238" y="3857"/>
                </a:lnTo>
                <a:lnTo>
                  <a:pt x="6604" y="3819"/>
                </a:lnTo>
                <a:lnTo>
                  <a:pt x="6604" y="3819"/>
                </a:lnTo>
                <a:cubicBezTo>
                  <a:pt x="6309" y="3874"/>
                  <a:pt x="5995" y="3936"/>
                  <a:pt x="6008" y="3936"/>
                </a:cubicBezTo>
                <a:cubicBezTo>
                  <a:pt x="6011" y="3936"/>
                  <a:pt x="6027" y="3933"/>
                  <a:pt x="6059" y="3928"/>
                </a:cubicBezTo>
                <a:lnTo>
                  <a:pt x="6059" y="3928"/>
                </a:lnTo>
                <a:cubicBezTo>
                  <a:pt x="5444" y="4041"/>
                  <a:pt x="4840" y="4210"/>
                  <a:pt x="4247" y="4411"/>
                </a:cubicBezTo>
                <a:cubicBezTo>
                  <a:pt x="3894" y="4537"/>
                  <a:pt x="3542" y="4688"/>
                  <a:pt x="3201" y="4852"/>
                </a:cubicBezTo>
                <a:cubicBezTo>
                  <a:pt x="2899" y="5003"/>
                  <a:pt x="2697" y="5129"/>
                  <a:pt x="2609" y="5180"/>
                </a:cubicBezTo>
                <a:cubicBezTo>
                  <a:pt x="2370" y="5331"/>
                  <a:pt x="2130" y="5507"/>
                  <a:pt x="1916" y="5696"/>
                </a:cubicBezTo>
                <a:cubicBezTo>
                  <a:pt x="1691" y="5877"/>
                  <a:pt x="1486" y="6077"/>
                  <a:pt x="1301" y="6297"/>
                </a:cubicBezTo>
                <a:lnTo>
                  <a:pt x="1301" y="6297"/>
                </a:lnTo>
                <a:cubicBezTo>
                  <a:pt x="1312" y="6287"/>
                  <a:pt x="1321" y="6281"/>
                  <a:pt x="1324" y="6281"/>
                </a:cubicBezTo>
                <a:cubicBezTo>
                  <a:pt x="1326" y="6281"/>
                  <a:pt x="1326" y="6283"/>
                  <a:pt x="1324" y="6289"/>
                </a:cubicBezTo>
                <a:cubicBezTo>
                  <a:pt x="1311" y="6301"/>
                  <a:pt x="1236" y="6402"/>
                  <a:pt x="1059" y="6641"/>
                </a:cubicBezTo>
                <a:cubicBezTo>
                  <a:pt x="1068" y="6624"/>
                  <a:pt x="1069" y="6616"/>
                  <a:pt x="1064" y="6616"/>
                </a:cubicBezTo>
                <a:cubicBezTo>
                  <a:pt x="1055" y="6616"/>
                  <a:pt x="1025" y="6646"/>
                  <a:pt x="984" y="6704"/>
                </a:cubicBezTo>
                <a:cubicBezTo>
                  <a:pt x="933" y="6780"/>
                  <a:pt x="832" y="6919"/>
                  <a:pt x="744" y="7070"/>
                </a:cubicBezTo>
                <a:cubicBezTo>
                  <a:pt x="643" y="7234"/>
                  <a:pt x="568" y="7410"/>
                  <a:pt x="492" y="7586"/>
                </a:cubicBezTo>
                <a:lnTo>
                  <a:pt x="379" y="7838"/>
                </a:lnTo>
                <a:lnTo>
                  <a:pt x="303" y="8040"/>
                </a:lnTo>
                <a:cubicBezTo>
                  <a:pt x="319" y="8003"/>
                  <a:pt x="327" y="7986"/>
                  <a:pt x="329" y="7986"/>
                </a:cubicBezTo>
                <a:cubicBezTo>
                  <a:pt x="338" y="7986"/>
                  <a:pt x="226" y="8314"/>
                  <a:pt x="164" y="8632"/>
                </a:cubicBezTo>
                <a:cubicBezTo>
                  <a:pt x="127" y="8821"/>
                  <a:pt x="101" y="9010"/>
                  <a:pt x="89" y="9111"/>
                </a:cubicBezTo>
                <a:cubicBezTo>
                  <a:pt x="83" y="9155"/>
                  <a:pt x="80" y="9180"/>
                  <a:pt x="82" y="9180"/>
                </a:cubicBezTo>
                <a:cubicBezTo>
                  <a:pt x="84" y="9180"/>
                  <a:pt x="93" y="9140"/>
                  <a:pt x="114" y="9048"/>
                </a:cubicBezTo>
                <a:lnTo>
                  <a:pt x="114" y="9048"/>
                </a:lnTo>
                <a:cubicBezTo>
                  <a:pt x="87" y="9264"/>
                  <a:pt x="79" y="9299"/>
                  <a:pt x="74" y="9299"/>
                </a:cubicBezTo>
                <a:cubicBezTo>
                  <a:pt x="71" y="9299"/>
                  <a:pt x="70" y="9290"/>
                  <a:pt x="67" y="9290"/>
                </a:cubicBezTo>
                <a:cubicBezTo>
                  <a:pt x="63" y="9290"/>
                  <a:pt x="57" y="9316"/>
                  <a:pt x="38" y="9451"/>
                </a:cubicBezTo>
                <a:cubicBezTo>
                  <a:pt x="1" y="10107"/>
                  <a:pt x="64" y="10762"/>
                  <a:pt x="202" y="11392"/>
                </a:cubicBezTo>
                <a:cubicBezTo>
                  <a:pt x="353" y="12098"/>
                  <a:pt x="631" y="12778"/>
                  <a:pt x="1009" y="13395"/>
                </a:cubicBezTo>
                <a:cubicBezTo>
                  <a:pt x="1009" y="13396"/>
                  <a:pt x="1009" y="13396"/>
                  <a:pt x="1010" y="13396"/>
                </a:cubicBezTo>
                <a:cubicBezTo>
                  <a:pt x="1013" y="13396"/>
                  <a:pt x="977" y="13325"/>
                  <a:pt x="983" y="13325"/>
                </a:cubicBezTo>
                <a:cubicBezTo>
                  <a:pt x="987" y="13325"/>
                  <a:pt x="1008" y="13356"/>
                  <a:pt x="1072" y="13458"/>
                </a:cubicBezTo>
                <a:lnTo>
                  <a:pt x="1273" y="13799"/>
                </a:lnTo>
                <a:lnTo>
                  <a:pt x="1500" y="14114"/>
                </a:lnTo>
                <a:cubicBezTo>
                  <a:pt x="1563" y="14202"/>
                  <a:pt x="1626" y="14278"/>
                  <a:pt x="1702" y="14353"/>
                </a:cubicBezTo>
                <a:lnTo>
                  <a:pt x="2029" y="14719"/>
                </a:lnTo>
                <a:cubicBezTo>
                  <a:pt x="2000" y="14681"/>
                  <a:pt x="1961" y="14635"/>
                  <a:pt x="1963" y="14635"/>
                </a:cubicBezTo>
                <a:lnTo>
                  <a:pt x="1963" y="14635"/>
                </a:lnTo>
                <a:cubicBezTo>
                  <a:pt x="1965" y="14635"/>
                  <a:pt x="1986" y="14657"/>
                  <a:pt x="2042" y="14719"/>
                </a:cubicBezTo>
                <a:cubicBezTo>
                  <a:pt x="2533" y="15248"/>
                  <a:pt x="3088" y="15727"/>
                  <a:pt x="3693" y="16130"/>
                </a:cubicBezTo>
                <a:cubicBezTo>
                  <a:pt x="4310" y="16546"/>
                  <a:pt x="4953" y="16898"/>
                  <a:pt x="5633" y="17188"/>
                </a:cubicBezTo>
                <a:cubicBezTo>
                  <a:pt x="6937" y="17756"/>
                  <a:pt x="8322" y="18103"/>
                  <a:pt x="9698" y="18386"/>
                </a:cubicBezTo>
                <a:lnTo>
                  <a:pt x="9698" y="18386"/>
                </a:lnTo>
                <a:cubicBezTo>
                  <a:pt x="9681" y="18382"/>
                  <a:pt x="9677" y="18380"/>
                  <a:pt x="9682" y="18380"/>
                </a:cubicBezTo>
                <a:cubicBezTo>
                  <a:pt x="9703" y="18380"/>
                  <a:pt x="9864" y="18406"/>
                  <a:pt x="10044" y="18436"/>
                </a:cubicBezTo>
                <a:cubicBezTo>
                  <a:pt x="9949" y="18417"/>
                  <a:pt x="9952" y="18414"/>
                  <a:pt x="9974" y="18414"/>
                </a:cubicBezTo>
                <a:cubicBezTo>
                  <a:pt x="9985" y="18414"/>
                  <a:pt x="10001" y="18415"/>
                  <a:pt x="10012" y="18415"/>
                </a:cubicBezTo>
                <a:cubicBezTo>
                  <a:pt x="10022" y="18415"/>
                  <a:pt x="10028" y="18414"/>
                  <a:pt x="10018" y="18411"/>
                </a:cubicBezTo>
                <a:lnTo>
                  <a:pt x="10018" y="18411"/>
                </a:lnTo>
                <a:cubicBezTo>
                  <a:pt x="10409" y="18486"/>
                  <a:pt x="10812" y="18562"/>
                  <a:pt x="11215" y="18625"/>
                </a:cubicBezTo>
                <a:cubicBezTo>
                  <a:pt x="11434" y="18637"/>
                  <a:pt x="12435" y="18789"/>
                  <a:pt x="12633" y="18789"/>
                </a:cubicBezTo>
                <a:cubicBezTo>
                  <a:pt x="12640" y="18789"/>
                  <a:pt x="12647" y="18789"/>
                  <a:pt x="12652" y="18789"/>
                </a:cubicBezTo>
                <a:lnTo>
                  <a:pt x="12261" y="18751"/>
                </a:lnTo>
                <a:lnTo>
                  <a:pt x="12261" y="18751"/>
                </a:lnTo>
                <a:cubicBezTo>
                  <a:pt x="12308" y="18754"/>
                  <a:pt x="12340" y="18756"/>
                  <a:pt x="12361" y="18756"/>
                </a:cubicBezTo>
                <a:cubicBezTo>
                  <a:pt x="12568" y="18756"/>
                  <a:pt x="11563" y="18597"/>
                  <a:pt x="11631" y="18574"/>
                </a:cubicBezTo>
                <a:cubicBezTo>
                  <a:pt x="11064" y="18524"/>
                  <a:pt x="10132" y="18335"/>
                  <a:pt x="9212" y="18184"/>
                </a:cubicBezTo>
                <a:cubicBezTo>
                  <a:pt x="9156" y="18171"/>
                  <a:pt x="9140" y="18166"/>
                  <a:pt x="9146" y="18166"/>
                </a:cubicBezTo>
                <a:cubicBezTo>
                  <a:pt x="9159" y="18166"/>
                  <a:pt x="9280" y="18189"/>
                  <a:pt x="9292" y="18189"/>
                </a:cubicBezTo>
                <a:cubicBezTo>
                  <a:pt x="9294" y="18189"/>
                  <a:pt x="9290" y="18188"/>
                  <a:pt x="9275" y="18184"/>
                </a:cubicBezTo>
                <a:cubicBezTo>
                  <a:pt x="8933" y="18123"/>
                  <a:pt x="8604" y="18050"/>
                  <a:pt x="8275" y="17965"/>
                </a:cubicBezTo>
                <a:lnTo>
                  <a:pt x="8275" y="17965"/>
                </a:lnTo>
                <a:cubicBezTo>
                  <a:pt x="8280" y="17967"/>
                  <a:pt x="8286" y="17968"/>
                  <a:pt x="8292" y="17970"/>
                </a:cubicBezTo>
                <a:lnTo>
                  <a:pt x="8242" y="17957"/>
                </a:lnTo>
                <a:lnTo>
                  <a:pt x="8242" y="17957"/>
                </a:lnTo>
                <a:cubicBezTo>
                  <a:pt x="8253" y="17960"/>
                  <a:pt x="8264" y="17963"/>
                  <a:pt x="8275" y="17965"/>
                </a:cubicBezTo>
                <a:lnTo>
                  <a:pt x="8275" y="17965"/>
                </a:lnTo>
                <a:cubicBezTo>
                  <a:pt x="7688" y="17827"/>
                  <a:pt x="7102" y="17640"/>
                  <a:pt x="6528" y="17440"/>
                </a:cubicBezTo>
                <a:cubicBezTo>
                  <a:pt x="5910" y="17214"/>
                  <a:pt x="5306" y="16936"/>
                  <a:pt x="4726" y="16621"/>
                </a:cubicBezTo>
                <a:lnTo>
                  <a:pt x="4726" y="16621"/>
                </a:lnTo>
                <a:lnTo>
                  <a:pt x="4782" y="16664"/>
                </a:lnTo>
                <a:lnTo>
                  <a:pt x="4782" y="16664"/>
                </a:lnTo>
                <a:cubicBezTo>
                  <a:pt x="4730" y="16636"/>
                  <a:pt x="4666" y="16603"/>
                  <a:pt x="4602" y="16567"/>
                </a:cubicBezTo>
                <a:lnTo>
                  <a:pt x="4602" y="16567"/>
                </a:lnTo>
                <a:cubicBezTo>
                  <a:pt x="4652" y="16597"/>
                  <a:pt x="4712" y="16632"/>
                  <a:pt x="4788" y="16675"/>
                </a:cubicBezTo>
                <a:lnTo>
                  <a:pt x="4788" y="16675"/>
                </a:lnTo>
                <a:cubicBezTo>
                  <a:pt x="4697" y="16626"/>
                  <a:pt x="4573" y="16556"/>
                  <a:pt x="4429" y="16471"/>
                </a:cubicBezTo>
                <a:lnTo>
                  <a:pt x="4429" y="16471"/>
                </a:lnTo>
                <a:cubicBezTo>
                  <a:pt x="4471" y="16494"/>
                  <a:pt x="4516" y="16520"/>
                  <a:pt x="4562" y="16546"/>
                </a:cubicBezTo>
                <a:cubicBezTo>
                  <a:pt x="4575" y="16553"/>
                  <a:pt x="4588" y="16560"/>
                  <a:pt x="4602" y="16567"/>
                </a:cubicBezTo>
                <a:lnTo>
                  <a:pt x="4602" y="16567"/>
                </a:lnTo>
                <a:cubicBezTo>
                  <a:pt x="4466" y="16487"/>
                  <a:pt x="4403" y="16444"/>
                  <a:pt x="4298" y="16382"/>
                </a:cubicBezTo>
                <a:cubicBezTo>
                  <a:pt x="4256" y="16361"/>
                  <a:pt x="4237" y="16352"/>
                  <a:pt x="4233" y="16352"/>
                </a:cubicBezTo>
                <a:cubicBezTo>
                  <a:pt x="4232" y="16352"/>
                  <a:pt x="4232" y="16353"/>
                  <a:pt x="4233" y="16353"/>
                </a:cubicBezTo>
                <a:lnTo>
                  <a:pt x="4233" y="16353"/>
                </a:lnTo>
                <a:cubicBezTo>
                  <a:pt x="4027" y="16228"/>
                  <a:pt x="3798" y="16082"/>
                  <a:pt x="3579" y="15928"/>
                </a:cubicBezTo>
                <a:cubicBezTo>
                  <a:pt x="3201" y="15664"/>
                  <a:pt x="2848" y="15374"/>
                  <a:pt x="2521" y="15046"/>
                </a:cubicBezTo>
                <a:cubicBezTo>
                  <a:pt x="2398" y="14924"/>
                  <a:pt x="2363" y="14890"/>
                  <a:pt x="2359" y="14890"/>
                </a:cubicBezTo>
                <a:cubicBezTo>
                  <a:pt x="2355" y="14890"/>
                  <a:pt x="2397" y="14937"/>
                  <a:pt x="2393" y="14937"/>
                </a:cubicBezTo>
                <a:cubicBezTo>
                  <a:pt x="2389" y="14937"/>
                  <a:pt x="2354" y="14904"/>
                  <a:pt x="2231" y="14782"/>
                </a:cubicBezTo>
                <a:cubicBezTo>
                  <a:pt x="2193" y="14744"/>
                  <a:pt x="2168" y="14706"/>
                  <a:pt x="2143" y="14668"/>
                </a:cubicBezTo>
                <a:lnTo>
                  <a:pt x="2029" y="14567"/>
                </a:lnTo>
                <a:cubicBezTo>
                  <a:pt x="1903" y="14441"/>
                  <a:pt x="1790" y="14290"/>
                  <a:pt x="1689" y="14126"/>
                </a:cubicBezTo>
                <a:lnTo>
                  <a:pt x="1689" y="14126"/>
                </a:lnTo>
                <a:lnTo>
                  <a:pt x="1903" y="14391"/>
                </a:lnTo>
                <a:lnTo>
                  <a:pt x="1651" y="14076"/>
                </a:lnTo>
                <a:lnTo>
                  <a:pt x="1387" y="13710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233" y="13503"/>
                  <a:pt x="1261" y="13545"/>
                  <a:pt x="1289" y="13586"/>
                </a:cubicBezTo>
                <a:lnTo>
                  <a:pt x="1289" y="13586"/>
                </a:lnTo>
                <a:cubicBezTo>
                  <a:pt x="1253" y="13534"/>
                  <a:pt x="1217" y="13481"/>
                  <a:pt x="1183" y="13427"/>
                </a:cubicBezTo>
                <a:lnTo>
                  <a:pt x="1183" y="13427"/>
                </a:lnTo>
                <a:lnTo>
                  <a:pt x="1160" y="13395"/>
                </a:lnTo>
                <a:cubicBezTo>
                  <a:pt x="1156" y="13388"/>
                  <a:pt x="1153" y="13381"/>
                  <a:pt x="1149" y="13374"/>
                </a:cubicBezTo>
                <a:lnTo>
                  <a:pt x="1149" y="13374"/>
                </a:lnTo>
                <a:cubicBezTo>
                  <a:pt x="1160" y="13392"/>
                  <a:pt x="1172" y="13410"/>
                  <a:pt x="1183" y="13427"/>
                </a:cubicBezTo>
                <a:lnTo>
                  <a:pt x="1183" y="13427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175" y="13409"/>
                  <a:pt x="1143" y="13356"/>
                  <a:pt x="1112" y="13301"/>
                </a:cubicBezTo>
                <a:lnTo>
                  <a:pt x="1112" y="13301"/>
                </a:lnTo>
                <a:cubicBezTo>
                  <a:pt x="1124" y="13323"/>
                  <a:pt x="1136" y="13348"/>
                  <a:pt x="1149" y="13374"/>
                </a:cubicBezTo>
                <a:lnTo>
                  <a:pt x="1149" y="13374"/>
                </a:lnTo>
                <a:cubicBezTo>
                  <a:pt x="997" y="13131"/>
                  <a:pt x="864" y="12872"/>
                  <a:pt x="744" y="12614"/>
                </a:cubicBezTo>
                <a:cubicBezTo>
                  <a:pt x="568" y="12236"/>
                  <a:pt x="442" y="11846"/>
                  <a:pt x="341" y="11442"/>
                </a:cubicBezTo>
                <a:cubicBezTo>
                  <a:pt x="240" y="11039"/>
                  <a:pt x="190" y="10636"/>
                  <a:pt x="164" y="10220"/>
                </a:cubicBezTo>
                <a:cubicBezTo>
                  <a:pt x="152" y="10018"/>
                  <a:pt x="152" y="9829"/>
                  <a:pt x="152" y="9628"/>
                </a:cubicBezTo>
                <a:cubicBezTo>
                  <a:pt x="152" y="9448"/>
                  <a:pt x="175" y="9268"/>
                  <a:pt x="199" y="9088"/>
                </a:cubicBezTo>
                <a:lnTo>
                  <a:pt x="199" y="9088"/>
                </a:lnTo>
                <a:cubicBezTo>
                  <a:pt x="194" y="9108"/>
                  <a:pt x="185" y="9128"/>
                  <a:pt x="180" y="9149"/>
                </a:cubicBezTo>
                <a:lnTo>
                  <a:pt x="180" y="9149"/>
                </a:lnTo>
                <a:cubicBezTo>
                  <a:pt x="205" y="8955"/>
                  <a:pt x="242" y="8750"/>
                  <a:pt x="278" y="8557"/>
                </a:cubicBezTo>
                <a:cubicBezTo>
                  <a:pt x="303" y="8431"/>
                  <a:pt x="341" y="8305"/>
                  <a:pt x="379" y="8179"/>
                </a:cubicBezTo>
                <a:cubicBezTo>
                  <a:pt x="429" y="8065"/>
                  <a:pt x="454" y="7952"/>
                  <a:pt x="517" y="7801"/>
                </a:cubicBezTo>
                <a:lnTo>
                  <a:pt x="631" y="7523"/>
                </a:lnTo>
                <a:cubicBezTo>
                  <a:pt x="681" y="7423"/>
                  <a:pt x="744" y="7309"/>
                  <a:pt x="807" y="7171"/>
                </a:cubicBezTo>
                <a:lnTo>
                  <a:pt x="807" y="7171"/>
                </a:lnTo>
                <a:lnTo>
                  <a:pt x="795" y="7208"/>
                </a:lnTo>
                <a:cubicBezTo>
                  <a:pt x="933" y="6944"/>
                  <a:pt x="1097" y="6692"/>
                  <a:pt x="1286" y="6452"/>
                </a:cubicBezTo>
                <a:lnTo>
                  <a:pt x="1286" y="6452"/>
                </a:lnTo>
                <a:cubicBezTo>
                  <a:pt x="1258" y="6492"/>
                  <a:pt x="1248" y="6508"/>
                  <a:pt x="1250" y="6508"/>
                </a:cubicBezTo>
                <a:cubicBezTo>
                  <a:pt x="1253" y="6508"/>
                  <a:pt x="1314" y="6433"/>
                  <a:pt x="1374" y="6364"/>
                </a:cubicBezTo>
                <a:cubicBezTo>
                  <a:pt x="1428" y="6302"/>
                  <a:pt x="1482" y="6245"/>
                  <a:pt x="1487" y="6245"/>
                </a:cubicBezTo>
                <a:cubicBezTo>
                  <a:pt x="1490" y="6245"/>
                  <a:pt x="1473" y="6268"/>
                  <a:pt x="1425" y="6326"/>
                </a:cubicBezTo>
                <a:cubicBezTo>
                  <a:pt x="1601" y="6125"/>
                  <a:pt x="1803" y="5923"/>
                  <a:pt x="2017" y="5734"/>
                </a:cubicBezTo>
                <a:cubicBezTo>
                  <a:pt x="2155" y="5608"/>
                  <a:pt x="2294" y="5495"/>
                  <a:pt x="2445" y="5394"/>
                </a:cubicBezTo>
                <a:lnTo>
                  <a:pt x="2609" y="5293"/>
                </a:lnTo>
                <a:cubicBezTo>
                  <a:pt x="2848" y="5129"/>
                  <a:pt x="3113" y="4978"/>
                  <a:pt x="3390" y="4852"/>
                </a:cubicBezTo>
                <a:lnTo>
                  <a:pt x="3390" y="4852"/>
                </a:lnTo>
                <a:cubicBezTo>
                  <a:pt x="3278" y="4905"/>
                  <a:pt x="3243" y="4923"/>
                  <a:pt x="3248" y="4923"/>
                </a:cubicBezTo>
                <a:cubicBezTo>
                  <a:pt x="3257" y="4923"/>
                  <a:pt x="3405" y="4860"/>
                  <a:pt x="3421" y="4860"/>
                </a:cubicBezTo>
                <a:cubicBezTo>
                  <a:pt x="3430" y="4860"/>
                  <a:pt x="3393" y="4882"/>
                  <a:pt x="3252" y="4953"/>
                </a:cubicBezTo>
                <a:cubicBezTo>
                  <a:pt x="3705" y="4739"/>
                  <a:pt x="4172" y="4550"/>
                  <a:pt x="4650" y="4398"/>
                </a:cubicBezTo>
                <a:cubicBezTo>
                  <a:pt x="4965" y="4285"/>
                  <a:pt x="5293" y="4209"/>
                  <a:pt x="5621" y="4146"/>
                </a:cubicBezTo>
                <a:cubicBezTo>
                  <a:pt x="5717" y="4116"/>
                  <a:pt x="5746" y="4103"/>
                  <a:pt x="5731" y="4103"/>
                </a:cubicBezTo>
                <a:cubicBezTo>
                  <a:pt x="5703" y="4103"/>
                  <a:pt x="5516" y="4147"/>
                  <a:pt x="5318" y="4197"/>
                </a:cubicBezTo>
                <a:cubicBezTo>
                  <a:pt x="5072" y="4258"/>
                  <a:pt x="4810" y="4336"/>
                  <a:pt x="4808" y="4336"/>
                </a:cubicBezTo>
                <a:cubicBezTo>
                  <a:pt x="4808" y="4336"/>
                  <a:pt x="4821" y="4332"/>
                  <a:pt x="4852" y="4323"/>
                </a:cubicBezTo>
                <a:lnTo>
                  <a:pt x="4852" y="4323"/>
                </a:lnTo>
                <a:cubicBezTo>
                  <a:pt x="4819" y="4330"/>
                  <a:pt x="4800" y="4334"/>
                  <a:pt x="4794" y="4334"/>
                </a:cubicBezTo>
                <a:cubicBezTo>
                  <a:pt x="4747" y="4334"/>
                  <a:pt x="5365" y="4149"/>
                  <a:pt x="5709" y="4071"/>
                </a:cubicBezTo>
                <a:cubicBezTo>
                  <a:pt x="5910" y="4033"/>
                  <a:pt x="6087" y="3995"/>
                  <a:pt x="6339" y="3957"/>
                </a:cubicBezTo>
                <a:cubicBezTo>
                  <a:pt x="6599" y="3920"/>
                  <a:pt x="6908" y="3883"/>
                  <a:pt x="7408" y="3786"/>
                </a:cubicBezTo>
                <a:lnTo>
                  <a:pt x="7408" y="3786"/>
                </a:lnTo>
                <a:lnTo>
                  <a:pt x="7511" y="3768"/>
                </a:lnTo>
                <a:lnTo>
                  <a:pt x="7801" y="3731"/>
                </a:lnTo>
                <a:cubicBezTo>
                  <a:pt x="8002" y="3705"/>
                  <a:pt x="8216" y="3668"/>
                  <a:pt x="8456" y="3642"/>
                </a:cubicBezTo>
                <a:cubicBezTo>
                  <a:pt x="8708" y="3579"/>
                  <a:pt x="9061" y="3567"/>
                  <a:pt x="9136" y="3542"/>
                </a:cubicBezTo>
                <a:lnTo>
                  <a:pt x="9136" y="3542"/>
                </a:lnTo>
                <a:cubicBezTo>
                  <a:pt x="8821" y="3567"/>
                  <a:pt x="8506" y="3617"/>
                  <a:pt x="8191" y="3655"/>
                </a:cubicBezTo>
                <a:cubicBezTo>
                  <a:pt x="8720" y="3567"/>
                  <a:pt x="9225" y="3504"/>
                  <a:pt x="10119" y="3428"/>
                </a:cubicBezTo>
                <a:lnTo>
                  <a:pt x="10119" y="3428"/>
                </a:lnTo>
                <a:lnTo>
                  <a:pt x="9603" y="3491"/>
                </a:lnTo>
                <a:cubicBezTo>
                  <a:pt x="9867" y="3479"/>
                  <a:pt x="10107" y="3441"/>
                  <a:pt x="10371" y="3428"/>
                </a:cubicBezTo>
                <a:lnTo>
                  <a:pt x="10371" y="3428"/>
                </a:lnTo>
                <a:cubicBezTo>
                  <a:pt x="10296" y="3453"/>
                  <a:pt x="9225" y="3529"/>
                  <a:pt x="8645" y="3617"/>
                </a:cubicBezTo>
                <a:cubicBezTo>
                  <a:pt x="8868" y="3597"/>
                  <a:pt x="9434" y="3528"/>
                  <a:pt x="9495" y="3528"/>
                </a:cubicBezTo>
                <a:cubicBezTo>
                  <a:pt x="9510" y="3528"/>
                  <a:pt x="9495" y="3532"/>
                  <a:pt x="9439" y="3542"/>
                </a:cubicBezTo>
                <a:cubicBezTo>
                  <a:pt x="9691" y="3504"/>
                  <a:pt x="9943" y="3479"/>
                  <a:pt x="10195" y="3466"/>
                </a:cubicBezTo>
                <a:cubicBezTo>
                  <a:pt x="10485" y="3453"/>
                  <a:pt x="10812" y="3428"/>
                  <a:pt x="11165" y="3403"/>
                </a:cubicBezTo>
                <a:lnTo>
                  <a:pt x="11165" y="3403"/>
                </a:lnTo>
                <a:lnTo>
                  <a:pt x="11115" y="3416"/>
                </a:lnTo>
                <a:lnTo>
                  <a:pt x="11354" y="3403"/>
                </a:lnTo>
                <a:lnTo>
                  <a:pt x="11669" y="3390"/>
                </a:lnTo>
                <a:lnTo>
                  <a:pt x="11669" y="3390"/>
                </a:lnTo>
                <a:cubicBezTo>
                  <a:pt x="11543" y="3403"/>
                  <a:pt x="11417" y="3403"/>
                  <a:pt x="11304" y="3416"/>
                </a:cubicBezTo>
                <a:cubicBezTo>
                  <a:pt x="11581" y="3403"/>
                  <a:pt x="11858" y="3403"/>
                  <a:pt x="12123" y="3403"/>
                </a:cubicBezTo>
                <a:lnTo>
                  <a:pt x="12324" y="3403"/>
                </a:lnTo>
                <a:cubicBezTo>
                  <a:pt x="12337" y="3403"/>
                  <a:pt x="12438" y="3378"/>
                  <a:pt x="12198" y="3378"/>
                </a:cubicBezTo>
                <a:lnTo>
                  <a:pt x="12639" y="3365"/>
                </a:lnTo>
                <a:lnTo>
                  <a:pt x="12954" y="3365"/>
                </a:lnTo>
                <a:cubicBezTo>
                  <a:pt x="13118" y="3365"/>
                  <a:pt x="13219" y="3378"/>
                  <a:pt x="13332" y="3390"/>
                </a:cubicBezTo>
                <a:cubicBezTo>
                  <a:pt x="13506" y="3400"/>
                  <a:pt x="13694" y="3402"/>
                  <a:pt x="14123" y="3420"/>
                </a:cubicBezTo>
                <a:lnTo>
                  <a:pt x="14123" y="3420"/>
                </a:lnTo>
                <a:cubicBezTo>
                  <a:pt x="14011" y="3411"/>
                  <a:pt x="13969" y="3403"/>
                  <a:pt x="14126" y="3403"/>
                </a:cubicBezTo>
                <a:cubicBezTo>
                  <a:pt x="14416" y="3428"/>
                  <a:pt x="14819" y="3453"/>
                  <a:pt x="14996" y="3466"/>
                </a:cubicBezTo>
                <a:cubicBezTo>
                  <a:pt x="15253" y="3481"/>
                  <a:pt x="15374" y="3487"/>
                  <a:pt x="15418" y="3487"/>
                </a:cubicBezTo>
                <a:cubicBezTo>
                  <a:pt x="15532" y="3487"/>
                  <a:pt x="15119" y="3449"/>
                  <a:pt x="15192" y="3449"/>
                </a:cubicBezTo>
                <a:cubicBezTo>
                  <a:pt x="15206" y="3449"/>
                  <a:pt x="15235" y="3450"/>
                  <a:pt x="15286" y="3453"/>
                </a:cubicBezTo>
                <a:cubicBezTo>
                  <a:pt x="15638" y="3504"/>
                  <a:pt x="15802" y="3479"/>
                  <a:pt x="16256" y="3516"/>
                </a:cubicBezTo>
                <a:lnTo>
                  <a:pt x="16256" y="3529"/>
                </a:lnTo>
                <a:cubicBezTo>
                  <a:pt x="16854" y="3586"/>
                  <a:pt x="16933" y="3586"/>
                  <a:pt x="16996" y="3586"/>
                </a:cubicBezTo>
                <a:cubicBezTo>
                  <a:pt x="17059" y="3586"/>
                  <a:pt x="17106" y="3586"/>
                  <a:pt x="17642" y="3642"/>
                </a:cubicBezTo>
                <a:lnTo>
                  <a:pt x="17188" y="3617"/>
                </a:lnTo>
                <a:lnTo>
                  <a:pt x="17755" y="3668"/>
                </a:lnTo>
                <a:lnTo>
                  <a:pt x="17629" y="3668"/>
                </a:lnTo>
                <a:cubicBezTo>
                  <a:pt x="18234" y="3731"/>
                  <a:pt x="18423" y="3756"/>
                  <a:pt x="19015" y="3831"/>
                </a:cubicBezTo>
                <a:cubicBezTo>
                  <a:pt x="18973" y="3824"/>
                  <a:pt x="18965" y="3820"/>
                  <a:pt x="18988" y="3820"/>
                </a:cubicBezTo>
                <a:cubicBezTo>
                  <a:pt x="19041" y="3820"/>
                  <a:pt x="19260" y="3842"/>
                  <a:pt x="19620" y="3894"/>
                </a:cubicBezTo>
                <a:cubicBezTo>
                  <a:pt x="19797" y="3945"/>
                  <a:pt x="19986" y="3970"/>
                  <a:pt x="20162" y="3995"/>
                </a:cubicBezTo>
                <a:cubicBezTo>
                  <a:pt x="19935" y="3970"/>
                  <a:pt x="19708" y="3945"/>
                  <a:pt x="19494" y="3894"/>
                </a:cubicBezTo>
                <a:cubicBezTo>
                  <a:pt x="19456" y="3894"/>
                  <a:pt x="19318" y="3882"/>
                  <a:pt x="19293" y="3882"/>
                </a:cubicBezTo>
                <a:cubicBezTo>
                  <a:pt x="19609" y="3935"/>
                  <a:pt x="20066" y="3996"/>
                  <a:pt x="20362" y="4044"/>
                </a:cubicBezTo>
                <a:lnTo>
                  <a:pt x="20362" y="4044"/>
                </a:lnTo>
                <a:lnTo>
                  <a:pt x="20225" y="4020"/>
                </a:lnTo>
                <a:lnTo>
                  <a:pt x="20225" y="4020"/>
                </a:lnTo>
                <a:cubicBezTo>
                  <a:pt x="20590" y="4071"/>
                  <a:pt x="20943" y="4134"/>
                  <a:pt x="21309" y="4184"/>
                </a:cubicBezTo>
                <a:cubicBezTo>
                  <a:pt x="21378" y="4195"/>
                  <a:pt x="21393" y="4199"/>
                  <a:pt x="21378" y="4199"/>
                </a:cubicBezTo>
                <a:cubicBezTo>
                  <a:pt x="21358" y="4199"/>
                  <a:pt x="21281" y="4192"/>
                  <a:pt x="21208" y="4184"/>
                </a:cubicBezTo>
                <a:lnTo>
                  <a:pt x="21208" y="4184"/>
                </a:lnTo>
                <a:cubicBezTo>
                  <a:pt x="21422" y="4209"/>
                  <a:pt x="21573" y="4235"/>
                  <a:pt x="21888" y="4285"/>
                </a:cubicBezTo>
                <a:cubicBezTo>
                  <a:pt x="21812" y="4285"/>
                  <a:pt x="21738" y="4283"/>
                  <a:pt x="21664" y="4276"/>
                </a:cubicBezTo>
                <a:lnTo>
                  <a:pt x="21664" y="4276"/>
                </a:lnTo>
                <a:cubicBezTo>
                  <a:pt x="21907" y="4320"/>
                  <a:pt x="22150" y="4363"/>
                  <a:pt x="22392" y="4398"/>
                </a:cubicBezTo>
                <a:cubicBezTo>
                  <a:pt x="22451" y="4422"/>
                  <a:pt x="22851" y="4500"/>
                  <a:pt x="22801" y="4500"/>
                </a:cubicBezTo>
                <a:cubicBezTo>
                  <a:pt x="22797" y="4500"/>
                  <a:pt x="22791" y="4500"/>
                  <a:pt x="22783" y="4499"/>
                </a:cubicBezTo>
                <a:lnTo>
                  <a:pt x="22783" y="4499"/>
                </a:lnTo>
                <a:cubicBezTo>
                  <a:pt x="23337" y="4613"/>
                  <a:pt x="24169" y="4751"/>
                  <a:pt x="24900" y="4928"/>
                </a:cubicBezTo>
                <a:cubicBezTo>
                  <a:pt x="24938" y="4928"/>
                  <a:pt x="25026" y="4953"/>
                  <a:pt x="25177" y="4991"/>
                </a:cubicBezTo>
                <a:lnTo>
                  <a:pt x="27319" y="5495"/>
                </a:lnTo>
                <a:lnTo>
                  <a:pt x="27773" y="5633"/>
                </a:lnTo>
                <a:cubicBezTo>
                  <a:pt x="27907" y="5667"/>
                  <a:pt x="27960" y="5679"/>
                  <a:pt x="27968" y="5679"/>
                </a:cubicBezTo>
                <a:cubicBezTo>
                  <a:pt x="27989" y="5679"/>
                  <a:pt x="27743" y="5607"/>
                  <a:pt x="27776" y="5607"/>
                </a:cubicBezTo>
                <a:cubicBezTo>
                  <a:pt x="27795" y="5607"/>
                  <a:pt x="27909" y="5631"/>
                  <a:pt x="28227" y="5709"/>
                </a:cubicBezTo>
                <a:cubicBezTo>
                  <a:pt x="28983" y="5898"/>
                  <a:pt x="28504" y="5797"/>
                  <a:pt x="28768" y="5873"/>
                </a:cubicBezTo>
                <a:cubicBezTo>
                  <a:pt x="29146" y="5961"/>
                  <a:pt x="29814" y="6112"/>
                  <a:pt x="30507" y="6314"/>
                </a:cubicBezTo>
                <a:lnTo>
                  <a:pt x="29877" y="6150"/>
                </a:lnTo>
                <a:lnTo>
                  <a:pt x="30407" y="6314"/>
                </a:lnTo>
                <a:cubicBezTo>
                  <a:pt x="29969" y="6211"/>
                  <a:pt x="29613" y="6120"/>
                  <a:pt x="29586" y="6120"/>
                </a:cubicBezTo>
                <a:cubicBezTo>
                  <a:pt x="29573" y="6120"/>
                  <a:pt x="29632" y="6140"/>
                  <a:pt x="29789" y="6188"/>
                </a:cubicBezTo>
                <a:cubicBezTo>
                  <a:pt x="29791" y="6187"/>
                  <a:pt x="29794" y="6187"/>
                  <a:pt x="29798" y="6187"/>
                </a:cubicBezTo>
                <a:cubicBezTo>
                  <a:pt x="29962" y="6187"/>
                  <a:pt x="31814" y="6705"/>
                  <a:pt x="31928" y="6705"/>
                </a:cubicBezTo>
                <a:cubicBezTo>
                  <a:pt x="31929" y="6705"/>
                  <a:pt x="31930" y="6705"/>
                  <a:pt x="31931" y="6704"/>
                </a:cubicBezTo>
                <a:lnTo>
                  <a:pt x="32284" y="6805"/>
                </a:lnTo>
                <a:lnTo>
                  <a:pt x="32070" y="6755"/>
                </a:lnTo>
                <a:lnTo>
                  <a:pt x="32070" y="6755"/>
                </a:lnTo>
                <a:cubicBezTo>
                  <a:pt x="32738" y="6944"/>
                  <a:pt x="32574" y="6856"/>
                  <a:pt x="33456" y="7095"/>
                </a:cubicBezTo>
                <a:cubicBezTo>
                  <a:pt x="33676" y="7159"/>
                  <a:pt x="33849" y="7203"/>
                  <a:pt x="33845" y="7203"/>
                </a:cubicBezTo>
                <a:cubicBezTo>
                  <a:pt x="33844" y="7203"/>
                  <a:pt x="33817" y="7197"/>
                  <a:pt x="33758" y="7183"/>
                </a:cubicBezTo>
                <a:lnTo>
                  <a:pt x="33758" y="7183"/>
                </a:lnTo>
                <a:lnTo>
                  <a:pt x="34439" y="7360"/>
                </a:lnTo>
                <a:cubicBezTo>
                  <a:pt x="34540" y="7385"/>
                  <a:pt x="34577" y="7397"/>
                  <a:pt x="34565" y="7397"/>
                </a:cubicBezTo>
                <a:cubicBezTo>
                  <a:pt x="34552" y="7397"/>
                  <a:pt x="34489" y="7385"/>
                  <a:pt x="34388" y="7360"/>
                </a:cubicBezTo>
                <a:lnTo>
                  <a:pt x="34388" y="7360"/>
                </a:lnTo>
                <a:lnTo>
                  <a:pt x="35434" y="7624"/>
                </a:lnTo>
                <a:lnTo>
                  <a:pt x="35422" y="7624"/>
                </a:lnTo>
                <a:lnTo>
                  <a:pt x="36077" y="7775"/>
                </a:lnTo>
                <a:cubicBezTo>
                  <a:pt x="36146" y="7795"/>
                  <a:pt x="36170" y="7802"/>
                  <a:pt x="36168" y="7802"/>
                </a:cubicBezTo>
                <a:cubicBezTo>
                  <a:pt x="36164" y="7802"/>
                  <a:pt x="36033" y="7768"/>
                  <a:pt x="36008" y="7768"/>
                </a:cubicBezTo>
                <a:cubicBezTo>
                  <a:pt x="36002" y="7768"/>
                  <a:pt x="36003" y="7770"/>
                  <a:pt x="36014" y="7775"/>
                </a:cubicBezTo>
                <a:lnTo>
                  <a:pt x="36594" y="7914"/>
                </a:lnTo>
                <a:cubicBezTo>
                  <a:pt x="36639" y="7927"/>
                  <a:pt x="36656" y="7932"/>
                  <a:pt x="36651" y="7932"/>
                </a:cubicBezTo>
                <a:cubicBezTo>
                  <a:pt x="36632" y="7932"/>
                  <a:pt x="36261" y="7844"/>
                  <a:pt x="35938" y="7763"/>
                </a:cubicBezTo>
                <a:lnTo>
                  <a:pt x="35938" y="7763"/>
                </a:lnTo>
                <a:cubicBezTo>
                  <a:pt x="36468" y="7939"/>
                  <a:pt x="36417" y="7876"/>
                  <a:pt x="37576" y="8191"/>
                </a:cubicBezTo>
                <a:lnTo>
                  <a:pt x="37035" y="8065"/>
                </a:lnTo>
                <a:lnTo>
                  <a:pt x="37035" y="8065"/>
                </a:lnTo>
                <a:cubicBezTo>
                  <a:pt x="37361" y="8162"/>
                  <a:pt x="37767" y="8258"/>
                  <a:pt x="38344" y="8410"/>
                </a:cubicBezTo>
                <a:lnTo>
                  <a:pt x="38344" y="8410"/>
                </a:lnTo>
                <a:cubicBezTo>
                  <a:pt x="38123" y="8351"/>
                  <a:pt x="37592" y="8200"/>
                  <a:pt x="37634" y="8200"/>
                </a:cubicBezTo>
                <a:cubicBezTo>
                  <a:pt x="37646" y="8200"/>
                  <a:pt x="37704" y="8212"/>
                  <a:pt x="37828" y="8242"/>
                </a:cubicBezTo>
                <a:cubicBezTo>
                  <a:pt x="37992" y="8280"/>
                  <a:pt x="38232" y="8343"/>
                  <a:pt x="38572" y="8418"/>
                </a:cubicBezTo>
                <a:cubicBezTo>
                  <a:pt x="38648" y="8443"/>
                  <a:pt x="38711" y="8469"/>
                  <a:pt x="38786" y="8481"/>
                </a:cubicBezTo>
                <a:lnTo>
                  <a:pt x="39315" y="8607"/>
                </a:lnTo>
                <a:lnTo>
                  <a:pt x="39278" y="8607"/>
                </a:lnTo>
                <a:cubicBezTo>
                  <a:pt x="39731" y="8708"/>
                  <a:pt x="39706" y="8695"/>
                  <a:pt x="39971" y="8746"/>
                </a:cubicBezTo>
                <a:cubicBezTo>
                  <a:pt x="40210" y="8796"/>
                  <a:pt x="40449" y="8859"/>
                  <a:pt x="40676" y="8935"/>
                </a:cubicBezTo>
                <a:cubicBezTo>
                  <a:pt x="40856" y="8971"/>
                  <a:pt x="40929" y="8984"/>
                  <a:pt x="40944" y="8984"/>
                </a:cubicBezTo>
                <a:cubicBezTo>
                  <a:pt x="40979" y="8984"/>
                  <a:pt x="40702" y="8915"/>
                  <a:pt x="40729" y="8915"/>
                </a:cubicBezTo>
                <a:cubicBezTo>
                  <a:pt x="40743" y="8915"/>
                  <a:pt x="40833" y="8933"/>
                  <a:pt x="41080" y="8985"/>
                </a:cubicBezTo>
                <a:cubicBezTo>
                  <a:pt x="41747" y="9136"/>
                  <a:pt x="42226" y="9212"/>
                  <a:pt x="43033" y="9363"/>
                </a:cubicBezTo>
                <a:cubicBezTo>
                  <a:pt x="43197" y="9394"/>
                  <a:pt x="43234" y="9403"/>
                  <a:pt x="43222" y="9403"/>
                </a:cubicBezTo>
                <a:cubicBezTo>
                  <a:pt x="43213" y="9403"/>
                  <a:pt x="43183" y="9399"/>
                  <a:pt x="43152" y="9395"/>
                </a:cubicBezTo>
                <a:lnTo>
                  <a:pt x="43152" y="9395"/>
                </a:lnTo>
                <a:lnTo>
                  <a:pt x="43524" y="9451"/>
                </a:lnTo>
                <a:cubicBezTo>
                  <a:pt x="43637" y="9464"/>
                  <a:pt x="43600" y="9464"/>
                  <a:pt x="43574" y="9464"/>
                </a:cubicBezTo>
                <a:cubicBezTo>
                  <a:pt x="43927" y="9514"/>
                  <a:pt x="43612" y="9451"/>
                  <a:pt x="44167" y="9540"/>
                </a:cubicBezTo>
                <a:cubicBezTo>
                  <a:pt x="44242" y="9540"/>
                  <a:pt x="44532" y="9603"/>
                  <a:pt x="44872" y="9653"/>
                </a:cubicBezTo>
                <a:cubicBezTo>
                  <a:pt x="45225" y="9716"/>
                  <a:pt x="45641" y="9792"/>
                  <a:pt x="45994" y="9817"/>
                </a:cubicBezTo>
                <a:cubicBezTo>
                  <a:pt x="46054" y="9826"/>
                  <a:pt x="46058" y="9829"/>
                  <a:pt x="46041" y="9829"/>
                </a:cubicBezTo>
                <a:cubicBezTo>
                  <a:pt x="46023" y="9829"/>
                  <a:pt x="45980" y="9826"/>
                  <a:pt x="45960" y="9826"/>
                </a:cubicBezTo>
                <a:cubicBezTo>
                  <a:pt x="45949" y="9826"/>
                  <a:pt x="45945" y="9827"/>
                  <a:pt x="45956" y="9829"/>
                </a:cubicBezTo>
                <a:cubicBezTo>
                  <a:pt x="46901" y="9930"/>
                  <a:pt x="46775" y="9930"/>
                  <a:pt x="47556" y="9981"/>
                </a:cubicBezTo>
                <a:lnTo>
                  <a:pt x="48212" y="10056"/>
                </a:lnTo>
                <a:cubicBezTo>
                  <a:pt x="48047" y="10035"/>
                  <a:pt x="48012" y="10026"/>
                  <a:pt x="48059" y="10026"/>
                </a:cubicBezTo>
                <a:cubicBezTo>
                  <a:pt x="48138" y="10026"/>
                  <a:pt x="48450" y="10050"/>
                  <a:pt x="48772" y="10072"/>
                </a:cubicBezTo>
                <a:lnTo>
                  <a:pt x="48772" y="10072"/>
                </a:lnTo>
                <a:cubicBezTo>
                  <a:pt x="48720" y="10073"/>
                  <a:pt x="48667" y="10076"/>
                  <a:pt x="48615" y="10081"/>
                </a:cubicBezTo>
                <a:lnTo>
                  <a:pt x="48905" y="10107"/>
                </a:lnTo>
                <a:lnTo>
                  <a:pt x="49106" y="10107"/>
                </a:lnTo>
                <a:lnTo>
                  <a:pt x="49295" y="10144"/>
                </a:lnTo>
                <a:lnTo>
                  <a:pt x="49346" y="10144"/>
                </a:lnTo>
                <a:lnTo>
                  <a:pt x="50492" y="10220"/>
                </a:lnTo>
                <a:cubicBezTo>
                  <a:pt x="50627" y="10228"/>
                  <a:pt x="50758" y="10231"/>
                  <a:pt x="50891" y="10231"/>
                </a:cubicBezTo>
                <a:cubicBezTo>
                  <a:pt x="51156" y="10231"/>
                  <a:pt x="51425" y="10220"/>
                  <a:pt x="51727" y="10220"/>
                </a:cubicBezTo>
                <a:lnTo>
                  <a:pt x="53315" y="10220"/>
                </a:lnTo>
                <a:cubicBezTo>
                  <a:pt x="53000" y="10233"/>
                  <a:pt x="53252" y="10245"/>
                  <a:pt x="53227" y="10258"/>
                </a:cubicBezTo>
                <a:cubicBezTo>
                  <a:pt x="52874" y="10258"/>
                  <a:pt x="52219" y="10258"/>
                  <a:pt x="51551" y="10245"/>
                </a:cubicBezTo>
                <a:lnTo>
                  <a:pt x="51551" y="10245"/>
                </a:lnTo>
                <a:cubicBezTo>
                  <a:pt x="51904" y="10258"/>
                  <a:pt x="51828" y="10258"/>
                  <a:pt x="51740" y="10258"/>
                </a:cubicBezTo>
                <a:cubicBezTo>
                  <a:pt x="52000" y="10258"/>
                  <a:pt x="52266" y="10263"/>
                  <a:pt x="52534" y="10263"/>
                </a:cubicBezTo>
                <a:cubicBezTo>
                  <a:pt x="52668" y="10263"/>
                  <a:pt x="52803" y="10262"/>
                  <a:pt x="52937" y="10258"/>
                </a:cubicBezTo>
                <a:cubicBezTo>
                  <a:pt x="53048" y="10273"/>
                  <a:pt x="53158" y="10279"/>
                  <a:pt x="53269" y="10279"/>
                </a:cubicBezTo>
                <a:cubicBezTo>
                  <a:pt x="53347" y="10279"/>
                  <a:pt x="53426" y="10276"/>
                  <a:pt x="53504" y="10270"/>
                </a:cubicBezTo>
                <a:cubicBezTo>
                  <a:pt x="53265" y="10245"/>
                  <a:pt x="54399" y="10245"/>
                  <a:pt x="54890" y="10233"/>
                </a:cubicBezTo>
                <a:cubicBezTo>
                  <a:pt x="54915" y="10233"/>
                  <a:pt x="54802" y="10258"/>
                  <a:pt x="54210" y="10258"/>
                </a:cubicBezTo>
                <a:cubicBezTo>
                  <a:pt x="54302" y="10261"/>
                  <a:pt x="54385" y="10263"/>
                  <a:pt x="54462" y="10263"/>
                </a:cubicBezTo>
                <a:cubicBezTo>
                  <a:pt x="54891" y="10263"/>
                  <a:pt x="55109" y="10214"/>
                  <a:pt x="55573" y="10198"/>
                </a:cubicBezTo>
                <a:lnTo>
                  <a:pt x="55573" y="10198"/>
                </a:lnTo>
                <a:cubicBezTo>
                  <a:pt x="55524" y="10201"/>
                  <a:pt x="55485" y="10204"/>
                  <a:pt x="55454" y="10206"/>
                </a:cubicBezTo>
                <a:lnTo>
                  <a:pt x="55454" y="10206"/>
                </a:lnTo>
                <a:cubicBezTo>
                  <a:pt x="55724" y="10196"/>
                  <a:pt x="56226" y="10174"/>
                  <a:pt x="56377" y="10174"/>
                </a:cubicBezTo>
                <a:cubicBezTo>
                  <a:pt x="56397" y="10174"/>
                  <a:pt x="56410" y="10174"/>
                  <a:pt x="56417" y="10175"/>
                </a:cubicBezTo>
                <a:lnTo>
                  <a:pt x="56417" y="10175"/>
                </a:lnTo>
                <a:cubicBezTo>
                  <a:pt x="57419" y="10127"/>
                  <a:pt x="59195" y="9978"/>
                  <a:pt x="59326" y="9930"/>
                </a:cubicBezTo>
                <a:lnTo>
                  <a:pt x="59326" y="9930"/>
                </a:lnTo>
                <a:cubicBezTo>
                  <a:pt x="59263" y="9955"/>
                  <a:pt x="59200" y="9968"/>
                  <a:pt x="59137" y="9981"/>
                </a:cubicBezTo>
                <a:cubicBezTo>
                  <a:pt x="59674" y="9899"/>
                  <a:pt x="60200" y="9828"/>
                  <a:pt x="60726" y="9738"/>
                </a:cubicBezTo>
                <a:lnTo>
                  <a:pt x="60726" y="9738"/>
                </a:lnTo>
                <a:cubicBezTo>
                  <a:pt x="60634" y="9747"/>
                  <a:pt x="60568" y="9752"/>
                  <a:pt x="60537" y="9752"/>
                </a:cubicBezTo>
                <a:cubicBezTo>
                  <a:pt x="60482" y="9752"/>
                  <a:pt x="60537" y="9737"/>
                  <a:pt x="60749" y="9703"/>
                </a:cubicBezTo>
                <a:lnTo>
                  <a:pt x="60749" y="9703"/>
                </a:lnTo>
                <a:lnTo>
                  <a:pt x="59162" y="9905"/>
                </a:lnTo>
                <a:lnTo>
                  <a:pt x="59200" y="9880"/>
                </a:lnTo>
                <a:lnTo>
                  <a:pt x="58696" y="9943"/>
                </a:lnTo>
                <a:cubicBezTo>
                  <a:pt x="58519" y="9955"/>
                  <a:pt x="58355" y="9968"/>
                  <a:pt x="58267" y="9968"/>
                </a:cubicBezTo>
                <a:cubicBezTo>
                  <a:pt x="57684" y="9990"/>
                  <a:pt x="55575" y="10152"/>
                  <a:pt x="53937" y="10152"/>
                </a:cubicBezTo>
                <a:cubicBezTo>
                  <a:pt x="53734" y="10152"/>
                  <a:pt x="53538" y="10150"/>
                  <a:pt x="53353" y="10144"/>
                </a:cubicBezTo>
                <a:lnTo>
                  <a:pt x="53353" y="10144"/>
                </a:lnTo>
                <a:cubicBezTo>
                  <a:pt x="53469" y="10158"/>
                  <a:pt x="53404" y="10162"/>
                  <a:pt x="53270" y="10162"/>
                </a:cubicBezTo>
                <a:cubicBezTo>
                  <a:pt x="53084" y="10162"/>
                  <a:pt x="52765" y="10154"/>
                  <a:pt x="52604" y="10154"/>
                </a:cubicBezTo>
                <a:cubicBezTo>
                  <a:pt x="52553" y="10154"/>
                  <a:pt x="52518" y="10155"/>
                  <a:pt x="52509" y="10157"/>
                </a:cubicBezTo>
                <a:cubicBezTo>
                  <a:pt x="52408" y="10144"/>
                  <a:pt x="52168" y="10132"/>
                  <a:pt x="52446" y="10132"/>
                </a:cubicBezTo>
                <a:lnTo>
                  <a:pt x="50581" y="10094"/>
                </a:lnTo>
                <a:cubicBezTo>
                  <a:pt x="50530" y="10088"/>
                  <a:pt x="50574" y="10088"/>
                  <a:pt x="50620" y="10088"/>
                </a:cubicBezTo>
                <a:cubicBezTo>
                  <a:pt x="50666" y="10088"/>
                  <a:pt x="50713" y="10088"/>
                  <a:pt x="50669" y="10081"/>
                </a:cubicBezTo>
                <a:cubicBezTo>
                  <a:pt x="50625" y="10075"/>
                  <a:pt x="50559" y="10075"/>
                  <a:pt x="50492" y="10075"/>
                </a:cubicBezTo>
                <a:cubicBezTo>
                  <a:pt x="50426" y="10075"/>
                  <a:pt x="50360" y="10075"/>
                  <a:pt x="50316" y="10069"/>
                </a:cubicBezTo>
                <a:cubicBezTo>
                  <a:pt x="50287" y="10065"/>
                  <a:pt x="50291" y="10063"/>
                  <a:pt x="50314" y="10063"/>
                </a:cubicBezTo>
                <a:cubicBezTo>
                  <a:pt x="50361" y="10063"/>
                  <a:pt x="50484" y="10069"/>
                  <a:pt x="50568" y="10069"/>
                </a:cubicBezTo>
                <a:cubicBezTo>
                  <a:pt x="50133" y="10044"/>
                  <a:pt x="49894" y="10034"/>
                  <a:pt x="49755" y="10034"/>
                </a:cubicBezTo>
                <a:cubicBezTo>
                  <a:pt x="49617" y="10034"/>
                  <a:pt x="49579" y="10044"/>
                  <a:pt x="49547" y="10056"/>
                </a:cubicBezTo>
                <a:cubicBezTo>
                  <a:pt x="49106" y="10018"/>
                  <a:pt x="48879" y="10006"/>
                  <a:pt x="48564" y="9993"/>
                </a:cubicBezTo>
                <a:cubicBezTo>
                  <a:pt x="48467" y="9978"/>
                  <a:pt x="48338" y="9959"/>
                  <a:pt x="48364" y="9959"/>
                </a:cubicBezTo>
                <a:cubicBezTo>
                  <a:pt x="48367" y="9959"/>
                  <a:pt x="48373" y="9959"/>
                  <a:pt x="48381" y="9960"/>
                </a:cubicBezTo>
                <a:lnTo>
                  <a:pt x="48381" y="9960"/>
                </a:lnTo>
                <a:lnTo>
                  <a:pt x="47645" y="9880"/>
                </a:lnTo>
                <a:lnTo>
                  <a:pt x="47065" y="9829"/>
                </a:lnTo>
                <a:cubicBezTo>
                  <a:pt x="46958" y="9821"/>
                  <a:pt x="46876" y="9812"/>
                  <a:pt x="46833" y="9812"/>
                </a:cubicBezTo>
                <a:cubicBezTo>
                  <a:pt x="46815" y="9812"/>
                  <a:pt x="46804" y="9813"/>
                  <a:pt x="46800" y="9817"/>
                </a:cubicBezTo>
                <a:cubicBezTo>
                  <a:pt x="46712" y="9792"/>
                  <a:pt x="46372" y="9754"/>
                  <a:pt x="46296" y="9754"/>
                </a:cubicBezTo>
                <a:cubicBezTo>
                  <a:pt x="45672" y="9673"/>
                  <a:pt x="45568" y="9656"/>
                  <a:pt x="45039" y="9576"/>
                </a:cubicBezTo>
                <a:lnTo>
                  <a:pt x="45039" y="9576"/>
                </a:lnTo>
                <a:cubicBezTo>
                  <a:pt x="45051" y="9576"/>
                  <a:pt x="45062" y="9577"/>
                  <a:pt x="45074" y="9577"/>
                </a:cubicBezTo>
                <a:lnTo>
                  <a:pt x="44885" y="9552"/>
                </a:lnTo>
                <a:lnTo>
                  <a:pt x="44885" y="9552"/>
                </a:lnTo>
                <a:cubicBezTo>
                  <a:pt x="44940" y="9561"/>
                  <a:pt x="44992" y="9568"/>
                  <a:pt x="45039" y="9576"/>
                </a:cubicBezTo>
                <a:lnTo>
                  <a:pt x="45039" y="9576"/>
                </a:lnTo>
                <a:cubicBezTo>
                  <a:pt x="44784" y="9560"/>
                  <a:pt x="44496" y="9510"/>
                  <a:pt x="43978" y="9414"/>
                </a:cubicBezTo>
                <a:lnTo>
                  <a:pt x="43990" y="9414"/>
                </a:lnTo>
                <a:cubicBezTo>
                  <a:pt x="42768" y="9187"/>
                  <a:pt x="43461" y="9338"/>
                  <a:pt x="42264" y="9086"/>
                </a:cubicBezTo>
                <a:lnTo>
                  <a:pt x="42264" y="9086"/>
                </a:lnTo>
                <a:lnTo>
                  <a:pt x="42327" y="9111"/>
                </a:lnTo>
                <a:cubicBezTo>
                  <a:pt x="42100" y="9086"/>
                  <a:pt x="41873" y="9048"/>
                  <a:pt x="41659" y="8985"/>
                </a:cubicBezTo>
                <a:cubicBezTo>
                  <a:pt x="41319" y="8910"/>
                  <a:pt x="40916" y="8809"/>
                  <a:pt x="40563" y="8746"/>
                </a:cubicBezTo>
                <a:lnTo>
                  <a:pt x="40563" y="8746"/>
                </a:lnTo>
                <a:lnTo>
                  <a:pt x="40802" y="8809"/>
                </a:lnTo>
                <a:cubicBezTo>
                  <a:pt x="40424" y="8733"/>
                  <a:pt x="39756" y="8532"/>
                  <a:pt x="39366" y="8443"/>
                </a:cubicBezTo>
                <a:cubicBezTo>
                  <a:pt x="39351" y="8439"/>
                  <a:pt x="39347" y="8436"/>
                  <a:pt x="39351" y="8436"/>
                </a:cubicBezTo>
                <a:cubicBezTo>
                  <a:pt x="39368" y="8436"/>
                  <a:pt x="39526" y="8473"/>
                  <a:pt x="39618" y="8494"/>
                </a:cubicBezTo>
                <a:cubicBezTo>
                  <a:pt x="39203" y="8389"/>
                  <a:pt x="39112" y="8369"/>
                  <a:pt x="39092" y="8369"/>
                </a:cubicBezTo>
                <a:cubicBezTo>
                  <a:pt x="39080" y="8369"/>
                  <a:pt x="39094" y="8376"/>
                  <a:pt x="39079" y="8376"/>
                </a:cubicBezTo>
                <a:cubicBezTo>
                  <a:pt x="39059" y="8376"/>
                  <a:pt x="38988" y="8364"/>
                  <a:pt x="38736" y="8305"/>
                </a:cubicBezTo>
                <a:cubicBezTo>
                  <a:pt x="38610" y="8267"/>
                  <a:pt x="38925" y="8317"/>
                  <a:pt x="38421" y="8204"/>
                </a:cubicBezTo>
                <a:cubicBezTo>
                  <a:pt x="38181" y="8141"/>
                  <a:pt x="36972" y="7889"/>
                  <a:pt x="36291" y="7687"/>
                </a:cubicBezTo>
                <a:lnTo>
                  <a:pt x="36291" y="7687"/>
                </a:lnTo>
                <a:cubicBezTo>
                  <a:pt x="36381" y="7717"/>
                  <a:pt x="36471" y="7743"/>
                  <a:pt x="36455" y="7743"/>
                </a:cubicBezTo>
                <a:cubicBezTo>
                  <a:pt x="36444" y="7743"/>
                  <a:pt x="36384" y="7731"/>
                  <a:pt x="36241" y="7700"/>
                </a:cubicBezTo>
                <a:cubicBezTo>
                  <a:pt x="35712" y="7574"/>
                  <a:pt x="34829" y="7297"/>
                  <a:pt x="34351" y="7196"/>
                </a:cubicBezTo>
                <a:cubicBezTo>
                  <a:pt x="34313" y="7196"/>
                  <a:pt x="34275" y="7183"/>
                  <a:pt x="34250" y="7171"/>
                </a:cubicBezTo>
                <a:cubicBezTo>
                  <a:pt x="33847" y="7070"/>
                  <a:pt x="32939" y="6830"/>
                  <a:pt x="32700" y="6780"/>
                </a:cubicBezTo>
                <a:cubicBezTo>
                  <a:pt x="32511" y="6704"/>
                  <a:pt x="31893" y="6541"/>
                  <a:pt x="31314" y="6402"/>
                </a:cubicBezTo>
                <a:cubicBezTo>
                  <a:pt x="30936" y="6314"/>
                  <a:pt x="30570" y="6213"/>
                  <a:pt x="30205" y="6100"/>
                </a:cubicBezTo>
                <a:lnTo>
                  <a:pt x="28970" y="5785"/>
                </a:lnTo>
                <a:lnTo>
                  <a:pt x="29008" y="5785"/>
                </a:lnTo>
                <a:cubicBezTo>
                  <a:pt x="28214" y="5583"/>
                  <a:pt x="27924" y="5520"/>
                  <a:pt x="27647" y="5457"/>
                </a:cubicBezTo>
                <a:cubicBezTo>
                  <a:pt x="27571" y="5437"/>
                  <a:pt x="27548" y="5431"/>
                  <a:pt x="27548" y="5431"/>
                </a:cubicBezTo>
                <a:lnTo>
                  <a:pt x="27548" y="5431"/>
                </a:lnTo>
                <a:cubicBezTo>
                  <a:pt x="27549" y="5431"/>
                  <a:pt x="27602" y="5444"/>
                  <a:pt x="27609" y="5444"/>
                </a:cubicBezTo>
                <a:cubicBezTo>
                  <a:pt x="26450" y="5142"/>
                  <a:pt x="26336" y="5129"/>
                  <a:pt x="25354" y="4915"/>
                </a:cubicBezTo>
                <a:lnTo>
                  <a:pt x="25253" y="4877"/>
                </a:lnTo>
                <a:cubicBezTo>
                  <a:pt x="25127" y="4852"/>
                  <a:pt x="24711" y="4751"/>
                  <a:pt x="24169" y="4625"/>
                </a:cubicBezTo>
                <a:cubicBezTo>
                  <a:pt x="23672" y="4519"/>
                  <a:pt x="23075" y="4390"/>
                  <a:pt x="22524" y="4291"/>
                </a:cubicBezTo>
                <a:lnTo>
                  <a:pt x="22524" y="4291"/>
                </a:lnTo>
                <a:cubicBezTo>
                  <a:pt x="22531" y="4293"/>
                  <a:pt x="22537" y="4296"/>
                  <a:pt x="22544" y="4298"/>
                </a:cubicBezTo>
                <a:lnTo>
                  <a:pt x="20452" y="3907"/>
                </a:lnTo>
                <a:cubicBezTo>
                  <a:pt x="19948" y="3819"/>
                  <a:pt x="19456" y="3743"/>
                  <a:pt x="18952" y="3705"/>
                </a:cubicBezTo>
                <a:lnTo>
                  <a:pt x="18083" y="3605"/>
                </a:lnTo>
                <a:lnTo>
                  <a:pt x="18083" y="3605"/>
                </a:lnTo>
                <a:cubicBezTo>
                  <a:pt x="18497" y="3660"/>
                  <a:pt x="18583" y="3675"/>
                  <a:pt x="18549" y="3675"/>
                </a:cubicBezTo>
                <a:cubicBezTo>
                  <a:pt x="18513" y="3675"/>
                  <a:pt x="18333" y="3658"/>
                  <a:pt x="18284" y="3658"/>
                </a:cubicBezTo>
                <a:cubicBezTo>
                  <a:pt x="18256" y="3658"/>
                  <a:pt x="18270" y="3663"/>
                  <a:pt x="18373" y="3680"/>
                </a:cubicBezTo>
                <a:cubicBezTo>
                  <a:pt x="18039" y="3633"/>
                  <a:pt x="17560" y="3570"/>
                  <a:pt x="17583" y="3570"/>
                </a:cubicBezTo>
                <a:cubicBezTo>
                  <a:pt x="17590" y="3570"/>
                  <a:pt x="17649" y="3577"/>
                  <a:pt x="17781" y="3592"/>
                </a:cubicBezTo>
                <a:lnTo>
                  <a:pt x="17869" y="3605"/>
                </a:lnTo>
                <a:cubicBezTo>
                  <a:pt x="18070" y="3592"/>
                  <a:pt x="16470" y="3441"/>
                  <a:pt x="16508" y="3428"/>
                </a:cubicBezTo>
                <a:cubicBezTo>
                  <a:pt x="15250" y="3311"/>
                  <a:pt x="13993" y="3253"/>
                  <a:pt x="12735" y="3253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"/>
          <p:cNvSpPr/>
          <p:nvPr/>
        </p:nvSpPr>
        <p:spPr>
          <a:xfrm flipH="1" rot="-3688945">
            <a:off x="-520332" y="21410"/>
            <a:ext cx="1952808" cy="872809"/>
          </a:xfrm>
          <a:custGeom>
            <a:rect b="b" l="l" r="r" t="t"/>
            <a:pathLst>
              <a:path extrusionOk="0" h="25975" w="58116">
                <a:moveTo>
                  <a:pt x="52365" y="1"/>
                </a:moveTo>
                <a:cubicBezTo>
                  <a:pt x="52360" y="1"/>
                  <a:pt x="52377" y="2"/>
                  <a:pt x="52409" y="4"/>
                </a:cubicBezTo>
                <a:lnTo>
                  <a:pt x="52409" y="4"/>
                </a:lnTo>
                <a:cubicBezTo>
                  <a:pt x="52382" y="2"/>
                  <a:pt x="52368" y="1"/>
                  <a:pt x="52365" y="1"/>
                </a:cubicBezTo>
                <a:close/>
                <a:moveTo>
                  <a:pt x="54766" y="773"/>
                </a:moveTo>
                <a:lnTo>
                  <a:pt x="54766" y="773"/>
                </a:lnTo>
                <a:cubicBezTo>
                  <a:pt x="54795" y="788"/>
                  <a:pt x="54832" y="805"/>
                  <a:pt x="54877" y="830"/>
                </a:cubicBezTo>
                <a:lnTo>
                  <a:pt x="54877" y="830"/>
                </a:lnTo>
                <a:cubicBezTo>
                  <a:pt x="54843" y="813"/>
                  <a:pt x="54805" y="796"/>
                  <a:pt x="54763" y="775"/>
                </a:cubicBezTo>
                <a:lnTo>
                  <a:pt x="54766" y="773"/>
                </a:lnTo>
                <a:close/>
                <a:moveTo>
                  <a:pt x="55696" y="1355"/>
                </a:moveTo>
                <a:lnTo>
                  <a:pt x="55721" y="1367"/>
                </a:lnTo>
                <a:cubicBezTo>
                  <a:pt x="55901" y="1513"/>
                  <a:pt x="55973" y="1571"/>
                  <a:pt x="55972" y="1571"/>
                </a:cubicBezTo>
                <a:cubicBezTo>
                  <a:pt x="55971" y="1571"/>
                  <a:pt x="55857" y="1480"/>
                  <a:pt x="55696" y="1355"/>
                </a:cubicBezTo>
                <a:close/>
                <a:moveTo>
                  <a:pt x="48526" y="1733"/>
                </a:moveTo>
                <a:cubicBezTo>
                  <a:pt x="48523" y="1746"/>
                  <a:pt x="48520" y="1760"/>
                  <a:pt x="48517" y="1774"/>
                </a:cubicBezTo>
                <a:lnTo>
                  <a:pt x="48517" y="1774"/>
                </a:lnTo>
                <a:cubicBezTo>
                  <a:pt x="48519" y="1763"/>
                  <a:pt x="48523" y="1750"/>
                  <a:pt x="48526" y="1733"/>
                </a:cubicBezTo>
                <a:close/>
                <a:moveTo>
                  <a:pt x="56668" y="2165"/>
                </a:moveTo>
                <a:lnTo>
                  <a:pt x="56668" y="2165"/>
                </a:lnTo>
                <a:cubicBezTo>
                  <a:pt x="56829" y="2345"/>
                  <a:pt x="56975" y="2530"/>
                  <a:pt x="57107" y="2728"/>
                </a:cubicBezTo>
                <a:cubicBezTo>
                  <a:pt x="56974" y="2528"/>
                  <a:pt x="56830" y="2337"/>
                  <a:pt x="56668" y="2165"/>
                </a:cubicBezTo>
                <a:close/>
                <a:moveTo>
                  <a:pt x="57219" y="2854"/>
                </a:moveTo>
                <a:cubicBezTo>
                  <a:pt x="57281" y="2947"/>
                  <a:pt x="57340" y="3044"/>
                  <a:pt x="57397" y="3144"/>
                </a:cubicBezTo>
                <a:cubicBezTo>
                  <a:pt x="57341" y="3044"/>
                  <a:pt x="57282" y="2947"/>
                  <a:pt x="57219" y="2854"/>
                </a:cubicBezTo>
                <a:close/>
                <a:moveTo>
                  <a:pt x="32208" y="4114"/>
                </a:moveTo>
                <a:cubicBezTo>
                  <a:pt x="32131" y="4158"/>
                  <a:pt x="32054" y="4211"/>
                  <a:pt x="31986" y="4266"/>
                </a:cubicBezTo>
                <a:lnTo>
                  <a:pt x="31986" y="4266"/>
                </a:lnTo>
                <a:cubicBezTo>
                  <a:pt x="32057" y="4212"/>
                  <a:pt x="32131" y="4161"/>
                  <a:pt x="32208" y="4114"/>
                </a:cubicBezTo>
                <a:close/>
                <a:moveTo>
                  <a:pt x="38219" y="4114"/>
                </a:moveTo>
                <a:lnTo>
                  <a:pt x="38219" y="4114"/>
                </a:lnTo>
                <a:cubicBezTo>
                  <a:pt x="38294" y="4139"/>
                  <a:pt x="38408" y="4177"/>
                  <a:pt x="38534" y="4228"/>
                </a:cubicBezTo>
                <a:cubicBezTo>
                  <a:pt x="38621" y="4266"/>
                  <a:pt x="38724" y="4313"/>
                  <a:pt x="38830" y="4361"/>
                </a:cubicBezTo>
                <a:lnTo>
                  <a:pt x="38830" y="4361"/>
                </a:lnTo>
                <a:cubicBezTo>
                  <a:pt x="38755" y="4330"/>
                  <a:pt x="38676" y="4300"/>
                  <a:pt x="38597" y="4265"/>
                </a:cubicBezTo>
                <a:cubicBezTo>
                  <a:pt x="38471" y="4215"/>
                  <a:pt x="38345" y="4164"/>
                  <a:pt x="38219" y="4114"/>
                </a:cubicBezTo>
                <a:close/>
                <a:moveTo>
                  <a:pt x="31986" y="4266"/>
                </a:moveTo>
                <a:lnTo>
                  <a:pt x="31986" y="4266"/>
                </a:lnTo>
                <a:cubicBezTo>
                  <a:pt x="31846" y="4372"/>
                  <a:pt x="31717" y="4491"/>
                  <a:pt x="31598" y="4621"/>
                </a:cubicBezTo>
                <a:lnTo>
                  <a:pt x="31598" y="4621"/>
                </a:lnTo>
                <a:cubicBezTo>
                  <a:pt x="31654" y="4562"/>
                  <a:pt x="31711" y="4501"/>
                  <a:pt x="31767" y="4454"/>
                </a:cubicBezTo>
                <a:cubicBezTo>
                  <a:pt x="31830" y="4391"/>
                  <a:pt x="31893" y="4341"/>
                  <a:pt x="31956" y="4291"/>
                </a:cubicBezTo>
                <a:cubicBezTo>
                  <a:pt x="31966" y="4282"/>
                  <a:pt x="31976" y="4274"/>
                  <a:pt x="31986" y="4266"/>
                </a:cubicBezTo>
                <a:close/>
                <a:moveTo>
                  <a:pt x="31598" y="4621"/>
                </a:moveTo>
                <a:lnTo>
                  <a:pt x="31598" y="4621"/>
                </a:lnTo>
                <a:cubicBezTo>
                  <a:pt x="31579" y="4642"/>
                  <a:pt x="31559" y="4662"/>
                  <a:pt x="31540" y="4681"/>
                </a:cubicBezTo>
                <a:cubicBezTo>
                  <a:pt x="31478" y="4751"/>
                  <a:pt x="31449" y="4792"/>
                  <a:pt x="31439" y="4811"/>
                </a:cubicBezTo>
                <a:lnTo>
                  <a:pt x="31439" y="4811"/>
                </a:lnTo>
                <a:cubicBezTo>
                  <a:pt x="31490" y="4745"/>
                  <a:pt x="31543" y="4682"/>
                  <a:pt x="31598" y="4621"/>
                </a:cubicBezTo>
                <a:close/>
                <a:moveTo>
                  <a:pt x="30976" y="5502"/>
                </a:moveTo>
                <a:lnTo>
                  <a:pt x="30976" y="5502"/>
                </a:lnTo>
                <a:cubicBezTo>
                  <a:pt x="30954" y="5536"/>
                  <a:pt x="30930" y="5571"/>
                  <a:pt x="30897" y="5626"/>
                </a:cubicBezTo>
                <a:lnTo>
                  <a:pt x="30784" y="5866"/>
                </a:lnTo>
                <a:cubicBezTo>
                  <a:pt x="30843" y="5743"/>
                  <a:pt x="30907" y="5621"/>
                  <a:pt x="30976" y="5502"/>
                </a:cubicBezTo>
                <a:close/>
                <a:moveTo>
                  <a:pt x="30494" y="6647"/>
                </a:moveTo>
                <a:cubicBezTo>
                  <a:pt x="30482" y="6693"/>
                  <a:pt x="30471" y="6739"/>
                  <a:pt x="30460" y="6785"/>
                </a:cubicBezTo>
                <a:lnTo>
                  <a:pt x="30460" y="6785"/>
                </a:lnTo>
                <a:cubicBezTo>
                  <a:pt x="30472" y="6736"/>
                  <a:pt x="30486" y="6689"/>
                  <a:pt x="30494" y="6647"/>
                </a:cubicBezTo>
                <a:close/>
                <a:moveTo>
                  <a:pt x="30460" y="6785"/>
                </a:moveTo>
                <a:lnTo>
                  <a:pt x="30460" y="6785"/>
                </a:lnTo>
                <a:cubicBezTo>
                  <a:pt x="30456" y="6801"/>
                  <a:pt x="30452" y="6817"/>
                  <a:pt x="30449" y="6833"/>
                </a:cubicBezTo>
                <a:lnTo>
                  <a:pt x="30449" y="6833"/>
                </a:lnTo>
                <a:cubicBezTo>
                  <a:pt x="30453" y="6817"/>
                  <a:pt x="30456" y="6801"/>
                  <a:pt x="30460" y="6785"/>
                </a:cubicBezTo>
                <a:close/>
                <a:moveTo>
                  <a:pt x="13584" y="10515"/>
                </a:moveTo>
                <a:lnTo>
                  <a:pt x="13584" y="10515"/>
                </a:lnTo>
                <a:cubicBezTo>
                  <a:pt x="13512" y="10542"/>
                  <a:pt x="13439" y="10570"/>
                  <a:pt x="13372" y="10601"/>
                </a:cubicBezTo>
                <a:lnTo>
                  <a:pt x="13372" y="10601"/>
                </a:lnTo>
                <a:cubicBezTo>
                  <a:pt x="13442" y="10571"/>
                  <a:pt x="13512" y="10543"/>
                  <a:pt x="13584" y="10515"/>
                </a:cubicBezTo>
                <a:close/>
                <a:moveTo>
                  <a:pt x="13581" y="10646"/>
                </a:moveTo>
                <a:cubicBezTo>
                  <a:pt x="13563" y="10655"/>
                  <a:pt x="13542" y="10667"/>
                  <a:pt x="13521" y="10679"/>
                </a:cubicBezTo>
                <a:cubicBezTo>
                  <a:pt x="13445" y="10692"/>
                  <a:pt x="13382" y="10730"/>
                  <a:pt x="13319" y="10755"/>
                </a:cubicBezTo>
                <a:cubicBezTo>
                  <a:pt x="13395" y="10717"/>
                  <a:pt x="13470" y="10679"/>
                  <a:pt x="13559" y="10654"/>
                </a:cubicBezTo>
                <a:lnTo>
                  <a:pt x="13581" y="10646"/>
                </a:lnTo>
                <a:close/>
                <a:moveTo>
                  <a:pt x="53541" y="12330"/>
                </a:moveTo>
                <a:lnTo>
                  <a:pt x="53541" y="12330"/>
                </a:lnTo>
                <a:cubicBezTo>
                  <a:pt x="53535" y="12335"/>
                  <a:pt x="53528" y="12340"/>
                  <a:pt x="53522" y="12345"/>
                </a:cubicBezTo>
                <a:lnTo>
                  <a:pt x="53522" y="12345"/>
                </a:lnTo>
                <a:cubicBezTo>
                  <a:pt x="53527" y="12341"/>
                  <a:pt x="53534" y="12336"/>
                  <a:pt x="53541" y="12330"/>
                </a:cubicBezTo>
                <a:close/>
                <a:moveTo>
                  <a:pt x="32470" y="12572"/>
                </a:moveTo>
                <a:lnTo>
                  <a:pt x="32510" y="12620"/>
                </a:lnTo>
                <a:lnTo>
                  <a:pt x="32699" y="12783"/>
                </a:lnTo>
                <a:cubicBezTo>
                  <a:pt x="32573" y="12672"/>
                  <a:pt x="32502" y="12602"/>
                  <a:pt x="32470" y="12572"/>
                </a:cubicBezTo>
                <a:close/>
                <a:moveTo>
                  <a:pt x="52584" y="13073"/>
                </a:moveTo>
                <a:lnTo>
                  <a:pt x="52566" y="13089"/>
                </a:lnTo>
                <a:lnTo>
                  <a:pt x="52566" y="13089"/>
                </a:lnTo>
                <a:cubicBezTo>
                  <a:pt x="52574" y="13082"/>
                  <a:pt x="52580" y="13077"/>
                  <a:pt x="52584" y="13073"/>
                </a:cubicBezTo>
                <a:close/>
                <a:moveTo>
                  <a:pt x="10819" y="13019"/>
                </a:moveTo>
                <a:lnTo>
                  <a:pt x="10819" y="13019"/>
                </a:lnTo>
                <a:cubicBezTo>
                  <a:pt x="10789" y="13067"/>
                  <a:pt x="10760" y="13114"/>
                  <a:pt x="10736" y="13161"/>
                </a:cubicBezTo>
                <a:cubicBezTo>
                  <a:pt x="10766" y="13110"/>
                  <a:pt x="10794" y="13062"/>
                  <a:pt x="10819" y="13019"/>
                </a:cubicBezTo>
                <a:close/>
                <a:moveTo>
                  <a:pt x="11719" y="11662"/>
                </a:moveTo>
                <a:cubicBezTo>
                  <a:pt x="11668" y="11700"/>
                  <a:pt x="11618" y="11750"/>
                  <a:pt x="11580" y="11788"/>
                </a:cubicBezTo>
                <a:lnTo>
                  <a:pt x="11416" y="11964"/>
                </a:lnTo>
                <a:lnTo>
                  <a:pt x="11240" y="12166"/>
                </a:lnTo>
                <a:lnTo>
                  <a:pt x="11089" y="12355"/>
                </a:lnTo>
                <a:cubicBezTo>
                  <a:pt x="10957" y="12531"/>
                  <a:pt x="10874" y="12669"/>
                  <a:pt x="10870" y="12669"/>
                </a:cubicBezTo>
                <a:cubicBezTo>
                  <a:pt x="10869" y="12669"/>
                  <a:pt x="10882" y="12643"/>
                  <a:pt x="10912" y="12582"/>
                </a:cubicBezTo>
                <a:lnTo>
                  <a:pt x="10912" y="12582"/>
                </a:lnTo>
                <a:cubicBezTo>
                  <a:pt x="10837" y="12720"/>
                  <a:pt x="10749" y="12884"/>
                  <a:pt x="10648" y="13048"/>
                </a:cubicBezTo>
                <a:cubicBezTo>
                  <a:pt x="10568" y="13178"/>
                  <a:pt x="10512" y="13332"/>
                  <a:pt x="10448" y="13490"/>
                </a:cubicBezTo>
                <a:lnTo>
                  <a:pt x="10448" y="13490"/>
                </a:lnTo>
                <a:lnTo>
                  <a:pt x="10547" y="13262"/>
                </a:lnTo>
                <a:cubicBezTo>
                  <a:pt x="10597" y="13149"/>
                  <a:pt x="10660" y="13035"/>
                  <a:pt x="10723" y="12922"/>
                </a:cubicBezTo>
                <a:cubicBezTo>
                  <a:pt x="10988" y="12456"/>
                  <a:pt x="11328" y="12027"/>
                  <a:pt x="11719" y="11662"/>
                </a:cubicBezTo>
                <a:close/>
                <a:moveTo>
                  <a:pt x="10448" y="13490"/>
                </a:moveTo>
                <a:lnTo>
                  <a:pt x="10421" y="13552"/>
                </a:lnTo>
                <a:cubicBezTo>
                  <a:pt x="10417" y="13563"/>
                  <a:pt x="10413" y="13573"/>
                  <a:pt x="10409" y="13584"/>
                </a:cubicBezTo>
                <a:lnTo>
                  <a:pt x="10409" y="13584"/>
                </a:lnTo>
                <a:cubicBezTo>
                  <a:pt x="10422" y="13553"/>
                  <a:pt x="10435" y="13522"/>
                  <a:pt x="10448" y="13490"/>
                </a:cubicBezTo>
                <a:close/>
                <a:moveTo>
                  <a:pt x="46586" y="14119"/>
                </a:moveTo>
                <a:cubicBezTo>
                  <a:pt x="46586" y="14141"/>
                  <a:pt x="46585" y="14163"/>
                  <a:pt x="46585" y="14185"/>
                </a:cubicBezTo>
                <a:lnTo>
                  <a:pt x="46585" y="14185"/>
                </a:lnTo>
                <a:cubicBezTo>
                  <a:pt x="46585" y="14184"/>
                  <a:pt x="46585" y="14183"/>
                  <a:pt x="46586" y="14182"/>
                </a:cubicBezTo>
                <a:cubicBezTo>
                  <a:pt x="46586" y="14144"/>
                  <a:pt x="46586" y="14119"/>
                  <a:pt x="46586" y="14119"/>
                </a:cubicBezTo>
                <a:close/>
                <a:moveTo>
                  <a:pt x="34725" y="14468"/>
                </a:moveTo>
                <a:cubicBezTo>
                  <a:pt x="34726" y="14468"/>
                  <a:pt x="34746" y="14482"/>
                  <a:pt x="34816" y="14526"/>
                </a:cubicBezTo>
                <a:lnTo>
                  <a:pt x="34816" y="14526"/>
                </a:lnTo>
                <a:cubicBezTo>
                  <a:pt x="34789" y="14513"/>
                  <a:pt x="34768" y="14503"/>
                  <a:pt x="34753" y="14497"/>
                </a:cubicBezTo>
                <a:cubicBezTo>
                  <a:pt x="34753" y="14490"/>
                  <a:pt x="34723" y="14468"/>
                  <a:pt x="34725" y="14468"/>
                </a:cubicBezTo>
                <a:close/>
                <a:moveTo>
                  <a:pt x="34942" y="14724"/>
                </a:moveTo>
                <a:cubicBezTo>
                  <a:pt x="34964" y="14737"/>
                  <a:pt x="34981" y="14747"/>
                  <a:pt x="34996" y="14755"/>
                </a:cubicBezTo>
                <a:lnTo>
                  <a:pt x="34996" y="14755"/>
                </a:lnTo>
                <a:cubicBezTo>
                  <a:pt x="34979" y="14745"/>
                  <a:pt x="34961" y="14734"/>
                  <a:pt x="34942" y="14724"/>
                </a:cubicBezTo>
                <a:close/>
                <a:moveTo>
                  <a:pt x="10043" y="15266"/>
                </a:moveTo>
                <a:cubicBezTo>
                  <a:pt x="10041" y="15294"/>
                  <a:pt x="10040" y="15322"/>
                  <a:pt x="10040" y="15351"/>
                </a:cubicBezTo>
                <a:lnTo>
                  <a:pt x="10040" y="15351"/>
                </a:lnTo>
                <a:cubicBezTo>
                  <a:pt x="10041" y="15322"/>
                  <a:pt x="10042" y="15294"/>
                  <a:pt x="10043" y="15266"/>
                </a:cubicBezTo>
                <a:close/>
                <a:moveTo>
                  <a:pt x="37715" y="15936"/>
                </a:moveTo>
                <a:lnTo>
                  <a:pt x="37916" y="15997"/>
                </a:lnTo>
                <a:cubicBezTo>
                  <a:pt x="37866" y="15975"/>
                  <a:pt x="37796" y="15958"/>
                  <a:pt x="37715" y="15936"/>
                </a:cubicBezTo>
                <a:close/>
                <a:moveTo>
                  <a:pt x="39794" y="16261"/>
                </a:moveTo>
                <a:lnTo>
                  <a:pt x="40172" y="16319"/>
                </a:lnTo>
                <a:lnTo>
                  <a:pt x="40172" y="16319"/>
                </a:lnTo>
                <a:lnTo>
                  <a:pt x="40209" y="16324"/>
                </a:lnTo>
                <a:lnTo>
                  <a:pt x="40209" y="16324"/>
                </a:lnTo>
                <a:lnTo>
                  <a:pt x="39794" y="16261"/>
                </a:lnTo>
                <a:close/>
                <a:moveTo>
                  <a:pt x="34665" y="3522"/>
                </a:moveTo>
                <a:cubicBezTo>
                  <a:pt x="34816" y="3522"/>
                  <a:pt x="35157" y="3547"/>
                  <a:pt x="34753" y="3547"/>
                </a:cubicBezTo>
                <a:cubicBezTo>
                  <a:pt x="35270" y="3547"/>
                  <a:pt x="35787" y="3597"/>
                  <a:pt x="36303" y="3686"/>
                </a:cubicBezTo>
                <a:cubicBezTo>
                  <a:pt x="36732" y="3761"/>
                  <a:pt x="37097" y="3862"/>
                  <a:pt x="37525" y="3975"/>
                </a:cubicBezTo>
                <a:cubicBezTo>
                  <a:pt x="37554" y="3985"/>
                  <a:pt x="37561" y="3989"/>
                  <a:pt x="37555" y="3989"/>
                </a:cubicBezTo>
                <a:cubicBezTo>
                  <a:pt x="37545" y="3989"/>
                  <a:pt x="37501" y="3978"/>
                  <a:pt x="37462" y="3963"/>
                </a:cubicBezTo>
                <a:cubicBezTo>
                  <a:pt x="37419" y="3954"/>
                  <a:pt x="37370" y="3940"/>
                  <a:pt x="37364" y="3940"/>
                </a:cubicBezTo>
                <a:cubicBezTo>
                  <a:pt x="37361" y="3940"/>
                  <a:pt x="37367" y="3942"/>
                  <a:pt x="37387" y="3950"/>
                </a:cubicBezTo>
                <a:cubicBezTo>
                  <a:pt x="37488" y="3975"/>
                  <a:pt x="37778" y="4064"/>
                  <a:pt x="37904" y="4114"/>
                </a:cubicBezTo>
                <a:cubicBezTo>
                  <a:pt x="37778" y="4076"/>
                  <a:pt x="37652" y="4039"/>
                  <a:pt x="37526" y="4001"/>
                </a:cubicBezTo>
                <a:lnTo>
                  <a:pt x="37526" y="4001"/>
                </a:lnTo>
                <a:cubicBezTo>
                  <a:pt x="38156" y="4190"/>
                  <a:pt x="38483" y="4341"/>
                  <a:pt x="38685" y="4404"/>
                </a:cubicBezTo>
                <a:cubicBezTo>
                  <a:pt x="38786" y="4442"/>
                  <a:pt x="38886" y="4480"/>
                  <a:pt x="38987" y="4492"/>
                </a:cubicBezTo>
                <a:cubicBezTo>
                  <a:pt x="39592" y="4795"/>
                  <a:pt x="39882" y="4946"/>
                  <a:pt x="40310" y="5173"/>
                </a:cubicBezTo>
                <a:cubicBezTo>
                  <a:pt x="40411" y="5223"/>
                  <a:pt x="40537" y="5311"/>
                  <a:pt x="40562" y="5324"/>
                </a:cubicBezTo>
                <a:cubicBezTo>
                  <a:pt x="40563" y="5325"/>
                  <a:pt x="40564" y="5326"/>
                  <a:pt x="40563" y="5326"/>
                </a:cubicBezTo>
                <a:cubicBezTo>
                  <a:pt x="40556" y="5326"/>
                  <a:pt x="40452" y="5267"/>
                  <a:pt x="40121" y="5084"/>
                </a:cubicBezTo>
                <a:lnTo>
                  <a:pt x="40121" y="5084"/>
                </a:lnTo>
                <a:cubicBezTo>
                  <a:pt x="40323" y="5198"/>
                  <a:pt x="40940" y="5563"/>
                  <a:pt x="41482" y="5916"/>
                </a:cubicBezTo>
                <a:cubicBezTo>
                  <a:pt x="42024" y="6281"/>
                  <a:pt x="42503" y="6647"/>
                  <a:pt x="42528" y="6647"/>
                </a:cubicBezTo>
                <a:lnTo>
                  <a:pt x="43120" y="7126"/>
                </a:lnTo>
                <a:cubicBezTo>
                  <a:pt x="43523" y="7453"/>
                  <a:pt x="43725" y="7642"/>
                  <a:pt x="43927" y="7831"/>
                </a:cubicBezTo>
                <a:cubicBezTo>
                  <a:pt x="44091" y="7995"/>
                  <a:pt x="44255" y="8151"/>
                  <a:pt x="44486" y="8414"/>
                </a:cubicBezTo>
                <a:lnTo>
                  <a:pt x="44486" y="8414"/>
                </a:lnTo>
                <a:cubicBezTo>
                  <a:pt x="44481" y="8408"/>
                  <a:pt x="44475" y="8403"/>
                  <a:pt x="44469" y="8398"/>
                </a:cubicBezTo>
                <a:lnTo>
                  <a:pt x="44469" y="8398"/>
                </a:lnTo>
                <a:lnTo>
                  <a:pt x="44658" y="8613"/>
                </a:lnTo>
                <a:cubicBezTo>
                  <a:pt x="44596" y="8540"/>
                  <a:pt x="44540" y="8474"/>
                  <a:pt x="44486" y="8414"/>
                </a:cubicBezTo>
                <a:lnTo>
                  <a:pt x="44486" y="8414"/>
                </a:lnTo>
                <a:cubicBezTo>
                  <a:pt x="44556" y="8473"/>
                  <a:pt x="44626" y="8544"/>
                  <a:pt x="44695" y="8625"/>
                </a:cubicBezTo>
                <a:lnTo>
                  <a:pt x="44922" y="8902"/>
                </a:lnTo>
                <a:cubicBezTo>
                  <a:pt x="44998" y="9003"/>
                  <a:pt x="45073" y="9129"/>
                  <a:pt x="45174" y="9255"/>
                </a:cubicBezTo>
                <a:cubicBezTo>
                  <a:pt x="45288" y="9381"/>
                  <a:pt x="45376" y="9532"/>
                  <a:pt x="45477" y="9709"/>
                </a:cubicBezTo>
                <a:lnTo>
                  <a:pt x="45464" y="9696"/>
                </a:lnTo>
                <a:lnTo>
                  <a:pt x="45464" y="9696"/>
                </a:lnTo>
                <a:cubicBezTo>
                  <a:pt x="45527" y="9797"/>
                  <a:pt x="45577" y="9885"/>
                  <a:pt x="45628" y="9973"/>
                </a:cubicBezTo>
                <a:lnTo>
                  <a:pt x="45741" y="10200"/>
                </a:lnTo>
                <a:cubicBezTo>
                  <a:pt x="45817" y="10326"/>
                  <a:pt x="45855" y="10440"/>
                  <a:pt x="45905" y="10528"/>
                </a:cubicBezTo>
                <a:cubicBezTo>
                  <a:pt x="45981" y="10704"/>
                  <a:pt x="46018" y="10793"/>
                  <a:pt x="46056" y="10893"/>
                </a:cubicBezTo>
                <a:lnTo>
                  <a:pt x="46119" y="11045"/>
                </a:lnTo>
                <a:lnTo>
                  <a:pt x="46182" y="11259"/>
                </a:lnTo>
                <a:lnTo>
                  <a:pt x="46283" y="11599"/>
                </a:lnTo>
                <a:cubicBezTo>
                  <a:pt x="46333" y="11750"/>
                  <a:pt x="46346" y="11939"/>
                  <a:pt x="46396" y="12153"/>
                </a:cubicBezTo>
                <a:lnTo>
                  <a:pt x="46396" y="12053"/>
                </a:lnTo>
                <a:cubicBezTo>
                  <a:pt x="46434" y="12166"/>
                  <a:pt x="46460" y="12279"/>
                  <a:pt x="46460" y="12393"/>
                </a:cubicBezTo>
                <a:lnTo>
                  <a:pt x="46497" y="12695"/>
                </a:lnTo>
                <a:cubicBezTo>
                  <a:pt x="46510" y="12821"/>
                  <a:pt x="46510" y="12947"/>
                  <a:pt x="46510" y="13061"/>
                </a:cubicBezTo>
                <a:cubicBezTo>
                  <a:pt x="46523" y="13351"/>
                  <a:pt x="46510" y="13628"/>
                  <a:pt x="46472" y="13905"/>
                </a:cubicBezTo>
                <a:cubicBezTo>
                  <a:pt x="46460" y="14056"/>
                  <a:pt x="46460" y="14195"/>
                  <a:pt x="46434" y="14333"/>
                </a:cubicBezTo>
                <a:lnTo>
                  <a:pt x="46359" y="14749"/>
                </a:lnTo>
                <a:lnTo>
                  <a:pt x="46434" y="14371"/>
                </a:lnTo>
                <a:lnTo>
                  <a:pt x="46434" y="14371"/>
                </a:lnTo>
                <a:cubicBezTo>
                  <a:pt x="46409" y="14510"/>
                  <a:pt x="46384" y="14686"/>
                  <a:pt x="46346" y="14875"/>
                </a:cubicBezTo>
                <a:cubicBezTo>
                  <a:pt x="46308" y="15064"/>
                  <a:pt x="46233" y="15253"/>
                  <a:pt x="46182" y="15455"/>
                </a:cubicBezTo>
                <a:cubicBezTo>
                  <a:pt x="46123" y="15639"/>
                  <a:pt x="46057" y="15819"/>
                  <a:pt x="45986" y="15998"/>
                </a:cubicBezTo>
                <a:lnTo>
                  <a:pt x="45986" y="15998"/>
                </a:lnTo>
                <a:cubicBezTo>
                  <a:pt x="45918" y="16014"/>
                  <a:pt x="45850" y="16029"/>
                  <a:pt x="45781" y="16044"/>
                </a:cubicBezTo>
                <a:lnTo>
                  <a:pt x="45781" y="16044"/>
                </a:lnTo>
                <a:cubicBezTo>
                  <a:pt x="45829" y="16033"/>
                  <a:pt x="45875" y="16021"/>
                  <a:pt x="45918" y="16009"/>
                </a:cubicBezTo>
                <a:lnTo>
                  <a:pt x="45918" y="16009"/>
                </a:lnTo>
                <a:cubicBezTo>
                  <a:pt x="44669" y="16304"/>
                  <a:pt x="43396" y="16451"/>
                  <a:pt x="42125" y="16451"/>
                </a:cubicBezTo>
                <a:cubicBezTo>
                  <a:pt x="41818" y="16451"/>
                  <a:pt x="41511" y="16442"/>
                  <a:pt x="41205" y="16425"/>
                </a:cubicBezTo>
                <a:cubicBezTo>
                  <a:pt x="40852" y="16400"/>
                  <a:pt x="40587" y="16375"/>
                  <a:pt x="40348" y="16350"/>
                </a:cubicBezTo>
                <a:lnTo>
                  <a:pt x="40436" y="16350"/>
                </a:lnTo>
                <a:lnTo>
                  <a:pt x="40285" y="16337"/>
                </a:lnTo>
                <a:lnTo>
                  <a:pt x="40172" y="16319"/>
                </a:lnTo>
                <a:lnTo>
                  <a:pt x="40172" y="16319"/>
                </a:lnTo>
                <a:lnTo>
                  <a:pt x="39718" y="16261"/>
                </a:lnTo>
                <a:lnTo>
                  <a:pt x="39428" y="16211"/>
                </a:lnTo>
                <a:lnTo>
                  <a:pt x="39126" y="16160"/>
                </a:lnTo>
                <a:lnTo>
                  <a:pt x="38962" y="16110"/>
                </a:lnTo>
                <a:lnTo>
                  <a:pt x="38861" y="16085"/>
                </a:lnTo>
                <a:cubicBezTo>
                  <a:pt x="38682" y="16044"/>
                  <a:pt x="38601" y="16028"/>
                  <a:pt x="38586" y="16028"/>
                </a:cubicBezTo>
                <a:cubicBezTo>
                  <a:pt x="38569" y="16028"/>
                  <a:pt x="38645" y="16051"/>
                  <a:pt x="38760" y="16085"/>
                </a:cubicBezTo>
                <a:cubicBezTo>
                  <a:pt x="38546" y="16047"/>
                  <a:pt x="38370" y="15997"/>
                  <a:pt x="38231" y="15971"/>
                </a:cubicBezTo>
                <a:cubicBezTo>
                  <a:pt x="38067" y="15908"/>
                  <a:pt x="37815" y="15845"/>
                  <a:pt x="37551" y="15757"/>
                </a:cubicBezTo>
                <a:cubicBezTo>
                  <a:pt x="37273" y="15669"/>
                  <a:pt x="36996" y="15568"/>
                  <a:pt x="36795" y="15480"/>
                </a:cubicBezTo>
                <a:cubicBezTo>
                  <a:pt x="36732" y="15455"/>
                  <a:pt x="36580" y="15392"/>
                  <a:pt x="36391" y="15316"/>
                </a:cubicBezTo>
                <a:lnTo>
                  <a:pt x="36076" y="15190"/>
                </a:lnTo>
                <a:cubicBezTo>
                  <a:pt x="35963" y="15140"/>
                  <a:pt x="35850" y="15077"/>
                  <a:pt x="35736" y="15014"/>
                </a:cubicBezTo>
                <a:cubicBezTo>
                  <a:pt x="35348" y="14830"/>
                  <a:pt x="34978" y="14610"/>
                  <a:pt x="34816" y="14527"/>
                </a:cubicBezTo>
                <a:lnTo>
                  <a:pt x="34816" y="14527"/>
                </a:lnTo>
                <a:lnTo>
                  <a:pt x="34539" y="14346"/>
                </a:lnTo>
                <a:cubicBezTo>
                  <a:pt x="34438" y="14296"/>
                  <a:pt x="34350" y="14220"/>
                  <a:pt x="34262" y="14157"/>
                </a:cubicBezTo>
                <a:cubicBezTo>
                  <a:pt x="34085" y="14031"/>
                  <a:pt x="33896" y="13905"/>
                  <a:pt x="33733" y="13779"/>
                </a:cubicBezTo>
                <a:lnTo>
                  <a:pt x="33607" y="13640"/>
                </a:lnTo>
                <a:lnTo>
                  <a:pt x="33216" y="13325"/>
                </a:lnTo>
                <a:lnTo>
                  <a:pt x="33115" y="13250"/>
                </a:lnTo>
                <a:lnTo>
                  <a:pt x="33027" y="13161"/>
                </a:lnTo>
                <a:lnTo>
                  <a:pt x="32851" y="12998"/>
                </a:lnTo>
                <a:cubicBezTo>
                  <a:pt x="32636" y="12771"/>
                  <a:pt x="32485" y="12620"/>
                  <a:pt x="32460" y="12569"/>
                </a:cubicBezTo>
                <a:cubicBezTo>
                  <a:pt x="32452" y="12558"/>
                  <a:pt x="32448" y="12553"/>
                  <a:pt x="32449" y="12553"/>
                </a:cubicBezTo>
                <a:lnTo>
                  <a:pt x="32449" y="12553"/>
                </a:lnTo>
                <a:cubicBezTo>
                  <a:pt x="32450" y="12553"/>
                  <a:pt x="32456" y="12559"/>
                  <a:pt x="32470" y="12572"/>
                </a:cubicBezTo>
                <a:lnTo>
                  <a:pt x="32470" y="12572"/>
                </a:lnTo>
                <a:lnTo>
                  <a:pt x="32372" y="12456"/>
                </a:lnTo>
                <a:cubicBezTo>
                  <a:pt x="32271" y="12355"/>
                  <a:pt x="32208" y="12267"/>
                  <a:pt x="32145" y="12204"/>
                </a:cubicBezTo>
                <a:cubicBezTo>
                  <a:pt x="32019" y="12040"/>
                  <a:pt x="31931" y="11939"/>
                  <a:pt x="31842" y="11826"/>
                </a:cubicBezTo>
                <a:cubicBezTo>
                  <a:pt x="31628" y="11536"/>
                  <a:pt x="31414" y="11221"/>
                  <a:pt x="31238" y="10893"/>
                </a:cubicBezTo>
                <a:lnTo>
                  <a:pt x="31238" y="10893"/>
                </a:lnTo>
                <a:lnTo>
                  <a:pt x="31275" y="10944"/>
                </a:lnTo>
                <a:cubicBezTo>
                  <a:pt x="31162" y="10755"/>
                  <a:pt x="31036" y="10503"/>
                  <a:pt x="30923" y="10263"/>
                </a:cubicBezTo>
                <a:cubicBezTo>
                  <a:pt x="30834" y="10062"/>
                  <a:pt x="30759" y="9860"/>
                  <a:pt x="30696" y="9658"/>
                </a:cubicBezTo>
                <a:cubicBezTo>
                  <a:pt x="30582" y="9280"/>
                  <a:pt x="30507" y="8877"/>
                  <a:pt x="30456" y="8474"/>
                </a:cubicBezTo>
                <a:cubicBezTo>
                  <a:pt x="30381" y="7844"/>
                  <a:pt x="30444" y="7214"/>
                  <a:pt x="30608" y="6609"/>
                </a:cubicBezTo>
                <a:cubicBezTo>
                  <a:pt x="30809" y="5903"/>
                  <a:pt x="31162" y="5261"/>
                  <a:pt x="31666" y="4719"/>
                </a:cubicBezTo>
                <a:cubicBezTo>
                  <a:pt x="31905" y="4467"/>
                  <a:pt x="32183" y="4240"/>
                  <a:pt x="32498" y="4064"/>
                </a:cubicBezTo>
                <a:cubicBezTo>
                  <a:pt x="32788" y="3900"/>
                  <a:pt x="33090" y="3774"/>
                  <a:pt x="33418" y="3698"/>
                </a:cubicBezTo>
                <a:lnTo>
                  <a:pt x="33418" y="3698"/>
                </a:lnTo>
                <a:cubicBezTo>
                  <a:pt x="33367" y="3709"/>
                  <a:pt x="33340" y="3713"/>
                  <a:pt x="33331" y="3713"/>
                </a:cubicBezTo>
                <a:cubicBezTo>
                  <a:pt x="33298" y="3713"/>
                  <a:pt x="33532" y="3650"/>
                  <a:pt x="33821" y="3610"/>
                </a:cubicBezTo>
                <a:cubicBezTo>
                  <a:pt x="34174" y="3547"/>
                  <a:pt x="34615" y="3534"/>
                  <a:pt x="34665" y="3522"/>
                </a:cubicBezTo>
                <a:close/>
                <a:moveTo>
                  <a:pt x="41822" y="16602"/>
                </a:moveTo>
                <a:cubicBezTo>
                  <a:pt x="41881" y="16606"/>
                  <a:pt x="41940" y="16607"/>
                  <a:pt x="41998" y="16607"/>
                </a:cubicBezTo>
                <a:cubicBezTo>
                  <a:pt x="42115" y="16607"/>
                  <a:pt x="42230" y="16602"/>
                  <a:pt x="42339" y="16602"/>
                </a:cubicBezTo>
                <a:close/>
                <a:moveTo>
                  <a:pt x="22839" y="16730"/>
                </a:moveTo>
                <a:cubicBezTo>
                  <a:pt x="22840" y="16743"/>
                  <a:pt x="22842" y="16763"/>
                  <a:pt x="22845" y="16791"/>
                </a:cubicBezTo>
                <a:cubicBezTo>
                  <a:pt x="22843" y="16770"/>
                  <a:pt x="22841" y="16750"/>
                  <a:pt x="22839" y="16730"/>
                </a:cubicBezTo>
                <a:close/>
                <a:moveTo>
                  <a:pt x="23034" y="18328"/>
                </a:moveTo>
                <a:cubicBezTo>
                  <a:pt x="23034" y="18358"/>
                  <a:pt x="23033" y="18388"/>
                  <a:pt x="23032" y="18418"/>
                </a:cubicBezTo>
                <a:lnTo>
                  <a:pt x="23032" y="18418"/>
                </a:lnTo>
                <a:cubicBezTo>
                  <a:pt x="23034" y="18386"/>
                  <a:pt x="23034" y="18357"/>
                  <a:pt x="23034" y="18328"/>
                </a:cubicBezTo>
                <a:close/>
                <a:moveTo>
                  <a:pt x="44475" y="18921"/>
                </a:moveTo>
                <a:lnTo>
                  <a:pt x="44475" y="18921"/>
                </a:lnTo>
                <a:cubicBezTo>
                  <a:pt x="44384" y="19033"/>
                  <a:pt x="44290" y="19143"/>
                  <a:pt x="44193" y="19253"/>
                </a:cubicBezTo>
                <a:lnTo>
                  <a:pt x="44193" y="19253"/>
                </a:lnTo>
                <a:lnTo>
                  <a:pt x="44305" y="19134"/>
                </a:lnTo>
                <a:lnTo>
                  <a:pt x="44475" y="18921"/>
                </a:lnTo>
                <a:close/>
                <a:moveTo>
                  <a:pt x="45300" y="17824"/>
                </a:moveTo>
                <a:cubicBezTo>
                  <a:pt x="45262" y="17862"/>
                  <a:pt x="45187" y="18000"/>
                  <a:pt x="45086" y="18139"/>
                </a:cubicBezTo>
                <a:lnTo>
                  <a:pt x="44771" y="18580"/>
                </a:lnTo>
                <a:cubicBezTo>
                  <a:pt x="44654" y="18725"/>
                  <a:pt x="44567" y="18828"/>
                  <a:pt x="44559" y="18828"/>
                </a:cubicBezTo>
                <a:cubicBezTo>
                  <a:pt x="44557" y="18828"/>
                  <a:pt x="44566" y="18812"/>
                  <a:pt x="44589" y="18778"/>
                </a:cubicBezTo>
                <a:lnTo>
                  <a:pt x="44589" y="18778"/>
                </a:lnTo>
                <a:cubicBezTo>
                  <a:pt x="44561" y="18814"/>
                  <a:pt x="44533" y="18850"/>
                  <a:pt x="44504" y="18885"/>
                </a:cubicBezTo>
                <a:lnTo>
                  <a:pt x="44504" y="18885"/>
                </a:lnTo>
                <a:cubicBezTo>
                  <a:pt x="44505" y="18884"/>
                  <a:pt x="44506" y="18883"/>
                  <a:pt x="44506" y="18882"/>
                </a:cubicBezTo>
                <a:lnTo>
                  <a:pt x="44506" y="18882"/>
                </a:lnTo>
                <a:lnTo>
                  <a:pt x="44475" y="18921"/>
                </a:lnTo>
                <a:lnTo>
                  <a:pt x="44475" y="18921"/>
                </a:lnTo>
                <a:cubicBezTo>
                  <a:pt x="44485" y="18909"/>
                  <a:pt x="44495" y="18897"/>
                  <a:pt x="44504" y="18885"/>
                </a:cubicBezTo>
                <a:lnTo>
                  <a:pt x="44504" y="18885"/>
                </a:lnTo>
                <a:cubicBezTo>
                  <a:pt x="44341" y="19123"/>
                  <a:pt x="44140" y="19324"/>
                  <a:pt x="43952" y="19538"/>
                </a:cubicBezTo>
                <a:cubicBezTo>
                  <a:pt x="44053" y="19437"/>
                  <a:pt x="44154" y="19336"/>
                  <a:pt x="44254" y="19222"/>
                </a:cubicBezTo>
                <a:cubicBezTo>
                  <a:pt x="44368" y="19109"/>
                  <a:pt x="44469" y="18970"/>
                  <a:pt x="44569" y="18844"/>
                </a:cubicBezTo>
                <a:lnTo>
                  <a:pt x="44746" y="18618"/>
                </a:lnTo>
                <a:lnTo>
                  <a:pt x="44922" y="18378"/>
                </a:lnTo>
                <a:cubicBezTo>
                  <a:pt x="45036" y="18214"/>
                  <a:pt x="45174" y="18025"/>
                  <a:pt x="45300" y="17824"/>
                </a:cubicBezTo>
                <a:close/>
                <a:moveTo>
                  <a:pt x="11275" y="19583"/>
                </a:moveTo>
                <a:cubicBezTo>
                  <a:pt x="11365" y="19726"/>
                  <a:pt x="11468" y="19878"/>
                  <a:pt x="11542" y="19966"/>
                </a:cubicBezTo>
                <a:cubicBezTo>
                  <a:pt x="11454" y="19853"/>
                  <a:pt x="11379" y="19739"/>
                  <a:pt x="11303" y="19626"/>
                </a:cubicBezTo>
                <a:lnTo>
                  <a:pt x="11275" y="19583"/>
                </a:lnTo>
                <a:close/>
                <a:moveTo>
                  <a:pt x="15814" y="22965"/>
                </a:moveTo>
                <a:lnTo>
                  <a:pt x="15814" y="22965"/>
                </a:lnTo>
                <a:cubicBezTo>
                  <a:pt x="15831" y="22971"/>
                  <a:pt x="15848" y="22977"/>
                  <a:pt x="15864" y="22984"/>
                </a:cubicBezTo>
                <a:lnTo>
                  <a:pt x="15864" y="22984"/>
                </a:lnTo>
                <a:cubicBezTo>
                  <a:pt x="15848" y="22978"/>
                  <a:pt x="15831" y="22971"/>
                  <a:pt x="15814" y="22965"/>
                </a:cubicBezTo>
                <a:close/>
                <a:moveTo>
                  <a:pt x="34804" y="23734"/>
                </a:moveTo>
                <a:cubicBezTo>
                  <a:pt x="34506" y="23787"/>
                  <a:pt x="34262" y="23822"/>
                  <a:pt x="33988" y="23862"/>
                </a:cubicBezTo>
                <a:lnTo>
                  <a:pt x="33988" y="23862"/>
                </a:lnTo>
                <a:cubicBezTo>
                  <a:pt x="34251" y="23822"/>
                  <a:pt x="34525" y="23779"/>
                  <a:pt x="34804" y="23734"/>
                </a:cubicBezTo>
                <a:close/>
                <a:moveTo>
                  <a:pt x="15978" y="10162"/>
                </a:moveTo>
                <a:cubicBezTo>
                  <a:pt x="16091" y="10162"/>
                  <a:pt x="16217" y="10175"/>
                  <a:pt x="16356" y="10175"/>
                </a:cubicBezTo>
                <a:cubicBezTo>
                  <a:pt x="16948" y="10213"/>
                  <a:pt x="17528" y="10326"/>
                  <a:pt x="18082" y="10528"/>
                </a:cubicBezTo>
                <a:cubicBezTo>
                  <a:pt x="18612" y="10730"/>
                  <a:pt x="19116" y="10994"/>
                  <a:pt x="19582" y="11322"/>
                </a:cubicBezTo>
                <a:cubicBezTo>
                  <a:pt x="19758" y="11435"/>
                  <a:pt x="19922" y="11561"/>
                  <a:pt x="20086" y="11700"/>
                </a:cubicBezTo>
                <a:cubicBezTo>
                  <a:pt x="20212" y="11813"/>
                  <a:pt x="20313" y="11889"/>
                  <a:pt x="20363" y="11939"/>
                </a:cubicBezTo>
                <a:cubicBezTo>
                  <a:pt x="20678" y="12229"/>
                  <a:pt x="20968" y="12544"/>
                  <a:pt x="21233" y="12884"/>
                </a:cubicBezTo>
                <a:cubicBezTo>
                  <a:pt x="21522" y="13262"/>
                  <a:pt x="21787" y="13666"/>
                  <a:pt x="22001" y="14094"/>
                </a:cubicBezTo>
                <a:cubicBezTo>
                  <a:pt x="21957" y="13994"/>
                  <a:pt x="21912" y="13913"/>
                  <a:pt x="21920" y="13913"/>
                </a:cubicBezTo>
                <a:cubicBezTo>
                  <a:pt x="21921" y="13913"/>
                  <a:pt x="21923" y="13915"/>
                  <a:pt x="21926" y="13918"/>
                </a:cubicBezTo>
                <a:cubicBezTo>
                  <a:pt x="22039" y="14107"/>
                  <a:pt x="22152" y="14308"/>
                  <a:pt x="22241" y="14522"/>
                </a:cubicBezTo>
                <a:cubicBezTo>
                  <a:pt x="22226" y="14500"/>
                  <a:pt x="22218" y="14490"/>
                  <a:pt x="22215" y="14490"/>
                </a:cubicBezTo>
                <a:cubicBezTo>
                  <a:pt x="22207" y="14490"/>
                  <a:pt x="22230" y="14550"/>
                  <a:pt x="22266" y="14648"/>
                </a:cubicBezTo>
                <a:lnTo>
                  <a:pt x="22379" y="14913"/>
                </a:lnTo>
                <a:cubicBezTo>
                  <a:pt x="22417" y="15014"/>
                  <a:pt x="22455" y="15140"/>
                  <a:pt x="22505" y="15266"/>
                </a:cubicBezTo>
                <a:cubicBezTo>
                  <a:pt x="22663" y="15738"/>
                  <a:pt x="22785" y="16233"/>
                  <a:pt x="22839" y="16730"/>
                </a:cubicBezTo>
                <a:lnTo>
                  <a:pt x="22839" y="16730"/>
                </a:lnTo>
                <a:cubicBezTo>
                  <a:pt x="22838" y="16714"/>
                  <a:pt x="22838" y="16707"/>
                  <a:pt x="22840" y="16707"/>
                </a:cubicBezTo>
                <a:lnTo>
                  <a:pt x="22840" y="16707"/>
                </a:lnTo>
                <a:cubicBezTo>
                  <a:pt x="22850" y="16707"/>
                  <a:pt x="22936" y="17215"/>
                  <a:pt x="22946" y="17698"/>
                </a:cubicBezTo>
                <a:cubicBezTo>
                  <a:pt x="22955" y="18119"/>
                  <a:pt x="22931" y="18520"/>
                  <a:pt x="22937" y="18520"/>
                </a:cubicBezTo>
                <a:cubicBezTo>
                  <a:pt x="22939" y="18520"/>
                  <a:pt x="22945" y="18462"/>
                  <a:pt x="22959" y="18328"/>
                </a:cubicBezTo>
                <a:lnTo>
                  <a:pt x="22959" y="18328"/>
                </a:lnTo>
                <a:cubicBezTo>
                  <a:pt x="22948" y="18644"/>
                  <a:pt x="22937" y="18696"/>
                  <a:pt x="22926" y="18696"/>
                </a:cubicBezTo>
                <a:cubicBezTo>
                  <a:pt x="22924" y="18696"/>
                  <a:pt x="22923" y="18695"/>
                  <a:pt x="22921" y="18693"/>
                </a:cubicBezTo>
                <a:cubicBezTo>
                  <a:pt x="22921" y="18690"/>
                  <a:pt x="22921" y="18686"/>
                  <a:pt x="22921" y="18686"/>
                </a:cubicBezTo>
                <a:cubicBezTo>
                  <a:pt x="22919" y="18686"/>
                  <a:pt x="22912" y="18723"/>
                  <a:pt x="22883" y="18933"/>
                </a:cubicBezTo>
                <a:cubicBezTo>
                  <a:pt x="22782" y="19890"/>
                  <a:pt x="22467" y="20823"/>
                  <a:pt x="21963" y="21642"/>
                </a:cubicBezTo>
                <a:cubicBezTo>
                  <a:pt x="21384" y="22549"/>
                  <a:pt x="20577" y="23280"/>
                  <a:pt x="19620" y="23784"/>
                </a:cubicBezTo>
                <a:cubicBezTo>
                  <a:pt x="19619" y="23784"/>
                  <a:pt x="19618" y="23785"/>
                  <a:pt x="19618" y="23785"/>
                </a:cubicBezTo>
                <a:cubicBezTo>
                  <a:pt x="19618" y="23785"/>
                  <a:pt x="19711" y="23739"/>
                  <a:pt x="19721" y="23739"/>
                </a:cubicBezTo>
                <a:cubicBezTo>
                  <a:pt x="19728" y="23739"/>
                  <a:pt x="19687" y="23765"/>
                  <a:pt x="19519" y="23860"/>
                </a:cubicBezTo>
                <a:cubicBezTo>
                  <a:pt x="19496" y="23871"/>
                  <a:pt x="19473" y="23882"/>
                  <a:pt x="19450" y="23894"/>
                </a:cubicBezTo>
                <a:lnTo>
                  <a:pt x="19450" y="23894"/>
                </a:lnTo>
                <a:cubicBezTo>
                  <a:pt x="19385" y="23883"/>
                  <a:pt x="19319" y="23871"/>
                  <a:pt x="19254" y="23860"/>
                </a:cubicBezTo>
                <a:cubicBezTo>
                  <a:pt x="18234" y="23683"/>
                  <a:pt x="17402" y="23456"/>
                  <a:pt x="17049" y="23381"/>
                </a:cubicBezTo>
                <a:cubicBezTo>
                  <a:pt x="16650" y="23260"/>
                  <a:pt x="16252" y="23128"/>
                  <a:pt x="15864" y="22984"/>
                </a:cubicBezTo>
                <a:lnTo>
                  <a:pt x="15864" y="22984"/>
                </a:lnTo>
                <a:cubicBezTo>
                  <a:pt x="16353" y="23166"/>
                  <a:pt x="16491" y="23221"/>
                  <a:pt x="16479" y="23221"/>
                </a:cubicBezTo>
                <a:cubicBezTo>
                  <a:pt x="16460" y="23221"/>
                  <a:pt x="16090" y="23093"/>
                  <a:pt x="16071" y="23093"/>
                </a:cubicBezTo>
                <a:cubicBezTo>
                  <a:pt x="16064" y="23093"/>
                  <a:pt x="16102" y="23110"/>
                  <a:pt x="16217" y="23154"/>
                </a:cubicBezTo>
                <a:lnTo>
                  <a:pt x="15713" y="22965"/>
                </a:lnTo>
                <a:lnTo>
                  <a:pt x="15272" y="22763"/>
                </a:lnTo>
                <a:cubicBezTo>
                  <a:pt x="15222" y="22738"/>
                  <a:pt x="15159" y="22713"/>
                  <a:pt x="15109" y="22675"/>
                </a:cubicBezTo>
                <a:lnTo>
                  <a:pt x="15109" y="22675"/>
                </a:lnTo>
                <a:lnTo>
                  <a:pt x="15373" y="22789"/>
                </a:lnTo>
                <a:lnTo>
                  <a:pt x="15499" y="22852"/>
                </a:lnTo>
                <a:cubicBezTo>
                  <a:pt x="15510" y="22855"/>
                  <a:pt x="15518" y="22856"/>
                  <a:pt x="15521" y="22856"/>
                </a:cubicBezTo>
                <a:cubicBezTo>
                  <a:pt x="15560" y="22856"/>
                  <a:pt x="15118" y="22666"/>
                  <a:pt x="14655" y="22423"/>
                </a:cubicBezTo>
                <a:cubicBezTo>
                  <a:pt x="14327" y="22247"/>
                  <a:pt x="14012" y="22058"/>
                  <a:pt x="13710" y="21843"/>
                </a:cubicBezTo>
                <a:cubicBezTo>
                  <a:pt x="12336" y="20924"/>
                  <a:pt x="11265" y="19613"/>
                  <a:pt x="10673" y="18076"/>
                </a:cubicBezTo>
                <a:cubicBezTo>
                  <a:pt x="10371" y="17332"/>
                  <a:pt x="10207" y="16539"/>
                  <a:pt x="10182" y="15745"/>
                </a:cubicBezTo>
                <a:cubicBezTo>
                  <a:pt x="10156" y="14963"/>
                  <a:pt x="10295" y="14182"/>
                  <a:pt x="10610" y="13464"/>
                </a:cubicBezTo>
                <a:lnTo>
                  <a:pt x="10610" y="13464"/>
                </a:lnTo>
                <a:lnTo>
                  <a:pt x="10522" y="13615"/>
                </a:lnTo>
                <a:cubicBezTo>
                  <a:pt x="10497" y="13678"/>
                  <a:pt x="10484" y="13729"/>
                  <a:pt x="10459" y="13792"/>
                </a:cubicBezTo>
                <a:cubicBezTo>
                  <a:pt x="10509" y="13615"/>
                  <a:pt x="10585" y="13451"/>
                  <a:pt x="10660" y="13287"/>
                </a:cubicBezTo>
                <a:cubicBezTo>
                  <a:pt x="10698" y="13199"/>
                  <a:pt x="10736" y="13124"/>
                  <a:pt x="10786" y="13048"/>
                </a:cubicBezTo>
                <a:lnTo>
                  <a:pt x="10925" y="12809"/>
                </a:lnTo>
                <a:cubicBezTo>
                  <a:pt x="10988" y="12708"/>
                  <a:pt x="11034" y="12637"/>
                  <a:pt x="11037" y="12637"/>
                </a:cubicBezTo>
                <a:lnTo>
                  <a:pt x="11037" y="12637"/>
                </a:lnTo>
                <a:cubicBezTo>
                  <a:pt x="11040" y="12637"/>
                  <a:pt x="10982" y="12740"/>
                  <a:pt x="10819" y="13019"/>
                </a:cubicBezTo>
                <a:lnTo>
                  <a:pt x="10819" y="13019"/>
                </a:lnTo>
                <a:cubicBezTo>
                  <a:pt x="10854" y="12964"/>
                  <a:pt x="10891" y="12907"/>
                  <a:pt x="10925" y="12846"/>
                </a:cubicBezTo>
                <a:lnTo>
                  <a:pt x="11038" y="12657"/>
                </a:lnTo>
                <a:lnTo>
                  <a:pt x="11164" y="12481"/>
                </a:lnTo>
                <a:cubicBezTo>
                  <a:pt x="11240" y="12380"/>
                  <a:pt x="11316" y="12267"/>
                  <a:pt x="11379" y="12204"/>
                </a:cubicBezTo>
                <a:cubicBezTo>
                  <a:pt x="11429" y="12128"/>
                  <a:pt x="11467" y="12078"/>
                  <a:pt x="11479" y="12078"/>
                </a:cubicBezTo>
                <a:cubicBezTo>
                  <a:pt x="11593" y="11939"/>
                  <a:pt x="11731" y="11813"/>
                  <a:pt x="11870" y="11700"/>
                </a:cubicBezTo>
                <a:lnTo>
                  <a:pt x="11870" y="11700"/>
                </a:lnTo>
                <a:cubicBezTo>
                  <a:pt x="11820" y="11750"/>
                  <a:pt x="11769" y="11801"/>
                  <a:pt x="11719" y="11851"/>
                </a:cubicBezTo>
                <a:cubicBezTo>
                  <a:pt x="11569" y="12011"/>
                  <a:pt x="11363" y="12243"/>
                  <a:pt x="11367" y="12243"/>
                </a:cubicBezTo>
                <a:cubicBezTo>
                  <a:pt x="11368" y="12243"/>
                  <a:pt x="11383" y="12227"/>
                  <a:pt x="11416" y="12191"/>
                </a:cubicBezTo>
                <a:cubicBezTo>
                  <a:pt x="11555" y="12040"/>
                  <a:pt x="11694" y="11889"/>
                  <a:pt x="11845" y="11750"/>
                </a:cubicBezTo>
                <a:lnTo>
                  <a:pt x="11845" y="11750"/>
                </a:lnTo>
                <a:lnTo>
                  <a:pt x="11744" y="11838"/>
                </a:lnTo>
                <a:lnTo>
                  <a:pt x="11744" y="11838"/>
                </a:lnTo>
                <a:lnTo>
                  <a:pt x="11971" y="11624"/>
                </a:lnTo>
                <a:cubicBezTo>
                  <a:pt x="12034" y="11561"/>
                  <a:pt x="12110" y="11498"/>
                  <a:pt x="12173" y="11448"/>
                </a:cubicBezTo>
                <a:lnTo>
                  <a:pt x="12450" y="11246"/>
                </a:lnTo>
                <a:cubicBezTo>
                  <a:pt x="12576" y="11158"/>
                  <a:pt x="12727" y="11070"/>
                  <a:pt x="12929" y="10956"/>
                </a:cubicBezTo>
                <a:cubicBezTo>
                  <a:pt x="13458" y="10692"/>
                  <a:pt x="13206" y="10830"/>
                  <a:pt x="13407" y="10730"/>
                </a:cubicBezTo>
                <a:lnTo>
                  <a:pt x="13735" y="10604"/>
                </a:lnTo>
                <a:cubicBezTo>
                  <a:pt x="13949" y="10528"/>
                  <a:pt x="14176" y="10452"/>
                  <a:pt x="14390" y="10389"/>
                </a:cubicBezTo>
                <a:cubicBezTo>
                  <a:pt x="14504" y="10364"/>
                  <a:pt x="14604" y="10352"/>
                  <a:pt x="14718" y="10326"/>
                </a:cubicBezTo>
                <a:cubicBezTo>
                  <a:pt x="14831" y="10301"/>
                  <a:pt x="14945" y="10276"/>
                  <a:pt x="15058" y="10263"/>
                </a:cubicBezTo>
                <a:lnTo>
                  <a:pt x="15058" y="10263"/>
                </a:lnTo>
                <a:cubicBezTo>
                  <a:pt x="14869" y="10276"/>
                  <a:pt x="14693" y="10326"/>
                  <a:pt x="14516" y="10352"/>
                </a:cubicBezTo>
                <a:lnTo>
                  <a:pt x="14957" y="10251"/>
                </a:lnTo>
                <a:lnTo>
                  <a:pt x="15298" y="10213"/>
                </a:lnTo>
                <a:cubicBezTo>
                  <a:pt x="15379" y="10200"/>
                  <a:pt x="15424" y="10194"/>
                  <a:pt x="15408" y="10194"/>
                </a:cubicBezTo>
                <a:cubicBezTo>
                  <a:pt x="15398" y="10194"/>
                  <a:pt x="15365" y="10196"/>
                  <a:pt x="15305" y="10201"/>
                </a:cubicBezTo>
                <a:lnTo>
                  <a:pt x="15305" y="10201"/>
                </a:lnTo>
                <a:cubicBezTo>
                  <a:pt x="15399" y="10190"/>
                  <a:pt x="15511" y="10175"/>
                  <a:pt x="15638" y="10175"/>
                </a:cubicBezTo>
                <a:lnTo>
                  <a:pt x="15978" y="10162"/>
                </a:lnTo>
                <a:close/>
                <a:moveTo>
                  <a:pt x="19023" y="23984"/>
                </a:moveTo>
                <a:lnTo>
                  <a:pt x="19023" y="23984"/>
                </a:lnTo>
                <a:cubicBezTo>
                  <a:pt x="19082" y="23994"/>
                  <a:pt x="19140" y="24003"/>
                  <a:pt x="19199" y="24012"/>
                </a:cubicBezTo>
                <a:lnTo>
                  <a:pt x="19199" y="24012"/>
                </a:lnTo>
                <a:cubicBezTo>
                  <a:pt x="19197" y="24013"/>
                  <a:pt x="19195" y="24014"/>
                  <a:pt x="19193" y="24015"/>
                </a:cubicBezTo>
                <a:lnTo>
                  <a:pt x="19193" y="24015"/>
                </a:lnTo>
                <a:cubicBezTo>
                  <a:pt x="19131" y="24004"/>
                  <a:pt x="19071" y="23993"/>
                  <a:pt x="19023" y="23984"/>
                </a:cubicBezTo>
                <a:close/>
                <a:moveTo>
                  <a:pt x="30267" y="24162"/>
                </a:moveTo>
                <a:cubicBezTo>
                  <a:pt x="30266" y="24162"/>
                  <a:pt x="30264" y="24162"/>
                  <a:pt x="30260" y="24163"/>
                </a:cubicBezTo>
                <a:lnTo>
                  <a:pt x="30260" y="24163"/>
                </a:lnTo>
                <a:cubicBezTo>
                  <a:pt x="30262" y="24162"/>
                  <a:pt x="30265" y="24162"/>
                  <a:pt x="30267" y="24162"/>
                </a:cubicBezTo>
                <a:close/>
                <a:moveTo>
                  <a:pt x="20691" y="24238"/>
                </a:moveTo>
                <a:cubicBezTo>
                  <a:pt x="20839" y="24259"/>
                  <a:pt x="20982" y="24272"/>
                  <a:pt x="21127" y="24280"/>
                </a:cubicBezTo>
                <a:lnTo>
                  <a:pt x="21127" y="24280"/>
                </a:lnTo>
                <a:cubicBezTo>
                  <a:pt x="20981" y="24266"/>
                  <a:pt x="20836" y="24252"/>
                  <a:pt x="20691" y="24238"/>
                </a:cubicBezTo>
                <a:close/>
                <a:moveTo>
                  <a:pt x="0" y="25258"/>
                </a:moveTo>
                <a:lnTo>
                  <a:pt x="0" y="25258"/>
                </a:lnTo>
                <a:cubicBezTo>
                  <a:pt x="148" y="25288"/>
                  <a:pt x="296" y="25310"/>
                  <a:pt x="444" y="25330"/>
                </a:cubicBezTo>
                <a:lnTo>
                  <a:pt x="444" y="25330"/>
                </a:lnTo>
                <a:cubicBezTo>
                  <a:pt x="221" y="25293"/>
                  <a:pt x="51" y="25265"/>
                  <a:pt x="0" y="25258"/>
                </a:cubicBezTo>
                <a:close/>
                <a:moveTo>
                  <a:pt x="12428" y="25680"/>
                </a:moveTo>
                <a:lnTo>
                  <a:pt x="12428" y="25680"/>
                </a:lnTo>
                <a:cubicBezTo>
                  <a:pt x="12367" y="25686"/>
                  <a:pt x="12299" y="25692"/>
                  <a:pt x="12223" y="25699"/>
                </a:cubicBezTo>
                <a:lnTo>
                  <a:pt x="12249" y="25699"/>
                </a:lnTo>
                <a:cubicBezTo>
                  <a:pt x="12301" y="25694"/>
                  <a:pt x="12362" y="25688"/>
                  <a:pt x="12428" y="25680"/>
                </a:cubicBezTo>
                <a:close/>
                <a:moveTo>
                  <a:pt x="4171" y="25750"/>
                </a:moveTo>
                <a:lnTo>
                  <a:pt x="4171" y="25750"/>
                </a:lnTo>
                <a:cubicBezTo>
                  <a:pt x="4270" y="25758"/>
                  <a:pt x="4370" y="25765"/>
                  <a:pt x="4469" y="25772"/>
                </a:cubicBezTo>
                <a:lnTo>
                  <a:pt x="4469" y="25772"/>
                </a:lnTo>
                <a:cubicBezTo>
                  <a:pt x="4486" y="25772"/>
                  <a:pt x="4405" y="25765"/>
                  <a:pt x="4171" y="25750"/>
                </a:cubicBezTo>
                <a:close/>
                <a:moveTo>
                  <a:pt x="52409" y="4"/>
                </a:moveTo>
                <a:lnTo>
                  <a:pt x="52409" y="4"/>
                </a:lnTo>
                <a:cubicBezTo>
                  <a:pt x="52416" y="5"/>
                  <a:pt x="52424" y="5"/>
                  <a:pt x="52432" y="6"/>
                </a:cubicBezTo>
                <a:cubicBezTo>
                  <a:pt x="52609" y="19"/>
                  <a:pt x="52785" y="44"/>
                  <a:pt x="52962" y="82"/>
                </a:cubicBezTo>
                <a:cubicBezTo>
                  <a:pt x="53049" y="99"/>
                  <a:pt x="53076" y="106"/>
                  <a:pt x="53064" y="106"/>
                </a:cubicBezTo>
                <a:cubicBezTo>
                  <a:pt x="53043" y="106"/>
                  <a:pt x="52883" y="81"/>
                  <a:pt x="52735" y="57"/>
                </a:cubicBezTo>
                <a:cubicBezTo>
                  <a:pt x="52647" y="44"/>
                  <a:pt x="52558" y="31"/>
                  <a:pt x="52470" y="31"/>
                </a:cubicBezTo>
                <a:cubicBezTo>
                  <a:pt x="52432" y="31"/>
                  <a:pt x="52470" y="31"/>
                  <a:pt x="52634" y="57"/>
                </a:cubicBezTo>
                <a:cubicBezTo>
                  <a:pt x="52405" y="26"/>
                  <a:pt x="52177" y="11"/>
                  <a:pt x="51949" y="11"/>
                </a:cubicBezTo>
                <a:cubicBezTo>
                  <a:pt x="51323" y="11"/>
                  <a:pt x="50705" y="125"/>
                  <a:pt x="50114" y="346"/>
                </a:cubicBezTo>
                <a:cubicBezTo>
                  <a:pt x="50051" y="359"/>
                  <a:pt x="49988" y="384"/>
                  <a:pt x="49925" y="409"/>
                </a:cubicBezTo>
                <a:cubicBezTo>
                  <a:pt x="49925" y="409"/>
                  <a:pt x="49975" y="384"/>
                  <a:pt x="50038" y="359"/>
                </a:cubicBezTo>
                <a:cubicBezTo>
                  <a:pt x="50101" y="334"/>
                  <a:pt x="50189" y="309"/>
                  <a:pt x="50290" y="271"/>
                </a:cubicBezTo>
                <a:cubicBezTo>
                  <a:pt x="50378" y="246"/>
                  <a:pt x="50479" y="208"/>
                  <a:pt x="50580" y="183"/>
                </a:cubicBezTo>
                <a:lnTo>
                  <a:pt x="50845" y="120"/>
                </a:lnTo>
                <a:lnTo>
                  <a:pt x="50845" y="120"/>
                </a:lnTo>
                <a:cubicBezTo>
                  <a:pt x="50517" y="183"/>
                  <a:pt x="50189" y="283"/>
                  <a:pt x="49887" y="422"/>
                </a:cubicBezTo>
                <a:lnTo>
                  <a:pt x="49622" y="548"/>
                </a:lnTo>
                <a:cubicBezTo>
                  <a:pt x="49534" y="598"/>
                  <a:pt x="49459" y="649"/>
                  <a:pt x="49370" y="699"/>
                </a:cubicBezTo>
                <a:cubicBezTo>
                  <a:pt x="49244" y="775"/>
                  <a:pt x="49118" y="863"/>
                  <a:pt x="49005" y="951"/>
                </a:cubicBezTo>
                <a:cubicBezTo>
                  <a:pt x="49055" y="926"/>
                  <a:pt x="49093" y="888"/>
                  <a:pt x="49143" y="850"/>
                </a:cubicBezTo>
                <a:lnTo>
                  <a:pt x="49307" y="762"/>
                </a:lnTo>
                <a:cubicBezTo>
                  <a:pt x="49408" y="699"/>
                  <a:pt x="49509" y="636"/>
                  <a:pt x="49622" y="573"/>
                </a:cubicBezTo>
                <a:lnTo>
                  <a:pt x="49622" y="573"/>
                </a:lnTo>
                <a:cubicBezTo>
                  <a:pt x="49459" y="674"/>
                  <a:pt x="49307" y="775"/>
                  <a:pt x="49143" y="888"/>
                </a:cubicBezTo>
                <a:cubicBezTo>
                  <a:pt x="48967" y="1014"/>
                  <a:pt x="48828" y="1153"/>
                  <a:pt x="48702" y="1317"/>
                </a:cubicBezTo>
                <a:cubicBezTo>
                  <a:pt x="48564" y="1481"/>
                  <a:pt x="48488" y="1682"/>
                  <a:pt x="48476" y="1896"/>
                </a:cubicBezTo>
                <a:cubicBezTo>
                  <a:pt x="48476" y="2111"/>
                  <a:pt x="48513" y="2325"/>
                  <a:pt x="48614" y="2526"/>
                </a:cubicBezTo>
                <a:cubicBezTo>
                  <a:pt x="48564" y="2426"/>
                  <a:pt x="48539" y="2312"/>
                  <a:pt x="48513" y="2211"/>
                </a:cubicBezTo>
                <a:cubicBezTo>
                  <a:pt x="48501" y="2161"/>
                  <a:pt x="48501" y="2098"/>
                  <a:pt x="48488" y="2048"/>
                </a:cubicBezTo>
                <a:cubicBezTo>
                  <a:pt x="48488" y="1960"/>
                  <a:pt x="48498" y="1863"/>
                  <a:pt x="48517" y="1774"/>
                </a:cubicBezTo>
                <a:lnTo>
                  <a:pt x="48517" y="1774"/>
                </a:lnTo>
                <a:cubicBezTo>
                  <a:pt x="48512" y="1791"/>
                  <a:pt x="48508" y="1799"/>
                  <a:pt x="48506" y="1799"/>
                </a:cubicBezTo>
                <a:cubicBezTo>
                  <a:pt x="48500" y="1799"/>
                  <a:pt x="48507" y="1736"/>
                  <a:pt x="48539" y="1632"/>
                </a:cubicBezTo>
                <a:cubicBezTo>
                  <a:pt x="48627" y="1418"/>
                  <a:pt x="48765" y="1229"/>
                  <a:pt x="48942" y="1077"/>
                </a:cubicBezTo>
                <a:cubicBezTo>
                  <a:pt x="49106" y="939"/>
                  <a:pt x="49295" y="813"/>
                  <a:pt x="49484" y="699"/>
                </a:cubicBezTo>
                <a:cubicBezTo>
                  <a:pt x="49530" y="670"/>
                  <a:pt x="49558" y="652"/>
                  <a:pt x="49556" y="652"/>
                </a:cubicBezTo>
                <a:lnTo>
                  <a:pt x="49556" y="652"/>
                </a:lnTo>
                <a:cubicBezTo>
                  <a:pt x="49553" y="652"/>
                  <a:pt x="49509" y="676"/>
                  <a:pt x="49408" y="737"/>
                </a:cubicBezTo>
                <a:lnTo>
                  <a:pt x="49610" y="611"/>
                </a:lnTo>
                <a:lnTo>
                  <a:pt x="49824" y="523"/>
                </a:lnTo>
                <a:cubicBezTo>
                  <a:pt x="49950" y="447"/>
                  <a:pt x="50101" y="397"/>
                  <a:pt x="50240" y="346"/>
                </a:cubicBezTo>
                <a:cubicBezTo>
                  <a:pt x="50580" y="233"/>
                  <a:pt x="50920" y="145"/>
                  <a:pt x="51273" y="120"/>
                </a:cubicBezTo>
                <a:lnTo>
                  <a:pt x="51210" y="120"/>
                </a:lnTo>
                <a:cubicBezTo>
                  <a:pt x="51235" y="120"/>
                  <a:pt x="51260" y="107"/>
                  <a:pt x="51336" y="94"/>
                </a:cubicBezTo>
                <a:cubicBezTo>
                  <a:pt x="51462" y="82"/>
                  <a:pt x="51601" y="69"/>
                  <a:pt x="51727" y="69"/>
                </a:cubicBezTo>
                <a:lnTo>
                  <a:pt x="51500" y="69"/>
                </a:lnTo>
                <a:cubicBezTo>
                  <a:pt x="51664" y="50"/>
                  <a:pt x="51827" y="41"/>
                  <a:pt x="51991" y="41"/>
                </a:cubicBezTo>
                <a:cubicBezTo>
                  <a:pt x="52155" y="41"/>
                  <a:pt x="52319" y="50"/>
                  <a:pt x="52483" y="69"/>
                </a:cubicBezTo>
                <a:cubicBezTo>
                  <a:pt x="52584" y="69"/>
                  <a:pt x="52684" y="82"/>
                  <a:pt x="52773" y="94"/>
                </a:cubicBezTo>
                <a:lnTo>
                  <a:pt x="53050" y="145"/>
                </a:lnTo>
                <a:cubicBezTo>
                  <a:pt x="53226" y="170"/>
                  <a:pt x="53365" y="220"/>
                  <a:pt x="53478" y="246"/>
                </a:cubicBezTo>
                <a:cubicBezTo>
                  <a:pt x="53596" y="277"/>
                  <a:pt x="53635" y="287"/>
                  <a:pt x="53634" y="287"/>
                </a:cubicBezTo>
                <a:cubicBezTo>
                  <a:pt x="53632" y="287"/>
                  <a:pt x="53488" y="250"/>
                  <a:pt x="53473" y="250"/>
                </a:cubicBezTo>
                <a:cubicBezTo>
                  <a:pt x="53467" y="250"/>
                  <a:pt x="53480" y="256"/>
                  <a:pt x="53529" y="271"/>
                </a:cubicBezTo>
                <a:cubicBezTo>
                  <a:pt x="53730" y="309"/>
                  <a:pt x="53919" y="384"/>
                  <a:pt x="54108" y="447"/>
                </a:cubicBezTo>
                <a:cubicBezTo>
                  <a:pt x="54152" y="473"/>
                  <a:pt x="54656" y="703"/>
                  <a:pt x="54643" y="703"/>
                </a:cubicBezTo>
                <a:cubicBezTo>
                  <a:pt x="54638" y="703"/>
                  <a:pt x="54527" y="656"/>
                  <a:pt x="54222" y="523"/>
                </a:cubicBezTo>
                <a:lnTo>
                  <a:pt x="54222" y="523"/>
                </a:lnTo>
                <a:cubicBezTo>
                  <a:pt x="54373" y="598"/>
                  <a:pt x="54524" y="649"/>
                  <a:pt x="54663" y="724"/>
                </a:cubicBezTo>
                <a:lnTo>
                  <a:pt x="55078" y="951"/>
                </a:lnTo>
                <a:lnTo>
                  <a:pt x="55457" y="1191"/>
                </a:lnTo>
                <a:cubicBezTo>
                  <a:pt x="55595" y="1279"/>
                  <a:pt x="55721" y="1392"/>
                  <a:pt x="55847" y="1481"/>
                </a:cubicBezTo>
                <a:cubicBezTo>
                  <a:pt x="55973" y="1581"/>
                  <a:pt x="56087" y="1682"/>
                  <a:pt x="56200" y="1796"/>
                </a:cubicBezTo>
                <a:cubicBezTo>
                  <a:pt x="56250" y="1846"/>
                  <a:pt x="56313" y="1884"/>
                  <a:pt x="56351" y="1934"/>
                </a:cubicBezTo>
                <a:lnTo>
                  <a:pt x="56490" y="2073"/>
                </a:lnTo>
                <a:cubicBezTo>
                  <a:pt x="56666" y="2249"/>
                  <a:pt x="56830" y="2438"/>
                  <a:pt x="56981" y="2640"/>
                </a:cubicBezTo>
                <a:cubicBezTo>
                  <a:pt x="57271" y="3030"/>
                  <a:pt x="57523" y="3471"/>
                  <a:pt x="57712" y="3925"/>
                </a:cubicBezTo>
                <a:lnTo>
                  <a:pt x="57712" y="3938"/>
                </a:lnTo>
                <a:cubicBezTo>
                  <a:pt x="58002" y="4643"/>
                  <a:pt x="58078" y="5425"/>
                  <a:pt x="57951" y="6168"/>
                </a:cubicBezTo>
                <a:cubicBezTo>
                  <a:pt x="57775" y="6974"/>
                  <a:pt x="57447" y="7731"/>
                  <a:pt x="56981" y="8398"/>
                </a:cubicBezTo>
                <a:cubicBezTo>
                  <a:pt x="56641" y="8915"/>
                  <a:pt x="56276" y="9406"/>
                  <a:pt x="55872" y="9873"/>
                </a:cubicBezTo>
                <a:lnTo>
                  <a:pt x="55759" y="9999"/>
                </a:lnTo>
                <a:cubicBezTo>
                  <a:pt x="55646" y="10112"/>
                  <a:pt x="55520" y="10263"/>
                  <a:pt x="55368" y="10427"/>
                </a:cubicBezTo>
                <a:lnTo>
                  <a:pt x="54915" y="10906"/>
                </a:lnTo>
                <a:lnTo>
                  <a:pt x="54222" y="11586"/>
                </a:lnTo>
                <a:cubicBezTo>
                  <a:pt x="54083" y="11687"/>
                  <a:pt x="53869" y="11876"/>
                  <a:pt x="53617" y="12103"/>
                </a:cubicBezTo>
                <a:cubicBezTo>
                  <a:pt x="53352" y="12317"/>
                  <a:pt x="53037" y="12569"/>
                  <a:pt x="52697" y="12809"/>
                </a:cubicBezTo>
                <a:cubicBezTo>
                  <a:pt x="52357" y="13061"/>
                  <a:pt x="52004" y="13300"/>
                  <a:pt x="51676" y="13527"/>
                </a:cubicBezTo>
                <a:cubicBezTo>
                  <a:pt x="51512" y="13628"/>
                  <a:pt x="51349" y="13729"/>
                  <a:pt x="51197" y="13817"/>
                </a:cubicBezTo>
                <a:cubicBezTo>
                  <a:pt x="51046" y="13918"/>
                  <a:pt x="50908" y="13993"/>
                  <a:pt x="50782" y="14069"/>
                </a:cubicBezTo>
                <a:lnTo>
                  <a:pt x="50756" y="14094"/>
                </a:lnTo>
                <a:lnTo>
                  <a:pt x="50240" y="14384"/>
                </a:lnTo>
                <a:lnTo>
                  <a:pt x="49711" y="14648"/>
                </a:lnTo>
                <a:cubicBezTo>
                  <a:pt x="49534" y="14737"/>
                  <a:pt x="49345" y="14825"/>
                  <a:pt x="49143" y="14913"/>
                </a:cubicBezTo>
                <a:cubicBezTo>
                  <a:pt x="48942" y="15001"/>
                  <a:pt x="48740" y="15102"/>
                  <a:pt x="48513" y="15178"/>
                </a:cubicBezTo>
                <a:lnTo>
                  <a:pt x="48576" y="15178"/>
                </a:lnTo>
                <a:cubicBezTo>
                  <a:pt x="47784" y="15495"/>
                  <a:pt x="46977" y="15757"/>
                  <a:pt x="46152" y="15958"/>
                </a:cubicBezTo>
                <a:lnTo>
                  <a:pt x="46152" y="15958"/>
                </a:lnTo>
                <a:lnTo>
                  <a:pt x="46258" y="15619"/>
                </a:lnTo>
                <a:cubicBezTo>
                  <a:pt x="46359" y="15241"/>
                  <a:pt x="46422" y="15014"/>
                  <a:pt x="46460" y="14863"/>
                </a:cubicBezTo>
                <a:cubicBezTo>
                  <a:pt x="46497" y="14711"/>
                  <a:pt x="46510" y="14623"/>
                  <a:pt x="46535" y="14535"/>
                </a:cubicBezTo>
                <a:cubicBezTo>
                  <a:pt x="46567" y="14418"/>
                  <a:pt x="46581" y="14302"/>
                  <a:pt x="46585" y="14185"/>
                </a:cubicBezTo>
                <a:lnTo>
                  <a:pt x="46585" y="14185"/>
                </a:lnTo>
                <a:cubicBezTo>
                  <a:pt x="46573" y="14223"/>
                  <a:pt x="46573" y="14271"/>
                  <a:pt x="46560" y="14308"/>
                </a:cubicBezTo>
                <a:cubicBezTo>
                  <a:pt x="46560" y="14359"/>
                  <a:pt x="46548" y="14409"/>
                  <a:pt x="46523" y="14459"/>
                </a:cubicBezTo>
                <a:cubicBezTo>
                  <a:pt x="46523" y="14447"/>
                  <a:pt x="46523" y="14396"/>
                  <a:pt x="46548" y="14308"/>
                </a:cubicBezTo>
                <a:cubicBezTo>
                  <a:pt x="46573" y="14233"/>
                  <a:pt x="46560" y="14094"/>
                  <a:pt x="46586" y="13918"/>
                </a:cubicBezTo>
                <a:cubicBezTo>
                  <a:pt x="46586" y="13792"/>
                  <a:pt x="46611" y="13666"/>
                  <a:pt x="46611" y="13540"/>
                </a:cubicBezTo>
                <a:lnTo>
                  <a:pt x="46611" y="13199"/>
                </a:lnTo>
                <a:cubicBezTo>
                  <a:pt x="46611" y="12960"/>
                  <a:pt x="46598" y="12733"/>
                  <a:pt x="46560" y="12506"/>
                </a:cubicBezTo>
                <a:lnTo>
                  <a:pt x="46548" y="12330"/>
                </a:lnTo>
                <a:cubicBezTo>
                  <a:pt x="46535" y="12267"/>
                  <a:pt x="46523" y="12204"/>
                  <a:pt x="46510" y="12153"/>
                </a:cubicBezTo>
                <a:lnTo>
                  <a:pt x="46434" y="11775"/>
                </a:lnTo>
                <a:cubicBezTo>
                  <a:pt x="46409" y="11649"/>
                  <a:pt x="46371" y="11511"/>
                  <a:pt x="46321" y="11385"/>
                </a:cubicBezTo>
                <a:cubicBezTo>
                  <a:pt x="46283" y="11259"/>
                  <a:pt x="46245" y="11108"/>
                  <a:pt x="46195" y="10969"/>
                </a:cubicBezTo>
                <a:cubicBezTo>
                  <a:pt x="46111" y="10754"/>
                  <a:pt x="46086" y="10686"/>
                  <a:pt x="46087" y="10686"/>
                </a:cubicBezTo>
                <a:lnTo>
                  <a:pt x="46087" y="10686"/>
                </a:lnTo>
                <a:cubicBezTo>
                  <a:pt x="46088" y="10686"/>
                  <a:pt x="46170" y="10890"/>
                  <a:pt x="46173" y="10890"/>
                </a:cubicBezTo>
                <a:cubicBezTo>
                  <a:pt x="46174" y="10890"/>
                  <a:pt x="46169" y="10876"/>
                  <a:pt x="46157" y="10843"/>
                </a:cubicBezTo>
                <a:cubicBezTo>
                  <a:pt x="46081" y="10641"/>
                  <a:pt x="45981" y="10440"/>
                  <a:pt x="45880" y="10251"/>
                </a:cubicBezTo>
                <a:cubicBezTo>
                  <a:pt x="45839" y="10175"/>
                  <a:pt x="45831" y="10156"/>
                  <a:pt x="45835" y="10156"/>
                </a:cubicBezTo>
                <a:cubicBezTo>
                  <a:pt x="45838" y="10156"/>
                  <a:pt x="45849" y="10169"/>
                  <a:pt x="45855" y="10175"/>
                </a:cubicBezTo>
                <a:cubicBezTo>
                  <a:pt x="45804" y="10074"/>
                  <a:pt x="45741" y="9986"/>
                  <a:pt x="45678" y="9898"/>
                </a:cubicBezTo>
                <a:cubicBezTo>
                  <a:pt x="45653" y="9847"/>
                  <a:pt x="45603" y="9772"/>
                  <a:pt x="45363" y="9419"/>
                </a:cubicBezTo>
                <a:cubicBezTo>
                  <a:pt x="45288" y="9331"/>
                  <a:pt x="45048" y="8965"/>
                  <a:pt x="44708" y="8550"/>
                </a:cubicBezTo>
                <a:cubicBezTo>
                  <a:pt x="44343" y="8109"/>
                  <a:pt x="43939" y="7705"/>
                  <a:pt x="43511" y="7340"/>
                </a:cubicBezTo>
                <a:cubicBezTo>
                  <a:pt x="43461" y="7293"/>
                  <a:pt x="43444" y="7276"/>
                  <a:pt x="43446" y="7276"/>
                </a:cubicBezTo>
                <a:lnTo>
                  <a:pt x="43446" y="7276"/>
                </a:lnTo>
                <a:cubicBezTo>
                  <a:pt x="43451" y="7276"/>
                  <a:pt x="43563" y="7372"/>
                  <a:pt x="43567" y="7372"/>
                </a:cubicBezTo>
                <a:cubicBezTo>
                  <a:pt x="43568" y="7372"/>
                  <a:pt x="43566" y="7370"/>
                  <a:pt x="43561" y="7365"/>
                </a:cubicBezTo>
                <a:cubicBezTo>
                  <a:pt x="43007" y="6886"/>
                  <a:pt x="42755" y="6710"/>
                  <a:pt x="42528" y="6546"/>
                </a:cubicBezTo>
                <a:cubicBezTo>
                  <a:pt x="42314" y="6382"/>
                  <a:pt x="42112" y="6244"/>
                  <a:pt x="41621" y="5916"/>
                </a:cubicBezTo>
                <a:cubicBezTo>
                  <a:pt x="41344" y="5727"/>
                  <a:pt x="41066" y="5538"/>
                  <a:pt x="40777" y="5362"/>
                </a:cubicBezTo>
                <a:lnTo>
                  <a:pt x="40777" y="5362"/>
                </a:lnTo>
                <a:cubicBezTo>
                  <a:pt x="40939" y="5471"/>
                  <a:pt x="41004" y="5516"/>
                  <a:pt x="40997" y="5516"/>
                </a:cubicBezTo>
                <a:cubicBezTo>
                  <a:pt x="40979" y="5516"/>
                  <a:pt x="40404" y="5165"/>
                  <a:pt x="39857" y="4895"/>
                </a:cubicBezTo>
                <a:lnTo>
                  <a:pt x="39857" y="4895"/>
                </a:lnTo>
                <a:cubicBezTo>
                  <a:pt x="40074" y="5016"/>
                  <a:pt x="40257" y="5125"/>
                  <a:pt x="40394" y="5201"/>
                </a:cubicBezTo>
                <a:lnTo>
                  <a:pt x="40394" y="5201"/>
                </a:lnTo>
                <a:cubicBezTo>
                  <a:pt x="40009" y="4990"/>
                  <a:pt x="39624" y="4779"/>
                  <a:pt x="39239" y="4606"/>
                </a:cubicBezTo>
                <a:cubicBezTo>
                  <a:pt x="39192" y="4580"/>
                  <a:pt x="39174" y="4569"/>
                  <a:pt x="39179" y="4569"/>
                </a:cubicBezTo>
                <a:cubicBezTo>
                  <a:pt x="39188" y="4569"/>
                  <a:pt x="39283" y="4610"/>
                  <a:pt x="39416" y="4669"/>
                </a:cubicBezTo>
                <a:lnTo>
                  <a:pt x="39201" y="4568"/>
                </a:lnTo>
                <a:cubicBezTo>
                  <a:pt x="39021" y="4483"/>
                  <a:pt x="38957" y="4449"/>
                  <a:pt x="38965" y="4449"/>
                </a:cubicBezTo>
                <a:cubicBezTo>
                  <a:pt x="38977" y="4449"/>
                  <a:pt x="39127" y="4513"/>
                  <a:pt x="39302" y="4593"/>
                </a:cubicBezTo>
                <a:cubicBezTo>
                  <a:pt x="39453" y="4669"/>
                  <a:pt x="39592" y="4732"/>
                  <a:pt x="39731" y="4807"/>
                </a:cubicBezTo>
                <a:cubicBezTo>
                  <a:pt x="39894" y="4908"/>
                  <a:pt x="40058" y="4984"/>
                  <a:pt x="40235" y="5047"/>
                </a:cubicBezTo>
                <a:cubicBezTo>
                  <a:pt x="40174" y="5016"/>
                  <a:pt x="40072" y="4953"/>
                  <a:pt x="39949" y="4890"/>
                </a:cubicBezTo>
                <a:lnTo>
                  <a:pt x="39949" y="4890"/>
                </a:lnTo>
                <a:cubicBezTo>
                  <a:pt x="39954" y="4892"/>
                  <a:pt x="39956" y="4893"/>
                  <a:pt x="39957" y="4893"/>
                </a:cubicBezTo>
                <a:cubicBezTo>
                  <a:pt x="39959" y="4893"/>
                  <a:pt x="39955" y="4890"/>
                  <a:pt x="39945" y="4883"/>
                </a:cubicBezTo>
                <a:cubicBezTo>
                  <a:pt x="39920" y="4858"/>
                  <a:pt x="39794" y="4795"/>
                  <a:pt x="39592" y="4706"/>
                </a:cubicBezTo>
                <a:lnTo>
                  <a:pt x="39327" y="4543"/>
                </a:lnTo>
                <a:lnTo>
                  <a:pt x="39264" y="4530"/>
                </a:lnTo>
                <a:cubicBezTo>
                  <a:pt x="38748" y="4265"/>
                  <a:pt x="38206" y="4051"/>
                  <a:pt x="37664" y="3875"/>
                </a:cubicBezTo>
                <a:cubicBezTo>
                  <a:pt x="37059" y="3698"/>
                  <a:pt x="36454" y="3572"/>
                  <a:pt x="35837" y="3509"/>
                </a:cubicBezTo>
                <a:cubicBezTo>
                  <a:pt x="35472" y="3459"/>
                  <a:pt x="35106" y="3446"/>
                  <a:pt x="34741" y="3446"/>
                </a:cubicBezTo>
                <a:cubicBezTo>
                  <a:pt x="34312" y="3446"/>
                  <a:pt x="33871" y="3509"/>
                  <a:pt x="33443" y="3610"/>
                </a:cubicBezTo>
                <a:cubicBezTo>
                  <a:pt x="33676" y="3547"/>
                  <a:pt x="33698" y="3534"/>
                  <a:pt x="33665" y="3534"/>
                </a:cubicBezTo>
                <a:cubicBezTo>
                  <a:pt x="33643" y="3534"/>
                  <a:pt x="33596" y="3540"/>
                  <a:pt x="33571" y="3540"/>
                </a:cubicBezTo>
                <a:cubicBezTo>
                  <a:pt x="33559" y="3540"/>
                  <a:pt x="33552" y="3539"/>
                  <a:pt x="33556" y="3534"/>
                </a:cubicBezTo>
                <a:cubicBezTo>
                  <a:pt x="33909" y="3459"/>
                  <a:pt x="34274" y="3421"/>
                  <a:pt x="34640" y="3408"/>
                </a:cubicBezTo>
                <a:cubicBezTo>
                  <a:pt x="34867" y="3408"/>
                  <a:pt x="35094" y="3408"/>
                  <a:pt x="35346" y="3421"/>
                </a:cubicBezTo>
                <a:lnTo>
                  <a:pt x="35711" y="3459"/>
                </a:lnTo>
                <a:lnTo>
                  <a:pt x="36089" y="3509"/>
                </a:lnTo>
                <a:cubicBezTo>
                  <a:pt x="35760" y="3462"/>
                  <a:pt x="35684" y="3449"/>
                  <a:pt x="35704" y="3449"/>
                </a:cubicBezTo>
                <a:cubicBezTo>
                  <a:pt x="35717" y="3449"/>
                  <a:pt x="35764" y="3454"/>
                  <a:pt x="35812" y="3459"/>
                </a:cubicBezTo>
                <a:cubicBezTo>
                  <a:pt x="35509" y="3421"/>
                  <a:pt x="35207" y="3402"/>
                  <a:pt x="34905" y="3402"/>
                </a:cubicBezTo>
                <a:cubicBezTo>
                  <a:pt x="34602" y="3402"/>
                  <a:pt x="34300" y="3421"/>
                  <a:pt x="33997" y="3459"/>
                </a:cubicBezTo>
                <a:cubicBezTo>
                  <a:pt x="33707" y="3471"/>
                  <a:pt x="33418" y="3534"/>
                  <a:pt x="33140" y="3623"/>
                </a:cubicBezTo>
                <a:cubicBezTo>
                  <a:pt x="33163" y="3620"/>
                  <a:pt x="33178" y="3618"/>
                  <a:pt x="33187" y="3618"/>
                </a:cubicBezTo>
                <a:cubicBezTo>
                  <a:pt x="33246" y="3618"/>
                  <a:pt x="32937" y="3701"/>
                  <a:pt x="32561" y="3900"/>
                </a:cubicBezTo>
                <a:lnTo>
                  <a:pt x="32410" y="3988"/>
                </a:lnTo>
                <a:cubicBezTo>
                  <a:pt x="32347" y="4013"/>
                  <a:pt x="32296" y="4051"/>
                  <a:pt x="32246" y="4089"/>
                </a:cubicBezTo>
                <a:cubicBezTo>
                  <a:pt x="32145" y="4164"/>
                  <a:pt x="32032" y="4240"/>
                  <a:pt x="31931" y="4328"/>
                </a:cubicBezTo>
                <a:cubicBezTo>
                  <a:pt x="31830" y="4404"/>
                  <a:pt x="31742" y="4505"/>
                  <a:pt x="31653" y="4580"/>
                </a:cubicBezTo>
                <a:lnTo>
                  <a:pt x="31439" y="4820"/>
                </a:lnTo>
                <a:cubicBezTo>
                  <a:pt x="31438" y="4821"/>
                  <a:pt x="31437" y="4822"/>
                  <a:pt x="31436" y="4822"/>
                </a:cubicBezTo>
                <a:cubicBezTo>
                  <a:pt x="31434" y="4822"/>
                  <a:pt x="31435" y="4818"/>
                  <a:pt x="31439" y="4811"/>
                </a:cubicBezTo>
                <a:lnTo>
                  <a:pt x="31439" y="4811"/>
                </a:lnTo>
                <a:cubicBezTo>
                  <a:pt x="31418" y="4838"/>
                  <a:pt x="31397" y="4867"/>
                  <a:pt x="31376" y="4895"/>
                </a:cubicBezTo>
                <a:cubicBezTo>
                  <a:pt x="31231" y="5089"/>
                  <a:pt x="31097" y="5292"/>
                  <a:pt x="30976" y="5502"/>
                </a:cubicBezTo>
                <a:lnTo>
                  <a:pt x="30976" y="5502"/>
                </a:lnTo>
                <a:cubicBezTo>
                  <a:pt x="30979" y="5497"/>
                  <a:pt x="30982" y="5492"/>
                  <a:pt x="30986" y="5488"/>
                </a:cubicBezTo>
                <a:lnTo>
                  <a:pt x="30986" y="5488"/>
                </a:lnTo>
                <a:cubicBezTo>
                  <a:pt x="30809" y="5790"/>
                  <a:pt x="30671" y="6105"/>
                  <a:pt x="30570" y="6445"/>
                </a:cubicBezTo>
                <a:cubicBezTo>
                  <a:pt x="30519" y="6596"/>
                  <a:pt x="30482" y="6748"/>
                  <a:pt x="30456" y="6823"/>
                </a:cubicBezTo>
                <a:cubicBezTo>
                  <a:pt x="30447" y="6857"/>
                  <a:pt x="30441" y="6882"/>
                  <a:pt x="30438" y="6895"/>
                </a:cubicBezTo>
                <a:lnTo>
                  <a:pt x="30438" y="6895"/>
                </a:lnTo>
                <a:cubicBezTo>
                  <a:pt x="30439" y="6887"/>
                  <a:pt x="30441" y="6876"/>
                  <a:pt x="30444" y="6861"/>
                </a:cubicBezTo>
                <a:cubicBezTo>
                  <a:pt x="30445" y="6852"/>
                  <a:pt x="30447" y="6843"/>
                  <a:pt x="30449" y="6833"/>
                </a:cubicBezTo>
                <a:lnTo>
                  <a:pt x="30449" y="6833"/>
                </a:lnTo>
                <a:cubicBezTo>
                  <a:pt x="30367" y="7203"/>
                  <a:pt x="30330" y="7580"/>
                  <a:pt x="30330" y="7957"/>
                </a:cubicBezTo>
                <a:cubicBezTo>
                  <a:pt x="30343" y="8449"/>
                  <a:pt x="30406" y="8940"/>
                  <a:pt x="30545" y="9432"/>
                </a:cubicBezTo>
                <a:cubicBezTo>
                  <a:pt x="30708" y="10036"/>
                  <a:pt x="30960" y="10616"/>
                  <a:pt x="31301" y="11145"/>
                </a:cubicBezTo>
                <a:cubicBezTo>
                  <a:pt x="31238" y="11070"/>
                  <a:pt x="31175" y="10994"/>
                  <a:pt x="31124" y="10919"/>
                </a:cubicBezTo>
                <a:lnTo>
                  <a:pt x="31124" y="10919"/>
                </a:lnTo>
                <a:cubicBezTo>
                  <a:pt x="31563" y="11658"/>
                  <a:pt x="32113" y="12334"/>
                  <a:pt x="32763" y="12924"/>
                </a:cubicBezTo>
                <a:lnTo>
                  <a:pt x="32763" y="12924"/>
                </a:lnTo>
                <a:cubicBezTo>
                  <a:pt x="32750" y="12913"/>
                  <a:pt x="32743" y="12908"/>
                  <a:pt x="32740" y="12908"/>
                </a:cubicBezTo>
                <a:cubicBezTo>
                  <a:pt x="32725" y="12908"/>
                  <a:pt x="32821" y="13037"/>
                  <a:pt x="32796" y="13037"/>
                </a:cubicBezTo>
                <a:cubicBezTo>
                  <a:pt x="32775" y="13037"/>
                  <a:pt x="32665" y="12943"/>
                  <a:pt x="32321" y="12594"/>
                </a:cubicBezTo>
                <a:lnTo>
                  <a:pt x="32321" y="12594"/>
                </a:lnTo>
                <a:cubicBezTo>
                  <a:pt x="32422" y="12720"/>
                  <a:pt x="32573" y="12859"/>
                  <a:pt x="32737" y="13035"/>
                </a:cubicBezTo>
                <a:lnTo>
                  <a:pt x="33027" y="13325"/>
                </a:lnTo>
                <a:cubicBezTo>
                  <a:pt x="33140" y="13414"/>
                  <a:pt x="33266" y="13527"/>
                  <a:pt x="33405" y="13640"/>
                </a:cubicBezTo>
                <a:cubicBezTo>
                  <a:pt x="33277" y="13521"/>
                  <a:pt x="33109" y="13356"/>
                  <a:pt x="33123" y="13356"/>
                </a:cubicBezTo>
                <a:cubicBezTo>
                  <a:pt x="33128" y="13356"/>
                  <a:pt x="33159" y="13380"/>
                  <a:pt x="33229" y="13439"/>
                </a:cubicBezTo>
                <a:cubicBezTo>
                  <a:pt x="33856" y="14006"/>
                  <a:pt x="33698" y="13868"/>
                  <a:pt x="34468" y="14419"/>
                </a:cubicBezTo>
                <a:lnTo>
                  <a:pt x="34468" y="14419"/>
                </a:lnTo>
                <a:cubicBezTo>
                  <a:pt x="34467" y="14419"/>
                  <a:pt x="34466" y="14419"/>
                  <a:pt x="34466" y="14419"/>
                </a:cubicBezTo>
                <a:cubicBezTo>
                  <a:pt x="34457" y="14419"/>
                  <a:pt x="34490" y="14443"/>
                  <a:pt x="34577" y="14497"/>
                </a:cubicBezTo>
                <a:cubicBezTo>
                  <a:pt x="34539" y="14470"/>
                  <a:pt x="34502" y="14444"/>
                  <a:pt x="34468" y="14419"/>
                </a:cubicBezTo>
                <a:lnTo>
                  <a:pt x="34468" y="14419"/>
                </a:lnTo>
                <a:cubicBezTo>
                  <a:pt x="34501" y="14426"/>
                  <a:pt x="34773" y="14573"/>
                  <a:pt x="35106" y="14774"/>
                </a:cubicBezTo>
                <a:cubicBezTo>
                  <a:pt x="35093" y="14768"/>
                  <a:pt x="35085" y="14765"/>
                  <a:pt x="35080" y="14765"/>
                </a:cubicBezTo>
                <a:cubicBezTo>
                  <a:pt x="35068" y="14765"/>
                  <a:pt x="35074" y="14780"/>
                  <a:pt x="35059" y="14780"/>
                </a:cubicBezTo>
                <a:cubicBezTo>
                  <a:pt x="35049" y="14780"/>
                  <a:pt x="35032" y="14774"/>
                  <a:pt x="34996" y="14755"/>
                </a:cubicBezTo>
                <a:lnTo>
                  <a:pt x="34996" y="14755"/>
                </a:lnTo>
                <a:cubicBezTo>
                  <a:pt x="35085" y="14807"/>
                  <a:pt x="35162" y="14858"/>
                  <a:pt x="35257" y="14900"/>
                </a:cubicBezTo>
                <a:lnTo>
                  <a:pt x="35572" y="15052"/>
                </a:lnTo>
                <a:cubicBezTo>
                  <a:pt x="35738" y="15135"/>
                  <a:pt x="35913" y="15226"/>
                  <a:pt x="36089" y="15298"/>
                </a:cubicBezTo>
                <a:lnTo>
                  <a:pt x="36089" y="15298"/>
                </a:lnTo>
                <a:cubicBezTo>
                  <a:pt x="36072" y="15292"/>
                  <a:pt x="36062" y="15290"/>
                  <a:pt x="36058" y="15290"/>
                </a:cubicBezTo>
                <a:cubicBezTo>
                  <a:pt x="36036" y="15290"/>
                  <a:pt x="36220" y="15382"/>
                  <a:pt x="36417" y="15480"/>
                </a:cubicBezTo>
                <a:cubicBezTo>
                  <a:pt x="36411" y="15477"/>
                  <a:pt x="36409" y="15475"/>
                  <a:pt x="36411" y="15475"/>
                </a:cubicBezTo>
                <a:cubicBezTo>
                  <a:pt x="36418" y="15475"/>
                  <a:pt x="36466" y="15492"/>
                  <a:pt x="36543" y="15530"/>
                </a:cubicBezTo>
                <a:cubicBezTo>
                  <a:pt x="36643" y="15581"/>
                  <a:pt x="36807" y="15644"/>
                  <a:pt x="36971" y="15694"/>
                </a:cubicBezTo>
                <a:lnTo>
                  <a:pt x="37513" y="15871"/>
                </a:lnTo>
                <a:cubicBezTo>
                  <a:pt x="37584" y="15898"/>
                  <a:pt x="37653" y="15918"/>
                  <a:pt x="37715" y="15936"/>
                </a:cubicBezTo>
                <a:lnTo>
                  <a:pt x="37715" y="15936"/>
                </a:lnTo>
                <a:lnTo>
                  <a:pt x="37626" y="15908"/>
                </a:lnTo>
                <a:lnTo>
                  <a:pt x="37349" y="15808"/>
                </a:lnTo>
                <a:lnTo>
                  <a:pt x="37349" y="15808"/>
                </a:lnTo>
                <a:lnTo>
                  <a:pt x="37614" y="15896"/>
                </a:lnTo>
                <a:cubicBezTo>
                  <a:pt x="37702" y="15921"/>
                  <a:pt x="37778" y="15946"/>
                  <a:pt x="37853" y="15971"/>
                </a:cubicBezTo>
                <a:lnTo>
                  <a:pt x="38256" y="16072"/>
                </a:lnTo>
                <a:cubicBezTo>
                  <a:pt x="38458" y="16123"/>
                  <a:pt x="38660" y="16173"/>
                  <a:pt x="38874" y="16198"/>
                </a:cubicBezTo>
                <a:cubicBezTo>
                  <a:pt x="39063" y="16236"/>
                  <a:pt x="39252" y="16274"/>
                  <a:pt x="39491" y="16312"/>
                </a:cubicBezTo>
                <a:cubicBezTo>
                  <a:pt x="39731" y="16337"/>
                  <a:pt x="40020" y="16387"/>
                  <a:pt x="40411" y="16425"/>
                </a:cubicBezTo>
                <a:lnTo>
                  <a:pt x="40197" y="16425"/>
                </a:lnTo>
                <a:cubicBezTo>
                  <a:pt x="40197" y="16438"/>
                  <a:pt x="40335" y="16463"/>
                  <a:pt x="40726" y="16501"/>
                </a:cubicBezTo>
                <a:lnTo>
                  <a:pt x="41155" y="16526"/>
                </a:lnTo>
                <a:lnTo>
                  <a:pt x="41848" y="16513"/>
                </a:lnTo>
                <a:cubicBezTo>
                  <a:pt x="42377" y="16501"/>
                  <a:pt x="43032" y="16463"/>
                  <a:pt x="43725" y="16400"/>
                </a:cubicBezTo>
                <a:cubicBezTo>
                  <a:pt x="43813" y="16400"/>
                  <a:pt x="43902" y="16387"/>
                  <a:pt x="43990" y="16375"/>
                </a:cubicBezTo>
                <a:cubicBezTo>
                  <a:pt x="44316" y="16326"/>
                  <a:pt x="44654" y="16290"/>
                  <a:pt x="44981" y="16220"/>
                </a:cubicBezTo>
                <a:lnTo>
                  <a:pt x="44981" y="16220"/>
                </a:lnTo>
                <a:lnTo>
                  <a:pt x="44733" y="16274"/>
                </a:lnTo>
                <a:lnTo>
                  <a:pt x="44355" y="16337"/>
                </a:lnTo>
                <a:lnTo>
                  <a:pt x="43914" y="16413"/>
                </a:lnTo>
                <a:cubicBezTo>
                  <a:pt x="43750" y="16438"/>
                  <a:pt x="43599" y="16450"/>
                  <a:pt x="43423" y="16476"/>
                </a:cubicBezTo>
                <a:cubicBezTo>
                  <a:pt x="43246" y="16488"/>
                  <a:pt x="43082" y="16513"/>
                  <a:pt x="42919" y="16526"/>
                </a:cubicBezTo>
                <a:lnTo>
                  <a:pt x="42415" y="16551"/>
                </a:lnTo>
                <a:cubicBezTo>
                  <a:pt x="42251" y="16564"/>
                  <a:pt x="42093" y="16567"/>
                  <a:pt x="41944" y="16567"/>
                </a:cubicBezTo>
                <a:cubicBezTo>
                  <a:pt x="41794" y="16567"/>
                  <a:pt x="41652" y="16564"/>
                  <a:pt x="41520" y="16564"/>
                </a:cubicBezTo>
                <a:lnTo>
                  <a:pt x="41936" y="16589"/>
                </a:lnTo>
                <a:lnTo>
                  <a:pt x="42566" y="16589"/>
                </a:lnTo>
                <a:cubicBezTo>
                  <a:pt x="42730" y="16589"/>
                  <a:pt x="42604" y="16589"/>
                  <a:pt x="42415" y="16602"/>
                </a:cubicBezTo>
                <a:lnTo>
                  <a:pt x="42856" y="16602"/>
                </a:lnTo>
                <a:cubicBezTo>
                  <a:pt x="43196" y="16576"/>
                  <a:pt x="43549" y="16551"/>
                  <a:pt x="43889" y="16526"/>
                </a:cubicBezTo>
                <a:cubicBezTo>
                  <a:pt x="43839" y="16526"/>
                  <a:pt x="44229" y="16463"/>
                  <a:pt x="44620" y="16413"/>
                </a:cubicBezTo>
                <a:cubicBezTo>
                  <a:pt x="45010" y="16350"/>
                  <a:pt x="45401" y="16249"/>
                  <a:pt x="45363" y="16249"/>
                </a:cubicBezTo>
                <a:lnTo>
                  <a:pt x="44809" y="16362"/>
                </a:lnTo>
                <a:cubicBezTo>
                  <a:pt x="44632" y="16387"/>
                  <a:pt x="44443" y="16413"/>
                  <a:pt x="44254" y="16438"/>
                </a:cubicBezTo>
                <a:cubicBezTo>
                  <a:pt x="43889" y="16501"/>
                  <a:pt x="43523" y="16526"/>
                  <a:pt x="43145" y="16564"/>
                </a:cubicBezTo>
                <a:cubicBezTo>
                  <a:pt x="43095" y="16551"/>
                  <a:pt x="43423" y="16513"/>
                  <a:pt x="43939" y="16450"/>
                </a:cubicBezTo>
                <a:cubicBezTo>
                  <a:pt x="44191" y="16413"/>
                  <a:pt x="44494" y="16375"/>
                  <a:pt x="44821" y="16324"/>
                </a:cubicBezTo>
                <a:lnTo>
                  <a:pt x="45325" y="16223"/>
                </a:lnTo>
                <a:lnTo>
                  <a:pt x="45590" y="16173"/>
                </a:lnTo>
                <a:lnTo>
                  <a:pt x="45855" y="16110"/>
                </a:lnTo>
                <a:cubicBezTo>
                  <a:pt x="45900" y="16101"/>
                  <a:pt x="45930" y="16095"/>
                  <a:pt x="45948" y="16093"/>
                </a:cubicBezTo>
                <a:lnTo>
                  <a:pt x="45948" y="16093"/>
                </a:lnTo>
                <a:cubicBezTo>
                  <a:pt x="45946" y="16097"/>
                  <a:pt x="45945" y="16101"/>
                  <a:pt x="45943" y="16105"/>
                </a:cubicBezTo>
                <a:lnTo>
                  <a:pt x="45943" y="16105"/>
                </a:lnTo>
                <a:cubicBezTo>
                  <a:pt x="45859" y="16137"/>
                  <a:pt x="45603" y="16211"/>
                  <a:pt x="45628" y="16211"/>
                </a:cubicBezTo>
                <a:cubicBezTo>
                  <a:pt x="45674" y="16198"/>
                  <a:pt x="45788" y="16168"/>
                  <a:pt x="45932" y="16131"/>
                </a:cubicBezTo>
                <a:lnTo>
                  <a:pt x="45932" y="16131"/>
                </a:lnTo>
                <a:cubicBezTo>
                  <a:pt x="45883" y="16251"/>
                  <a:pt x="45832" y="16369"/>
                  <a:pt x="45779" y="16488"/>
                </a:cubicBezTo>
                <a:cubicBezTo>
                  <a:pt x="45771" y="16505"/>
                  <a:pt x="45768" y="16513"/>
                  <a:pt x="45767" y="16513"/>
                </a:cubicBezTo>
                <a:cubicBezTo>
                  <a:pt x="45765" y="16513"/>
                  <a:pt x="45864" y="16274"/>
                  <a:pt x="45918" y="16135"/>
                </a:cubicBezTo>
                <a:lnTo>
                  <a:pt x="45918" y="16135"/>
                </a:lnTo>
                <a:lnTo>
                  <a:pt x="45640" y="16765"/>
                </a:lnTo>
                <a:cubicBezTo>
                  <a:pt x="45603" y="16866"/>
                  <a:pt x="45590" y="16879"/>
                  <a:pt x="45603" y="16879"/>
                </a:cubicBezTo>
                <a:cubicBezTo>
                  <a:pt x="45603" y="16891"/>
                  <a:pt x="45615" y="16879"/>
                  <a:pt x="45590" y="16929"/>
                </a:cubicBezTo>
                <a:cubicBezTo>
                  <a:pt x="45565" y="16980"/>
                  <a:pt x="45502" y="17106"/>
                  <a:pt x="45376" y="17358"/>
                </a:cubicBezTo>
                <a:cubicBezTo>
                  <a:pt x="45352" y="17395"/>
                  <a:pt x="45343" y="17406"/>
                  <a:pt x="45340" y="17406"/>
                </a:cubicBezTo>
                <a:cubicBezTo>
                  <a:pt x="45337" y="17406"/>
                  <a:pt x="45345" y="17386"/>
                  <a:pt x="45341" y="17386"/>
                </a:cubicBezTo>
                <a:cubicBezTo>
                  <a:pt x="45335" y="17386"/>
                  <a:pt x="45294" y="17446"/>
                  <a:pt x="45099" y="17773"/>
                </a:cubicBezTo>
                <a:lnTo>
                  <a:pt x="44985" y="17950"/>
                </a:lnTo>
                <a:lnTo>
                  <a:pt x="44809" y="18214"/>
                </a:lnTo>
                <a:cubicBezTo>
                  <a:pt x="44733" y="18315"/>
                  <a:pt x="44670" y="18429"/>
                  <a:pt x="44582" y="18542"/>
                </a:cubicBezTo>
                <a:lnTo>
                  <a:pt x="44292" y="18907"/>
                </a:lnTo>
                <a:cubicBezTo>
                  <a:pt x="43902" y="19399"/>
                  <a:pt x="43448" y="19853"/>
                  <a:pt x="42956" y="20243"/>
                </a:cubicBezTo>
                <a:cubicBezTo>
                  <a:pt x="43058" y="20169"/>
                  <a:pt x="43156" y="20094"/>
                  <a:pt x="43162" y="20094"/>
                </a:cubicBezTo>
                <a:lnTo>
                  <a:pt x="43162" y="20094"/>
                </a:lnTo>
                <a:cubicBezTo>
                  <a:pt x="43168" y="20094"/>
                  <a:pt x="43105" y="20149"/>
                  <a:pt x="42919" y="20306"/>
                </a:cubicBezTo>
                <a:cubicBezTo>
                  <a:pt x="42528" y="20621"/>
                  <a:pt x="42125" y="20911"/>
                  <a:pt x="41696" y="21176"/>
                </a:cubicBezTo>
                <a:cubicBezTo>
                  <a:pt x="41457" y="21302"/>
                  <a:pt x="41218" y="21453"/>
                  <a:pt x="41003" y="21566"/>
                </a:cubicBezTo>
                <a:cubicBezTo>
                  <a:pt x="40802" y="21680"/>
                  <a:pt x="40600" y="21793"/>
                  <a:pt x="40424" y="21881"/>
                </a:cubicBezTo>
                <a:cubicBezTo>
                  <a:pt x="40335" y="21919"/>
                  <a:pt x="40298" y="21932"/>
                  <a:pt x="40298" y="21932"/>
                </a:cubicBezTo>
                <a:cubicBezTo>
                  <a:pt x="40008" y="22070"/>
                  <a:pt x="39554" y="22284"/>
                  <a:pt x="39101" y="22461"/>
                </a:cubicBezTo>
                <a:cubicBezTo>
                  <a:pt x="38660" y="22625"/>
                  <a:pt x="38231" y="22776"/>
                  <a:pt x="38055" y="22839"/>
                </a:cubicBezTo>
                <a:cubicBezTo>
                  <a:pt x="37916" y="22864"/>
                  <a:pt x="37614" y="22952"/>
                  <a:pt x="37236" y="23053"/>
                </a:cubicBezTo>
                <a:cubicBezTo>
                  <a:pt x="36858" y="23154"/>
                  <a:pt x="36404" y="23267"/>
                  <a:pt x="35963" y="23368"/>
                </a:cubicBezTo>
                <a:cubicBezTo>
                  <a:pt x="35522" y="23469"/>
                  <a:pt x="35106" y="23557"/>
                  <a:pt x="34791" y="23608"/>
                </a:cubicBezTo>
                <a:cubicBezTo>
                  <a:pt x="34627" y="23645"/>
                  <a:pt x="34451" y="23671"/>
                  <a:pt x="34274" y="23683"/>
                </a:cubicBezTo>
                <a:cubicBezTo>
                  <a:pt x="33644" y="23784"/>
                  <a:pt x="33002" y="23872"/>
                  <a:pt x="32372" y="23948"/>
                </a:cubicBezTo>
                <a:lnTo>
                  <a:pt x="32422" y="23935"/>
                </a:lnTo>
                <a:lnTo>
                  <a:pt x="30330" y="24162"/>
                </a:lnTo>
                <a:cubicBezTo>
                  <a:pt x="30234" y="24170"/>
                  <a:pt x="30193" y="24173"/>
                  <a:pt x="30182" y="24173"/>
                </a:cubicBezTo>
                <a:cubicBezTo>
                  <a:pt x="30164" y="24173"/>
                  <a:pt x="30236" y="24165"/>
                  <a:pt x="30260" y="24163"/>
                </a:cubicBezTo>
                <a:lnTo>
                  <a:pt x="30260" y="24163"/>
                </a:lnTo>
                <a:cubicBezTo>
                  <a:pt x="29370" y="24225"/>
                  <a:pt x="28880" y="24250"/>
                  <a:pt x="28428" y="24275"/>
                </a:cubicBezTo>
                <a:cubicBezTo>
                  <a:pt x="27961" y="24301"/>
                  <a:pt x="27546" y="24326"/>
                  <a:pt x="26790" y="24351"/>
                </a:cubicBezTo>
                <a:lnTo>
                  <a:pt x="26626" y="24338"/>
                </a:lnTo>
                <a:cubicBezTo>
                  <a:pt x="26491" y="24338"/>
                  <a:pt x="26161" y="24344"/>
                  <a:pt x="25709" y="24344"/>
                </a:cubicBezTo>
                <a:cubicBezTo>
                  <a:pt x="25483" y="24344"/>
                  <a:pt x="25227" y="24343"/>
                  <a:pt x="24950" y="24338"/>
                </a:cubicBezTo>
                <a:cubicBezTo>
                  <a:pt x="24131" y="24326"/>
                  <a:pt x="23148" y="24275"/>
                  <a:pt x="22266" y="24225"/>
                </a:cubicBezTo>
                <a:lnTo>
                  <a:pt x="22455" y="24225"/>
                </a:lnTo>
                <a:cubicBezTo>
                  <a:pt x="21511" y="24170"/>
                  <a:pt x="20568" y="24075"/>
                  <a:pt x="19633" y="23924"/>
                </a:cubicBezTo>
                <a:lnTo>
                  <a:pt x="19633" y="23924"/>
                </a:lnTo>
                <a:cubicBezTo>
                  <a:pt x="19558" y="23965"/>
                  <a:pt x="19481" y="24005"/>
                  <a:pt x="19403" y="24043"/>
                </a:cubicBezTo>
                <a:lnTo>
                  <a:pt x="19403" y="24043"/>
                </a:lnTo>
                <a:cubicBezTo>
                  <a:pt x="19403" y="24043"/>
                  <a:pt x="19403" y="24043"/>
                  <a:pt x="19403" y="24043"/>
                </a:cubicBezTo>
                <a:lnTo>
                  <a:pt x="19403" y="24043"/>
                </a:lnTo>
                <a:cubicBezTo>
                  <a:pt x="19399" y="24045"/>
                  <a:pt x="19396" y="24047"/>
                  <a:pt x="19392" y="24049"/>
                </a:cubicBezTo>
                <a:lnTo>
                  <a:pt x="19392" y="24049"/>
                </a:lnTo>
                <a:cubicBezTo>
                  <a:pt x="19392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48" y="24042"/>
                  <a:pt x="19303" y="24034"/>
                  <a:pt x="19259" y="24026"/>
                </a:cubicBezTo>
                <a:lnTo>
                  <a:pt x="19259" y="24026"/>
                </a:lnTo>
                <a:cubicBezTo>
                  <a:pt x="19306" y="24034"/>
                  <a:pt x="19350" y="24041"/>
                  <a:pt x="19391" y="24048"/>
                </a:cubicBezTo>
                <a:lnTo>
                  <a:pt x="19391" y="24048"/>
                </a:lnTo>
                <a:cubicBezTo>
                  <a:pt x="19395" y="24047"/>
                  <a:pt x="19398" y="24045"/>
                  <a:pt x="19402" y="24043"/>
                </a:cubicBezTo>
                <a:lnTo>
                  <a:pt x="19402" y="24043"/>
                </a:lnTo>
                <a:cubicBezTo>
                  <a:pt x="19402" y="24043"/>
                  <a:pt x="19402" y="24043"/>
                  <a:pt x="19403" y="24043"/>
                </a:cubicBezTo>
                <a:lnTo>
                  <a:pt x="19403" y="24043"/>
                </a:lnTo>
                <a:cubicBezTo>
                  <a:pt x="19417" y="24036"/>
                  <a:pt x="19431" y="24028"/>
                  <a:pt x="19445" y="24021"/>
                </a:cubicBezTo>
                <a:lnTo>
                  <a:pt x="19445" y="24021"/>
                </a:lnTo>
                <a:cubicBezTo>
                  <a:pt x="19507" y="23990"/>
                  <a:pt x="19569" y="23957"/>
                  <a:pt x="19630" y="23924"/>
                </a:cubicBezTo>
                <a:lnTo>
                  <a:pt x="19630" y="23924"/>
                </a:lnTo>
                <a:cubicBezTo>
                  <a:pt x="19631" y="23924"/>
                  <a:pt x="19632" y="23924"/>
                  <a:pt x="19633" y="23924"/>
                </a:cubicBezTo>
                <a:lnTo>
                  <a:pt x="19633" y="23924"/>
                </a:lnTo>
                <a:cubicBezTo>
                  <a:pt x="19723" y="23875"/>
                  <a:pt x="19811" y="23824"/>
                  <a:pt x="19897" y="23771"/>
                </a:cubicBezTo>
                <a:lnTo>
                  <a:pt x="19897" y="23771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19803" y="23827"/>
                  <a:pt x="19717" y="23876"/>
                  <a:pt x="19630" y="23924"/>
                </a:cubicBezTo>
                <a:lnTo>
                  <a:pt x="19630" y="23924"/>
                </a:lnTo>
                <a:cubicBezTo>
                  <a:pt x="19629" y="23923"/>
                  <a:pt x="19628" y="23923"/>
                  <a:pt x="19626" y="23923"/>
                </a:cubicBezTo>
                <a:lnTo>
                  <a:pt x="19626" y="23923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20180" y="23602"/>
                  <a:pt x="20460" y="23409"/>
                  <a:pt x="20729" y="23204"/>
                </a:cubicBezTo>
                <a:cubicBezTo>
                  <a:pt x="21233" y="22801"/>
                  <a:pt x="21661" y="22322"/>
                  <a:pt x="22014" y="21793"/>
                </a:cubicBezTo>
                <a:cubicBezTo>
                  <a:pt x="22641" y="20773"/>
                  <a:pt x="22992" y="19609"/>
                  <a:pt x="23032" y="18418"/>
                </a:cubicBezTo>
                <a:lnTo>
                  <a:pt x="23032" y="18418"/>
                </a:lnTo>
                <a:cubicBezTo>
                  <a:pt x="23030" y="18441"/>
                  <a:pt x="23027" y="18465"/>
                  <a:pt x="23022" y="18492"/>
                </a:cubicBezTo>
                <a:cubicBezTo>
                  <a:pt x="23034" y="18164"/>
                  <a:pt x="23034" y="17849"/>
                  <a:pt x="23022" y="17534"/>
                </a:cubicBezTo>
                <a:cubicBezTo>
                  <a:pt x="23022" y="17408"/>
                  <a:pt x="23009" y="17307"/>
                  <a:pt x="22997" y="17219"/>
                </a:cubicBezTo>
                <a:cubicBezTo>
                  <a:pt x="22984" y="17118"/>
                  <a:pt x="22984" y="17030"/>
                  <a:pt x="22971" y="16942"/>
                </a:cubicBezTo>
                <a:lnTo>
                  <a:pt x="22934" y="16652"/>
                </a:lnTo>
                <a:cubicBezTo>
                  <a:pt x="22921" y="16551"/>
                  <a:pt x="22896" y="16450"/>
                  <a:pt x="22871" y="16324"/>
                </a:cubicBezTo>
                <a:cubicBezTo>
                  <a:pt x="22808" y="15971"/>
                  <a:pt x="22707" y="15631"/>
                  <a:pt x="22593" y="15304"/>
                </a:cubicBezTo>
                <a:lnTo>
                  <a:pt x="22593" y="15304"/>
                </a:lnTo>
                <a:lnTo>
                  <a:pt x="22619" y="15367"/>
                </a:lnTo>
                <a:lnTo>
                  <a:pt x="22518" y="15077"/>
                </a:lnTo>
                <a:lnTo>
                  <a:pt x="22455" y="14926"/>
                </a:lnTo>
                <a:lnTo>
                  <a:pt x="22392" y="14762"/>
                </a:lnTo>
                <a:lnTo>
                  <a:pt x="22241" y="14422"/>
                </a:lnTo>
                <a:cubicBezTo>
                  <a:pt x="22190" y="14321"/>
                  <a:pt x="22140" y="14207"/>
                  <a:pt x="22077" y="14081"/>
                </a:cubicBezTo>
                <a:lnTo>
                  <a:pt x="22077" y="14081"/>
                </a:lnTo>
                <a:cubicBezTo>
                  <a:pt x="22111" y="14147"/>
                  <a:pt x="22126" y="14173"/>
                  <a:pt x="22127" y="14173"/>
                </a:cubicBezTo>
                <a:cubicBezTo>
                  <a:pt x="22130" y="14173"/>
                  <a:pt x="22062" y="14036"/>
                  <a:pt x="22001" y="13905"/>
                </a:cubicBezTo>
                <a:cubicBezTo>
                  <a:pt x="21939" y="13797"/>
                  <a:pt x="21882" y="13693"/>
                  <a:pt x="21885" y="13693"/>
                </a:cubicBezTo>
                <a:lnTo>
                  <a:pt x="21885" y="13693"/>
                </a:lnTo>
                <a:cubicBezTo>
                  <a:pt x="21887" y="13693"/>
                  <a:pt x="21913" y="13735"/>
                  <a:pt x="21976" y="13842"/>
                </a:cubicBezTo>
                <a:cubicBezTo>
                  <a:pt x="21762" y="13451"/>
                  <a:pt x="21510" y="13098"/>
                  <a:pt x="21233" y="12758"/>
                </a:cubicBezTo>
                <a:cubicBezTo>
                  <a:pt x="21056" y="12544"/>
                  <a:pt x="20867" y="12342"/>
                  <a:pt x="20666" y="12141"/>
                </a:cubicBezTo>
                <a:lnTo>
                  <a:pt x="20477" y="11939"/>
                </a:lnTo>
                <a:cubicBezTo>
                  <a:pt x="20338" y="11788"/>
                  <a:pt x="20237" y="11725"/>
                  <a:pt x="20098" y="11624"/>
                </a:cubicBezTo>
                <a:cubicBezTo>
                  <a:pt x="20035" y="11561"/>
                  <a:pt x="19947" y="11498"/>
                  <a:pt x="19834" y="11410"/>
                </a:cubicBezTo>
                <a:lnTo>
                  <a:pt x="19645" y="11271"/>
                </a:lnTo>
                <a:lnTo>
                  <a:pt x="19519" y="11183"/>
                </a:lnTo>
                <a:lnTo>
                  <a:pt x="19380" y="11095"/>
                </a:lnTo>
                <a:lnTo>
                  <a:pt x="19380" y="11095"/>
                </a:lnTo>
                <a:cubicBezTo>
                  <a:pt x="19544" y="11196"/>
                  <a:pt x="19594" y="11234"/>
                  <a:pt x="19594" y="11234"/>
                </a:cubicBezTo>
                <a:cubicBezTo>
                  <a:pt x="19557" y="11196"/>
                  <a:pt x="19519" y="11171"/>
                  <a:pt x="19468" y="11145"/>
                </a:cubicBezTo>
                <a:cubicBezTo>
                  <a:pt x="19411" y="11107"/>
                  <a:pt x="19356" y="11065"/>
                  <a:pt x="19365" y="11065"/>
                </a:cubicBezTo>
                <a:cubicBezTo>
                  <a:pt x="19373" y="11065"/>
                  <a:pt x="19441" y="11104"/>
                  <a:pt x="19620" y="11221"/>
                </a:cubicBezTo>
                <a:cubicBezTo>
                  <a:pt x="19519" y="11145"/>
                  <a:pt x="19418" y="11082"/>
                  <a:pt x="19317" y="11019"/>
                </a:cubicBezTo>
                <a:cubicBezTo>
                  <a:pt x="19229" y="10956"/>
                  <a:pt x="19128" y="10893"/>
                  <a:pt x="19040" y="10843"/>
                </a:cubicBezTo>
                <a:lnTo>
                  <a:pt x="18750" y="10704"/>
                </a:lnTo>
                <a:lnTo>
                  <a:pt x="18624" y="10629"/>
                </a:lnTo>
                <a:lnTo>
                  <a:pt x="18486" y="10578"/>
                </a:lnTo>
                <a:cubicBezTo>
                  <a:pt x="18183" y="10440"/>
                  <a:pt x="17856" y="10326"/>
                  <a:pt x="17528" y="10251"/>
                </a:cubicBezTo>
                <a:lnTo>
                  <a:pt x="17112" y="10162"/>
                </a:lnTo>
                <a:cubicBezTo>
                  <a:pt x="16986" y="10137"/>
                  <a:pt x="16847" y="10125"/>
                  <a:pt x="16734" y="10112"/>
                </a:cubicBezTo>
                <a:lnTo>
                  <a:pt x="16545" y="10087"/>
                </a:lnTo>
                <a:lnTo>
                  <a:pt x="16369" y="10074"/>
                </a:lnTo>
                <a:lnTo>
                  <a:pt x="16028" y="10049"/>
                </a:lnTo>
                <a:cubicBezTo>
                  <a:pt x="15802" y="10068"/>
                  <a:pt x="15795" y="10068"/>
                  <a:pt x="15906" y="10068"/>
                </a:cubicBezTo>
                <a:cubicBezTo>
                  <a:pt x="16016" y="10068"/>
                  <a:pt x="16243" y="10068"/>
                  <a:pt x="16482" y="10087"/>
                </a:cubicBezTo>
                <a:cubicBezTo>
                  <a:pt x="16709" y="10112"/>
                  <a:pt x="16961" y="10150"/>
                  <a:pt x="17112" y="10175"/>
                </a:cubicBezTo>
                <a:cubicBezTo>
                  <a:pt x="17228" y="10193"/>
                  <a:pt x="17293" y="10211"/>
                  <a:pt x="17277" y="10211"/>
                </a:cubicBezTo>
                <a:cubicBezTo>
                  <a:pt x="17270" y="10211"/>
                  <a:pt x="17250" y="10208"/>
                  <a:pt x="17213" y="10200"/>
                </a:cubicBezTo>
                <a:lnTo>
                  <a:pt x="17213" y="10200"/>
                </a:lnTo>
                <a:cubicBezTo>
                  <a:pt x="17238" y="10207"/>
                  <a:pt x="17258" y="10211"/>
                  <a:pt x="17273" y="10215"/>
                </a:cubicBezTo>
                <a:lnTo>
                  <a:pt x="17273" y="10215"/>
                </a:lnTo>
                <a:cubicBezTo>
                  <a:pt x="17270" y="10214"/>
                  <a:pt x="17267" y="10214"/>
                  <a:pt x="17263" y="10213"/>
                </a:cubicBezTo>
                <a:cubicBezTo>
                  <a:pt x="17150" y="10188"/>
                  <a:pt x="17036" y="10175"/>
                  <a:pt x="16923" y="10162"/>
                </a:cubicBezTo>
                <a:cubicBezTo>
                  <a:pt x="16570" y="10112"/>
                  <a:pt x="16217" y="10099"/>
                  <a:pt x="15865" y="10099"/>
                </a:cubicBezTo>
                <a:cubicBezTo>
                  <a:pt x="15783" y="10106"/>
                  <a:pt x="15707" y="10106"/>
                  <a:pt x="15633" y="10106"/>
                </a:cubicBezTo>
                <a:cubicBezTo>
                  <a:pt x="15559" y="10106"/>
                  <a:pt x="15487" y="10106"/>
                  <a:pt x="15411" y="10112"/>
                </a:cubicBezTo>
                <a:cubicBezTo>
                  <a:pt x="15260" y="10137"/>
                  <a:pt x="15096" y="10150"/>
                  <a:pt x="14894" y="10162"/>
                </a:cubicBezTo>
                <a:cubicBezTo>
                  <a:pt x="14340" y="10251"/>
                  <a:pt x="13798" y="10415"/>
                  <a:pt x="13294" y="10641"/>
                </a:cubicBezTo>
                <a:cubicBezTo>
                  <a:pt x="13319" y="10627"/>
                  <a:pt x="13345" y="10614"/>
                  <a:pt x="13372" y="10601"/>
                </a:cubicBezTo>
                <a:lnTo>
                  <a:pt x="13372" y="10601"/>
                </a:lnTo>
                <a:cubicBezTo>
                  <a:pt x="12862" y="10819"/>
                  <a:pt x="12390" y="11106"/>
                  <a:pt x="11958" y="11460"/>
                </a:cubicBezTo>
                <a:cubicBezTo>
                  <a:pt x="11681" y="11687"/>
                  <a:pt x="11442" y="11952"/>
                  <a:pt x="11227" y="12229"/>
                </a:cubicBezTo>
                <a:cubicBezTo>
                  <a:pt x="11530" y="11851"/>
                  <a:pt x="11883" y="11523"/>
                  <a:pt x="12273" y="11234"/>
                </a:cubicBezTo>
                <a:lnTo>
                  <a:pt x="12273" y="11234"/>
                </a:lnTo>
                <a:lnTo>
                  <a:pt x="12034" y="11423"/>
                </a:lnTo>
                <a:cubicBezTo>
                  <a:pt x="11958" y="11486"/>
                  <a:pt x="11870" y="11561"/>
                  <a:pt x="11807" y="11637"/>
                </a:cubicBezTo>
                <a:cubicBezTo>
                  <a:pt x="11643" y="11775"/>
                  <a:pt x="11492" y="11939"/>
                  <a:pt x="11341" y="12103"/>
                </a:cubicBezTo>
                <a:cubicBezTo>
                  <a:pt x="11265" y="12191"/>
                  <a:pt x="11190" y="12292"/>
                  <a:pt x="11127" y="12393"/>
                </a:cubicBezTo>
                <a:cubicBezTo>
                  <a:pt x="11038" y="12494"/>
                  <a:pt x="10963" y="12594"/>
                  <a:pt x="10900" y="12708"/>
                </a:cubicBezTo>
                <a:lnTo>
                  <a:pt x="10673" y="13086"/>
                </a:lnTo>
                <a:cubicBezTo>
                  <a:pt x="10610" y="13224"/>
                  <a:pt x="10547" y="13363"/>
                  <a:pt x="10471" y="13514"/>
                </a:cubicBezTo>
                <a:cubicBezTo>
                  <a:pt x="10572" y="13275"/>
                  <a:pt x="10686" y="13035"/>
                  <a:pt x="10812" y="12809"/>
                </a:cubicBezTo>
                <a:lnTo>
                  <a:pt x="10812" y="12809"/>
                </a:lnTo>
                <a:lnTo>
                  <a:pt x="10660" y="13061"/>
                </a:lnTo>
                <a:lnTo>
                  <a:pt x="10534" y="13325"/>
                </a:lnTo>
                <a:lnTo>
                  <a:pt x="10421" y="13590"/>
                </a:lnTo>
                <a:lnTo>
                  <a:pt x="10320" y="13880"/>
                </a:lnTo>
                <a:cubicBezTo>
                  <a:pt x="10343" y="13778"/>
                  <a:pt x="10375" y="13677"/>
                  <a:pt x="10409" y="13584"/>
                </a:cubicBezTo>
                <a:lnTo>
                  <a:pt x="10409" y="13584"/>
                </a:lnTo>
                <a:cubicBezTo>
                  <a:pt x="10405" y="13595"/>
                  <a:pt x="10400" y="13605"/>
                  <a:pt x="10396" y="13615"/>
                </a:cubicBezTo>
                <a:cubicBezTo>
                  <a:pt x="10219" y="14081"/>
                  <a:pt x="10119" y="14573"/>
                  <a:pt x="10081" y="15064"/>
                </a:cubicBezTo>
                <a:lnTo>
                  <a:pt x="10081" y="14989"/>
                </a:lnTo>
                <a:cubicBezTo>
                  <a:pt x="10081" y="15077"/>
                  <a:pt x="10056" y="15203"/>
                  <a:pt x="10056" y="15354"/>
                </a:cubicBezTo>
                <a:cubicBezTo>
                  <a:pt x="10056" y="15505"/>
                  <a:pt x="10056" y="15669"/>
                  <a:pt x="10056" y="15833"/>
                </a:cubicBezTo>
                <a:cubicBezTo>
                  <a:pt x="10056" y="15672"/>
                  <a:pt x="10037" y="15511"/>
                  <a:pt x="10040" y="15351"/>
                </a:cubicBezTo>
                <a:lnTo>
                  <a:pt x="10040" y="15351"/>
                </a:lnTo>
                <a:cubicBezTo>
                  <a:pt x="10013" y="16155"/>
                  <a:pt x="10128" y="16969"/>
                  <a:pt x="10383" y="17736"/>
                </a:cubicBezTo>
                <a:cubicBezTo>
                  <a:pt x="10151" y="16969"/>
                  <a:pt x="10154" y="16813"/>
                  <a:pt x="10156" y="16813"/>
                </a:cubicBezTo>
                <a:lnTo>
                  <a:pt x="10156" y="16813"/>
                </a:lnTo>
                <a:cubicBezTo>
                  <a:pt x="10156" y="16813"/>
                  <a:pt x="10156" y="16814"/>
                  <a:pt x="10156" y="16816"/>
                </a:cubicBezTo>
                <a:cubicBezTo>
                  <a:pt x="10156" y="16834"/>
                  <a:pt x="10168" y="16874"/>
                  <a:pt x="10173" y="16874"/>
                </a:cubicBezTo>
                <a:cubicBezTo>
                  <a:pt x="10179" y="16874"/>
                  <a:pt x="10177" y="16825"/>
                  <a:pt x="10144" y="16640"/>
                </a:cubicBezTo>
                <a:lnTo>
                  <a:pt x="10144" y="16640"/>
                </a:lnTo>
                <a:lnTo>
                  <a:pt x="10207" y="16992"/>
                </a:lnTo>
                <a:cubicBezTo>
                  <a:pt x="10232" y="17106"/>
                  <a:pt x="10270" y="17206"/>
                  <a:pt x="10282" y="17295"/>
                </a:cubicBezTo>
                <a:cubicBezTo>
                  <a:pt x="10345" y="17471"/>
                  <a:pt x="10371" y="17622"/>
                  <a:pt x="10421" y="17736"/>
                </a:cubicBezTo>
                <a:cubicBezTo>
                  <a:pt x="10509" y="17975"/>
                  <a:pt x="10547" y="18139"/>
                  <a:pt x="10610" y="18290"/>
                </a:cubicBezTo>
                <a:cubicBezTo>
                  <a:pt x="10673" y="18454"/>
                  <a:pt x="10736" y="18618"/>
                  <a:pt x="10862" y="18870"/>
                </a:cubicBezTo>
                <a:cubicBezTo>
                  <a:pt x="10938" y="18996"/>
                  <a:pt x="11013" y="19147"/>
                  <a:pt x="11114" y="19336"/>
                </a:cubicBezTo>
                <a:lnTo>
                  <a:pt x="11275" y="19583"/>
                </a:lnTo>
                <a:lnTo>
                  <a:pt x="11275" y="19583"/>
                </a:lnTo>
                <a:cubicBezTo>
                  <a:pt x="11160" y="19401"/>
                  <a:pt x="11065" y="19235"/>
                  <a:pt x="11070" y="19235"/>
                </a:cubicBezTo>
                <a:lnTo>
                  <a:pt x="11070" y="19235"/>
                </a:lnTo>
                <a:cubicBezTo>
                  <a:pt x="11072" y="19235"/>
                  <a:pt x="11097" y="19272"/>
                  <a:pt x="11152" y="19361"/>
                </a:cubicBezTo>
                <a:cubicBezTo>
                  <a:pt x="11391" y="19752"/>
                  <a:pt x="11643" y="20117"/>
                  <a:pt x="11933" y="20470"/>
                </a:cubicBezTo>
                <a:cubicBezTo>
                  <a:pt x="12280" y="20841"/>
                  <a:pt x="12388" y="20955"/>
                  <a:pt x="12390" y="20955"/>
                </a:cubicBezTo>
                <a:cubicBezTo>
                  <a:pt x="12392" y="20955"/>
                  <a:pt x="12126" y="20667"/>
                  <a:pt x="12126" y="20667"/>
                </a:cubicBezTo>
                <a:lnTo>
                  <a:pt x="12126" y="20667"/>
                </a:lnTo>
                <a:cubicBezTo>
                  <a:pt x="12126" y="20667"/>
                  <a:pt x="12156" y="20699"/>
                  <a:pt x="12236" y="20785"/>
                </a:cubicBezTo>
                <a:cubicBezTo>
                  <a:pt x="12576" y="21138"/>
                  <a:pt x="12954" y="21465"/>
                  <a:pt x="13357" y="21743"/>
                </a:cubicBezTo>
                <a:lnTo>
                  <a:pt x="13357" y="21755"/>
                </a:lnTo>
                <a:cubicBezTo>
                  <a:pt x="14100" y="22284"/>
                  <a:pt x="14226" y="22310"/>
                  <a:pt x="14302" y="22360"/>
                </a:cubicBezTo>
                <a:cubicBezTo>
                  <a:pt x="14390" y="22410"/>
                  <a:pt x="14453" y="22448"/>
                  <a:pt x="15184" y="22801"/>
                </a:cubicBezTo>
                <a:cubicBezTo>
                  <a:pt x="14970" y="22713"/>
                  <a:pt x="14768" y="22612"/>
                  <a:pt x="14554" y="22511"/>
                </a:cubicBezTo>
                <a:lnTo>
                  <a:pt x="14554" y="22511"/>
                </a:lnTo>
                <a:cubicBezTo>
                  <a:pt x="14680" y="22587"/>
                  <a:pt x="14806" y="22650"/>
                  <a:pt x="14932" y="22713"/>
                </a:cubicBezTo>
                <a:lnTo>
                  <a:pt x="15121" y="22801"/>
                </a:lnTo>
                <a:lnTo>
                  <a:pt x="15323" y="22889"/>
                </a:lnTo>
                <a:lnTo>
                  <a:pt x="15159" y="22801"/>
                </a:lnTo>
                <a:lnTo>
                  <a:pt x="15159" y="22801"/>
                </a:lnTo>
                <a:lnTo>
                  <a:pt x="15713" y="23028"/>
                </a:lnTo>
                <a:lnTo>
                  <a:pt x="16154" y="23204"/>
                </a:lnTo>
                <a:cubicBezTo>
                  <a:pt x="16432" y="23305"/>
                  <a:pt x="16709" y="23406"/>
                  <a:pt x="17150" y="23532"/>
                </a:cubicBezTo>
                <a:cubicBezTo>
                  <a:pt x="17104" y="23515"/>
                  <a:pt x="17085" y="23507"/>
                  <a:pt x="17092" y="23507"/>
                </a:cubicBezTo>
                <a:cubicBezTo>
                  <a:pt x="17117" y="23507"/>
                  <a:pt x="17442" y="23598"/>
                  <a:pt x="18045" y="23734"/>
                </a:cubicBezTo>
                <a:cubicBezTo>
                  <a:pt x="18183" y="23771"/>
                  <a:pt x="18221" y="23784"/>
                  <a:pt x="18234" y="23784"/>
                </a:cubicBezTo>
                <a:lnTo>
                  <a:pt x="18334" y="23809"/>
                </a:lnTo>
                <a:cubicBezTo>
                  <a:pt x="18423" y="23834"/>
                  <a:pt x="18574" y="23860"/>
                  <a:pt x="18851" y="23910"/>
                </a:cubicBezTo>
                <a:cubicBezTo>
                  <a:pt x="18511" y="23872"/>
                  <a:pt x="18171" y="23809"/>
                  <a:pt x="17843" y="23721"/>
                </a:cubicBezTo>
                <a:lnTo>
                  <a:pt x="17540" y="23658"/>
                </a:lnTo>
                <a:lnTo>
                  <a:pt x="17540" y="23658"/>
                </a:lnTo>
                <a:cubicBezTo>
                  <a:pt x="17818" y="23734"/>
                  <a:pt x="18183" y="23809"/>
                  <a:pt x="18523" y="23885"/>
                </a:cubicBezTo>
                <a:cubicBezTo>
                  <a:pt x="18769" y="23948"/>
                  <a:pt x="19001" y="23986"/>
                  <a:pt x="19192" y="24016"/>
                </a:cubicBezTo>
                <a:lnTo>
                  <a:pt x="19192" y="24016"/>
                </a:lnTo>
                <a:cubicBezTo>
                  <a:pt x="18947" y="24127"/>
                  <a:pt x="18700" y="24226"/>
                  <a:pt x="18448" y="24313"/>
                </a:cubicBezTo>
                <a:cubicBezTo>
                  <a:pt x="18082" y="24464"/>
                  <a:pt x="17704" y="24603"/>
                  <a:pt x="17314" y="24691"/>
                </a:cubicBezTo>
                <a:cubicBezTo>
                  <a:pt x="17373" y="24678"/>
                  <a:pt x="17447" y="24661"/>
                  <a:pt x="17461" y="24661"/>
                </a:cubicBezTo>
                <a:cubicBezTo>
                  <a:pt x="17474" y="24661"/>
                  <a:pt x="17438" y="24675"/>
                  <a:pt x="17301" y="24716"/>
                </a:cubicBezTo>
                <a:cubicBezTo>
                  <a:pt x="16243" y="24981"/>
                  <a:pt x="15184" y="25195"/>
                  <a:pt x="14100" y="25359"/>
                </a:cubicBezTo>
                <a:cubicBezTo>
                  <a:pt x="13017" y="25523"/>
                  <a:pt x="11908" y="25662"/>
                  <a:pt x="10812" y="25750"/>
                </a:cubicBezTo>
                <a:cubicBezTo>
                  <a:pt x="9703" y="25838"/>
                  <a:pt x="8594" y="25888"/>
                  <a:pt x="7485" y="25888"/>
                </a:cubicBezTo>
                <a:cubicBezTo>
                  <a:pt x="6477" y="25877"/>
                  <a:pt x="5468" y="25845"/>
                  <a:pt x="4469" y="25772"/>
                </a:cubicBezTo>
                <a:lnTo>
                  <a:pt x="4469" y="25772"/>
                </a:lnTo>
                <a:cubicBezTo>
                  <a:pt x="4468" y="25773"/>
                  <a:pt x="4467" y="25773"/>
                  <a:pt x="4465" y="25773"/>
                </a:cubicBezTo>
                <a:cubicBezTo>
                  <a:pt x="4425" y="25773"/>
                  <a:pt x="4183" y="25759"/>
                  <a:pt x="3919" y="25737"/>
                </a:cubicBezTo>
                <a:lnTo>
                  <a:pt x="3919" y="25737"/>
                </a:lnTo>
                <a:cubicBezTo>
                  <a:pt x="4209" y="25762"/>
                  <a:pt x="3919" y="25750"/>
                  <a:pt x="3969" y="25762"/>
                </a:cubicBezTo>
                <a:cubicBezTo>
                  <a:pt x="3352" y="25712"/>
                  <a:pt x="2747" y="25636"/>
                  <a:pt x="2142" y="25561"/>
                </a:cubicBezTo>
                <a:cubicBezTo>
                  <a:pt x="1966" y="25548"/>
                  <a:pt x="1487" y="25485"/>
                  <a:pt x="1008" y="25422"/>
                </a:cubicBezTo>
                <a:cubicBezTo>
                  <a:pt x="830" y="25393"/>
                  <a:pt x="654" y="25364"/>
                  <a:pt x="500" y="25339"/>
                </a:cubicBezTo>
                <a:lnTo>
                  <a:pt x="500" y="25339"/>
                </a:lnTo>
                <a:cubicBezTo>
                  <a:pt x="520" y="25341"/>
                  <a:pt x="542" y="25344"/>
                  <a:pt x="567" y="25346"/>
                </a:cubicBezTo>
                <a:cubicBezTo>
                  <a:pt x="526" y="25341"/>
                  <a:pt x="485" y="25336"/>
                  <a:pt x="444" y="25330"/>
                </a:cubicBezTo>
                <a:lnTo>
                  <a:pt x="444" y="25330"/>
                </a:lnTo>
                <a:cubicBezTo>
                  <a:pt x="462" y="25333"/>
                  <a:pt x="481" y="25336"/>
                  <a:pt x="500" y="25339"/>
                </a:cubicBezTo>
                <a:lnTo>
                  <a:pt x="500" y="25339"/>
                </a:lnTo>
                <a:cubicBezTo>
                  <a:pt x="446" y="25333"/>
                  <a:pt x="411" y="25331"/>
                  <a:pt x="393" y="25331"/>
                </a:cubicBezTo>
                <a:cubicBezTo>
                  <a:pt x="221" y="25331"/>
                  <a:pt x="1623" y="25573"/>
                  <a:pt x="1512" y="25573"/>
                </a:cubicBezTo>
                <a:cubicBezTo>
                  <a:pt x="2382" y="25674"/>
                  <a:pt x="3793" y="25888"/>
                  <a:pt x="5217" y="25914"/>
                </a:cubicBezTo>
                <a:cubicBezTo>
                  <a:pt x="5333" y="25923"/>
                  <a:pt x="5327" y="25925"/>
                  <a:pt x="5282" y="25925"/>
                </a:cubicBezTo>
                <a:cubicBezTo>
                  <a:pt x="5233" y="25925"/>
                  <a:pt x="5136" y="25922"/>
                  <a:pt x="5100" y="25922"/>
                </a:cubicBezTo>
                <a:cubicBezTo>
                  <a:pt x="5080" y="25922"/>
                  <a:pt x="5079" y="25923"/>
                  <a:pt x="5116" y="25926"/>
                </a:cubicBezTo>
                <a:lnTo>
                  <a:pt x="6716" y="25964"/>
                </a:lnTo>
                <a:lnTo>
                  <a:pt x="6628" y="25964"/>
                </a:lnTo>
                <a:cubicBezTo>
                  <a:pt x="6960" y="25971"/>
                  <a:pt x="7265" y="25974"/>
                  <a:pt x="7552" y="25974"/>
                </a:cubicBezTo>
                <a:cubicBezTo>
                  <a:pt x="8244" y="25974"/>
                  <a:pt x="8829" y="25957"/>
                  <a:pt x="9426" y="25939"/>
                </a:cubicBezTo>
                <a:cubicBezTo>
                  <a:pt x="10270" y="25914"/>
                  <a:pt x="11152" y="25851"/>
                  <a:pt x="12412" y="25699"/>
                </a:cubicBezTo>
                <a:lnTo>
                  <a:pt x="12249" y="25699"/>
                </a:lnTo>
                <a:cubicBezTo>
                  <a:pt x="12177" y="25706"/>
                  <a:pt x="12123" y="25711"/>
                  <a:pt x="12100" y="25711"/>
                </a:cubicBezTo>
                <a:cubicBezTo>
                  <a:pt x="12069" y="25711"/>
                  <a:pt x="12089" y="25704"/>
                  <a:pt x="12185" y="25687"/>
                </a:cubicBezTo>
                <a:cubicBezTo>
                  <a:pt x="12273" y="25687"/>
                  <a:pt x="12399" y="25674"/>
                  <a:pt x="12551" y="25662"/>
                </a:cubicBezTo>
                <a:lnTo>
                  <a:pt x="12840" y="25628"/>
                </a:lnTo>
                <a:lnTo>
                  <a:pt x="12840" y="25628"/>
                </a:lnTo>
                <a:cubicBezTo>
                  <a:pt x="12787" y="25635"/>
                  <a:pt x="12732" y="25642"/>
                  <a:pt x="12677" y="25649"/>
                </a:cubicBezTo>
                <a:cubicBezTo>
                  <a:pt x="12592" y="25660"/>
                  <a:pt x="12507" y="25671"/>
                  <a:pt x="12428" y="25680"/>
                </a:cubicBezTo>
                <a:lnTo>
                  <a:pt x="12428" y="25680"/>
                </a:lnTo>
                <a:cubicBezTo>
                  <a:pt x="12811" y="25642"/>
                  <a:pt x="12925" y="25620"/>
                  <a:pt x="13143" y="25599"/>
                </a:cubicBezTo>
                <a:cubicBezTo>
                  <a:pt x="13235" y="25584"/>
                  <a:pt x="13267" y="25578"/>
                  <a:pt x="13256" y="25578"/>
                </a:cubicBezTo>
                <a:cubicBezTo>
                  <a:pt x="13255" y="25578"/>
                  <a:pt x="13253" y="25578"/>
                  <a:pt x="13252" y="25578"/>
                </a:cubicBezTo>
                <a:lnTo>
                  <a:pt x="13252" y="25578"/>
                </a:lnTo>
                <a:cubicBezTo>
                  <a:pt x="13616" y="25529"/>
                  <a:pt x="14022" y="25463"/>
                  <a:pt x="14428" y="25397"/>
                </a:cubicBezTo>
                <a:cubicBezTo>
                  <a:pt x="14894" y="25321"/>
                  <a:pt x="15348" y="25246"/>
                  <a:pt x="15713" y="25170"/>
                </a:cubicBezTo>
                <a:cubicBezTo>
                  <a:pt x="16091" y="25107"/>
                  <a:pt x="16369" y="25044"/>
                  <a:pt x="16495" y="25019"/>
                </a:cubicBezTo>
                <a:cubicBezTo>
                  <a:pt x="16768" y="24956"/>
                  <a:pt x="16831" y="24940"/>
                  <a:pt x="16824" y="24940"/>
                </a:cubicBezTo>
                <a:cubicBezTo>
                  <a:pt x="16817" y="24940"/>
                  <a:pt x="16746" y="24955"/>
                  <a:pt x="16734" y="24955"/>
                </a:cubicBezTo>
                <a:cubicBezTo>
                  <a:pt x="16721" y="24955"/>
                  <a:pt x="16777" y="24938"/>
                  <a:pt x="17062" y="24868"/>
                </a:cubicBezTo>
                <a:lnTo>
                  <a:pt x="17288" y="24817"/>
                </a:lnTo>
                <a:lnTo>
                  <a:pt x="17490" y="24742"/>
                </a:lnTo>
                <a:cubicBezTo>
                  <a:pt x="18019" y="24590"/>
                  <a:pt x="18284" y="24502"/>
                  <a:pt x="18309" y="24502"/>
                </a:cubicBezTo>
                <a:cubicBezTo>
                  <a:pt x="18183" y="24553"/>
                  <a:pt x="17944" y="24628"/>
                  <a:pt x="17805" y="24679"/>
                </a:cubicBezTo>
                <a:cubicBezTo>
                  <a:pt x="18234" y="24553"/>
                  <a:pt x="18649" y="24389"/>
                  <a:pt x="19040" y="24212"/>
                </a:cubicBezTo>
                <a:cubicBezTo>
                  <a:pt x="19164" y="24161"/>
                  <a:pt x="19279" y="24106"/>
                  <a:pt x="19381" y="24054"/>
                </a:cubicBezTo>
                <a:lnTo>
                  <a:pt x="19381" y="24054"/>
                </a:lnTo>
                <a:cubicBezTo>
                  <a:pt x="19315" y="24087"/>
                  <a:pt x="19247" y="24119"/>
                  <a:pt x="19179" y="24149"/>
                </a:cubicBezTo>
                <a:cubicBezTo>
                  <a:pt x="19250" y="24117"/>
                  <a:pt x="19321" y="24083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2" y="24048"/>
                  <a:pt x="19392" y="24049"/>
                </a:cubicBezTo>
                <a:lnTo>
                  <a:pt x="19392" y="24049"/>
                </a:lnTo>
                <a:cubicBezTo>
                  <a:pt x="19389" y="24050"/>
                  <a:pt x="19385" y="24052"/>
                  <a:pt x="19381" y="24054"/>
                </a:cubicBezTo>
                <a:lnTo>
                  <a:pt x="19381" y="24054"/>
                </a:lnTo>
                <a:cubicBezTo>
                  <a:pt x="19385" y="24052"/>
                  <a:pt x="19389" y="24050"/>
                  <a:pt x="19393" y="24049"/>
                </a:cubicBezTo>
                <a:lnTo>
                  <a:pt x="19393" y="24049"/>
                </a:lnTo>
                <a:cubicBezTo>
                  <a:pt x="19393" y="24049"/>
                  <a:pt x="19393" y="24049"/>
                  <a:pt x="19393" y="24049"/>
                </a:cubicBezTo>
                <a:cubicBezTo>
                  <a:pt x="19393" y="24049"/>
                  <a:pt x="19393" y="24049"/>
                  <a:pt x="19393" y="24049"/>
                </a:cubicBezTo>
                <a:lnTo>
                  <a:pt x="19393" y="24049"/>
                </a:lnTo>
                <a:cubicBezTo>
                  <a:pt x="19396" y="24047"/>
                  <a:pt x="19400" y="24045"/>
                  <a:pt x="19403" y="24043"/>
                </a:cubicBezTo>
                <a:lnTo>
                  <a:pt x="19403" y="24043"/>
                </a:lnTo>
                <a:cubicBezTo>
                  <a:pt x="19795" y="24101"/>
                  <a:pt x="20186" y="24151"/>
                  <a:pt x="20577" y="24187"/>
                </a:cubicBezTo>
                <a:cubicBezTo>
                  <a:pt x="20681" y="24202"/>
                  <a:pt x="20711" y="24207"/>
                  <a:pt x="20697" y="24207"/>
                </a:cubicBezTo>
                <a:cubicBezTo>
                  <a:pt x="20676" y="24207"/>
                  <a:pt x="20549" y="24195"/>
                  <a:pt x="20426" y="24187"/>
                </a:cubicBezTo>
                <a:lnTo>
                  <a:pt x="20426" y="24187"/>
                </a:lnTo>
                <a:cubicBezTo>
                  <a:pt x="20766" y="24225"/>
                  <a:pt x="20993" y="24250"/>
                  <a:pt x="21472" y="24288"/>
                </a:cubicBezTo>
                <a:cubicBezTo>
                  <a:pt x="21355" y="24288"/>
                  <a:pt x="21241" y="24286"/>
                  <a:pt x="21127" y="24280"/>
                </a:cubicBezTo>
                <a:lnTo>
                  <a:pt x="21127" y="24280"/>
                </a:lnTo>
                <a:cubicBezTo>
                  <a:pt x="21499" y="24314"/>
                  <a:pt x="21873" y="24346"/>
                  <a:pt x="22253" y="24364"/>
                </a:cubicBezTo>
                <a:cubicBezTo>
                  <a:pt x="22354" y="24376"/>
                  <a:pt x="23047" y="24427"/>
                  <a:pt x="22845" y="24427"/>
                </a:cubicBezTo>
                <a:cubicBezTo>
                  <a:pt x="23715" y="24477"/>
                  <a:pt x="24975" y="24490"/>
                  <a:pt x="26122" y="24490"/>
                </a:cubicBezTo>
                <a:cubicBezTo>
                  <a:pt x="26185" y="24490"/>
                  <a:pt x="26311" y="24490"/>
                  <a:pt x="26550" y="24477"/>
                </a:cubicBezTo>
                <a:cubicBezTo>
                  <a:pt x="27634" y="24464"/>
                  <a:pt x="28591" y="24439"/>
                  <a:pt x="29864" y="24338"/>
                </a:cubicBezTo>
                <a:lnTo>
                  <a:pt x="30595" y="24301"/>
                </a:lnTo>
                <a:cubicBezTo>
                  <a:pt x="30869" y="24273"/>
                  <a:pt x="30918" y="24265"/>
                  <a:pt x="30879" y="24265"/>
                </a:cubicBezTo>
                <a:cubicBezTo>
                  <a:pt x="30831" y="24265"/>
                  <a:pt x="30647" y="24277"/>
                  <a:pt x="30595" y="24277"/>
                </a:cubicBezTo>
                <a:cubicBezTo>
                  <a:pt x="30536" y="24277"/>
                  <a:pt x="30641" y="24262"/>
                  <a:pt x="31275" y="24200"/>
                </a:cubicBezTo>
                <a:cubicBezTo>
                  <a:pt x="31754" y="24143"/>
                  <a:pt x="31915" y="24129"/>
                  <a:pt x="31967" y="24129"/>
                </a:cubicBezTo>
                <a:cubicBezTo>
                  <a:pt x="32022" y="24129"/>
                  <a:pt x="31953" y="24145"/>
                  <a:pt x="32009" y="24145"/>
                </a:cubicBezTo>
                <a:cubicBezTo>
                  <a:pt x="32029" y="24145"/>
                  <a:pt x="32066" y="24143"/>
                  <a:pt x="32132" y="24137"/>
                </a:cubicBezTo>
                <a:cubicBezTo>
                  <a:pt x="32543" y="24074"/>
                  <a:pt x="33169" y="23986"/>
                  <a:pt x="33885" y="23878"/>
                </a:cubicBezTo>
                <a:lnTo>
                  <a:pt x="33885" y="23878"/>
                </a:lnTo>
                <a:cubicBezTo>
                  <a:pt x="34145" y="23842"/>
                  <a:pt x="34404" y="23807"/>
                  <a:pt x="34652" y="23771"/>
                </a:cubicBezTo>
                <a:lnTo>
                  <a:pt x="34652" y="23771"/>
                </a:lnTo>
                <a:cubicBezTo>
                  <a:pt x="33946" y="23907"/>
                  <a:pt x="33377" y="23984"/>
                  <a:pt x="33397" y="23984"/>
                </a:cubicBezTo>
                <a:cubicBezTo>
                  <a:pt x="33405" y="23984"/>
                  <a:pt x="33504" y="23973"/>
                  <a:pt x="33720" y="23948"/>
                </a:cubicBezTo>
                <a:cubicBezTo>
                  <a:pt x="33783" y="23923"/>
                  <a:pt x="34577" y="23809"/>
                  <a:pt x="35371" y="23645"/>
                </a:cubicBezTo>
                <a:cubicBezTo>
                  <a:pt x="35925" y="23545"/>
                  <a:pt x="36467" y="23419"/>
                  <a:pt x="36996" y="23255"/>
                </a:cubicBezTo>
                <a:cubicBezTo>
                  <a:pt x="37173" y="23204"/>
                  <a:pt x="37349" y="23167"/>
                  <a:pt x="37525" y="23116"/>
                </a:cubicBezTo>
                <a:lnTo>
                  <a:pt x="37525" y="23116"/>
                </a:lnTo>
                <a:cubicBezTo>
                  <a:pt x="37362" y="23167"/>
                  <a:pt x="37349" y="23167"/>
                  <a:pt x="37198" y="23217"/>
                </a:cubicBezTo>
                <a:cubicBezTo>
                  <a:pt x="37513" y="23141"/>
                  <a:pt x="37815" y="23041"/>
                  <a:pt x="38118" y="22940"/>
                </a:cubicBezTo>
                <a:lnTo>
                  <a:pt x="39239" y="22524"/>
                </a:lnTo>
                <a:cubicBezTo>
                  <a:pt x="39565" y="22397"/>
                  <a:pt x="39813" y="22296"/>
                  <a:pt x="39819" y="22296"/>
                </a:cubicBezTo>
                <a:lnTo>
                  <a:pt x="39819" y="22296"/>
                </a:lnTo>
                <a:cubicBezTo>
                  <a:pt x="39822" y="22296"/>
                  <a:pt x="39787" y="22312"/>
                  <a:pt x="39705" y="22347"/>
                </a:cubicBezTo>
                <a:cubicBezTo>
                  <a:pt x="39857" y="22284"/>
                  <a:pt x="40033" y="22209"/>
                  <a:pt x="40184" y="22133"/>
                </a:cubicBezTo>
                <a:cubicBezTo>
                  <a:pt x="40348" y="22045"/>
                  <a:pt x="40499" y="21982"/>
                  <a:pt x="40663" y="21894"/>
                </a:cubicBezTo>
                <a:cubicBezTo>
                  <a:pt x="40778" y="21834"/>
                  <a:pt x="40831" y="21807"/>
                  <a:pt x="40833" y="21807"/>
                </a:cubicBezTo>
                <a:lnTo>
                  <a:pt x="40833" y="21807"/>
                </a:lnTo>
                <a:cubicBezTo>
                  <a:pt x="40835" y="21807"/>
                  <a:pt x="40750" y="21853"/>
                  <a:pt x="40600" y="21932"/>
                </a:cubicBezTo>
                <a:cubicBezTo>
                  <a:pt x="41079" y="21692"/>
                  <a:pt x="41545" y="21415"/>
                  <a:pt x="41999" y="21125"/>
                </a:cubicBezTo>
                <a:lnTo>
                  <a:pt x="41986" y="21125"/>
                </a:lnTo>
                <a:cubicBezTo>
                  <a:pt x="42188" y="20999"/>
                  <a:pt x="42604" y="20684"/>
                  <a:pt x="42805" y="20520"/>
                </a:cubicBezTo>
                <a:cubicBezTo>
                  <a:pt x="42887" y="20457"/>
                  <a:pt x="42919" y="20435"/>
                  <a:pt x="42920" y="20435"/>
                </a:cubicBezTo>
                <a:lnTo>
                  <a:pt x="42920" y="20435"/>
                </a:lnTo>
                <a:cubicBezTo>
                  <a:pt x="42922" y="20435"/>
                  <a:pt x="42893" y="20457"/>
                  <a:pt x="42856" y="20483"/>
                </a:cubicBezTo>
                <a:cubicBezTo>
                  <a:pt x="42801" y="20537"/>
                  <a:pt x="42718" y="20601"/>
                  <a:pt x="42721" y="20601"/>
                </a:cubicBezTo>
                <a:cubicBezTo>
                  <a:pt x="42722" y="20601"/>
                  <a:pt x="42725" y="20599"/>
                  <a:pt x="42730" y="20596"/>
                </a:cubicBezTo>
                <a:cubicBezTo>
                  <a:pt x="42856" y="20508"/>
                  <a:pt x="42956" y="20394"/>
                  <a:pt x="43082" y="20306"/>
                </a:cubicBezTo>
                <a:cubicBezTo>
                  <a:pt x="43196" y="20205"/>
                  <a:pt x="43309" y="20117"/>
                  <a:pt x="43410" y="20004"/>
                </a:cubicBezTo>
                <a:cubicBezTo>
                  <a:pt x="43459" y="19960"/>
                  <a:pt x="43483" y="19940"/>
                  <a:pt x="43486" y="19940"/>
                </a:cubicBezTo>
                <a:cubicBezTo>
                  <a:pt x="43494" y="19940"/>
                  <a:pt x="43433" y="20006"/>
                  <a:pt x="43334" y="20105"/>
                </a:cubicBezTo>
                <a:lnTo>
                  <a:pt x="43019" y="20369"/>
                </a:lnTo>
                <a:cubicBezTo>
                  <a:pt x="42906" y="20470"/>
                  <a:pt x="42780" y="20571"/>
                  <a:pt x="42654" y="20659"/>
                </a:cubicBezTo>
                <a:cubicBezTo>
                  <a:pt x="42793" y="20571"/>
                  <a:pt x="42931" y="20470"/>
                  <a:pt x="43057" y="20357"/>
                </a:cubicBezTo>
                <a:cubicBezTo>
                  <a:pt x="43158" y="20268"/>
                  <a:pt x="43259" y="20193"/>
                  <a:pt x="43372" y="20092"/>
                </a:cubicBezTo>
                <a:lnTo>
                  <a:pt x="43801" y="19676"/>
                </a:lnTo>
                <a:cubicBezTo>
                  <a:pt x="43889" y="19575"/>
                  <a:pt x="43990" y="19462"/>
                  <a:pt x="44116" y="19336"/>
                </a:cubicBezTo>
                <a:lnTo>
                  <a:pt x="44170" y="19278"/>
                </a:lnTo>
                <a:lnTo>
                  <a:pt x="44170" y="19278"/>
                </a:lnTo>
                <a:cubicBezTo>
                  <a:pt x="44165" y="19284"/>
                  <a:pt x="44159" y="19291"/>
                  <a:pt x="44154" y="19298"/>
                </a:cubicBezTo>
                <a:cubicBezTo>
                  <a:pt x="44167" y="19283"/>
                  <a:pt x="44180" y="19268"/>
                  <a:pt x="44193" y="19253"/>
                </a:cubicBezTo>
                <a:lnTo>
                  <a:pt x="44193" y="19253"/>
                </a:lnTo>
                <a:lnTo>
                  <a:pt x="44170" y="19278"/>
                </a:lnTo>
                <a:lnTo>
                  <a:pt x="44170" y="19278"/>
                </a:lnTo>
                <a:cubicBezTo>
                  <a:pt x="44327" y="19087"/>
                  <a:pt x="44447" y="18932"/>
                  <a:pt x="44671" y="18665"/>
                </a:cubicBezTo>
                <a:lnTo>
                  <a:pt x="44671" y="18665"/>
                </a:lnTo>
                <a:cubicBezTo>
                  <a:pt x="44634" y="18715"/>
                  <a:pt x="44607" y="18752"/>
                  <a:pt x="44589" y="18778"/>
                </a:cubicBezTo>
                <a:lnTo>
                  <a:pt x="44589" y="18778"/>
                </a:lnTo>
                <a:cubicBezTo>
                  <a:pt x="44634" y="18721"/>
                  <a:pt x="44678" y="18663"/>
                  <a:pt x="44721" y="18605"/>
                </a:cubicBezTo>
                <a:lnTo>
                  <a:pt x="44721" y="18605"/>
                </a:lnTo>
                <a:cubicBezTo>
                  <a:pt x="44703" y="18626"/>
                  <a:pt x="44687" y="18645"/>
                  <a:pt x="44671" y="18665"/>
                </a:cubicBezTo>
                <a:lnTo>
                  <a:pt x="44671" y="18665"/>
                </a:lnTo>
                <a:cubicBezTo>
                  <a:pt x="44689" y="18640"/>
                  <a:pt x="44710" y="18611"/>
                  <a:pt x="44733" y="18580"/>
                </a:cubicBezTo>
                <a:cubicBezTo>
                  <a:pt x="44973" y="18265"/>
                  <a:pt x="45174" y="17937"/>
                  <a:pt x="45363" y="17610"/>
                </a:cubicBezTo>
                <a:cubicBezTo>
                  <a:pt x="45363" y="17610"/>
                  <a:pt x="45388" y="17572"/>
                  <a:pt x="45426" y="17534"/>
                </a:cubicBezTo>
                <a:cubicBezTo>
                  <a:pt x="45464" y="17458"/>
                  <a:pt x="45514" y="17383"/>
                  <a:pt x="45540" y="17307"/>
                </a:cubicBezTo>
                <a:cubicBezTo>
                  <a:pt x="45640" y="17118"/>
                  <a:pt x="45779" y="16866"/>
                  <a:pt x="45905" y="16564"/>
                </a:cubicBezTo>
                <a:lnTo>
                  <a:pt x="45905" y="16614"/>
                </a:lnTo>
                <a:lnTo>
                  <a:pt x="46056" y="16249"/>
                </a:lnTo>
                <a:cubicBezTo>
                  <a:pt x="46081" y="16182"/>
                  <a:pt x="46095" y="16132"/>
                  <a:pt x="46109" y="16087"/>
                </a:cubicBezTo>
                <a:lnTo>
                  <a:pt x="46109" y="16087"/>
                </a:lnTo>
                <a:cubicBezTo>
                  <a:pt x="46198" y="16066"/>
                  <a:pt x="46291" y="16043"/>
                  <a:pt x="46384" y="16022"/>
                </a:cubicBezTo>
                <a:lnTo>
                  <a:pt x="47090" y="15808"/>
                </a:lnTo>
                <a:lnTo>
                  <a:pt x="46510" y="16009"/>
                </a:lnTo>
                <a:cubicBezTo>
                  <a:pt x="46901" y="15896"/>
                  <a:pt x="47216" y="15808"/>
                  <a:pt x="47543" y="15682"/>
                </a:cubicBezTo>
                <a:lnTo>
                  <a:pt x="48085" y="15493"/>
                </a:lnTo>
                <a:cubicBezTo>
                  <a:pt x="48261" y="15417"/>
                  <a:pt x="48463" y="15341"/>
                  <a:pt x="48690" y="15266"/>
                </a:cubicBezTo>
                <a:cubicBezTo>
                  <a:pt x="48854" y="15203"/>
                  <a:pt x="49080" y="15102"/>
                  <a:pt x="49282" y="15014"/>
                </a:cubicBezTo>
                <a:cubicBezTo>
                  <a:pt x="49421" y="14963"/>
                  <a:pt x="49547" y="14913"/>
                  <a:pt x="49673" y="14837"/>
                </a:cubicBezTo>
                <a:lnTo>
                  <a:pt x="49673" y="14837"/>
                </a:lnTo>
                <a:cubicBezTo>
                  <a:pt x="49425" y="14943"/>
                  <a:pt x="49266" y="14987"/>
                  <a:pt x="49206" y="14987"/>
                </a:cubicBezTo>
                <a:cubicBezTo>
                  <a:pt x="49145" y="14987"/>
                  <a:pt x="49191" y="14940"/>
                  <a:pt x="49358" y="14863"/>
                </a:cubicBezTo>
                <a:cubicBezTo>
                  <a:pt x="49421" y="14837"/>
                  <a:pt x="49811" y="14648"/>
                  <a:pt x="50240" y="14447"/>
                </a:cubicBezTo>
                <a:cubicBezTo>
                  <a:pt x="50668" y="14245"/>
                  <a:pt x="51109" y="13993"/>
                  <a:pt x="51273" y="13892"/>
                </a:cubicBezTo>
                <a:cubicBezTo>
                  <a:pt x="51351" y="13847"/>
                  <a:pt x="51385" y="13829"/>
                  <a:pt x="51389" y="13829"/>
                </a:cubicBezTo>
                <a:cubicBezTo>
                  <a:pt x="51398" y="13829"/>
                  <a:pt x="51279" y="13908"/>
                  <a:pt x="51160" y="13993"/>
                </a:cubicBezTo>
                <a:cubicBezTo>
                  <a:pt x="51034" y="14083"/>
                  <a:pt x="50896" y="14166"/>
                  <a:pt x="50904" y="14166"/>
                </a:cubicBezTo>
                <a:cubicBezTo>
                  <a:pt x="50907" y="14166"/>
                  <a:pt x="50934" y="14152"/>
                  <a:pt x="50996" y="14119"/>
                </a:cubicBezTo>
                <a:cubicBezTo>
                  <a:pt x="51008" y="14107"/>
                  <a:pt x="51260" y="13943"/>
                  <a:pt x="51374" y="13880"/>
                </a:cubicBezTo>
                <a:cubicBezTo>
                  <a:pt x="51491" y="13811"/>
                  <a:pt x="51502" y="13804"/>
                  <a:pt x="51507" y="13804"/>
                </a:cubicBezTo>
                <a:cubicBezTo>
                  <a:pt x="51509" y="13804"/>
                  <a:pt x="51510" y="13804"/>
                  <a:pt x="51512" y="13804"/>
                </a:cubicBezTo>
                <a:lnTo>
                  <a:pt x="51588" y="13754"/>
                </a:lnTo>
                <a:cubicBezTo>
                  <a:pt x="51651" y="13729"/>
                  <a:pt x="51752" y="13666"/>
                  <a:pt x="51903" y="13552"/>
                </a:cubicBezTo>
                <a:cubicBezTo>
                  <a:pt x="51953" y="13514"/>
                  <a:pt x="52281" y="13300"/>
                  <a:pt x="52470" y="13174"/>
                </a:cubicBezTo>
                <a:lnTo>
                  <a:pt x="52566" y="13089"/>
                </a:lnTo>
                <a:lnTo>
                  <a:pt x="52566" y="13089"/>
                </a:lnTo>
                <a:cubicBezTo>
                  <a:pt x="52524" y="13124"/>
                  <a:pt x="52419" y="13199"/>
                  <a:pt x="52206" y="13338"/>
                </a:cubicBezTo>
                <a:cubicBezTo>
                  <a:pt x="52357" y="13237"/>
                  <a:pt x="52470" y="13149"/>
                  <a:pt x="52571" y="13073"/>
                </a:cubicBezTo>
                <a:lnTo>
                  <a:pt x="52848" y="12884"/>
                </a:lnTo>
                <a:cubicBezTo>
                  <a:pt x="53021" y="12761"/>
                  <a:pt x="53194" y="12613"/>
                  <a:pt x="53522" y="12345"/>
                </a:cubicBezTo>
                <a:lnTo>
                  <a:pt x="53522" y="12345"/>
                </a:lnTo>
                <a:cubicBezTo>
                  <a:pt x="53512" y="12354"/>
                  <a:pt x="53507" y="12357"/>
                  <a:pt x="53506" y="12357"/>
                </a:cubicBezTo>
                <a:cubicBezTo>
                  <a:pt x="53496" y="12357"/>
                  <a:pt x="54190" y="11744"/>
                  <a:pt x="54663" y="11271"/>
                </a:cubicBezTo>
                <a:lnTo>
                  <a:pt x="54663" y="11271"/>
                </a:lnTo>
                <a:cubicBezTo>
                  <a:pt x="54660" y="11274"/>
                  <a:pt x="54659" y="11275"/>
                  <a:pt x="54659" y="11275"/>
                </a:cubicBezTo>
                <a:cubicBezTo>
                  <a:pt x="54661" y="11275"/>
                  <a:pt x="54768" y="11178"/>
                  <a:pt x="54814" y="11133"/>
                </a:cubicBezTo>
                <a:cubicBezTo>
                  <a:pt x="54965" y="11007"/>
                  <a:pt x="55078" y="10868"/>
                  <a:pt x="55205" y="10742"/>
                </a:cubicBezTo>
                <a:cubicBezTo>
                  <a:pt x="55318" y="10616"/>
                  <a:pt x="55431" y="10503"/>
                  <a:pt x="55545" y="10377"/>
                </a:cubicBezTo>
                <a:cubicBezTo>
                  <a:pt x="55746" y="10137"/>
                  <a:pt x="55948" y="9936"/>
                  <a:pt x="56124" y="9709"/>
                </a:cubicBezTo>
                <a:cubicBezTo>
                  <a:pt x="56528" y="9230"/>
                  <a:pt x="56893" y="8726"/>
                  <a:pt x="57221" y="8197"/>
                </a:cubicBezTo>
                <a:cubicBezTo>
                  <a:pt x="57258" y="8146"/>
                  <a:pt x="57359" y="7970"/>
                  <a:pt x="57435" y="7831"/>
                </a:cubicBezTo>
                <a:cubicBezTo>
                  <a:pt x="57485" y="7748"/>
                  <a:pt x="57523" y="7682"/>
                  <a:pt x="57526" y="7682"/>
                </a:cubicBezTo>
                <a:lnTo>
                  <a:pt x="57526" y="7682"/>
                </a:lnTo>
                <a:cubicBezTo>
                  <a:pt x="57528" y="7682"/>
                  <a:pt x="57520" y="7700"/>
                  <a:pt x="57499" y="7741"/>
                </a:cubicBezTo>
                <a:lnTo>
                  <a:pt x="57499" y="7741"/>
                </a:lnTo>
                <a:cubicBezTo>
                  <a:pt x="57624" y="7490"/>
                  <a:pt x="57725" y="7238"/>
                  <a:pt x="57825" y="6974"/>
                </a:cubicBezTo>
                <a:cubicBezTo>
                  <a:pt x="57865" y="6870"/>
                  <a:pt x="57887" y="6807"/>
                  <a:pt x="57897" y="6774"/>
                </a:cubicBezTo>
                <a:lnTo>
                  <a:pt x="57897" y="6774"/>
                </a:lnTo>
                <a:cubicBezTo>
                  <a:pt x="57882" y="6832"/>
                  <a:pt x="57846" y="6947"/>
                  <a:pt x="57800" y="7063"/>
                </a:cubicBezTo>
                <a:cubicBezTo>
                  <a:pt x="57731" y="7236"/>
                  <a:pt x="57656" y="7422"/>
                  <a:pt x="57661" y="7422"/>
                </a:cubicBezTo>
                <a:cubicBezTo>
                  <a:pt x="57663" y="7422"/>
                  <a:pt x="57682" y="7384"/>
                  <a:pt x="57725" y="7290"/>
                </a:cubicBezTo>
                <a:cubicBezTo>
                  <a:pt x="57725" y="7264"/>
                  <a:pt x="57838" y="7000"/>
                  <a:pt x="57939" y="6647"/>
                </a:cubicBezTo>
                <a:cubicBezTo>
                  <a:pt x="58040" y="6294"/>
                  <a:pt x="58090" y="5929"/>
                  <a:pt x="58103" y="5563"/>
                </a:cubicBezTo>
                <a:lnTo>
                  <a:pt x="58103" y="5563"/>
                </a:lnTo>
                <a:cubicBezTo>
                  <a:pt x="58078" y="5853"/>
                  <a:pt x="58040" y="6143"/>
                  <a:pt x="57977" y="6433"/>
                </a:cubicBezTo>
                <a:cubicBezTo>
                  <a:pt x="57876" y="6823"/>
                  <a:pt x="57737" y="7201"/>
                  <a:pt x="57561" y="7567"/>
                </a:cubicBezTo>
                <a:cubicBezTo>
                  <a:pt x="57548" y="7567"/>
                  <a:pt x="57674" y="7315"/>
                  <a:pt x="57813" y="6874"/>
                </a:cubicBezTo>
                <a:cubicBezTo>
                  <a:pt x="58078" y="6105"/>
                  <a:pt x="58115" y="5273"/>
                  <a:pt x="57914" y="4480"/>
                </a:cubicBezTo>
                <a:cubicBezTo>
                  <a:pt x="57901" y="4442"/>
                  <a:pt x="57888" y="4391"/>
                  <a:pt x="57888" y="4341"/>
                </a:cubicBezTo>
                <a:cubicBezTo>
                  <a:pt x="57775" y="3938"/>
                  <a:pt x="57611" y="3547"/>
                  <a:pt x="57384" y="3194"/>
                </a:cubicBezTo>
                <a:cubicBezTo>
                  <a:pt x="57145" y="2778"/>
                  <a:pt x="56855" y="2400"/>
                  <a:pt x="56515" y="2073"/>
                </a:cubicBezTo>
                <a:lnTo>
                  <a:pt x="56376" y="1909"/>
                </a:lnTo>
                <a:cubicBezTo>
                  <a:pt x="56313" y="1859"/>
                  <a:pt x="56263" y="1808"/>
                  <a:pt x="56200" y="1758"/>
                </a:cubicBezTo>
                <a:lnTo>
                  <a:pt x="55986" y="1569"/>
                </a:lnTo>
                <a:cubicBezTo>
                  <a:pt x="55910" y="1506"/>
                  <a:pt x="55835" y="1443"/>
                  <a:pt x="55734" y="1367"/>
                </a:cubicBezTo>
                <a:cubicBezTo>
                  <a:pt x="55512" y="1198"/>
                  <a:pt x="55460" y="1151"/>
                  <a:pt x="55473" y="1151"/>
                </a:cubicBezTo>
                <a:cubicBezTo>
                  <a:pt x="55490" y="1151"/>
                  <a:pt x="55609" y="1225"/>
                  <a:pt x="55625" y="1225"/>
                </a:cubicBezTo>
                <a:cubicBezTo>
                  <a:pt x="55629" y="1225"/>
                  <a:pt x="55625" y="1219"/>
                  <a:pt x="55608" y="1203"/>
                </a:cubicBezTo>
                <a:lnTo>
                  <a:pt x="55608" y="1203"/>
                </a:lnTo>
                <a:cubicBezTo>
                  <a:pt x="55935" y="1443"/>
                  <a:pt x="56238" y="1695"/>
                  <a:pt x="56502" y="1985"/>
                </a:cubicBezTo>
                <a:cubicBezTo>
                  <a:pt x="56557" y="2042"/>
                  <a:pt x="56610" y="2100"/>
                  <a:pt x="56662" y="2158"/>
                </a:cubicBezTo>
                <a:lnTo>
                  <a:pt x="56662" y="2158"/>
                </a:lnTo>
                <a:cubicBezTo>
                  <a:pt x="56643" y="2138"/>
                  <a:pt x="56623" y="2118"/>
                  <a:pt x="56604" y="2098"/>
                </a:cubicBezTo>
                <a:lnTo>
                  <a:pt x="56604" y="2098"/>
                </a:lnTo>
                <a:cubicBezTo>
                  <a:pt x="56625" y="2120"/>
                  <a:pt x="56647" y="2142"/>
                  <a:pt x="56668" y="2165"/>
                </a:cubicBezTo>
                <a:lnTo>
                  <a:pt x="56668" y="2165"/>
                </a:lnTo>
                <a:cubicBezTo>
                  <a:pt x="56666" y="2163"/>
                  <a:pt x="56664" y="2160"/>
                  <a:pt x="56662" y="2158"/>
                </a:cubicBezTo>
                <a:lnTo>
                  <a:pt x="56662" y="2158"/>
                </a:lnTo>
                <a:cubicBezTo>
                  <a:pt x="56791" y="2292"/>
                  <a:pt x="56910" y="2435"/>
                  <a:pt x="57019" y="2577"/>
                </a:cubicBezTo>
                <a:cubicBezTo>
                  <a:pt x="57089" y="2666"/>
                  <a:pt x="57156" y="2758"/>
                  <a:pt x="57219" y="2854"/>
                </a:cubicBezTo>
                <a:lnTo>
                  <a:pt x="57219" y="2854"/>
                </a:lnTo>
                <a:cubicBezTo>
                  <a:pt x="57118" y="2700"/>
                  <a:pt x="57011" y="2554"/>
                  <a:pt x="56893" y="2413"/>
                </a:cubicBezTo>
                <a:cubicBezTo>
                  <a:pt x="56767" y="2262"/>
                  <a:pt x="56616" y="2085"/>
                  <a:pt x="56439" y="1909"/>
                </a:cubicBezTo>
                <a:cubicBezTo>
                  <a:pt x="56364" y="1808"/>
                  <a:pt x="56263" y="1733"/>
                  <a:pt x="56162" y="1644"/>
                </a:cubicBezTo>
                <a:cubicBezTo>
                  <a:pt x="56074" y="1556"/>
                  <a:pt x="55973" y="1468"/>
                  <a:pt x="55860" y="1392"/>
                </a:cubicBezTo>
                <a:cubicBezTo>
                  <a:pt x="55028" y="737"/>
                  <a:pt x="54045" y="283"/>
                  <a:pt x="53012" y="69"/>
                </a:cubicBezTo>
                <a:cubicBezTo>
                  <a:pt x="52848" y="57"/>
                  <a:pt x="52647" y="19"/>
                  <a:pt x="52508" y="6"/>
                </a:cubicBezTo>
                <a:cubicBezTo>
                  <a:pt x="52467" y="6"/>
                  <a:pt x="52433" y="5"/>
                  <a:pt x="52409" y="4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/>
          <p:nvPr>
            <p:ph type="title"/>
          </p:nvPr>
        </p:nvSpPr>
        <p:spPr>
          <a:xfrm>
            <a:off x="1431275" y="454145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262" name="Google Shape;262;p6"/>
          <p:cNvGrpSpPr/>
          <p:nvPr/>
        </p:nvGrpSpPr>
        <p:grpSpPr>
          <a:xfrm>
            <a:off x="8208242" y="444849"/>
            <a:ext cx="795710" cy="172800"/>
            <a:chOff x="8159822" y="444849"/>
            <a:chExt cx="795710" cy="172800"/>
          </a:xfrm>
        </p:grpSpPr>
        <p:sp>
          <p:nvSpPr>
            <p:cNvPr id="263" name="Google Shape;263;p6"/>
            <p:cNvSpPr/>
            <p:nvPr/>
          </p:nvSpPr>
          <p:spPr>
            <a:xfrm>
              <a:off x="8159822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8436532" y="44569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6"/>
          <p:cNvSpPr/>
          <p:nvPr/>
        </p:nvSpPr>
        <p:spPr>
          <a:xfrm>
            <a:off x="8831152" y="139486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6"/>
          <p:cNvSpPr/>
          <p:nvPr/>
        </p:nvSpPr>
        <p:spPr>
          <a:xfrm>
            <a:off x="8831152" y="202652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6"/>
          <p:cNvSpPr/>
          <p:nvPr/>
        </p:nvSpPr>
        <p:spPr>
          <a:xfrm>
            <a:off x="8484952" y="2944178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6"/>
          <p:cNvSpPr/>
          <p:nvPr/>
        </p:nvSpPr>
        <p:spPr>
          <a:xfrm>
            <a:off x="8831152" y="357753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6"/>
          <p:cNvGrpSpPr/>
          <p:nvPr/>
        </p:nvGrpSpPr>
        <p:grpSpPr>
          <a:xfrm>
            <a:off x="8208252" y="4524165"/>
            <a:ext cx="795700" cy="172800"/>
            <a:chOff x="8208252" y="4524165"/>
            <a:chExt cx="795700" cy="172800"/>
          </a:xfrm>
        </p:grpSpPr>
        <p:sp>
          <p:nvSpPr>
            <p:cNvPr id="270" name="Google Shape;270;p6"/>
            <p:cNvSpPr/>
            <p:nvPr/>
          </p:nvSpPr>
          <p:spPr>
            <a:xfrm>
              <a:off x="8208252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8831152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6"/>
          <p:cNvGrpSpPr/>
          <p:nvPr/>
        </p:nvGrpSpPr>
        <p:grpSpPr>
          <a:xfrm>
            <a:off x="8173502" y="4842487"/>
            <a:ext cx="830450" cy="172854"/>
            <a:chOff x="8159822" y="4842487"/>
            <a:chExt cx="830450" cy="172854"/>
          </a:xfrm>
        </p:grpSpPr>
        <p:sp>
          <p:nvSpPr>
            <p:cNvPr id="273" name="Google Shape;273;p6"/>
            <p:cNvSpPr/>
            <p:nvPr/>
          </p:nvSpPr>
          <p:spPr>
            <a:xfrm>
              <a:off x="8471272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8159822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6"/>
          <p:cNvGrpSpPr/>
          <p:nvPr/>
        </p:nvGrpSpPr>
        <p:grpSpPr>
          <a:xfrm>
            <a:off x="8208255" y="762363"/>
            <a:ext cx="795696" cy="172800"/>
            <a:chOff x="8159832" y="762363"/>
            <a:chExt cx="795696" cy="172800"/>
          </a:xfrm>
        </p:grpSpPr>
        <p:sp>
          <p:nvSpPr>
            <p:cNvPr id="276" name="Google Shape;276;p6"/>
            <p:cNvSpPr/>
            <p:nvPr/>
          </p:nvSpPr>
          <p:spPr>
            <a:xfrm>
              <a:off x="8782728" y="76236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159832" y="7640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6"/>
          <p:cNvGrpSpPr/>
          <p:nvPr/>
        </p:nvGrpSpPr>
        <p:grpSpPr>
          <a:xfrm>
            <a:off x="8554452" y="128159"/>
            <a:ext cx="449500" cy="172800"/>
            <a:chOff x="8159828" y="128159"/>
            <a:chExt cx="449500" cy="172800"/>
          </a:xfrm>
        </p:grpSpPr>
        <p:sp>
          <p:nvSpPr>
            <p:cNvPr id="279" name="Google Shape;279;p6"/>
            <p:cNvSpPr/>
            <p:nvPr/>
          </p:nvSpPr>
          <p:spPr>
            <a:xfrm>
              <a:off x="8159828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8436528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6"/>
          <p:cNvSpPr/>
          <p:nvPr/>
        </p:nvSpPr>
        <p:spPr>
          <a:xfrm>
            <a:off x="8831152" y="1079889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"/>
          <p:cNvSpPr/>
          <p:nvPr/>
        </p:nvSpPr>
        <p:spPr>
          <a:xfrm>
            <a:off x="8484952" y="1078985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>
            <a:off x="8484952" y="169492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"/>
          <p:cNvSpPr/>
          <p:nvPr/>
        </p:nvSpPr>
        <p:spPr>
          <a:xfrm>
            <a:off x="8484952" y="2625410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"/>
          <p:cNvSpPr/>
          <p:nvPr/>
        </p:nvSpPr>
        <p:spPr>
          <a:xfrm>
            <a:off x="8831152" y="3259156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6"/>
          <p:cNvSpPr/>
          <p:nvPr/>
        </p:nvSpPr>
        <p:spPr>
          <a:xfrm>
            <a:off x="8484952" y="389501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6"/>
          <p:cNvGrpSpPr/>
          <p:nvPr/>
        </p:nvGrpSpPr>
        <p:grpSpPr>
          <a:xfrm>
            <a:off x="8554452" y="4207947"/>
            <a:ext cx="449500" cy="172800"/>
            <a:chOff x="8159828" y="4207947"/>
            <a:chExt cx="449500" cy="172800"/>
          </a:xfrm>
        </p:grpSpPr>
        <p:sp>
          <p:nvSpPr>
            <p:cNvPr id="288" name="Google Shape;288;p6"/>
            <p:cNvSpPr/>
            <p:nvPr/>
          </p:nvSpPr>
          <p:spPr>
            <a:xfrm>
              <a:off x="8159828" y="420794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8436528" y="420794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6"/>
          <p:cNvGrpSpPr/>
          <p:nvPr/>
        </p:nvGrpSpPr>
        <p:grpSpPr>
          <a:xfrm>
            <a:off x="8554452" y="2327859"/>
            <a:ext cx="449500" cy="172800"/>
            <a:chOff x="8159828" y="2327859"/>
            <a:chExt cx="449500" cy="172800"/>
          </a:xfrm>
        </p:grpSpPr>
        <p:sp>
          <p:nvSpPr>
            <p:cNvPr id="291" name="Google Shape;291;p6"/>
            <p:cNvSpPr/>
            <p:nvPr/>
          </p:nvSpPr>
          <p:spPr>
            <a:xfrm>
              <a:off x="8159828" y="23278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436528" y="23278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6"/>
          <p:cNvSpPr/>
          <p:nvPr/>
        </p:nvSpPr>
        <p:spPr>
          <a:xfrm>
            <a:off x="7892750" y="4565000"/>
            <a:ext cx="2435125" cy="727825"/>
          </a:xfrm>
          <a:custGeom>
            <a:rect b="b" l="l" r="r" t="t"/>
            <a:pathLst>
              <a:path extrusionOk="0" h="29113" w="97405">
                <a:moveTo>
                  <a:pt x="7309" y="139"/>
                </a:moveTo>
                <a:lnTo>
                  <a:pt x="7275" y="141"/>
                </a:lnTo>
                <a:lnTo>
                  <a:pt x="7275" y="141"/>
                </a:lnTo>
                <a:cubicBezTo>
                  <a:pt x="7256" y="143"/>
                  <a:pt x="7236" y="146"/>
                  <a:pt x="7215" y="149"/>
                </a:cubicBezTo>
                <a:lnTo>
                  <a:pt x="7215" y="149"/>
                </a:lnTo>
                <a:cubicBezTo>
                  <a:pt x="7245" y="146"/>
                  <a:pt x="7276" y="142"/>
                  <a:pt x="7309" y="139"/>
                </a:cubicBezTo>
                <a:close/>
                <a:moveTo>
                  <a:pt x="7215" y="149"/>
                </a:moveTo>
                <a:lnTo>
                  <a:pt x="7215" y="149"/>
                </a:lnTo>
                <a:cubicBezTo>
                  <a:pt x="7104" y="162"/>
                  <a:pt x="7009" y="175"/>
                  <a:pt x="6926" y="187"/>
                </a:cubicBezTo>
                <a:lnTo>
                  <a:pt x="6926" y="187"/>
                </a:lnTo>
                <a:cubicBezTo>
                  <a:pt x="7032" y="173"/>
                  <a:pt x="7132" y="161"/>
                  <a:pt x="7215" y="149"/>
                </a:cubicBezTo>
                <a:close/>
                <a:moveTo>
                  <a:pt x="6926" y="187"/>
                </a:moveTo>
                <a:cubicBezTo>
                  <a:pt x="6862" y="195"/>
                  <a:pt x="6796" y="204"/>
                  <a:pt x="6729" y="214"/>
                </a:cubicBezTo>
                <a:cubicBezTo>
                  <a:pt x="6639" y="229"/>
                  <a:pt x="6548" y="244"/>
                  <a:pt x="6462" y="261"/>
                </a:cubicBezTo>
                <a:lnTo>
                  <a:pt x="6462" y="261"/>
                </a:lnTo>
                <a:cubicBezTo>
                  <a:pt x="6502" y="254"/>
                  <a:pt x="6544" y="247"/>
                  <a:pt x="6590" y="240"/>
                </a:cubicBezTo>
                <a:cubicBezTo>
                  <a:pt x="6683" y="225"/>
                  <a:pt x="6788" y="207"/>
                  <a:pt x="6926" y="187"/>
                </a:cubicBezTo>
                <a:close/>
                <a:moveTo>
                  <a:pt x="34248" y="161"/>
                </a:moveTo>
                <a:cubicBezTo>
                  <a:pt x="34247" y="161"/>
                  <a:pt x="34244" y="162"/>
                  <a:pt x="34237" y="164"/>
                </a:cubicBezTo>
                <a:lnTo>
                  <a:pt x="34111" y="189"/>
                </a:lnTo>
                <a:cubicBezTo>
                  <a:pt x="34023" y="202"/>
                  <a:pt x="33922" y="214"/>
                  <a:pt x="33834" y="252"/>
                </a:cubicBezTo>
                <a:cubicBezTo>
                  <a:pt x="33771" y="277"/>
                  <a:pt x="33695" y="303"/>
                  <a:pt x="33632" y="315"/>
                </a:cubicBezTo>
                <a:lnTo>
                  <a:pt x="33578" y="334"/>
                </a:lnTo>
                <a:lnTo>
                  <a:pt x="33578" y="334"/>
                </a:lnTo>
                <a:cubicBezTo>
                  <a:pt x="33794" y="276"/>
                  <a:pt x="33960" y="213"/>
                  <a:pt x="34086" y="202"/>
                </a:cubicBezTo>
                <a:cubicBezTo>
                  <a:pt x="34188" y="181"/>
                  <a:pt x="34249" y="161"/>
                  <a:pt x="34248" y="161"/>
                </a:cubicBezTo>
                <a:close/>
                <a:moveTo>
                  <a:pt x="33578" y="334"/>
                </a:moveTo>
                <a:cubicBezTo>
                  <a:pt x="33554" y="341"/>
                  <a:pt x="33530" y="347"/>
                  <a:pt x="33506" y="353"/>
                </a:cubicBezTo>
                <a:cubicBezTo>
                  <a:pt x="33393" y="391"/>
                  <a:pt x="33266" y="441"/>
                  <a:pt x="33128" y="492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3055" y="525"/>
                  <a:pt x="33113" y="502"/>
                  <a:pt x="33166" y="479"/>
                </a:cubicBezTo>
                <a:lnTo>
                  <a:pt x="33418" y="391"/>
                </a:lnTo>
                <a:lnTo>
                  <a:pt x="33578" y="334"/>
                </a:lnTo>
                <a:close/>
                <a:moveTo>
                  <a:pt x="1462" y="2848"/>
                </a:moveTo>
                <a:lnTo>
                  <a:pt x="1462" y="2848"/>
                </a:lnTo>
                <a:cubicBezTo>
                  <a:pt x="1422" y="2886"/>
                  <a:pt x="1383" y="2925"/>
                  <a:pt x="1345" y="2964"/>
                </a:cubicBezTo>
                <a:lnTo>
                  <a:pt x="1345" y="2964"/>
                </a:lnTo>
                <a:cubicBezTo>
                  <a:pt x="1372" y="2938"/>
                  <a:pt x="1421" y="2889"/>
                  <a:pt x="1462" y="2848"/>
                </a:cubicBezTo>
                <a:close/>
                <a:moveTo>
                  <a:pt x="28062" y="5280"/>
                </a:moveTo>
                <a:lnTo>
                  <a:pt x="28062" y="5280"/>
                </a:lnTo>
                <a:cubicBezTo>
                  <a:pt x="28038" y="5344"/>
                  <a:pt x="28022" y="5387"/>
                  <a:pt x="28013" y="5413"/>
                </a:cubicBezTo>
                <a:lnTo>
                  <a:pt x="28013" y="5413"/>
                </a:lnTo>
                <a:cubicBezTo>
                  <a:pt x="28030" y="5369"/>
                  <a:pt x="28047" y="5324"/>
                  <a:pt x="28062" y="5280"/>
                </a:cubicBezTo>
                <a:close/>
                <a:moveTo>
                  <a:pt x="66" y="5468"/>
                </a:moveTo>
                <a:cubicBezTo>
                  <a:pt x="50" y="5630"/>
                  <a:pt x="45" y="5794"/>
                  <a:pt x="51" y="5960"/>
                </a:cubicBezTo>
                <a:cubicBezTo>
                  <a:pt x="46" y="5796"/>
                  <a:pt x="52" y="5631"/>
                  <a:pt x="66" y="5468"/>
                </a:cubicBezTo>
                <a:close/>
                <a:moveTo>
                  <a:pt x="27634" y="6464"/>
                </a:moveTo>
                <a:cubicBezTo>
                  <a:pt x="27573" y="6648"/>
                  <a:pt x="27547" y="6772"/>
                  <a:pt x="27546" y="6802"/>
                </a:cubicBezTo>
                <a:lnTo>
                  <a:pt x="27546" y="6802"/>
                </a:lnTo>
                <a:cubicBezTo>
                  <a:pt x="27571" y="6690"/>
                  <a:pt x="27601" y="6577"/>
                  <a:pt x="27634" y="6464"/>
                </a:cubicBezTo>
                <a:close/>
                <a:moveTo>
                  <a:pt x="15917" y="8786"/>
                </a:moveTo>
                <a:lnTo>
                  <a:pt x="15890" y="8821"/>
                </a:lnTo>
                <a:cubicBezTo>
                  <a:pt x="15899" y="8812"/>
                  <a:pt x="15908" y="8800"/>
                  <a:pt x="15917" y="8786"/>
                </a:cubicBezTo>
                <a:close/>
                <a:moveTo>
                  <a:pt x="66867" y="9233"/>
                </a:moveTo>
                <a:cubicBezTo>
                  <a:pt x="66825" y="9233"/>
                  <a:pt x="66733" y="9234"/>
                  <a:pt x="66609" y="9237"/>
                </a:cubicBezTo>
                <a:lnTo>
                  <a:pt x="66835" y="9237"/>
                </a:lnTo>
                <a:cubicBezTo>
                  <a:pt x="66902" y="9234"/>
                  <a:pt x="66907" y="9233"/>
                  <a:pt x="66867" y="9233"/>
                </a:cubicBezTo>
                <a:close/>
                <a:moveTo>
                  <a:pt x="75390" y="9388"/>
                </a:moveTo>
                <a:cubicBezTo>
                  <a:pt x="75390" y="9388"/>
                  <a:pt x="75390" y="9388"/>
                  <a:pt x="75391" y="9388"/>
                </a:cubicBezTo>
                <a:lnTo>
                  <a:pt x="75391" y="9388"/>
                </a:lnTo>
                <a:cubicBezTo>
                  <a:pt x="75391" y="9388"/>
                  <a:pt x="75391" y="9388"/>
                  <a:pt x="75391" y="9388"/>
                </a:cubicBezTo>
                <a:cubicBezTo>
                  <a:pt x="75391" y="9388"/>
                  <a:pt x="75390" y="9388"/>
                  <a:pt x="75390" y="9388"/>
                </a:cubicBezTo>
                <a:close/>
                <a:moveTo>
                  <a:pt x="28143" y="9494"/>
                </a:moveTo>
                <a:cubicBezTo>
                  <a:pt x="28141" y="9494"/>
                  <a:pt x="28190" y="9547"/>
                  <a:pt x="28246" y="9602"/>
                </a:cubicBezTo>
                <a:lnTo>
                  <a:pt x="28246" y="9602"/>
                </a:lnTo>
                <a:cubicBezTo>
                  <a:pt x="28214" y="9569"/>
                  <a:pt x="28182" y="9535"/>
                  <a:pt x="28151" y="9501"/>
                </a:cubicBezTo>
                <a:cubicBezTo>
                  <a:pt x="28146" y="9496"/>
                  <a:pt x="28143" y="9494"/>
                  <a:pt x="28143" y="9494"/>
                </a:cubicBezTo>
                <a:close/>
                <a:moveTo>
                  <a:pt x="78571" y="9712"/>
                </a:moveTo>
                <a:lnTo>
                  <a:pt x="78601" y="9716"/>
                </a:lnTo>
                <a:lnTo>
                  <a:pt x="78601" y="9716"/>
                </a:lnTo>
                <a:cubicBezTo>
                  <a:pt x="78602" y="9716"/>
                  <a:pt x="78603" y="9716"/>
                  <a:pt x="78603" y="9716"/>
                </a:cubicBezTo>
                <a:lnTo>
                  <a:pt x="78603" y="9716"/>
                </a:lnTo>
                <a:cubicBezTo>
                  <a:pt x="78591" y="9714"/>
                  <a:pt x="78580" y="9713"/>
                  <a:pt x="78571" y="9712"/>
                </a:cubicBezTo>
                <a:close/>
                <a:moveTo>
                  <a:pt x="58097" y="9739"/>
                </a:moveTo>
                <a:cubicBezTo>
                  <a:pt x="58048" y="9744"/>
                  <a:pt x="58000" y="9748"/>
                  <a:pt x="57952" y="9753"/>
                </a:cubicBezTo>
                <a:cubicBezTo>
                  <a:pt x="58017" y="9749"/>
                  <a:pt x="58080" y="9742"/>
                  <a:pt x="58097" y="9739"/>
                </a:cubicBezTo>
                <a:close/>
                <a:moveTo>
                  <a:pt x="57903" y="9751"/>
                </a:moveTo>
                <a:cubicBezTo>
                  <a:pt x="57828" y="9758"/>
                  <a:pt x="57728" y="9766"/>
                  <a:pt x="57599" y="9778"/>
                </a:cubicBezTo>
                <a:cubicBezTo>
                  <a:pt x="57700" y="9769"/>
                  <a:pt x="57802" y="9760"/>
                  <a:pt x="57903" y="9751"/>
                </a:cubicBezTo>
                <a:close/>
                <a:moveTo>
                  <a:pt x="78251" y="9766"/>
                </a:moveTo>
                <a:cubicBezTo>
                  <a:pt x="78276" y="9772"/>
                  <a:pt x="78326" y="9780"/>
                  <a:pt x="78403" y="9791"/>
                </a:cubicBezTo>
                <a:cubicBezTo>
                  <a:pt x="78350" y="9782"/>
                  <a:pt x="78299" y="9774"/>
                  <a:pt x="78251" y="9766"/>
                </a:cubicBezTo>
                <a:close/>
                <a:moveTo>
                  <a:pt x="55696" y="9816"/>
                </a:moveTo>
                <a:cubicBezTo>
                  <a:pt x="55570" y="9826"/>
                  <a:pt x="55445" y="9836"/>
                  <a:pt x="55319" y="9857"/>
                </a:cubicBezTo>
                <a:lnTo>
                  <a:pt x="55319" y="9857"/>
                </a:lnTo>
                <a:cubicBezTo>
                  <a:pt x="55435" y="9844"/>
                  <a:pt x="55561" y="9831"/>
                  <a:pt x="55696" y="9816"/>
                </a:cubicBezTo>
                <a:close/>
                <a:moveTo>
                  <a:pt x="28579" y="9766"/>
                </a:moveTo>
                <a:cubicBezTo>
                  <a:pt x="28632" y="9815"/>
                  <a:pt x="28689" y="9864"/>
                  <a:pt x="28749" y="9912"/>
                </a:cubicBezTo>
                <a:lnTo>
                  <a:pt x="28749" y="9912"/>
                </a:lnTo>
                <a:cubicBezTo>
                  <a:pt x="28704" y="9873"/>
                  <a:pt x="28641" y="9821"/>
                  <a:pt x="28579" y="9766"/>
                </a:cubicBezTo>
                <a:close/>
                <a:moveTo>
                  <a:pt x="54805" y="10033"/>
                </a:moveTo>
                <a:lnTo>
                  <a:pt x="54805" y="10033"/>
                </a:lnTo>
                <a:cubicBezTo>
                  <a:pt x="54578" y="10058"/>
                  <a:pt x="54247" y="10095"/>
                  <a:pt x="53856" y="10131"/>
                </a:cubicBezTo>
                <a:cubicBezTo>
                  <a:pt x="54149" y="10095"/>
                  <a:pt x="54454" y="10058"/>
                  <a:pt x="54805" y="10033"/>
                </a:cubicBezTo>
                <a:close/>
                <a:moveTo>
                  <a:pt x="53779" y="10102"/>
                </a:moveTo>
                <a:cubicBezTo>
                  <a:pt x="53843" y="10102"/>
                  <a:pt x="53608" y="10139"/>
                  <a:pt x="53327" y="10182"/>
                </a:cubicBezTo>
                <a:lnTo>
                  <a:pt x="52722" y="10232"/>
                </a:lnTo>
                <a:cubicBezTo>
                  <a:pt x="52642" y="10240"/>
                  <a:pt x="52562" y="10250"/>
                  <a:pt x="52483" y="10262"/>
                </a:cubicBezTo>
                <a:lnTo>
                  <a:pt x="52483" y="10262"/>
                </a:lnTo>
                <a:lnTo>
                  <a:pt x="51727" y="10333"/>
                </a:lnTo>
                <a:lnTo>
                  <a:pt x="53390" y="10131"/>
                </a:lnTo>
                <a:cubicBezTo>
                  <a:pt x="53446" y="10124"/>
                  <a:pt x="53474" y="10121"/>
                  <a:pt x="53479" y="10121"/>
                </a:cubicBezTo>
                <a:cubicBezTo>
                  <a:pt x="53491" y="10121"/>
                  <a:pt x="53350" y="10142"/>
                  <a:pt x="53151" y="10169"/>
                </a:cubicBezTo>
                <a:lnTo>
                  <a:pt x="53453" y="10131"/>
                </a:lnTo>
                <a:cubicBezTo>
                  <a:pt x="53649" y="10111"/>
                  <a:pt x="53749" y="10102"/>
                  <a:pt x="53779" y="10102"/>
                </a:cubicBezTo>
                <a:close/>
                <a:moveTo>
                  <a:pt x="82764" y="10485"/>
                </a:moveTo>
                <a:lnTo>
                  <a:pt x="82990" y="10534"/>
                </a:lnTo>
                <a:cubicBezTo>
                  <a:pt x="82931" y="10520"/>
                  <a:pt x="82854" y="10503"/>
                  <a:pt x="82764" y="10485"/>
                </a:cubicBezTo>
                <a:close/>
                <a:moveTo>
                  <a:pt x="86014" y="11102"/>
                </a:moveTo>
                <a:lnTo>
                  <a:pt x="86087" y="11121"/>
                </a:lnTo>
                <a:lnTo>
                  <a:pt x="86087" y="11121"/>
                </a:lnTo>
                <a:lnTo>
                  <a:pt x="86115" y="11127"/>
                </a:lnTo>
                <a:lnTo>
                  <a:pt x="86115" y="11127"/>
                </a:lnTo>
                <a:lnTo>
                  <a:pt x="86014" y="11102"/>
                </a:lnTo>
                <a:close/>
                <a:moveTo>
                  <a:pt x="31169" y="11318"/>
                </a:moveTo>
                <a:lnTo>
                  <a:pt x="31200" y="11328"/>
                </a:lnTo>
                <a:cubicBezTo>
                  <a:pt x="31190" y="11325"/>
                  <a:pt x="31179" y="11321"/>
                  <a:pt x="31169" y="11318"/>
                </a:cubicBezTo>
                <a:close/>
                <a:moveTo>
                  <a:pt x="34467" y="11878"/>
                </a:moveTo>
                <a:cubicBezTo>
                  <a:pt x="34517" y="11884"/>
                  <a:pt x="34571" y="11890"/>
                  <a:pt x="34627" y="11895"/>
                </a:cubicBezTo>
                <a:cubicBezTo>
                  <a:pt x="34580" y="11890"/>
                  <a:pt x="34524" y="11884"/>
                  <a:pt x="34467" y="11878"/>
                </a:cubicBezTo>
                <a:close/>
                <a:moveTo>
                  <a:pt x="35784" y="161"/>
                </a:moveTo>
                <a:cubicBezTo>
                  <a:pt x="35872" y="161"/>
                  <a:pt x="35957" y="164"/>
                  <a:pt x="36039" y="164"/>
                </a:cubicBezTo>
                <a:lnTo>
                  <a:pt x="36278" y="164"/>
                </a:lnTo>
                <a:lnTo>
                  <a:pt x="36492" y="177"/>
                </a:lnTo>
                <a:cubicBezTo>
                  <a:pt x="36631" y="189"/>
                  <a:pt x="36770" y="202"/>
                  <a:pt x="36883" y="214"/>
                </a:cubicBezTo>
                <a:lnTo>
                  <a:pt x="37198" y="252"/>
                </a:lnTo>
                <a:cubicBezTo>
                  <a:pt x="37400" y="277"/>
                  <a:pt x="37563" y="315"/>
                  <a:pt x="37715" y="340"/>
                </a:cubicBezTo>
                <a:cubicBezTo>
                  <a:pt x="37866" y="366"/>
                  <a:pt x="37992" y="403"/>
                  <a:pt x="38130" y="441"/>
                </a:cubicBezTo>
                <a:cubicBezTo>
                  <a:pt x="38267" y="482"/>
                  <a:pt x="38308" y="494"/>
                  <a:pt x="38306" y="494"/>
                </a:cubicBezTo>
                <a:cubicBezTo>
                  <a:pt x="38303" y="494"/>
                  <a:pt x="38204" y="466"/>
                  <a:pt x="38181" y="466"/>
                </a:cubicBezTo>
                <a:cubicBezTo>
                  <a:pt x="38937" y="681"/>
                  <a:pt x="39655" y="996"/>
                  <a:pt x="40323" y="1411"/>
                </a:cubicBezTo>
                <a:cubicBezTo>
                  <a:pt x="40436" y="1474"/>
                  <a:pt x="40562" y="1563"/>
                  <a:pt x="40676" y="1638"/>
                </a:cubicBezTo>
                <a:cubicBezTo>
                  <a:pt x="40802" y="1727"/>
                  <a:pt x="40928" y="1815"/>
                  <a:pt x="41054" y="1916"/>
                </a:cubicBezTo>
                <a:cubicBezTo>
                  <a:pt x="41180" y="2016"/>
                  <a:pt x="41318" y="2117"/>
                  <a:pt x="41457" y="2243"/>
                </a:cubicBezTo>
                <a:cubicBezTo>
                  <a:pt x="41608" y="2369"/>
                  <a:pt x="41759" y="2520"/>
                  <a:pt x="41923" y="2697"/>
                </a:cubicBezTo>
                <a:lnTo>
                  <a:pt x="42037" y="2861"/>
                </a:lnTo>
                <a:cubicBezTo>
                  <a:pt x="42503" y="3390"/>
                  <a:pt x="42881" y="3982"/>
                  <a:pt x="43171" y="4625"/>
                </a:cubicBezTo>
                <a:cubicBezTo>
                  <a:pt x="43398" y="5129"/>
                  <a:pt x="43574" y="5658"/>
                  <a:pt x="43687" y="6200"/>
                </a:cubicBezTo>
                <a:cubicBezTo>
                  <a:pt x="43797" y="6745"/>
                  <a:pt x="43871" y="7291"/>
                  <a:pt x="43887" y="7848"/>
                </a:cubicBezTo>
                <a:lnTo>
                  <a:pt x="43887" y="7848"/>
                </a:lnTo>
                <a:cubicBezTo>
                  <a:pt x="43886" y="7813"/>
                  <a:pt x="43883" y="7760"/>
                  <a:pt x="43876" y="7674"/>
                </a:cubicBezTo>
                <a:lnTo>
                  <a:pt x="43876" y="7674"/>
                </a:lnTo>
                <a:cubicBezTo>
                  <a:pt x="43902" y="8342"/>
                  <a:pt x="43864" y="9010"/>
                  <a:pt x="43750" y="9665"/>
                </a:cubicBezTo>
                <a:cubicBezTo>
                  <a:pt x="43652" y="10255"/>
                  <a:pt x="43516" y="10827"/>
                  <a:pt x="43325" y="11388"/>
                </a:cubicBezTo>
                <a:lnTo>
                  <a:pt x="43325" y="11388"/>
                </a:lnTo>
                <a:cubicBezTo>
                  <a:pt x="43255" y="11397"/>
                  <a:pt x="43183" y="11407"/>
                  <a:pt x="43108" y="11417"/>
                </a:cubicBezTo>
                <a:lnTo>
                  <a:pt x="43146" y="11417"/>
                </a:lnTo>
                <a:lnTo>
                  <a:pt x="41444" y="11631"/>
                </a:lnTo>
                <a:cubicBezTo>
                  <a:pt x="41318" y="11643"/>
                  <a:pt x="41205" y="11669"/>
                  <a:pt x="40966" y="11694"/>
                </a:cubicBezTo>
                <a:cubicBezTo>
                  <a:pt x="40714" y="11719"/>
                  <a:pt x="40361" y="11757"/>
                  <a:pt x="39781" y="11820"/>
                </a:cubicBezTo>
                <a:lnTo>
                  <a:pt x="39907" y="11820"/>
                </a:lnTo>
                <a:cubicBezTo>
                  <a:pt x="39806" y="11845"/>
                  <a:pt x="39277" y="11895"/>
                  <a:pt x="38622" y="11946"/>
                </a:cubicBezTo>
                <a:cubicBezTo>
                  <a:pt x="37967" y="11984"/>
                  <a:pt x="37148" y="12009"/>
                  <a:pt x="36467" y="12021"/>
                </a:cubicBezTo>
                <a:lnTo>
                  <a:pt x="36959" y="12021"/>
                </a:lnTo>
                <a:cubicBezTo>
                  <a:pt x="36833" y="12021"/>
                  <a:pt x="36695" y="12027"/>
                  <a:pt x="36547" y="12027"/>
                </a:cubicBezTo>
                <a:cubicBezTo>
                  <a:pt x="36473" y="12027"/>
                  <a:pt x="36396" y="12026"/>
                  <a:pt x="36316" y="12021"/>
                </a:cubicBezTo>
                <a:lnTo>
                  <a:pt x="35547" y="11996"/>
                </a:lnTo>
                <a:lnTo>
                  <a:pt x="34791" y="11933"/>
                </a:lnTo>
                <a:lnTo>
                  <a:pt x="34161" y="11848"/>
                </a:lnTo>
                <a:lnTo>
                  <a:pt x="34161" y="11848"/>
                </a:lnTo>
                <a:cubicBezTo>
                  <a:pt x="34230" y="11855"/>
                  <a:pt x="34351" y="11867"/>
                  <a:pt x="34467" y="11878"/>
                </a:cubicBezTo>
                <a:lnTo>
                  <a:pt x="34467" y="11878"/>
                </a:lnTo>
                <a:cubicBezTo>
                  <a:pt x="34079" y="11836"/>
                  <a:pt x="33868" y="11804"/>
                  <a:pt x="33745" y="11782"/>
                </a:cubicBezTo>
                <a:cubicBezTo>
                  <a:pt x="33676" y="11769"/>
                  <a:pt x="33638" y="11766"/>
                  <a:pt x="33618" y="11766"/>
                </a:cubicBezTo>
                <a:cubicBezTo>
                  <a:pt x="33597" y="11766"/>
                  <a:pt x="33594" y="11769"/>
                  <a:pt x="33594" y="11769"/>
                </a:cubicBezTo>
                <a:cubicBezTo>
                  <a:pt x="33594" y="11769"/>
                  <a:pt x="33600" y="11775"/>
                  <a:pt x="33581" y="11775"/>
                </a:cubicBezTo>
                <a:cubicBezTo>
                  <a:pt x="33572" y="11775"/>
                  <a:pt x="33556" y="11774"/>
                  <a:pt x="33531" y="11769"/>
                </a:cubicBezTo>
                <a:lnTo>
                  <a:pt x="33329" y="11744"/>
                </a:lnTo>
                <a:cubicBezTo>
                  <a:pt x="33191" y="11732"/>
                  <a:pt x="33065" y="11706"/>
                  <a:pt x="32926" y="11669"/>
                </a:cubicBezTo>
                <a:cubicBezTo>
                  <a:pt x="32842" y="11648"/>
                  <a:pt x="32852" y="11646"/>
                  <a:pt x="32867" y="11646"/>
                </a:cubicBezTo>
                <a:cubicBezTo>
                  <a:pt x="32870" y="11646"/>
                  <a:pt x="32872" y="11646"/>
                  <a:pt x="32875" y="11646"/>
                </a:cubicBezTo>
                <a:cubicBezTo>
                  <a:pt x="32902" y="11646"/>
                  <a:pt x="32903" y="11641"/>
                  <a:pt x="32321" y="11517"/>
                </a:cubicBezTo>
                <a:cubicBezTo>
                  <a:pt x="32195" y="11480"/>
                  <a:pt x="31969" y="11417"/>
                  <a:pt x="31679" y="11341"/>
                </a:cubicBezTo>
                <a:lnTo>
                  <a:pt x="31187" y="11177"/>
                </a:lnTo>
                <a:lnTo>
                  <a:pt x="30923" y="11089"/>
                </a:lnTo>
                <a:lnTo>
                  <a:pt x="30646" y="10976"/>
                </a:lnTo>
                <a:cubicBezTo>
                  <a:pt x="29971" y="10695"/>
                  <a:pt x="29247" y="10313"/>
                  <a:pt x="28749" y="9912"/>
                </a:cubicBezTo>
                <a:lnTo>
                  <a:pt x="28749" y="9912"/>
                </a:lnTo>
                <a:cubicBezTo>
                  <a:pt x="28787" y="9945"/>
                  <a:pt x="28813" y="9969"/>
                  <a:pt x="28818" y="9980"/>
                </a:cubicBezTo>
                <a:cubicBezTo>
                  <a:pt x="28705" y="9904"/>
                  <a:pt x="28604" y="9816"/>
                  <a:pt x="28503" y="9728"/>
                </a:cubicBezTo>
                <a:cubicBezTo>
                  <a:pt x="28289" y="9526"/>
                  <a:pt x="28100" y="9300"/>
                  <a:pt x="27936" y="9060"/>
                </a:cubicBezTo>
                <a:cubicBezTo>
                  <a:pt x="27760" y="8783"/>
                  <a:pt x="27647" y="8455"/>
                  <a:pt x="27596" y="8128"/>
                </a:cubicBezTo>
                <a:cubicBezTo>
                  <a:pt x="27495" y="7460"/>
                  <a:pt x="27684" y="6792"/>
                  <a:pt x="27810" y="6351"/>
                </a:cubicBezTo>
                <a:cubicBezTo>
                  <a:pt x="27848" y="6225"/>
                  <a:pt x="27873" y="6175"/>
                  <a:pt x="27873" y="6175"/>
                </a:cubicBezTo>
                <a:cubicBezTo>
                  <a:pt x="28050" y="5658"/>
                  <a:pt x="28264" y="5154"/>
                  <a:pt x="28529" y="4675"/>
                </a:cubicBezTo>
                <a:cubicBezTo>
                  <a:pt x="28755" y="4259"/>
                  <a:pt x="29007" y="3869"/>
                  <a:pt x="29297" y="3491"/>
                </a:cubicBezTo>
                <a:cubicBezTo>
                  <a:pt x="29348" y="3415"/>
                  <a:pt x="29448" y="3314"/>
                  <a:pt x="29574" y="3176"/>
                </a:cubicBezTo>
                <a:cubicBezTo>
                  <a:pt x="29688" y="3037"/>
                  <a:pt x="29852" y="2873"/>
                  <a:pt x="30015" y="2697"/>
                </a:cubicBezTo>
                <a:cubicBezTo>
                  <a:pt x="30406" y="2306"/>
                  <a:pt x="30822" y="1953"/>
                  <a:pt x="31276" y="1638"/>
                </a:cubicBezTo>
                <a:lnTo>
                  <a:pt x="31452" y="1512"/>
                </a:lnTo>
                <a:lnTo>
                  <a:pt x="31641" y="1399"/>
                </a:lnTo>
                <a:cubicBezTo>
                  <a:pt x="31754" y="1323"/>
                  <a:pt x="31868" y="1248"/>
                  <a:pt x="31981" y="1185"/>
                </a:cubicBezTo>
                <a:cubicBezTo>
                  <a:pt x="32208" y="1071"/>
                  <a:pt x="32410" y="945"/>
                  <a:pt x="32599" y="870"/>
                </a:cubicBezTo>
                <a:cubicBezTo>
                  <a:pt x="32775" y="794"/>
                  <a:pt x="32926" y="706"/>
                  <a:pt x="33040" y="681"/>
                </a:cubicBezTo>
                <a:cubicBezTo>
                  <a:pt x="33090" y="655"/>
                  <a:pt x="33153" y="643"/>
                  <a:pt x="33203" y="630"/>
                </a:cubicBezTo>
                <a:cubicBezTo>
                  <a:pt x="33960" y="353"/>
                  <a:pt x="34766" y="202"/>
                  <a:pt x="35572" y="164"/>
                </a:cubicBezTo>
                <a:lnTo>
                  <a:pt x="35572" y="164"/>
                </a:lnTo>
                <a:lnTo>
                  <a:pt x="35509" y="177"/>
                </a:lnTo>
                <a:cubicBezTo>
                  <a:pt x="35604" y="164"/>
                  <a:pt x="35695" y="161"/>
                  <a:pt x="35784" y="161"/>
                </a:cubicBezTo>
                <a:close/>
                <a:moveTo>
                  <a:pt x="6301" y="13596"/>
                </a:moveTo>
                <a:lnTo>
                  <a:pt x="6301" y="13596"/>
                </a:lnTo>
                <a:cubicBezTo>
                  <a:pt x="6320" y="13611"/>
                  <a:pt x="6340" y="13625"/>
                  <a:pt x="6362" y="13641"/>
                </a:cubicBezTo>
                <a:lnTo>
                  <a:pt x="6362" y="13641"/>
                </a:lnTo>
                <a:cubicBezTo>
                  <a:pt x="6382" y="13653"/>
                  <a:pt x="6394" y="13660"/>
                  <a:pt x="6395" y="13660"/>
                </a:cubicBezTo>
                <a:cubicBezTo>
                  <a:pt x="6397" y="13660"/>
                  <a:pt x="6369" y="13640"/>
                  <a:pt x="6301" y="13596"/>
                </a:cubicBezTo>
                <a:close/>
                <a:moveTo>
                  <a:pt x="41377" y="15004"/>
                </a:moveTo>
                <a:cubicBezTo>
                  <a:pt x="41284" y="15111"/>
                  <a:pt x="41143" y="15274"/>
                  <a:pt x="40940" y="15512"/>
                </a:cubicBezTo>
                <a:cubicBezTo>
                  <a:pt x="41092" y="15345"/>
                  <a:pt x="41238" y="15176"/>
                  <a:pt x="41377" y="15004"/>
                </a:cubicBezTo>
                <a:close/>
                <a:moveTo>
                  <a:pt x="9400" y="15474"/>
                </a:moveTo>
                <a:cubicBezTo>
                  <a:pt x="9461" y="15506"/>
                  <a:pt x="9520" y="15537"/>
                  <a:pt x="9579" y="15568"/>
                </a:cubicBezTo>
                <a:lnTo>
                  <a:pt x="9579" y="15568"/>
                </a:lnTo>
                <a:cubicBezTo>
                  <a:pt x="9538" y="15544"/>
                  <a:pt x="9474" y="15511"/>
                  <a:pt x="9400" y="15474"/>
                </a:cubicBezTo>
                <a:close/>
                <a:moveTo>
                  <a:pt x="40497" y="16098"/>
                </a:moveTo>
                <a:lnTo>
                  <a:pt x="40497" y="16098"/>
                </a:lnTo>
                <a:cubicBezTo>
                  <a:pt x="40473" y="16121"/>
                  <a:pt x="40448" y="16144"/>
                  <a:pt x="40424" y="16167"/>
                </a:cubicBezTo>
                <a:cubicBezTo>
                  <a:pt x="40448" y="16149"/>
                  <a:pt x="40473" y="16124"/>
                  <a:pt x="40497" y="16098"/>
                </a:cubicBezTo>
                <a:close/>
                <a:moveTo>
                  <a:pt x="78390" y="18864"/>
                </a:moveTo>
                <a:cubicBezTo>
                  <a:pt x="78334" y="18997"/>
                  <a:pt x="78305" y="19079"/>
                  <a:pt x="78284" y="19141"/>
                </a:cubicBezTo>
                <a:lnTo>
                  <a:pt x="78284" y="19141"/>
                </a:lnTo>
                <a:cubicBezTo>
                  <a:pt x="78318" y="19048"/>
                  <a:pt x="78353" y="18956"/>
                  <a:pt x="78390" y="18864"/>
                </a:cubicBezTo>
                <a:close/>
                <a:moveTo>
                  <a:pt x="35383" y="19128"/>
                </a:moveTo>
                <a:cubicBezTo>
                  <a:pt x="35339" y="19142"/>
                  <a:pt x="35295" y="19156"/>
                  <a:pt x="35252" y="19169"/>
                </a:cubicBezTo>
                <a:lnTo>
                  <a:pt x="35252" y="19169"/>
                </a:lnTo>
                <a:lnTo>
                  <a:pt x="35383" y="19128"/>
                </a:lnTo>
                <a:close/>
                <a:moveTo>
                  <a:pt x="78284" y="19141"/>
                </a:moveTo>
                <a:cubicBezTo>
                  <a:pt x="78273" y="19175"/>
                  <a:pt x="78261" y="19208"/>
                  <a:pt x="78250" y="19241"/>
                </a:cubicBezTo>
                <a:lnTo>
                  <a:pt x="78250" y="19241"/>
                </a:lnTo>
                <a:cubicBezTo>
                  <a:pt x="78261" y="19211"/>
                  <a:pt x="78271" y="19180"/>
                  <a:pt x="78284" y="19141"/>
                </a:cubicBezTo>
                <a:close/>
                <a:moveTo>
                  <a:pt x="21535" y="19582"/>
                </a:moveTo>
                <a:lnTo>
                  <a:pt x="21535" y="19583"/>
                </a:lnTo>
                <a:lnTo>
                  <a:pt x="21535" y="19583"/>
                </a:lnTo>
                <a:lnTo>
                  <a:pt x="21558" y="19587"/>
                </a:lnTo>
                <a:lnTo>
                  <a:pt x="21535" y="19582"/>
                </a:lnTo>
                <a:close/>
                <a:moveTo>
                  <a:pt x="21558" y="19587"/>
                </a:moveTo>
                <a:lnTo>
                  <a:pt x="21648" y="19609"/>
                </a:lnTo>
                <a:lnTo>
                  <a:pt x="21648" y="19609"/>
                </a:lnTo>
                <a:lnTo>
                  <a:pt x="21598" y="19594"/>
                </a:lnTo>
                <a:lnTo>
                  <a:pt x="21558" y="19587"/>
                </a:lnTo>
                <a:close/>
                <a:moveTo>
                  <a:pt x="21648" y="19609"/>
                </a:moveTo>
                <a:lnTo>
                  <a:pt x="21686" y="19620"/>
                </a:lnTo>
                <a:cubicBezTo>
                  <a:pt x="21697" y="19621"/>
                  <a:pt x="21706" y="19623"/>
                  <a:pt x="21715" y="19625"/>
                </a:cubicBezTo>
                <a:lnTo>
                  <a:pt x="21715" y="19625"/>
                </a:lnTo>
                <a:lnTo>
                  <a:pt x="21648" y="19609"/>
                </a:lnTo>
                <a:close/>
                <a:moveTo>
                  <a:pt x="32309" y="19897"/>
                </a:moveTo>
                <a:cubicBezTo>
                  <a:pt x="32036" y="19944"/>
                  <a:pt x="31762" y="19986"/>
                  <a:pt x="31488" y="20024"/>
                </a:cubicBezTo>
                <a:lnTo>
                  <a:pt x="31488" y="20024"/>
                </a:lnTo>
                <a:cubicBezTo>
                  <a:pt x="31667" y="20001"/>
                  <a:pt x="31929" y="19968"/>
                  <a:pt x="32309" y="19897"/>
                </a:cubicBezTo>
                <a:close/>
                <a:moveTo>
                  <a:pt x="31488" y="20024"/>
                </a:moveTo>
                <a:cubicBezTo>
                  <a:pt x="31411" y="20033"/>
                  <a:pt x="31350" y="20041"/>
                  <a:pt x="31301" y="20048"/>
                </a:cubicBezTo>
                <a:cubicBezTo>
                  <a:pt x="31295" y="20049"/>
                  <a:pt x="31290" y="20050"/>
                  <a:pt x="31284" y="20051"/>
                </a:cubicBezTo>
                <a:lnTo>
                  <a:pt x="31284" y="20051"/>
                </a:lnTo>
                <a:cubicBezTo>
                  <a:pt x="31352" y="20042"/>
                  <a:pt x="31420" y="20033"/>
                  <a:pt x="31488" y="20024"/>
                </a:cubicBezTo>
                <a:close/>
                <a:moveTo>
                  <a:pt x="31284" y="20051"/>
                </a:moveTo>
                <a:cubicBezTo>
                  <a:pt x="31236" y="20057"/>
                  <a:pt x="31188" y="20063"/>
                  <a:pt x="31140" y="20069"/>
                </a:cubicBezTo>
                <a:lnTo>
                  <a:pt x="31140" y="20069"/>
                </a:lnTo>
                <a:cubicBezTo>
                  <a:pt x="31141" y="20069"/>
                  <a:pt x="31142" y="20069"/>
                  <a:pt x="31143" y="20069"/>
                </a:cubicBezTo>
                <a:cubicBezTo>
                  <a:pt x="31160" y="20069"/>
                  <a:pt x="31200" y="20064"/>
                  <a:pt x="31284" y="20051"/>
                </a:cubicBezTo>
                <a:close/>
                <a:moveTo>
                  <a:pt x="25790" y="20074"/>
                </a:moveTo>
                <a:lnTo>
                  <a:pt x="26386" y="20111"/>
                </a:lnTo>
                <a:cubicBezTo>
                  <a:pt x="26103" y="20093"/>
                  <a:pt x="25911" y="20081"/>
                  <a:pt x="25790" y="20074"/>
                </a:cubicBezTo>
                <a:close/>
                <a:moveTo>
                  <a:pt x="24080" y="20061"/>
                </a:moveTo>
                <a:lnTo>
                  <a:pt x="24622" y="20124"/>
                </a:lnTo>
                <a:cubicBezTo>
                  <a:pt x="24728" y="20130"/>
                  <a:pt x="24838" y="20136"/>
                  <a:pt x="24944" y="20142"/>
                </a:cubicBezTo>
                <a:lnTo>
                  <a:pt x="24944" y="20142"/>
                </a:lnTo>
                <a:cubicBezTo>
                  <a:pt x="24629" y="20118"/>
                  <a:pt x="24330" y="20089"/>
                  <a:pt x="24080" y="20061"/>
                </a:cubicBezTo>
                <a:close/>
                <a:moveTo>
                  <a:pt x="24944" y="20142"/>
                </a:moveTo>
                <a:cubicBezTo>
                  <a:pt x="25201" y="20163"/>
                  <a:pt x="25470" y="20181"/>
                  <a:pt x="25732" y="20195"/>
                </a:cubicBezTo>
                <a:lnTo>
                  <a:pt x="25732" y="20195"/>
                </a:lnTo>
                <a:cubicBezTo>
                  <a:pt x="25704" y="20189"/>
                  <a:pt x="25508" y="20178"/>
                  <a:pt x="25252" y="20162"/>
                </a:cubicBezTo>
                <a:cubicBezTo>
                  <a:pt x="25157" y="20155"/>
                  <a:pt x="25052" y="20149"/>
                  <a:pt x="24944" y="20142"/>
                </a:cubicBezTo>
                <a:close/>
                <a:moveTo>
                  <a:pt x="35887" y="0"/>
                </a:moveTo>
                <a:cubicBezTo>
                  <a:pt x="34728" y="25"/>
                  <a:pt x="33594" y="290"/>
                  <a:pt x="32536" y="769"/>
                </a:cubicBezTo>
                <a:cubicBezTo>
                  <a:pt x="32725" y="668"/>
                  <a:pt x="32926" y="592"/>
                  <a:pt x="33128" y="517"/>
                </a:cubicBezTo>
                <a:lnTo>
                  <a:pt x="33405" y="416"/>
                </a:lnTo>
                <a:cubicBezTo>
                  <a:pt x="33506" y="378"/>
                  <a:pt x="33607" y="353"/>
                  <a:pt x="33708" y="328"/>
                </a:cubicBezTo>
                <a:lnTo>
                  <a:pt x="33708" y="328"/>
                </a:lnTo>
                <a:lnTo>
                  <a:pt x="33443" y="391"/>
                </a:lnTo>
                <a:lnTo>
                  <a:pt x="33191" y="479"/>
                </a:lnTo>
                <a:cubicBezTo>
                  <a:pt x="33093" y="517"/>
                  <a:pt x="32995" y="550"/>
                  <a:pt x="32898" y="586"/>
                </a:cubicBezTo>
                <a:lnTo>
                  <a:pt x="32898" y="586"/>
                </a:lnTo>
                <a:cubicBezTo>
                  <a:pt x="32903" y="584"/>
                  <a:pt x="32908" y="582"/>
                  <a:pt x="32914" y="580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2952" y="562"/>
                  <a:pt x="32908" y="577"/>
                  <a:pt x="32863" y="592"/>
                </a:cubicBezTo>
                <a:lnTo>
                  <a:pt x="32775" y="635"/>
                </a:lnTo>
                <a:lnTo>
                  <a:pt x="32775" y="635"/>
                </a:lnTo>
                <a:cubicBezTo>
                  <a:pt x="32750" y="645"/>
                  <a:pt x="32725" y="656"/>
                  <a:pt x="32699" y="668"/>
                </a:cubicBezTo>
                <a:cubicBezTo>
                  <a:pt x="32707" y="665"/>
                  <a:pt x="32715" y="663"/>
                  <a:pt x="32723" y="660"/>
                </a:cubicBezTo>
                <a:lnTo>
                  <a:pt x="32723" y="660"/>
                </a:lnTo>
                <a:lnTo>
                  <a:pt x="32548" y="744"/>
                </a:lnTo>
                <a:cubicBezTo>
                  <a:pt x="32321" y="832"/>
                  <a:pt x="32107" y="958"/>
                  <a:pt x="31880" y="1084"/>
                </a:cubicBezTo>
                <a:cubicBezTo>
                  <a:pt x="31465" y="1311"/>
                  <a:pt x="31074" y="1588"/>
                  <a:pt x="30709" y="1878"/>
                </a:cubicBezTo>
                <a:cubicBezTo>
                  <a:pt x="30520" y="2029"/>
                  <a:pt x="30343" y="2180"/>
                  <a:pt x="30192" y="2357"/>
                </a:cubicBezTo>
                <a:cubicBezTo>
                  <a:pt x="30015" y="2508"/>
                  <a:pt x="29852" y="2684"/>
                  <a:pt x="29688" y="2835"/>
                </a:cubicBezTo>
                <a:lnTo>
                  <a:pt x="29990" y="2520"/>
                </a:lnTo>
                <a:lnTo>
                  <a:pt x="29675" y="2835"/>
                </a:lnTo>
                <a:cubicBezTo>
                  <a:pt x="29587" y="2924"/>
                  <a:pt x="29524" y="3012"/>
                  <a:pt x="29474" y="3087"/>
                </a:cubicBezTo>
                <a:cubicBezTo>
                  <a:pt x="29348" y="3226"/>
                  <a:pt x="29259" y="3327"/>
                  <a:pt x="29171" y="3453"/>
                </a:cubicBezTo>
                <a:cubicBezTo>
                  <a:pt x="29096" y="3579"/>
                  <a:pt x="28995" y="3705"/>
                  <a:pt x="28856" y="3906"/>
                </a:cubicBezTo>
                <a:lnTo>
                  <a:pt x="28642" y="4247"/>
                </a:lnTo>
                <a:cubicBezTo>
                  <a:pt x="28554" y="4385"/>
                  <a:pt x="28466" y="4549"/>
                  <a:pt x="28352" y="4738"/>
                </a:cubicBezTo>
                <a:cubicBezTo>
                  <a:pt x="28214" y="5003"/>
                  <a:pt x="28100" y="5242"/>
                  <a:pt x="28037" y="5356"/>
                </a:cubicBezTo>
                <a:cubicBezTo>
                  <a:pt x="28015" y="5411"/>
                  <a:pt x="28002" y="5442"/>
                  <a:pt x="28002" y="5442"/>
                </a:cubicBezTo>
                <a:cubicBezTo>
                  <a:pt x="28002" y="5442"/>
                  <a:pt x="28005" y="5433"/>
                  <a:pt x="28013" y="5413"/>
                </a:cubicBezTo>
                <a:lnTo>
                  <a:pt x="28013" y="5413"/>
                </a:lnTo>
                <a:cubicBezTo>
                  <a:pt x="27946" y="5582"/>
                  <a:pt x="27870" y="5750"/>
                  <a:pt x="27810" y="5910"/>
                </a:cubicBezTo>
                <a:cubicBezTo>
                  <a:pt x="27735" y="6124"/>
                  <a:pt x="27672" y="6338"/>
                  <a:pt x="27609" y="6565"/>
                </a:cubicBezTo>
                <a:cubicBezTo>
                  <a:pt x="27565" y="6731"/>
                  <a:pt x="27549" y="6809"/>
                  <a:pt x="27546" y="6809"/>
                </a:cubicBezTo>
                <a:cubicBezTo>
                  <a:pt x="27546" y="6809"/>
                  <a:pt x="27546" y="6808"/>
                  <a:pt x="27546" y="6805"/>
                </a:cubicBezTo>
                <a:cubicBezTo>
                  <a:pt x="27546" y="6804"/>
                  <a:pt x="27546" y="6803"/>
                  <a:pt x="27546" y="6802"/>
                </a:cubicBezTo>
                <a:lnTo>
                  <a:pt x="27546" y="6802"/>
                </a:lnTo>
                <a:cubicBezTo>
                  <a:pt x="27494" y="7030"/>
                  <a:pt x="27458" y="7258"/>
                  <a:pt x="27432" y="7485"/>
                </a:cubicBezTo>
                <a:cubicBezTo>
                  <a:pt x="27407" y="7838"/>
                  <a:pt x="27445" y="8191"/>
                  <a:pt x="27558" y="8531"/>
                </a:cubicBezTo>
                <a:lnTo>
                  <a:pt x="27558" y="8518"/>
                </a:lnTo>
                <a:cubicBezTo>
                  <a:pt x="27621" y="8720"/>
                  <a:pt x="27722" y="8909"/>
                  <a:pt x="27836" y="9085"/>
                </a:cubicBezTo>
                <a:cubicBezTo>
                  <a:pt x="27962" y="9274"/>
                  <a:pt x="28100" y="9451"/>
                  <a:pt x="28251" y="9602"/>
                </a:cubicBezTo>
                <a:cubicBezTo>
                  <a:pt x="28276" y="9627"/>
                  <a:pt x="28297" y="9648"/>
                  <a:pt x="28314" y="9665"/>
                </a:cubicBezTo>
                <a:cubicBezTo>
                  <a:pt x="28292" y="9646"/>
                  <a:pt x="28268" y="9624"/>
                  <a:pt x="28246" y="9602"/>
                </a:cubicBezTo>
                <a:lnTo>
                  <a:pt x="28246" y="9602"/>
                </a:lnTo>
                <a:cubicBezTo>
                  <a:pt x="28487" y="9847"/>
                  <a:pt x="28755" y="10056"/>
                  <a:pt x="29033" y="10245"/>
                </a:cubicBezTo>
                <a:cubicBezTo>
                  <a:pt x="29102" y="10291"/>
                  <a:pt x="29133" y="10312"/>
                  <a:pt x="29132" y="10312"/>
                </a:cubicBezTo>
                <a:cubicBezTo>
                  <a:pt x="29130" y="10312"/>
                  <a:pt x="29037" y="10252"/>
                  <a:pt x="28894" y="10156"/>
                </a:cubicBezTo>
                <a:cubicBezTo>
                  <a:pt x="28579" y="9955"/>
                  <a:pt x="28302" y="9703"/>
                  <a:pt x="28062" y="9426"/>
                </a:cubicBezTo>
                <a:lnTo>
                  <a:pt x="28062" y="9426"/>
                </a:lnTo>
                <a:cubicBezTo>
                  <a:pt x="28201" y="9602"/>
                  <a:pt x="28340" y="9753"/>
                  <a:pt x="28503" y="9904"/>
                </a:cubicBezTo>
                <a:cubicBezTo>
                  <a:pt x="28642" y="10005"/>
                  <a:pt x="28781" y="10119"/>
                  <a:pt x="28932" y="10219"/>
                </a:cubicBezTo>
                <a:cubicBezTo>
                  <a:pt x="29133" y="10358"/>
                  <a:pt x="29360" y="10484"/>
                  <a:pt x="29587" y="10610"/>
                </a:cubicBezTo>
                <a:lnTo>
                  <a:pt x="30091" y="10875"/>
                </a:lnTo>
                <a:cubicBezTo>
                  <a:pt x="30128" y="10891"/>
                  <a:pt x="30167" y="10908"/>
                  <a:pt x="30206" y="10925"/>
                </a:cubicBezTo>
                <a:lnTo>
                  <a:pt x="30206" y="10925"/>
                </a:lnTo>
                <a:cubicBezTo>
                  <a:pt x="30185" y="10917"/>
                  <a:pt x="30163" y="10908"/>
                  <a:pt x="30141" y="10900"/>
                </a:cubicBezTo>
                <a:lnTo>
                  <a:pt x="30141" y="10900"/>
                </a:lnTo>
                <a:cubicBezTo>
                  <a:pt x="30293" y="10973"/>
                  <a:pt x="30448" y="11041"/>
                  <a:pt x="30604" y="11105"/>
                </a:cubicBezTo>
                <a:lnTo>
                  <a:pt x="30604" y="11105"/>
                </a:lnTo>
                <a:cubicBezTo>
                  <a:pt x="30461" y="11039"/>
                  <a:pt x="30329" y="10979"/>
                  <a:pt x="30206" y="10925"/>
                </a:cubicBezTo>
                <a:lnTo>
                  <a:pt x="30206" y="10925"/>
                </a:lnTo>
                <a:cubicBezTo>
                  <a:pt x="30343" y="10980"/>
                  <a:pt x="30467" y="11034"/>
                  <a:pt x="30620" y="11089"/>
                </a:cubicBezTo>
                <a:lnTo>
                  <a:pt x="30835" y="11196"/>
                </a:lnTo>
                <a:lnTo>
                  <a:pt x="30835" y="11196"/>
                </a:lnTo>
                <a:cubicBezTo>
                  <a:pt x="30757" y="11167"/>
                  <a:pt x="30681" y="11136"/>
                  <a:pt x="30604" y="11105"/>
                </a:cubicBezTo>
                <a:lnTo>
                  <a:pt x="30604" y="11105"/>
                </a:lnTo>
                <a:cubicBezTo>
                  <a:pt x="30662" y="11132"/>
                  <a:pt x="30722" y="11160"/>
                  <a:pt x="30784" y="11190"/>
                </a:cubicBezTo>
                <a:cubicBezTo>
                  <a:pt x="30444" y="11051"/>
                  <a:pt x="30116" y="10900"/>
                  <a:pt x="29801" y="10736"/>
                </a:cubicBezTo>
                <a:lnTo>
                  <a:pt x="29801" y="10736"/>
                </a:lnTo>
                <a:cubicBezTo>
                  <a:pt x="30141" y="10925"/>
                  <a:pt x="30494" y="11102"/>
                  <a:pt x="30872" y="11253"/>
                </a:cubicBezTo>
                <a:lnTo>
                  <a:pt x="31553" y="11492"/>
                </a:lnTo>
                <a:cubicBezTo>
                  <a:pt x="31805" y="11568"/>
                  <a:pt x="32069" y="11656"/>
                  <a:pt x="32372" y="11732"/>
                </a:cubicBezTo>
                <a:lnTo>
                  <a:pt x="31893" y="11593"/>
                </a:lnTo>
                <a:cubicBezTo>
                  <a:pt x="31792" y="11555"/>
                  <a:pt x="31679" y="11530"/>
                  <a:pt x="31565" y="11492"/>
                </a:cubicBezTo>
                <a:lnTo>
                  <a:pt x="31250" y="11366"/>
                </a:lnTo>
                <a:cubicBezTo>
                  <a:pt x="31017" y="11286"/>
                  <a:pt x="30851" y="11223"/>
                  <a:pt x="30865" y="11223"/>
                </a:cubicBezTo>
                <a:cubicBezTo>
                  <a:pt x="30876" y="11223"/>
                  <a:pt x="30981" y="11256"/>
                  <a:pt x="31225" y="11341"/>
                </a:cubicBezTo>
                <a:cubicBezTo>
                  <a:pt x="31414" y="11417"/>
                  <a:pt x="31616" y="11480"/>
                  <a:pt x="31817" y="11530"/>
                </a:cubicBezTo>
                <a:cubicBezTo>
                  <a:pt x="32057" y="11593"/>
                  <a:pt x="32321" y="11694"/>
                  <a:pt x="32649" y="11744"/>
                </a:cubicBezTo>
                <a:cubicBezTo>
                  <a:pt x="32687" y="11757"/>
                  <a:pt x="32725" y="11769"/>
                  <a:pt x="32762" y="11769"/>
                </a:cubicBezTo>
                <a:lnTo>
                  <a:pt x="33065" y="11845"/>
                </a:lnTo>
                <a:cubicBezTo>
                  <a:pt x="33203" y="11870"/>
                  <a:pt x="33355" y="11895"/>
                  <a:pt x="33531" y="11921"/>
                </a:cubicBezTo>
                <a:cubicBezTo>
                  <a:pt x="33708" y="11946"/>
                  <a:pt x="33897" y="11984"/>
                  <a:pt x="34098" y="11996"/>
                </a:cubicBezTo>
                <a:lnTo>
                  <a:pt x="34048" y="12009"/>
                </a:lnTo>
                <a:cubicBezTo>
                  <a:pt x="34489" y="12059"/>
                  <a:pt x="34930" y="12097"/>
                  <a:pt x="35371" y="12097"/>
                </a:cubicBezTo>
                <a:lnTo>
                  <a:pt x="36795" y="12147"/>
                </a:lnTo>
                <a:cubicBezTo>
                  <a:pt x="38370" y="12110"/>
                  <a:pt x="35698" y="12147"/>
                  <a:pt x="37563" y="12097"/>
                </a:cubicBezTo>
                <a:cubicBezTo>
                  <a:pt x="38874" y="12034"/>
                  <a:pt x="39781" y="11933"/>
                  <a:pt x="41331" y="11732"/>
                </a:cubicBezTo>
                <a:cubicBezTo>
                  <a:pt x="41583" y="11704"/>
                  <a:pt x="41682" y="11694"/>
                  <a:pt x="41701" y="11694"/>
                </a:cubicBezTo>
                <a:cubicBezTo>
                  <a:pt x="41743" y="11694"/>
                  <a:pt x="41413" y="11738"/>
                  <a:pt x="41431" y="11738"/>
                </a:cubicBezTo>
                <a:cubicBezTo>
                  <a:pt x="41435" y="11738"/>
                  <a:pt x="41454" y="11736"/>
                  <a:pt x="41495" y="11732"/>
                </a:cubicBezTo>
                <a:lnTo>
                  <a:pt x="42301" y="11618"/>
                </a:lnTo>
                <a:cubicBezTo>
                  <a:pt x="42381" y="11608"/>
                  <a:pt x="42416" y="11604"/>
                  <a:pt x="42428" y="11604"/>
                </a:cubicBezTo>
                <a:cubicBezTo>
                  <a:pt x="42444" y="11604"/>
                  <a:pt x="42417" y="11611"/>
                  <a:pt x="42402" y="11618"/>
                </a:cubicBezTo>
                <a:cubicBezTo>
                  <a:pt x="43019" y="11525"/>
                  <a:pt x="42539" y="11572"/>
                  <a:pt x="43296" y="11470"/>
                </a:cubicBezTo>
                <a:lnTo>
                  <a:pt x="43296" y="11470"/>
                </a:lnTo>
                <a:cubicBezTo>
                  <a:pt x="43276" y="11528"/>
                  <a:pt x="43255" y="11586"/>
                  <a:pt x="43234" y="11643"/>
                </a:cubicBezTo>
                <a:cubicBezTo>
                  <a:pt x="42894" y="12538"/>
                  <a:pt x="42465" y="13395"/>
                  <a:pt x="41961" y="14201"/>
                </a:cubicBezTo>
                <a:cubicBezTo>
                  <a:pt x="41780" y="14481"/>
                  <a:pt x="41585" y="14746"/>
                  <a:pt x="41377" y="15004"/>
                </a:cubicBezTo>
                <a:lnTo>
                  <a:pt x="41377" y="15004"/>
                </a:lnTo>
                <a:cubicBezTo>
                  <a:pt x="41489" y="14875"/>
                  <a:pt x="41534" y="14827"/>
                  <a:pt x="41537" y="14827"/>
                </a:cubicBezTo>
                <a:lnTo>
                  <a:pt x="41537" y="14827"/>
                </a:lnTo>
                <a:cubicBezTo>
                  <a:pt x="41548" y="14827"/>
                  <a:pt x="41197" y="15257"/>
                  <a:pt x="41202" y="15257"/>
                </a:cubicBezTo>
                <a:cubicBezTo>
                  <a:pt x="41204" y="15257"/>
                  <a:pt x="41240" y="15216"/>
                  <a:pt x="41331" y="15109"/>
                </a:cubicBezTo>
                <a:lnTo>
                  <a:pt x="41331" y="15109"/>
                </a:lnTo>
                <a:cubicBezTo>
                  <a:pt x="40950" y="15601"/>
                  <a:pt x="40280" y="16197"/>
                  <a:pt x="40270" y="16197"/>
                </a:cubicBezTo>
                <a:cubicBezTo>
                  <a:pt x="40266" y="16197"/>
                  <a:pt x="40345" y="16122"/>
                  <a:pt x="40550" y="15940"/>
                </a:cubicBezTo>
                <a:lnTo>
                  <a:pt x="40663" y="15827"/>
                </a:lnTo>
                <a:cubicBezTo>
                  <a:pt x="40680" y="15805"/>
                  <a:pt x="40686" y="15795"/>
                  <a:pt x="40684" y="15795"/>
                </a:cubicBezTo>
                <a:lnTo>
                  <a:pt x="40684" y="15795"/>
                </a:lnTo>
                <a:cubicBezTo>
                  <a:pt x="40667" y="15795"/>
                  <a:pt x="40261" y="16224"/>
                  <a:pt x="39769" y="16595"/>
                </a:cubicBezTo>
                <a:cubicBezTo>
                  <a:pt x="39630" y="16696"/>
                  <a:pt x="39491" y="16822"/>
                  <a:pt x="39353" y="16911"/>
                </a:cubicBezTo>
                <a:lnTo>
                  <a:pt x="38975" y="17175"/>
                </a:lnTo>
                <a:lnTo>
                  <a:pt x="38710" y="17364"/>
                </a:lnTo>
                <a:cubicBezTo>
                  <a:pt x="38672" y="17389"/>
                  <a:pt x="38647" y="17402"/>
                  <a:pt x="38609" y="17415"/>
                </a:cubicBezTo>
                <a:cubicBezTo>
                  <a:pt x="37727" y="17982"/>
                  <a:pt x="36782" y="18448"/>
                  <a:pt x="35799" y="18813"/>
                </a:cubicBezTo>
                <a:cubicBezTo>
                  <a:pt x="34829" y="19179"/>
                  <a:pt x="33834" y="19468"/>
                  <a:pt x="32825" y="19670"/>
                </a:cubicBezTo>
                <a:cubicBezTo>
                  <a:pt x="31830" y="19859"/>
                  <a:pt x="30822" y="19985"/>
                  <a:pt x="29801" y="20061"/>
                </a:cubicBezTo>
                <a:cubicBezTo>
                  <a:pt x="29163" y="20109"/>
                  <a:pt x="28525" y="20132"/>
                  <a:pt x="27887" y="20132"/>
                </a:cubicBezTo>
                <a:cubicBezTo>
                  <a:pt x="27529" y="20132"/>
                  <a:pt x="27172" y="20125"/>
                  <a:pt x="26815" y="20111"/>
                </a:cubicBezTo>
                <a:lnTo>
                  <a:pt x="26815" y="20111"/>
                </a:lnTo>
                <a:cubicBezTo>
                  <a:pt x="26966" y="20124"/>
                  <a:pt x="27117" y="20149"/>
                  <a:pt x="27268" y="20149"/>
                </a:cubicBezTo>
                <a:cubicBezTo>
                  <a:pt x="27029" y="20149"/>
                  <a:pt x="26802" y="20136"/>
                  <a:pt x="26575" y="20136"/>
                </a:cubicBezTo>
                <a:cubicBezTo>
                  <a:pt x="26349" y="20124"/>
                  <a:pt x="26109" y="20111"/>
                  <a:pt x="25882" y="20099"/>
                </a:cubicBezTo>
                <a:cubicBezTo>
                  <a:pt x="25700" y="20080"/>
                  <a:pt x="25580" y="20067"/>
                  <a:pt x="25629" y="20067"/>
                </a:cubicBezTo>
                <a:cubicBezTo>
                  <a:pt x="25649" y="20067"/>
                  <a:pt x="25700" y="20069"/>
                  <a:pt x="25790" y="20074"/>
                </a:cubicBezTo>
                <a:lnTo>
                  <a:pt x="25790" y="20074"/>
                </a:lnTo>
                <a:lnTo>
                  <a:pt x="25366" y="20048"/>
                </a:lnTo>
                <a:lnTo>
                  <a:pt x="24711" y="20010"/>
                </a:lnTo>
                <a:cubicBezTo>
                  <a:pt x="24138" y="19950"/>
                  <a:pt x="23971" y="19931"/>
                  <a:pt x="24004" y="19931"/>
                </a:cubicBezTo>
                <a:cubicBezTo>
                  <a:pt x="24068" y="19931"/>
                  <a:pt x="24912" y="20008"/>
                  <a:pt x="24948" y="20008"/>
                </a:cubicBezTo>
                <a:cubicBezTo>
                  <a:pt x="24955" y="20008"/>
                  <a:pt x="24931" y="20005"/>
                  <a:pt x="24862" y="19998"/>
                </a:cubicBezTo>
                <a:cubicBezTo>
                  <a:pt x="24597" y="19985"/>
                  <a:pt x="24332" y="19947"/>
                  <a:pt x="24068" y="19922"/>
                </a:cubicBezTo>
                <a:lnTo>
                  <a:pt x="24068" y="19922"/>
                </a:lnTo>
                <a:lnTo>
                  <a:pt x="24244" y="19947"/>
                </a:lnTo>
                <a:cubicBezTo>
                  <a:pt x="23589" y="19884"/>
                  <a:pt x="23539" y="19910"/>
                  <a:pt x="22354" y="19733"/>
                </a:cubicBezTo>
                <a:cubicBezTo>
                  <a:pt x="21649" y="19624"/>
                  <a:pt x="21952" y="19667"/>
                  <a:pt x="21715" y="19625"/>
                </a:cubicBezTo>
                <a:lnTo>
                  <a:pt x="21715" y="19625"/>
                </a:lnTo>
                <a:lnTo>
                  <a:pt x="21800" y="19645"/>
                </a:lnTo>
                <a:cubicBezTo>
                  <a:pt x="21651" y="19617"/>
                  <a:pt x="21550" y="19598"/>
                  <a:pt x="21484" y="19586"/>
                </a:cubicBezTo>
                <a:lnTo>
                  <a:pt x="21484" y="19586"/>
                </a:lnTo>
                <a:cubicBezTo>
                  <a:pt x="21500" y="19589"/>
                  <a:pt x="21518" y="19592"/>
                  <a:pt x="21535" y="19594"/>
                </a:cubicBezTo>
                <a:lnTo>
                  <a:pt x="21535" y="19583"/>
                </a:lnTo>
                <a:lnTo>
                  <a:pt x="21535" y="19583"/>
                </a:lnTo>
                <a:lnTo>
                  <a:pt x="21245" y="19531"/>
                </a:lnTo>
                <a:lnTo>
                  <a:pt x="20388" y="19380"/>
                </a:lnTo>
                <a:lnTo>
                  <a:pt x="19544" y="19191"/>
                </a:lnTo>
                <a:lnTo>
                  <a:pt x="19544" y="19191"/>
                </a:lnTo>
                <a:lnTo>
                  <a:pt x="20212" y="19355"/>
                </a:lnTo>
                <a:cubicBezTo>
                  <a:pt x="19683" y="19249"/>
                  <a:pt x="19112" y="19119"/>
                  <a:pt x="19083" y="19119"/>
                </a:cubicBezTo>
                <a:cubicBezTo>
                  <a:pt x="19070" y="19119"/>
                  <a:pt x="19158" y="19143"/>
                  <a:pt x="19393" y="19204"/>
                </a:cubicBezTo>
                <a:cubicBezTo>
                  <a:pt x="18826" y="19065"/>
                  <a:pt x="17251" y="18662"/>
                  <a:pt x="15764" y="18171"/>
                </a:cubicBezTo>
                <a:lnTo>
                  <a:pt x="14668" y="17805"/>
                </a:lnTo>
                <a:lnTo>
                  <a:pt x="13710" y="17440"/>
                </a:lnTo>
                <a:lnTo>
                  <a:pt x="13307" y="17289"/>
                </a:lnTo>
                <a:lnTo>
                  <a:pt x="12979" y="17137"/>
                </a:lnTo>
                <a:lnTo>
                  <a:pt x="12538" y="16961"/>
                </a:lnTo>
                <a:cubicBezTo>
                  <a:pt x="11594" y="16578"/>
                  <a:pt x="10672" y="16139"/>
                  <a:pt x="9579" y="15568"/>
                </a:cubicBezTo>
                <a:lnTo>
                  <a:pt x="9579" y="15568"/>
                </a:lnTo>
                <a:cubicBezTo>
                  <a:pt x="9616" y="15589"/>
                  <a:pt x="9634" y="15602"/>
                  <a:pt x="9624" y="15602"/>
                </a:cubicBezTo>
                <a:cubicBezTo>
                  <a:pt x="9622" y="15602"/>
                  <a:pt x="9619" y="15601"/>
                  <a:pt x="9615" y="15600"/>
                </a:cubicBezTo>
                <a:cubicBezTo>
                  <a:pt x="9350" y="15474"/>
                  <a:pt x="9098" y="15348"/>
                  <a:pt x="8859" y="15197"/>
                </a:cubicBezTo>
                <a:lnTo>
                  <a:pt x="8859" y="15197"/>
                </a:lnTo>
                <a:cubicBezTo>
                  <a:pt x="8884" y="15208"/>
                  <a:pt x="8897" y="15214"/>
                  <a:pt x="8901" y="15214"/>
                </a:cubicBezTo>
                <a:cubicBezTo>
                  <a:pt x="8926" y="15214"/>
                  <a:pt x="8516" y="14976"/>
                  <a:pt x="8002" y="14680"/>
                </a:cubicBezTo>
                <a:cubicBezTo>
                  <a:pt x="7428" y="14357"/>
                  <a:pt x="6752" y="13921"/>
                  <a:pt x="6362" y="13641"/>
                </a:cubicBezTo>
                <a:lnTo>
                  <a:pt x="6362" y="13641"/>
                </a:lnTo>
                <a:cubicBezTo>
                  <a:pt x="6326" y="13620"/>
                  <a:pt x="6265" y="13582"/>
                  <a:pt x="6187" y="13533"/>
                </a:cubicBezTo>
                <a:cubicBezTo>
                  <a:pt x="5986" y="13395"/>
                  <a:pt x="5645" y="13193"/>
                  <a:pt x="5343" y="12966"/>
                </a:cubicBezTo>
                <a:cubicBezTo>
                  <a:pt x="4910" y="12651"/>
                  <a:pt x="4497" y="12355"/>
                  <a:pt x="4486" y="12355"/>
                </a:cubicBezTo>
                <a:cubicBezTo>
                  <a:pt x="4481" y="12355"/>
                  <a:pt x="4541" y="12402"/>
                  <a:pt x="4688" y="12513"/>
                </a:cubicBezTo>
                <a:cubicBezTo>
                  <a:pt x="4297" y="12236"/>
                  <a:pt x="4297" y="12223"/>
                  <a:pt x="4310" y="12223"/>
                </a:cubicBezTo>
                <a:cubicBezTo>
                  <a:pt x="4313" y="12226"/>
                  <a:pt x="4318" y="12231"/>
                  <a:pt x="4319" y="12231"/>
                </a:cubicBezTo>
                <a:cubicBezTo>
                  <a:pt x="4320" y="12231"/>
                  <a:pt x="4285" y="12199"/>
                  <a:pt x="4083" y="12034"/>
                </a:cubicBezTo>
                <a:cubicBezTo>
                  <a:pt x="3100" y="11278"/>
                  <a:pt x="2231" y="10396"/>
                  <a:pt x="1512" y="9400"/>
                </a:cubicBezTo>
                <a:cubicBezTo>
                  <a:pt x="1109" y="8871"/>
                  <a:pt x="794" y="8279"/>
                  <a:pt x="542" y="7662"/>
                </a:cubicBezTo>
                <a:cubicBezTo>
                  <a:pt x="290" y="7019"/>
                  <a:pt x="177" y="6338"/>
                  <a:pt x="202" y="5645"/>
                </a:cubicBezTo>
                <a:cubicBezTo>
                  <a:pt x="202" y="5644"/>
                  <a:pt x="202" y="5643"/>
                  <a:pt x="202" y="5643"/>
                </a:cubicBezTo>
                <a:cubicBezTo>
                  <a:pt x="200" y="5643"/>
                  <a:pt x="188" y="5776"/>
                  <a:pt x="183" y="5776"/>
                </a:cubicBezTo>
                <a:cubicBezTo>
                  <a:pt x="179" y="5776"/>
                  <a:pt x="179" y="5707"/>
                  <a:pt x="189" y="5469"/>
                </a:cubicBezTo>
                <a:cubicBezTo>
                  <a:pt x="252" y="4990"/>
                  <a:pt x="391" y="4511"/>
                  <a:pt x="605" y="4083"/>
                </a:cubicBezTo>
                <a:cubicBezTo>
                  <a:pt x="668" y="3957"/>
                  <a:pt x="706" y="3869"/>
                  <a:pt x="756" y="3793"/>
                </a:cubicBezTo>
                <a:cubicBezTo>
                  <a:pt x="794" y="3717"/>
                  <a:pt x="832" y="3642"/>
                  <a:pt x="882" y="3566"/>
                </a:cubicBezTo>
                <a:cubicBezTo>
                  <a:pt x="1017" y="3349"/>
                  <a:pt x="1169" y="3148"/>
                  <a:pt x="1345" y="2964"/>
                </a:cubicBezTo>
                <a:lnTo>
                  <a:pt x="1345" y="2964"/>
                </a:lnTo>
                <a:cubicBezTo>
                  <a:pt x="1333" y="2976"/>
                  <a:pt x="1325" y="2983"/>
                  <a:pt x="1324" y="2983"/>
                </a:cubicBezTo>
                <a:cubicBezTo>
                  <a:pt x="1322" y="2983"/>
                  <a:pt x="1357" y="2945"/>
                  <a:pt x="1462" y="2835"/>
                </a:cubicBezTo>
                <a:cubicBezTo>
                  <a:pt x="2420" y="1865"/>
                  <a:pt x="3680" y="1210"/>
                  <a:pt x="4990" y="769"/>
                </a:cubicBezTo>
                <a:cubicBezTo>
                  <a:pt x="6181" y="361"/>
                  <a:pt x="7433" y="156"/>
                  <a:pt x="8691" y="156"/>
                </a:cubicBezTo>
                <a:cubicBezTo>
                  <a:pt x="8831" y="156"/>
                  <a:pt x="8971" y="159"/>
                  <a:pt x="9111" y="164"/>
                </a:cubicBezTo>
                <a:cubicBezTo>
                  <a:pt x="10522" y="214"/>
                  <a:pt x="11908" y="542"/>
                  <a:pt x="13181" y="1134"/>
                </a:cubicBezTo>
                <a:cubicBezTo>
                  <a:pt x="13811" y="1437"/>
                  <a:pt x="14403" y="1815"/>
                  <a:pt x="14932" y="2268"/>
                </a:cubicBezTo>
                <a:cubicBezTo>
                  <a:pt x="15461" y="2722"/>
                  <a:pt x="15902" y="3264"/>
                  <a:pt x="16230" y="3869"/>
                </a:cubicBezTo>
                <a:cubicBezTo>
                  <a:pt x="16103" y="3633"/>
                  <a:pt x="16048" y="3540"/>
                  <a:pt x="16051" y="3540"/>
                </a:cubicBezTo>
                <a:lnTo>
                  <a:pt x="16051" y="3540"/>
                </a:lnTo>
                <a:cubicBezTo>
                  <a:pt x="16052" y="3540"/>
                  <a:pt x="16061" y="3554"/>
                  <a:pt x="16079" y="3579"/>
                </a:cubicBezTo>
                <a:cubicBezTo>
                  <a:pt x="16192" y="3755"/>
                  <a:pt x="16293" y="3957"/>
                  <a:pt x="16394" y="4146"/>
                </a:cubicBezTo>
                <a:cubicBezTo>
                  <a:pt x="16337" y="4033"/>
                  <a:pt x="16321" y="3998"/>
                  <a:pt x="16324" y="3998"/>
                </a:cubicBezTo>
                <a:lnTo>
                  <a:pt x="16324" y="3998"/>
                </a:lnTo>
                <a:cubicBezTo>
                  <a:pt x="16327" y="3998"/>
                  <a:pt x="16379" y="4091"/>
                  <a:pt x="16384" y="4091"/>
                </a:cubicBezTo>
                <a:cubicBezTo>
                  <a:pt x="16384" y="4091"/>
                  <a:pt x="16384" y="4089"/>
                  <a:pt x="16381" y="4083"/>
                </a:cubicBezTo>
                <a:lnTo>
                  <a:pt x="16381" y="4083"/>
                </a:lnTo>
                <a:cubicBezTo>
                  <a:pt x="16722" y="4776"/>
                  <a:pt x="16860" y="5545"/>
                  <a:pt x="16822" y="6326"/>
                </a:cubicBezTo>
                <a:cubicBezTo>
                  <a:pt x="16822" y="6401"/>
                  <a:pt x="16810" y="6477"/>
                  <a:pt x="16810" y="6553"/>
                </a:cubicBezTo>
                <a:cubicBezTo>
                  <a:pt x="16797" y="6641"/>
                  <a:pt x="16785" y="6767"/>
                  <a:pt x="16759" y="6893"/>
                </a:cubicBezTo>
                <a:cubicBezTo>
                  <a:pt x="16709" y="7170"/>
                  <a:pt x="16633" y="7447"/>
                  <a:pt x="16533" y="7712"/>
                </a:cubicBezTo>
                <a:cubicBezTo>
                  <a:pt x="16507" y="7775"/>
                  <a:pt x="16482" y="7851"/>
                  <a:pt x="16444" y="7914"/>
                </a:cubicBezTo>
                <a:lnTo>
                  <a:pt x="16356" y="8103"/>
                </a:lnTo>
                <a:cubicBezTo>
                  <a:pt x="16293" y="8229"/>
                  <a:pt x="16230" y="8329"/>
                  <a:pt x="16167" y="8443"/>
                </a:cubicBezTo>
                <a:cubicBezTo>
                  <a:pt x="16117" y="8531"/>
                  <a:pt x="16054" y="8607"/>
                  <a:pt x="15991" y="8682"/>
                </a:cubicBezTo>
                <a:cubicBezTo>
                  <a:pt x="15958" y="8723"/>
                  <a:pt x="15936" y="8759"/>
                  <a:pt x="15917" y="8786"/>
                </a:cubicBezTo>
                <a:lnTo>
                  <a:pt x="15917" y="8786"/>
                </a:lnTo>
                <a:lnTo>
                  <a:pt x="16117" y="8531"/>
                </a:lnTo>
                <a:lnTo>
                  <a:pt x="16306" y="8216"/>
                </a:lnTo>
                <a:lnTo>
                  <a:pt x="16306" y="8216"/>
                </a:lnTo>
                <a:cubicBezTo>
                  <a:pt x="16218" y="8365"/>
                  <a:pt x="16185" y="8423"/>
                  <a:pt x="16190" y="8423"/>
                </a:cubicBezTo>
                <a:cubicBezTo>
                  <a:pt x="16193" y="8423"/>
                  <a:pt x="16202" y="8412"/>
                  <a:pt x="16218" y="8392"/>
                </a:cubicBezTo>
                <a:lnTo>
                  <a:pt x="16331" y="8241"/>
                </a:lnTo>
                <a:lnTo>
                  <a:pt x="16470" y="7977"/>
                </a:lnTo>
                <a:cubicBezTo>
                  <a:pt x="16596" y="7687"/>
                  <a:pt x="16709" y="7397"/>
                  <a:pt x="16810" y="7094"/>
                </a:cubicBezTo>
                <a:cubicBezTo>
                  <a:pt x="16948" y="6414"/>
                  <a:pt x="16948" y="5708"/>
                  <a:pt x="16797" y="5015"/>
                </a:cubicBezTo>
                <a:cubicBezTo>
                  <a:pt x="16709" y="4600"/>
                  <a:pt x="16558" y="4196"/>
                  <a:pt x="16344" y="3818"/>
                </a:cubicBezTo>
                <a:cubicBezTo>
                  <a:pt x="16129" y="3415"/>
                  <a:pt x="15852" y="3050"/>
                  <a:pt x="15550" y="2735"/>
                </a:cubicBezTo>
                <a:cubicBezTo>
                  <a:pt x="15487" y="2666"/>
                  <a:pt x="15464" y="2641"/>
                  <a:pt x="15465" y="2641"/>
                </a:cubicBezTo>
                <a:lnTo>
                  <a:pt x="15465" y="2641"/>
                </a:lnTo>
                <a:cubicBezTo>
                  <a:pt x="15467" y="2641"/>
                  <a:pt x="15656" y="2842"/>
                  <a:pt x="15662" y="2842"/>
                </a:cubicBezTo>
                <a:cubicBezTo>
                  <a:pt x="15664" y="2842"/>
                  <a:pt x="15657" y="2833"/>
                  <a:pt x="15638" y="2810"/>
                </a:cubicBezTo>
                <a:cubicBezTo>
                  <a:pt x="15461" y="2609"/>
                  <a:pt x="15260" y="2420"/>
                  <a:pt x="15058" y="2243"/>
                </a:cubicBezTo>
                <a:cubicBezTo>
                  <a:pt x="14767" y="1998"/>
                  <a:pt x="14464" y="1764"/>
                  <a:pt x="14141" y="1561"/>
                </a:cubicBezTo>
                <a:lnTo>
                  <a:pt x="14141" y="1561"/>
                </a:lnTo>
                <a:cubicBezTo>
                  <a:pt x="13606" y="1215"/>
                  <a:pt x="13046" y="942"/>
                  <a:pt x="12450" y="718"/>
                </a:cubicBezTo>
                <a:cubicBezTo>
                  <a:pt x="12185" y="630"/>
                  <a:pt x="11921" y="542"/>
                  <a:pt x="11669" y="466"/>
                </a:cubicBezTo>
                <a:lnTo>
                  <a:pt x="11278" y="366"/>
                </a:lnTo>
                <a:lnTo>
                  <a:pt x="10875" y="277"/>
                </a:lnTo>
                <a:cubicBezTo>
                  <a:pt x="10135" y="120"/>
                  <a:pt x="9377" y="43"/>
                  <a:pt x="8620" y="43"/>
                </a:cubicBezTo>
                <a:cubicBezTo>
                  <a:pt x="8101" y="43"/>
                  <a:pt x="7582" y="80"/>
                  <a:pt x="7069" y="151"/>
                </a:cubicBezTo>
                <a:lnTo>
                  <a:pt x="7275" y="141"/>
                </a:lnTo>
                <a:lnTo>
                  <a:pt x="7275" y="141"/>
                </a:lnTo>
                <a:cubicBezTo>
                  <a:pt x="7307" y="136"/>
                  <a:pt x="7335" y="131"/>
                  <a:pt x="7359" y="126"/>
                </a:cubicBezTo>
                <a:cubicBezTo>
                  <a:pt x="7417" y="121"/>
                  <a:pt x="7457" y="118"/>
                  <a:pt x="7471" y="118"/>
                </a:cubicBezTo>
                <a:cubicBezTo>
                  <a:pt x="7492" y="118"/>
                  <a:pt x="7462" y="124"/>
                  <a:pt x="7359" y="139"/>
                </a:cubicBezTo>
                <a:cubicBezTo>
                  <a:pt x="6954" y="181"/>
                  <a:pt x="6552" y="244"/>
                  <a:pt x="6155" y="328"/>
                </a:cubicBezTo>
                <a:lnTo>
                  <a:pt x="6155" y="328"/>
                </a:lnTo>
                <a:cubicBezTo>
                  <a:pt x="6233" y="307"/>
                  <a:pt x="6342" y="284"/>
                  <a:pt x="6462" y="261"/>
                </a:cubicBezTo>
                <a:lnTo>
                  <a:pt x="6462" y="261"/>
                </a:lnTo>
                <a:cubicBezTo>
                  <a:pt x="6359" y="279"/>
                  <a:pt x="6267" y="297"/>
                  <a:pt x="6149" y="315"/>
                </a:cubicBezTo>
                <a:cubicBezTo>
                  <a:pt x="6039" y="345"/>
                  <a:pt x="5997" y="357"/>
                  <a:pt x="6010" y="357"/>
                </a:cubicBezTo>
                <a:cubicBezTo>
                  <a:pt x="6014" y="357"/>
                  <a:pt x="6025" y="355"/>
                  <a:pt x="6043" y="353"/>
                </a:cubicBezTo>
                <a:lnTo>
                  <a:pt x="6043" y="353"/>
                </a:lnTo>
                <a:cubicBezTo>
                  <a:pt x="5539" y="465"/>
                  <a:pt x="5043" y="611"/>
                  <a:pt x="4562" y="794"/>
                </a:cubicBezTo>
                <a:cubicBezTo>
                  <a:pt x="4045" y="996"/>
                  <a:pt x="3541" y="1222"/>
                  <a:pt x="3062" y="1500"/>
                </a:cubicBezTo>
                <a:cubicBezTo>
                  <a:pt x="2634" y="1727"/>
                  <a:pt x="2331" y="1941"/>
                  <a:pt x="2205" y="2029"/>
                </a:cubicBezTo>
                <a:cubicBezTo>
                  <a:pt x="2092" y="2117"/>
                  <a:pt x="1979" y="2193"/>
                  <a:pt x="1878" y="2294"/>
                </a:cubicBezTo>
                <a:cubicBezTo>
                  <a:pt x="1888" y="2287"/>
                  <a:pt x="1902" y="2278"/>
                  <a:pt x="1916" y="2268"/>
                </a:cubicBezTo>
                <a:cubicBezTo>
                  <a:pt x="1938" y="2255"/>
                  <a:pt x="1958" y="2239"/>
                  <a:pt x="1958" y="2239"/>
                </a:cubicBezTo>
                <a:lnTo>
                  <a:pt x="1958" y="2239"/>
                </a:lnTo>
                <a:cubicBezTo>
                  <a:pt x="1958" y="2239"/>
                  <a:pt x="1888" y="2295"/>
                  <a:pt x="1626" y="2533"/>
                </a:cubicBezTo>
                <a:cubicBezTo>
                  <a:pt x="1550" y="2583"/>
                  <a:pt x="1487" y="2659"/>
                  <a:pt x="1411" y="2722"/>
                </a:cubicBezTo>
                <a:cubicBezTo>
                  <a:pt x="1348" y="2785"/>
                  <a:pt x="1298" y="2861"/>
                  <a:pt x="1235" y="2924"/>
                </a:cubicBezTo>
                <a:cubicBezTo>
                  <a:pt x="996" y="3201"/>
                  <a:pt x="781" y="3491"/>
                  <a:pt x="580" y="3806"/>
                </a:cubicBezTo>
                <a:cubicBezTo>
                  <a:pt x="693" y="3604"/>
                  <a:pt x="819" y="3415"/>
                  <a:pt x="958" y="3239"/>
                </a:cubicBezTo>
                <a:lnTo>
                  <a:pt x="958" y="3239"/>
                </a:lnTo>
                <a:cubicBezTo>
                  <a:pt x="444" y="3878"/>
                  <a:pt x="140" y="4658"/>
                  <a:pt x="66" y="5468"/>
                </a:cubicBezTo>
                <a:lnTo>
                  <a:pt x="66" y="5468"/>
                </a:lnTo>
                <a:cubicBezTo>
                  <a:pt x="85" y="5286"/>
                  <a:pt x="117" y="5107"/>
                  <a:pt x="164" y="4927"/>
                </a:cubicBezTo>
                <a:lnTo>
                  <a:pt x="164" y="4927"/>
                </a:lnTo>
                <a:cubicBezTo>
                  <a:pt x="0" y="5683"/>
                  <a:pt x="25" y="6477"/>
                  <a:pt x="252" y="7220"/>
                </a:cubicBezTo>
                <a:cubicBezTo>
                  <a:pt x="492" y="7989"/>
                  <a:pt x="857" y="8720"/>
                  <a:pt x="1323" y="9375"/>
                </a:cubicBezTo>
                <a:cubicBezTo>
                  <a:pt x="2243" y="10623"/>
                  <a:pt x="3365" y="11719"/>
                  <a:pt x="4637" y="12588"/>
                </a:cubicBezTo>
                <a:lnTo>
                  <a:pt x="4461" y="12462"/>
                </a:lnTo>
                <a:lnTo>
                  <a:pt x="5456" y="13168"/>
                </a:lnTo>
                <a:cubicBezTo>
                  <a:pt x="5696" y="13332"/>
                  <a:pt x="5885" y="13458"/>
                  <a:pt x="6086" y="13584"/>
                </a:cubicBezTo>
                <a:lnTo>
                  <a:pt x="6742" y="14025"/>
                </a:lnTo>
                <a:lnTo>
                  <a:pt x="7876" y="14718"/>
                </a:lnTo>
                <a:lnTo>
                  <a:pt x="7800" y="14668"/>
                </a:lnTo>
                <a:lnTo>
                  <a:pt x="7800" y="14668"/>
                </a:lnTo>
                <a:cubicBezTo>
                  <a:pt x="8002" y="14794"/>
                  <a:pt x="8241" y="14920"/>
                  <a:pt x="8506" y="15071"/>
                </a:cubicBezTo>
                <a:lnTo>
                  <a:pt x="9325" y="15524"/>
                </a:lnTo>
                <a:cubicBezTo>
                  <a:pt x="9247" y="15485"/>
                  <a:pt x="9213" y="15469"/>
                  <a:pt x="9211" y="15469"/>
                </a:cubicBezTo>
                <a:cubicBezTo>
                  <a:pt x="9200" y="15469"/>
                  <a:pt x="9817" y="15793"/>
                  <a:pt x="9805" y="15793"/>
                </a:cubicBezTo>
                <a:cubicBezTo>
                  <a:pt x="9801" y="15793"/>
                  <a:pt x="9747" y="15767"/>
                  <a:pt x="9615" y="15701"/>
                </a:cubicBezTo>
                <a:lnTo>
                  <a:pt x="9615" y="15701"/>
                </a:lnTo>
                <a:cubicBezTo>
                  <a:pt x="10144" y="15966"/>
                  <a:pt x="10459" y="16129"/>
                  <a:pt x="10686" y="16243"/>
                </a:cubicBezTo>
                <a:lnTo>
                  <a:pt x="11102" y="16432"/>
                </a:lnTo>
                <a:lnTo>
                  <a:pt x="12059" y="16848"/>
                </a:lnTo>
                <a:lnTo>
                  <a:pt x="12387" y="16999"/>
                </a:lnTo>
                <a:lnTo>
                  <a:pt x="12966" y="17226"/>
                </a:lnTo>
                <a:cubicBezTo>
                  <a:pt x="13080" y="17263"/>
                  <a:pt x="13193" y="17326"/>
                  <a:pt x="13370" y="17389"/>
                </a:cubicBezTo>
                <a:lnTo>
                  <a:pt x="13850" y="17568"/>
                </a:lnTo>
                <a:lnTo>
                  <a:pt x="13850" y="17568"/>
                </a:lnTo>
                <a:cubicBezTo>
                  <a:pt x="13763" y="17536"/>
                  <a:pt x="13727" y="17524"/>
                  <a:pt x="13724" y="17524"/>
                </a:cubicBezTo>
                <a:cubicBezTo>
                  <a:pt x="13711" y="17524"/>
                  <a:pt x="14066" y="17666"/>
                  <a:pt x="14049" y="17666"/>
                </a:cubicBezTo>
                <a:cubicBezTo>
                  <a:pt x="14041" y="17666"/>
                  <a:pt x="13950" y="17634"/>
                  <a:pt x="13697" y="17541"/>
                </a:cubicBezTo>
                <a:lnTo>
                  <a:pt x="13697" y="17541"/>
                </a:lnTo>
                <a:lnTo>
                  <a:pt x="14516" y="17856"/>
                </a:lnTo>
                <a:cubicBezTo>
                  <a:pt x="14768" y="17956"/>
                  <a:pt x="15008" y="18032"/>
                  <a:pt x="15235" y="18108"/>
                </a:cubicBezTo>
                <a:cubicBezTo>
                  <a:pt x="15688" y="18271"/>
                  <a:pt x="16092" y="18397"/>
                  <a:pt x="16457" y="18498"/>
                </a:cubicBezTo>
                <a:lnTo>
                  <a:pt x="17440" y="18788"/>
                </a:lnTo>
                <a:cubicBezTo>
                  <a:pt x="17730" y="18864"/>
                  <a:pt x="18007" y="18939"/>
                  <a:pt x="18284" y="19027"/>
                </a:cubicBezTo>
                <a:cubicBezTo>
                  <a:pt x="18436" y="19062"/>
                  <a:pt x="18507" y="19077"/>
                  <a:pt x="18519" y="19077"/>
                </a:cubicBezTo>
                <a:cubicBezTo>
                  <a:pt x="18551" y="19077"/>
                  <a:pt x="18163" y="18973"/>
                  <a:pt x="17742" y="18864"/>
                </a:cubicBezTo>
                <a:cubicBezTo>
                  <a:pt x="17452" y="18788"/>
                  <a:pt x="17150" y="18700"/>
                  <a:pt x="16961" y="18637"/>
                </a:cubicBezTo>
                <a:cubicBezTo>
                  <a:pt x="16827" y="18603"/>
                  <a:pt x="16748" y="18581"/>
                  <a:pt x="16756" y="18581"/>
                </a:cubicBezTo>
                <a:cubicBezTo>
                  <a:pt x="16759" y="18581"/>
                  <a:pt x="16785" y="18586"/>
                  <a:pt x="16835" y="18599"/>
                </a:cubicBezTo>
                <a:cubicBezTo>
                  <a:pt x="16758" y="18576"/>
                  <a:pt x="16725" y="18566"/>
                  <a:pt x="16729" y="18566"/>
                </a:cubicBezTo>
                <a:cubicBezTo>
                  <a:pt x="16736" y="18566"/>
                  <a:pt x="16926" y="18617"/>
                  <a:pt x="17188" y="18687"/>
                </a:cubicBezTo>
                <a:lnTo>
                  <a:pt x="17503" y="18775"/>
                </a:lnTo>
                <a:lnTo>
                  <a:pt x="17843" y="18864"/>
                </a:lnTo>
                <a:lnTo>
                  <a:pt x="18498" y="19040"/>
                </a:lnTo>
                <a:cubicBezTo>
                  <a:pt x="18876" y="19141"/>
                  <a:pt x="19204" y="19216"/>
                  <a:pt x="19683" y="19330"/>
                </a:cubicBezTo>
                <a:cubicBezTo>
                  <a:pt x="19922" y="19393"/>
                  <a:pt x="20187" y="19456"/>
                  <a:pt x="20527" y="19531"/>
                </a:cubicBezTo>
                <a:lnTo>
                  <a:pt x="21442" y="19699"/>
                </a:lnTo>
                <a:lnTo>
                  <a:pt x="21442" y="19699"/>
                </a:lnTo>
                <a:cubicBezTo>
                  <a:pt x="21533" y="19718"/>
                  <a:pt x="21624" y="19734"/>
                  <a:pt x="21715" y="19750"/>
                </a:cubicBezTo>
                <a:lnTo>
                  <a:pt x="21715" y="19750"/>
                </a:lnTo>
                <a:lnTo>
                  <a:pt x="21762" y="19758"/>
                </a:lnTo>
                <a:lnTo>
                  <a:pt x="21725" y="19751"/>
                </a:lnTo>
                <a:lnTo>
                  <a:pt x="21725" y="19751"/>
                </a:lnTo>
                <a:cubicBezTo>
                  <a:pt x="21966" y="19792"/>
                  <a:pt x="22208" y="19826"/>
                  <a:pt x="22468" y="19859"/>
                </a:cubicBezTo>
                <a:cubicBezTo>
                  <a:pt x="22846" y="19910"/>
                  <a:pt x="23249" y="19973"/>
                  <a:pt x="23702" y="20010"/>
                </a:cubicBezTo>
                <a:cubicBezTo>
                  <a:pt x="24185" y="20046"/>
                  <a:pt x="24800" y="20125"/>
                  <a:pt x="25002" y="20125"/>
                </a:cubicBezTo>
                <a:cubicBezTo>
                  <a:pt x="25016" y="20125"/>
                  <a:pt x="25028" y="20125"/>
                  <a:pt x="25038" y="20124"/>
                </a:cubicBezTo>
                <a:cubicBezTo>
                  <a:pt x="24736" y="20099"/>
                  <a:pt x="24433" y="20073"/>
                  <a:pt x="24131" y="20036"/>
                </a:cubicBezTo>
                <a:lnTo>
                  <a:pt x="23794" y="20003"/>
                </a:lnTo>
                <a:lnTo>
                  <a:pt x="23794" y="20003"/>
                </a:lnTo>
                <a:cubicBezTo>
                  <a:pt x="24117" y="20033"/>
                  <a:pt x="24447" y="20062"/>
                  <a:pt x="24811" y="20086"/>
                </a:cubicBezTo>
                <a:cubicBezTo>
                  <a:pt x="25404" y="20136"/>
                  <a:pt x="26071" y="20174"/>
                  <a:pt x="26916" y="20199"/>
                </a:cubicBezTo>
                <a:cubicBezTo>
                  <a:pt x="26790" y="20199"/>
                  <a:pt x="26286" y="20199"/>
                  <a:pt x="25933" y="20174"/>
                </a:cubicBezTo>
                <a:lnTo>
                  <a:pt x="25933" y="20174"/>
                </a:lnTo>
                <a:cubicBezTo>
                  <a:pt x="26185" y="20199"/>
                  <a:pt x="26424" y="20199"/>
                  <a:pt x="26664" y="20212"/>
                </a:cubicBezTo>
                <a:cubicBezTo>
                  <a:pt x="26903" y="20225"/>
                  <a:pt x="27155" y="20225"/>
                  <a:pt x="27407" y="20237"/>
                </a:cubicBezTo>
                <a:cubicBezTo>
                  <a:pt x="27387" y="20241"/>
                  <a:pt x="27332" y="20242"/>
                  <a:pt x="27250" y="20242"/>
                </a:cubicBezTo>
                <a:cubicBezTo>
                  <a:pt x="27026" y="20242"/>
                  <a:pt x="26598" y="20230"/>
                  <a:pt x="26109" y="20212"/>
                </a:cubicBezTo>
                <a:cubicBezTo>
                  <a:pt x="25986" y="20207"/>
                  <a:pt x="25860" y="20202"/>
                  <a:pt x="25732" y="20195"/>
                </a:cubicBezTo>
                <a:lnTo>
                  <a:pt x="25732" y="20195"/>
                </a:lnTo>
                <a:cubicBezTo>
                  <a:pt x="25746" y="20198"/>
                  <a:pt x="25714" y="20199"/>
                  <a:pt x="25618" y="20199"/>
                </a:cubicBezTo>
                <a:cubicBezTo>
                  <a:pt x="26256" y="20236"/>
                  <a:pt x="26899" y="20256"/>
                  <a:pt x="27542" y="20256"/>
                </a:cubicBezTo>
                <a:cubicBezTo>
                  <a:pt x="28002" y="20256"/>
                  <a:pt x="28462" y="20246"/>
                  <a:pt x="28919" y="20225"/>
                </a:cubicBezTo>
                <a:lnTo>
                  <a:pt x="28919" y="20225"/>
                </a:lnTo>
                <a:lnTo>
                  <a:pt x="28831" y="20237"/>
                </a:lnTo>
                <a:cubicBezTo>
                  <a:pt x="29045" y="20237"/>
                  <a:pt x="29486" y="20199"/>
                  <a:pt x="29877" y="20174"/>
                </a:cubicBezTo>
                <a:lnTo>
                  <a:pt x="29877" y="20174"/>
                </a:lnTo>
                <a:lnTo>
                  <a:pt x="29171" y="20237"/>
                </a:lnTo>
                <a:cubicBezTo>
                  <a:pt x="29832" y="20206"/>
                  <a:pt x="30489" y="20150"/>
                  <a:pt x="31140" y="20069"/>
                </a:cubicBezTo>
                <a:lnTo>
                  <a:pt x="31140" y="20069"/>
                </a:lnTo>
                <a:cubicBezTo>
                  <a:pt x="31131" y="20068"/>
                  <a:pt x="31132" y="20065"/>
                  <a:pt x="31137" y="20061"/>
                </a:cubicBezTo>
                <a:cubicBezTo>
                  <a:pt x="31145" y="20061"/>
                  <a:pt x="31225" y="20047"/>
                  <a:pt x="31187" y="20047"/>
                </a:cubicBezTo>
                <a:cubicBezTo>
                  <a:pt x="31162" y="20047"/>
                  <a:pt x="31084" y="20053"/>
                  <a:pt x="30898" y="20073"/>
                </a:cubicBezTo>
                <a:lnTo>
                  <a:pt x="31742" y="19960"/>
                </a:lnTo>
                <a:lnTo>
                  <a:pt x="32321" y="19872"/>
                </a:lnTo>
                <a:lnTo>
                  <a:pt x="32725" y="19796"/>
                </a:lnTo>
                <a:lnTo>
                  <a:pt x="33052" y="19746"/>
                </a:lnTo>
                <a:cubicBezTo>
                  <a:pt x="33254" y="19695"/>
                  <a:pt x="33481" y="19670"/>
                  <a:pt x="33834" y="19582"/>
                </a:cubicBezTo>
                <a:lnTo>
                  <a:pt x="34464" y="19418"/>
                </a:lnTo>
                <a:cubicBezTo>
                  <a:pt x="34685" y="19352"/>
                  <a:pt x="34944" y="19266"/>
                  <a:pt x="35252" y="19169"/>
                </a:cubicBezTo>
                <a:lnTo>
                  <a:pt x="35252" y="19169"/>
                </a:lnTo>
                <a:lnTo>
                  <a:pt x="34577" y="19380"/>
                </a:lnTo>
                <a:cubicBezTo>
                  <a:pt x="34441" y="19414"/>
                  <a:pt x="34345" y="19437"/>
                  <a:pt x="34334" y="19437"/>
                </a:cubicBezTo>
                <a:cubicBezTo>
                  <a:pt x="34324" y="19437"/>
                  <a:pt x="34375" y="19421"/>
                  <a:pt x="34514" y="19380"/>
                </a:cubicBezTo>
                <a:lnTo>
                  <a:pt x="35409" y="19103"/>
                </a:lnTo>
                <a:lnTo>
                  <a:pt x="36127" y="18838"/>
                </a:lnTo>
                <a:cubicBezTo>
                  <a:pt x="36366" y="18750"/>
                  <a:pt x="36530" y="18662"/>
                  <a:pt x="36644" y="18612"/>
                </a:cubicBezTo>
                <a:lnTo>
                  <a:pt x="36870" y="18511"/>
                </a:lnTo>
                <a:cubicBezTo>
                  <a:pt x="36892" y="18500"/>
                  <a:pt x="36902" y="18495"/>
                  <a:pt x="36901" y="18495"/>
                </a:cubicBezTo>
                <a:lnTo>
                  <a:pt x="36901" y="18495"/>
                </a:lnTo>
                <a:cubicBezTo>
                  <a:pt x="36899" y="18495"/>
                  <a:pt x="36841" y="18522"/>
                  <a:pt x="36770" y="18549"/>
                </a:cubicBezTo>
                <a:cubicBezTo>
                  <a:pt x="36639" y="18606"/>
                  <a:pt x="36449" y="18690"/>
                  <a:pt x="36440" y="18690"/>
                </a:cubicBezTo>
                <a:cubicBezTo>
                  <a:pt x="36434" y="18690"/>
                  <a:pt x="36481" y="18665"/>
                  <a:pt x="36618" y="18599"/>
                </a:cubicBezTo>
                <a:cubicBezTo>
                  <a:pt x="36883" y="18498"/>
                  <a:pt x="37148" y="18372"/>
                  <a:pt x="37400" y="18234"/>
                </a:cubicBezTo>
                <a:cubicBezTo>
                  <a:pt x="37626" y="18108"/>
                  <a:pt x="37904" y="17969"/>
                  <a:pt x="38269" y="17730"/>
                </a:cubicBezTo>
                <a:lnTo>
                  <a:pt x="38282" y="17742"/>
                </a:lnTo>
                <a:cubicBezTo>
                  <a:pt x="38597" y="17566"/>
                  <a:pt x="38899" y="17364"/>
                  <a:pt x="39202" y="17150"/>
                </a:cubicBezTo>
                <a:cubicBezTo>
                  <a:pt x="39353" y="17024"/>
                  <a:pt x="39416" y="16986"/>
                  <a:pt x="39466" y="16948"/>
                </a:cubicBezTo>
                <a:cubicBezTo>
                  <a:pt x="39504" y="16911"/>
                  <a:pt x="39542" y="16873"/>
                  <a:pt x="39680" y="16759"/>
                </a:cubicBezTo>
                <a:lnTo>
                  <a:pt x="39945" y="16545"/>
                </a:lnTo>
                <a:lnTo>
                  <a:pt x="40159" y="16369"/>
                </a:lnTo>
                <a:cubicBezTo>
                  <a:pt x="40235" y="16306"/>
                  <a:pt x="40323" y="16230"/>
                  <a:pt x="40424" y="16142"/>
                </a:cubicBezTo>
                <a:lnTo>
                  <a:pt x="40424" y="16142"/>
                </a:lnTo>
                <a:cubicBezTo>
                  <a:pt x="40210" y="16343"/>
                  <a:pt x="39983" y="16532"/>
                  <a:pt x="39769" y="16722"/>
                </a:cubicBezTo>
                <a:lnTo>
                  <a:pt x="40184" y="16381"/>
                </a:lnTo>
                <a:cubicBezTo>
                  <a:pt x="40310" y="16255"/>
                  <a:pt x="40449" y="16142"/>
                  <a:pt x="40575" y="16016"/>
                </a:cubicBezTo>
                <a:lnTo>
                  <a:pt x="40575" y="16016"/>
                </a:lnTo>
                <a:cubicBezTo>
                  <a:pt x="40549" y="16042"/>
                  <a:pt x="40523" y="16071"/>
                  <a:pt x="40497" y="16098"/>
                </a:cubicBezTo>
                <a:lnTo>
                  <a:pt x="40497" y="16098"/>
                </a:lnTo>
                <a:cubicBezTo>
                  <a:pt x="40797" y="15815"/>
                  <a:pt x="41076" y="15510"/>
                  <a:pt x="41344" y="15184"/>
                </a:cubicBezTo>
                <a:cubicBezTo>
                  <a:pt x="41633" y="14844"/>
                  <a:pt x="41898" y="14491"/>
                  <a:pt x="42150" y="14113"/>
                </a:cubicBezTo>
                <a:lnTo>
                  <a:pt x="42150" y="14113"/>
                </a:lnTo>
                <a:cubicBezTo>
                  <a:pt x="42121" y="14157"/>
                  <a:pt x="42105" y="14178"/>
                  <a:pt x="42102" y="14178"/>
                </a:cubicBezTo>
                <a:cubicBezTo>
                  <a:pt x="42098" y="14178"/>
                  <a:pt x="42126" y="14125"/>
                  <a:pt x="42188" y="14025"/>
                </a:cubicBezTo>
                <a:cubicBezTo>
                  <a:pt x="42238" y="13937"/>
                  <a:pt x="42314" y="13823"/>
                  <a:pt x="42402" y="13660"/>
                </a:cubicBezTo>
                <a:lnTo>
                  <a:pt x="42553" y="13407"/>
                </a:lnTo>
                <a:lnTo>
                  <a:pt x="42705" y="13092"/>
                </a:lnTo>
                <a:cubicBezTo>
                  <a:pt x="42808" y="12901"/>
                  <a:pt x="42826" y="12866"/>
                  <a:pt x="42828" y="12866"/>
                </a:cubicBezTo>
                <a:lnTo>
                  <a:pt x="42828" y="12866"/>
                </a:lnTo>
                <a:cubicBezTo>
                  <a:pt x="42830" y="12866"/>
                  <a:pt x="42826" y="12878"/>
                  <a:pt x="42831" y="12878"/>
                </a:cubicBezTo>
                <a:cubicBezTo>
                  <a:pt x="42831" y="12878"/>
                  <a:pt x="42831" y="12878"/>
                  <a:pt x="42831" y="12853"/>
                </a:cubicBezTo>
                <a:lnTo>
                  <a:pt x="42881" y="12765"/>
                </a:lnTo>
                <a:cubicBezTo>
                  <a:pt x="42931" y="12664"/>
                  <a:pt x="43020" y="12475"/>
                  <a:pt x="43158" y="12147"/>
                </a:cubicBezTo>
                <a:lnTo>
                  <a:pt x="43158" y="12147"/>
                </a:lnTo>
                <a:cubicBezTo>
                  <a:pt x="43007" y="12551"/>
                  <a:pt x="42818" y="12954"/>
                  <a:pt x="42604" y="13332"/>
                </a:cubicBezTo>
                <a:cubicBezTo>
                  <a:pt x="42579" y="13395"/>
                  <a:pt x="42440" y="13609"/>
                  <a:pt x="42427" y="13672"/>
                </a:cubicBezTo>
                <a:cubicBezTo>
                  <a:pt x="42642" y="13307"/>
                  <a:pt x="42843" y="12929"/>
                  <a:pt x="43020" y="12538"/>
                </a:cubicBezTo>
                <a:cubicBezTo>
                  <a:pt x="43108" y="12336"/>
                  <a:pt x="43196" y="12135"/>
                  <a:pt x="43259" y="11958"/>
                </a:cubicBezTo>
                <a:lnTo>
                  <a:pt x="43360" y="11706"/>
                </a:lnTo>
                <a:lnTo>
                  <a:pt x="43423" y="11492"/>
                </a:lnTo>
                <a:lnTo>
                  <a:pt x="43423" y="11492"/>
                </a:lnTo>
                <a:cubicBezTo>
                  <a:pt x="43385" y="11606"/>
                  <a:pt x="43337" y="11734"/>
                  <a:pt x="43298" y="11843"/>
                </a:cubicBezTo>
                <a:lnTo>
                  <a:pt x="43298" y="11843"/>
                </a:lnTo>
                <a:cubicBezTo>
                  <a:pt x="43343" y="11713"/>
                  <a:pt x="43386" y="11583"/>
                  <a:pt x="43428" y="11453"/>
                </a:cubicBezTo>
                <a:lnTo>
                  <a:pt x="43428" y="11453"/>
                </a:lnTo>
                <a:cubicBezTo>
                  <a:pt x="43454" y="11449"/>
                  <a:pt x="43482" y="11446"/>
                  <a:pt x="43511" y="11442"/>
                </a:cubicBezTo>
                <a:cubicBezTo>
                  <a:pt x="43801" y="11379"/>
                  <a:pt x="45704" y="11177"/>
                  <a:pt x="47014" y="10988"/>
                </a:cubicBezTo>
                <a:cubicBezTo>
                  <a:pt x="47090" y="10979"/>
                  <a:pt x="47122" y="10976"/>
                  <a:pt x="47127" y="10976"/>
                </a:cubicBezTo>
                <a:cubicBezTo>
                  <a:pt x="47146" y="10976"/>
                  <a:pt x="46873" y="11013"/>
                  <a:pt x="46951" y="11013"/>
                </a:cubicBezTo>
                <a:lnTo>
                  <a:pt x="49975" y="10598"/>
                </a:lnTo>
                <a:lnTo>
                  <a:pt x="51235" y="10459"/>
                </a:lnTo>
                <a:lnTo>
                  <a:pt x="51235" y="10459"/>
                </a:lnTo>
                <a:cubicBezTo>
                  <a:pt x="51045" y="10477"/>
                  <a:pt x="50945" y="10485"/>
                  <a:pt x="50915" y="10485"/>
                </a:cubicBezTo>
                <a:cubicBezTo>
                  <a:pt x="50805" y="10485"/>
                  <a:pt x="51614" y="10380"/>
                  <a:pt x="52394" y="10276"/>
                </a:cubicBezTo>
                <a:lnTo>
                  <a:pt x="52394" y="10276"/>
                </a:lnTo>
                <a:cubicBezTo>
                  <a:pt x="52266" y="10297"/>
                  <a:pt x="52139" y="10324"/>
                  <a:pt x="52017" y="10358"/>
                </a:cubicBezTo>
                <a:lnTo>
                  <a:pt x="52457" y="10297"/>
                </a:lnTo>
                <a:lnTo>
                  <a:pt x="52457" y="10297"/>
                </a:lnTo>
                <a:cubicBezTo>
                  <a:pt x="52418" y="10303"/>
                  <a:pt x="52402" y="10308"/>
                  <a:pt x="52432" y="10308"/>
                </a:cubicBezTo>
                <a:cubicBezTo>
                  <a:pt x="52483" y="10295"/>
                  <a:pt x="52672" y="10282"/>
                  <a:pt x="52936" y="10245"/>
                </a:cubicBezTo>
                <a:lnTo>
                  <a:pt x="53314" y="10219"/>
                </a:lnTo>
                <a:lnTo>
                  <a:pt x="53403" y="10207"/>
                </a:lnTo>
                <a:cubicBezTo>
                  <a:pt x="54134" y="10119"/>
                  <a:pt x="54852" y="10056"/>
                  <a:pt x="55583" y="9980"/>
                </a:cubicBezTo>
                <a:cubicBezTo>
                  <a:pt x="57133" y="9804"/>
                  <a:pt x="58481" y="9640"/>
                  <a:pt x="60963" y="9451"/>
                </a:cubicBezTo>
                <a:lnTo>
                  <a:pt x="60963" y="9451"/>
                </a:lnTo>
                <a:cubicBezTo>
                  <a:pt x="60346" y="9514"/>
                  <a:pt x="60825" y="9489"/>
                  <a:pt x="60799" y="9514"/>
                </a:cubicBezTo>
                <a:cubicBezTo>
                  <a:pt x="60173" y="9537"/>
                  <a:pt x="59076" y="9646"/>
                  <a:pt x="57903" y="9751"/>
                </a:cubicBezTo>
                <a:lnTo>
                  <a:pt x="57903" y="9751"/>
                </a:lnTo>
                <a:cubicBezTo>
                  <a:pt x="58024" y="9741"/>
                  <a:pt x="58081" y="9737"/>
                  <a:pt x="58097" y="9737"/>
                </a:cubicBezTo>
                <a:cubicBezTo>
                  <a:pt x="58103" y="9737"/>
                  <a:pt x="58102" y="9738"/>
                  <a:pt x="58097" y="9739"/>
                </a:cubicBezTo>
                <a:lnTo>
                  <a:pt x="58097" y="9739"/>
                </a:lnTo>
                <a:cubicBezTo>
                  <a:pt x="58816" y="9670"/>
                  <a:pt x="59525" y="9611"/>
                  <a:pt x="60245" y="9552"/>
                </a:cubicBezTo>
                <a:lnTo>
                  <a:pt x="60245" y="9552"/>
                </a:lnTo>
                <a:cubicBezTo>
                  <a:pt x="60235" y="9556"/>
                  <a:pt x="60247" y="9558"/>
                  <a:pt x="60276" y="9558"/>
                </a:cubicBezTo>
                <a:cubicBezTo>
                  <a:pt x="60399" y="9558"/>
                  <a:pt x="60839" y="9522"/>
                  <a:pt x="61329" y="9501"/>
                </a:cubicBezTo>
                <a:cubicBezTo>
                  <a:pt x="60875" y="9501"/>
                  <a:pt x="63030" y="9363"/>
                  <a:pt x="63962" y="9312"/>
                </a:cubicBezTo>
                <a:lnTo>
                  <a:pt x="63962" y="9312"/>
                </a:lnTo>
                <a:cubicBezTo>
                  <a:pt x="64025" y="9325"/>
                  <a:pt x="63798" y="9350"/>
                  <a:pt x="62664" y="9400"/>
                </a:cubicBezTo>
                <a:cubicBezTo>
                  <a:pt x="63924" y="9363"/>
                  <a:pt x="64277" y="9274"/>
                  <a:pt x="65512" y="9262"/>
                </a:cubicBezTo>
                <a:lnTo>
                  <a:pt x="65512" y="9262"/>
                </a:lnTo>
                <a:cubicBezTo>
                  <a:pt x="65235" y="9274"/>
                  <a:pt x="65084" y="9274"/>
                  <a:pt x="64970" y="9287"/>
                </a:cubicBezTo>
                <a:cubicBezTo>
                  <a:pt x="65388" y="9263"/>
                  <a:pt x="66185" y="9244"/>
                  <a:pt x="66609" y="9237"/>
                </a:cubicBezTo>
                <a:lnTo>
                  <a:pt x="66558" y="9237"/>
                </a:lnTo>
                <a:cubicBezTo>
                  <a:pt x="67024" y="9224"/>
                  <a:pt x="67604" y="9211"/>
                  <a:pt x="68221" y="9211"/>
                </a:cubicBezTo>
                <a:lnTo>
                  <a:pt x="70086" y="9211"/>
                </a:lnTo>
                <a:cubicBezTo>
                  <a:pt x="71296" y="9224"/>
                  <a:pt x="72317" y="9262"/>
                  <a:pt x="72455" y="9262"/>
                </a:cubicBezTo>
                <a:cubicBezTo>
                  <a:pt x="72468" y="9262"/>
                  <a:pt x="72216" y="9274"/>
                  <a:pt x="72102" y="9274"/>
                </a:cubicBezTo>
                <a:cubicBezTo>
                  <a:pt x="73198" y="9300"/>
                  <a:pt x="74294" y="9325"/>
                  <a:pt x="75390" y="9388"/>
                </a:cubicBezTo>
                <a:lnTo>
                  <a:pt x="75390" y="9388"/>
                </a:lnTo>
                <a:cubicBezTo>
                  <a:pt x="74945" y="9344"/>
                  <a:pt x="74686" y="9320"/>
                  <a:pt x="74784" y="9320"/>
                </a:cubicBezTo>
                <a:cubicBezTo>
                  <a:pt x="74831" y="9320"/>
                  <a:pt x="74964" y="9326"/>
                  <a:pt x="75202" y="9337"/>
                </a:cubicBezTo>
                <a:cubicBezTo>
                  <a:pt x="73362" y="9237"/>
                  <a:pt x="73715" y="9249"/>
                  <a:pt x="72153" y="9199"/>
                </a:cubicBezTo>
                <a:lnTo>
                  <a:pt x="72228" y="9186"/>
                </a:lnTo>
                <a:cubicBezTo>
                  <a:pt x="71661" y="9161"/>
                  <a:pt x="70767" y="9161"/>
                  <a:pt x="70426" y="9136"/>
                </a:cubicBezTo>
                <a:cubicBezTo>
                  <a:pt x="70099" y="9123"/>
                  <a:pt x="69570" y="9123"/>
                  <a:pt x="68889" y="9111"/>
                </a:cubicBezTo>
                <a:cubicBezTo>
                  <a:pt x="68196" y="9111"/>
                  <a:pt x="67352" y="9111"/>
                  <a:pt x="66457" y="9148"/>
                </a:cubicBezTo>
                <a:cubicBezTo>
                  <a:pt x="64668" y="9186"/>
                  <a:pt x="62627" y="9287"/>
                  <a:pt x="61026" y="9388"/>
                </a:cubicBezTo>
                <a:cubicBezTo>
                  <a:pt x="61063" y="9387"/>
                  <a:pt x="61090" y="9387"/>
                  <a:pt x="61109" y="9387"/>
                </a:cubicBezTo>
                <a:cubicBezTo>
                  <a:pt x="61415" y="9387"/>
                  <a:pt x="59520" y="9478"/>
                  <a:pt x="59413" y="9514"/>
                </a:cubicBezTo>
                <a:cubicBezTo>
                  <a:pt x="59300" y="9514"/>
                  <a:pt x="59096" y="9527"/>
                  <a:pt x="59059" y="9527"/>
                </a:cubicBezTo>
                <a:cubicBezTo>
                  <a:pt x="59035" y="9527"/>
                  <a:pt x="59086" y="9521"/>
                  <a:pt x="59287" y="9501"/>
                </a:cubicBezTo>
                <a:lnTo>
                  <a:pt x="59287" y="9501"/>
                </a:lnTo>
                <a:cubicBezTo>
                  <a:pt x="57662" y="9640"/>
                  <a:pt x="56830" y="9703"/>
                  <a:pt x="55709" y="9841"/>
                </a:cubicBezTo>
                <a:cubicBezTo>
                  <a:pt x="55691" y="9843"/>
                  <a:pt x="55680" y="9843"/>
                  <a:pt x="55674" y="9843"/>
                </a:cubicBezTo>
                <a:cubicBezTo>
                  <a:pt x="55619" y="9843"/>
                  <a:pt x="55963" y="9802"/>
                  <a:pt x="55917" y="9802"/>
                </a:cubicBezTo>
                <a:cubicBezTo>
                  <a:pt x="55911" y="9802"/>
                  <a:pt x="55901" y="9802"/>
                  <a:pt x="55885" y="9804"/>
                </a:cubicBezTo>
                <a:cubicBezTo>
                  <a:pt x="55759" y="9816"/>
                  <a:pt x="55368" y="9867"/>
                  <a:pt x="55205" y="9879"/>
                </a:cubicBezTo>
                <a:cubicBezTo>
                  <a:pt x="55243" y="9870"/>
                  <a:pt x="55281" y="9863"/>
                  <a:pt x="55319" y="9857"/>
                </a:cubicBezTo>
                <a:lnTo>
                  <a:pt x="55319" y="9857"/>
                </a:lnTo>
                <a:cubicBezTo>
                  <a:pt x="54006" y="9999"/>
                  <a:pt x="53859" y="10034"/>
                  <a:pt x="53743" y="10068"/>
                </a:cubicBezTo>
                <a:cubicBezTo>
                  <a:pt x="52899" y="10156"/>
                  <a:pt x="52483" y="10207"/>
                  <a:pt x="51878" y="10295"/>
                </a:cubicBezTo>
                <a:cubicBezTo>
                  <a:pt x="51727" y="10308"/>
                  <a:pt x="51528" y="10327"/>
                  <a:pt x="51497" y="10327"/>
                </a:cubicBezTo>
                <a:cubicBezTo>
                  <a:pt x="51465" y="10327"/>
                  <a:pt x="51601" y="10308"/>
                  <a:pt x="52117" y="10245"/>
                </a:cubicBezTo>
                <a:lnTo>
                  <a:pt x="52117" y="10245"/>
                </a:lnTo>
                <a:lnTo>
                  <a:pt x="50126" y="10484"/>
                </a:lnTo>
                <a:lnTo>
                  <a:pt x="49018" y="10623"/>
                </a:lnTo>
                <a:cubicBezTo>
                  <a:pt x="48728" y="10661"/>
                  <a:pt x="48526" y="10686"/>
                  <a:pt x="48514" y="10698"/>
                </a:cubicBezTo>
                <a:cubicBezTo>
                  <a:pt x="48325" y="10711"/>
                  <a:pt x="47694" y="10799"/>
                  <a:pt x="47543" y="10824"/>
                </a:cubicBezTo>
                <a:lnTo>
                  <a:pt x="44847" y="11165"/>
                </a:lnTo>
                <a:lnTo>
                  <a:pt x="44847" y="11165"/>
                </a:lnTo>
                <a:lnTo>
                  <a:pt x="45200" y="11127"/>
                </a:lnTo>
                <a:lnTo>
                  <a:pt x="45200" y="11127"/>
                </a:lnTo>
                <a:cubicBezTo>
                  <a:pt x="44766" y="11205"/>
                  <a:pt x="44273" y="11263"/>
                  <a:pt x="43453" y="11371"/>
                </a:cubicBezTo>
                <a:lnTo>
                  <a:pt x="43453" y="11371"/>
                </a:lnTo>
                <a:cubicBezTo>
                  <a:pt x="43591" y="10925"/>
                  <a:pt x="43704" y="10474"/>
                  <a:pt x="43788" y="10018"/>
                </a:cubicBezTo>
                <a:cubicBezTo>
                  <a:pt x="43814" y="9911"/>
                  <a:pt x="43825" y="9868"/>
                  <a:pt x="43827" y="9868"/>
                </a:cubicBezTo>
                <a:lnTo>
                  <a:pt x="43827" y="9868"/>
                </a:lnTo>
                <a:cubicBezTo>
                  <a:pt x="43831" y="9868"/>
                  <a:pt x="43801" y="10032"/>
                  <a:pt x="43776" y="10207"/>
                </a:cubicBezTo>
                <a:cubicBezTo>
                  <a:pt x="43813" y="9993"/>
                  <a:pt x="43851" y="9816"/>
                  <a:pt x="43876" y="9615"/>
                </a:cubicBezTo>
                <a:cubicBezTo>
                  <a:pt x="43902" y="9413"/>
                  <a:pt x="43927" y="9186"/>
                  <a:pt x="43952" y="8871"/>
                </a:cubicBezTo>
                <a:cubicBezTo>
                  <a:pt x="43965" y="8947"/>
                  <a:pt x="43965" y="9035"/>
                  <a:pt x="43952" y="9111"/>
                </a:cubicBezTo>
                <a:cubicBezTo>
                  <a:pt x="43939" y="9363"/>
                  <a:pt x="43902" y="9627"/>
                  <a:pt x="43864" y="9879"/>
                </a:cubicBezTo>
                <a:cubicBezTo>
                  <a:pt x="43977" y="9224"/>
                  <a:pt x="44028" y="8556"/>
                  <a:pt x="44002" y="7888"/>
                </a:cubicBezTo>
                <a:cubicBezTo>
                  <a:pt x="44025" y="7767"/>
                  <a:pt x="43969" y="7075"/>
                  <a:pt x="43981" y="7075"/>
                </a:cubicBezTo>
                <a:lnTo>
                  <a:pt x="43981" y="7075"/>
                </a:lnTo>
                <a:cubicBezTo>
                  <a:pt x="43982" y="7075"/>
                  <a:pt x="43985" y="7088"/>
                  <a:pt x="43990" y="7120"/>
                </a:cubicBezTo>
                <a:cubicBezTo>
                  <a:pt x="43914" y="6464"/>
                  <a:pt x="43776" y="5822"/>
                  <a:pt x="43549" y="5204"/>
                </a:cubicBezTo>
                <a:cubicBezTo>
                  <a:pt x="43297" y="4511"/>
                  <a:pt x="42957" y="3843"/>
                  <a:pt x="42516" y="3239"/>
                </a:cubicBezTo>
                <a:lnTo>
                  <a:pt x="42402" y="3100"/>
                </a:lnTo>
                <a:cubicBezTo>
                  <a:pt x="42339" y="2999"/>
                  <a:pt x="42276" y="2911"/>
                  <a:pt x="42213" y="2823"/>
                </a:cubicBezTo>
                <a:cubicBezTo>
                  <a:pt x="41772" y="2306"/>
                  <a:pt x="41268" y="1853"/>
                  <a:pt x="40714" y="1462"/>
                </a:cubicBezTo>
                <a:cubicBezTo>
                  <a:pt x="40096" y="1046"/>
                  <a:pt x="39428" y="718"/>
                  <a:pt x="38723" y="479"/>
                </a:cubicBezTo>
                <a:cubicBezTo>
                  <a:pt x="38584" y="416"/>
                  <a:pt x="38433" y="378"/>
                  <a:pt x="38282" y="328"/>
                </a:cubicBezTo>
                <a:cubicBezTo>
                  <a:pt x="38143" y="265"/>
                  <a:pt x="37992" y="227"/>
                  <a:pt x="37841" y="202"/>
                </a:cubicBezTo>
                <a:cubicBezTo>
                  <a:pt x="37573" y="143"/>
                  <a:pt x="37474" y="123"/>
                  <a:pt x="37463" y="123"/>
                </a:cubicBezTo>
                <a:cubicBezTo>
                  <a:pt x="37449" y="123"/>
                  <a:pt x="37598" y="160"/>
                  <a:pt x="37715" y="189"/>
                </a:cubicBezTo>
                <a:cubicBezTo>
                  <a:pt x="37788" y="208"/>
                  <a:pt x="37849" y="219"/>
                  <a:pt x="37846" y="219"/>
                </a:cubicBezTo>
                <a:cubicBezTo>
                  <a:pt x="37845" y="219"/>
                  <a:pt x="37836" y="218"/>
                  <a:pt x="37815" y="214"/>
                </a:cubicBezTo>
                <a:cubicBezTo>
                  <a:pt x="37727" y="202"/>
                  <a:pt x="37500" y="139"/>
                  <a:pt x="36971" y="76"/>
                </a:cubicBezTo>
                <a:cubicBezTo>
                  <a:pt x="36440" y="31"/>
                  <a:pt x="36211" y="24"/>
                  <a:pt x="36119" y="24"/>
                </a:cubicBezTo>
                <a:cubicBezTo>
                  <a:pt x="36082" y="24"/>
                  <a:pt x="36067" y="25"/>
                  <a:pt x="36064" y="25"/>
                </a:cubicBezTo>
                <a:cubicBezTo>
                  <a:pt x="36051" y="13"/>
                  <a:pt x="36152" y="0"/>
                  <a:pt x="35887" y="0"/>
                </a:cubicBezTo>
                <a:close/>
                <a:moveTo>
                  <a:pt x="97237" y="20531"/>
                </a:moveTo>
                <a:cubicBezTo>
                  <a:pt x="97231" y="20700"/>
                  <a:pt x="97225" y="20819"/>
                  <a:pt x="97221" y="20897"/>
                </a:cubicBezTo>
                <a:lnTo>
                  <a:pt x="97221" y="20897"/>
                </a:lnTo>
                <a:cubicBezTo>
                  <a:pt x="97223" y="20873"/>
                  <a:pt x="97226" y="20846"/>
                  <a:pt x="97229" y="20817"/>
                </a:cubicBezTo>
                <a:cubicBezTo>
                  <a:pt x="97233" y="20723"/>
                  <a:pt x="97236" y="20627"/>
                  <a:pt x="97237" y="20531"/>
                </a:cubicBezTo>
                <a:close/>
                <a:moveTo>
                  <a:pt x="78002" y="22547"/>
                </a:moveTo>
                <a:cubicBezTo>
                  <a:pt x="78017" y="22701"/>
                  <a:pt x="78053" y="22855"/>
                  <a:pt x="78100" y="22997"/>
                </a:cubicBezTo>
                <a:lnTo>
                  <a:pt x="78119" y="23052"/>
                </a:lnTo>
                <a:lnTo>
                  <a:pt x="78119" y="23052"/>
                </a:lnTo>
                <a:cubicBezTo>
                  <a:pt x="78075" y="22885"/>
                  <a:pt x="78033" y="22721"/>
                  <a:pt x="78002" y="22547"/>
                </a:cubicBezTo>
                <a:close/>
                <a:moveTo>
                  <a:pt x="78119" y="23052"/>
                </a:moveTo>
                <a:lnTo>
                  <a:pt x="78119" y="23052"/>
                </a:lnTo>
                <a:cubicBezTo>
                  <a:pt x="78129" y="23092"/>
                  <a:pt x="78140" y="23132"/>
                  <a:pt x="78151" y="23173"/>
                </a:cubicBezTo>
                <a:cubicBezTo>
                  <a:pt x="78165" y="23205"/>
                  <a:pt x="78178" y="23236"/>
                  <a:pt x="78190" y="23266"/>
                </a:cubicBezTo>
                <a:lnTo>
                  <a:pt x="78190" y="23266"/>
                </a:lnTo>
                <a:lnTo>
                  <a:pt x="78163" y="23186"/>
                </a:lnTo>
                <a:lnTo>
                  <a:pt x="78119" y="23052"/>
                </a:lnTo>
                <a:close/>
                <a:moveTo>
                  <a:pt x="78190" y="23266"/>
                </a:moveTo>
                <a:lnTo>
                  <a:pt x="78226" y="23375"/>
                </a:lnTo>
                <a:cubicBezTo>
                  <a:pt x="78277" y="23488"/>
                  <a:pt x="78315" y="23614"/>
                  <a:pt x="78352" y="23690"/>
                </a:cubicBezTo>
                <a:cubicBezTo>
                  <a:pt x="78310" y="23583"/>
                  <a:pt x="78258" y="23432"/>
                  <a:pt x="78190" y="23266"/>
                </a:cubicBezTo>
                <a:close/>
                <a:moveTo>
                  <a:pt x="78887" y="24735"/>
                </a:moveTo>
                <a:lnTo>
                  <a:pt x="78887" y="24735"/>
                </a:lnTo>
                <a:cubicBezTo>
                  <a:pt x="78916" y="24782"/>
                  <a:pt x="78948" y="24832"/>
                  <a:pt x="78982" y="24887"/>
                </a:cubicBezTo>
                <a:cubicBezTo>
                  <a:pt x="79003" y="24914"/>
                  <a:pt x="79012" y="24926"/>
                  <a:pt x="79013" y="24926"/>
                </a:cubicBezTo>
                <a:cubicBezTo>
                  <a:pt x="79013" y="24926"/>
                  <a:pt x="79007" y="24917"/>
                  <a:pt x="78995" y="24899"/>
                </a:cubicBezTo>
                <a:lnTo>
                  <a:pt x="78995" y="24899"/>
                </a:lnTo>
                <a:lnTo>
                  <a:pt x="79033" y="24950"/>
                </a:lnTo>
                <a:lnTo>
                  <a:pt x="78995" y="24887"/>
                </a:lnTo>
                <a:lnTo>
                  <a:pt x="78887" y="24735"/>
                </a:lnTo>
                <a:close/>
                <a:moveTo>
                  <a:pt x="81213" y="27042"/>
                </a:moveTo>
                <a:lnTo>
                  <a:pt x="81465" y="27218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597" y="27290"/>
                  <a:pt x="81460" y="27202"/>
                  <a:pt x="81213" y="27042"/>
                </a:cubicBezTo>
                <a:close/>
                <a:moveTo>
                  <a:pt x="82378" y="27732"/>
                </a:moveTo>
                <a:cubicBezTo>
                  <a:pt x="82405" y="27746"/>
                  <a:pt x="82432" y="27759"/>
                  <a:pt x="82460" y="27772"/>
                </a:cubicBezTo>
                <a:cubicBezTo>
                  <a:pt x="82438" y="27763"/>
                  <a:pt x="82411" y="27750"/>
                  <a:pt x="82378" y="27732"/>
                </a:cubicBezTo>
                <a:close/>
                <a:moveTo>
                  <a:pt x="83103" y="28087"/>
                </a:moveTo>
                <a:lnTo>
                  <a:pt x="83141" y="28100"/>
                </a:lnTo>
                <a:cubicBezTo>
                  <a:pt x="83182" y="28118"/>
                  <a:pt x="83220" y="28134"/>
                  <a:pt x="83254" y="28148"/>
                </a:cubicBezTo>
                <a:lnTo>
                  <a:pt x="83254" y="28148"/>
                </a:lnTo>
                <a:cubicBezTo>
                  <a:pt x="83207" y="28129"/>
                  <a:pt x="83157" y="28109"/>
                  <a:pt x="83103" y="28087"/>
                </a:cubicBezTo>
                <a:close/>
                <a:moveTo>
                  <a:pt x="91268" y="28503"/>
                </a:moveTo>
                <a:lnTo>
                  <a:pt x="91226" y="28519"/>
                </a:lnTo>
                <a:lnTo>
                  <a:pt x="91226" y="28519"/>
                </a:lnTo>
                <a:cubicBezTo>
                  <a:pt x="91240" y="28514"/>
                  <a:pt x="91254" y="28509"/>
                  <a:pt x="91268" y="28503"/>
                </a:cubicBezTo>
                <a:close/>
                <a:moveTo>
                  <a:pt x="91226" y="28519"/>
                </a:moveTo>
                <a:cubicBezTo>
                  <a:pt x="91188" y="28533"/>
                  <a:pt x="91150" y="28544"/>
                  <a:pt x="91111" y="28555"/>
                </a:cubicBezTo>
                <a:lnTo>
                  <a:pt x="91111" y="28555"/>
                </a:lnTo>
                <a:cubicBezTo>
                  <a:pt x="91129" y="28550"/>
                  <a:pt x="91147" y="28546"/>
                  <a:pt x="91168" y="28541"/>
                </a:cubicBezTo>
                <a:lnTo>
                  <a:pt x="91226" y="28519"/>
                </a:lnTo>
                <a:close/>
                <a:moveTo>
                  <a:pt x="84762" y="28613"/>
                </a:moveTo>
                <a:lnTo>
                  <a:pt x="84762" y="28613"/>
                </a:lnTo>
                <a:cubicBezTo>
                  <a:pt x="84849" y="28638"/>
                  <a:pt x="84937" y="28662"/>
                  <a:pt x="85025" y="28686"/>
                </a:cubicBezTo>
                <a:lnTo>
                  <a:pt x="85025" y="28686"/>
                </a:lnTo>
                <a:cubicBezTo>
                  <a:pt x="85006" y="28680"/>
                  <a:pt x="84987" y="28673"/>
                  <a:pt x="84968" y="28667"/>
                </a:cubicBezTo>
                <a:cubicBezTo>
                  <a:pt x="84901" y="28649"/>
                  <a:pt x="84832" y="28631"/>
                  <a:pt x="84762" y="28613"/>
                </a:cubicBezTo>
                <a:close/>
                <a:moveTo>
                  <a:pt x="85025" y="28686"/>
                </a:moveTo>
                <a:cubicBezTo>
                  <a:pt x="85196" y="28738"/>
                  <a:pt x="85368" y="28772"/>
                  <a:pt x="85560" y="28806"/>
                </a:cubicBezTo>
                <a:cubicBezTo>
                  <a:pt x="85379" y="28772"/>
                  <a:pt x="85201" y="28731"/>
                  <a:pt x="85025" y="28686"/>
                </a:cubicBezTo>
                <a:close/>
                <a:moveTo>
                  <a:pt x="85346" y="28831"/>
                </a:moveTo>
                <a:lnTo>
                  <a:pt x="85346" y="28831"/>
                </a:lnTo>
                <a:cubicBezTo>
                  <a:pt x="85410" y="28844"/>
                  <a:pt x="85452" y="28853"/>
                  <a:pt x="85474" y="28856"/>
                </a:cubicBezTo>
                <a:lnTo>
                  <a:pt x="85474" y="28856"/>
                </a:lnTo>
                <a:cubicBezTo>
                  <a:pt x="85431" y="28848"/>
                  <a:pt x="85388" y="28839"/>
                  <a:pt x="85346" y="28831"/>
                </a:cubicBezTo>
                <a:close/>
                <a:moveTo>
                  <a:pt x="91727" y="28319"/>
                </a:moveTo>
                <a:lnTo>
                  <a:pt x="91727" y="28319"/>
                </a:lnTo>
                <a:cubicBezTo>
                  <a:pt x="91724" y="28319"/>
                  <a:pt x="91675" y="28336"/>
                  <a:pt x="91558" y="28377"/>
                </a:cubicBezTo>
                <a:cubicBezTo>
                  <a:pt x="91294" y="28478"/>
                  <a:pt x="91029" y="28566"/>
                  <a:pt x="90752" y="28642"/>
                </a:cubicBezTo>
                <a:lnTo>
                  <a:pt x="90411" y="28730"/>
                </a:lnTo>
                <a:lnTo>
                  <a:pt x="90059" y="28806"/>
                </a:lnTo>
                <a:lnTo>
                  <a:pt x="89706" y="28869"/>
                </a:lnTo>
                <a:cubicBezTo>
                  <a:pt x="89592" y="28894"/>
                  <a:pt x="89479" y="28907"/>
                  <a:pt x="89391" y="28919"/>
                </a:cubicBezTo>
                <a:cubicBezTo>
                  <a:pt x="89529" y="28907"/>
                  <a:pt x="89655" y="28894"/>
                  <a:pt x="89794" y="28869"/>
                </a:cubicBezTo>
                <a:cubicBezTo>
                  <a:pt x="89983" y="28831"/>
                  <a:pt x="90235" y="28793"/>
                  <a:pt x="90487" y="28730"/>
                </a:cubicBezTo>
                <a:lnTo>
                  <a:pt x="90878" y="28617"/>
                </a:lnTo>
                <a:cubicBezTo>
                  <a:pt x="90953" y="28594"/>
                  <a:pt x="91032" y="28576"/>
                  <a:pt x="91111" y="28555"/>
                </a:cubicBezTo>
                <a:lnTo>
                  <a:pt x="91111" y="28555"/>
                </a:lnTo>
                <a:cubicBezTo>
                  <a:pt x="90948" y="28593"/>
                  <a:pt x="90886" y="28608"/>
                  <a:pt x="90885" y="28608"/>
                </a:cubicBezTo>
                <a:cubicBezTo>
                  <a:pt x="90885" y="28608"/>
                  <a:pt x="90892" y="28607"/>
                  <a:pt x="90903" y="28604"/>
                </a:cubicBezTo>
                <a:cubicBezTo>
                  <a:pt x="90941" y="28591"/>
                  <a:pt x="91105" y="28554"/>
                  <a:pt x="91268" y="28491"/>
                </a:cubicBezTo>
                <a:cubicBezTo>
                  <a:pt x="91489" y="28411"/>
                  <a:pt x="91735" y="28319"/>
                  <a:pt x="91727" y="28319"/>
                </a:cubicBezTo>
                <a:close/>
                <a:moveTo>
                  <a:pt x="75391" y="9388"/>
                </a:moveTo>
                <a:lnTo>
                  <a:pt x="75391" y="9388"/>
                </a:lnTo>
                <a:cubicBezTo>
                  <a:pt x="75187" y="9388"/>
                  <a:pt x="75684" y="9458"/>
                  <a:pt x="75446" y="9458"/>
                </a:cubicBezTo>
                <a:cubicBezTo>
                  <a:pt x="75349" y="9458"/>
                  <a:pt x="75128" y="9446"/>
                  <a:pt x="74686" y="9413"/>
                </a:cubicBezTo>
                <a:lnTo>
                  <a:pt x="74686" y="9413"/>
                </a:lnTo>
                <a:lnTo>
                  <a:pt x="76576" y="9577"/>
                </a:lnTo>
                <a:cubicBezTo>
                  <a:pt x="76349" y="9547"/>
                  <a:pt x="76029" y="9502"/>
                  <a:pt x="76095" y="9502"/>
                </a:cubicBezTo>
                <a:cubicBezTo>
                  <a:pt x="76113" y="9502"/>
                  <a:pt x="76161" y="9506"/>
                  <a:pt x="76248" y="9514"/>
                </a:cubicBezTo>
                <a:lnTo>
                  <a:pt x="77231" y="9627"/>
                </a:lnTo>
                <a:cubicBezTo>
                  <a:pt x="77440" y="9651"/>
                  <a:pt x="77671" y="9674"/>
                  <a:pt x="78251" y="9766"/>
                </a:cubicBezTo>
                <a:lnTo>
                  <a:pt x="78251" y="9766"/>
                </a:lnTo>
                <a:cubicBezTo>
                  <a:pt x="78220" y="9759"/>
                  <a:pt x="78224" y="9756"/>
                  <a:pt x="78258" y="9756"/>
                </a:cubicBezTo>
                <a:cubicBezTo>
                  <a:pt x="78358" y="9756"/>
                  <a:pt x="78720" y="9787"/>
                  <a:pt x="79159" y="9841"/>
                </a:cubicBezTo>
                <a:cubicBezTo>
                  <a:pt x="79146" y="9840"/>
                  <a:pt x="79137" y="9839"/>
                  <a:pt x="79130" y="9839"/>
                </a:cubicBezTo>
                <a:cubicBezTo>
                  <a:pt x="79090" y="9839"/>
                  <a:pt x="79141" y="9861"/>
                  <a:pt x="79066" y="9861"/>
                </a:cubicBezTo>
                <a:cubicBezTo>
                  <a:pt x="79043" y="9861"/>
                  <a:pt x="79009" y="9859"/>
                  <a:pt x="78957" y="9854"/>
                </a:cubicBezTo>
                <a:lnTo>
                  <a:pt x="78957" y="9854"/>
                </a:lnTo>
                <a:cubicBezTo>
                  <a:pt x="79484" y="9911"/>
                  <a:pt x="80010" y="9989"/>
                  <a:pt x="80546" y="10060"/>
                </a:cubicBezTo>
                <a:lnTo>
                  <a:pt x="80546" y="10060"/>
                </a:lnTo>
                <a:cubicBezTo>
                  <a:pt x="80530" y="10058"/>
                  <a:pt x="80519" y="10057"/>
                  <a:pt x="80512" y="10057"/>
                </a:cubicBezTo>
                <a:cubicBezTo>
                  <a:pt x="80456" y="10057"/>
                  <a:pt x="80726" y="10113"/>
                  <a:pt x="81024" y="10169"/>
                </a:cubicBezTo>
                <a:cubicBezTo>
                  <a:pt x="81012" y="10167"/>
                  <a:pt x="81008" y="10166"/>
                  <a:pt x="81009" y="10166"/>
                </a:cubicBezTo>
                <a:lnTo>
                  <a:pt x="81009" y="10166"/>
                </a:lnTo>
                <a:cubicBezTo>
                  <a:pt x="81031" y="10166"/>
                  <a:pt x="82174" y="10363"/>
                  <a:pt x="82764" y="10485"/>
                </a:cubicBezTo>
                <a:lnTo>
                  <a:pt x="82764" y="10485"/>
                </a:lnTo>
                <a:lnTo>
                  <a:pt x="82246" y="10371"/>
                </a:lnTo>
                <a:lnTo>
                  <a:pt x="82246" y="10371"/>
                </a:lnTo>
                <a:lnTo>
                  <a:pt x="84199" y="10749"/>
                </a:lnTo>
                <a:lnTo>
                  <a:pt x="84980" y="10913"/>
                </a:lnTo>
                <a:cubicBezTo>
                  <a:pt x="85283" y="10976"/>
                  <a:pt x="85636" y="11064"/>
                  <a:pt x="86115" y="11190"/>
                </a:cubicBezTo>
                <a:cubicBezTo>
                  <a:pt x="86022" y="11169"/>
                  <a:pt x="85908" y="11149"/>
                  <a:pt x="85872" y="11149"/>
                </a:cubicBezTo>
                <a:cubicBezTo>
                  <a:pt x="85820" y="11149"/>
                  <a:pt x="85931" y="11192"/>
                  <a:pt x="86505" y="11341"/>
                </a:cubicBezTo>
                <a:lnTo>
                  <a:pt x="87879" y="11681"/>
                </a:lnTo>
                <a:cubicBezTo>
                  <a:pt x="88534" y="11870"/>
                  <a:pt x="89340" y="12084"/>
                  <a:pt x="90159" y="12374"/>
                </a:cubicBezTo>
                <a:cubicBezTo>
                  <a:pt x="90273" y="12412"/>
                  <a:pt x="90374" y="12450"/>
                  <a:pt x="90474" y="12500"/>
                </a:cubicBezTo>
                <a:cubicBezTo>
                  <a:pt x="90903" y="12651"/>
                  <a:pt x="91319" y="12815"/>
                  <a:pt x="91722" y="12992"/>
                </a:cubicBezTo>
                <a:cubicBezTo>
                  <a:pt x="91344" y="12840"/>
                  <a:pt x="90588" y="12551"/>
                  <a:pt x="89781" y="12299"/>
                </a:cubicBezTo>
                <a:cubicBezTo>
                  <a:pt x="89378" y="12160"/>
                  <a:pt x="88950" y="12047"/>
                  <a:pt x="88559" y="11921"/>
                </a:cubicBezTo>
                <a:lnTo>
                  <a:pt x="87979" y="11757"/>
                </a:lnTo>
                <a:lnTo>
                  <a:pt x="87450" y="11631"/>
                </a:lnTo>
                <a:lnTo>
                  <a:pt x="87450" y="11631"/>
                </a:lnTo>
                <a:cubicBezTo>
                  <a:pt x="88168" y="11845"/>
                  <a:pt x="87652" y="11694"/>
                  <a:pt x="88710" y="12034"/>
                </a:cubicBezTo>
                <a:cubicBezTo>
                  <a:pt x="88774" y="12055"/>
                  <a:pt x="88800" y="12064"/>
                  <a:pt x="88797" y="12064"/>
                </a:cubicBezTo>
                <a:cubicBezTo>
                  <a:pt x="88785" y="12064"/>
                  <a:pt x="88078" y="11841"/>
                  <a:pt x="87816" y="11757"/>
                </a:cubicBezTo>
                <a:lnTo>
                  <a:pt x="87816" y="11757"/>
                </a:lnTo>
                <a:cubicBezTo>
                  <a:pt x="88635" y="12021"/>
                  <a:pt x="89466" y="12273"/>
                  <a:pt x="90285" y="12576"/>
                </a:cubicBezTo>
                <a:cubicBezTo>
                  <a:pt x="90281" y="12574"/>
                  <a:pt x="90279" y="12573"/>
                  <a:pt x="90280" y="12573"/>
                </a:cubicBezTo>
                <a:lnTo>
                  <a:pt x="90280" y="12573"/>
                </a:lnTo>
                <a:cubicBezTo>
                  <a:pt x="90288" y="12573"/>
                  <a:pt x="90733" y="12727"/>
                  <a:pt x="91155" y="12891"/>
                </a:cubicBezTo>
                <a:cubicBezTo>
                  <a:pt x="91394" y="12979"/>
                  <a:pt x="91621" y="13080"/>
                  <a:pt x="91785" y="13155"/>
                </a:cubicBezTo>
                <a:cubicBezTo>
                  <a:pt x="91873" y="13193"/>
                  <a:pt x="91949" y="13231"/>
                  <a:pt x="92037" y="13256"/>
                </a:cubicBezTo>
                <a:cubicBezTo>
                  <a:pt x="91180" y="12866"/>
                  <a:pt x="90311" y="12525"/>
                  <a:pt x="89403" y="12248"/>
                </a:cubicBezTo>
                <a:lnTo>
                  <a:pt x="89403" y="12248"/>
                </a:lnTo>
                <a:cubicBezTo>
                  <a:pt x="89731" y="12324"/>
                  <a:pt x="90059" y="12425"/>
                  <a:pt x="90374" y="12538"/>
                </a:cubicBezTo>
                <a:cubicBezTo>
                  <a:pt x="91142" y="12815"/>
                  <a:pt x="91898" y="13143"/>
                  <a:pt x="92642" y="13521"/>
                </a:cubicBezTo>
                <a:cubicBezTo>
                  <a:pt x="92741" y="13577"/>
                  <a:pt x="92771" y="13597"/>
                  <a:pt x="92762" y="13597"/>
                </a:cubicBezTo>
                <a:cubicBezTo>
                  <a:pt x="92733" y="13597"/>
                  <a:pt x="92358" y="13419"/>
                  <a:pt x="92339" y="13419"/>
                </a:cubicBezTo>
                <a:cubicBezTo>
                  <a:pt x="92339" y="13419"/>
                  <a:pt x="92339" y="13419"/>
                  <a:pt x="92339" y="13420"/>
                </a:cubicBezTo>
                <a:lnTo>
                  <a:pt x="92680" y="13584"/>
                </a:lnTo>
                <a:cubicBezTo>
                  <a:pt x="92831" y="13672"/>
                  <a:pt x="93020" y="13773"/>
                  <a:pt x="93209" y="13874"/>
                </a:cubicBezTo>
                <a:cubicBezTo>
                  <a:pt x="93380" y="13980"/>
                  <a:pt x="93546" y="14089"/>
                  <a:pt x="93682" y="14179"/>
                </a:cubicBezTo>
                <a:lnTo>
                  <a:pt x="93682" y="14179"/>
                </a:lnTo>
                <a:cubicBezTo>
                  <a:pt x="93568" y="14107"/>
                  <a:pt x="93453" y="14034"/>
                  <a:pt x="93335" y="13962"/>
                </a:cubicBezTo>
                <a:lnTo>
                  <a:pt x="93335" y="13962"/>
                </a:lnTo>
                <a:cubicBezTo>
                  <a:pt x="93725" y="14201"/>
                  <a:pt x="94104" y="14466"/>
                  <a:pt x="94469" y="14743"/>
                </a:cubicBezTo>
                <a:cubicBezTo>
                  <a:pt x="94860" y="15058"/>
                  <a:pt x="95238" y="15411"/>
                  <a:pt x="95565" y="15789"/>
                </a:cubicBezTo>
                <a:cubicBezTo>
                  <a:pt x="95729" y="16003"/>
                  <a:pt x="95893" y="16217"/>
                  <a:pt x="96044" y="16432"/>
                </a:cubicBezTo>
                <a:cubicBezTo>
                  <a:pt x="96195" y="16658"/>
                  <a:pt x="96296" y="16860"/>
                  <a:pt x="96321" y="16885"/>
                </a:cubicBezTo>
                <a:cubicBezTo>
                  <a:pt x="96220" y="16709"/>
                  <a:pt x="96132" y="16532"/>
                  <a:pt x="96044" y="16343"/>
                </a:cubicBezTo>
                <a:cubicBezTo>
                  <a:pt x="96041" y="16322"/>
                  <a:pt x="96043" y="16312"/>
                  <a:pt x="96051" y="16312"/>
                </a:cubicBezTo>
                <a:cubicBezTo>
                  <a:pt x="96073" y="16312"/>
                  <a:pt x="96133" y="16380"/>
                  <a:pt x="96233" y="16507"/>
                </a:cubicBezTo>
                <a:cubicBezTo>
                  <a:pt x="96258" y="16545"/>
                  <a:pt x="96334" y="16684"/>
                  <a:pt x="96447" y="16873"/>
                </a:cubicBezTo>
                <a:cubicBezTo>
                  <a:pt x="96498" y="16974"/>
                  <a:pt x="96561" y="17087"/>
                  <a:pt x="96624" y="17213"/>
                </a:cubicBezTo>
                <a:cubicBezTo>
                  <a:pt x="96687" y="17339"/>
                  <a:pt x="96750" y="17478"/>
                  <a:pt x="96800" y="17616"/>
                </a:cubicBezTo>
                <a:cubicBezTo>
                  <a:pt x="96977" y="18082"/>
                  <a:pt x="97103" y="18561"/>
                  <a:pt x="97191" y="19053"/>
                </a:cubicBezTo>
                <a:cubicBezTo>
                  <a:pt x="97204" y="19175"/>
                  <a:pt x="97208" y="19223"/>
                  <a:pt x="97204" y="19223"/>
                </a:cubicBezTo>
                <a:cubicBezTo>
                  <a:pt x="97198" y="19223"/>
                  <a:pt x="97165" y="19049"/>
                  <a:pt x="97115" y="18876"/>
                </a:cubicBezTo>
                <a:cubicBezTo>
                  <a:pt x="97071" y="18692"/>
                  <a:pt x="97015" y="18501"/>
                  <a:pt x="97011" y="18501"/>
                </a:cubicBezTo>
                <a:lnTo>
                  <a:pt x="97011" y="18501"/>
                </a:lnTo>
                <a:cubicBezTo>
                  <a:pt x="97009" y="18501"/>
                  <a:pt x="97017" y="18537"/>
                  <a:pt x="97040" y="18624"/>
                </a:cubicBezTo>
                <a:cubicBezTo>
                  <a:pt x="97090" y="18801"/>
                  <a:pt x="97128" y="18990"/>
                  <a:pt x="97166" y="19179"/>
                </a:cubicBezTo>
                <a:cubicBezTo>
                  <a:pt x="97191" y="19405"/>
                  <a:pt x="97178" y="19355"/>
                  <a:pt x="97178" y="19368"/>
                </a:cubicBezTo>
                <a:cubicBezTo>
                  <a:pt x="97178" y="19418"/>
                  <a:pt x="97178" y="19456"/>
                  <a:pt x="97191" y="19494"/>
                </a:cubicBezTo>
                <a:cubicBezTo>
                  <a:pt x="97191" y="19569"/>
                  <a:pt x="97216" y="19721"/>
                  <a:pt x="97229" y="19960"/>
                </a:cubicBezTo>
                <a:cubicBezTo>
                  <a:pt x="97237" y="20151"/>
                  <a:pt x="97240" y="20343"/>
                  <a:pt x="97237" y="20531"/>
                </a:cubicBezTo>
                <a:lnTo>
                  <a:pt x="97237" y="20531"/>
                </a:lnTo>
                <a:cubicBezTo>
                  <a:pt x="97238" y="20494"/>
                  <a:pt x="97240" y="20455"/>
                  <a:pt x="97241" y="20414"/>
                </a:cubicBezTo>
                <a:lnTo>
                  <a:pt x="97241" y="20414"/>
                </a:lnTo>
                <a:cubicBezTo>
                  <a:pt x="97241" y="20652"/>
                  <a:pt x="97241" y="20840"/>
                  <a:pt x="97216" y="20991"/>
                </a:cubicBezTo>
                <a:lnTo>
                  <a:pt x="97216" y="20991"/>
                </a:lnTo>
                <a:cubicBezTo>
                  <a:pt x="97217" y="20972"/>
                  <a:pt x="97219" y="20941"/>
                  <a:pt x="97221" y="20897"/>
                </a:cubicBezTo>
                <a:lnTo>
                  <a:pt x="97221" y="20897"/>
                </a:lnTo>
                <a:cubicBezTo>
                  <a:pt x="97214" y="20969"/>
                  <a:pt x="97208" y="21015"/>
                  <a:pt x="97212" y="21015"/>
                </a:cubicBezTo>
                <a:cubicBezTo>
                  <a:pt x="97212" y="21015"/>
                  <a:pt x="97213" y="21013"/>
                  <a:pt x="97215" y="21010"/>
                </a:cubicBezTo>
                <a:lnTo>
                  <a:pt x="97215" y="21010"/>
                </a:lnTo>
                <a:cubicBezTo>
                  <a:pt x="97202" y="21154"/>
                  <a:pt x="97190" y="21288"/>
                  <a:pt x="97178" y="21409"/>
                </a:cubicBezTo>
                <a:cubicBezTo>
                  <a:pt x="97128" y="21787"/>
                  <a:pt x="97052" y="22152"/>
                  <a:pt x="96951" y="22518"/>
                </a:cubicBezTo>
                <a:cubicBezTo>
                  <a:pt x="96963" y="22479"/>
                  <a:pt x="96969" y="22461"/>
                  <a:pt x="96972" y="22461"/>
                </a:cubicBezTo>
                <a:lnTo>
                  <a:pt x="96972" y="22461"/>
                </a:lnTo>
                <a:cubicBezTo>
                  <a:pt x="96981" y="22461"/>
                  <a:pt x="96939" y="22680"/>
                  <a:pt x="96851" y="22984"/>
                </a:cubicBezTo>
                <a:cubicBezTo>
                  <a:pt x="96699" y="23463"/>
                  <a:pt x="96523" y="23917"/>
                  <a:pt x="96296" y="24345"/>
                </a:cubicBezTo>
                <a:cubicBezTo>
                  <a:pt x="96246" y="24421"/>
                  <a:pt x="96195" y="24496"/>
                  <a:pt x="96157" y="24572"/>
                </a:cubicBezTo>
                <a:cubicBezTo>
                  <a:pt x="95754" y="25290"/>
                  <a:pt x="95263" y="25945"/>
                  <a:pt x="94671" y="26512"/>
                </a:cubicBezTo>
                <a:cubicBezTo>
                  <a:pt x="94406" y="26764"/>
                  <a:pt x="94116" y="27004"/>
                  <a:pt x="93814" y="27231"/>
                </a:cubicBezTo>
                <a:cubicBezTo>
                  <a:pt x="93473" y="27457"/>
                  <a:pt x="93121" y="27684"/>
                  <a:pt x="92755" y="27873"/>
                </a:cubicBezTo>
                <a:cubicBezTo>
                  <a:pt x="92642" y="27956"/>
                  <a:pt x="92082" y="28190"/>
                  <a:pt x="92068" y="28190"/>
                </a:cubicBezTo>
                <a:cubicBezTo>
                  <a:pt x="92064" y="28190"/>
                  <a:pt x="92088" y="28178"/>
                  <a:pt x="92150" y="28150"/>
                </a:cubicBezTo>
                <a:lnTo>
                  <a:pt x="92150" y="28150"/>
                </a:lnTo>
                <a:cubicBezTo>
                  <a:pt x="92024" y="28201"/>
                  <a:pt x="91924" y="28264"/>
                  <a:pt x="91772" y="28314"/>
                </a:cubicBezTo>
                <a:lnTo>
                  <a:pt x="91268" y="28503"/>
                </a:lnTo>
                <a:cubicBezTo>
                  <a:pt x="91520" y="28415"/>
                  <a:pt x="91747" y="28339"/>
                  <a:pt x="91936" y="28251"/>
                </a:cubicBezTo>
                <a:lnTo>
                  <a:pt x="91936" y="28251"/>
                </a:lnTo>
                <a:cubicBezTo>
                  <a:pt x="91949" y="28264"/>
                  <a:pt x="91621" y="28415"/>
                  <a:pt x="91067" y="28604"/>
                </a:cubicBezTo>
                <a:cubicBezTo>
                  <a:pt x="90323" y="28831"/>
                  <a:pt x="89542" y="28982"/>
                  <a:pt x="88761" y="29045"/>
                </a:cubicBezTo>
                <a:cubicBezTo>
                  <a:pt x="88484" y="29064"/>
                  <a:pt x="88282" y="29075"/>
                  <a:pt x="88143" y="29075"/>
                </a:cubicBezTo>
                <a:cubicBezTo>
                  <a:pt x="88093" y="29075"/>
                  <a:pt x="88051" y="29074"/>
                  <a:pt x="88017" y="29070"/>
                </a:cubicBezTo>
                <a:cubicBezTo>
                  <a:pt x="87954" y="29070"/>
                  <a:pt x="87891" y="29070"/>
                  <a:pt x="87828" y="29058"/>
                </a:cubicBezTo>
                <a:lnTo>
                  <a:pt x="87841" y="29058"/>
                </a:lnTo>
                <a:cubicBezTo>
                  <a:pt x="87664" y="29058"/>
                  <a:pt x="87501" y="29058"/>
                  <a:pt x="87337" y="29045"/>
                </a:cubicBezTo>
                <a:lnTo>
                  <a:pt x="86908" y="29020"/>
                </a:lnTo>
                <a:cubicBezTo>
                  <a:pt x="86644" y="29007"/>
                  <a:pt x="86430" y="28957"/>
                  <a:pt x="86228" y="28944"/>
                </a:cubicBezTo>
                <a:lnTo>
                  <a:pt x="85951" y="28907"/>
                </a:lnTo>
                <a:lnTo>
                  <a:pt x="85711" y="28856"/>
                </a:lnTo>
                <a:lnTo>
                  <a:pt x="85283" y="28780"/>
                </a:lnTo>
                <a:cubicBezTo>
                  <a:pt x="85018" y="28730"/>
                  <a:pt x="84766" y="28654"/>
                  <a:pt x="84439" y="28566"/>
                </a:cubicBezTo>
                <a:cubicBezTo>
                  <a:pt x="84010" y="28440"/>
                  <a:pt x="83594" y="28276"/>
                  <a:pt x="83179" y="28100"/>
                </a:cubicBezTo>
                <a:cubicBezTo>
                  <a:pt x="83053" y="28050"/>
                  <a:pt x="82939" y="27987"/>
                  <a:pt x="82813" y="27924"/>
                </a:cubicBezTo>
                <a:cubicBezTo>
                  <a:pt x="82796" y="27907"/>
                  <a:pt x="82789" y="27900"/>
                  <a:pt x="82790" y="27900"/>
                </a:cubicBezTo>
                <a:lnTo>
                  <a:pt x="82790" y="27900"/>
                </a:lnTo>
                <a:cubicBezTo>
                  <a:pt x="82792" y="27900"/>
                  <a:pt x="82805" y="27910"/>
                  <a:pt x="82826" y="27924"/>
                </a:cubicBezTo>
                <a:cubicBezTo>
                  <a:pt x="82881" y="27942"/>
                  <a:pt x="82983" y="27980"/>
                  <a:pt x="82995" y="27980"/>
                </a:cubicBezTo>
                <a:cubicBezTo>
                  <a:pt x="83000" y="27980"/>
                  <a:pt x="82992" y="27975"/>
                  <a:pt x="82964" y="27961"/>
                </a:cubicBezTo>
                <a:lnTo>
                  <a:pt x="82964" y="27961"/>
                </a:lnTo>
                <a:cubicBezTo>
                  <a:pt x="83254" y="28087"/>
                  <a:pt x="83506" y="28188"/>
                  <a:pt x="83733" y="28276"/>
                </a:cubicBezTo>
                <a:lnTo>
                  <a:pt x="84376" y="28503"/>
                </a:lnTo>
                <a:cubicBezTo>
                  <a:pt x="84506" y="28544"/>
                  <a:pt x="84635" y="28579"/>
                  <a:pt x="84762" y="28613"/>
                </a:cubicBezTo>
                <a:lnTo>
                  <a:pt x="84762" y="28613"/>
                </a:lnTo>
                <a:cubicBezTo>
                  <a:pt x="84696" y="28594"/>
                  <a:pt x="84630" y="28574"/>
                  <a:pt x="84565" y="28554"/>
                </a:cubicBezTo>
                <a:lnTo>
                  <a:pt x="84565" y="28554"/>
                </a:lnTo>
                <a:lnTo>
                  <a:pt x="84905" y="28642"/>
                </a:lnTo>
                <a:cubicBezTo>
                  <a:pt x="85043" y="28680"/>
                  <a:pt x="85195" y="28730"/>
                  <a:pt x="85346" y="28755"/>
                </a:cubicBezTo>
                <a:cubicBezTo>
                  <a:pt x="85648" y="28806"/>
                  <a:pt x="85963" y="28881"/>
                  <a:pt x="86178" y="28907"/>
                </a:cubicBezTo>
                <a:cubicBezTo>
                  <a:pt x="85989" y="28881"/>
                  <a:pt x="85598" y="28806"/>
                  <a:pt x="85094" y="28680"/>
                </a:cubicBezTo>
                <a:cubicBezTo>
                  <a:pt x="84489" y="28541"/>
                  <a:pt x="83909" y="28339"/>
                  <a:pt x="83342" y="28100"/>
                </a:cubicBezTo>
                <a:cubicBezTo>
                  <a:pt x="83015" y="27987"/>
                  <a:pt x="82712" y="27810"/>
                  <a:pt x="82385" y="27659"/>
                </a:cubicBezTo>
                <a:cubicBezTo>
                  <a:pt x="82221" y="27571"/>
                  <a:pt x="82070" y="27483"/>
                  <a:pt x="81906" y="27394"/>
                </a:cubicBezTo>
                <a:cubicBezTo>
                  <a:pt x="81755" y="27306"/>
                  <a:pt x="81603" y="27218"/>
                  <a:pt x="81465" y="27117"/>
                </a:cubicBezTo>
                <a:cubicBezTo>
                  <a:pt x="80936" y="26764"/>
                  <a:pt x="80444" y="26374"/>
                  <a:pt x="79991" y="25920"/>
                </a:cubicBezTo>
                <a:cubicBezTo>
                  <a:pt x="79754" y="25704"/>
                  <a:pt x="79425" y="25328"/>
                  <a:pt x="79422" y="25328"/>
                </a:cubicBezTo>
                <a:lnTo>
                  <a:pt x="79422" y="25328"/>
                </a:lnTo>
                <a:cubicBezTo>
                  <a:pt x="79421" y="25328"/>
                  <a:pt x="79437" y="25347"/>
                  <a:pt x="79474" y="25391"/>
                </a:cubicBezTo>
                <a:cubicBezTo>
                  <a:pt x="79625" y="25567"/>
                  <a:pt x="79789" y="25731"/>
                  <a:pt x="79940" y="25895"/>
                </a:cubicBezTo>
                <a:cubicBezTo>
                  <a:pt x="80005" y="25967"/>
                  <a:pt x="80033" y="25994"/>
                  <a:pt x="80033" y="25994"/>
                </a:cubicBezTo>
                <a:cubicBezTo>
                  <a:pt x="80033" y="25994"/>
                  <a:pt x="80017" y="25979"/>
                  <a:pt x="79991" y="25958"/>
                </a:cubicBezTo>
                <a:cubicBezTo>
                  <a:pt x="79928" y="25908"/>
                  <a:pt x="79839" y="25807"/>
                  <a:pt x="79726" y="25693"/>
                </a:cubicBezTo>
                <a:cubicBezTo>
                  <a:pt x="79593" y="25560"/>
                  <a:pt x="79480" y="25433"/>
                  <a:pt x="79479" y="25433"/>
                </a:cubicBezTo>
                <a:lnTo>
                  <a:pt x="79479" y="25433"/>
                </a:lnTo>
                <a:cubicBezTo>
                  <a:pt x="79478" y="25433"/>
                  <a:pt x="79520" y="25481"/>
                  <a:pt x="79625" y="25605"/>
                </a:cubicBezTo>
                <a:cubicBezTo>
                  <a:pt x="79285" y="25240"/>
                  <a:pt x="78982" y="24849"/>
                  <a:pt x="78718" y="24421"/>
                </a:cubicBezTo>
                <a:cubicBezTo>
                  <a:pt x="78403" y="23904"/>
                  <a:pt x="78163" y="23350"/>
                  <a:pt x="78025" y="22770"/>
                </a:cubicBezTo>
                <a:cubicBezTo>
                  <a:pt x="78013" y="22699"/>
                  <a:pt x="78001" y="22617"/>
                  <a:pt x="78000" y="22534"/>
                </a:cubicBezTo>
                <a:lnTo>
                  <a:pt x="78000" y="22534"/>
                </a:lnTo>
                <a:cubicBezTo>
                  <a:pt x="78001" y="22538"/>
                  <a:pt x="78001" y="22543"/>
                  <a:pt x="78002" y="22547"/>
                </a:cubicBezTo>
                <a:lnTo>
                  <a:pt x="78002" y="22547"/>
                </a:lnTo>
                <a:cubicBezTo>
                  <a:pt x="78001" y="22537"/>
                  <a:pt x="78000" y="22528"/>
                  <a:pt x="78000" y="22518"/>
                </a:cubicBezTo>
                <a:lnTo>
                  <a:pt x="78000" y="22518"/>
                </a:lnTo>
                <a:cubicBezTo>
                  <a:pt x="78000" y="22523"/>
                  <a:pt x="78000" y="22528"/>
                  <a:pt x="78000" y="22534"/>
                </a:cubicBezTo>
                <a:lnTo>
                  <a:pt x="78000" y="22534"/>
                </a:lnTo>
                <a:cubicBezTo>
                  <a:pt x="77995" y="22508"/>
                  <a:pt x="77991" y="22481"/>
                  <a:pt x="77987" y="22455"/>
                </a:cubicBezTo>
                <a:lnTo>
                  <a:pt x="77949" y="22266"/>
                </a:lnTo>
                <a:cubicBezTo>
                  <a:pt x="77949" y="22203"/>
                  <a:pt x="77937" y="22140"/>
                  <a:pt x="77937" y="22089"/>
                </a:cubicBezTo>
                <a:cubicBezTo>
                  <a:pt x="77924" y="21963"/>
                  <a:pt x="77899" y="21837"/>
                  <a:pt x="77899" y="21724"/>
                </a:cubicBezTo>
                <a:cubicBezTo>
                  <a:pt x="77886" y="21497"/>
                  <a:pt x="77899" y="21296"/>
                  <a:pt x="77899" y="21144"/>
                </a:cubicBezTo>
                <a:lnTo>
                  <a:pt x="77899" y="21144"/>
                </a:lnTo>
                <a:cubicBezTo>
                  <a:pt x="77874" y="21447"/>
                  <a:pt x="77874" y="21749"/>
                  <a:pt x="77911" y="22064"/>
                </a:cubicBezTo>
                <a:cubicBezTo>
                  <a:pt x="77848" y="21548"/>
                  <a:pt x="77848" y="21031"/>
                  <a:pt x="77937" y="20514"/>
                </a:cubicBezTo>
                <a:cubicBezTo>
                  <a:pt x="78004" y="20081"/>
                  <a:pt x="78108" y="19654"/>
                  <a:pt x="78250" y="19241"/>
                </a:cubicBezTo>
                <a:lnTo>
                  <a:pt x="78250" y="19241"/>
                </a:lnTo>
                <a:cubicBezTo>
                  <a:pt x="78246" y="19250"/>
                  <a:pt x="78243" y="19258"/>
                  <a:pt x="78239" y="19267"/>
                </a:cubicBezTo>
                <a:cubicBezTo>
                  <a:pt x="78201" y="19355"/>
                  <a:pt x="78151" y="19494"/>
                  <a:pt x="78037" y="19897"/>
                </a:cubicBezTo>
                <a:cubicBezTo>
                  <a:pt x="78057" y="19837"/>
                  <a:pt x="78067" y="19810"/>
                  <a:pt x="78068" y="19810"/>
                </a:cubicBezTo>
                <a:lnTo>
                  <a:pt x="78068" y="19810"/>
                </a:lnTo>
                <a:cubicBezTo>
                  <a:pt x="78076" y="19810"/>
                  <a:pt x="77915" y="20397"/>
                  <a:pt x="77874" y="20968"/>
                </a:cubicBezTo>
                <a:cubicBezTo>
                  <a:pt x="77828" y="21472"/>
                  <a:pt x="77869" y="21949"/>
                  <a:pt x="77880" y="21949"/>
                </a:cubicBezTo>
                <a:cubicBezTo>
                  <a:pt x="77881" y="21949"/>
                  <a:pt x="77882" y="21940"/>
                  <a:pt x="77882" y="21919"/>
                </a:cubicBezTo>
                <a:lnTo>
                  <a:pt x="77882" y="21919"/>
                </a:lnTo>
                <a:cubicBezTo>
                  <a:pt x="77884" y="21957"/>
                  <a:pt x="77886" y="21997"/>
                  <a:pt x="77886" y="22039"/>
                </a:cubicBezTo>
                <a:cubicBezTo>
                  <a:pt x="77886" y="22140"/>
                  <a:pt x="77899" y="22241"/>
                  <a:pt x="77924" y="22329"/>
                </a:cubicBezTo>
                <a:cubicBezTo>
                  <a:pt x="77949" y="22530"/>
                  <a:pt x="77987" y="22719"/>
                  <a:pt x="78037" y="22909"/>
                </a:cubicBezTo>
                <a:lnTo>
                  <a:pt x="78126" y="23211"/>
                </a:lnTo>
                <a:lnTo>
                  <a:pt x="78239" y="23526"/>
                </a:lnTo>
                <a:cubicBezTo>
                  <a:pt x="78277" y="23639"/>
                  <a:pt x="78327" y="23753"/>
                  <a:pt x="78378" y="23854"/>
                </a:cubicBezTo>
                <a:cubicBezTo>
                  <a:pt x="78428" y="23967"/>
                  <a:pt x="78478" y="24093"/>
                  <a:pt x="78554" y="24219"/>
                </a:cubicBezTo>
                <a:cubicBezTo>
                  <a:pt x="78554" y="24205"/>
                  <a:pt x="78539" y="24172"/>
                  <a:pt x="78527" y="24149"/>
                </a:cubicBezTo>
                <a:lnTo>
                  <a:pt x="78527" y="24149"/>
                </a:lnTo>
                <a:lnTo>
                  <a:pt x="78604" y="24282"/>
                </a:lnTo>
                <a:cubicBezTo>
                  <a:pt x="78655" y="24370"/>
                  <a:pt x="78730" y="24509"/>
                  <a:pt x="78869" y="24710"/>
                </a:cubicBezTo>
                <a:lnTo>
                  <a:pt x="78887" y="24735"/>
                </a:lnTo>
                <a:lnTo>
                  <a:pt x="78887" y="24735"/>
                </a:lnTo>
                <a:cubicBezTo>
                  <a:pt x="78807" y="24609"/>
                  <a:pt x="78745" y="24514"/>
                  <a:pt x="78718" y="24458"/>
                </a:cubicBezTo>
                <a:lnTo>
                  <a:pt x="78718" y="24458"/>
                </a:lnTo>
                <a:cubicBezTo>
                  <a:pt x="78781" y="24559"/>
                  <a:pt x="78894" y="24723"/>
                  <a:pt x="79020" y="24899"/>
                </a:cubicBezTo>
                <a:cubicBezTo>
                  <a:pt x="79146" y="25088"/>
                  <a:pt x="79310" y="25290"/>
                  <a:pt x="79486" y="25479"/>
                </a:cubicBezTo>
                <a:cubicBezTo>
                  <a:pt x="79562" y="25580"/>
                  <a:pt x="79650" y="25668"/>
                  <a:pt x="79739" y="25756"/>
                </a:cubicBezTo>
                <a:cubicBezTo>
                  <a:pt x="79827" y="25845"/>
                  <a:pt x="79915" y="25933"/>
                  <a:pt x="79991" y="26021"/>
                </a:cubicBezTo>
                <a:cubicBezTo>
                  <a:pt x="80167" y="26172"/>
                  <a:pt x="80306" y="26311"/>
                  <a:pt x="80406" y="26386"/>
                </a:cubicBezTo>
                <a:cubicBezTo>
                  <a:pt x="80528" y="26490"/>
                  <a:pt x="80568" y="26525"/>
                  <a:pt x="80568" y="26525"/>
                </a:cubicBezTo>
                <a:cubicBezTo>
                  <a:pt x="80567" y="26525"/>
                  <a:pt x="80410" y="26392"/>
                  <a:pt x="80401" y="26392"/>
                </a:cubicBezTo>
                <a:lnTo>
                  <a:pt x="80401" y="26392"/>
                </a:lnTo>
                <a:cubicBezTo>
                  <a:pt x="80398" y="26392"/>
                  <a:pt x="80412" y="26407"/>
                  <a:pt x="80457" y="26449"/>
                </a:cubicBezTo>
                <a:cubicBezTo>
                  <a:pt x="80658" y="26613"/>
                  <a:pt x="80873" y="26764"/>
                  <a:pt x="81087" y="26916"/>
                </a:cubicBezTo>
                <a:cubicBezTo>
                  <a:pt x="81120" y="26957"/>
                  <a:pt x="81659" y="27319"/>
                  <a:pt x="81699" y="27352"/>
                </a:cubicBezTo>
                <a:lnTo>
                  <a:pt x="81699" y="27352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688" y="27347"/>
                  <a:pt x="81701" y="27354"/>
                  <a:pt x="81702" y="27354"/>
                </a:cubicBezTo>
                <a:cubicBezTo>
                  <a:pt x="81702" y="27354"/>
                  <a:pt x="81701" y="27354"/>
                  <a:pt x="81699" y="27352"/>
                </a:cubicBezTo>
                <a:lnTo>
                  <a:pt x="81699" y="27352"/>
                </a:lnTo>
                <a:lnTo>
                  <a:pt x="81729" y="27369"/>
                </a:lnTo>
                <a:cubicBezTo>
                  <a:pt x="81737" y="27374"/>
                  <a:pt x="81744" y="27379"/>
                  <a:pt x="81751" y="27383"/>
                </a:cubicBezTo>
                <a:lnTo>
                  <a:pt x="81751" y="27383"/>
                </a:lnTo>
                <a:cubicBezTo>
                  <a:pt x="81756" y="27389"/>
                  <a:pt x="81766" y="27397"/>
                  <a:pt x="81780" y="27407"/>
                </a:cubicBezTo>
                <a:cubicBezTo>
                  <a:pt x="81796" y="27415"/>
                  <a:pt x="81817" y="27426"/>
                  <a:pt x="81841" y="27440"/>
                </a:cubicBezTo>
                <a:lnTo>
                  <a:pt x="81841" y="27440"/>
                </a:lnTo>
                <a:cubicBezTo>
                  <a:pt x="81981" y="27525"/>
                  <a:pt x="82120" y="27605"/>
                  <a:pt x="82259" y="27684"/>
                </a:cubicBezTo>
                <a:cubicBezTo>
                  <a:pt x="82435" y="27798"/>
                  <a:pt x="82599" y="27861"/>
                  <a:pt x="82788" y="27949"/>
                </a:cubicBezTo>
                <a:cubicBezTo>
                  <a:pt x="82964" y="28050"/>
                  <a:pt x="83166" y="28125"/>
                  <a:pt x="83355" y="28213"/>
                </a:cubicBezTo>
                <a:cubicBezTo>
                  <a:pt x="83733" y="28377"/>
                  <a:pt x="84124" y="28491"/>
                  <a:pt x="84413" y="28591"/>
                </a:cubicBezTo>
                <a:cubicBezTo>
                  <a:pt x="84703" y="28692"/>
                  <a:pt x="85043" y="28768"/>
                  <a:pt x="85270" y="28818"/>
                </a:cubicBezTo>
                <a:cubicBezTo>
                  <a:pt x="85414" y="28841"/>
                  <a:pt x="85499" y="28859"/>
                  <a:pt x="85492" y="28859"/>
                </a:cubicBezTo>
                <a:cubicBezTo>
                  <a:pt x="85490" y="28859"/>
                  <a:pt x="85484" y="28858"/>
                  <a:pt x="85474" y="28856"/>
                </a:cubicBezTo>
                <a:lnTo>
                  <a:pt x="85474" y="28856"/>
                </a:lnTo>
                <a:cubicBezTo>
                  <a:pt x="85746" y="28910"/>
                  <a:pt x="86019" y="28962"/>
                  <a:pt x="86291" y="28995"/>
                </a:cubicBezTo>
                <a:cubicBezTo>
                  <a:pt x="86455" y="29020"/>
                  <a:pt x="86606" y="29045"/>
                  <a:pt x="86770" y="29058"/>
                </a:cubicBezTo>
                <a:lnTo>
                  <a:pt x="87249" y="29096"/>
                </a:lnTo>
                <a:lnTo>
                  <a:pt x="87261" y="29096"/>
                </a:lnTo>
                <a:cubicBezTo>
                  <a:pt x="87475" y="29106"/>
                  <a:pt x="87688" y="29112"/>
                  <a:pt x="87902" y="29112"/>
                </a:cubicBezTo>
                <a:cubicBezTo>
                  <a:pt x="88674" y="29112"/>
                  <a:pt x="89447" y="29039"/>
                  <a:pt x="90197" y="28881"/>
                </a:cubicBezTo>
                <a:cubicBezTo>
                  <a:pt x="91231" y="28667"/>
                  <a:pt x="92226" y="28289"/>
                  <a:pt x="93133" y="27772"/>
                </a:cubicBezTo>
                <a:cubicBezTo>
                  <a:pt x="93826" y="27369"/>
                  <a:pt x="94456" y="26878"/>
                  <a:pt x="94998" y="26298"/>
                </a:cubicBezTo>
                <a:lnTo>
                  <a:pt x="95149" y="26147"/>
                </a:lnTo>
                <a:cubicBezTo>
                  <a:pt x="95502" y="25756"/>
                  <a:pt x="95817" y="25315"/>
                  <a:pt x="96094" y="24862"/>
                </a:cubicBezTo>
                <a:cubicBezTo>
                  <a:pt x="96309" y="24509"/>
                  <a:pt x="96498" y="24143"/>
                  <a:pt x="96661" y="23765"/>
                </a:cubicBezTo>
                <a:cubicBezTo>
                  <a:pt x="97002" y="22997"/>
                  <a:pt x="97229" y="22178"/>
                  <a:pt x="97329" y="21333"/>
                </a:cubicBezTo>
                <a:cubicBezTo>
                  <a:pt x="97392" y="20804"/>
                  <a:pt x="97405" y="20275"/>
                  <a:pt x="97355" y="19733"/>
                </a:cubicBezTo>
                <a:cubicBezTo>
                  <a:pt x="97317" y="19292"/>
                  <a:pt x="97241" y="18838"/>
                  <a:pt x="97128" y="18410"/>
                </a:cubicBezTo>
                <a:lnTo>
                  <a:pt x="97090" y="18360"/>
                </a:lnTo>
                <a:cubicBezTo>
                  <a:pt x="96813" y="17326"/>
                  <a:pt x="96271" y="16381"/>
                  <a:pt x="95540" y="15587"/>
                </a:cubicBezTo>
                <a:lnTo>
                  <a:pt x="95540" y="15587"/>
                </a:lnTo>
                <a:lnTo>
                  <a:pt x="95578" y="15650"/>
                </a:lnTo>
                <a:cubicBezTo>
                  <a:pt x="95137" y="15172"/>
                  <a:pt x="94645" y="14718"/>
                  <a:pt x="94104" y="14340"/>
                </a:cubicBezTo>
                <a:cubicBezTo>
                  <a:pt x="93436" y="13861"/>
                  <a:pt x="92730" y="13458"/>
                  <a:pt x="91987" y="13118"/>
                </a:cubicBezTo>
                <a:lnTo>
                  <a:pt x="91987" y="13118"/>
                </a:lnTo>
                <a:cubicBezTo>
                  <a:pt x="92050" y="13130"/>
                  <a:pt x="92163" y="13193"/>
                  <a:pt x="92302" y="13256"/>
                </a:cubicBezTo>
                <a:lnTo>
                  <a:pt x="92743" y="13483"/>
                </a:lnTo>
                <a:cubicBezTo>
                  <a:pt x="92289" y="13244"/>
                  <a:pt x="91835" y="13017"/>
                  <a:pt x="91357" y="12815"/>
                </a:cubicBezTo>
                <a:cubicBezTo>
                  <a:pt x="90878" y="12614"/>
                  <a:pt x="90386" y="12425"/>
                  <a:pt x="89895" y="12261"/>
                </a:cubicBezTo>
                <a:cubicBezTo>
                  <a:pt x="89403" y="12110"/>
                  <a:pt x="88912" y="11946"/>
                  <a:pt x="88446" y="11795"/>
                </a:cubicBezTo>
                <a:cubicBezTo>
                  <a:pt x="87967" y="11656"/>
                  <a:pt x="87513" y="11517"/>
                  <a:pt x="87072" y="11391"/>
                </a:cubicBezTo>
                <a:lnTo>
                  <a:pt x="86493" y="11228"/>
                </a:lnTo>
                <a:lnTo>
                  <a:pt x="86087" y="11121"/>
                </a:lnTo>
                <a:lnTo>
                  <a:pt x="86087" y="11121"/>
                </a:lnTo>
                <a:lnTo>
                  <a:pt x="85938" y="11089"/>
                </a:lnTo>
                <a:lnTo>
                  <a:pt x="85333" y="10925"/>
                </a:lnTo>
                <a:lnTo>
                  <a:pt x="85837" y="11064"/>
                </a:lnTo>
                <a:cubicBezTo>
                  <a:pt x="85497" y="10976"/>
                  <a:pt x="84993" y="10850"/>
                  <a:pt x="84476" y="10736"/>
                </a:cubicBezTo>
                <a:lnTo>
                  <a:pt x="84262" y="10661"/>
                </a:lnTo>
                <a:lnTo>
                  <a:pt x="84149" y="10635"/>
                </a:lnTo>
                <a:cubicBezTo>
                  <a:pt x="83914" y="10583"/>
                  <a:pt x="83811" y="10563"/>
                  <a:pt x="83794" y="10563"/>
                </a:cubicBezTo>
                <a:cubicBezTo>
                  <a:pt x="83774" y="10563"/>
                  <a:pt x="83869" y="10589"/>
                  <a:pt x="84010" y="10623"/>
                </a:cubicBezTo>
                <a:cubicBezTo>
                  <a:pt x="83746" y="10572"/>
                  <a:pt x="83519" y="10522"/>
                  <a:pt x="83330" y="10497"/>
                </a:cubicBezTo>
                <a:cubicBezTo>
                  <a:pt x="82927" y="10383"/>
                  <a:pt x="81994" y="10232"/>
                  <a:pt x="81440" y="10119"/>
                </a:cubicBezTo>
                <a:cubicBezTo>
                  <a:pt x="81108" y="10057"/>
                  <a:pt x="78965" y="9732"/>
                  <a:pt x="78603" y="9716"/>
                </a:cubicBezTo>
                <a:lnTo>
                  <a:pt x="78603" y="9716"/>
                </a:lnTo>
                <a:cubicBezTo>
                  <a:pt x="78626" y="9719"/>
                  <a:pt x="78656" y="9723"/>
                  <a:pt x="78693" y="9728"/>
                </a:cubicBezTo>
                <a:lnTo>
                  <a:pt x="78601" y="9716"/>
                </a:lnTo>
                <a:lnTo>
                  <a:pt x="78601" y="9716"/>
                </a:lnTo>
                <a:cubicBezTo>
                  <a:pt x="78593" y="9716"/>
                  <a:pt x="78586" y="9715"/>
                  <a:pt x="78579" y="9715"/>
                </a:cubicBezTo>
                <a:cubicBezTo>
                  <a:pt x="78572" y="9715"/>
                  <a:pt x="78520" y="9707"/>
                  <a:pt x="78528" y="9707"/>
                </a:cubicBezTo>
                <a:cubicBezTo>
                  <a:pt x="78531" y="9707"/>
                  <a:pt x="78543" y="9708"/>
                  <a:pt x="78571" y="9712"/>
                </a:cubicBezTo>
                <a:lnTo>
                  <a:pt x="78571" y="9712"/>
                </a:lnTo>
                <a:lnTo>
                  <a:pt x="77836" y="9615"/>
                </a:lnTo>
                <a:cubicBezTo>
                  <a:pt x="77559" y="9589"/>
                  <a:pt x="77281" y="9564"/>
                  <a:pt x="77017" y="9539"/>
                </a:cubicBezTo>
                <a:lnTo>
                  <a:pt x="76777" y="9489"/>
                </a:lnTo>
                <a:cubicBezTo>
                  <a:pt x="76361" y="9451"/>
                  <a:pt x="75933" y="9426"/>
                  <a:pt x="75517" y="9400"/>
                </a:cubicBezTo>
                <a:cubicBezTo>
                  <a:pt x="75474" y="9396"/>
                  <a:pt x="75431" y="9392"/>
                  <a:pt x="75391" y="938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6"/>
          <p:cNvSpPr/>
          <p:nvPr/>
        </p:nvSpPr>
        <p:spPr>
          <a:xfrm rot="-9015087">
            <a:off x="-210317" y="3713926"/>
            <a:ext cx="975488" cy="649127"/>
          </a:xfrm>
          <a:custGeom>
            <a:rect b="b" l="l" r="r" t="t"/>
            <a:pathLst>
              <a:path extrusionOk="0" h="22378" w="33625">
                <a:moveTo>
                  <a:pt x="25520" y="85"/>
                </a:moveTo>
                <a:cubicBezTo>
                  <a:pt x="25573" y="90"/>
                  <a:pt x="25624" y="95"/>
                  <a:pt x="25671" y="102"/>
                </a:cubicBezTo>
                <a:lnTo>
                  <a:pt x="25671" y="102"/>
                </a:lnTo>
                <a:cubicBezTo>
                  <a:pt x="25618" y="93"/>
                  <a:pt x="25560" y="85"/>
                  <a:pt x="25520" y="85"/>
                </a:cubicBezTo>
                <a:close/>
                <a:moveTo>
                  <a:pt x="25671" y="102"/>
                </a:moveTo>
                <a:cubicBezTo>
                  <a:pt x="25705" y="107"/>
                  <a:pt x="25737" y="113"/>
                  <a:pt x="25761" y="117"/>
                </a:cubicBezTo>
                <a:cubicBezTo>
                  <a:pt x="25733" y="111"/>
                  <a:pt x="25703" y="106"/>
                  <a:pt x="25671" y="102"/>
                </a:cubicBezTo>
                <a:close/>
                <a:moveTo>
                  <a:pt x="27870" y="489"/>
                </a:moveTo>
                <a:cubicBezTo>
                  <a:pt x="27836" y="489"/>
                  <a:pt x="28053" y="538"/>
                  <a:pt x="28217" y="576"/>
                </a:cubicBezTo>
                <a:lnTo>
                  <a:pt x="28217" y="576"/>
                </a:lnTo>
                <a:cubicBezTo>
                  <a:pt x="28057" y="534"/>
                  <a:pt x="28012" y="522"/>
                  <a:pt x="27921" y="495"/>
                </a:cubicBezTo>
                <a:cubicBezTo>
                  <a:pt x="27893" y="491"/>
                  <a:pt x="27877" y="489"/>
                  <a:pt x="27870" y="489"/>
                </a:cubicBezTo>
                <a:close/>
                <a:moveTo>
                  <a:pt x="19734" y="679"/>
                </a:moveTo>
                <a:lnTo>
                  <a:pt x="19673" y="698"/>
                </a:lnTo>
                <a:lnTo>
                  <a:pt x="19673" y="698"/>
                </a:lnTo>
                <a:cubicBezTo>
                  <a:pt x="19690" y="694"/>
                  <a:pt x="19711" y="687"/>
                  <a:pt x="19734" y="679"/>
                </a:cubicBezTo>
                <a:close/>
                <a:moveTo>
                  <a:pt x="15754" y="2945"/>
                </a:moveTo>
                <a:cubicBezTo>
                  <a:pt x="15755" y="2945"/>
                  <a:pt x="15735" y="2966"/>
                  <a:pt x="15710" y="2986"/>
                </a:cubicBezTo>
                <a:lnTo>
                  <a:pt x="15710" y="2986"/>
                </a:lnTo>
                <a:cubicBezTo>
                  <a:pt x="15741" y="2956"/>
                  <a:pt x="15753" y="2945"/>
                  <a:pt x="15754" y="2945"/>
                </a:cubicBezTo>
                <a:close/>
                <a:moveTo>
                  <a:pt x="15716" y="2990"/>
                </a:moveTo>
                <a:lnTo>
                  <a:pt x="15641" y="3055"/>
                </a:lnTo>
                <a:cubicBezTo>
                  <a:pt x="15668" y="3027"/>
                  <a:pt x="15690" y="3006"/>
                  <a:pt x="15706" y="2990"/>
                </a:cubicBezTo>
                <a:close/>
                <a:moveTo>
                  <a:pt x="14971" y="3573"/>
                </a:moveTo>
                <a:cubicBezTo>
                  <a:pt x="14912" y="3628"/>
                  <a:pt x="14824" y="3732"/>
                  <a:pt x="14745" y="3827"/>
                </a:cubicBezTo>
                <a:lnTo>
                  <a:pt x="14745" y="3827"/>
                </a:lnTo>
                <a:cubicBezTo>
                  <a:pt x="14826" y="3734"/>
                  <a:pt x="14904" y="3646"/>
                  <a:pt x="14971" y="3573"/>
                </a:cubicBezTo>
                <a:close/>
                <a:moveTo>
                  <a:pt x="14539" y="4092"/>
                </a:moveTo>
                <a:lnTo>
                  <a:pt x="14539" y="4092"/>
                </a:lnTo>
                <a:cubicBezTo>
                  <a:pt x="14523" y="4113"/>
                  <a:pt x="14507" y="4133"/>
                  <a:pt x="14491" y="4154"/>
                </a:cubicBezTo>
                <a:lnTo>
                  <a:pt x="14491" y="4154"/>
                </a:lnTo>
                <a:cubicBezTo>
                  <a:pt x="14507" y="4134"/>
                  <a:pt x="14524" y="4113"/>
                  <a:pt x="14539" y="4092"/>
                </a:cubicBezTo>
                <a:close/>
                <a:moveTo>
                  <a:pt x="12221" y="9210"/>
                </a:moveTo>
                <a:cubicBezTo>
                  <a:pt x="12218" y="9222"/>
                  <a:pt x="12215" y="9233"/>
                  <a:pt x="12213" y="9243"/>
                </a:cubicBezTo>
                <a:lnTo>
                  <a:pt x="12213" y="9243"/>
                </a:lnTo>
                <a:lnTo>
                  <a:pt x="12217" y="9233"/>
                </a:lnTo>
                <a:cubicBezTo>
                  <a:pt x="12218" y="9225"/>
                  <a:pt x="12220" y="9217"/>
                  <a:pt x="12221" y="9210"/>
                </a:cubicBezTo>
                <a:close/>
                <a:moveTo>
                  <a:pt x="6049" y="9525"/>
                </a:moveTo>
                <a:cubicBezTo>
                  <a:pt x="6122" y="9535"/>
                  <a:pt x="6193" y="9546"/>
                  <a:pt x="6264" y="9559"/>
                </a:cubicBezTo>
                <a:lnTo>
                  <a:pt x="6264" y="9559"/>
                </a:lnTo>
                <a:cubicBezTo>
                  <a:pt x="6174" y="9541"/>
                  <a:pt x="6081" y="9525"/>
                  <a:pt x="6049" y="9525"/>
                </a:cubicBezTo>
                <a:close/>
                <a:moveTo>
                  <a:pt x="4527" y="9577"/>
                </a:moveTo>
                <a:cubicBezTo>
                  <a:pt x="4509" y="9577"/>
                  <a:pt x="4491" y="9578"/>
                  <a:pt x="4473" y="9579"/>
                </a:cubicBezTo>
                <a:cubicBezTo>
                  <a:pt x="4486" y="9579"/>
                  <a:pt x="4505" y="9578"/>
                  <a:pt x="4527" y="9577"/>
                </a:cubicBezTo>
                <a:close/>
                <a:moveTo>
                  <a:pt x="11958" y="11771"/>
                </a:moveTo>
                <a:cubicBezTo>
                  <a:pt x="11958" y="11835"/>
                  <a:pt x="11961" y="11903"/>
                  <a:pt x="11969" y="11970"/>
                </a:cubicBezTo>
                <a:lnTo>
                  <a:pt x="11969" y="11970"/>
                </a:lnTo>
                <a:cubicBezTo>
                  <a:pt x="11964" y="11903"/>
                  <a:pt x="11961" y="11837"/>
                  <a:pt x="11958" y="11771"/>
                </a:cubicBezTo>
                <a:close/>
                <a:moveTo>
                  <a:pt x="12151" y="12543"/>
                </a:moveTo>
                <a:cubicBezTo>
                  <a:pt x="12151" y="12549"/>
                  <a:pt x="12152" y="12554"/>
                  <a:pt x="12152" y="12560"/>
                </a:cubicBezTo>
                <a:cubicBezTo>
                  <a:pt x="12152" y="12555"/>
                  <a:pt x="12151" y="12549"/>
                  <a:pt x="12151" y="12543"/>
                </a:cubicBezTo>
                <a:close/>
                <a:moveTo>
                  <a:pt x="13697" y="14709"/>
                </a:moveTo>
                <a:cubicBezTo>
                  <a:pt x="13728" y="14771"/>
                  <a:pt x="13762" y="14833"/>
                  <a:pt x="13796" y="14897"/>
                </a:cubicBezTo>
                <a:lnTo>
                  <a:pt x="13796" y="14897"/>
                </a:lnTo>
                <a:cubicBezTo>
                  <a:pt x="13764" y="14834"/>
                  <a:pt x="13731" y="14771"/>
                  <a:pt x="13697" y="14709"/>
                </a:cubicBezTo>
                <a:close/>
                <a:moveTo>
                  <a:pt x="176" y="15196"/>
                </a:moveTo>
                <a:cubicBezTo>
                  <a:pt x="183" y="15238"/>
                  <a:pt x="189" y="15277"/>
                  <a:pt x="196" y="15312"/>
                </a:cubicBezTo>
                <a:lnTo>
                  <a:pt x="196" y="15312"/>
                </a:lnTo>
                <a:cubicBezTo>
                  <a:pt x="192" y="15283"/>
                  <a:pt x="187" y="15245"/>
                  <a:pt x="176" y="15196"/>
                </a:cubicBezTo>
                <a:close/>
                <a:moveTo>
                  <a:pt x="196" y="15312"/>
                </a:moveTo>
                <a:cubicBezTo>
                  <a:pt x="199" y="15336"/>
                  <a:pt x="201" y="15354"/>
                  <a:pt x="206" y="15368"/>
                </a:cubicBezTo>
                <a:cubicBezTo>
                  <a:pt x="203" y="15351"/>
                  <a:pt x="199" y="15332"/>
                  <a:pt x="196" y="15312"/>
                </a:cubicBezTo>
                <a:close/>
                <a:moveTo>
                  <a:pt x="14078" y="15340"/>
                </a:moveTo>
                <a:cubicBezTo>
                  <a:pt x="14077" y="15340"/>
                  <a:pt x="14103" y="15407"/>
                  <a:pt x="14139" y="15497"/>
                </a:cubicBezTo>
                <a:lnTo>
                  <a:pt x="14139" y="15487"/>
                </a:lnTo>
                <a:cubicBezTo>
                  <a:pt x="14096" y="15382"/>
                  <a:pt x="14079" y="15340"/>
                  <a:pt x="14078" y="15340"/>
                </a:cubicBezTo>
                <a:close/>
                <a:moveTo>
                  <a:pt x="14237" y="15735"/>
                </a:moveTo>
                <a:cubicBezTo>
                  <a:pt x="14237" y="15767"/>
                  <a:pt x="14258" y="15832"/>
                  <a:pt x="14312" y="15973"/>
                </a:cubicBezTo>
                <a:lnTo>
                  <a:pt x="14323" y="15984"/>
                </a:lnTo>
                <a:cubicBezTo>
                  <a:pt x="14328" y="15994"/>
                  <a:pt x="14332" y="16003"/>
                  <a:pt x="14334" y="16008"/>
                </a:cubicBezTo>
                <a:lnTo>
                  <a:pt x="14334" y="16008"/>
                </a:lnTo>
                <a:cubicBezTo>
                  <a:pt x="14334" y="16007"/>
                  <a:pt x="14334" y="16006"/>
                  <a:pt x="14334" y="16005"/>
                </a:cubicBezTo>
                <a:cubicBezTo>
                  <a:pt x="14334" y="15984"/>
                  <a:pt x="14280" y="15865"/>
                  <a:pt x="14237" y="15735"/>
                </a:cubicBezTo>
                <a:close/>
                <a:moveTo>
                  <a:pt x="14334" y="16008"/>
                </a:moveTo>
                <a:cubicBezTo>
                  <a:pt x="14334" y="16015"/>
                  <a:pt x="14336" y="16019"/>
                  <a:pt x="14336" y="16019"/>
                </a:cubicBezTo>
                <a:cubicBezTo>
                  <a:pt x="14337" y="16019"/>
                  <a:pt x="14337" y="16016"/>
                  <a:pt x="14334" y="16008"/>
                </a:cubicBezTo>
                <a:close/>
                <a:moveTo>
                  <a:pt x="14469" y="16591"/>
                </a:moveTo>
                <a:lnTo>
                  <a:pt x="14469" y="16591"/>
                </a:lnTo>
                <a:cubicBezTo>
                  <a:pt x="14471" y="16597"/>
                  <a:pt x="14473" y="16604"/>
                  <a:pt x="14474" y="16610"/>
                </a:cubicBezTo>
                <a:cubicBezTo>
                  <a:pt x="14480" y="16631"/>
                  <a:pt x="14482" y="16640"/>
                  <a:pt x="14483" y="16640"/>
                </a:cubicBezTo>
                <a:cubicBezTo>
                  <a:pt x="14483" y="16640"/>
                  <a:pt x="14476" y="16612"/>
                  <a:pt x="14469" y="16591"/>
                </a:cubicBezTo>
                <a:close/>
                <a:moveTo>
                  <a:pt x="2399" y="19785"/>
                </a:moveTo>
                <a:lnTo>
                  <a:pt x="2399" y="19785"/>
                </a:lnTo>
                <a:cubicBezTo>
                  <a:pt x="2417" y="19810"/>
                  <a:pt x="2435" y="19833"/>
                  <a:pt x="2454" y="19856"/>
                </a:cubicBezTo>
                <a:lnTo>
                  <a:pt x="2454" y="19856"/>
                </a:lnTo>
                <a:cubicBezTo>
                  <a:pt x="2442" y="19840"/>
                  <a:pt x="2424" y="19816"/>
                  <a:pt x="2399" y="19785"/>
                </a:cubicBezTo>
                <a:close/>
                <a:moveTo>
                  <a:pt x="10888" y="20736"/>
                </a:moveTo>
                <a:cubicBezTo>
                  <a:pt x="10843" y="20781"/>
                  <a:pt x="10817" y="20812"/>
                  <a:pt x="10811" y="20822"/>
                </a:cubicBezTo>
                <a:lnTo>
                  <a:pt x="10811" y="20822"/>
                </a:lnTo>
                <a:cubicBezTo>
                  <a:pt x="10837" y="20793"/>
                  <a:pt x="10863" y="20765"/>
                  <a:pt x="10888" y="20736"/>
                </a:cubicBezTo>
                <a:close/>
                <a:moveTo>
                  <a:pt x="9398" y="21838"/>
                </a:moveTo>
                <a:lnTo>
                  <a:pt x="9398" y="21838"/>
                </a:lnTo>
                <a:cubicBezTo>
                  <a:pt x="9095" y="21956"/>
                  <a:pt x="8782" y="22054"/>
                  <a:pt x="8458" y="22108"/>
                </a:cubicBezTo>
                <a:cubicBezTo>
                  <a:pt x="8532" y="22108"/>
                  <a:pt x="8903" y="22011"/>
                  <a:pt x="8990" y="21996"/>
                </a:cubicBezTo>
                <a:lnTo>
                  <a:pt x="8990" y="21996"/>
                </a:lnTo>
                <a:cubicBezTo>
                  <a:pt x="9086" y="21957"/>
                  <a:pt x="9199" y="21907"/>
                  <a:pt x="9266" y="21894"/>
                </a:cubicBezTo>
                <a:lnTo>
                  <a:pt x="9266" y="21894"/>
                </a:lnTo>
                <a:cubicBezTo>
                  <a:pt x="9310" y="21876"/>
                  <a:pt x="9354" y="21858"/>
                  <a:pt x="9398" y="21838"/>
                </a:cubicBezTo>
                <a:close/>
                <a:moveTo>
                  <a:pt x="5141" y="9467"/>
                </a:moveTo>
                <a:cubicBezTo>
                  <a:pt x="5210" y="9467"/>
                  <a:pt x="5279" y="9468"/>
                  <a:pt x="5347" y="9471"/>
                </a:cubicBezTo>
                <a:cubicBezTo>
                  <a:pt x="5380" y="9471"/>
                  <a:pt x="5423" y="9481"/>
                  <a:pt x="5466" y="9492"/>
                </a:cubicBezTo>
                <a:cubicBezTo>
                  <a:pt x="5628" y="9503"/>
                  <a:pt x="5790" y="9514"/>
                  <a:pt x="5952" y="9535"/>
                </a:cubicBezTo>
                <a:cubicBezTo>
                  <a:pt x="5830" y="9527"/>
                  <a:pt x="5616" y="9511"/>
                  <a:pt x="5372" y="9511"/>
                </a:cubicBezTo>
                <a:cubicBezTo>
                  <a:pt x="5315" y="9511"/>
                  <a:pt x="5256" y="9512"/>
                  <a:pt x="5196" y="9514"/>
                </a:cubicBezTo>
                <a:cubicBezTo>
                  <a:pt x="4915" y="9514"/>
                  <a:pt x="4624" y="9535"/>
                  <a:pt x="4332" y="9568"/>
                </a:cubicBezTo>
                <a:lnTo>
                  <a:pt x="4807" y="9557"/>
                </a:lnTo>
                <a:cubicBezTo>
                  <a:pt x="4883" y="9557"/>
                  <a:pt x="4829" y="9568"/>
                  <a:pt x="4743" y="9568"/>
                </a:cubicBezTo>
                <a:cubicBezTo>
                  <a:pt x="4678" y="9568"/>
                  <a:pt x="4590" y="9574"/>
                  <a:pt x="4527" y="9577"/>
                </a:cubicBezTo>
                <a:lnTo>
                  <a:pt x="4527" y="9577"/>
                </a:lnTo>
                <a:cubicBezTo>
                  <a:pt x="4623" y="9574"/>
                  <a:pt x="4720" y="9572"/>
                  <a:pt x="4816" y="9572"/>
                </a:cubicBezTo>
                <a:cubicBezTo>
                  <a:pt x="5014" y="9572"/>
                  <a:pt x="5210" y="9580"/>
                  <a:pt x="5401" y="9600"/>
                </a:cubicBezTo>
                <a:cubicBezTo>
                  <a:pt x="5451" y="9596"/>
                  <a:pt x="5500" y="9593"/>
                  <a:pt x="5548" y="9593"/>
                </a:cubicBezTo>
                <a:cubicBezTo>
                  <a:pt x="5617" y="9593"/>
                  <a:pt x="5684" y="9598"/>
                  <a:pt x="5747" y="9611"/>
                </a:cubicBezTo>
                <a:cubicBezTo>
                  <a:pt x="5866" y="9622"/>
                  <a:pt x="5974" y="9633"/>
                  <a:pt x="6093" y="9643"/>
                </a:cubicBezTo>
                <a:cubicBezTo>
                  <a:pt x="5747" y="9589"/>
                  <a:pt x="5412" y="9568"/>
                  <a:pt x="5067" y="9568"/>
                </a:cubicBezTo>
                <a:cubicBezTo>
                  <a:pt x="5161" y="9552"/>
                  <a:pt x="5251" y="9542"/>
                  <a:pt x="5338" y="9542"/>
                </a:cubicBezTo>
                <a:cubicBezTo>
                  <a:pt x="5370" y="9542"/>
                  <a:pt x="5402" y="9543"/>
                  <a:pt x="5434" y="9546"/>
                </a:cubicBezTo>
                <a:cubicBezTo>
                  <a:pt x="5736" y="9557"/>
                  <a:pt x="6028" y="9589"/>
                  <a:pt x="6330" y="9643"/>
                </a:cubicBezTo>
                <a:cubicBezTo>
                  <a:pt x="6400" y="9662"/>
                  <a:pt x="6384" y="9667"/>
                  <a:pt x="6344" y="9667"/>
                </a:cubicBezTo>
                <a:cubicBezTo>
                  <a:pt x="6306" y="9667"/>
                  <a:pt x="6248" y="9663"/>
                  <a:pt x="6223" y="9663"/>
                </a:cubicBezTo>
                <a:cubicBezTo>
                  <a:pt x="6213" y="9663"/>
                  <a:pt x="6208" y="9663"/>
                  <a:pt x="6211" y="9665"/>
                </a:cubicBezTo>
                <a:cubicBezTo>
                  <a:pt x="6438" y="9697"/>
                  <a:pt x="6665" y="9741"/>
                  <a:pt x="6881" y="9805"/>
                </a:cubicBezTo>
                <a:cubicBezTo>
                  <a:pt x="6795" y="9784"/>
                  <a:pt x="6698" y="9762"/>
                  <a:pt x="6611" y="9751"/>
                </a:cubicBezTo>
                <a:lnTo>
                  <a:pt x="6611" y="9751"/>
                </a:lnTo>
                <a:lnTo>
                  <a:pt x="7097" y="9859"/>
                </a:lnTo>
                <a:cubicBezTo>
                  <a:pt x="7281" y="9892"/>
                  <a:pt x="7454" y="9946"/>
                  <a:pt x="7626" y="10011"/>
                </a:cubicBezTo>
                <a:cubicBezTo>
                  <a:pt x="7772" y="10052"/>
                  <a:pt x="8036" y="10173"/>
                  <a:pt x="8076" y="10173"/>
                </a:cubicBezTo>
                <a:cubicBezTo>
                  <a:pt x="8078" y="10173"/>
                  <a:pt x="8079" y="10173"/>
                  <a:pt x="8080" y="10173"/>
                </a:cubicBezTo>
                <a:cubicBezTo>
                  <a:pt x="7898" y="10095"/>
                  <a:pt x="7848" y="10031"/>
                  <a:pt x="7919" y="10031"/>
                </a:cubicBezTo>
                <a:cubicBezTo>
                  <a:pt x="7937" y="10031"/>
                  <a:pt x="7962" y="10034"/>
                  <a:pt x="7994" y="10043"/>
                </a:cubicBezTo>
                <a:lnTo>
                  <a:pt x="8415" y="10205"/>
                </a:lnTo>
                <a:cubicBezTo>
                  <a:pt x="8609" y="10302"/>
                  <a:pt x="8825" y="10399"/>
                  <a:pt x="8901" y="10432"/>
                </a:cubicBezTo>
                <a:cubicBezTo>
                  <a:pt x="8951" y="10459"/>
                  <a:pt x="8963" y="10469"/>
                  <a:pt x="8952" y="10469"/>
                </a:cubicBezTo>
                <a:cubicBezTo>
                  <a:pt x="8938" y="10469"/>
                  <a:pt x="8881" y="10451"/>
                  <a:pt x="8825" y="10432"/>
                </a:cubicBezTo>
                <a:cubicBezTo>
                  <a:pt x="8770" y="10418"/>
                  <a:pt x="8705" y="10395"/>
                  <a:pt x="8692" y="10395"/>
                </a:cubicBezTo>
                <a:cubicBezTo>
                  <a:pt x="8685" y="10395"/>
                  <a:pt x="8694" y="10402"/>
                  <a:pt x="8728" y="10421"/>
                </a:cubicBezTo>
                <a:cubicBezTo>
                  <a:pt x="8793" y="10443"/>
                  <a:pt x="8869" y="10464"/>
                  <a:pt x="8923" y="10486"/>
                </a:cubicBezTo>
                <a:cubicBezTo>
                  <a:pt x="9009" y="10540"/>
                  <a:pt x="9095" y="10583"/>
                  <a:pt x="9182" y="10626"/>
                </a:cubicBezTo>
                <a:cubicBezTo>
                  <a:pt x="9227" y="10626"/>
                  <a:pt x="9526" y="10788"/>
                  <a:pt x="9527" y="10788"/>
                </a:cubicBezTo>
                <a:cubicBezTo>
                  <a:pt x="9527" y="10788"/>
                  <a:pt x="9476" y="10760"/>
                  <a:pt x="9333" y="10680"/>
                </a:cubicBezTo>
                <a:lnTo>
                  <a:pt x="9333" y="10680"/>
                </a:lnTo>
                <a:cubicBezTo>
                  <a:pt x="9495" y="10756"/>
                  <a:pt x="9571" y="10810"/>
                  <a:pt x="9657" y="10853"/>
                </a:cubicBezTo>
                <a:cubicBezTo>
                  <a:pt x="9743" y="10896"/>
                  <a:pt x="9841" y="10950"/>
                  <a:pt x="10013" y="11058"/>
                </a:cubicBezTo>
                <a:cubicBezTo>
                  <a:pt x="9998" y="11046"/>
                  <a:pt x="9994" y="11041"/>
                  <a:pt x="9999" y="11041"/>
                </a:cubicBezTo>
                <a:cubicBezTo>
                  <a:pt x="10011" y="11041"/>
                  <a:pt x="10082" y="11076"/>
                  <a:pt x="10175" y="11123"/>
                </a:cubicBezTo>
                <a:lnTo>
                  <a:pt x="10402" y="11253"/>
                </a:lnTo>
                <a:cubicBezTo>
                  <a:pt x="10478" y="11296"/>
                  <a:pt x="10564" y="11350"/>
                  <a:pt x="10640" y="11404"/>
                </a:cubicBezTo>
                <a:cubicBezTo>
                  <a:pt x="10638" y="11403"/>
                  <a:pt x="10637" y="11402"/>
                  <a:pt x="10636" y="11402"/>
                </a:cubicBezTo>
                <a:cubicBezTo>
                  <a:pt x="10628" y="11402"/>
                  <a:pt x="10675" y="11449"/>
                  <a:pt x="10705" y="11469"/>
                </a:cubicBezTo>
                <a:cubicBezTo>
                  <a:pt x="10856" y="11566"/>
                  <a:pt x="10975" y="11663"/>
                  <a:pt x="11094" y="11750"/>
                </a:cubicBezTo>
                <a:cubicBezTo>
                  <a:pt x="11212" y="11847"/>
                  <a:pt x="11320" y="11922"/>
                  <a:pt x="11418" y="12009"/>
                </a:cubicBezTo>
                <a:lnTo>
                  <a:pt x="11720" y="12279"/>
                </a:lnTo>
                <a:cubicBezTo>
                  <a:pt x="11809" y="12368"/>
                  <a:pt x="11907" y="12466"/>
                  <a:pt x="12014" y="12565"/>
                </a:cubicBezTo>
                <a:lnTo>
                  <a:pt x="12014" y="12565"/>
                </a:lnTo>
                <a:cubicBezTo>
                  <a:pt x="12019" y="12654"/>
                  <a:pt x="12025" y="12790"/>
                  <a:pt x="12017" y="12790"/>
                </a:cubicBezTo>
                <a:cubicBezTo>
                  <a:pt x="12016" y="12790"/>
                  <a:pt x="12014" y="12786"/>
                  <a:pt x="12012" y="12776"/>
                </a:cubicBezTo>
                <a:lnTo>
                  <a:pt x="12012" y="12776"/>
                </a:lnTo>
                <a:cubicBezTo>
                  <a:pt x="12033" y="13175"/>
                  <a:pt x="12120" y="13748"/>
                  <a:pt x="12163" y="14277"/>
                </a:cubicBezTo>
                <a:cubicBezTo>
                  <a:pt x="12163" y="14299"/>
                  <a:pt x="12174" y="14353"/>
                  <a:pt x="12184" y="14471"/>
                </a:cubicBezTo>
                <a:cubicBezTo>
                  <a:pt x="12217" y="14968"/>
                  <a:pt x="12238" y="15400"/>
                  <a:pt x="12260" y="15994"/>
                </a:cubicBezTo>
                <a:cubicBezTo>
                  <a:pt x="12260" y="16102"/>
                  <a:pt x="12249" y="16210"/>
                  <a:pt x="12238" y="16318"/>
                </a:cubicBezTo>
                <a:cubicBezTo>
                  <a:pt x="12238" y="16423"/>
                  <a:pt x="12241" y="16458"/>
                  <a:pt x="12244" y="16458"/>
                </a:cubicBezTo>
                <a:cubicBezTo>
                  <a:pt x="12250" y="16458"/>
                  <a:pt x="12260" y="16321"/>
                  <a:pt x="12264" y="16321"/>
                </a:cubicBezTo>
                <a:lnTo>
                  <a:pt x="12264" y="16321"/>
                </a:lnTo>
                <a:cubicBezTo>
                  <a:pt x="12267" y="16321"/>
                  <a:pt x="12267" y="16393"/>
                  <a:pt x="12260" y="16642"/>
                </a:cubicBezTo>
                <a:cubicBezTo>
                  <a:pt x="12248" y="16932"/>
                  <a:pt x="12243" y="16967"/>
                  <a:pt x="12237" y="16967"/>
                </a:cubicBezTo>
                <a:cubicBezTo>
                  <a:pt x="12235" y="16967"/>
                  <a:pt x="12234" y="16964"/>
                  <a:pt x="12231" y="16964"/>
                </a:cubicBezTo>
                <a:cubicBezTo>
                  <a:pt x="12228" y="16964"/>
                  <a:pt x="12223" y="16974"/>
                  <a:pt x="12217" y="17031"/>
                </a:cubicBezTo>
                <a:cubicBezTo>
                  <a:pt x="12206" y="17442"/>
                  <a:pt x="12152" y="17841"/>
                  <a:pt x="12055" y="18241"/>
                </a:cubicBezTo>
                <a:cubicBezTo>
                  <a:pt x="12087" y="18079"/>
                  <a:pt x="12120" y="17960"/>
                  <a:pt x="12141" y="17809"/>
                </a:cubicBezTo>
                <a:lnTo>
                  <a:pt x="12141" y="17809"/>
                </a:lnTo>
                <a:cubicBezTo>
                  <a:pt x="12120" y="17928"/>
                  <a:pt x="12087" y="18057"/>
                  <a:pt x="12066" y="18176"/>
                </a:cubicBezTo>
                <a:cubicBezTo>
                  <a:pt x="12076" y="18057"/>
                  <a:pt x="12098" y="17960"/>
                  <a:pt x="12109" y="17874"/>
                </a:cubicBezTo>
                <a:cubicBezTo>
                  <a:pt x="12130" y="17787"/>
                  <a:pt x="12130" y="17712"/>
                  <a:pt x="12141" y="17658"/>
                </a:cubicBezTo>
                <a:cubicBezTo>
                  <a:pt x="12146" y="17622"/>
                  <a:pt x="12146" y="17601"/>
                  <a:pt x="12144" y="17601"/>
                </a:cubicBezTo>
                <a:lnTo>
                  <a:pt x="12144" y="17601"/>
                </a:lnTo>
                <a:cubicBezTo>
                  <a:pt x="12139" y="17601"/>
                  <a:pt x="12128" y="17643"/>
                  <a:pt x="12109" y="17744"/>
                </a:cubicBezTo>
                <a:cubicBezTo>
                  <a:pt x="12098" y="18003"/>
                  <a:pt x="12044" y="18252"/>
                  <a:pt x="11979" y="18489"/>
                </a:cubicBezTo>
                <a:cubicBezTo>
                  <a:pt x="11882" y="18846"/>
                  <a:pt x="11752" y="19191"/>
                  <a:pt x="11763" y="19224"/>
                </a:cubicBezTo>
                <a:lnTo>
                  <a:pt x="11666" y="19451"/>
                </a:lnTo>
                <a:lnTo>
                  <a:pt x="11720" y="19310"/>
                </a:lnTo>
                <a:lnTo>
                  <a:pt x="11720" y="19310"/>
                </a:lnTo>
                <a:cubicBezTo>
                  <a:pt x="11623" y="19537"/>
                  <a:pt x="11580" y="19613"/>
                  <a:pt x="11547" y="19721"/>
                </a:cubicBezTo>
                <a:cubicBezTo>
                  <a:pt x="11482" y="19883"/>
                  <a:pt x="11396" y="20045"/>
                  <a:pt x="11288" y="20196"/>
                </a:cubicBezTo>
                <a:cubicBezTo>
                  <a:pt x="11202" y="20328"/>
                  <a:pt x="11133" y="20427"/>
                  <a:pt x="11130" y="20427"/>
                </a:cubicBezTo>
                <a:cubicBezTo>
                  <a:pt x="11129" y="20427"/>
                  <a:pt x="11137" y="20413"/>
                  <a:pt x="11158" y="20379"/>
                </a:cubicBezTo>
                <a:lnTo>
                  <a:pt x="11158" y="20379"/>
                </a:lnTo>
                <a:cubicBezTo>
                  <a:pt x="11115" y="20444"/>
                  <a:pt x="11061" y="20509"/>
                  <a:pt x="11018" y="20574"/>
                </a:cubicBezTo>
                <a:cubicBezTo>
                  <a:pt x="10975" y="20639"/>
                  <a:pt x="10932" y="20704"/>
                  <a:pt x="10877" y="20758"/>
                </a:cubicBezTo>
                <a:cubicBezTo>
                  <a:pt x="10835" y="20805"/>
                  <a:pt x="10813" y="20825"/>
                  <a:pt x="10810" y="20825"/>
                </a:cubicBezTo>
                <a:cubicBezTo>
                  <a:pt x="10809" y="20825"/>
                  <a:pt x="10810" y="20824"/>
                  <a:pt x="10811" y="20822"/>
                </a:cubicBezTo>
                <a:lnTo>
                  <a:pt x="10811" y="20822"/>
                </a:lnTo>
                <a:cubicBezTo>
                  <a:pt x="10672" y="20973"/>
                  <a:pt x="10525" y="21116"/>
                  <a:pt x="10370" y="21244"/>
                </a:cubicBezTo>
                <a:lnTo>
                  <a:pt x="10197" y="21395"/>
                </a:lnTo>
                <a:cubicBezTo>
                  <a:pt x="10132" y="21449"/>
                  <a:pt x="10067" y="21503"/>
                  <a:pt x="10013" y="21535"/>
                </a:cubicBezTo>
                <a:cubicBezTo>
                  <a:pt x="9973" y="21559"/>
                  <a:pt x="9958" y="21568"/>
                  <a:pt x="9956" y="21568"/>
                </a:cubicBezTo>
                <a:cubicBezTo>
                  <a:pt x="9952" y="21568"/>
                  <a:pt x="10056" y="21501"/>
                  <a:pt x="10051" y="21501"/>
                </a:cubicBezTo>
                <a:lnTo>
                  <a:pt x="10051" y="21501"/>
                </a:lnTo>
                <a:cubicBezTo>
                  <a:pt x="10050" y="21501"/>
                  <a:pt x="10049" y="21501"/>
                  <a:pt x="10046" y="21503"/>
                </a:cubicBezTo>
                <a:cubicBezTo>
                  <a:pt x="10003" y="21524"/>
                  <a:pt x="9927" y="21578"/>
                  <a:pt x="9873" y="21611"/>
                </a:cubicBezTo>
                <a:lnTo>
                  <a:pt x="9700" y="21719"/>
                </a:lnTo>
                <a:cubicBezTo>
                  <a:pt x="9676" y="21729"/>
                  <a:pt x="9663" y="21734"/>
                  <a:pt x="9659" y="21734"/>
                </a:cubicBezTo>
                <a:cubicBezTo>
                  <a:pt x="9651" y="21734"/>
                  <a:pt x="9685" y="21712"/>
                  <a:pt x="9743" y="21676"/>
                </a:cubicBezTo>
                <a:lnTo>
                  <a:pt x="9905" y="21589"/>
                </a:lnTo>
                <a:lnTo>
                  <a:pt x="10078" y="21470"/>
                </a:lnTo>
                <a:lnTo>
                  <a:pt x="10078" y="21470"/>
                </a:lnTo>
                <a:cubicBezTo>
                  <a:pt x="9992" y="21514"/>
                  <a:pt x="9938" y="21546"/>
                  <a:pt x="9884" y="21578"/>
                </a:cubicBezTo>
                <a:cubicBezTo>
                  <a:pt x="9830" y="21611"/>
                  <a:pt x="9776" y="21632"/>
                  <a:pt x="9722" y="21676"/>
                </a:cubicBezTo>
                <a:cubicBezTo>
                  <a:pt x="9646" y="21719"/>
                  <a:pt x="9560" y="21773"/>
                  <a:pt x="9484" y="21805"/>
                </a:cubicBezTo>
                <a:lnTo>
                  <a:pt x="9290" y="21892"/>
                </a:lnTo>
                <a:cubicBezTo>
                  <a:pt x="9253" y="21910"/>
                  <a:pt x="9210" y="21925"/>
                  <a:pt x="9161" y="21940"/>
                </a:cubicBezTo>
                <a:lnTo>
                  <a:pt x="9161" y="21940"/>
                </a:lnTo>
                <a:cubicBezTo>
                  <a:pt x="9200" y="21924"/>
                  <a:pt x="9240" y="21908"/>
                  <a:pt x="9279" y="21892"/>
                </a:cubicBezTo>
                <a:lnTo>
                  <a:pt x="9279" y="21892"/>
                </a:lnTo>
                <a:cubicBezTo>
                  <a:pt x="9275" y="21892"/>
                  <a:pt x="9270" y="21893"/>
                  <a:pt x="9266" y="21894"/>
                </a:cubicBezTo>
                <a:lnTo>
                  <a:pt x="9266" y="21894"/>
                </a:lnTo>
                <a:cubicBezTo>
                  <a:pt x="9191" y="21924"/>
                  <a:pt x="9116" y="21951"/>
                  <a:pt x="9041" y="21978"/>
                </a:cubicBezTo>
                <a:cubicBezTo>
                  <a:pt x="9084" y="21964"/>
                  <a:pt x="9124" y="21952"/>
                  <a:pt x="9161" y="21940"/>
                </a:cubicBezTo>
                <a:lnTo>
                  <a:pt x="9161" y="21940"/>
                </a:lnTo>
                <a:cubicBezTo>
                  <a:pt x="9107" y="21962"/>
                  <a:pt x="9053" y="21982"/>
                  <a:pt x="8999" y="22000"/>
                </a:cubicBezTo>
                <a:lnTo>
                  <a:pt x="8999" y="22000"/>
                </a:lnTo>
                <a:cubicBezTo>
                  <a:pt x="9009" y="21996"/>
                  <a:pt x="9011" y="21994"/>
                  <a:pt x="9006" y="21994"/>
                </a:cubicBezTo>
                <a:cubicBezTo>
                  <a:pt x="9003" y="21994"/>
                  <a:pt x="8997" y="21994"/>
                  <a:pt x="8990" y="21996"/>
                </a:cubicBezTo>
                <a:lnTo>
                  <a:pt x="8990" y="21996"/>
                </a:lnTo>
                <a:cubicBezTo>
                  <a:pt x="8953" y="22010"/>
                  <a:pt x="8919" y="22023"/>
                  <a:pt x="8890" y="22032"/>
                </a:cubicBezTo>
                <a:cubicBezTo>
                  <a:pt x="8926" y="22023"/>
                  <a:pt x="8963" y="22012"/>
                  <a:pt x="8999" y="22000"/>
                </a:cubicBezTo>
                <a:lnTo>
                  <a:pt x="8999" y="22000"/>
                </a:lnTo>
                <a:cubicBezTo>
                  <a:pt x="8983" y="22007"/>
                  <a:pt x="8945" y="22021"/>
                  <a:pt x="8879" y="22043"/>
                </a:cubicBezTo>
                <a:lnTo>
                  <a:pt x="8663" y="22108"/>
                </a:lnTo>
                <a:cubicBezTo>
                  <a:pt x="8588" y="22129"/>
                  <a:pt x="8480" y="22151"/>
                  <a:pt x="8372" y="22172"/>
                </a:cubicBezTo>
                <a:cubicBezTo>
                  <a:pt x="8372" y="22171"/>
                  <a:pt x="8370" y="22171"/>
                  <a:pt x="8366" y="22171"/>
                </a:cubicBezTo>
                <a:cubicBezTo>
                  <a:pt x="8329" y="22171"/>
                  <a:pt x="8108" y="22218"/>
                  <a:pt x="7842" y="22237"/>
                </a:cubicBezTo>
                <a:lnTo>
                  <a:pt x="7864" y="22226"/>
                </a:lnTo>
                <a:lnTo>
                  <a:pt x="7864" y="22226"/>
                </a:lnTo>
                <a:cubicBezTo>
                  <a:pt x="7551" y="22259"/>
                  <a:pt x="7572" y="22259"/>
                  <a:pt x="7389" y="22270"/>
                </a:cubicBezTo>
                <a:cubicBezTo>
                  <a:pt x="7270" y="22270"/>
                  <a:pt x="7151" y="22270"/>
                  <a:pt x="7032" y="22248"/>
                </a:cubicBezTo>
                <a:cubicBezTo>
                  <a:pt x="6989" y="22248"/>
                  <a:pt x="6935" y="22237"/>
                  <a:pt x="6881" y="22226"/>
                </a:cubicBezTo>
                <a:cubicBezTo>
                  <a:pt x="6762" y="22213"/>
                  <a:pt x="6711" y="22208"/>
                  <a:pt x="6698" y="22208"/>
                </a:cubicBezTo>
                <a:cubicBezTo>
                  <a:pt x="6662" y="22208"/>
                  <a:pt x="6909" y="22245"/>
                  <a:pt x="6837" y="22245"/>
                </a:cubicBezTo>
                <a:cubicBezTo>
                  <a:pt x="6811" y="22245"/>
                  <a:pt x="6742" y="22240"/>
                  <a:pt x="6600" y="22226"/>
                </a:cubicBezTo>
                <a:lnTo>
                  <a:pt x="6276" y="22172"/>
                </a:lnTo>
                <a:cubicBezTo>
                  <a:pt x="6179" y="22151"/>
                  <a:pt x="6071" y="22129"/>
                  <a:pt x="5974" y="22108"/>
                </a:cubicBezTo>
                <a:cubicBezTo>
                  <a:pt x="5736" y="22043"/>
                  <a:pt x="5509" y="21978"/>
                  <a:pt x="5283" y="21902"/>
                </a:cubicBezTo>
                <a:cubicBezTo>
                  <a:pt x="5180" y="21855"/>
                  <a:pt x="5155" y="21841"/>
                  <a:pt x="5161" y="21841"/>
                </a:cubicBezTo>
                <a:cubicBezTo>
                  <a:pt x="5171" y="21841"/>
                  <a:pt x="5251" y="21871"/>
                  <a:pt x="5259" y="21871"/>
                </a:cubicBezTo>
                <a:cubicBezTo>
                  <a:pt x="5262" y="21871"/>
                  <a:pt x="5257" y="21868"/>
                  <a:pt x="5239" y="21859"/>
                </a:cubicBezTo>
                <a:lnTo>
                  <a:pt x="4969" y="21762"/>
                </a:lnTo>
                <a:cubicBezTo>
                  <a:pt x="4930" y="21743"/>
                  <a:pt x="4923" y="21739"/>
                  <a:pt x="4925" y="21739"/>
                </a:cubicBezTo>
                <a:cubicBezTo>
                  <a:pt x="4927" y="21739"/>
                  <a:pt x="4933" y="21740"/>
                  <a:pt x="4937" y="21740"/>
                </a:cubicBezTo>
                <a:cubicBezTo>
                  <a:pt x="4807" y="21686"/>
                  <a:pt x="4689" y="21632"/>
                  <a:pt x="4559" y="21578"/>
                </a:cubicBezTo>
                <a:cubicBezTo>
                  <a:pt x="4419" y="21503"/>
                  <a:pt x="4267" y="21416"/>
                  <a:pt x="4138" y="21319"/>
                </a:cubicBezTo>
                <a:cubicBezTo>
                  <a:pt x="3932" y="21179"/>
                  <a:pt x="3706" y="21006"/>
                  <a:pt x="3500" y="20866"/>
                </a:cubicBezTo>
                <a:cubicBezTo>
                  <a:pt x="3475" y="20844"/>
                  <a:pt x="3469" y="20836"/>
                  <a:pt x="3473" y="20836"/>
                </a:cubicBezTo>
                <a:cubicBezTo>
                  <a:pt x="3480" y="20836"/>
                  <a:pt x="3530" y="20869"/>
                  <a:pt x="3535" y="20869"/>
                </a:cubicBezTo>
                <a:cubicBezTo>
                  <a:pt x="3536" y="20869"/>
                  <a:pt x="3535" y="20868"/>
                  <a:pt x="3533" y="20866"/>
                </a:cubicBezTo>
                <a:cubicBezTo>
                  <a:pt x="3274" y="20660"/>
                  <a:pt x="3166" y="20563"/>
                  <a:pt x="3068" y="20487"/>
                </a:cubicBezTo>
                <a:cubicBezTo>
                  <a:pt x="2982" y="20401"/>
                  <a:pt x="2896" y="20325"/>
                  <a:pt x="2701" y="20142"/>
                </a:cubicBezTo>
                <a:cubicBezTo>
                  <a:pt x="2613" y="20045"/>
                  <a:pt x="2533" y="19956"/>
                  <a:pt x="2454" y="19856"/>
                </a:cubicBezTo>
                <a:lnTo>
                  <a:pt x="2454" y="19856"/>
                </a:lnTo>
                <a:cubicBezTo>
                  <a:pt x="2470" y="19879"/>
                  <a:pt x="2475" y="19888"/>
                  <a:pt x="2472" y="19888"/>
                </a:cubicBezTo>
                <a:cubicBezTo>
                  <a:pt x="2456" y="19888"/>
                  <a:pt x="2246" y="19664"/>
                  <a:pt x="2064" y="19451"/>
                </a:cubicBezTo>
                <a:lnTo>
                  <a:pt x="2064" y="19451"/>
                </a:lnTo>
                <a:cubicBezTo>
                  <a:pt x="2129" y="19548"/>
                  <a:pt x="2194" y="19634"/>
                  <a:pt x="2237" y="19688"/>
                </a:cubicBezTo>
                <a:cubicBezTo>
                  <a:pt x="2096" y="19537"/>
                  <a:pt x="1978" y="19375"/>
                  <a:pt x="1848" y="19213"/>
                </a:cubicBezTo>
                <a:cubicBezTo>
                  <a:pt x="1838" y="19196"/>
                  <a:pt x="1834" y="19189"/>
                  <a:pt x="1835" y="19189"/>
                </a:cubicBezTo>
                <a:lnTo>
                  <a:pt x="1835" y="19189"/>
                </a:lnTo>
                <a:cubicBezTo>
                  <a:pt x="1839" y="19189"/>
                  <a:pt x="1868" y="19226"/>
                  <a:pt x="1913" y="19278"/>
                </a:cubicBezTo>
                <a:lnTo>
                  <a:pt x="1848" y="19191"/>
                </a:lnTo>
                <a:cubicBezTo>
                  <a:pt x="1794" y="19115"/>
                  <a:pt x="1776" y="19085"/>
                  <a:pt x="1780" y="19085"/>
                </a:cubicBezTo>
                <a:lnTo>
                  <a:pt x="1780" y="19085"/>
                </a:lnTo>
                <a:cubicBezTo>
                  <a:pt x="1787" y="19085"/>
                  <a:pt x="1839" y="19144"/>
                  <a:pt x="1902" y="19213"/>
                </a:cubicBezTo>
                <a:cubicBezTo>
                  <a:pt x="1945" y="19278"/>
                  <a:pt x="1978" y="19343"/>
                  <a:pt x="2021" y="19397"/>
                </a:cubicBezTo>
                <a:cubicBezTo>
                  <a:pt x="2115" y="19491"/>
                  <a:pt x="2194" y="19586"/>
                  <a:pt x="2204" y="19586"/>
                </a:cubicBezTo>
                <a:cubicBezTo>
                  <a:pt x="2206" y="19586"/>
                  <a:pt x="2206" y="19584"/>
                  <a:pt x="2204" y="19580"/>
                </a:cubicBezTo>
                <a:lnTo>
                  <a:pt x="2075" y="19429"/>
                </a:lnTo>
                <a:lnTo>
                  <a:pt x="2075" y="19429"/>
                </a:lnTo>
                <a:cubicBezTo>
                  <a:pt x="2088" y="19442"/>
                  <a:pt x="2101" y="19456"/>
                  <a:pt x="2107" y="19461"/>
                </a:cubicBezTo>
                <a:cubicBezTo>
                  <a:pt x="2096" y="19440"/>
                  <a:pt x="2053" y="19397"/>
                  <a:pt x="1988" y="19321"/>
                </a:cubicBezTo>
                <a:lnTo>
                  <a:pt x="1924" y="19202"/>
                </a:lnTo>
                <a:lnTo>
                  <a:pt x="1902" y="19181"/>
                </a:lnTo>
                <a:cubicBezTo>
                  <a:pt x="1740" y="18965"/>
                  <a:pt x="1599" y="18738"/>
                  <a:pt x="1459" y="18522"/>
                </a:cubicBezTo>
                <a:cubicBezTo>
                  <a:pt x="1319" y="18295"/>
                  <a:pt x="1157" y="18057"/>
                  <a:pt x="1005" y="17787"/>
                </a:cubicBezTo>
                <a:cubicBezTo>
                  <a:pt x="833" y="17463"/>
                  <a:pt x="671" y="17128"/>
                  <a:pt x="552" y="16783"/>
                </a:cubicBezTo>
                <a:lnTo>
                  <a:pt x="552" y="16783"/>
                </a:lnTo>
                <a:cubicBezTo>
                  <a:pt x="585" y="16862"/>
                  <a:pt x="598" y="16887"/>
                  <a:pt x="602" y="16887"/>
                </a:cubicBezTo>
                <a:cubicBezTo>
                  <a:pt x="608" y="16887"/>
                  <a:pt x="593" y="16826"/>
                  <a:pt x="606" y="16826"/>
                </a:cubicBezTo>
                <a:lnTo>
                  <a:pt x="606" y="16826"/>
                </a:lnTo>
                <a:cubicBezTo>
                  <a:pt x="735" y="17193"/>
                  <a:pt x="897" y="17550"/>
                  <a:pt x="1081" y="17884"/>
                </a:cubicBezTo>
                <a:cubicBezTo>
                  <a:pt x="1019" y="17760"/>
                  <a:pt x="1003" y="17722"/>
                  <a:pt x="1007" y="17722"/>
                </a:cubicBezTo>
                <a:lnTo>
                  <a:pt x="1007" y="17722"/>
                </a:lnTo>
                <a:cubicBezTo>
                  <a:pt x="1010" y="17722"/>
                  <a:pt x="1024" y="17743"/>
                  <a:pt x="1038" y="17766"/>
                </a:cubicBezTo>
                <a:cubicBezTo>
                  <a:pt x="897" y="17528"/>
                  <a:pt x="779" y="17280"/>
                  <a:pt x="681" y="17020"/>
                </a:cubicBezTo>
                <a:cubicBezTo>
                  <a:pt x="649" y="16891"/>
                  <a:pt x="606" y="16772"/>
                  <a:pt x="552" y="16642"/>
                </a:cubicBezTo>
                <a:lnTo>
                  <a:pt x="552" y="16642"/>
                </a:lnTo>
                <a:cubicBezTo>
                  <a:pt x="556" y="16660"/>
                  <a:pt x="557" y="16668"/>
                  <a:pt x="555" y="16668"/>
                </a:cubicBezTo>
                <a:cubicBezTo>
                  <a:pt x="547" y="16668"/>
                  <a:pt x="495" y="16544"/>
                  <a:pt x="444" y="16372"/>
                </a:cubicBezTo>
                <a:cubicBezTo>
                  <a:pt x="379" y="16167"/>
                  <a:pt x="314" y="15897"/>
                  <a:pt x="271" y="15735"/>
                </a:cubicBezTo>
                <a:cubicBezTo>
                  <a:pt x="272" y="15733"/>
                  <a:pt x="273" y="15732"/>
                  <a:pt x="274" y="15732"/>
                </a:cubicBezTo>
                <a:cubicBezTo>
                  <a:pt x="285" y="15732"/>
                  <a:pt x="304" y="15829"/>
                  <a:pt x="411" y="16189"/>
                </a:cubicBezTo>
                <a:cubicBezTo>
                  <a:pt x="314" y="15746"/>
                  <a:pt x="228" y="15627"/>
                  <a:pt x="174" y="15184"/>
                </a:cubicBezTo>
                <a:lnTo>
                  <a:pt x="174" y="15184"/>
                </a:lnTo>
                <a:cubicBezTo>
                  <a:pt x="175" y="15188"/>
                  <a:pt x="175" y="15192"/>
                  <a:pt x="176" y="15196"/>
                </a:cubicBezTo>
                <a:lnTo>
                  <a:pt x="176" y="15196"/>
                </a:lnTo>
                <a:cubicBezTo>
                  <a:pt x="162" y="15100"/>
                  <a:pt x="148" y="14993"/>
                  <a:pt x="141" y="14903"/>
                </a:cubicBezTo>
                <a:cubicBezTo>
                  <a:pt x="124" y="14774"/>
                  <a:pt x="121" y="14679"/>
                  <a:pt x="125" y="14679"/>
                </a:cubicBezTo>
                <a:lnTo>
                  <a:pt x="125" y="14679"/>
                </a:lnTo>
                <a:cubicBezTo>
                  <a:pt x="127" y="14679"/>
                  <a:pt x="128" y="14685"/>
                  <a:pt x="131" y="14698"/>
                </a:cubicBezTo>
                <a:lnTo>
                  <a:pt x="141" y="14806"/>
                </a:lnTo>
                <a:cubicBezTo>
                  <a:pt x="98" y="14374"/>
                  <a:pt x="98" y="13953"/>
                  <a:pt x="141" y="13521"/>
                </a:cubicBezTo>
                <a:cubicBezTo>
                  <a:pt x="174" y="13089"/>
                  <a:pt x="271" y="12732"/>
                  <a:pt x="271" y="12678"/>
                </a:cubicBezTo>
                <a:cubicBezTo>
                  <a:pt x="271" y="12732"/>
                  <a:pt x="271" y="12776"/>
                  <a:pt x="271" y="12819"/>
                </a:cubicBezTo>
                <a:cubicBezTo>
                  <a:pt x="336" y="12419"/>
                  <a:pt x="444" y="12041"/>
                  <a:pt x="617" y="11674"/>
                </a:cubicBezTo>
                <a:lnTo>
                  <a:pt x="617" y="11674"/>
                </a:lnTo>
                <a:cubicBezTo>
                  <a:pt x="610" y="11691"/>
                  <a:pt x="611" y="11698"/>
                  <a:pt x="616" y="11698"/>
                </a:cubicBezTo>
                <a:cubicBezTo>
                  <a:pt x="627" y="11698"/>
                  <a:pt x="656" y="11670"/>
                  <a:pt x="671" y="11663"/>
                </a:cubicBezTo>
                <a:cubicBezTo>
                  <a:pt x="673" y="11662"/>
                  <a:pt x="674" y="11662"/>
                  <a:pt x="676" y="11662"/>
                </a:cubicBezTo>
                <a:cubicBezTo>
                  <a:pt x="690" y="11662"/>
                  <a:pt x="672" y="11718"/>
                  <a:pt x="573" y="11944"/>
                </a:cubicBezTo>
                <a:cubicBezTo>
                  <a:pt x="671" y="11739"/>
                  <a:pt x="789" y="11534"/>
                  <a:pt x="908" y="11350"/>
                </a:cubicBezTo>
                <a:lnTo>
                  <a:pt x="908" y="11350"/>
                </a:lnTo>
                <a:cubicBezTo>
                  <a:pt x="864" y="11409"/>
                  <a:pt x="800" y="11483"/>
                  <a:pt x="791" y="11483"/>
                </a:cubicBezTo>
                <a:cubicBezTo>
                  <a:pt x="787" y="11483"/>
                  <a:pt x="794" y="11467"/>
                  <a:pt x="822" y="11426"/>
                </a:cubicBezTo>
                <a:cubicBezTo>
                  <a:pt x="930" y="11263"/>
                  <a:pt x="984" y="11220"/>
                  <a:pt x="1038" y="11155"/>
                </a:cubicBezTo>
                <a:cubicBezTo>
                  <a:pt x="1059" y="11123"/>
                  <a:pt x="1092" y="11091"/>
                  <a:pt x="1135" y="11037"/>
                </a:cubicBezTo>
                <a:cubicBezTo>
                  <a:pt x="1200" y="10972"/>
                  <a:pt x="1265" y="10907"/>
                  <a:pt x="1329" y="10842"/>
                </a:cubicBezTo>
                <a:lnTo>
                  <a:pt x="1329" y="10842"/>
                </a:lnTo>
                <a:cubicBezTo>
                  <a:pt x="1304" y="10868"/>
                  <a:pt x="1288" y="10879"/>
                  <a:pt x="1282" y="10879"/>
                </a:cubicBezTo>
                <a:cubicBezTo>
                  <a:pt x="1275" y="10879"/>
                  <a:pt x="1280" y="10865"/>
                  <a:pt x="1297" y="10842"/>
                </a:cubicBezTo>
                <a:cubicBezTo>
                  <a:pt x="1362" y="10767"/>
                  <a:pt x="1427" y="10691"/>
                  <a:pt x="1502" y="10626"/>
                </a:cubicBezTo>
                <a:lnTo>
                  <a:pt x="1502" y="10626"/>
                </a:lnTo>
                <a:cubicBezTo>
                  <a:pt x="1481" y="10659"/>
                  <a:pt x="1535" y="10637"/>
                  <a:pt x="1470" y="10702"/>
                </a:cubicBezTo>
                <a:lnTo>
                  <a:pt x="1589" y="10594"/>
                </a:lnTo>
                <a:lnTo>
                  <a:pt x="1707" y="10486"/>
                </a:lnTo>
                <a:cubicBezTo>
                  <a:pt x="1783" y="10410"/>
                  <a:pt x="1870" y="10345"/>
                  <a:pt x="1956" y="10291"/>
                </a:cubicBezTo>
                <a:lnTo>
                  <a:pt x="1956" y="10291"/>
                </a:lnTo>
                <a:cubicBezTo>
                  <a:pt x="1908" y="10324"/>
                  <a:pt x="1894" y="10336"/>
                  <a:pt x="1902" y="10336"/>
                </a:cubicBezTo>
                <a:cubicBezTo>
                  <a:pt x="1916" y="10336"/>
                  <a:pt x="1993" y="10300"/>
                  <a:pt x="2075" y="10259"/>
                </a:cubicBezTo>
                <a:cubicBezTo>
                  <a:pt x="2150" y="10205"/>
                  <a:pt x="2226" y="10151"/>
                  <a:pt x="2302" y="10119"/>
                </a:cubicBezTo>
                <a:cubicBezTo>
                  <a:pt x="2453" y="10032"/>
                  <a:pt x="2636" y="9967"/>
                  <a:pt x="2712" y="9924"/>
                </a:cubicBezTo>
                <a:lnTo>
                  <a:pt x="2712" y="9924"/>
                </a:lnTo>
                <a:lnTo>
                  <a:pt x="2464" y="10032"/>
                </a:lnTo>
                <a:cubicBezTo>
                  <a:pt x="2626" y="9957"/>
                  <a:pt x="2744" y="9892"/>
                  <a:pt x="2852" y="9859"/>
                </a:cubicBezTo>
                <a:cubicBezTo>
                  <a:pt x="2960" y="9827"/>
                  <a:pt x="3036" y="9784"/>
                  <a:pt x="3122" y="9762"/>
                </a:cubicBezTo>
                <a:cubicBezTo>
                  <a:pt x="3349" y="9676"/>
                  <a:pt x="3576" y="9611"/>
                  <a:pt x="3814" y="9579"/>
                </a:cubicBezTo>
                <a:lnTo>
                  <a:pt x="3814" y="9579"/>
                </a:lnTo>
                <a:cubicBezTo>
                  <a:pt x="3754" y="9593"/>
                  <a:pt x="3680" y="9623"/>
                  <a:pt x="3754" y="9623"/>
                </a:cubicBezTo>
                <a:cubicBezTo>
                  <a:pt x="3788" y="9623"/>
                  <a:pt x="3853" y="9617"/>
                  <a:pt x="3965" y="9600"/>
                </a:cubicBezTo>
                <a:cubicBezTo>
                  <a:pt x="4008" y="9589"/>
                  <a:pt x="4073" y="9579"/>
                  <a:pt x="4159" y="9557"/>
                </a:cubicBezTo>
                <a:cubicBezTo>
                  <a:pt x="4246" y="9546"/>
                  <a:pt x="4354" y="9525"/>
                  <a:pt x="4473" y="9514"/>
                </a:cubicBezTo>
                <a:cubicBezTo>
                  <a:pt x="4695" y="9481"/>
                  <a:pt x="4918" y="9467"/>
                  <a:pt x="5141" y="9467"/>
                </a:cubicBezTo>
                <a:close/>
                <a:moveTo>
                  <a:pt x="23849" y="0"/>
                </a:moveTo>
                <a:cubicBezTo>
                  <a:pt x="23692" y="0"/>
                  <a:pt x="23533" y="3"/>
                  <a:pt x="23374" y="9"/>
                </a:cubicBezTo>
                <a:cubicBezTo>
                  <a:pt x="22813" y="20"/>
                  <a:pt x="22251" y="63"/>
                  <a:pt x="21700" y="149"/>
                </a:cubicBezTo>
                <a:lnTo>
                  <a:pt x="21776" y="149"/>
                </a:lnTo>
                <a:cubicBezTo>
                  <a:pt x="21387" y="214"/>
                  <a:pt x="21236" y="247"/>
                  <a:pt x="21074" y="268"/>
                </a:cubicBezTo>
                <a:cubicBezTo>
                  <a:pt x="20901" y="301"/>
                  <a:pt x="20728" y="333"/>
                  <a:pt x="20318" y="441"/>
                </a:cubicBezTo>
                <a:lnTo>
                  <a:pt x="20339" y="430"/>
                </a:lnTo>
                <a:lnTo>
                  <a:pt x="20339" y="430"/>
                </a:lnTo>
                <a:cubicBezTo>
                  <a:pt x="20177" y="484"/>
                  <a:pt x="19950" y="538"/>
                  <a:pt x="19734" y="614"/>
                </a:cubicBezTo>
                <a:cubicBezTo>
                  <a:pt x="19769" y="601"/>
                  <a:pt x="19781" y="596"/>
                  <a:pt x="19777" y="596"/>
                </a:cubicBezTo>
                <a:cubicBezTo>
                  <a:pt x="19764" y="596"/>
                  <a:pt x="19548" y="663"/>
                  <a:pt x="19535" y="663"/>
                </a:cubicBezTo>
                <a:cubicBezTo>
                  <a:pt x="19530" y="663"/>
                  <a:pt x="19548" y="656"/>
                  <a:pt x="19605" y="635"/>
                </a:cubicBezTo>
                <a:lnTo>
                  <a:pt x="19605" y="635"/>
                </a:lnTo>
                <a:lnTo>
                  <a:pt x="19356" y="722"/>
                </a:lnTo>
                <a:lnTo>
                  <a:pt x="19194" y="776"/>
                </a:lnTo>
                <a:lnTo>
                  <a:pt x="19043" y="841"/>
                </a:lnTo>
                <a:cubicBezTo>
                  <a:pt x="18978" y="873"/>
                  <a:pt x="18946" y="884"/>
                  <a:pt x="18697" y="1003"/>
                </a:cubicBezTo>
                <a:lnTo>
                  <a:pt x="18568" y="1046"/>
                </a:lnTo>
                <a:lnTo>
                  <a:pt x="18363" y="1154"/>
                </a:lnTo>
                <a:cubicBezTo>
                  <a:pt x="18306" y="1182"/>
                  <a:pt x="18217" y="1227"/>
                  <a:pt x="18073" y="1302"/>
                </a:cubicBezTo>
                <a:lnTo>
                  <a:pt x="18073" y="1302"/>
                </a:lnTo>
                <a:cubicBezTo>
                  <a:pt x="18099" y="1288"/>
                  <a:pt x="18106" y="1283"/>
                  <a:pt x="18103" y="1283"/>
                </a:cubicBezTo>
                <a:cubicBezTo>
                  <a:pt x="18094" y="1283"/>
                  <a:pt x="17992" y="1329"/>
                  <a:pt x="17982" y="1329"/>
                </a:cubicBezTo>
                <a:cubicBezTo>
                  <a:pt x="17977" y="1329"/>
                  <a:pt x="18004" y="1313"/>
                  <a:pt x="18103" y="1262"/>
                </a:cubicBezTo>
                <a:lnTo>
                  <a:pt x="18103" y="1262"/>
                </a:lnTo>
                <a:cubicBezTo>
                  <a:pt x="17920" y="1337"/>
                  <a:pt x="17736" y="1424"/>
                  <a:pt x="17563" y="1532"/>
                </a:cubicBezTo>
                <a:cubicBezTo>
                  <a:pt x="17412" y="1607"/>
                  <a:pt x="17282" y="1694"/>
                  <a:pt x="17174" y="1769"/>
                </a:cubicBezTo>
                <a:lnTo>
                  <a:pt x="16850" y="1975"/>
                </a:lnTo>
                <a:cubicBezTo>
                  <a:pt x="16764" y="2040"/>
                  <a:pt x="16678" y="2094"/>
                  <a:pt x="16580" y="2148"/>
                </a:cubicBezTo>
                <a:cubicBezTo>
                  <a:pt x="16532" y="2193"/>
                  <a:pt x="16514" y="2211"/>
                  <a:pt x="16519" y="2211"/>
                </a:cubicBezTo>
                <a:cubicBezTo>
                  <a:pt x="16530" y="2211"/>
                  <a:pt x="16640" y="2131"/>
                  <a:pt x="16764" y="2050"/>
                </a:cubicBezTo>
                <a:cubicBezTo>
                  <a:pt x="16850" y="1975"/>
                  <a:pt x="16948" y="1910"/>
                  <a:pt x="17056" y="1856"/>
                </a:cubicBezTo>
                <a:cubicBezTo>
                  <a:pt x="17079" y="1844"/>
                  <a:pt x="17090" y="1839"/>
                  <a:pt x="17092" y="1839"/>
                </a:cubicBezTo>
                <a:lnTo>
                  <a:pt x="17092" y="1839"/>
                </a:lnTo>
                <a:cubicBezTo>
                  <a:pt x="17098" y="1839"/>
                  <a:pt x="17035" y="1879"/>
                  <a:pt x="16948" y="1942"/>
                </a:cubicBezTo>
                <a:cubicBezTo>
                  <a:pt x="16829" y="2029"/>
                  <a:pt x="16667" y="2148"/>
                  <a:pt x="16537" y="2223"/>
                </a:cubicBezTo>
                <a:cubicBezTo>
                  <a:pt x="16418" y="2310"/>
                  <a:pt x="16321" y="2374"/>
                  <a:pt x="16181" y="2482"/>
                </a:cubicBezTo>
                <a:lnTo>
                  <a:pt x="15922" y="2677"/>
                </a:lnTo>
                <a:lnTo>
                  <a:pt x="15760" y="2806"/>
                </a:lnTo>
                <a:lnTo>
                  <a:pt x="15653" y="2900"/>
                </a:lnTo>
                <a:lnTo>
                  <a:pt x="15653" y="2900"/>
                </a:lnTo>
                <a:cubicBezTo>
                  <a:pt x="15663" y="2890"/>
                  <a:pt x="15674" y="2881"/>
                  <a:pt x="15684" y="2871"/>
                </a:cubicBezTo>
                <a:lnTo>
                  <a:pt x="15684" y="2871"/>
                </a:lnTo>
                <a:lnTo>
                  <a:pt x="15576" y="2968"/>
                </a:lnTo>
                <a:lnTo>
                  <a:pt x="15653" y="2900"/>
                </a:lnTo>
                <a:lnTo>
                  <a:pt x="15653" y="2900"/>
                </a:lnTo>
                <a:cubicBezTo>
                  <a:pt x="15469" y="3074"/>
                  <a:pt x="15283" y="3251"/>
                  <a:pt x="15068" y="3476"/>
                </a:cubicBezTo>
                <a:cubicBezTo>
                  <a:pt x="14949" y="3595"/>
                  <a:pt x="14852" y="3714"/>
                  <a:pt x="14755" y="3843"/>
                </a:cubicBezTo>
                <a:cubicBezTo>
                  <a:pt x="14852" y="3713"/>
                  <a:pt x="14968" y="3596"/>
                  <a:pt x="15084" y="3477"/>
                </a:cubicBezTo>
                <a:lnTo>
                  <a:pt x="15084" y="3477"/>
                </a:lnTo>
                <a:cubicBezTo>
                  <a:pt x="14995" y="3573"/>
                  <a:pt x="14907" y="3676"/>
                  <a:pt x="14809" y="3789"/>
                </a:cubicBezTo>
                <a:cubicBezTo>
                  <a:pt x="14669" y="3962"/>
                  <a:pt x="14517" y="4146"/>
                  <a:pt x="14323" y="4383"/>
                </a:cubicBezTo>
                <a:cubicBezTo>
                  <a:pt x="14374" y="4307"/>
                  <a:pt x="14431" y="4231"/>
                  <a:pt x="14491" y="4154"/>
                </a:cubicBezTo>
                <a:lnTo>
                  <a:pt x="14491" y="4154"/>
                </a:lnTo>
                <a:cubicBezTo>
                  <a:pt x="14449" y="4204"/>
                  <a:pt x="14405" y="4251"/>
                  <a:pt x="14366" y="4297"/>
                </a:cubicBezTo>
                <a:cubicBezTo>
                  <a:pt x="14312" y="4373"/>
                  <a:pt x="14269" y="4448"/>
                  <a:pt x="14204" y="4524"/>
                </a:cubicBezTo>
                <a:cubicBezTo>
                  <a:pt x="14211" y="4486"/>
                  <a:pt x="14378" y="4268"/>
                  <a:pt x="14572" y="4033"/>
                </a:cubicBezTo>
                <a:lnTo>
                  <a:pt x="14572" y="4033"/>
                </a:lnTo>
                <a:cubicBezTo>
                  <a:pt x="14572" y="4033"/>
                  <a:pt x="14572" y="4033"/>
                  <a:pt x="14572" y="4033"/>
                </a:cubicBezTo>
                <a:cubicBezTo>
                  <a:pt x="14579" y="4033"/>
                  <a:pt x="14656" y="3936"/>
                  <a:pt x="14745" y="3827"/>
                </a:cubicBezTo>
                <a:lnTo>
                  <a:pt x="14745" y="3827"/>
                </a:lnTo>
                <a:cubicBezTo>
                  <a:pt x="14688" y="3895"/>
                  <a:pt x="14629" y="3964"/>
                  <a:pt x="14572" y="4033"/>
                </a:cubicBezTo>
                <a:lnTo>
                  <a:pt x="14572" y="4033"/>
                </a:lnTo>
                <a:cubicBezTo>
                  <a:pt x="14571" y="4031"/>
                  <a:pt x="14578" y="4019"/>
                  <a:pt x="14593" y="3994"/>
                </a:cubicBezTo>
                <a:lnTo>
                  <a:pt x="14593" y="3994"/>
                </a:lnTo>
                <a:cubicBezTo>
                  <a:pt x="14420" y="4232"/>
                  <a:pt x="14139" y="4545"/>
                  <a:pt x="13880" y="4967"/>
                </a:cubicBezTo>
                <a:lnTo>
                  <a:pt x="13880" y="4934"/>
                </a:lnTo>
                <a:cubicBezTo>
                  <a:pt x="13837" y="4999"/>
                  <a:pt x="13751" y="5139"/>
                  <a:pt x="13675" y="5258"/>
                </a:cubicBezTo>
                <a:lnTo>
                  <a:pt x="13815" y="5031"/>
                </a:lnTo>
                <a:lnTo>
                  <a:pt x="13815" y="5031"/>
                </a:lnTo>
                <a:cubicBezTo>
                  <a:pt x="13599" y="5366"/>
                  <a:pt x="13394" y="5679"/>
                  <a:pt x="13221" y="6025"/>
                </a:cubicBezTo>
                <a:cubicBezTo>
                  <a:pt x="13396" y="5711"/>
                  <a:pt x="13433" y="5647"/>
                  <a:pt x="13437" y="5647"/>
                </a:cubicBezTo>
                <a:lnTo>
                  <a:pt x="13437" y="5647"/>
                </a:lnTo>
                <a:cubicBezTo>
                  <a:pt x="13440" y="5647"/>
                  <a:pt x="13427" y="5676"/>
                  <a:pt x="13431" y="5676"/>
                </a:cubicBezTo>
                <a:cubicBezTo>
                  <a:pt x="13434" y="5676"/>
                  <a:pt x="13448" y="5656"/>
                  <a:pt x="13491" y="5582"/>
                </a:cubicBezTo>
                <a:lnTo>
                  <a:pt x="13491" y="5582"/>
                </a:lnTo>
                <a:cubicBezTo>
                  <a:pt x="13243" y="6014"/>
                  <a:pt x="13189" y="6144"/>
                  <a:pt x="13102" y="6273"/>
                </a:cubicBezTo>
                <a:cubicBezTo>
                  <a:pt x="13070" y="6349"/>
                  <a:pt x="13027" y="6414"/>
                  <a:pt x="12973" y="6533"/>
                </a:cubicBezTo>
                <a:cubicBezTo>
                  <a:pt x="12943" y="6598"/>
                  <a:pt x="12907" y="6677"/>
                  <a:pt x="12862" y="6778"/>
                </a:cubicBezTo>
                <a:lnTo>
                  <a:pt x="12862" y="6778"/>
                </a:lnTo>
                <a:cubicBezTo>
                  <a:pt x="12863" y="6776"/>
                  <a:pt x="12864" y="6773"/>
                  <a:pt x="12865" y="6770"/>
                </a:cubicBezTo>
                <a:cubicBezTo>
                  <a:pt x="12886" y="6724"/>
                  <a:pt x="12894" y="6705"/>
                  <a:pt x="12894" y="6705"/>
                </a:cubicBezTo>
                <a:lnTo>
                  <a:pt x="12894" y="6705"/>
                </a:lnTo>
                <a:cubicBezTo>
                  <a:pt x="12894" y="6705"/>
                  <a:pt x="12778" y="6962"/>
                  <a:pt x="12735" y="7073"/>
                </a:cubicBezTo>
                <a:cubicBezTo>
                  <a:pt x="12784" y="6957"/>
                  <a:pt x="12825" y="6860"/>
                  <a:pt x="12862" y="6778"/>
                </a:cubicBezTo>
                <a:lnTo>
                  <a:pt x="12862" y="6778"/>
                </a:lnTo>
                <a:cubicBezTo>
                  <a:pt x="12786" y="6972"/>
                  <a:pt x="12670" y="7226"/>
                  <a:pt x="12627" y="7343"/>
                </a:cubicBezTo>
                <a:cubicBezTo>
                  <a:pt x="12550" y="7567"/>
                  <a:pt x="12528" y="7636"/>
                  <a:pt x="12529" y="7636"/>
                </a:cubicBezTo>
                <a:cubicBezTo>
                  <a:pt x="12532" y="7636"/>
                  <a:pt x="12594" y="7470"/>
                  <a:pt x="12601" y="7470"/>
                </a:cubicBezTo>
                <a:lnTo>
                  <a:pt x="12601" y="7470"/>
                </a:lnTo>
                <a:cubicBezTo>
                  <a:pt x="12603" y="7470"/>
                  <a:pt x="12599" y="7488"/>
                  <a:pt x="12584" y="7537"/>
                </a:cubicBezTo>
                <a:cubicBezTo>
                  <a:pt x="12541" y="7634"/>
                  <a:pt x="12498" y="7732"/>
                  <a:pt x="12476" y="7840"/>
                </a:cubicBezTo>
                <a:cubicBezTo>
                  <a:pt x="12454" y="7926"/>
                  <a:pt x="12422" y="8034"/>
                  <a:pt x="12390" y="8196"/>
                </a:cubicBezTo>
                <a:lnTo>
                  <a:pt x="12368" y="8196"/>
                </a:lnTo>
                <a:cubicBezTo>
                  <a:pt x="12314" y="8358"/>
                  <a:pt x="12271" y="8520"/>
                  <a:pt x="12249" y="8693"/>
                </a:cubicBezTo>
                <a:cubicBezTo>
                  <a:pt x="12238" y="8844"/>
                  <a:pt x="12206" y="8995"/>
                  <a:pt x="12163" y="9147"/>
                </a:cubicBezTo>
                <a:lnTo>
                  <a:pt x="12217" y="8833"/>
                </a:lnTo>
                <a:lnTo>
                  <a:pt x="12217" y="8833"/>
                </a:lnTo>
                <a:cubicBezTo>
                  <a:pt x="12184" y="8952"/>
                  <a:pt x="12152" y="9082"/>
                  <a:pt x="12141" y="9211"/>
                </a:cubicBezTo>
                <a:lnTo>
                  <a:pt x="12141" y="9136"/>
                </a:lnTo>
                <a:cubicBezTo>
                  <a:pt x="12109" y="9341"/>
                  <a:pt x="12087" y="9481"/>
                  <a:pt x="12076" y="9622"/>
                </a:cubicBezTo>
                <a:cubicBezTo>
                  <a:pt x="12066" y="9687"/>
                  <a:pt x="12055" y="9751"/>
                  <a:pt x="12044" y="9838"/>
                </a:cubicBezTo>
                <a:cubicBezTo>
                  <a:pt x="12022" y="9913"/>
                  <a:pt x="12022" y="10000"/>
                  <a:pt x="12012" y="10108"/>
                </a:cubicBezTo>
                <a:cubicBezTo>
                  <a:pt x="12016" y="10089"/>
                  <a:pt x="12019" y="10079"/>
                  <a:pt x="12022" y="10079"/>
                </a:cubicBezTo>
                <a:lnTo>
                  <a:pt x="12022" y="10079"/>
                </a:lnTo>
                <a:cubicBezTo>
                  <a:pt x="12032" y="10079"/>
                  <a:pt x="12027" y="10235"/>
                  <a:pt x="12001" y="10529"/>
                </a:cubicBezTo>
                <a:cubicBezTo>
                  <a:pt x="11979" y="10648"/>
                  <a:pt x="11979" y="10777"/>
                  <a:pt x="11979" y="10907"/>
                </a:cubicBezTo>
                <a:cubicBezTo>
                  <a:pt x="11968" y="10745"/>
                  <a:pt x="11968" y="10594"/>
                  <a:pt x="11990" y="10432"/>
                </a:cubicBezTo>
                <a:lnTo>
                  <a:pt x="11990" y="10291"/>
                </a:lnTo>
                <a:cubicBezTo>
                  <a:pt x="11958" y="10583"/>
                  <a:pt x="11947" y="10875"/>
                  <a:pt x="11958" y="11166"/>
                </a:cubicBezTo>
                <a:lnTo>
                  <a:pt x="11958" y="10961"/>
                </a:lnTo>
                <a:cubicBezTo>
                  <a:pt x="11958" y="11209"/>
                  <a:pt x="11968" y="11469"/>
                  <a:pt x="11990" y="11717"/>
                </a:cubicBezTo>
                <a:cubicBezTo>
                  <a:pt x="11990" y="11757"/>
                  <a:pt x="11990" y="11772"/>
                  <a:pt x="11989" y="11772"/>
                </a:cubicBezTo>
                <a:cubicBezTo>
                  <a:pt x="11988" y="11772"/>
                  <a:pt x="11983" y="11710"/>
                  <a:pt x="11968" y="11652"/>
                </a:cubicBezTo>
                <a:lnTo>
                  <a:pt x="11968" y="11652"/>
                </a:lnTo>
                <a:cubicBezTo>
                  <a:pt x="11979" y="11804"/>
                  <a:pt x="11990" y="11912"/>
                  <a:pt x="12001" y="12138"/>
                </a:cubicBezTo>
                <a:cubicBezTo>
                  <a:pt x="11986" y="12084"/>
                  <a:pt x="11976" y="12027"/>
                  <a:pt x="11969" y="11970"/>
                </a:cubicBezTo>
                <a:lnTo>
                  <a:pt x="11969" y="11970"/>
                </a:lnTo>
                <a:cubicBezTo>
                  <a:pt x="11979" y="12125"/>
                  <a:pt x="11992" y="12282"/>
                  <a:pt x="12006" y="12435"/>
                </a:cubicBezTo>
                <a:lnTo>
                  <a:pt x="12006" y="12435"/>
                </a:lnTo>
                <a:cubicBezTo>
                  <a:pt x="12004" y="12434"/>
                  <a:pt x="12003" y="12432"/>
                  <a:pt x="12001" y="12430"/>
                </a:cubicBezTo>
                <a:cubicBezTo>
                  <a:pt x="11828" y="12268"/>
                  <a:pt x="11644" y="12117"/>
                  <a:pt x="11353" y="11858"/>
                </a:cubicBezTo>
                <a:lnTo>
                  <a:pt x="11299" y="11804"/>
                </a:lnTo>
                <a:cubicBezTo>
                  <a:pt x="11169" y="11717"/>
                  <a:pt x="11007" y="11577"/>
                  <a:pt x="10834" y="11458"/>
                </a:cubicBezTo>
                <a:cubicBezTo>
                  <a:pt x="10661" y="11339"/>
                  <a:pt x="10521" y="11231"/>
                  <a:pt x="10456" y="11199"/>
                </a:cubicBezTo>
                <a:cubicBezTo>
                  <a:pt x="10402" y="11166"/>
                  <a:pt x="10283" y="11080"/>
                  <a:pt x="10154" y="10993"/>
                </a:cubicBezTo>
                <a:cubicBezTo>
                  <a:pt x="10013" y="10907"/>
                  <a:pt x="9851" y="10821"/>
                  <a:pt x="9679" y="10723"/>
                </a:cubicBezTo>
                <a:cubicBezTo>
                  <a:pt x="9506" y="10637"/>
                  <a:pt x="9333" y="10551"/>
                  <a:pt x="9160" y="10464"/>
                </a:cubicBezTo>
                <a:lnTo>
                  <a:pt x="8923" y="10356"/>
                </a:lnTo>
                <a:lnTo>
                  <a:pt x="8717" y="10270"/>
                </a:lnTo>
                <a:lnTo>
                  <a:pt x="8696" y="10270"/>
                </a:lnTo>
                <a:cubicBezTo>
                  <a:pt x="8523" y="10194"/>
                  <a:pt x="8361" y="10129"/>
                  <a:pt x="8177" y="10065"/>
                </a:cubicBezTo>
                <a:cubicBezTo>
                  <a:pt x="8004" y="10000"/>
                  <a:pt x="7810" y="9935"/>
                  <a:pt x="7594" y="9881"/>
                </a:cubicBezTo>
                <a:lnTo>
                  <a:pt x="7594" y="9881"/>
                </a:lnTo>
                <a:lnTo>
                  <a:pt x="7616" y="9903"/>
                </a:lnTo>
                <a:cubicBezTo>
                  <a:pt x="7529" y="9870"/>
                  <a:pt x="7421" y="9838"/>
                  <a:pt x="7302" y="9805"/>
                </a:cubicBezTo>
                <a:lnTo>
                  <a:pt x="6924" y="9708"/>
                </a:lnTo>
                <a:cubicBezTo>
                  <a:pt x="6710" y="9651"/>
                  <a:pt x="6490" y="9599"/>
                  <a:pt x="6264" y="9559"/>
                </a:cubicBezTo>
                <a:lnTo>
                  <a:pt x="6264" y="9559"/>
                </a:lnTo>
                <a:cubicBezTo>
                  <a:pt x="6299" y="9566"/>
                  <a:pt x="6333" y="9573"/>
                  <a:pt x="6363" y="9579"/>
                </a:cubicBezTo>
                <a:cubicBezTo>
                  <a:pt x="5869" y="9484"/>
                  <a:pt x="5376" y="9434"/>
                  <a:pt x="4879" y="9434"/>
                </a:cubicBezTo>
                <a:cubicBezTo>
                  <a:pt x="4636" y="9434"/>
                  <a:pt x="4393" y="9446"/>
                  <a:pt x="4149" y="9471"/>
                </a:cubicBezTo>
                <a:cubicBezTo>
                  <a:pt x="3986" y="9492"/>
                  <a:pt x="3868" y="9514"/>
                  <a:pt x="3749" y="9525"/>
                </a:cubicBezTo>
                <a:lnTo>
                  <a:pt x="3792" y="9514"/>
                </a:lnTo>
                <a:lnTo>
                  <a:pt x="3792" y="9514"/>
                </a:lnTo>
                <a:lnTo>
                  <a:pt x="3716" y="9525"/>
                </a:lnTo>
                <a:cubicBezTo>
                  <a:pt x="3652" y="9535"/>
                  <a:pt x="3576" y="9546"/>
                  <a:pt x="3490" y="9568"/>
                </a:cubicBezTo>
                <a:cubicBezTo>
                  <a:pt x="3565" y="9557"/>
                  <a:pt x="3630" y="9535"/>
                  <a:pt x="3684" y="9535"/>
                </a:cubicBezTo>
                <a:cubicBezTo>
                  <a:pt x="3619" y="9546"/>
                  <a:pt x="3544" y="9568"/>
                  <a:pt x="3457" y="9579"/>
                </a:cubicBezTo>
                <a:cubicBezTo>
                  <a:pt x="3360" y="9600"/>
                  <a:pt x="3274" y="9622"/>
                  <a:pt x="3187" y="9654"/>
                </a:cubicBezTo>
                <a:lnTo>
                  <a:pt x="3101" y="9665"/>
                </a:lnTo>
                <a:lnTo>
                  <a:pt x="3058" y="9676"/>
                </a:lnTo>
                <a:cubicBezTo>
                  <a:pt x="2942" y="9705"/>
                  <a:pt x="2923" y="9719"/>
                  <a:pt x="2949" y="9719"/>
                </a:cubicBezTo>
                <a:cubicBezTo>
                  <a:pt x="2962" y="9719"/>
                  <a:pt x="2986" y="9715"/>
                  <a:pt x="3014" y="9708"/>
                </a:cubicBezTo>
                <a:lnTo>
                  <a:pt x="3014" y="9708"/>
                </a:lnTo>
                <a:cubicBezTo>
                  <a:pt x="2928" y="9730"/>
                  <a:pt x="2842" y="9773"/>
                  <a:pt x="2777" y="9795"/>
                </a:cubicBezTo>
                <a:cubicBezTo>
                  <a:pt x="2561" y="9870"/>
                  <a:pt x="2345" y="9967"/>
                  <a:pt x="2129" y="10075"/>
                </a:cubicBezTo>
                <a:cubicBezTo>
                  <a:pt x="2107" y="10097"/>
                  <a:pt x="2042" y="10129"/>
                  <a:pt x="1956" y="10194"/>
                </a:cubicBezTo>
                <a:cubicBezTo>
                  <a:pt x="1870" y="10248"/>
                  <a:pt x="1772" y="10313"/>
                  <a:pt x="1686" y="10389"/>
                </a:cubicBezTo>
                <a:cubicBezTo>
                  <a:pt x="1545" y="10486"/>
                  <a:pt x="1416" y="10605"/>
                  <a:pt x="1308" y="10734"/>
                </a:cubicBezTo>
                <a:cubicBezTo>
                  <a:pt x="1302" y="10734"/>
                  <a:pt x="1287" y="10747"/>
                  <a:pt x="1286" y="10747"/>
                </a:cubicBezTo>
                <a:cubicBezTo>
                  <a:pt x="1285" y="10747"/>
                  <a:pt x="1294" y="10737"/>
                  <a:pt x="1329" y="10702"/>
                </a:cubicBezTo>
                <a:lnTo>
                  <a:pt x="1329" y="10702"/>
                </a:lnTo>
                <a:cubicBezTo>
                  <a:pt x="1178" y="10842"/>
                  <a:pt x="1049" y="11004"/>
                  <a:pt x="930" y="11166"/>
                </a:cubicBezTo>
                <a:lnTo>
                  <a:pt x="854" y="11231"/>
                </a:lnTo>
                <a:cubicBezTo>
                  <a:pt x="779" y="11361"/>
                  <a:pt x="692" y="11490"/>
                  <a:pt x="627" y="11631"/>
                </a:cubicBezTo>
                <a:cubicBezTo>
                  <a:pt x="544" y="11779"/>
                  <a:pt x="491" y="11877"/>
                  <a:pt x="484" y="11877"/>
                </a:cubicBezTo>
                <a:cubicBezTo>
                  <a:pt x="480" y="11877"/>
                  <a:pt x="497" y="11832"/>
                  <a:pt x="541" y="11728"/>
                </a:cubicBezTo>
                <a:lnTo>
                  <a:pt x="541" y="11728"/>
                </a:lnTo>
                <a:cubicBezTo>
                  <a:pt x="509" y="11804"/>
                  <a:pt x="476" y="11868"/>
                  <a:pt x="455" y="11922"/>
                </a:cubicBezTo>
                <a:cubicBezTo>
                  <a:pt x="433" y="11976"/>
                  <a:pt x="411" y="12030"/>
                  <a:pt x="390" y="12074"/>
                </a:cubicBezTo>
                <a:cubicBezTo>
                  <a:pt x="357" y="12160"/>
                  <a:pt x="336" y="12225"/>
                  <a:pt x="314" y="12279"/>
                </a:cubicBezTo>
                <a:cubicBezTo>
                  <a:pt x="293" y="12333"/>
                  <a:pt x="282" y="12398"/>
                  <a:pt x="260" y="12473"/>
                </a:cubicBezTo>
                <a:cubicBezTo>
                  <a:pt x="239" y="12549"/>
                  <a:pt x="206" y="12646"/>
                  <a:pt x="185" y="12786"/>
                </a:cubicBezTo>
                <a:lnTo>
                  <a:pt x="185" y="12754"/>
                </a:lnTo>
                <a:cubicBezTo>
                  <a:pt x="152" y="12851"/>
                  <a:pt x="131" y="12981"/>
                  <a:pt x="109" y="13110"/>
                </a:cubicBezTo>
                <a:cubicBezTo>
                  <a:pt x="87" y="13229"/>
                  <a:pt x="77" y="13337"/>
                  <a:pt x="66" y="13402"/>
                </a:cubicBezTo>
                <a:cubicBezTo>
                  <a:pt x="1" y="13877"/>
                  <a:pt x="1" y="14363"/>
                  <a:pt x="55" y="14849"/>
                </a:cubicBezTo>
                <a:cubicBezTo>
                  <a:pt x="131" y="15508"/>
                  <a:pt x="271" y="16156"/>
                  <a:pt x="487" y="16794"/>
                </a:cubicBezTo>
                <a:cubicBezTo>
                  <a:pt x="481" y="16761"/>
                  <a:pt x="480" y="16747"/>
                  <a:pt x="483" y="16747"/>
                </a:cubicBezTo>
                <a:lnTo>
                  <a:pt x="483" y="16747"/>
                </a:lnTo>
                <a:cubicBezTo>
                  <a:pt x="490" y="16747"/>
                  <a:pt x="523" y="16848"/>
                  <a:pt x="563" y="16966"/>
                </a:cubicBezTo>
                <a:cubicBezTo>
                  <a:pt x="606" y="17096"/>
                  <a:pt x="649" y="17215"/>
                  <a:pt x="714" y="17334"/>
                </a:cubicBezTo>
                <a:cubicBezTo>
                  <a:pt x="728" y="17377"/>
                  <a:pt x="762" y="17460"/>
                  <a:pt x="757" y="17460"/>
                </a:cubicBezTo>
                <a:cubicBezTo>
                  <a:pt x="754" y="17460"/>
                  <a:pt x="742" y="17441"/>
                  <a:pt x="714" y="17388"/>
                </a:cubicBezTo>
                <a:lnTo>
                  <a:pt x="714" y="17388"/>
                </a:lnTo>
                <a:cubicBezTo>
                  <a:pt x="887" y="17787"/>
                  <a:pt x="1103" y="18176"/>
                  <a:pt x="1340" y="18543"/>
                </a:cubicBezTo>
                <a:cubicBezTo>
                  <a:pt x="1346" y="18554"/>
                  <a:pt x="1347" y="18558"/>
                  <a:pt x="1346" y="18558"/>
                </a:cubicBezTo>
                <a:cubicBezTo>
                  <a:pt x="1342" y="18558"/>
                  <a:pt x="1292" y="18479"/>
                  <a:pt x="1291" y="18479"/>
                </a:cubicBezTo>
                <a:lnTo>
                  <a:pt x="1291" y="18479"/>
                </a:lnTo>
                <a:cubicBezTo>
                  <a:pt x="1291" y="18479"/>
                  <a:pt x="1293" y="18482"/>
                  <a:pt x="1297" y="18489"/>
                </a:cubicBezTo>
                <a:cubicBezTo>
                  <a:pt x="1319" y="18543"/>
                  <a:pt x="1405" y="18651"/>
                  <a:pt x="1427" y="18705"/>
                </a:cubicBezTo>
                <a:cubicBezTo>
                  <a:pt x="1432" y="18714"/>
                  <a:pt x="1434" y="18718"/>
                  <a:pt x="1434" y="18718"/>
                </a:cubicBezTo>
                <a:cubicBezTo>
                  <a:pt x="1432" y="18718"/>
                  <a:pt x="1364" y="18617"/>
                  <a:pt x="1319" y="18554"/>
                </a:cubicBezTo>
                <a:lnTo>
                  <a:pt x="1319" y="18554"/>
                </a:lnTo>
                <a:cubicBezTo>
                  <a:pt x="1427" y="18716"/>
                  <a:pt x="1535" y="18878"/>
                  <a:pt x="1653" y="19029"/>
                </a:cubicBezTo>
                <a:cubicBezTo>
                  <a:pt x="1686" y="19062"/>
                  <a:pt x="1718" y="19105"/>
                  <a:pt x="1761" y="19127"/>
                </a:cubicBezTo>
                <a:cubicBezTo>
                  <a:pt x="1891" y="19321"/>
                  <a:pt x="2032" y="19494"/>
                  <a:pt x="2183" y="19667"/>
                </a:cubicBezTo>
                <a:cubicBezTo>
                  <a:pt x="2218" y="19714"/>
                  <a:pt x="2267" y="19777"/>
                  <a:pt x="2264" y="19777"/>
                </a:cubicBezTo>
                <a:cubicBezTo>
                  <a:pt x="2262" y="19777"/>
                  <a:pt x="2226" y="19734"/>
                  <a:pt x="2118" y="19602"/>
                </a:cubicBezTo>
                <a:lnTo>
                  <a:pt x="2118" y="19602"/>
                </a:lnTo>
                <a:cubicBezTo>
                  <a:pt x="2183" y="19688"/>
                  <a:pt x="2388" y="19937"/>
                  <a:pt x="2593" y="20163"/>
                </a:cubicBezTo>
                <a:cubicBezTo>
                  <a:pt x="2701" y="20271"/>
                  <a:pt x="2809" y="20369"/>
                  <a:pt x="2885" y="20444"/>
                </a:cubicBezTo>
                <a:cubicBezTo>
                  <a:pt x="2928" y="20487"/>
                  <a:pt x="2982" y="20531"/>
                  <a:pt x="3025" y="20574"/>
                </a:cubicBezTo>
                <a:cubicBezTo>
                  <a:pt x="3112" y="20649"/>
                  <a:pt x="3198" y="20736"/>
                  <a:pt x="3295" y="20801"/>
                </a:cubicBezTo>
                <a:cubicBezTo>
                  <a:pt x="3544" y="21017"/>
                  <a:pt x="3814" y="21222"/>
                  <a:pt x="4094" y="21395"/>
                </a:cubicBezTo>
                <a:lnTo>
                  <a:pt x="3986" y="21319"/>
                </a:lnTo>
                <a:lnTo>
                  <a:pt x="3986" y="21319"/>
                </a:lnTo>
                <a:cubicBezTo>
                  <a:pt x="4084" y="21373"/>
                  <a:pt x="4170" y="21427"/>
                  <a:pt x="4257" y="21481"/>
                </a:cubicBezTo>
                <a:cubicBezTo>
                  <a:pt x="4365" y="21546"/>
                  <a:pt x="4483" y="21622"/>
                  <a:pt x="4667" y="21708"/>
                </a:cubicBezTo>
                <a:lnTo>
                  <a:pt x="4656" y="21708"/>
                </a:lnTo>
                <a:lnTo>
                  <a:pt x="4894" y="21827"/>
                </a:lnTo>
                <a:lnTo>
                  <a:pt x="5045" y="21902"/>
                </a:lnTo>
                <a:lnTo>
                  <a:pt x="5218" y="21967"/>
                </a:lnTo>
                <a:lnTo>
                  <a:pt x="5380" y="22032"/>
                </a:lnTo>
                <a:lnTo>
                  <a:pt x="5542" y="22064"/>
                </a:lnTo>
                <a:lnTo>
                  <a:pt x="5790" y="22140"/>
                </a:lnTo>
                <a:lnTo>
                  <a:pt x="5747" y="22118"/>
                </a:lnTo>
                <a:lnTo>
                  <a:pt x="5747" y="22118"/>
                </a:lnTo>
                <a:cubicBezTo>
                  <a:pt x="5801" y="22129"/>
                  <a:pt x="5855" y="22140"/>
                  <a:pt x="5909" y="22151"/>
                </a:cubicBezTo>
                <a:lnTo>
                  <a:pt x="6211" y="22226"/>
                </a:lnTo>
                <a:cubicBezTo>
                  <a:pt x="6330" y="22248"/>
                  <a:pt x="6460" y="22280"/>
                  <a:pt x="6590" y="22302"/>
                </a:cubicBezTo>
                <a:cubicBezTo>
                  <a:pt x="6730" y="22324"/>
                  <a:pt x="6860" y="22334"/>
                  <a:pt x="6989" y="22334"/>
                </a:cubicBezTo>
                <a:cubicBezTo>
                  <a:pt x="6924" y="22334"/>
                  <a:pt x="6870" y="22324"/>
                  <a:pt x="6806" y="22313"/>
                </a:cubicBezTo>
                <a:lnTo>
                  <a:pt x="6806" y="22313"/>
                </a:lnTo>
                <a:cubicBezTo>
                  <a:pt x="7059" y="22344"/>
                  <a:pt x="7312" y="22365"/>
                  <a:pt x="7565" y="22365"/>
                </a:cubicBezTo>
                <a:cubicBezTo>
                  <a:pt x="7657" y="22365"/>
                  <a:pt x="7750" y="22362"/>
                  <a:pt x="7842" y="22356"/>
                </a:cubicBezTo>
                <a:lnTo>
                  <a:pt x="7842" y="22356"/>
                </a:lnTo>
                <a:cubicBezTo>
                  <a:pt x="7824" y="22363"/>
                  <a:pt x="7804" y="22368"/>
                  <a:pt x="7784" y="22372"/>
                </a:cubicBezTo>
                <a:lnTo>
                  <a:pt x="7784" y="22372"/>
                </a:lnTo>
                <a:cubicBezTo>
                  <a:pt x="7892" y="22366"/>
                  <a:pt x="7952" y="22364"/>
                  <a:pt x="7994" y="22356"/>
                </a:cubicBezTo>
                <a:cubicBezTo>
                  <a:pt x="8048" y="22345"/>
                  <a:pt x="8048" y="22345"/>
                  <a:pt x="8048" y="22345"/>
                </a:cubicBezTo>
                <a:cubicBezTo>
                  <a:pt x="8048" y="22334"/>
                  <a:pt x="8026" y="22334"/>
                  <a:pt x="8296" y="22291"/>
                </a:cubicBezTo>
                <a:cubicBezTo>
                  <a:pt x="8304" y="22290"/>
                  <a:pt x="8310" y="22290"/>
                  <a:pt x="8314" y="22290"/>
                </a:cubicBezTo>
                <a:cubicBezTo>
                  <a:pt x="8341" y="22290"/>
                  <a:pt x="8296" y="22307"/>
                  <a:pt x="8319" y="22307"/>
                </a:cubicBezTo>
                <a:cubicBezTo>
                  <a:pt x="8336" y="22307"/>
                  <a:pt x="8387" y="22298"/>
                  <a:pt x="8523" y="22270"/>
                </a:cubicBezTo>
                <a:cubicBezTo>
                  <a:pt x="8609" y="22248"/>
                  <a:pt x="8696" y="22226"/>
                  <a:pt x="8782" y="22205"/>
                </a:cubicBezTo>
                <a:cubicBezTo>
                  <a:pt x="8890" y="22162"/>
                  <a:pt x="9020" y="22129"/>
                  <a:pt x="9160" y="22064"/>
                </a:cubicBezTo>
                <a:cubicBezTo>
                  <a:pt x="9441" y="21956"/>
                  <a:pt x="9711" y="21827"/>
                  <a:pt x="9970" y="21676"/>
                </a:cubicBezTo>
                <a:lnTo>
                  <a:pt x="9970" y="21676"/>
                </a:lnTo>
                <a:cubicBezTo>
                  <a:pt x="9920" y="21703"/>
                  <a:pt x="9870" y="21728"/>
                  <a:pt x="9863" y="21728"/>
                </a:cubicBezTo>
                <a:cubicBezTo>
                  <a:pt x="9856" y="21728"/>
                  <a:pt x="9887" y="21706"/>
                  <a:pt x="9992" y="21643"/>
                </a:cubicBezTo>
                <a:lnTo>
                  <a:pt x="10262" y="21460"/>
                </a:lnTo>
                <a:cubicBezTo>
                  <a:pt x="10359" y="21384"/>
                  <a:pt x="10456" y="21319"/>
                  <a:pt x="10553" y="21233"/>
                </a:cubicBezTo>
                <a:cubicBezTo>
                  <a:pt x="10651" y="21146"/>
                  <a:pt x="10748" y="21060"/>
                  <a:pt x="10823" y="20974"/>
                </a:cubicBezTo>
                <a:cubicBezTo>
                  <a:pt x="10910" y="20887"/>
                  <a:pt x="10975" y="20812"/>
                  <a:pt x="11029" y="20747"/>
                </a:cubicBezTo>
                <a:cubicBezTo>
                  <a:pt x="11040" y="20725"/>
                  <a:pt x="11050" y="20704"/>
                  <a:pt x="11072" y="20693"/>
                </a:cubicBezTo>
                <a:lnTo>
                  <a:pt x="11234" y="20477"/>
                </a:lnTo>
                <a:cubicBezTo>
                  <a:pt x="11288" y="20379"/>
                  <a:pt x="11353" y="20282"/>
                  <a:pt x="11418" y="20196"/>
                </a:cubicBezTo>
                <a:lnTo>
                  <a:pt x="11569" y="19926"/>
                </a:lnTo>
                <a:cubicBezTo>
                  <a:pt x="11601" y="19861"/>
                  <a:pt x="11623" y="19796"/>
                  <a:pt x="11655" y="19731"/>
                </a:cubicBezTo>
                <a:cubicBezTo>
                  <a:pt x="11817" y="19440"/>
                  <a:pt x="11947" y="19127"/>
                  <a:pt x="12033" y="18803"/>
                </a:cubicBezTo>
                <a:cubicBezTo>
                  <a:pt x="12152" y="18403"/>
                  <a:pt x="12206" y="18025"/>
                  <a:pt x="12228" y="18025"/>
                </a:cubicBezTo>
                <a:cubicBezTo>
                  <a:pt x="12292" y="17733"/>
                  <a:pt x="12325" y="17442"/>
                  <a:pt x="12357" y="17139"/>
                </a:cubicBezTo>
                <a:lnTo>
                  <a:pt x="12357" y="17172"/>
                </a:lnTo>
                <a:cubicBezTo>
                  <a:pt x="12390" y="16848"/>
                  <a:pt x="12400" y="16524"/>
                  <a:pt x="12379" y="16189"/>
                </a:cubicBezTo>
                <a:cubicBezTo>
                  <a:pt x="12379" y="16138"/>
                  <a:pt x="12380" y="16122"/>
                  <a:pt x="12383" y="16122"/>
                </a:cubicBezTo>
                <a:cubicBezTo>
                  <a:pt x="12386" y="16122"/>
                  <a:pt x="12390" y="16161"/>
                  <a:pt x="12390" y="16167"/>
                </a:cubicBezTo>
                <a:cubicBezTo>
                  <a:pt x="12390" y="15757"/>
                  <a:pt x="12379" y="15519"/>
                  <a:pt x="12368" y="15314"/>
                </a:cubicBezTo>
                <a:cubicBezTo>
                  <a:pt x="12357" y="15098"/>
                  <a:pt x="12336" y="14903"/>
                  <a:pt x="12303" y="14558"/>
                </a:cubicBezTo>
                <a:lnTo>
                  <a:pt x="12314" y="14482"/>
                </a:lnTo>
                <a:cubicBezTo>
                  <a:pt x="12294" y="14316"/>
                  <a:pt x="12231" y="13470"/>
                  <a:pt x="12163" y="12711"/>
                </a:cubicBezTo>
                <a:lnTo>
                  <a:pt x="12163" y="12711"/>
                </a:lnTo>
                <a:cubicBezTo>
                  <a:pt x="12170" y="12718"/>
                  <a:pt x="12177" y="12725"/>
                  <a:pt x="12184" y="12732"/>
                </a:cubicBezTo>
                <a:cubicBezTo>
                  <a:pt x="12215" y="12763"/>
                  <a:pt x="12235" y="12794"/>
                  <a:pt x="12228" y="12794"/>
                </a:cubicBezTo>
                <a:cubicBezTo>
                  <a:pt x="12226" y="12794"/>
                  <a:pt x="12219" y="12788"/>
                  <a:pt x="12206" y="12776"/>
                </a:cubicBezTo>
                <a:lnTo>
                  <a:pt x="12206" y="12776"/>
                </a:lnTo>
                <a:cubicBezTo>
                  <a:pt x="12271" y="12840"/>
                  <a:pt x="12336" y="12894"/>
                  <a:pt x="12476" y="13046"/>
                </a:cubicBezTo>
                <a:cubicBezTo>
                  <a:pt x="12527" y="13103"/>
                  <a:pt x="12546" y="13125"/>
                  <a:pt x="12545" y="13125"/>
                </a:cubicBezTo>
                <a:cubicBezTo>
                  <a:pt x="12541" y="13125"/>
                  <a:pt x="12327" y="12893"/>
                  <a:pt x="12316" y="12893"/>
                </a:cubicBezTo>
                <a:lnTo>
                  <a:pt x="12316" y="12893"/>
                </a:lnTo>
                <a:cubicBezTo>
                  <a:pt x="12314" y="12893"/>
                  <a:pt x="12325" y="12909"/>
                  <a:pt x="12357" y="12948"/>
                </a:cubicBezTo>
                <a:cubicBezTo>
                  <a:pt x="12433" y="13013"/>
                  <a:pt x="12508" y="13089"/>
                  <a:pt x="12573" y="13164"/>
                </a:cubicBezTo>
                <a:lnTo>
                  <a:pt x="12897" y="13553"/>
                </a:lnTo>
                <a:cubicBezTo>
                  <a:pt x="12822" y="13445"/>
                  <a:pt x="12735" y="13337"/>
                  <a:pt x="12649" y="13229"/>
                </a:cubicBezTo>
                <a:cubicBezTo>
                  <a:pt x="12530" y="13078"/>
                  <a:pt x="12368" y="12938"/>
                  <a:pt x="12271" y="12830"/>
                </a:cubicBezTo>
                <a:lnTo>
                  <a:pt x="12271" y="12830"/>
                </a:lnTo>
                <a:cubicBezTo>
                  <a:pt x="12368" y="12894"/>
                  <a:pt x="12454" y="12970"/>
                  <a:pt x="12519" y="13056"/>
                </a:cubicBezTo>
                <a:cubicBezTo>
                  <a:pt x="12606" y="13132"/>
                  <a:pt x="12681" y="13229"/>
                  <a:pt x="12778" y="13337"/>
                </a:cubicBezTo>
                <a:lnTo>
                  <a:pt x="12930" y="13510"/>
                </a:lnTo>
                <a:cubicBezTo>
                  <a:pt x="12984" y="13575"/>
                  <a:pt x="13027" y="13651"/>
                  <a:pt x="13081" y="13715"/>
                </a:cubicBezTo>
                <a:cubicBezTo>
                  <a:pt x="13248" y="13944"/>
                  <a:pt x="13277" y="13988"/>
                  <a:pt x="13274" y="13988"/>
                </a:cubicBezTo>
                <a:cubicBezTo>
                  <a:pt x="13272" y="13988"/>
                  <a:pt x="13256" y="13970"/>
                  <a:pt x="13254" y="13970"/>
                </a:cubicBezTo>
                <a:lnTo>
                  <a:pt x="13254" y="13970"/>
                </a:lnTo>
                <a:cubicBezTo>
                  <a:pt x="13254" y="13970"/>
                  <a:pt x="13256" y="13974"/>
                  <a:pt x="13265" y="13985"/>
                </a:cubicBezTo>
                <a:cubicBezTo>
                  <a:pt x="13405" y="14212"/>
                  <a:pt x="13502" y="14363"/>
                  <a:pt x="13589" y="14482"/>
                </a:cubicBezTo>
                <a:cubicBezTo>
                  <a:pt x="13664" y="14612"/>
                  <a:pt x="13707" y="14698"/>
                  <a:pt x="13761" y="14785"/>
                </a:cubicBezTo>
                <a:cubicBezTo>
                  <a:pt x="13902" y="15011"/>
                  <a:pt x="14021" y="15260"/>
                  <a:pt x="14118" y="15508"/>
                </a:cubicBezTo>
                <a:cubicBezTo>
                  <a:pt x="14157" y="15627"/>
                  <a:pt x="14165" y="15662"/>
                  <a:pt x="14160" y="15662"/>
                </a:cubicBezTo>
                <a:cubicBezTo>
                  <a:pt x="14153" y="15662"/>
                  <a:pt x="14120" y="15593"/>
                  <a:pt x="14116" y="15593"/>
                </a:cubicBezTo>
                <a:lnTo>
                  <a:pt x="14116" y="15593"/>
                </a:lnTo>
                <a:cubicBezTo>
                  <a:pt x="14115" y="15593"/>
                  <a:pt x="14115" y="15596"/>
                  <a:pt x="14118" y="15605"/>
                </a:cubicBezTo>
                <a:cubicBezTo>
                  <a:pt x="14032" y="15405"/>
                  <a:pt x="13946" y="15205"/>
                  <a:pt x="13851" y="15007"/>
                </a:cubicBezTo>
                <a:lnTo>
                  <a:pt x="13851" y="15007"/>
                </a:lnTo>
                <a:cubicBezTo>
                  <a:pt x="13858" y="15020"/>
                  <a:pt x="13864" y="15033"/>
                  <a:pt x="13869" y="15044"/>
                </a:cubicBezTo>
                <a:cubicBezTo>
                  <a:pt x="13846" y="14993"/>
                  <a:pt x="13821" y="14945"/>
                  <a:pt x="13796" y="14897"/>
                </a:cubicBezTo>
                <a:lnTo>
                  <a:pt x="13796" y="14897"/>
                </a:lnTo>
                <a:cubicBezTo>
                  <a:pt x="13815" y="14934"/>
                  <a:pt x="13833" y="14971"/>
                  <a:pt x="13851" y="15007"/>
                </a:cubicBezTo>
                <a:lnTo>
                  <a:pt x="13851" y="15007"/>
                </a:lnTo>
                <a:cubicBezTo>
                  <a:pt x="13779" y="14870"/>
                  <a:pt x="13647" y="14643"/>
                  <a:pt x="13578" y="14515"/>
                </a:cubicBezTo>
                <a:lnTo>
                  <a:pt x="13578" y="14515"/>
                </a:lnTo>
                <a:cubicBezTo>
                  <a:pt x="13610" y="14579"/>
                  <a:pt x="13675" y="14709"/>
                  <a:pt x="13761" y="14871"/>
                </a:cubicBezTo>
                <a:cubicBezTo>
                  <a:pt x="13815" y="14957"/>
                  <a:pt x="13859" y="15055"/>
                  <a:pt x="13902" y="15152"/>
                </a:cubicBezTo>
                <a:cubicBezTo>
                  <a:pt x="13945" y="15260"/>
                  <a:pt x="13999" y="15368"/>
                  <a:pt x="14053" y="15476"/>
                </a:cubicBezTo>
                <a:cubicBezTo>
                  <a:pt x="14237" y="15929"/>
                  <a:pt x="14388" y="16394"/>
                  <a:pt x="14485" y="16869"/>
                </a:cubicBezTo>
                <a:cubicBezTo>
                  <a:pt x="14511" y="16983"/>
                  <a:pt x="14552" y="17161"/>
                  <a:pt x="14560" y="17161"/>
                </a:cubicBezTo>
                <a:cubicBezTo>
                  <a:pt x="14562" y="17161"/>
                  <a:pt x="14563" y="17151"/>
                  <a:pt x="14561" y="17128"/>
                </a:cubicBezTo>
                <a:lnTo>
                  <a:pt x="14496" y="16891"/>
                </a:lnTo>
                <a:cubicBezTo>
                  <a:pt x="14491" y="16857"/>
                  <a:pt x="14490" y="16844"/>
                  <a:pt x="14493" y="16844"/>
                </a:cubicBezTo>
                <a:lnTo>
                  <a:pt x="14493" y="16844"/>
                </a:lnTo>
                <a:cubicBezTo>
                  <a:pt x="14503" y="16844"/>
                  <a:pt x="14571" y="17115"/>
                  <a:pt x="14576" y="17115"/>
                </a:cubicBezTo>
                <a:cubicBezTo>
                  <a:pt x="14577" y="17115"/>
                  <a:pt x="14573" y="17092"/>
                  <a:pt x="14561" y="17031"/>
                </a:cubicBezTo>
                <a:lnTo>
                  <a:pt x="14561" y="17031"/>
                </a:lnTo>
                <a:cubicBezTo>
                  <a:pt x="14647" y="17420"/>
                  <a:pt x="14701" y="17820"/>
                  <a:pt x="14723" y="18219"/>
                </a:cubicBezTo>
                <a:cubicBezTo>
                  <a:pt x="14723" y="18252"/>
                  <a:pt x="14723" y="18273"/>
                  <a:pt x="14712" y="18306"/>
                </a:cubicBezTo>
                <a:cubicBezTo>
                  <a:pt x="14712" y="18154"/>
                  <a:pt x="14701" y="18014"/>
                  <a:pt x="14679" y="17863"/>
                </a:cubicBezTo>
                <a:lnTo>
                  <a:pt x="14679" y="17863"/>
                </a:lnTo>
                <a:cubicBezTo>
                  <a:pt x="14690" y="17960"/>
                  <a:pt x="14712" y="18144"/>
                  <a:pt x="14712" y="18327"/>
                </a:cubicBezTo>
                <a:cubicBezTo>
                  <a:pt x="14723" y="18511"/>
                  <a:pt x="14712" y="18705"/>
                  <a:pt x="14733" y="18813"/>
                </a:cubicBezTo>
                <a:lnTo>
                  <a:pt x="14733" y="18479"/>
                </a:lnTo>
                <a:cubicBezTo>
                  <a:pt x="14733" y="18651"/>
                  <a:pt x="14755" y="18835"/>
                  <a:pt x="14744" y="19040"/>
                </a:cubicBezTo>
                <a:cubicBezTo>
                  <a:pt x="14744" y="19245"/>
                  <a:pt x="14733" y="19451"/>
                  <a:pt x="14701" y="19667"/>
                </a:cubicBezTo>
                <a:cubicBezTo>
                  <a:pt x="14723" y="19613"/>
                  <a:pt x="14723" y="19559"/>
                  <a:pt x="14733" y="19505"/>
                </a:cubicBezTo>
                <a:cubicBezTo>
                  <a:pt x="14733" y="19472"/>
                  <a:pt x="14744" y="19418"/>
                  <a:pt x="14755" y="19267"/>
                </a:cubicBezTo>
                <a:lnTo>
                  <a:pt x="14755" y="19267"/>
                </a:lnTo>
                <a:cubicBezTo>
                  <a:pt x="14753" y="19290"/>
                  <a:pt x="14752" y="19301"/>
                  <a:pt x="14751" y="19301"/>
                </a:cubicBezTo>
                <a:cubicBezTo>
                  <a:pt x="14748" y="19301"/>
                  <a:pt x="14757" y="19082"/>
                  <a:pt x="14766" y="18878"/>
                </a:cubicBezTo>
                <a:cubicBezTo>
                  <a:pt x="14774" y="18692"/>
                  <a:pt x="14765" y="18522"/>
                  <a:pt x="14755" y="18522"/>
                </a:cubicBezTo>
                <a:cubicBezTo>
                  <a:pt x="14751" y="18522"/>
                  <a:pt x="14747" y="18548"/>
                  <a:pt x="14744" y="18608"/>
                </a:cubicBezTo>
                <a:cubicBezTo>
                  <a:pt x="14755" y="18284"/>
                  <a:pt x="14744" y="17971"/>
                  <a:pt x="14712" y="17658"/>
                </a:cubicBezTo>
                <a:lnTo>
                  <a:pt x="14712" y="17658"/>
                </a:lnTo>
                <a:cubicBezTo>
                  <a:pt x="14712" y="17662"/>
                  <a:pt x="14714" y="17690"/>
                  <a:pt x="14712" y="17690"/>
                </a:cubicBezTo>
                <a:cubicBezTo>
                  <a:pt x="14709" y="17690"/>
                  <a:pt x="14699" y="17646"/>
                  <a:pt x="14669" y="17452"/>
                </a:cubicBezTo>
                <a:lnTo>
                  <a:pt x="14658" y="17377"/>
                </a:lnTo>
                <a:lnTo>
                  <a:pt x="14658" y="17377"/>
                </a:lnTo>
                <a:cubicBezTo>
                  <a:pt x="14667" y="17448"/>
                  <a:pt x="14668" y="17504"/>
                  <a:pt x="14675" y="17540"/>
                </a:cubicBezTo>
                <a:lnTo>
                  <a:pt x="14675" y="17540"/>
                </a:lnTo>
                <a:cubicBezTo>
                  <a:pt x="14653" y="17447"/>
                  <a:pt x="14623" y="17276"/>
                  <a:pt x="14593" y="17096"/>
                </a:cubicBezTo>
                <a:cubicBezTo>
                  <a:pt x="14550" y="16912"/>
                  <a:pt x="14507" y="16740"/>
                  <a:pt x="14474" y="16642"/>
                </a:cubicBezTo>
                <a:cubicBezTo>
                  <a:pt x="14462" y="16586"/>
                  <a:pt x="14459" y="16567"/>
                  <a:pt x="14461" y="16567"/>
                </a:cubicBezTo>
                <a:lnTo>
                  <a:pt x="14461" y="16567"/>
                </a:lnTo>
                <a:cubicBezTo>
                  <a:pt x="14462" y="16567"/>
                  <a:pt x="14465" y="16578"/>
                  <a:pt x="14469" y="16591"/>
                </a:cubicBezTo>
                <a:lnTo>
                  <a:pt x="14469" y="16591"/>
                </a:lnTo>
                <a:cubicBezTo>
                  <a:pt x="14448" y="16509"/>
                  <a:pt x="14418" y="16420"/>
                  <a:pt x="14388" y="16340"/>
                </a:cubicBezTo>
                <a:cubicBezTo>
                  <a:pt x="14388" y="16325"/>
                  <a:pt x="14321" y="16075"/>
                  <a:pt x="14329" y="16075"/>
                </a:cubicBezTo>
                <a:lnTo>
                  <a:pt x="14329" y="16075"/>
                </a:lnTo>
                <a:cubicBezTo>
                  <a:pt x="14333" y="16075"/>
                  <a:pt x="14351" y="16127"/>
                  <a:pt x="14399" y="16275"/>
                </a:cubicBezTo>
                <a:cubicBezTo>
                  <a:pt x="14355" y="16135"/>
                  <a:pt x="14312" y="15984"/>
                  <a:pt x="14258" y="15843"/>
                </a:cubicBezTo>
                <a:cubicBezTo>
                  <a:pt x="14215" y="15713"/>
                  <a:pt x="14172" y="15573"/>
                  <a:pt x="14107" y="15433"/>
                </a:cubicBezTo>
                <a:cubicBezTo>
                  <a:pt x="14053" y="15292"/>
                  <a:pt x="13988" y="15163"/>
                  <a:pt x="13934" y="15065"/>
                </a:cubicBezTo>
                <a:cubicBezTo>
                  <a:pt x="13879" y="14934"/>
                  <a:pt x="13788" y="14775"/>
                  <a:pt x="13755" y="14722"/>
                </a:cubicBezTo>
                <a:lnTo>
                  <a:pt x="13755" y="14722"/>
                </a:lnTo>
                <a:lnTo>
                  <a:pt x="13599" y="14439"/>
                </a:lnTo>
                <a:lnTo>
                  <a:pt x="13405" y="14147"/>
                </a:lnTo>
                <a:lnTo>
                  <a:pt x="13405" y="14137"/>
                </a:lnTo>
                <a:cubicBezTo>
                  <a:pt x="13043" y="13580"/>
                  <a:pt x="12620" y="13058"/>
                  <a:pt x="12151" y="12580"/>
                </a:cubicBezTo>
                <a:lnTo>
                  <a:pt x="12151" y="12580"/>
                </a:lnTo>
                <a:cubicBezTo>
                  <a:pt x="12149" y="12556"/>
                  <a:pt x="12147" y="12532"/>
                  <a:pt x="12144" y="12508"/>
                </a:cubicBezTo>
                <a:lnTo>
                  <a:pt x="12144" y="12508"/>
                </a:lnTo>
                <a:cubicBezTo>
                  <a:pt x="12146" y="12521"/>
                  <a:pt x="12149" y="12532"/>
                  <a:pt x="12151" y="12543"/>
                </a:cubicBezTo>
                <a:lnTo>
                  <a:pt x="12151" y="12543"/>
                </a:lnTo>
                <a:cubicBezTo>
                  <a:pt x="12108" y="12062"/>
                  <a:pt x="12087" y="11571"/>
                  <a:pt x="12098" y="11080"/>
                </a:cubicBezTo>
                <a:cubicBezTo>
                  <a:pt x="12098" y="10842"/>
                  <a:pt x="12109" y="10626"/>
                  <a:pt x="12120" y="10453"/>
                </a:cubicBezTo>
                <a:cubicBezTo>
                  <a:pt x="12130" y="10313"/>
                  <a:pt x="12130" y="10183"/>
                  <a:pt x="12130" y="10043"/>
                </a:cubicBezTo>
                <a:cubicBezTo>
                  <a:pt x="12141" y="9838"/>
                  <a:pt x="12174" y="9643"/>
                  <a:pt x="12195" y="9449"/>
                </a:cubicBezTo>
                <a:lnTo>
                  <a:pt x="12195" y="9449"/>
                </a:lnTo>
                <a:cubicBezTo>
                  <a:pt x="12157" y="9695"/>
                  <a:pt x="12143" y="9771"/>
                  <a:pt x="12141" y="9771"/>
                </a:cubicBezTo>
                <a:cubicBezTo>
                  <a:pt x="12136" y="9771"/>
                  <a:pt x="12160" y="9573"/>
                  <a:pt x="12156" y="9573"/>
                </a:cubicBezTo>
                <a:lnTo>
                  <a:pt x="12156" y="9573"/>
                </a:lnTo>
                <a:cubicBezTo>
                  <a:pt x="12154" y="9573"/>
                  <a:pt x="12150" y="9593"/>
                  <a:pt x="12141" y="9643"/>
                </a:cubicBezTo>
                <a:cubicBezTo>
                  <a:pt x="12156" y="9536"/>
                  <a:pt x="12177" y="9408"/>
                  <a:pt x="12196" y="9300"/>
                </a:cubicBezTo>
                <a:lnTo>
                  <a:pt x="12196" y="9300"/>
                </a:lnTo>
                <a:cubicBezTo>
                  <a:pt x="12196" y="9300"/>
                  <a:pt x="12196" y="9300"/>
                  <a:pt x="12196" y="9300"/>
                </a:cubicBezTo>
                <a:cubicBezTo>
                  <a:pt x="12198" y="9300"/>
                  <a:pt x="12204" y="9279"/>
                  <a:pt x="12213" y="9243"/>
                </a:cubicBezTo>
                <a:lnTo>
                  <a:pt x="12213" y="9243"/>
                </a:lnTo>
                <a:lnTo>
                  <a:pt x="12200" y="9276"/>
                </a:lnTo>
                <a:lnTo>
                  <a:pt x="12200" y="9276"/>
                </a:lnTo>
                <a:cubicBezTo>
                  <a:pt x="12206" y="9240"/>
                  <a:pt x="12212" y="9207"/>
                  <a:pt x="12217" y="9179"/>
                </a:cubicBezTo>
                <a:cubicBezTo>
                  <a:pt x="12222" y="9128"/>
                  <a:pt x="12229" y="9096"/>
                  <a:pt x="12233" y="9096"/>
                </a:cubicBezTo>
                <a:lnTo>
                  <a:pt x="12233" y="9096"/>
                </a:lnTo>
                <a:cubicBezTo>
                  <a:pt x="12236" y="9096"/>
                  <a:pt x="12234" y="9130"/>
                  <a:pt x="12221" y="9210"/>
                </a:cubicBezTo>
                <a:lnTo>
                  <a:pt x="12221" y="9210"/>
                </a:lnTo>
                <a:cubicBezTo>
                  <a:pt x="12276" y="8977"/>
                  <a:pt x="12405" y="8369"/>
                  <a:pt x="12432" y="8369"/>
                </a:cubicBezTo>
                <a:cubicBezTo>
                  <a:pt x="12432" y="8369"/>
                  <a:pt x="12433" y="8369"/>
                  <a:pt x="12433" y="8369"/>
                </a:cubicBezTo>
                <a:cubicBezTo>
                  <a:pt x="12616" y="7634"/>
                  <a:pt x="12886" y="6922"/>
                  <a:pt x="13243" y="6252"/>
                </a:cubicBezTo>
                <a:cubicBezTo>
                  <a:pt x="13567" y="5604"/>
                  <a:pt x="13967" y="4977"/>
                  <a:pt x="14409" y="4405"/>
                </a:cubicBezTo>
                <a:lnTo>
                  <a:pt x="14409" y="4405"/>
                </a:lnTo>
                <a:lnTo>
                  <a:pt x="14301" y="4524"/>
                </a:lnTo>
                <a:lnTo>
                  <a:pt x="14453" y="4319"/>
                </a:lnTo>
                <a:lnTo>
                  <a:pt x="14604" y="4124"/>
                </a:lnTo>
                <a:cubicBezTo>
                  <a:pt x="14643" y="4085"/>
                  <a:pt x="14672" y="4058"/>
                  <a:pt x="14677" y="4058"/>
                </a:cubicBezTo>
                <a:lnTo>
                  <a:pt x="14677" y="4058"/>
                </a:lnTo>
                <a:cubicBezTo>
                  <a:pt x="14685" y="4058"/>
                  <a:pt x="14641" y="4115"/>
                  <a:pt x="14507" y="4275"/>
                </a:cubicBezTo>
                <a:cubicBezTo>
                  <a:pt x="14571" y="4210"/>
                  <a:pt x="14669" y="4092"/>
                  <a:pt x="14744" y="3994"/>
                </a:cubicBezTo>
                <a:lnTo>
                  <a:pt x="14885" y="3800"/>
                </a:lnTo>
                <a:cubicBezTo>
                  <a:pt x="15015" y="3664"/>
                  <a:pt x="15063" y="3617"/>
                  <a:pt x="15066" y="3617"/>
                </a:cubicBezTo>
                <a:lnTo>
                  <a:pt x="15066" y="3617"/>
                </a:lnTo>
                <a:cubicBezTo>
                  <a:pt x="15075" y="3617"/>
                  <a:pt x="14833" y="3886"/>
                  <a:pt x="14840" y="3886"/>
                </a:cubicBezTo>
                <a:cubicBezTo>
                  <a:pt x="14841" y="3886"/>
                  <a:pt x="14848" y="3880"/>
                  <a:pt x="14863" y="3865"/>
                </a:cubicBezTo>
                <a:cubicBezTo>
                  <a:pt x="14928" y="3789"/>
                  <a:pt x="15003" y="3714"/>
                  <a:pt x="15057" y="3649"/>
                </a:cubicBezTo>
                <a:lnTo>
                  <a:pt x="15057" y="3649"/>
                </a:lnTo>
                <a:lnTo>
                  <a:pt x="15014" y="3692"/>
                </a:lnTo>
                <a:lnTo>
                  <a:pt x="15198" y="3487"/>
                </a:lnTo>
                <a:cubicBezTo>
                  <a:pt x="15284" y="3379"/>
                  <a:pt x="15381" y="3282"/>
                  <a:pt x="15490" y="3195"/>
                </a:cubicBezTo>
                <a:cubicBezTo>
                  <a:pt x="15544" y="3130"/>
                  <a:pt x="15608" y="3076"/>
                  <a:pt x="15673" y="3033"/>
                </a:cubicBezTo>
                <a:cubicBezTo>
                  <a:pt x="15673" y="3033"/>
                  <a:pt x="15706" y="3012"/>
                  <a:pt x="15792" y="2914"/>
                </a:cubicBezTo>
                <a:cubicBezTo>
                  <a:pt x="15954" y="2785"/>
                  <a:pt x="16116" y="2644"/>
                  <a:pt x="16278" y="2515"/>
                </a:cubicBezTo>
                <a:lnTo>
                  <a:pt x="16278" y="2515"/>
                </a:lnTo>
                <a:lnTo>
                  <a:pt x="16073" y="2666"/>
                </a:lnTo>
                <a:cubicBezTo>
                  <a:pt x="16181" y="2569"/>
                  <a:pt x="16300" y="2472"/>
                  <a:pt x="16354" y="2428"/>
                </a:cubicBezTo>
                <a:cubicBezTo>
                  <a:pt x="16383" y="2409"/>
                  <a:pt x="16399" y="2396"/>
                  <a:pt x="16397" y="2396"/>
                </a:cubicBezTo>
                <a:lnTo>
                  <a:pt x="16397" y="2396"/>
                </a:lnTo>
                <a:cubicBezTo>
                  <a:pt x="16394" y="2396"/>
                  <a:pt x="16364" y="2414"/>
                  <a:pt x="16300" y="2461"/>
                </a:cubicBezTo>
                <a:cubicBezTo>
                  <a:pt x="16386" y="2396"/>
                  <a:pt x="16559" y="2288"/>
                  <a:pt x="16753" y="2148"/>
                </a:cubicBezTo>
                <a:cubicBezTo>
                  <a:pt x="16850" y="2072"/>
                  <a:pt x="16969" y="1996"/>
                  <a:pt x="17088" y="1921"/>
                </a:cubicBezTo>
                <a:lnTo>
                  <a:pt x="17444" y="1705"/>
                </a:lnTo>
                <a:cubicBezTo>
                  <a:pt x="17693" y="1564"/>
                  <a:pt x="17931" y="1424"/>
                  <a:pt x="18136" y="1327"/>
                </a:cubicBezTo>
                <a:lnTo>
                  <a:pt x="18395" y="1197"/>
                </a:lnTo>
                <a:lnTo>
                  <a:pt x="18557" y="1132"/>
                </a:lnTo>
                <a:cubicBezTo>
                  <a:pt x="18730" y="1057"/>
                  <a:pt x="18913" y="970"/>
                  <a:pt x="19108" y="905"/>
                </a:cubicBezTo>
                <a:cubicBezTo>
                  <a:pt x="19205" y="862"/>
                  <a:pt x="19302" y="830"/>
                  <a:pt x="19399" y="787"/>
                </a:cubicBezTo>
                <a:lnTo>
                  <a:pt x="19673" y="698"/>
                </a:lnTo>
                <a:lnTo>
                  <a:pt x="19673" y="698"/>
                </a:lnTo>
                <a:cubicBezTo>
                  <a:pt x="19658" y="703"/>
                  <a:pt x="19646" y="705"/>
                  <a:pt x="19642" y="705"/>
                </a:cubicBezTo>
                <a:cubicBezTo>
                  <a:pt x="19626" y="705"/>
                  <a:pt x="19690" y="677"/>
                  <a:pt x="19939" y="603"/>
                </a:cubicBezTo>
                <a:lnTo>
                  <a:pt x="19939" y="603"/>
                </a:lnTo>
                <a:cubicBezTo>
                  <a:pt x="19924" y="611"/>
                  <a:pt x="19923" y="614"/>
                  <a:pt x="19932" y="614"/>
                </a:cubicBezTo>
                <a:cubicBezTo>
                  <a:pt x="19964" y="614"/>
                  <a:pt x="20114" y="577"/>
                  <a:pt x="20296" y="527"/>
                </a:cubicBezTo>
                <a:cubicBezTo>
                  <a:pt x="20415" y="495"/>
                  <a:pt x="20555" y="463"/>
                  <a:pt x="20685" y="441"/>
                </a:cubicBezTo>
                <a:cubicBezTo>
                  <a:pt x="20779" y="413"/>
                  <a:pt x="20873" y="393"/>
                  <a:pt x="20967" y="381"/>
                </a:cubicBezTo>
                <a:lnTo>
                  <a:pt x="20967" y="381"/>
                </a:lnTo>
                <a:cubicBezTo>
                  <a:pt x="20967" y="381"/>
                  <a:pt x="20968" y="381"/>
                  <a:pt x="20969" y="381"/>
                </a:cubicBezTo>
                <a:cubicBezTo>
                  <a:pt x="20973" y="381"/>
                  <a:pt x="20985" y="380"/>
                  <a:pt x="21009" y="376"/>
                </a:cubicBezTo>
                <a:lnTo>
                  <a:pt x="21009" y="376"/>
                </a:lnTo>
                <a:cubicBezTo>
                  <a:pt x="20995" y="378"/>
                  <a:pt x="20981" y="379"/>
                  <a:pt x="20967" y="381"/>
                </a:cubicBezTo>
                <a:lnTo>
                  <a:pt x="20967" y="381"/>
                </a:lnTo>
                <a:cubicBezTo>
                  <a:pt x="20966" y="377"/>
                  <a:pt x="21200" y="334"/>
                  <a:pt x="21419" y="290"/>
                </a:cubicBezTo>
                <a:cubicBezTo>
                  <a:pt x="21619" y="250"/>
                  <a:pt x="21808" y="227"/>
                  <a:pt x="21795" y="227"/>
                </a:cubicBezTo>
                <a:cubicBezTo>
                  <a:pt x="21790" y="227"/>
                  <a:pt x="21761" y="230"/>
                  <a:pt x="21700" y="236"/>
                </a:cubicBezTo>
                <a:cubicBezTo>
                  <a:pt x="21825" y="216"/>
                  <a:pt x="21862" y="211"/>
                  <a:pt x="21871" y="211"/>
                </a:cubicBezTo>
                <a:cubicBezTo>
                  <a:pt x="21883" y="211"/>
                  <a:pt x="21850" y="220"/>
                  <a:pt x="21889" y="220"/>
                </a:cubicBezTo>
                <a:cubicBezTo>
                  <a:pt x="21905" y="220"/>
                  <a:pt x="21933" y="218"/>
                  <a:pt x="21981" y="214"/>
                </a:cubicBezTo>
                <a:cubicBezTo>
                  <a:pt x="22568" y="147"/>
                  <a:pt x="23160" y="113"/>
                  <a:pt x="23750" y="113"/>
                </a:cubicBezTo>
                <a:cubicBezTo>
                  <a:pt x="24104" y="113"/>
                  <a:pt x="24458" y="125"/>
                  <a:pt x="24811" y="149"/>
                </a:cubicBezTo>
                <a:cubicBezTo>
                  <a:pt x="24819" y="149"/>
                  <a:pt x="24717" y="136"/>
                  <a:pt x="24787" y="136"/>
                </a:cubicBezTo>
                <a:cubicBezTo>
                  <a:pt x="24804" y="136"/>
                  <a:pt x="24832" y="136"/>
                  <a:pt x="24876" y="139"/>
                </a:cubicBezTo>
                <a:cubicBezTo>
                  <a:pt x="25048" y="149"/>
                  <a:pt x="25232" y="182"/>
                  <a:pt x="25416" y="203"/>
                </a:cubicBezTo>
                <a:cubicBezTo>
                  <a:pt x="25599" y="203"/>
                  <a:pt x="25783" y="225"/>
                  <a:pt x="25966" y="257"/>
                </a:cubicBezTo>
                <a:cubicBezTo>
                  <a:pt x="25929" y="250"/>
                  <a:pt x="25882" y="237"/>
                  <a:pt x="25898" y="237"/>
                </a:cubicBezTo>
                <a:cubicBezTo>
                  <a:pt x="25906" y="237"/>
                  <a:pt x="25926" y="240"/>
                  <a:pt x="25966" y="247"/>
                </a:cubicBezTo>
                <a:cubicBezTo>
                  <a:pt x="27975" y="527"/>
                  <a:pt x="29952" y="1067"/>
                  <a:pt x="31831" y="1845"/>
                </a:cubicBezTo>
                <a:cubicBezTo>
                  <a:pt x="31739" y="1805"/>
                  <a:pt x="31703" y="1789"/>
                  <a:pt x="31705" y="1789"/>
                </a:cubicBezTo>
                <a:lnTo>
                  <a:pt x="31705" y="1789"/>
                </a:lnTo>
                <a:cubicBezTo>
                  <a:pt x="31708" y="1789"/>
                  <a:pt x="31818" y="1834"/>
                  <a:pt x="31939" y="1888"/>
                </a:cubicBezTo>
                <a:cubicBezTo>
                  <a:pt x="31887" y="1865"/>
                  <a:pt x="31883" y="1860"/>
                  <a:pt x="31893" y="1860"/>
                </a:cubicBezTo>
                <a:cubicBezTo>
                  <a:pt x="31900" y="1860"/>
                  <a:pt x="31915" y="1862"/>
                  <a:pt x="31924" y="1862"/>
                </a:cubicBezTo>
                <a:cubicBezTo>
                  <a:pt x="31930" y="1862"/>
                  <a:pt x="31934" y="1861"/>
                  <a:pt x="31929" y="1856"/>
                </a:cubicBezTo>
                <a:lnTo>
                  <a:pt x="31929" y="1856"/>
                </a:lnTo>
                <a:cubicBezTo>
                  <a:pt x="32188" y="1975"/>
                  <a:pt x="32447" y="2083"/>
                  <a:pt x="32706" y="2202"/>
                </a:cubicBezTo>
                <a:cubicBezTo>
                  <a:pt x="32857" y="2245"/>
                  <a:pt x="33538" y="2569"/>
                  <a:pt x="33624" y="2590"/>
                </a:cubicBezTo>
                <a:lnTo>
                  <a:pt x="33376" y="2482"/>
                </a:lnTo>
                <a:lnTo>
                  <a:pt x="33376" y="2482"/>
                </a:lnTo>
                <a:cubicBezTo>
                  <a:pt x="33427" y="2504"/>
                  <a:pt x="33453" y="2513"/>
                  <a:pt x="33459" y="2513"/>
                </a:cubicBezTo>
                <a:cubicBezTo>
                  <a:pt x="33495" y="2513"/>
                  <a:pt x="32952" y="2234"/>
                  <a:pt x="32998" y="2234"/>
                </a:cubicBezTo>
                <a:cubicBezTo>
                  <a:pt x="32620" y="2104"/>
                  <a:pt x="32037" y="1780"/>
                  <a:pt x="31410" y="1586"/>
                </a:cubicBezTo>
                <a:cubicBezTo>
                  <a:pt x="31378" y="1572"/>
                  <a:pt x="31369" y="1568"/>
                  <a:pt x="31373" y="1568"/>
                </a:cubicBezTo>
                <a:cubicBezTo>
                  <a:pt x="31382" y="1568"/>
                  <a:pt x="31462" y="1593"/>
                  <a:pt x="31474" y="1593"/>
                </a:cubicBezTo>
                <a:cubicBezTo>
                  <a:pt x="31477" y="1593"/>
                  <a:pt x="31475" y="1591"/>
                  <a:pt x="31464" y="1586"/>
                </a:cubicBezTo>
                <a:cubicBezTo>
                  <a:pt x="31302" y="1543"/>
                  <a:pt x="31108" y="1467"/>
                  <a:pt x="30762" y="1337"/>
                </a:cubicBezTo>
                <a:lnTo>
                  <a:pt x="30762" y="1337"/>
                </a:lnTo>
                <a:lnTo>
                  <a:pt x="30805" y="1348"/>
                </a:lnTo>
                <a:cubicBezTo>
                  <a:pt x="30308" y="1175"/>
                  <a:pt x="29952" y="1057"/>
                  <a:pt x="29574" y="949"/>
                </a:cubicBezTo>
                <a:cubicBezTo>
                  <a:pt x="29207" y="830"/>
                  <a:pt x="28807" y="711"/>
                  <a:pt x="28235" y="571"/>
                </a:cubicBezTo>
                <a:lnTo>
                  <a:pt x="28235" y="571"/>
                </a:lnTo>
                <a:lnTo>
                  <a:pt x="28301" y="596"/>
                </a:lnTo>
                <a:lnTo>
                  <a:pt x="28301" y="596"/>
                </a:lnTo>
                <a:cubicBezTo>
                  <a:pt x="28276" y="590"/>
                  <a:pt x="28248" y="583"/>
                  <a:pt x="28217" y="576"/>
                </a:cubicBezTo>
                <a:lnTo>
                  <a:pt x="28217" y="576"/>
                </a:lnTo>
                <a:cubicBezTo>
                  <a:pt x="28247" y="584"/>
                  <a:pt x="28282" y="593"/>
                  <a:pt x="28321" y="603"/>
                </a:cubicBezTo>
                <a:lnTo>
                  <a:pt x="28301" y="596"/>
                </a:lnTo>
                <a:lnTo>
                  <a:pt x="28301" y="596"/>
                </a:lnTo>
                <a:cubicBezTo>
                  <a:pt x="28362" y="610"/>
                  <a:pt x="28400" y="620"/>
                  <a:pt x="28388" y="620"/>
                </a:cubicBezTo>
                <a:cubicBezTo>
                  <a:pt x="28383" y="620"/>
                  <a:pt x="28369" y="618"/>
                  <a:pt x="28343" y="614"/>
                </a:cubicBezTo>
                <a:cubicBezTo>
                  <a:pt x="28181" y="571"/>
                  <a:pt x="27749" y="463"/>
                  <a:pt x="27327" y="376"/>
                </a:cubicBezTo>
                <a:lnTo>
                  <a:pt x="26733" y="268"/>
                </a:lnTo>
                <a:cubicBezTo>
                  <a:pt x="26560" y="236"/>
                  <a:pt x="26431" y="214"/>
                  <a:pt x="26377" y="203"/>
                </a:cubicBezTo>
                <a:cubicBezTo>
                  <a:pt x="26259" y="184"/>
                  <a:pt x="26223" y="178"/>
                  <a:pt x="26218" y="178"/>
                </a:cubicBezTo>
                <a:cubicBezTo>
                  <a:pt x="26212" y="178"/>
                  <a:pt x="26272" y="190"/>
                  <a:pt x="26256" y="190"/>
                </a:cubicBezTo>
                <a:cubicBezTo>
                  <a:pt x="26246" y="190"/>
                  <a:pt x="26207" y="185"/>
                  <a:pt x="26107" y="171"/>
                </a:cubicBezTo>
                <a:lnTo>
                  <a:pt x="26010" y="149"/>
                </a:lnTo>
                <a:lnTo>
                  <a:pt x="25902" y="149"/>
                </a:lnTo>
                <a:cubicBezTo>
                  <a:pt x="25653" y="117"/>
                  <a:pt x="25524" y="95"/>
                  <a:pt x="25513" y="85"/>
                </a:cubicBezTo>
                <a:cubicBezTo>
                  <a:pt x="25515" y="85"/>
                  <a:pt x="25517" y="85"/>
                  <a:pt x="25520" y="85"/>
                </a:cubicBezTo>
                <a:lnTo>
                  <a:pt x="25520" y="85"/>
                </a:lnTo>
                <a:cubicBezTo>
                  <a:pt x="25401" y="73"/>
                  <a:pt x="25274" y="64"/>
                  <a:pt x="25156" y="52"/>
                </a:cubicBezTo>
                <a:lnTo>
                  <a:pt x="24714" y="20"/>
                </a:lnTo>
                <a:lnTo>
                  <a:pt x="25092" y="52"/>
                </a:lnTo>
                <a:cubicBezTo>
                  <a:pt x="24696" y="21"/>
                  <a:pt x="24278" y="0"/>
                  <a:pt x="23849" y="0"/>
                </a:cubicBezTo>
                <a:close/>
                <a:moveTo>
                  <a:pt x="7784" y="22372"/>
                </a:moveTo>
                <a:cubicBezTo>
                  <a:pt x="7751" y="22373"/>
                  <a:pt x="7713" y="22375"/>
                  <a:pt x="7670" y="22378"/>
                </a:cubicBezTo>
                <a:cubicBezTo>
                  <a:pt x="7705" y="22378"/>
                  <a:pt x="7745" y="22378"/>
                  <a:pt x="7784" y="22372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"/>
          <p:cNvSpPr txBox="1"/>
          <p:nvPr>
            <p:ph type="title"/>
          </p:nvPr>
        </p:nvSpPr>
        <p:spPr>
          <a:xfrm>
            <a:off x="1421552" y="448846"/>
            <a:ext cx="5331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7" name="Google Shape;297;p7"/>
          <p:cNvSpPr txBox="1"/>
          <p:nvPr>
            <p:ph idx="1" type="subTitle"/>
          </p:nvPr>
        </p:nvSpPr>
        <p:spPr>
          <a:xfrm>
            <a:off x="1421558" y="1549775"/>
            <a:ext cx="46662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298" name="Google Shape;298;p7"/>
          <p:cNvGrpSpPr/>
          <p:nvPr/>
        </p:nvGrpSpPr>
        <p:grpSpPr>
          <a:xfrm flipH="1" rot="10800000">
            <a:off x="7314169" y="128159"/>
            <a:ext cx="1695356" cy="4887182"/>
            <a:chOff x="7314169" y="128159"/>
            <a:chExt cx="1695356" cy="4887182"/>
          </a:xfrm>
        </p:grpSpPr>
        <p:grpSp>
          <p:nvGrpSpPr>
            <p:cNvPr id="299" name="Google Shape;299;p7"/>
            <p:cNvGrpSpPr/>
            <p:nvPr/>
          </p:nvGrpSpPr>
          <p:grpSpPr>
            <a:xfrm>
              <a:off x="7590909" y="128159"/>
              <a:ext cx="1418616" cy="172800"/>
              <a:chOff x="134475" y="128159"/>
              <a:chExt cx="1418616" cy="172800"/>
            </a:xfrm>
          </p:grpSpPr>
          <p:sp>
            <p:nvSpPr>
              <p:cNvPr id="300" name="Google Shape;300;p7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7"/>
            <p:cNvGrpSpPr/>
            <p:nvPr/>
          </p:nvGrpSpPr>
          <p:grpSpPr>
            <a:xfrm>
              <a:off x="8213815" y="444849"/>
              <a:ext cx="795710" cy="172800"/>
              <a:chOff x="134475" y="444849"/>
              <a:chExt cx="795710" cy="172800"/>
            </a:xfrm>
          </p:grpSpPr>
          <p:sp>
            <p:nvSpPr>
              <p:cNvPr id="304" name="Google Shape;304;p7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" name="Google Shape;306;p7"/>
            <p:cNvGrpSpPr/>
            <p:nvPr/>
          </p:nvGrpSpPr>
          <p:grpSpPr>
            <a:xfrm>
              <a:off x="7314203" y="761513"/>
              <a:ext cx="1695322" cy="172800"/>
              <a:chOff x="134475" y="761513"/>
              <a:chExt cx="1695322" cy="172800"/>
            </a:xfrm>
          </p:grpSpPr>
          <p:sp>
            <p:nvSpPr>
              <p:cNvPr id="307" name="Google Shape;307;p7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" name="Google Shape;311;p7"/>
            <p:cNvGrpSpPr/>
            <p:nvPr/>
          </p:nvGrpSpPr>
          <p:grpSpPr>
            <a:xfrm>
              <a:off x="8006596" y="1078190"/>
              <a:ext cx="1002929" cy="174499"/>
              <a:chOff x="134475" y="1078190"/>
              <a:chExt cx="1002929" cy="174499"/>
            </a:xfrm>
          </p:grpSpPr>
          <p:sp>
            <p:nvSpPr>
              <p:cNvPr id="312" name="Google Shape;312;p7"/>
              <p:cNvSpPr/>
              <p:nvPr/>
            </p:nvSpPr>
            <p:spPr>
              <a:xfrm>
                <a:off x="134475" y="107819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7"/>
            <p:cNvGrpSpPr/>
            <p:nvPr/>
          </p:nvGrpSpPr>
          <p:grpSpPr>
            <a:xfrm>
              <a:off x="7314203" y="1394867"/>
              <a:ext cx="1695322" cy="172800"/>
              <a:chOff x="134475" y="1394867"/>
              <a:chExt cx="1695322" cy="172800"/>
            </a:xfrm>
          </p:grpSpPr>
          <p:sp>
            <p:nvSpPr>
              <p:cNvPr id="317" name="Google Shape;317;p7"/>
              <p:cNvSpPr/>
              <p:nvPr/>
            </p:nvSpPr>
            <p:spPr>
              <a:xfrm>
                <a:off x="134475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7"/>
            <p:cNvGrpSpPr/>
            <p:nvPr/>
          </p:nvGrpSpPr>
          <p:grpSpPr>
            <a:xfrm>
              <a:off x="7314203" y="1709845"/>
              <a:ext cx="1695322" cy="172800"/>
              <a:chOff x="134475" y="1709845"/>
              <a:chExt cx="1695322" cy="172800"/>
            </a:xfrm>
          </p:grpSpPr>
          <p:sp>
            <p:nvSpPr>
              <p:cNvPr id="322" name="Google Shape;322;p7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165699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7"/>
            <p:cNvGrpSpPr/>
            <p:nvPr/>
          </p:nvGrpSpPr>
          <p:grpSpPr>
            <a:xfrm>
              <a:off x="7937109" y="2026522"/>
              <a:ext cx="1072416" cy="172800"/>
              <a:chOff x="134475" y="2026522"/>
              <a:chExt cx="1072416" cy="1728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134475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8283305" y="2344898"/>
              <a:ext cx="726220" cy="172800"/>
              <a:chOff x="134475" y="2344898"/>
              <a:chExt cx="726220" cy="1728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7"/>
            <p:cNvGrpSpPr/>
            <p:nvPr/>
          </p:nvGrpSpPr>
          <p:grpSpPr>
            <a:xfrm>
              <a:off x="8213815" y="2942492"/>
              <a:ext cx="795710" cy="172800"/>
              <a:chOff x="134475" y="2942492"/>
              <a:chExt cx="795710" cy="172800"/>
            </a:xfrm>
          </p:grpSpPr>
          <p:sp>
            <p:nvSpPr>
              <p:cNvPr id="335" name="Google Shape;335;p7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7"/>
            <p:cNvGrpSpPr/>
            <p:nvPr/>
          </p:nvGrpSpPr>
          <p:grpSpPr>
            <a:xfrm>
              <a:off x="7314203" y="3259156"/>
              <a:ext cx="1695322" cy="172800"/>
              <a:chOff x="134475" y="3259156"/>
              <a:chExt cx="1695322" cy="1728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2" name="Google Shape;342;p7"/>
            <p:cNvGrpSpPr/>
            <p:nvPr/>
          </p:nvGrpSpPr>
          <p:grpSpPr>
            <a:xfrm>
              <a:off x="8006596" y="3575833"/>
              <a:ext cx="1002929" cy="174499"/>
              <a:chOff x="134475" y="3575833"/>
              <a:chExt cx="1002929" cy="174499"/>
            </a:xfrm>
          </p:grpSpPr>
          <p:sp>
            <p:nvSpPr>
              <p:cNvPr id="343" name="Google Shape;343;p7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7314203" y="3892510"/>
              <a:ext cx="1695322" cy="172800"/>
              <a:chOff x="134475" y="3892510"/>
              <a:chExt cx="1695322" cy="1728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2" name="Google Shape;352;p7"/>
            <p:cNvGrpSpPr/>
            <p:nvPr/>
          </p:nvGrpSpPr>
          <p:grpSpPr>
            <a:xfrm flipH="1">
              <a:off x="7314203" y="4207488"/>
              <a:ext cx="1695322" cy="172800"/>
              <a:chOff x="134475" y="4207488"/>
              <a:chExt cx="1695322" cy="172800"/>
            </a:xfrm>
          </p:grpSpPr>
          <p:sp>
            <p:nvSpPr>
              <p:cNvPr id="353" name="Google Shape;353;p7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7" name="Google Shape;357;p7"/>
            <p:cNvGrpSpPr/>
            <p:nvPr/>
          </p:nvGrpSpPr>
          <p:grpSpPr>
            <a:xfrm>
              <a:off x="7937109" y="4524165"/>
              <a:ext cx="1072416" cy="172800"/>
              <a:chOff x="134475" y="4524165"/>
              <a:chExt cx="1072416" cy="172800"/>
            </a:xfrm>
          </p:grpSpPr>
          <p:sp>
            <p:nvSpPr>
              <p:cNvPr id="358" name="Google Shape;358;p7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>
              <a:off x="8283305" y="4842541"/>
              <a:ext cx="726220" cy="172800"/>
              <a:chOff x="134475" y="4842541"/>
              <a:chExt cx="726220" cy="1728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5" name="Google Shape;365;p7"/>
            <p:cNvGrpSpPr/>
            <p:nvPr/>
          </p:nvGrpSpPr>
          <p:grpSpPr>
            <a:xfrm>
              <a:off x="7314169" y="2625802"/>
              <a:ext cx="1695356" cy="172800"/>
              <a:chOff x="134475" y="2625802"/>
              <a:chExt cx="1695356" cy="172800"/>
            </a:xfrm>
          </p:grpSpPr>
          <p:sp>
            <p:nvSpPr>
              <p:cNvPr id="366" name="Google Shape;366;p7"/>
              <p:cNvSpPr/>
              <p:nvPr/>
            </p:nvSpPr>
            <p:spPr>
              <a:xfrm>
                <a:off x="134475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0" name="Google Shape;370;p7"/>
          <p:cNvSpPr/>
          <p:nvPr/>
        </p:nvSpPr>
        <p:spPr>
          <a:xfrm flipH="1" rot="-3688945">
            <a:off x="8625993" y="21410"/>
            <a:ext cx="1952808" cy="872809"/>
          </a:xfrm>
          <a:custGeom>
            <a:rect b="b" l="l" r="r" t="t"/>
            <a:pathLst>
              <a:path extrusionOk="0" h="25975" w="58116">
                <a:moveTo>
                  <a:pt x="52365" y="1"/>
                </a:moveTo>
                <a:cubicBezTo>
                  <a:pt x="52360" y="1"/>
                  <a:pt x="52377" y="2"/>
                  <a:pt x="52409" y="4"/>
                </a:cubicBezTo>
                <a:lnTo>
                  <a:pt x="52409" y="4"/>
                </a:lnTo>
                <a:cubicBezTo>
                  <a:pt x="52382" y="2"/>
                  <a:pt x="52368" y="1"/>
                  <a:pt x="52365" y="1"/>
                </a:cubicBezTo>
                <a:close/>
                <a:moveTo>
                  <a:pt x="54766" y="773"/>
                </a:moveTo>
                <a:lnTo>
                  <a:pt x="54766" y="773"/>
                </a:lnTo>
                <a:cubicBezTo>
                  <a:pt x="54795" y="788"/>
                  <a:pt x="54832" y="805"/>
                  <a:pt x="54877" y="830"/>
                </a:cubicBezTo>
                <a:lnTo>
                  <a:pt x="54877" y="830"/>
                </a:lnTo>
                <a:cubicBezTo>
                  <a:pt x="54843" y="813"/>
                  <a:pt x="54805" y="796"/>
                  <a:pt x="54763" y="775"/>
                </a:cubicBezTo>
                <a:lnTo>
                  <a:pt x="54766" y="773"/>
                </a:lnTo>
                <a:close/>
                <a:moveTo>
                  <a:pt x="55696" y="1355"/>
                </a:moveTo>
                <a:lnTo>
                  <a:pt x="55721" y="1367"/>
                </a:lnTo>
                <a:cubicBezTo>
                  <a:pt x="55901" y="1513"/>
                  <a:pt x="55973" y="1571"/>
                  <a:pt x="55972" y="1571"/>
                </a:cubicBezTo>
                <a:cubicBezTo>
                  <a:pt x="55971" y="1571"/>
                  <a:pt x="55857" y="1480"/>
                  <a:pt x="55696" y="1355"/>
                </a:cubicBezTo>
                <a:close/>
                <a:moveTo>
                  <a:pt x="48526" y="1733"/>
                </a:moveTo>
                <a:cubicBezTo>
                  <a:pt x="48523" y="1746"/>
                  <a:pt x="48520" y="1760"/>
                  <a:pt x="48517" y="1774"/>
                </a:cubicBezTo>
                <a:lnTo>
                  <a:pt x="48517" y="1774"/>
                </a:lnTo>
                <a:cubicBezTo>
                  <a:pt x="48519" y="1763"/>
                  <a:pt x="48523" y="1750"/>
                  <a:pt x="48526" y="1733"/>
                </a:cubicBezTo>
                <a:close/>
                <a:moveTo>
                  <a:pt x="56668" y="2165"/>
                </a:moveTo>
                <a:lnTo>
                  <a:pt x="56668" y="2165"/>
                </a:lnTo>
                <a:cubicBezTo>
                  <a:pt x="56829" y="2345"/>
                  <a:pt x="56975" y="2530"/>
                  <a:pt x="57107" y="2728"/>
                </a:cubicBezTo>
                <a:cubicBezTo>
                  <a:pt x="56974" y="2528"/>
                  <a:pt x="56830" y="2337"/>
                  <a:pt x="56668" y="2165"/>
                </a:cubicBezTo>
                <a:close/>
                <a:moveTo>
                  <a:pt x="57219" y="2854"/>
                </a:moveTo>
                <a:cubicBezTo>
                  <a:pt x="57281" y="2947"/>
                  <a:pt x="57340" y="3044"/>
                  <a:pt x="57397" y="3144"/>
                </a:cubicBezTo>
                <a:cubicBezTo>
                  <a:pt x="57341" y="3044"/>
                  <a:pt x="57282" y="2947"/>
                  <a:pt x="57219" y="2854"/>
                </a:cubicBezTo>
                <a:close/>
                <a:moveTo>
                  <a:pt x="32208" y="4114"/>
                </a:moveTo>
                <a:cubicBezTo>
                  <a:pt x="32131" y="4158"/>
                  <a:pt x="32054" y="4211"/>
                  <a:pt x="31986" y="4266"/>
                </a:cubicBezTo>
                <a:lnTo>
                  <a:pt x="31986" y="4266"/>
                </a:lnTo>
                <a:cubicBezTo>
                  <a:pt x="32057" y="4212"/>
                  <a:pt x="32131" y="4161"/>
                  <a:pt x="32208" y="4114"/>
                </a:cubicBezTo>
                <a:close/>
                <a:moveTo>
                  <a:pt x="38219" y="4114"/>
                </a:moveTo>
                <a:lnTo>
                  <a:pt x="38219" y="4114"/>
                </a:lnTo>
                <a:cubicBezTo>
                  <a:pt x="38294" y="4139"/>
                  <a:pt x="38408" y="4177"/>
                  <a:pt x="38534" y="4228"/>
                </a:cubicBezTo>
                <a:cubicBezTo>
                  <a:pt x="38621" y="4266"/>
                  <a:pt x="38724" y="4313"/>
                  <a:pt x="38830" y="4361"/>
                </a:cubicBezTo>
                <a:lnTo>
                  <a:pt x="38830" y="4361"/>
                </a:lnTo>
                <a:cubicBezTo>
                  <a:pt x="38755" y="4330"/>
                  <a:pt x="38676" y="4300"/>
                  <a:pt x="38597" y="4265"/>
                </a:cubicBezTo>
                <a:cubicBezTo>
                  <a:pt x="38471" y="4215"/>
                  <a:pt x="38345" y="4164"/>
                  <a:pt x="38219" y="4114"/>
                </a:cubicBezTo>
                <a:close/>
                <a:moveTo>
                  <a:pt x="31986" y="4266"/>
                </a:moveTo>
                <a:lnTo>
                  <a:pt x="31986" y="4266"/>
                </a:lnTo>
                <a:cubicBezTo>
                  <a:pt x="31846" y="4372"/>
                  <a:pt x="31717" y="4491"/>
                  <a:pt x="31598" y="4621"/>
                </a:cubicBezTo>
                <a:lnTo>
                  <a:pt x="31598" y="4621"/>
                </a:lnTo>
                <a:cubicBezTo>
                  <a:pt x="31654" y="4562"/>
                  <a:pt x="31711" y="4501"/>
                  <a:pt x="31767" y="4454"/>
                </a:cubicBezTo>
                <a:cubicBezTo>
                  <a:pt x="31830" y="4391"/>
                  <a:pt x="31893" y="4341"/>
                  <a:pt x="31956" y="4291"/>
                </a:cubicBezTo>
                <a:cubicBezTo>
                  <a:pt x="31966" y="4282"/>
                  <a:pt x="31976" y="4274"/>
                  <a:pt x="31986" y="4266"/>
                </a:cubicBezTo>
                <a:close/>
                <a:moveTo>
                  <a:pt x="31598" y="4621"/>
                </a:moveTo>
                <a:lnTo>
                  <a:pt x="31598" y="4621"/>
                </a:lnTo>
                <a:cubicBezTo>
                  <a:pt x="31579" y="4642"/>
                  <a:pt x="31559" y="4662"/>
                  <a:pt x="31540" y="4681"/>
                </a:cubicBezTo>
                <a:cubicBezTo>
                  <a:pt x="31478" y="4751"/>
                  <a:pt x="31449" y="4792"/>
                  <a:pt x="31439" y="4811"/>
                </a:cubicBezTo>
                <a:lnTo>
                  <a:pt x="31439" y="4811"/>
                </a:lnTo>
                <a:cubicBezTo>
                  <a:pt x="31490" y="4745"/>
                  <a:pt x="31543" y="4682"/>
                  <a:pt x="31598" y="4621"/>
                </a:cubicBezTo>
                <a:close/>
                <a:moveTo>
                  <a:pt x="30976" y="5502"/>
                </a:moveTo>
                <a:lnTo>
                  <a:pt x="30976" y="5502"/>
                </a:lnTo>
                <a:cubicBezTo>
                  <a:pt x="30954" y="5536"/>
                  <a:pt x="30930" y="5571"/>
                  <a:pt x="30897" y="5626"/>
                </a:cubicBezTo>
                <a:lnTo>
                  <a:pt x="30784" y="5866"/>
                </a:lnTo>
                <a:cubicBezTo>
                  <a:pt x="30843" y="5743"/>
                  <a:pt x="30907" y="5621"/>
                  <a:pt x="30976" y="5502"/>
                </a:cubicBezTo>
                <a:close/>
                <a:moveTo>
                  <a:pt x="30494" y="6647"/>
                </a:moveTo>
                <a:cubicBezTo>
                  <a:pt x="30482" y="6693"/>
                  <a:pt x="30471" y="6739"/>
                  <a:pt x="30460" y="6785"/>
                </a:cubicBezTo>
                <a:lnTo>
                  <a:pt x="30460" y="6785"/>
                </a:lnTo>
                <a:cubicBezTo>
                  <a:pt x="30472" y="6736"/>
                  <a:pt x="30486" y="6689"/>
                  <a:pt x="30494" y="6647"/>
                </a:cubicBezTo>
                <a:close/>
                <a:moveTo>
                  <a:pt x="30460" y="6785"/>
                </a:moveTo>
                <a:lnTo>
                  <a:pt x="30460" y="6785"/>
                </a:lnTo>
                <a:cubicBezTo>
                  <a:pt x="30456" y="6801"/>
                  <a:pt x="30452" y="6817"/>
                  <a:pt x="30449" y="6833"/>
                </a:cubicBezTo>
                <a:lnTo>
                  <a:pt x="30449" y="6833"/>
                </a:lnTo>
                <a:cubicBezTo>
                  <a:pt x="30453" y="6817"/>
                  <a:pt x="30456" y="6801"/>
                  <a:pt x="30460" y="6785"/>
                </a:cubicBezTo>
                <a:close/>
                <a:moveTo>
                  <a:pt x="13584" y="10515"/>
                </a:moveTo>
                <a:lnTo>
                  <a:pt x="13584" y="10515"/>
                </a:lnTo>
                <a:cubicBezTo>
                  <a:pt x="13512" y="10542"/>
                  <a:pt x="13439" y="10570"/>
                  <a:pt x="13372" y="10601"/>
                </a:cubicBezTo>
                <a:lnTo>
                  <a:pt x="13372" y="10601"/>
                </a:lnTo>
                <a:cubicBezTo>
                  <a:pt x="13442" y="10571"/>
                  <a:pt x="13512" y="10543"/>
                  <a:pt x="13584" y="10515"/>
                </a:cubicBezTo>
                <a:close/>
                <a:moveTo>
                  <a:pt x="13581" y="10646"/>
                </a:moveTo>
                <a:cubicBezTo>
                  <a:pt x="13563" y="10655"/>
                  <a:pt x="13542" y="10667"/>
                  <a:pt x="13521" y="10679"/>
                </a:cubicBezTo>
                <a:cubicBezTo>
                  <a:pt x="13445" y="10692"/>
                  <a:pt x="13382" y="10730"/>
                  <a:pt x="13319" y="10755"/>
                </a:cubicBezTo>
                <a:cubicBezTo>
                  <a:pt x="13395" y="10717"/>
                  <a:pt x="13470" y="10679"/>
                  <a:pt x="13559" y="10654"/>
                </a:cubicBezTo>
                <a:lnTo>
                  <a:pt x="13581" y="10646"/>
                </a:lnTo>
                <a:close/>
                <a:moveTo>
                  <a:pt x="53541" y="12330"/>
                </a:moveTo>
                <a:lnTo>
                  <a:pt x="53541" y="12330"/>
                </a:lnTo>
                <a:cubicBezTo>
                  <a:pt x="53535" y="12335"/>
                  <a:pt x="53528" y="12340"/>
                  <a:pt x="53522" y="12345"/>
                </a:cubicBezTo>
                <a:lnTo>
                  <a:pt x="53522" y="12345"/>
                </a:lnTo>
                <a:cubicBezTo>
                  <a:pt x="53527" y="12341"/>
                  <a:pt x="53534" y="12336"/>
                  <a:pt x="53541" y="12330"/>
                </a:cubicBezTo>
                <a:close/>
                <a:moveTo>
                  <a:pt x="32470" y="12572"/>
                </a:moveTo>
                <a:lnTo>
                  <a:pt x="32510" y="12620"/>
                </a:lnTo>
                <a:lnTo>
                  <a:pt x="32699" y="12783"/>
                </a:lnTo>
                <a:cubicBezTo>
                  <a:pt x="32573" y="12672"/>
                  <a:pt x="32502" y="12602"/>
                  <a:pt x="32470" y="12572"/>
                </a:cubicBezTo>
                <a:close/>
                <a:moveTo>
                  <a:pt x="52584" y="13073"/>
                </a:moveTo>
                <a:lnTo>
                  <a:pt x="52566" y="13089"/>
                </a:lnTo>
                <a:lnTo>
                  <a:pt x="52566" y="13089"/>
                </a:lnTo>
                <a:cubicBezTo>
                  <a:pt x="52574" y="13082"/>
                  <a:pt x="52580" y="13077"/>
                  <a:pt x="52584" y="13073"/>
                </a:cubicBezTo>
                <a:close/>
                <a:moveTo>
                  <a:pt x="10819" y="13019"/>
                </a:moveTo>
                <a:lnTo>
                  <a:pt x="10819" y="13019"/>
                </a:lnTo>
                <a:cubicBezTo>
                  <a:pt x="10789" y="13067"/>
                  <a:pt x="10760" y="13114"/>
                  <a:pt x="10736" y="13161"/>
                </a:cubicBezTo>
                <a:cubicBezTo>
                  <a:pt x="10766" y="13110"/>
                  <a:pt x="10794" y="13062"/>
                  <a:pt x="10819" y="13019"/>
                </a:cubicBezTo>
                <a:close/>
                <a:moveTo>
                  <a:pt x="11719" y="11662"/>
                </a:moveTo>
                <a:cubicBezTo>
                  <a:pt x="11668" y="11700"/>
                  <a:pt x="11618" y="11750"/>
                  <a:pt x="11580" y="11788"/>
                </a:cubicBezTo>
                <a:lnTo>
                  <a:pt x="11416" y="11964"/>
                </a:lnTo>
                <a:lnTo>
                  <a:pt x="11240" y="12166"/>
                </a:lnTo>
                <a:lnTo>
                  <a:pt x="11089" y="12355"/>
                </a:lnTo>
                <a:cubicBezTo>
                  <a:pt x="10957" y="12531"/>
                  <a:pt x="10874" y="12669"/>
                  <a:pt x="10870" y="12669"/>
                </a:cubicBezTo>
                <a:cubicBezTo>
                  <a:pt x="10869" y="12669"/>
                  <a:pt x="10882" y="12643"/>
                  <a:pt x="10912" y="12582"/>
                </a:cubicBezTo>
                <a:lnTo>
                  <a:pt x="10912" y="12582"/>
                </a:lnTo>
                <a:cubicBezTo>
                  <a:pt x="10837" y="12720"/>
                  <a:pt x="10749" y="12884"/>
                  <a:pt x="10648" y="13048"/>
                </a:cubicBezTo>
                <a:cubicBezTo>
                  <a:pt x="10568" y="13178"/>
                  <a:pt x="10512" y="13332"/>
                  <a:pt x="10448" y="13490"/>
                </a:cubicBezTo>
                <a:lnTo>
                  <a:pt x="10448" y="13490"/>
                </a:lnTo>
                <a:lnTo>
                  <a:pt x="10547" y="13262"/>
                </a:lnTo>
                <a:cubicBezTo>
                  <a:pt x="10597" y="13149"/>
                  <a:pt x="10660" y="13035"/>
                  <a:pt x="10723" y="12922"/>
                </a:cubicBezTo>
                <a:cubicBezTo>
                  <a:pt x="10988" y="12456"/>
                  <a:pt x="11328" y="12027"/>
                  <a:pt x="11719" y="11662"/>
                </a:cubicBezTo>
                <a:close/>
                <a:moveTo>
                  <a:pt x="10448" y="13490"/>
                </a:moveTo>
                <a:lnTo>
                  <a:pt x="10421" y="13552"/>
                </a:lnTo>
                <a:cubicBezTo>
                  <a:pt x="10417" y="13563"/>
                  <a:pt x="10413" y="13573"/>
                  <a:pt x="10409" y="13584"/>
                </a:cubicBezTo>
                <a:lnTo>
                  <a:pt x="10409" y="13584"/>
                </a:lnTo>
                <a:cubicBezTo>
                  <a:pt x="10422" y="13553"/>
                  <a:pt x="10435" y="13522"/>
                  <a:pt x="10448" y="13490"/>
                </a:cubicBezTo>
                <a:close/>
                <a:moveTo>
                  <a:pt x="46586" y="14119"/>
                </a:moveTo>
                <a:cubicBezTo>
                  <a:pt x="46586" y="14141"/>
                  <a:pt x="46585" y="14163"/>
                  <a:pt x="46585" y="14185"/>
                </a:cubicBezTo>
                <a:lnTo>
                  <a:pt x="46585" y="14185"/>
                </a:lnTo>
                <a:cubicBezTo>
                  <a:pt x="46585" y="14184"/>
                  <a:pt x="46585" y="14183"/>
                  <a:pt x="46586" y="14182"/>
                </a:cubicBezTo>
                <a:cubicBezTo>
                  <a:pt x="46586" y="14144"/>
                  <a:pt x="46586" y="14119"/>
                  <a:pt x="46586" y="14119"/>
                </a:cubicBezTo>
                <a:close/>
                <a:moveTo>
                  <a:pt x="34725" y="14468"/>
                </a:moveTo>
                <a:cubicBezTo>
                  <a:pt x="34726" y="14468"/>
                  <a:pt x="34746" y="14482"/>
                  <a:pt x="34816" y="14526"/>
                </a:cubicBezTo>
                <a:lnTo>
                  <a:pt x="34816" y="14526"/>
                </a:lnTo>
                <a:cubicBezTo>
                  <a:pt x="34789" y="14513"/>
                  <a:pt x="34768" y="14503"/>
                  <a:pt x="34753" y="14497"/>
                </a:cubicBezTo>
                <a:cubicBezTo>
                  <a:pt x="34753" y="14490"/>
                  <a:pt x="34723" y="14468"/>
                  <a:pt x="34725" y="14468"/>
                </a:cubicBezTo>
                <a:close/>
                <a:moveTo>
                  <a:pt x="34942" y="14724"/>
                </a:moveTo>
                <a:cubicBezTo>
                  <a:pt x="34964" y="14737"/>
                  <a:pt x="34981" y="14747"/>
                  <a:pt x="34996" y="14755"/>
                </a:cubicBezTo>
                <a:lnTo>
                  <a:pt x="34996" y="14755"/>
                </a:lnTo>
                <a:cubicBezTo>
                  <a:pt x="34979" y="14745"/>
                  <a:pt x="34961" y="14734"/>
                  <a:pt x="34942" y="14724"/>
                </a:cubicBezTo>
                <a:close/>
                <a:moveTo>
                  <a:pt x="10043" y="15266"/>
                </a:moveTo>
                <a:cubicBezTo>
                  <a:pt x="10041" y="15294"/>
                  <a:pt x="10040" y="15322"/>
                  <a:pt x="10040" y="15351"/>
                </a:cubicBezTo>
                <a:lnTo>
                  <a:pt x="10040" y="15351"/>
                </a:lnTo>
                <a:cubicBezTo>
                  <a:pt x="10041" y="15322"/>
                  <a:pt x="10042" y="15294"/>
                  <a:pt x="10043" y="15266"/>
                </a:cubicBezTo>
                <a:close/>
                <a:moveTo>
                  <a:pt x="37715" y="15936"/>
                </a:moveTo>
                <a:lnTo>
                  <a:pt x="37916" y="15997"/>
                </a:lnTo>
                <a:cubicBezTo>
                  <a:pt x="37866" y="15975"/>
                  <a:pt x="37796" y="15958"/>
                  <a:pt x="37715" y="15936"/>
                </a:cubicBezTo>
                <a:close/>
                <a:moveTo>
                  <a:pt x="39794" y="16261"/>
                </a:moveTo>
                <a:lnTo>
                  <a:pt x="40172" y="16319"/>
                </a:lnTo>
                <a:lnTo>
                  <a:pt x="40172" y="16319"/>
                </a:lnTo>
                <a:lnTo>
                  <a:pt x="40209" y="16324"/>
                </a:lnTo>
                <a:lnTo>
                  <a:pt x="40209" y="16324"/>
                </a:lnTo>
                <a:lnTo>
                  <a:pt x="39794" y="16261"/>
                </a:lnTo>
                <a:close/>
                <a:moveTo>
                  <a:pt x="34665" y="3522"/>
                </a:moveTo>
                <a:cubicBezTo>
                  <a:pt x="34816" y="3522"/>
                  <a:pt x="35157" y="3547"/>
                  <a:pt x="34753" y="3547"/>
                </a:cubicBezTo>
                <a:cubicBezTo>
                  <a:pt x="35270" y="3547"/>
                  <a:pt x="35787" y="3597"/>
                  <a:pt x="36303" y="3686"/>
                </a:cubicBezTo>
                <a:cubicBezTo>
                  <a:pt x="36732" y="3761"/>
                  <a:pt x="37097" y="3862"/>
                  <a:pt x="37525" y="3975"/>
                </a:cubicBezTo>
                <a:cubicBezTo>
                  <a:pt x="37554" y="3985"/>
                  <a:pt x="37561" y="3989"/>
                  <a:pt x="37555" y="3989"/>
                </a:cubicBezTo>
                <a:cubicBezTo>
                  <a:pt x="37545" y="3989"/>
                  <a:pt x="37501" y="3978"/>
                  <a:pt x="37462" y="3963"/>
                </a:cubicBezTo>
                <a:cubicBezTo>
                  <a:pt x="37419" y="3954"/>
                  <a:pt x="37370" y="3940"/>
                  <a:pt x="37364" y="3940"/>
                </a:cubicBezTo>
                <a:cubicBezTo>
                  <a:pt x="37361" y="3940"/>
                  <a:pt x="37367" y="3942"/>
                  <a:pt x="37387" y="3950"/>
                </a:cubicBezTo>
                <a:cubicBezTo>
                  <a:pt x="37488" y="3975"/>
                  <a:pt x="37778" y="4064"/>
                  <a:pt x="37904" y="4114"/>
                </a:cubicBezTo>
                <a:cubicBezTo>
                  <a:pt x="37778" y="4076"/>
                  <a:pt x="37652" y="4039"/>
                  <a:pt x="37526" y="4001"/>
                </a:cubicBezTo>
                <a:lnTo>
                  <a:pt x="37526" y="4001"/>
                </a:lnTo>
                <a:cubicBezTo>
                  <a:pt x="38156" y="4190"/>
                  <a:pt x="38483" y="4341"/>
                  <a:pt x="38685" y="4404"/>
                </a:cubicBezTo>
                <a:cubicBezTo>
                  <a:pt x="38786" y="4442"/>
                  <a:pt x="38886" y="4480"/>
                  <a:pt x="38987" y="4492"/>
                </a:cubicBezTo>
                <a:cubicBezTo>
                  <a:pt x="39592" y="4795"/>
                  <a:pt x="39882" y="4946"/>
                  <a:pt x="40310" y="5173"/>
                </a:cubicBezTo>
                <a:cubicBezTo>
                  <a:pt x="40411" y="5223"/>
                  <a:pt x="40537" y="5311"/>
                  <a:pt x="40562" y="5324"/>
                </a:cubicBezTo>
                <a:cubicBezTo>
                  <a:pt x="40563" y="5325"/>
                  <a:pt x="40564" y="5326"/>
                  <a:pt x="40563" y="5326"/>
                </a:cubicBezTo>
                <a:cubicBezTo>
                  <a:pt x="40556" y="5326"/>
                  <a:pt x="40452" y="5267"/>
                  <a:pt x="40121" y="5084"/>
                </a:cubicBezTo>
                <a:lnTo>
                  <a:pt x="40121" y="5084"/>
                </a:lnTo>
                <a:cubicBezTo>
                  <a:pt x="40323" y="5198"/>
                  <a:pt x="40940" y="5563"/>
                  <a:pt x="41482" y="5916"/>
                </a:cubicBezTo>
                <a:cubicBezTo>
                  <a:pt x="42024" y="6281"/>
                  <a:pt x="42503" y="6647"/>
                  <a:pt x="42528" y="6647"/>
                </a:cubicBezTo>
                <a:lnTo>
                  <a:pt x="43120" y="7126"/>
                </a:lnTo>
                <a:cubicBezTo>
                  <a:pt x="43523" y="7453"/>
                  <a:pt x="43725" y="7642"/>
                  <a:pt x="43927" y="7831"/>
                </a:cubicBezTo>
                <a:cubicBezTo>
                  <a:pt x="44091" y="7995"/>
                  <a:pt x="44255" y="8151"/>
                  <a:pt x="44486" y="8414"/>
                </a:cubicBezTo>
                <a:lnTo>
                  <a:pt x="44486" y="8414"/>
                </a:lnTo>
                <a:cubicBezTo>
                  <a:pt x="44481" y="8408"/>
                  <a:pt x="44475" y="8403"/>
                  <a:pt x="44469" y="8398"/>
                </a:cubicBezTo>
                <a:lnTo>
                  <a:pt x="44469" y="8398"/>
                </a:lnTo>
                <a:lnTo>
                  <a:pt x="44658" y="8613"/>
                </a:lnTo>
                <a:cubicBezTo>
                  <a:pt x="44596" y="8540"/>
                  <a:pt x="44540" y="8474"/>
                  <a:pt x="44486" y="8414"/>
                </a:cubicBezTo>
                <a:lnTo>
                  <a:pt x="44486" y="8414"/>
                </a:lnTo>
                <a:cubicBezTo>
                  <a:pt x="44556" y="8473"/>
                  <a:pt x="44626" y="8544"/>
                  <a:pt x="44695" y="8625"/>
                </a:cubicBezTo>
                <a:lnTo>
                  <a:pt x="44922" y="8902"/>
                </a:lnTo>
                <a:cubicBezTo>
                  <a:pt x="44998" y="9003"/>
                  <a:pt x="45073" y="9129"/>
                  <a:pt x="45174" y="9255"/>
                </a:cubicBezTo>
                <a:cubicBezTo>
                  <a:pt x="45288" y="9381"/>
                  <a:pt x="45376" y="9532"/>
                  <a:pt x="45477" y="9709"/>
                </a:cubicBezTo>
                <a:lnTo>
                  <a:pt x="45464" y="9696"/>
                </a:lnTo>
                <a:lnTo>
                  <a:pt x="45464" y="9696"/>
                </a:lnTo>
                <a:cubicBezTo>
                  <a:pt x="45527" y="9797"/>
                  <a:pt x="45577" y="9885"/>
                  <a:pt x="45628" y="9973"/>
                </a:cubicBezTo>
                <a:lnTo>
                  <a:pt x="45741" y="10200"/>
                </a:lnTo>
                <a:cubicBezTo>
                  <a:pt x="45817" y="10326"/>
                  <a:pt x="45855" y="10440"/>
                  <a:pt x="45905" y="10528"/>
                </a:cubicBezTo>
                <a:cubicBezTo>
                  <a:pt x="45981" y="10704"/>
                  <a:pt x="46018" y="10793"/>
                  <a:pt x="46056" y="10893"/>
                </a:cubicBezTo>
                <a:lnTo>
                  <a:pt x="46119" y="11045"/>
                </a:lnTo>
                <a:lnTo>
                  <a:pt x="46182" y="11259"/>
                </a:lnTo>
                <a:lnTo>
                  <a:pt x="46283" y="11599"/>
                </a:lnTo>
                <a:cubicBezTo>
                  <a:pt x="46333" y="11750"/>
                  <a:pt x="46346" y="11939"/>
                  <a:pt x="46396" y="12153"/>
                </a:cubicBezTo>
                <a:lnTo>
                  <a:pt x="46396" y="12053"/>
                </a:lnTo>
                <a:cubicBezTo>
                  <a:pt x="46434" y="12166"/>
                  <a:pt x="46460" y="12279"/>
                  <a:pt x="46460" y="12393"/>
                </a:cubicBezTo>
                <a:lnTo>
                  <a:pt x="46497" y="12695"/>
                </a:lnTo>
                <a:cubicBezTo>
                  <a:pt x="46510" y="12821"/>
                  <a:pt x="46510" y="12947"/>
                  <a:pt x="46510" y="13061"/>
                </a:cubicBezTo>
                <a:cubicBezTo>
                  <a:pt x="46523" y="13351"/>
                  <a:pt x="46510" y="13628"/>
                  <a:pt x="46472" y="13905"/>
                </a:cubicBezTo>
                <a:cubicBezTo>
                  <a:pt x="46460" y="14056"/>
                  <a:pt x="46460" y="14195"/>
                  <a:pt x="46434" y="14333"/>
                </a:cubicBezTo>
                <a:lnTo>
                  <a:pt x="46359" y="14749"/>
                </a:lnTo>
                <a:lnTo>
                  <a:pt x="46434" y="14371"/>
                </a:lnTo>
                <a:lnTo>
                  <a:pt x="46434" y="14371"/>
                </a:lnTo>
                <a:cubicBezTo>
                  <a:pt x="46409" y="14510"/>
                  <a:pt x="46384" y="14686"/>
                  <a:pt x="46346" y="14875"/>
                </a:cubicBezTo>
                <a:cubicBezTo>
                  <a:pt x="46308" y="15064"/>
                  <a:pt x="46233" y="15253"/>
                  <a:pt x="46182" y="15455"/>
                </a:cubicBezTo>
                <a:cubicBezTo>
                  <a:pt x="46123" y="15639"/>
                  <a:pt x="46057" y="15819"/>
                  <a:pt x="45986" y="15998"/>
                </a:cubicBezTo>
                <a:lnTo>
                  <a:pt x="45986" y="15998"/>
                </a:lnTo>
                <a:cubicBezTo>
                  <a:pt x="45918" y="16014"/>
                  <a:pt x="45850" y="16029"/>
                  <a:pt x="45781" y="16044"/>
                </a:cubicBezTo>
                <a:lnTo>
                  <a:pt x="45781" y="16044"/>
                </a:lnTo>
                <a:cubicBezTo>
                  <a:pt x="45829" y="16033"/>
                  <a:pt x="45875" y="16021"/>
                  <a:pt x="45918" y="16009"/>
                </a:cubicBezTo>
                <a:lnTo>
                  <a:pt x="45918" y="16009"/>
                </a:lnTo>
                <a:cubicBezTo>
                  <a:pt x="44669" y="16304"/>
                  <a:pt x="43396" y="16451"/>
                  <a:pt x="42125" y="16451"/>
                </a:cubicBezTo>
                <a:cubicBezTo>
                  <a:pt x="41818" y="16451"/>
                  <a:pt x="41511" y="16442"/>
                  <a:pt x="41205" y="16425"/>
                </a:cubicBezTo>
                <a:cubicBezTo>
                  <a:pt x="40852" y="16400"/>
                  <a:pt x="40587" y="16375"/>
                  <a:pt x="40348" y="16350"/>
                </a:cubicBezTo>
                <a:lnTo>
                  <a:pt x="40436" y="16350"/>
                </a:lnTo>
                <a:lnTo>
                  <a:pt x="40285" y="16337"/>
                </a:lnTo>
                <a:lnTo>
                  <a:pt x="40172" y="16319"/>
                </a:lnTo>
                <a:lnTo>
                  <a:pt x="40172" y="16319"/>
                </a:lnTo>
                <a:lnTo>
                  <a:pt x="39718" y="16261"/>
                </a:lnTo>
                <a:lnTo>
                  <a:pt x="39428" y="16211"/>
                </a:lnTo>
                <a:lnTo>
                  <a:pt x="39126" y="16160"/>
                </a:lnTo>
                <a:lnTo>
                  <a:pt x="38962" y="16110"/>
                </a:lnTo>
                <a:lnTo>
                  <a:pt x="38861" y="16085"/>
                </a:lnTo>
                <a:cubicBezTo>
                  <a:pt x="38682" y="16044"/>
                  <a:pt x="38601" y="16028"/>
                  <a:pt x="38586" y="16028"/>
                </a:cubicBezTo>
                <a:cubicBezTo>
                  <a:pt x="38569" y="16028"/>
                  <a:pt x="38645" y="16051"/>
                  <a:pt x="38760" y="16085"/>
                </a:cubicBezTo>
                <a:cubicBezTo>
                  <a:pt x="38546" y="16047"/>
                  <a:pt x="38370" y="15997"/>
                  <a:pt x="38231" y="15971"/>
                </a:cubicBezTo>
                <a:cubicBezTo>
                  <a:pt x="38067" y="15908"/>
                  <a:pt x="37815" y="15845"/>
                  <a:pt x="37551" y="15757"/>
                </a:cubicBezTo>
                <a:cubicBezTo>
                  <a:pt x="37273" y="15669"/>
                  <a:pt x="36996" y="15568"/>
                  <a:pt x="36795" y="15480"/>
                </a:cubicBezTo>
                <a:cubicBezTo>
                  <a:pt x="36732" y="15455"/>
                  <a:pt x="36580" y="15392"/>
                  <a:pt x="36391" y="15316"/>
                </a:cubicBezTo>
                <a:lnTo>
                  <a:pt x="36076" y="15190"/>
                </a:lnTo>
                <a:cubicBezTo>
                  <a:pt x="35963" y="15140"/>
                  <a:pt x="35850" y="15077"/>
                  <a:pt x="35736" y="15014"/>
                </a:cubicBezTo>
                <a:cubicBezTo>
                  <a:pt x="35348" y="14830"/>
                  <a:pt x="34978" y="14610"/>
                  <a:pt x="34816" y="14527"/>
                </a:cubicBezTo>
                <a:lnTo>
                  <a:pt x="34816" y="14527"/>
                </a:lnTo>
                <a:lnTo>
                  <a:pt x="34539" y="14346"/>
                </a:lnTo>
                <a:cubicBezTo>
                  <a:pt x="34438" y="14296"/>
                  <a:pt x="34350" y="14220"/>
                  <a:pt x="34262" y="14157"/>
                </a:cubicBezTo>
                <a:cubicBezTo>
                  <a:pt x="34085" y="14031"/>
                  <a:pt x="33896" y="13905"/>
                  <a:pt x="33733" y="13779"/>
                </a:cubicBezTo>
                <a:lnTo>
                  <a:pt x="33607" y="13640"/>
                </a:lnTo>
                <a:lnTo>
                  <a:pt x="33216" y="13325"/>
                </a:lnTo>
                <a:lnTo>
                  <a:pt x="33115" y="13250"/>
                </a:lnTo>
                <a:lnTo>
                  <a:pt x="33027" y="13161"/>
                </a:lnTo>
                <a:lnTo>
                  <a:pt x="32851" y="12998"/>
                </a:lnTo>
                <a:cubicBezTo>
                  <a:pt x="32636" y="12771"/>
                  <a:pt x="32485" y="12620"/>
                  <a:pt x="32460" y="12569"/>
                </a:cubicBezTo>
                <a:cubicBezTo>
                  <a:pt x="32452" y="12558"/>
                  <a:pt x="32448" y="12553"/>
                  <a:pt x="32449" y="12553"/>
                </a:cubicBezTo>
                <a:lnTo>
                  <a:pt x="32449" y="12553"/>
                </a:lnTo>
                <a:cubicBezTo>
                  <a:pt x="32450" y="12553"/>
                  <a:pt x="32456" y="12559"/>
                  <a:pt x="32470" y="12572"/>
                </a:cubicBezTo>
                <a:lnTo>
                  <a:pt x="32470" y="12572"/>
                </a:lnTo>
                <a:lnTo>
                  <a:pt x="32372" y="12456"/>
                </a:lnTo>
                <a:cubicBezTo>
                  <a:pt x="32271" y="12355"/>
                  <a:pt x="32208" y="12267"/>
                  <a:pt x="32145" y="12204"/>
                </a:cubicBezTo>
                <a:cubicBezTo>
                  <a:pt x="32019" y="12040"/>
                  <a:pt x="31931" y="11939"/>
                  <a:pt x="31842" y="11826"/>
                </a:cubicBezTo>
                <a:cubicBezTo>
                  <a:pt x="31628" y="11536"/>
                  <a:pt x="31414" y="11221"/>
                  <a:pt x="31238" y="10893"/>
                </a:cubicBezTo>
                <a:lnTo>
                  <a:pt x="31238" y="10893"/>
                </a:lnTo>
                <a:lnTo>
                  <a:pt x="31275" y="10944"/>
                </a:lnTo>
                <a:cubicBezTo>
                  <a:pt x="31162" y="10755"/>
                  <a:pt x="31036" y="10503"/>
                  <a:pt x="30923" y="10263"/>
                </a:cubicBezTo>
                <a:cubicBezTo>
                  <a:pt x="30834" y="10062"/>
                  <a:pt x="30759" y="9860"/>
                  <a:pt x="30696" y="9658"/>
                </a:cubicBezTo>
                <a:cubicBezTo>
                  <a:pt x="30582" y="9280"/>
                  <a:pt x="30507" y="8877"/>
                  <a:pt x="30456" y="8474"/>
                </a:cubicBezTo>
                <a:cubicBezTo>
                  <a:pt x="30381" y="7844"/>
                  <a:pt x="30444" y="7214"/>
                  <a:pt x="30608" y="6609"/>
                </a:cubicBezTo>
                <a:cubicBezTo>
                  <a:pt x="30809" y="5903"/>
                  <a:pt x="31162" y="5261"/>
                  <a:pt x="31666" y="4719"/>
                </a:cubicBezTo>
                <a:cubicBezTo>
                  <a:pt x="31905" y="4467"/>
                  <a:pt x="32183" y="4240"/>
                  <a:pt x="32498" y="4064"/>
                </a:cubicBezTo>
                <a:cubicBezTo>
                  <a:pt x="32788" y="3900"/>
                  <a:pt x="33090" y="3774"/>
                  <a:pt x="33418" y="3698"/>
                </a:cubicBezTo>
                <a:lnTo>
                  <a:pt x="33418" y="3698"/>
                </a:lnTo>
                <a:cubicBezTo>
                  <a:pt x="33367" y="3709"/>
                  <a:pt x="33340" y="3713"/>
                  <a:pt x="33331" y="3713"/>
                </a:cubicBezTo>
                <a:cubicBezTo>
                  <a:pt x="33298" y="3713"/>
                  <a:pt x="33532" y="3650"/>
                  <a:pt x="33821" y="3610"/>
                </a:cubicBezTo>
                <a:cubicBezTo>
                  <a:pt x="34174" y="3547"/>
                  <a:pt x="34615" y="3534"/>
                  <a:pt x="34665" y="3522"/>
                </a:cubicBezTo>
                <a:close/>
                <a:moveTo>
                  <a:pt x="41822" y="16602"/>
                </a:moveTo>
                <a:cubicBezTo>
                  <a:pt x="41881" y="16606"/>
                  <a:pt x="41940" y="16607"/>
                  <a:pt x="41998" y="16607"/>
                </a:cubicBezTo>
                <a:cubicBezTo>
                  <a:pt x="42115" y="16607"/>
                  <a:pt x="42230" y="16602"/>
                  <a:pt x="42339" y="16602"/>
                </a:cubicBezTo>
                <a:close/>
                <a:moveTo>
                  <a:pt x="22839" y="16730"/>
                </a:moveTo>
                <a:cubicBezTo>
                  <a:pt x="22840" y="16743"/>
                  <a:pt x="22842" y="16763"/>
                  <a:pt x="22845" y="16791"/>
                </a:cubicBezTo>
                <a:cubicBezTo>
                  <a:pt x="22843" y="16770"/>
                  <a:pt x="22841" y="16750"/>
                  <a:pt x="22839" y="16730"/>
                </a:cubicBezTo>
                <a:close/>
                <a:moveTo>
                  <a:pt x="23034" y="18328"/>
                </a:moveTo>
                <a:cubicBezTo>
                  <a:pt x="23034" y="18358"/>
                  <a:pt x="23033" y="18388"/>
                  <a:pt x="23032" y="18418"/>
                </a:cubicBezTo>
                <a:lnTo>
                  <a:pt x="23032" y="18418"/>
                </a:lnTo>
                <a:cubicBezTo>
                  <a:pt x="23034" y="18386"/>
                  <a:pt x="23034" y="18357"/>
                  <a:pt x="23034" y="18328"/>
                </a:cubicBezTo>
                <a:close/>
                <a:moveTo>
                  <a:pt x="44475" y="18921"/>
                </a:moveTo>
                <a:lnTo>
                  <a:pt x="44475" y="18921"/>
                </a:lnTo>
                <a:cubicBezTo>
                  <a:pt x="44384" y="19033"/>
                  <a:pt x="44290" y="19143"/>
                  <a:pt x="44193" y="19253"/>
                </a:cubicBezTo>
                <a:lnTo>
                  <a:pt x="44193" y="19253"/>
                </a:lnTo>
                <a:lnTo>
                  <a:pt x="44305" y="19134"/>
                </a:lnTo>
                <a:lnTo>
                  <a:pt x="44475" y="18921"/>
                </a:lnTo>
                <a:close/>
                <a:moveTo>
                  <a:pt x="45300" y="17824"/>
                </a:moveTo>
                <a:cubicBezTo>
                  <a:pt x="45262" y="17862"/>
                  <a:pt x="45187" y="18000"/>
                  <a:pt x="45086" y="18139"/>
                </a:cubicBezTo>
                <a:lnTo>
                  <a:pt x="44771" y="18580"/>
                </a:lnTo>
                <a:cubicBezTo>
                  <a:pt x="44654" y="18725"/>
                  <a:pt x="44567" y="18828"/>
                  <a:pt x="44559" y="18828"/>
                </a:cubicBezTo>
                <a:cubicBezTo>
                  <a:pt x="44557" y="18828"/>
                  <a:pt x="44566" y="18812"/>
                  <a:pt x="44589" y="18778"/>
                </a:cubicBezTo>
                <a:lnTo>
                  <a:pt x="44589" y="18778"/>
                </a:lnTo>
                <a:cubicBezTo>
                  <a:pt x="44561" y="18814"/>
                  <a:pt x="44533" y="18850"/>
                  <a:pt x="44504" y="18885"/>
                </a:cubicBezTo>
                <a:lnTo>
                  <a:pt x="44504" y="18885"/>
                </a:lnTo>
                <a:cubicBezTo>
                  <a:pt x="44505" y="18884"/>
                  <a:pt x="44506" y="18883"/>
                  <a:pt x="44506" y="18882"/>
                </a:cubicBezTo>
                <a:lnTo>
                  <a:pt x="44506" y="18882"/>
                </a:lnTo>
                <a:lnTo>
                  <a:pt x="44475" y="18921"/>
                </a:lnTo>
                <a:lnTo>
                  <a:pt x="44475" y="18921"/>
                </a:lnTo>
                <a:cubicBezTo>
                  <a:pt x="44485" y="18909"/>
                  <a:pt x="44495" y="18897"/>
                  <a:pt x="44504" y="18885"/>
                </a:cubicBezTo>
                <a:lnTo>
                  <a:pt x="44504" y="18885"/>
                </a:lnTo>
                <a:cubicBezTo>
                  <a:pt x="44341" y="19123"/>
                  <a:pt x="44140" y="19324"/>
                  <a:pt x="43952" y="19538"/>
                </a:cubicBezTo>
                <a:cubicBezTo>
                  <a:pt x="44053" y="19437"/>
                  <a:pt x="44154" y="19336"/>
                  <a:pt x="44254" y="19222"/>
                </a:cubicBezTo>
                <a:cubicBezTo>
                  <a:pt x="44368" y="19109"/>
                  <a:pt x="44469" y="18970"/>
                  <a:pt x="44569" y="18844"/>
                </a:cubicBezTo>
                <a:lnTo>
                  <a:pt x="44746" y="18618"/>
                </a:lnTo>
                <a:lnTo>
                  <a:pt x="44922" y="18378"/>
                </a:lnTo>
                <a:cubicBezTo>
                  <a:pt x="45036" y="18214"/>
                  <a:pt x="45174" y="18025"/>
                  <a:pt x="45300" y="17824"/>
                </a:cubicBezTo>
                <a:close/>
                <a:moveTo>
                  <a:pt x="11275" y="19583"/>
                </a:moveTo>
                <a:cubicBezTo>
                  <a:pt x="11365" y="19726"/>
                  <a:pt x="11468" y="19878"/>
                  <a:pt x="11542" y="19966"/>
                </a:cubicBezTo>
                <a:cubicBezTo>
                  <a:pt x="11454" y="19853"/>
                  <a:pt x="11379" y="19739"/>
                  <a:pt x="11303" y="19626"/>
                </a:cubicBezTo>
                <a:lnTo>
                  <a:pt x="11275" y="19583"/>
                </a:lnTo>
                <a:close/>
                <a:moveTo>
                  <a:pt x="15814" y="22965"/>
                </a:moveTo>
                <a:lnTo>
                  <a:pt x="15814" y="22965"/>
                </a:lnTo>
                <a:cubicBezTo>
                  <a:pt x="15831" y="22971"/>
                  <a:pt x="15848" y="22977"/>
                  <a:pt x="15864" y="22984"/>
                </a:cubicBezTo>
                <a:lnTo>
                  <a:pt x="15864" y="22984"/>
                </a:lnTo>
                <a:cubicBezTo>
                  <a:pt x="15848" y="22978"/>
                  <a:pt x="15831" y="22971"/>
                  <a:pt x="15814" y="22965"/>
                </a:cubicBezTo>
                <a:close/>
                <a:moveTo>
                  <a:pt x="34804" y="23734"/>
                </a:moveTo>
                <a:cubicBezTo>
                  <a:pt x="34506" y="23787"/>
                  <a:pt x="34262" y="23822"/>
                  <a:pt x="33988" y="23862"/>
                </a:cubicBezTo>
                <a:lnTo>
                  <a:pt x="33988" y="23862"/>
                </a:lnTo>
                <a:cubicBezTo>
                  <a:pt x="34251" y="23822"/>
                  <a:pt x="34525" y="23779"/>
                  <a:pt x="34804" y="23734"/>
                </a:cubicBezTo>
                <a:close/>
                <a:moveTo>
                  <a:pt x="15978" y="10162"/>
                </a:moveTo>
                <a:cubicBezTo>
                  <a:pt x="16091" y="10162"/>
                  <a:pt x="16217" y="10175"/>
                  <a:pt x="16356" y="10175"/>
                </a:cubicBezTo>
                <a:cubicBezTo>
                  <a:pt x="16948" y="10213"/>
                  <a:pt x="17528" y="10326"/>
                  <a:pt x="18082" y="10528"/>
                </a:cubicBezTo>
                <a:cubicBezTo>
                  <a:pt x="18612" y="10730"/>
                  <a:pt x="19116" y="10994"/>
                  <a:pt x="19582" y="11322"/>
                </a:cubicBezTo>
                <a:cubicBezTo>
                  <a:pt x="19758" y="11435"/>
                  <a:pt x="19922" y="11561"/>
                  <a:pt x="20086" y="11700"/>
                </a:cubicBezTo>
                <a:cubicBezTo>
                  <a:pt x="20212" y="11813"/>
                  <a:pt x="20313" y="11889"/>
                  <a:pt x="20363" y="11939"/>
                </a:cubicBezTo>
                <a:cubicBezTo>
                  <a:pt x="20678" y="12229"/>
                  <a:pt x="20968" y="12544"/>
                  <a:pt x="21233" y="12884"/>
                </a:cubicBezTo>
                <a:cubicBezTo>
                  <a:pt x="21522" y="13262"/>
                  <a:pt x="21787" y="13666"/>
                  <a:pt x="22001" y="14094"/>
                </a:cubicBezTo>
                <a:cubicBezTo>
                  <a:pt x="21957" y="13994"/>
                  <a:pt x="21912" y="13913"/>
                  <a:pt x="21920" y="13913"/>
                </a:cubicBezTo>
                <a:cubicBezTo>
                  <a:pt x="21921" y="13913"/>
                  <a:pt x="21923" y="13915"/>
                  <a:pt x="21926" y="13918"/>
                </a:cubicBezTo>
                <a:cubicBezTo>
                  <a:pt x="22039" y="14107"/>
                  <a:pt x="22152" y="14308"/>
                  <a:pt x="22241" y="14522"/>
                </a:cubicBezTo>
                <a:cubicBezTo>
                  <a:pt x="22226" y="14500"/>
                  <a:pt x="22218" y="14490"/>
                  <a:pt x="22215" y="14490"/>
                </a:cubicBezTo>
                <a:cubicBezTo>
                  <a:pt x="22207" y="14490"/>
                  <a:pt x="22230" y="14550"/>
                  <a:pt x="22266" y="14648"/>
                </a:cubicBezTo>
                <a:lnTo>
                  <a:pt x="22379" y="14913"/>
                </a:lnTo>
                <a:cubicBezTo>
                  <a:pt x="22417" y="15014"/>
                  <a:pt x="22455" y="15140"/>
                  <a:pt x="22505" y="15266"/>
                </a:cubicBezTo>
                <a:cubicBezTo>
                  <a:pt x="22663" y="15738"/>
                  <a:pt x="22785" y="16233"/>
                  <a:pt x="22839" y="16730"/>
                </a:cubicBezTo>
                <a:lnTo>
                  <a:pt x="22839" y="16730"/>
                </a:lnTo>
                <a:cubicBezTo>
                  <a:pt x="22838" y="16714"/>
                  <a:pt x="22838" y="16707"/>
                  <a:pt x="22840" y="16707"/>
                </a:cubicBezTo>
                <a:lnTo>
                  <a:pt x="22840" y="16707"/>
                </a:lnTo>
                <a:cubicBezTo>
                  <a:pt x="22850" y="16707"/>
                  <a:pt x="22936" y="17215"/>
                  <a:pt x="22946" y="17698"/>
                </a:cubicBezTo>
                <a:cubicBezTo>
                  <a:pt x="22955" y="18119"/>
                  <a:pt x="22931" y="18520"/>
                  <a:pt x="22937" y="18520"/>
                </a:cubicBezTo>
                <a:cubicBezTo>
                  <a:pt x="22939" y="18520"/>
                  <a:pt x="22945" y="18462"/>
                  <a:pt x="22959" y="18328"/>
                </a:cubicBezTo>
                <a:lnTo>
                  <a:pt x="22959" y="18328"/>
                </a:lnTo>
                <a:cubicBezTo>
                  <a:pt x="22948" y="18644"/>
                  <a:pt x="22937" y="18696"/>
                  <a:pt x="22926" y="18696"/>
                </a:cubicBezTo>
                <a:cubicBezTo>
                  <a:pt x="22924" y="18696"/>
                  <a:pt x="22923" y="18695"/>
                  <a:pt x="22921" y="18693"/>
                </a:cubicBezTo>
                <a:cubicBezTo>
                  <a:pt x="22921" y="18690"/>
                  <a:pt x="22921" y="18686"/>
                  <a:pt x="22921" y="18686"/>
                </a:cubicBezTo>
                <a:cubicBezTo>
                  <a:pt x="22919" y="18686"/>
                  <a:pt x="22912" y="18723"/>
                  <a:pt x="22883" y="18933"/>
                </a:cubicBezTo>
                <a:cubicBezTo>
                  <a:pt x="22782" y="19890"/>
                  <a:pt x="22467" y="20823"/>
                  <a:pt x="21963" y="21642"/>
                </a:cubicBezTo>
                <a:cubicBezTo>
                  <a:pt x="21384" y="22549"/>
                  <a:pt x="20577" y="23280"/>
                  <a:pt x="19620" y="23784"/>
                </a:cubicBezTo>
                <a:cubicBezTo>
                  <a:pt x="19619" y="23784"/>
                  <a:pt x="19618" y="23785"/>
                  <a:pt x="19618" y="23785"/>
                </a:cubicBezTo>
                <a:cubicBezTo>
                  <a:pt x="19618" y="23785"/>
                  <a:pt x="19711" y="23739"/>
                  <a:pt x="19721" y="23739"/>
                </a:cubicBezTo>
                <a:cubicBezTo>
                  <a:pt x="19728" y="23739"/>
                  <a:pt x="19687" y="23765"/>
                  <a:pt x="19519" y="23860"/>
                </a:cubicBezTo>
                <a:cubicBezTo>
                  <a:pt x="19496" y="23871"/>
                  <a:pt x="19473" y="23882"/>
                  <a:pt x="19450" y="23894"/>
                </a:cubicBezTo>
                <a:lnTo>
                  <a:pt x="19450" y="23894"/>
                </a:lnTo>
                <a:cubicBezTo>
                  <a:pt x="19385" y="23883"/>
                  <a:pt x="19319" y="23871"/>
                  <a:pt x="19254" y="23860"/>
                </a:cubicBezTo>
                <a:cubicBezTo>
                  <a:pt x="18234" y="23683"/>
                  <a:pt x="17402" y="23456"/>
                  <a:pt x="17049" y="23381"/>
                </a:cubicBezTo>
                <a:cubicBezTo>
                  <a:pt x="16650" y="23260"/>
                  <a:pt x="16252" y="23128"/>
                  <a:pt x="15864" y="22984"/>
                </a:cubicBezTo>
                <a:lnTo>
                  <a:pt x="15864" y="22984"/>
                </a:lnTo>
                <a:cubicBezTo>
                  <a:pt x="16353" y="23166"/>
                  <a:pt x="16491" y="23221"/>
                  <a:pt x="16479" y="23221"/>
                </a:cubicBezTo>
                <a:cubicBezTo>
                  <a:pt x="16460" y="23221"/>
                  <a:pt x="16090" y="23093"/>
                  <a:pt x="16071" y="23093"/>
                </a:cubicBezTo>
                <a:cubicBezTo>
                  <a:pt x="16064" y="23093"/>
                  <a:pt x="16102" y="23110"/>
                  <a:pt x="16217" y="23154"/>
                </a:cubicBezTo>
                <a:lnTo>
                  <a:pt x="15713" y="22965"/>
                </a:lnTo>
                <a:lnTo>
                  <a:pt x="15272" y="22763"/>
                </a:lnTo>
                <a:cubicBezTo>
                  <a:pt x="15222" y="22738"/>
                  <a:pt x="15159" y="22713"/>
                  <a:pt x="15109" y="22675"/>
                </a:cubicBezTo>
                <a:lnTo>
                  <a:pt x="15109" y="22675"/>
                </a:lnTo>
                <a:lnTo>
                  <a:pt x="15373" y="22789"/>
                </a:lnTo>
                <a:lnTo>
                  <a:pt x="15499" y="22852"/>
                </a:lnTo>
                <a:cubicBezTo>
                  <a:pt x="15510" y="22855"/>
                  <a:pt x="15518" y="22856"/>
                  <a:pt x="15521" y="22856"/>
                </a:cubicBezTo>
                <a:cubicBezTo>
                  <a:pt x="15560" y="22856"/>
                  <a:pt x="15118" y="22666"/>
                  <a:pt x="14655" y="22423"/>
                </a:cubicBezTo>
                <a:cubicBezTo>
                  <a:pt x="14327" y="22247"/>
                  <a:pt x="14012" y="22058"/>
                  <a:pt x="13710" y="21843"/>
                </a:cubicBezTo>
                <a:cubicBezTo>
                  <a:pt x="12336" y="20924"/>
                  <a:pt x="11265" y="19613"/>
                  <a:pt x="10673" y="18076"/>
                </a:cubicBezTo>
                <a:cubicBezTo>
                  <a:pt x="10371" y="17332"/>
                  <a:pt x="10207" y="16539"/>
                  <a:pt x="10182" y="15745"/>
                </a:cubicBezTo>
                <a:cubicBezTo>
                  <a:pt x="10156" y="14963"/>
                  <a:pt x="10295" y="14182"/>
                  <a:pt x="10610" y="13464"/>
                </a:cubicBezTo>
                <a:lnTo>
                  <a:pt x="10610" y="13464"/>
                </a:lnTo>
                <a:lnTo>
                  <a:pt x="10522" y="13615"/>
                </a:lnTo>
                <a:cubicBezTo>
                  <a:pt x="10497" y="13678"/>
                  <a:pt x="10484" y="13729"/>
                  <a:pt x="10459" y="13792"/>
                </a:cubicBezTo>
                <a:cubicBezTo>
                  <a:pt x="10509" y="13615"/>
                  <a:pt x="10585" y="13451"/>
                  <a:pt x="10660" y="13287"/>
                </a:cubicBezTo>
                <a:cubicBezTo>
                  <a:pt x="10698" y="13199"/>
                  <a:pt x="10736" y="13124"/>
                  <a:pt x="10786" y="13048"/>
                </a:cubicBezTo>
                <a:lnTo>
                  <a:pt x="10925" y="12809"/>
                </a:lnTo>
                <a:cubicBezTo>
                  <a:pt x="10988" y="12708"/>
                  <a:pt x="11034" y="12637"/>
                  <a:pt x="11037" y="12637"/>
                </a:cubicBezTo>
                <a:lnTo>
                  <a:pt x="11037" y="12637"/>
                </a:lnTo>
                <a:cubicBezTo>
                  <a:pt x="11040" y="12637"/>
                  <a:pt x="10982" y="12740"/>
                  <a:pt x="10819" y="13019"/>
                </a:cubicBezTo>
                <a:lnTo>
                  <a:pt x="10819" y="13019"/>
                </a:lnTo>
                <a:cubicBezTo>
                  <a:pt x="10854" y="12964"/>
                  <a:pt x="10891" y="12907"/>
                  <a:pt x="10925" y="12846"/>
                </a:cubicBezTo>
                <a:lnTo>
                  <a:pt x="11038" y="12657"/>
                </a:lnTo>
                <a:lnTo>
                  <a:pt x="11164" y="12481"/>
                </a:lnTo>
                <a:cubicBezTo>
                  <a:pt x="11240" y="12380"/>
                  <a:pt x="11316" y="12267"/>
                  <a:pt x="11379" y="12204"/>
                </a:cubicBezTo>
                <a:cubicBezTo>
                  <a:pt x="11429" y="12128"/>
                  <a:pt x="11467" y="12078"/>
                  <a:pt x="11479" y="12078"/>
                </a:cubicBezTo>
                <a:cubicBezTo>
                  <a:pt x="11593" y="11939"/>
                  <a:pt x="11731" y="11813"/>
                  <a:pt x="11870" y="11700"/>
                </a:cubicBezTo>
                <a:lnTo>
                  <a:pt x="11870" y="11700"/>
                </a:lnTo>
                <a:cubicBezTo>
                  <a:pt x="11820" y="11750"/>
                  <a:pt x="11769" y="11801"/>
                  <a:pt x="11719" y="11851"/>
                </a:cubicBezTo>
                <a:cubicBezTo>
                  <a:pt x="11569" y="12011"/>
                  <a:pt x="11363" y="12243"/>
                  <a:pt x="11367" y="12243"/>
                </a:cubicBezTo>
                <a:cubicBezTo>
                  <a:pt x="11368" y="12243"/>
                  <a:pt x="11383" y="12227"/>
                  <a:pt x="11416" y="12191"/>
                </a:cubicBezTo>
                <a:cubicBezTo>
                  <a:pt x="11555" y="12040"/>
                  <a:pt x="11694" y="11889"/>
                  <a:pt x="11845" y="11750"/>
                </a:cubicBezTo>
                <a:lnTo>
                  <a:pt x="11845" y="11750"/>
                </a:lnTo>
                <a:lnTo>
                  <a:pt x="11744" y="11838"/>
                </a:lnTo>
                <a:lnTo>
                  <a:pt x="11744" y="11838"/>
                </a:lnTo>
                <a:lnTo>
                  <a:pt x="11971" y="11624"/>
                </a:lnTo>
                <a:cubicBezTo>
                  <a:pt x="12034" y="11561"/>
                  <a:pt x="12110" y="11498"/>
                  <a:pt x="12173" y="11448"/>
                </a:cubicBezTo>
                <a:lnTo>
                  <a:pt x="12450" y="11246"/>
                </a:lnTo>
                <a:cubicBezTo>
                  <a:pt x="12576" y="11158"/>
                  <a:pt x="12727" y="11070"/>
                  <a:pt x="12929" y="10956"/>
                </a:cubicBezTo>
                <a:cubicBezTo>
                  <a:pt x="13458" y="10692"/>
                  <a:pt x="13206" y="10830"/>
                  <a:pt x="13407" y="10730"/>
                </a:cubicBezTo>
                <a:lnTo>
                  <a:pt x="13735" y="10604"/>
                </a:lnTo>
                <a:cubicBezTo>
                  <a:pt x="13949" y="10528"/>
                  <a:pt x="14176" y="10452"/>
                  <a:pt x="14390" y="10389"/>
                </a:cubicBezTo>
                <a:cubicBezTo>
                  <a:pt x="14504" y="10364"/>
                  <a:pt x="14604" y="10352"/>
                  <a:pt x="14718" y="10326"/>
                </a:cubicBezTo>
                <a:cubicBezTo>
                  <a:pt x="14831" y="10301"/>
                  <a:pt x="14945" y="10276"/>
                  <a:pt x="15058" y="10263"/>
                </a:cubicBezTo>
                <a:lnTo>
                  <a:pt x="15058" y="10263"/>
                </a:lnTo>
                <a:cubicBezTo>
                  <a:pt x="14869" y="10276"/>
                  <a:pt x="14693" y="10326"/>
                  <a:pt x="14516" y="10352"/>
                </a:cubicBezTo>
                <a:lnTo>
                  <a:pt x="14957" y="10251"/>
                </a:lnTo>
                <a:lnTo>
                  <a:pt x="15298" y="10213"/>
                </a:lnTo>
                <a:cubicBezTo>
                  <a:pt x="15379" y="10200"/>
                  <a:pt x="15424" y="10194"/>
                  <a:pt x="15408" y="10194"/>
                </a:cubicBezTo>
                <a:cubicBezTo>
                  <a:pt x="15398" y="10194"/>
                  <a:pt x="15365" y="10196"/>
                  <a:pt x="15305" y="10201"/>
                </a:cubicBezTo>
                <a:lnTo>
                  <a:pt x="15305" y="10201"/>
                </a:lnTo>
                <a:cubicBezTo>
                  <a:pt x="15399" y="10190"/>
                  <a:pt x="15511" y="10175"/>
                  <a:pt x="15638" y="10175"/>
                </a:cubicBezTo>
                <a:lnTo>
                  <a:pt x="15978" y="10162"/>
                </a:lnTo>
                <a:close/>
                <a:moveTo>
                  <a:pt x="19023" y="23984"/>
                </a:moveTo>
                <a:lnTo>
                  <a:pt x="19023" y="23984"/>
                </a:lnTo>
                <a:cubicBezTo>
                  <a:pt x="19082" y="23994"/>
                  <a:pt x="19140" y="24003"/>
                  <a:pt x="19199" y="24012"/>
                </a:cubicBezTo>
                <a:lnTo>
                  <a:pt x="19199" y="24012"/>
                </a:lnTo>
                <a:cubicBezTo>
                  <a:pt x="19197" y="24013"/>
                  <a:pt x="19195" y="24014"/>
                  <a:pt x="19193" y="24015"/>
                </a:cubicBezTo>
                <a:lnTo>
                  <a:pt x="19193" y="24015"/>
                </a:lnTo>
                <a:cubicBezTo>
                  <a:pt x="19131" y="24004"/>
                  <a:pt x="19071" y="23993"/>
                  <a:pt x="19023" y="23984"/>
                </a:cubicBezTo>
                <a:close/>
                <a:moveTo>
                  <a:pt x="30267" y="24162"/>
                </a:moveTo>
                <a:cubicBezTo>
                  <a:pt x="30266" y="24162"/>
                  <a:pt x="30264" y="24162"/>
                  <a:pt x="30260" y="24163"/>
                </a:cubicBezTo>
                <a:lnTo>
                  <a:pt x="30260" y="24163"/>
                </a:lnTo>
                <a:cubicBezTo>
                  <a:pt x="30262" y="24162"/>
                  <a:pt x="30265" y="24162"/>
                  <a:pt x="30267" y="24162"/>
                </a:cubicBezTo>
                <a:close/>
                <a:moveTo>
                  <a:pt x="20691" y="24238"/>
                </a:moveTo>
                <a:cubicBezTo>
                  <a:pt x="20839" y="24259"/>
                  <a:pt x="20982" y="24272"/>
                  <a:pt x="21127" y="24280"/>
                </a:cubicBezTo>
                <a:lnTo>
                  <a:pt x="21127" y="24280"/>
                </a:lnTo>
                <a:cubicBezTo>
                  <a:pt x="20981" y="24266"/>
                  <a:pt x="20836" y="24252"/>
                  <a:pt x="20691" y="24238"/>
                </a:cubicBezTo>
                <a:close/>
                <a:moveTo>
                  <a:pt x="0" y="25258"/>
                </a:moveTo>
                <a:lnTo>
                  <a:pt x="0" y="25258"/>
                </a:lnTo>
                <a:cubicBezTo>
                  <a:pt x="148" y="25288"/>
                  <a:pt x="296" y="25310"/>
                  <a:pt x="444" y="25330"/>
                </a:cubicBezTo>
                <a:lnTo>
                  <a:pt x="444" y="25330"/>
                </a:lnTo>
                <a:cubicBezTo>
                  <a:pt x="221" y="25293"/>
                  <a:pt x="51" y="25265"/>
                  <a:pt x="0" y="25258"/>
                </a:cubicBezTo>
                <a:close/>
                <a:moveTo>
                  <a:pt x="12428" y="25680"/>
                </a:moveTo>
                <a:lnTo>
                  <a:pt x="12428" y="25680"/>
                </a:lnTo>
                <a:cubicBezTo>
                  <a:pt x="12367" y="25686"/>
                  <a:pt x="12299" y="25692"/>
                  <a:pt x="12223" y="25699"/>
                </a:cubicBezTo>
                <a:lnTo>
                  <a:pt x="12249" y="25699"/>
                </a:lnTo>
                <a:cubicBezTo>
                  <a:pt x="12301" y="25694"/>
                  <a:pt x="12362" y="25688"/>
                  <a:pt x="12428" y="25680"/>
                </a:cubicBezTo>
                <a:close/>
                <a:moveTo>
                  <a:pt x="4171" y="25750"/>
                </a:moveTo>
                <a:lnTo>
                  <a:pt x="4171" y="25750"/>
                </a:lnTo>
                <a:cubicBezTo>
                  <a:pt x="4270" y="25758"/>
                  <a:pt x="4370" y="25765"/>
                  <a:pt x="4469" y="25772"/>
                </a:cubicBezTo>
                <a:lnTo>
                  <a:pt x="4469" y="25772"/>
                </a:lnTo>
                <a:cubicBezTo>
                  <a:pt x="4486" y="25772"/>
                  <a:pt x="4405" y="25765"/>
                  <a:pt x="4171" y="25750"/>
                </a:cubicBezTo>
                <a:close/>
                <a:moveTo>
                  <a:pt x="52409" y="4"/>
                </a:moveTo>
                <a:lnTo>
                  <a:pt x="52409" y="4"/>
                </a:lnTo>
                <a:cubicBezTo>
                  <a:pt x="52416" y="5"/>
                  <a:pt x="52424" y="5"/>
                  <a:pt x="52432" y="6"/>
                </a:cubicBezTo>
                <a:cubicBezTo>
                  <a:pt x="52609" y="19"/>
                  <a:pt x="52785" y="44"/>
                  <a:pt x="52962" y="82"/>
                </a:cubicBezTo>
                <a:cubicBezTo>
                  <a:pt x="53049" y="99"/>
                  <a:pt x="53076" y="106"/>
                  <a:pt x="53064" y="106"/>
                </a:cubicBezTo>
                <a:cubicBezTo>
                  <a:pt x="53043" y="106"/>
                  <a:pt x="52883" y="81"/>
                  <a:pt x="52735" y="57"/>
                </a:cubicBezTo>
                <a:cubicBezTo>
                  <a:pt x="52647" y="44"/>
                  <a:pt x="52558" y="31"/>
                  <a:pt x="52470" y="31"/>
                </a:cubicBezTo>
                <a:cubicBezTo>
                  <a:pt x="52432" y="31"/>
                  <a:pt x="52470" y="31"/>
                  <a:pt x="52634" y="57"/>
                </a:cubicBezTo>
                <a:cubicBezTo>
                  <a:pt x="52405" y="26"/>
                  <a:pt x="52177" y="11"/>
                  <a:pt x="51949" y="11"/>
                </a:cubicBezTo>
                <a:cubicBezTo>
                  <a:pt x="51323" y="11"/>
                  <a:pt x="50705" y="125"/>
                  <a:pt x="50114" y="346"/>
                </a:cubicBezTo>
                <a:cubicBezTo>
                  <a:pt x="50051" y="359"/>
                  <a:pt x="49988" y="384"/>
                  <a:pt x="49925" y="409"/>
                </a:cubicBezTo>
                <a:cubicBezTo>
                  <a:pt x="49925" y="409"/>
                  <a:pt x="49975" y="384"/>
                  <a:pt x="50038" y="359"/>
                </a:cubicBezTo>
                <a:cubicBezTo>
                  <a:pt x="50101" y="334"/>
                  <a:pt x="50189" y="309"/>
                  <a:pt x="50290" y="271"/>
                </a:cubicBezTo>
                <a:cubicBezTo>
                  <a:pt x="50378" y="246"/>
                  <a:pt x="50479" y="208"/>
                  <a:pt x="50580" y="183"/>
                </a:cubicBezTo>
                <a:lnTo>
                  <a:pt x="50845" y="120"/>
                </a:lnTo>
                <a:lnTo>
                  <a:pt x="50845" y="120"/>
                </a:lnTo>
                <a:cubicBezTo>
                  <a:pt x="50517" y="183"/>
                  <a:pt x="50189" y="283"/>
                  <a:pt x="49887" y="422"/>
                </a:cubicBezTo>
                <a:lnTo>
                  <a:pt x="49622" y="548"/>
                </a:lnTo>
                <a:cubicBezTo>
                  <a:pt x="49534" y="598"/>
                  <a:pt x="49459" y="649"/>
                  <a:pt x="49370" y="699"/>
                </a:cubicBezTo>
                <a:cubicBezTo>
                  <a:pt x="49244" y="775"/>
                  <a:pt x="49118" y="863"/>
                  <a:pt x="49005" y="951"/>
                </a:cubicBezTo>
                <a:cubicBezTo>
                  <a:pt x="49055" y="926"/>
                  <a:pt x="49093" y="888"/>
                  <a:pt x="49143" y="850"/>
                </a:cubicBezTo>
                <a:lnTo>
                  <a:pt x="49307" y="762"/>
                </a:lnTo>
                <a:cubicBezTo>
                  <a:pt x="49408" y="699"/>
                  <a:pt x="49509" y="636"/>
                  <a:pt x="49622" y="573"/>
                </a:cubicBezTo>
                <a:lnTo>
                  <a:pt x="49622" y="573"/>
                </a:lnTo>
                <a:cubicBezTo>
                  <a:pt x="49459" y="674"/>
                  <a:pt x="49307" y="775"/>
                  <a:pt x="49143" y="888"/>
                </a:cubicBezTo>
                <a:cubicBezTo>
                  <a:pt x="48967" y="1014"/>
                  <a:pt x="48828" y="1153"/>
                  <a:pt x="48702" y="1317"/>
                </a:cubicBezTo>
                <a:cubicBezTo>
                  <a:pt x="48564" y="1481"/>
                  <a:pt x="48488" y="1682"/>
                  <a:pt x="48476" y="1896"/>
                </a:cubicBezTo>
                <a:cubicBezTo>
                  <a:pt x="48476" y="2111"/>
                  <a:pt x="48513" y="2325"/>
                  <a:pt x="48614" y="2526"/>
                </a:cubicBezTo>
                <a:cubicBezTo>
                  <a:pt x="48564" y="2426"/>
                  <a:pt x="48539" y="2312"/>
                  <a:pt x="48513" y="2211"/>
                </a:cubicBezTo>
                <a:cubicBezTo>
                  <a:pt x="48501" y="2161"/>
                  <a:pt x="48501" y="2098"/>
                  <a:pt x="48488" y="2048"/>
                </a:cubicBezTo>
                <a:cubicBezTo>
                  <a:pt x="48488" y="1960"/>
                  <a:pt x="48498" y="1863"/>
                  <a:pt x="48517" y="1774"/>
                </a:cubicBezTo>
                <a:lnTo>
                  <a:pt x="48517" y="1774"/>
                </a:lnTo>
                <a:cubicBezTo>
                  <a:pt x="48512" y="1791"/>
                  <a:pt x="48508" y="1799"/>
                  <a:pt x="48506" y="1799"/>
                </a:cubicBezTo>
                <a:cubicBezTo>
                  <a:pt x="48500" y="1799"/>
                  <a:pt x="48507" y="1736"/>
                  <a:pt x="48539" y="1632"/>
                </a:cubicBezTo>
                <a:cubicBezTo>
                  <a:pt x="48627" y="1418"/>
                  <a:pt x="48765" y="1229"/>
                  <a:pt x="48942" y="1077"/>
                </a:cubicBezTo>
                <a:cubicBezTo>
                  <a:pt x="49106" y="939"/>
                  <a:pt x="49295" y="813"/>
                  <a:pt x="49484" y="699"/>
                </a:cubicBezTo>
                <a:cubicBezTo>
                  <a:pt x="49530" y="670"/>
                  <a:pt x="49558" y="652"/>
                  <a:pt x="49556" y="652"/>
                </a:cubicBezTo>
                <a:lnTo>
                  <a:pt x="49556" y="652"/>
                </a:lnTo>
                <a:cubicBezTo>
                  <a:pt x="49553" y="652"/>
                  <a:pt x="49509" y="676"/>
                  <a:pt x="49408" y="737"/>
                </a:cubicBezTo>
                <a:lnTo>
                  <a:pt x="49610" y="611"/>
                </a:lnTo>
                <a:lnTo>
                  <a:pt x="49824" y="523"/>
                </a:lnTo>
                <a:cubicBezTo>
                  <a:pt x="49950" y="447"/>
                  <a:pt x="50101" y="397"/>
                  <a:pt x="50240" y="346"/>
                </a:cubicBezTo>
                <a:cubicBezTo>
                  <a:pt x="50580" y="233"/>
                  <a:pt x="50920" y="145"/>
                  <a:pt x="51273" y="120"/>
                </a:cubicBezTo>
                <a:lnTo>
                  <a:pt x="51210" y="120"/>
                </a:lnTo>
                <a:cubicBezTo>
                  <a:pt x="51235" y="120"/>
                  <a:pt x="51260" y="107"/>
                  <a:pt x="51336" y="94"/>
                </a:cubicBezTo>
                <a:cubicBezTo>
                  <a:pt x="51462" y="82"/>
                  <a:pt x="51601" y="69"/>
                  <a:pt x="51727" y="69"/>
                </a:cubicBezTo>
                <a:lnTo>
                  <a:pt x="51500" y="69"/>
                </a:lnTo>
                <a:cubicBezTo>
                  <a:pt x="51664" y="50"/>
                  <a:pt x="51827" y="41"/>
                  <a:pt x="51991" y="41"/>
                </a:cubicBezTo>
                <a:cubicBezTo>
                  <a:pt x="52155" y="41"/>
                  <a:pt x="52319" y="50"/>
                  <a:pt x="52483" y="69"/>
                </a:cubicBezTo>
                <a:cubicBezTo>
                  <a:pt x="52584" y="69"/>
                  <a:pt x="52684" y="82"/>
                  <a:pt x="52773" y="94"/>
                </a:cubicBezTo>
                <a:lnTo>
                  <a:pt x="53050" y="145"/>
                </a:lnTo>
                <a:cubicBezTo>
                  <a:pt x="53226" y="170"/>
                  <a:pt x="53365" y="220"/>
                  <a:pt x="53478" y="246"/>
                </a:cubicBezTo>
                <a:cubicBezTo>
                  <a:pt x="53596" y="277"/>
                  <a:pt x="53635" y="287"/>
                  <a:pt x="53634" y="287"/>
                </a:cubicBezTo>
                <a:cubicBezTo>
                  <a:pt x="53632" y="287"/>
                  <a:pt x="53488" y="250"/>
                  <a:pt x="53473" y="250"/>
                </a:cubicBezTo>
                <a:cubicBezTo>
                  <a:pt x="53467" y="250"/>
                  <a:pt x="53480" y="256"/>
                  <a:pt x="53529" y="271"/>
                </a:cubicBezTo>
                <a:cubicBezTo>
                  <a:pt x="53730" y="309"/>
                  <a:pt x="53919" y="384"/>
                  <a:pt x="54108" y="447"/>
                </a:cubicBezTo>
                <a:cubicBezTo>
                  <a:pt x="54152" y="473"/>
                  <a:pt x="54656" y="703"/>
                  <a:pt x="54643" y="703"/>
                </a:cubicBezTo>
                <a:cubicBezTo>
                  <a:pt x="54638" y="703"/>
                  <a:pt x="54527" y="656"/>
                  <a:pt x="54222" y="523"/>
                </a:cubicBezTo>
                <a:lnTo>
                  <a:pt x="54222" y="523"/>
                </a:lnTo>
                <a:cubicBezTo>
                  <a:pt x="54373" y="598"/>
                  <a:pt x="54524" y="649"/>
                  <a:pt x="54663" y="724"/>
                </a:cubicBezTo>
                <a:lnTo>
                  <a:pt x="55078" y="951"/>
                </a:lnTo>
                <a:lnTo>
                  <a:pt x="55457" y="1191"/>
                </a:lnTo>
                <a:cubicBezTo>
                  <a:pt x="55595" y="1279"/>
                  <a:pt x="55721" y="1392"/>
                  <a:pt x="55847" y="1481"/>
                </a:cubicBezTo>
                <a:cubicBezTo>
                  <a:pt x="55973" y="1581"/>
                  <a:pt x="56087" y="1682"/>
                  <a:pt x="56200" y="1796"/>
                </a:cubicBezTo>
                <a:cubicBezTo>
                  <a:pt x="56250" y="1846"/>
                  <a:pt x="56313" y="1884"/>
                  <a:pt x="56351" y="1934"/>
                </a:cubicBezTo>
                <a:lnTo>
                  <a:pt x="56490" y="2073"/>
                </a:lnTo>
                <a:cubicBezTo>
                  <a:pt x="56666" y="2249"/>
                  <a:pt x="56830" y="2438"/>
                  <a:pt x="56981" y="2640"/>
                </a:cubicBezTo>
                <a:cubicBezTo>
                  <a:pt x="57271" y="3030"/>
                  <a:pt x="57523" y="3471"/>
                  <a:pt x="57712" y="3925"/>
                </a:cubicBezTo>
                <a:lnTo>
                  <a:pt x="57712" y="3938"/>
                </a:lnTo>
                <a:cubicBezTo>
                  <a:pt x="58002" y="4643"/>
                  <a:pt x="58078" y="5425"/>
                  <a:pt x="57951" y="6168"/>
                </a:cubicBezTo>
                <a:cubicBezTo>
                  <a:pt x="57775" y="6974"/>
                  <a:pt x="57447" y="7731"/>
                  <a:pt x="56981" y="8398"/>
                </a:cubicBezTo>
                <a:cubicBezTo>
                  <a:pt x="56641" y="8915"/>
                  <a:pt x="56276" y="9406"/>
                  <a:pt x="55872" y="9873"/>
                </a:cubicBezTo>
                <a:lnTo>
                  <a:pt x="55759" y="9999"/>
                </a:lnTo>
                <a:cubicBezTo>
                  <a:pt x="55646" y="10112"/>
                  <a:pt x="55520" y="10263"/>
                  <a:pt x="55368" y="10427"/>
                </a:cubicBezTo>
                <a:lnTo>
                  <a:pt x="54915" y="10906"/>
                </a:lnTo>
                <a:lnTo>
                  <a:pt x="54222" y="11586"/>
                </a:lnTo>
                <a:cubicBezTo>
                  <a:pt x="54083" y="11687"/>
                  <a:pt x="53869" y="11876"/>
                  <a:pt x="53617" y="12103"/>
                </a:cubicBezTo>
                <a:cubicBezTo>
                  <a:pt x="53352" y="12317"/>
                  <a:pt x="53037" y="12569"/>
                  <a:pt x="52697" y="12809"/>
                </a:cubicBezTo>
                <a:cubicBezTo>
                  <a:pt x="52357" y="13061"/>
                  <a:pt x="52004" y="13300"/>
                  <a:pt x="51676" y="13527"/>
                </a:cubicBezTo>
                <a:cubicBezTo>
                  <a:pt x="51512" y="13628"/>
                  <a:pt x="51349" y="13729"/>
                  <a:pt x="51197" y="13817"/>
                </a:cubicBezTo>
                <a:cubicBezTo>
                  <a:pt x="51046" y="13918"/>
                  <a:pt x="50908" y="13993"/>
                  <a:pt x="50782" y="14069"/>
                </a:cubicBezTo>
                <a:lnTo>
                  <a:pt x="50756" y="14094"/>
                </a:lnTo>
                <a:lnTo>
                  <a:pt x="50240" y="14384"/>
                </a:lnTo>
                <a:lnTo>
                  <a:pt x="49711" y="14648"/>
                </a:lnTo>
                <a:cubicBezTo>
                  <a:pt x="49534" y="14737"/>
                  <a:pt x="49345" y="14825"/>
                  <a:pt x="49143" y="14913"/>
                </a:cubicBezTo>
                <a:cubicBezTo>
                  <a:pt x="48942" y="15001"/>
                  <a:pt x="48740" y="15102"/>
                  <a:pt x="48513" y="15178"/>
                </a:cubicBezTo>
                <a:lnTo>
                  <a:pt x="48576" y="15178"/>
                </a:lnTo>
                <a:cubicBezTo>
                  <a:pt x="47784" y="15495"/>
                  <a:pt x="46977" y="15757"/>
                  <a:pt x="46152" y="15958"/>
                </a:cubicBezTo>
                <a:lnTo>
                  <a:pt x="46152" y="15958"/>
                </a:lnTo>
                <a:lnTo>
                  <a:pt x="46258" y="15619"/>
                </a:lnTo>
                <a:cubicBezTo>
                  <a:pt x="46359" y="15241"/>
                  <a:pt x="46422" y="15014"/>
                  <a:pt x="46460" y="14863"/>
                </a:cubicBezTo>
                <a:cubicBezTo>
                  <a:pt x="46497" y="14711"/>
                  <a:pt x="46510" y="14623"/>
                  <a:pt x="46535" y="14535"/>
                </a:cubicBezTo>
                <a:cubicBezTo>
                  <a:pt x="46567" y="14418"/>
                  <a:pt x="46581" y="14302"/>
                  <a:pt x="46585" y="14185"/>
                </a:cubicBezTo>
                <a:lnTo>
                  <a:pt x="46585" y="14185"/>
                </a:lnTo>
                <a:cubicBezTo>
                  <a:pt x="46573" y="14223"/>
                  <a:pt x="46573" y="14271"/>
                  <a:pt x="46560" y="14308"/>
                </a:cubicBezTo>
                <a:cubicBezTo>
                  <a:pt x="46560" y="14359"/>
                  <a:pt x="46548" y="14409"/>
                  <a:pt x="46523" y="14459"/>
                </a:cubicBezTo>
                <a:cubicBezTo>
                  <a:pt x="46523" y="14447"/>
                  <a:pt x="46523" y="14396"/>
                  <a:pt x="46548" y="14308"/>
                </a:cubicBezTo>
                <a:cubicBezTo>
                  <a:pt x="46573" y="14233"/>
                  <a:pt x="46560" y="14094"/>
                  <a:pt x="46586" y="13918"/>
                </a:cubicBezTo>
                <a:cubicBezTo>
                  <a:pt x="46586" y="13792"/>
                  <a:pt x="46611" y="13666"/>
                  <a:pt x="46611" y="13540"/>
                </a:cubicBezTo>
                <a:lnTo>
                  <a:pt x="46611" y="13199"/>
                </a:lnTo>
                <a:cubicBezTo>
                  <a:pt x="46611" y="12960"/>
                  <a:pt x="46598" y="12733"/>
                  <a:pt x="46560" y="12506"/>
                </a:cubicBezTo>
                <a:lnTo>
                  <a:pt x="46548" y="12330"/>
                </a:lnTo>
                <a:cubicBezTo>
                  <a:pt x="46535" y="12267"/>
                  <a:pt x="46523" y="12204"/>
                  <a:pt x="46510" y="12153"/>
                </a:cubicBezTo>
                <a:lnTo>
                  <a:pt x="46434" y="11775"/>
                </a:lnTo>
                <a:cubicBezTo>
                  <a:pt x="46409" y="11649"/>
                  <a:pt x="46371" y="11511"/>
                  <a:pt x="46321" y="11385"/>
                </a:cubicBezTo>
                <a:cubicBezTo>
                  <a:pt x="46283" y="11259"/>
                  <a:pt x="46245" y="11108"/>
                  <a:pt x="46195" y="10969"/>
                </a:cubicBezTo>
                <a:cubicBezTo>
                  <a:pt x="46111" y="10754"/>
                  <a:pt x="46086" y="10686"/>
                  <a:pt x="46087" y="10686"/>
                </a:cubicBezTo>
                <a:lnTo>
                  <a:pt x="46087" y="10686"/>
                </a:lnTo>
                <a:cubicBezTo>
                  <a:pt x="46088" y="10686"/>
                  <a:pt x="46170" y="10890"/>
                  <a:pt x="46173" y="10890"/>
                </a:cubicBezTo>
                <a:cubicBezTo>
                  <a:pt x="46174" y="10890"/>
                  <a:pt x="46169" y="10876"/>
                  <a:pt x="46157" y="10843"/>
                </a:cubicBezTo>
                <a:cubicBezTo>
                  <a:pt x="46081" y="10641"/>
                  <a:pt x="45981" y="10440"/>
                  <a:pt x="45880" y="10251"/>
                </a:cubicBezTo>
                <a:cubicBezTo>
                  <a:pt x="45839" y="10175"/>
                  <a:pt x="45831" y="10156"/>
                  <a:pt x="45835" y="10156"/>
                </a:cubicBezTo>
                <a:cubicBezTo>
                  <a:pt x="45838" y="10156"/>
                  <a:pt x="45849" y="10169"/>
                  <a:pt x="45855" y="10175"/>
                </a:cubicBezTo>
                <a:cubicBezTo>
                  <a:pt x="45804" y="10074"/>
                  <a:pt x="45741" y="9986"/>
                  <a:pt x="45678" y="9898"/>
                </a:cubicBezTo>
                <a:cubicBezTo>
                  <a:pt x="45653" y="9847"/>
                  <a:pt x="45603" y="9772"/>
                  <a:pt x="45363" y="9419"/>
                </a:cubicBezTo>
                <a:cubicBezTo>
                  <a:pt x="45288" y="9331"/>
                  <a:pt x="45048" y="8965"/>
                  <a:pt x="44708" y="8550"/>
                </a:cubicBezTo>
                <a:cubicBezTo>
                  <a:pt x="44343" y="8109"/>
                  <a:pt x="43939" y="7705"/>
                  <a:pt x="43511" y="7340"/>
                </a:cubicBezTo>
                <a:cubicBezTo>
                  <a:pt x="43461" y="7293"/>
                  <a:pt x="43444" y="7276"/>
                  <a:pt x="43446" y="7276"/>
                </a:cubicBezTo>
                <a:lnTo>
                  <a:pt x="43446" y="7276"/>
                </a:lnTo>
                <a:cubicBezTo>
                  <a:pt x="43451" y="7276"/>
                  <a:pt x="43563" y="7372"/>
                  <a:pt x="43567" y="7372"/>
                </a:cubicBezTo>
                <a:cubicBezTo>
                  <a:pt x="43568" y="7372"/>
                  <a:pt x="43566" y="7370"/>
                  <a:pt x="43561" y="7365"/>
                </a:cubicBezTo>
                <a:cubicBezTo>
                  <a:pt x="43007" y="6886"/>
                  <a:pt x="42755" y="6710"/>
                  <a:pt x="42528" y="6546"/>
                </a:cubicBezTo>
                <a:cubicBezTo>
                  <a:pt x="42314" y="6382"/>
                  <a:pt x="42112" y="6244"/>
                  <a:pt x="41621" y="5916"/>
                </a:cubicBezTo>
                <a:cubicBezTo>
                  <a:pt x="41344" y="5727"/>
                  <a:pt x="41066" y="5538"/>
                  <a:pt x="40777" y="5362"/>
                </a:cubicBezTo>
                <a:lnTo>
                  <a:pt x="40777" y="5362"/>
                </a:lnTo>
                <a:cubicBezTo>
                  <a:pt x="40939" y="5471"/>
                  <a:pt x="41004" y="5516"/>
                  <a:pt x="40997" y="5516"/>
                </a:cubicBezTo>
                <a:cubicBezTo>
                  <a:pt x="40979" y="5516"/>
                  <a:pt x="40404" y="5165"/>
                  <a:pt x="39857" y="4895"/>
                </a:cubicBezTo>
                <a:lnTo>
                  <a:pt x="39857" y="4895"/>
                </a:lnTo>
                <a:cubicBezTo>
                  <a:pt x="40074" y="5016"/>
                  <a:pt x="40257" y="5125"/>
                  <a:pt x="40394" y="5201"/>
                </a:cubicBezTo>
                <a:lnTo>
                  <a:pt x="40394" y="5201"/>
                </a:lnTo>
                <a:cubicBezTo>
                  <a:pt x="40009" y="4990"/>
                  <a:pt x="39624" y="4779"/>
                  <a:pt x="39239" y="4606"/>
                </a:cubicBezTo>
                <a:cubicBezTo>
                  <a:pt x="39192" y="4580"/>
                  <a:pt x="39174" y="4569"/>
                  <a:pt x="39179" y="4569"/>
                </a:cubicBezTo>
                <a:cubicBezTo>
                  <a:pt x="39188" y="4569"/>
                  <a:pt x="39283" y="4610"/>
                  <a:pt x="39416" y="4669"/>
                </a:cubicBezTo>
                <a:lnTo>
                  <a:pt x="39201" y="4568"/>
                </a:lnTo>
                <a:cubicBezTo>
                  <a:pt x="39021" y="4483"/>
                  <a:pt x="38957" y="4449"/>
                  <a:pt x="38965" y="4449"/>
                </a:cubicBezTo>
                <a:cubicBezTo>
                  <a:pt x="38977" y="4449"/>
                  <a:pt x="39127" y="4513"/>
                  <a:pt x="39302" y="4593"/>
                </a:cubicBezTo>
                <a:cubicBezTo>
                  <a:pt x="39453" y="4669"/>
                  <a:pt x="39592" y="4732"/>
                  <a:pt x="39731" y="4807"/>
                </a:cubicBezTo>
                <a:cubicBezTo>
                  <a:pt x="39894" y="4908"/>
                  <a:pt x="40058" y="4984"/>
                  <a:pt x="40235" y="5047"/>
                </a:cubicBezTo>
                <a:cubicBezTo>
                  <a:pt x="40174" y="5016"/>
                  <a:pt x="40072" y="4953"/>
                  <a:pt x="39949" y="4890"/>
                </a:cubicBezTo>
                <a:lnTo>
                  <a:pt x="39949" y="4890"/>
                </a:lnTo>
                <a:cubicBezTo>
                  <a:pt x="39954" y="4892"/>
                  <a:pt x="39956" y="4893"/>
                  <a:pt x="39957" y="4893"/>
                </a:cubicBezTo>
                <a:cubicBezTo>
                  <a:pt x="39959" y="4893"/>
                  <a:pt x="39955" y="4890"/>
                  <a:pt x="39945" y="4883"/>
                </a:cubicBezTo>
                <a:cubicBezTo>
                  <a:pt x="39920" y="4858"/>
                  <a:pt x="39794" y="4795"/>
                  <a:pt x="39592" y="4706"/>
                </a:cubicBezTo>
                <a:lnTo>
                  <a:pt x="39327" y="4543"/>
                </a:lnTo>
                <a:lnTo>
                  <a:pt x="39264" y="4530"/>
                </a:lnTo>
                <a:cubicBezTo>
                  <a:pt x="38748" y="4265"/>
                  <a:pt x="38206" y="4051"/>
                  <a:pt x="37664" y="3875"/>
                </a:cubicBezTo>
                <a:cubicBezTo>
                  <a:pt x="37059" y="3698"/>
                  <a:pt x="36454" y="3572"/>
                  <a:pt x="35837" y="3509"/>
                </a:cubicBezTo>
                <a:cubicBezTo>
                  <a:pt x="35472" y="3459"/>
                  <a:pt x="35106" y="3446"/>
                  <a:pt x="34741" y="3446"/>
                </a:cubicBezTo>
                <a:cubicBezTo>
                  <a:pt x="34312" y="3446"/>
                  <a:pt x="33871" y="3509"/>
                  <a:pt x="33443" y="3610"/>
                </a:cubicBezTo>
                <a:cubicBezTo>
                  <a:pt x="33676" y="3547"/>
                  <a:pt x="33698" y="3534"/>
                  <a:pt x="33665" y="3534"/>
                </a:cubicBezTo>
                <a:cubicBezTo>
                  <a:pt x="33643" y="3534"/>
                  <a:pt x="33596" y="3540"/>
                  <a:pt x="33571" y="3540"/>
                </a:cubicBezTo>
                <a:cubicBezTo>
                  <a:pt x="33559" y="3540"/>
                  <a:pt x="33552" y="3539"/>
                  <a:pt x="33556" y="3534"/>
                </a:cubicBezTo>
                <a:cubicBezTo>
                  <a:pt x="33909" y="3459"/>
                  <a:pt x="34274" y="3421"/>
                  <a:pt x="34640" y="3408"/>
                </a:cubicBezTo>
                <a:cubicBezTo>
                  <a:pt x="34867" y="3408"/>
                  <a:pt x="35094" y="3408"/>
                  <a:pt x="35346" y="3421"/>
                </a:cubicBezTo>
                <a:lnTo>
                  <a:pt x="35711" y="3459"/>
                </a:lnTo>
                <a:lnTo>
                  <a:pt x="36089" y="3509"/>
                </a:lnTo>
                <a:cubicBezTo>
                  <a:pt x="35760" y="3462"/>
                  <a:pt x="35684" y="3449"/>
                  <a:pt x="35704" y="3449"/>
                </a:cubicBezTo>
                <a:cubicBezTo>
                  <a:pt x="35717" y="3449"/>
                  <a:pt x="35764" y="3454"/>
                  <a:pt x="35812" y="3459"/>
                </a:cubicBezTo>
                <a:cubicBezTo>
                  <a:pt x="35509" y="3421"/>
                  <a:pt x="35207" y="3402"/>
                  <a:pt x="34905" y="3402"/>
                </a:cubicBezTo>
                <a:cubicBezTo>
                  <a:pt x="34602" y="3402"/>
                  <a:pt x="34300" y="3421"/>
                  <a:pt x="33997" y="3459"/>
                </a:cubicBezTo>
                <a:cubicBezTo>
                  <a:pt x="33707" y="3471"/>
                  <a:pt x="33418" y="3534"/>
                  <a:pt x="33140" y="3623"/>
                </a:cubicBezTo>
                <a:cubicBezTo>
                  <a:pt x="33163" y="3620"/>
                  <a:pt x="33178" y="3618"/>
                  <a:pt x="33187" y="3618"/>
                </a:cubicBezTo>
                <a:cubicBezTo>
                  <a:pt x="33246" y="3618"/>
                  <a:pt x="32937" y="3701"/>
                  <a:pt x="32561" y="3900"/>
                </a:cubicBezTo>
                <a:lnTo>
                  <a:pt x="32410" y="3988"/>
                </a:lnTo>
                <a:cubicBezTo>
                  <a:pt x="32347" y="4013"/>
                  <a:pt x="32296" y="4051"/>
                  <a:pt x="32246" y="4089"/>
                </a:cubicBezTo>
                <a:cubicBezTo>
                  <a:pt x="32145" y="4164"/>
                  <a:pt x="32032" y="4240"/>
                  <a:pt x="31931" y="4328"/>
                </a:cubicBezTo>
                <a:cubicBezTo>
                  <a:pt x="31830" y="4404"/>
                  <a:pt x="31742" y="4505"/>
                  <a:pt x="31653" y="4580"/>
                </a:cubicBezTo>
                <a:lnTo>
                  <a:pt x="31439" y="4820"/>
                </a:lnTo>
                <a:cubicBezTo>
                  <a:pt x="31438" y="4821"/>
                  <a:pt x="31437" y="4822"/>
                  <a:pt x="31436" y="4822"/>
                </a:cubicBezTo>
                <a:cubicBezTo>
                  <a:pt x="31434" y="4822"/>
                  <a:pt x="31435" y="4818"/>
                  <a:pt x="31439" y="4811"/>
                </a:cubicBezTo>
                <a:lnTo>
                  <a:pt x="31439" y="4811"/>
                </a:lnTo>
                <a:cubicBezTo>
                  <a:pt x="31418" y="4838"/>
                  <a:pt x="31397" y="4867"/>
                  <a:pt x="31376" y="4895"/>
                </a:cubicBezTo>
                <a:cubicBezTo>
                  <a:pt x="31231" y="5089"/>
                  <a:pt x="31097" y="5292"/>
                  <a:pt x="30976" y="5502"/>
                </a:cubicBezTo>
                <a:lnTo>
                  <a:pt x="30976" y="5502"/>
                </a:lnTo>
                <a:cubicBezTo>
                  <a:pt x="30979" y="5497"/>
                  <a:pt x="30982" y="5492"/>
                  <a:pt x="30986" y="5488"/>
                </a:cubicBezTo>
                <a:lnTo>
                  <a:pt x="30986" y="5488"/>
                </a:lnTo>
                <a:cubicBezTo>
                  <a:pt x="30809" y="5790"/>
                  <a:pt x="30671" y="6105"/>
                  <a:pt x="30570" y="6445"/>
                </a:cubicBezTo>
                <a:cubicBezTo>
                  <a:pt x="30519" y="6596"/>
                  <a:pt x="30482" y="6748"/>
                  <a:pt x="30456" y="6823"/>
                </a:cubicBezTo>
                <a:cubicBezTo>
                  <a:pt x="30447" y="6857"/>
                  <a:pt x="30441" y="6882"/>
                  <a:pt x="30438" y="6895"/>
                </a:cubicBezTo>
                <a:lnTo>
                  <a:pt x="30438" y="6895"/>
                </a:lnTo>
                <a:cubicBezTo>
                  <a:pt x="30439" y="6887"/>
                  <a:pt x="30441" y="6876"/>
                  <a:pt x="30444" y="6861"/>
                </a:cubicBezTo>
                <a:cubicBezTo>
                  <a:pt x="30445" y="6852"/>
                  <a:pt x="30447" y="6843"/>
                  <a:pt x="30449" y="6833"/>
                </a:cubicBezTo>
                <a:lnTo>
                  <a:pt x="30449" y="6833"/>
                </a:lnTo>
                <a:cubicBezTo>
                  <a:pt x="30367" y="7203"/>
                  <a:pt x="30330" y="7580"/>
                  <a:pt x="30330" y="7957"/>
                </a:cubicBezTo>
                <a:cubicBezTo>
                  <a:pt x="30343" y="8449"/>
                  <a:pt x="30406" y="8940"/>
                  <a:pt x="30545" y="9432"/>
                </a:cubicBezTo>
                <a:cubicBezTo>
                  <a:pt x="30708" y="10036"/>
                  <a:pt x="30960" y="10616"/>
                  <a:pt x="31301" y="11145"/>
                </a:cubicBezTo>
                <a:cubicBezTo>
                  <a:pt x="31238" y="11070"/>
                  <a:pt x="31175" y="10994"/>
                  <a:pt x="31124" y="10919"/>
                </a:cubicBezTo>
                <a:lnTo>
                  <a:pt x="31124" y="10919"/>
                </a:lnTo>
                <a:cubicBezTo>
                  <a:pt x="31563" y="11658"/>
                  <a:pt x="32113" y="12334"/>
                  <a:pt x="32763" y="12924"/>
                </a:cubicBezTo>
                <a:lnTo>
                  <a:pt x="32763" y="12924"/>
                </a:lnTo>
                <a:cubicBezTo>
                  <a:pt x="32750" y="12913"/>
                  <a:pt x="32743" y="12908"/>
                  <a:pt x="32740" y="12908"/>
                </a:cubicBezTo>
                <a:cubicBezTo>
                  <a:pt x="32725" y="12908"/>
                  <a:pt x="32821" y="13037"/>
                  <a:pt x="32796" y="13037"/>
                </a:cubicBezTo>
                <a:cubicBezTo>
                  <a:pt x="32775" y="13037"/>
                  <a:pt x="32665" y="12943"/>
                  <a:pt x="32321" y="12594"/>
                </a:cubicBezTo>
                <a:lnTo>
                  <a:pt x="32321" y="12594"/>
                </a:lnTo>
                <a:cubicBezTo>
                  <a:pt x="32422" y="12720"/>
                  <a:pt x="32573" y="12859"/>
                  <a:pt x="32737" y="13035"/>
                </a:cubicBezTo>
                <a:lnTo>
                  <a:pt x="33027" y="13325"/>
                </a:lnTo>
                <a:cubicBezTo>
                  <a:pt x="33140" y="13414"/>
                  <a:pt x="33266" y="13527"/>
                  <a:pt x="33405" y="13640"/>
                </a:cubicBezTo>
                <a:cubicBezTo>
                  <a:pt x="33277" y="13521"/>
                  <a:pt x="33109" y="13356"/>
                  <a:pt x="33123" y="13356"/>
                </a:cubicBezTo>
                <a:cubicBezTo>
                  <a:pt x="33128" y="13356"/>
                  <a:pt x="33159" y="13380"/>
                  <a:pt x="33229" y="13439"/>
                </a:cubicBezTo>
                <a:cubicBezTo>
                  <a:pt x="33856" y="14006"/>
                  <a:pt x="33698" y="13868"/>
                  <a:pt x="34468" y="14419"/>
                </a:cubicBezTo>
                <a:lnTo>
                  <a:pt x="34468" y="14419"/>
                </a:lnTo>
                <a:cubicBezTo>
                  <a:pt x="34467" y="14419"/>
                  <a:pt x="34466" y="14419"/>
                  <a:pt x="34466" y="14419"/>
                </a:cubicBezTo>
                <a:cubicBezTo>
                  <a:pt x="34457" y="14419"/>
                  <a:pt x="34490" y="14443"/>
                  <a:pt x="34577" y="14497"/>
                </a:cubicBezTo>
                <a:cubicBezTo>
                  <a:pt x="34539" y="14470"/>
                  <a:pt x="34502" y="14444"/>
                  <a:pt x="34468" y="14419"/>
                </a:cubicBezTo>
                <a:lnTo>
                  <a:pt x="34468" y="14419"/>
                </a:lnTo>
                <a:cubicBezTo>
                  <a:pt x="34501" y="14426"/>
                  <a:pt x="34773" y="14573"/>
                  <a:pt x="35106" y="14774"/>
                </a:cubicBezTo>
                <a:cubicBezTo>
                  <a:pt x="35093" y="14768"/>
                  <a:pt x="35085" y="14765"/>
                  <a:pt x="35080" y="14765"/>
                </a:cubicBezTo>
                <a:cubicBezTo>
                  <a:pt x="35068" y="14765"/>
                  <a:pt x="35074" y="14780"/>
                  <a:pt x="35059" y="14780"/>
                </a:cubicBezTo>
                <a:cubicBezTo>
                  <a:pt x="35049" y="14780"/>
                  <a:pt x="35032" y="14774"/>
                  <a:pt x="34996" y="14755"/>
                </a:cubicBezTo>
                <a:lnTo>
                  <a:pt x="34996" y="14755"/>
                </a:lnTo>
                <a:cubicBezTo>
                  <a:pt x="35085" y="14807"/>
                  <a:pt x="35162" y="14858"/>
                  <a:pt x="35257" y="14900"/>
                </a:cubicBezTo>
                <a:lnTo>
                  <a:pt x="35572" y="15052"/>
                </a:lnTo>
                <a:cubicBezTo>
                  <a:pt x="35738" y="15135"/>
                  <a:pt x="35913" y="15226"/>
                  <a:pt x="36089" y="15298"/>
                </a:cubicBezTo>
                <a:lnTo>
                  <a:pt x="36089" y="15298"/>
                </a:lnTo>
                <a:cubicBezTo>
                  <a:pt x="36072" y="15292"/>
                  <a:pt x="36062" y="15290"/>
                  <a:pt x="36058" y="15290"/>
                </a:cubicBezTo>
                <a:cubicBezTo>
                  <a:pt x="36036" y="15290"/>
                  <a:pt x="36220" y="15382"/>
                  <a:pt x="36417" y="15480"/>
                </a:cubicBezTo>
                <a:cubicBezTo>
                  <a:pt x="36411" y="15477"/>
                  <a:pt x="36409" y="15475"/>
                  <a:pt x="36411" y="15475"/>
                </a:cubicBezTo>
                <a:cubicBezTo>
                  <a:pt x="36418" y="15475"/>
                  <a:pt x="36466" y="15492"/>
                  <a:pt x="36543" y="15530"/>
                </a:cubicBezTo>
                <a:cubicBezTo>
                  <a:pt x="36643" y="15581"/>
                  <a:pt x="36807" y="15644"/>
                  <a:pt x="36971" y="15694"/>
                </a:cubicBezTo>
                <a:lnTo>
                  <a:pt x="37513" y="15871"/>
                </a:lnTo>
                <a:cubicBezTo>
                  <a:pt x="37584" y="15898"/>
                  <a:pt x="37653" y="15918"/>
                  <a:pt x="37715" y="15936"/>
                </a:cubicBezTo>
                <a:lnTo>
                  <a:pt x="37715" y="15936"/>
                </a:lnTo>
                <a:lnTo>
                  <a:pt x="37626" y="15908"/>
                </a:lnTo>
                <a:lnTo>
                  <a:pt x="37349" y="15808"/>
                </a:lnTo>
                <a:lnTo>
                  <a:pt x="37349" y="15808"/>
                </a:lnTo>
                <a:lnTo>
                  <a:pt x="37614" y="15896"/>
                </a:lnTo>
                <a:cubicBezTo>
                  <a:pt x="37702" y="15921"/>
                  <a:pt x="37778" y="15946"/>
                  <a:pt x="37853" y="15971"/>
                </a:cubicBezTo>
                <a:lnTo>
                  <a:pt x="38256" y="16072"/>
                </a:lnTo>
                <a:cubicBezTo>
                  <a:pt x="38458" y="16123"/>
                  <a:pt x="38660" y="16173"/>
                  <a:pt x="38874" y="16198"/>
                </a:cubicBezTo>
                <a:cubicBezTo>
                  <a:pt x="39063" y="16236"/>
                  <a:pt x="39252" y="16274"/>
                  <a:pt x="39491" y="16312"/>
                </a:cubicBezTo>
                <a:cubicBezTo>
                  <a:pt x="39731" y="16337"/>
                  <a:pt x="40020" y="16387"/>
                  <a:pt x="40411" y="16425"/>
                </a:cubicBezTo>
                <a:lnTo>
                  <a:pt x="40197" y="16425"/>
                </a:lnTo>
                <a:cubicBezTo>
                  <a:pt x="40197" y="16438"/>
                  <a:pt x="40335" y="16463"/>
                  <a:pt x="40726" y="16501"/>
                </a:cubicBezTo>
                <a:lnTo>
                  <a:pt x="41155" y="16526"/>
                </a:lnTo>
                <a:lnTo>
                  <a:pt x="41848" y="16513"/>
                </a:lnTo>
                <a:cubicBezTo>
                  <a:pt x="42377" y="16501"/>
                  <a:pt x="43032" y="16463"/>
                  <a:pt x="43725" y="16400"/>
                </a:cubicBezTo>
                <a:cubicBezTo>
                  <a:pt x="43813" y="16400"/>
                  <a:pt x="43902" y="16387"/>
                  <a:pt x="43990" y="16375"/>
                </a:cubicBezTo>
                <a:cubicBezTo>
                  <a:pt x="44316" y="16326"/>
                  <a:pt x="44654" y="16290"/>
                  <a:pt x="44981" y="16220"/>
                </a:cubicBezTo>
                <a:lnTo>
                  <a:pt x="44981" y="16220"/>
                </a:lnTo>
                <a:lnTo>
                  <a:pt x="44733" y="16274"/>
                </a:lnTo>
                <a:lnTo>
                  <a:pt x="44355" y="16337"/>
                </a:lnTo>
                <a:lnTo>
                  <a:pt x="43914" y="16413"/>
                </a:lnTo>
                <a:cubicBezTo>
                  <a:pt x="43750" y="16438"/>
                  <a:pt x="43599" y="16450"/>
                  <a:pt x="43423" y="16476"/>
                </a:cubicBezTo>
                <a:cubicBezTo>
                  <a:pt x="43246" y="16488"/>
                  <a:pt x="43082" y="16513"/>
                  <a:pt x="42919" y="16526"/>
                </a:cubicBezTo>
                <a:lnTo>
                  <a:pt x="42415" y="16551"/>
                </a:lnTo>
                <a:cubicBezTo>
                  <a:pt x="42251" y="16564"/>
                  <a:pt x="42093" y="16567"/>
                  <a:pt x="41944" y="16567"/>
                </a:cubicBezTo>
                <a:cubicBezTo>
                  <a:pt x="41794" y="16567"/>
                  <a:pt x="41652" y="16564"/>
                  <a:pt x="41520" y="16564"/>
                </a:cubicBezTo>
                <a:lnTo>
                  <a:pt x="41936" y="16589"/>
                </a:lnTo>
                <a:lnTo>
                  <a:pt x="42566" y="16589"/>
                </a:lnTo>
                <a:cubicBezTo>
                  <a:pt x="42730" y="16589"/>
                  <a:pt x="42604" y="16589"/>
                  <a:pt x="42415" y="16602"/>
                </a:cubicBezTo>
                <a:lnTo>
                  <a:pt x="42856" y="16602"/>
                </a:lnTo>
                <a:cubicBezTo>
                  <a:pt x="43196" y="16576"/>
                  <a:pt x="43549" y="16551"/>
                  <a:pt x="43889" y="16526"/>
                </a:cubicBezTo>
                <a:cubicBezTo>
                  <a:pt x="43839" y="16526"/>
                  <a:pt x="44229" y="16463"/>
                  <a:pt x="44620" y="16413"/>
                </a:cubicBezTo>
                <a:cubicBezTo>
                  <a:pt x="45010" y="16350"/>
                  <a:pt x="45401" y="16249"/>
                  <a:pt x="45363" y="16249"/>
                </a:cubicBezTo>
                <a:lnTo>
                  <a:pt x="44809" y="16362"/>
                </a:lnTo>
                <a:cubicBezTo>
                  <a:pt x="44632" y="16387"/>
                  <a:pt x="44443" y="16413"/>
                  <a:pt x="44254" y="16438"/>
                </a:cubicBezTo>
                <a:cubicBezTo>
                  <a:pt x="43889" y="16501"/>
                  <a:pt x="43523" y="16526"/>
                  <a:pt x="43145" y="16564"/>
                </a:cubicBezTo>
                <a:cubicBezTo>
                  <a:pt x="43095" y="16551"/>
                  <a:pt x="43423" y="16513"/>
                  <a:pt x="43939" y="16450"/>
                </a:cubicBezTo>
                <a:cubicBezTo>
                  <a:pt x="44191" y="16413"/>
                  <a:pt x="44494" y="16375"/>
                  <a:pt x="44821" y="16324"/>
                </a:cubicBezTo>
                <a:lnTo>
                  <a:pt x="45325" y="16223"/>
                </a:lnTo>
                <a:lnTo>
                  <a:pt x="45590" y="16173"/>
                </a:lnTo>
                <a:lnTo>
                  <a:pt x="45855" y="16110"/>
                </a:lnTo>
                <a:cubicBezTo>
                  <a:pt x="45900" y="16101"/>
                  <a:pt x="45930" y="16095"/>
                  <a:pt x="45948" y="16093"/>
                </a:cubicBezTo>
                <a:lnTo>
                  <a:pt x="45948" y="16093"/>
                </a:lnTo>
                <a:cubicBezTo>
                  <a:pt x="45946" y="16097"/>
                  <a:pt x="45945" y="16101"/>
                  <a:pt x="45943" y="16105"/>
                </a:cubicBezTo>
                <a:lnTo>
                  <a:pt x="45943" y="16105"/>
                </a:lnTo>
                <a:cubicBezTo>
                  <a:pt x="45859" y="16137"/>
                  <a:pt x="45603" y="16211"/>
                  <a:pt x="45628" y="16211"/>
                </a:cubicBezTo>
                <a:cubicBezTo>
                  <a:pt x="45674" y="16198"/>
                  <a:pt x="45788" y="16168"/>
                  <a:pt x="45932" y="16131"/>
                </a:cubicBezTo>
                <a:lnTo>
                  <a:pt x="45932" y="16131"/>
                </a:lnTo>
                <a:cubicBezTo>
                  <a:pt x="45883" y="16251"/>
                  <a:pt x="45832" y="16369"/>
                  <a:pt x="45779" y="16488"/>
                </a:cubicBezTo>
                <a:cubicBezTo>
                  <a:pt x="45771" y="16505"/>
                  <a:pt x="45768" y="16513"/>
                  <a:pt x="45767" y="16513"/>
                </a:cubicBezTo>
                <a:cubicBezTo>
                  <a:pt x="45765" y="16513"/>
                  <a:pt x="45864" y="16274"/>
                  <a:pt x="45918" y="16135"/>
                </a:cubicBezTo>
                <a:lnTo>
                  <a:pt x="45918" y="16135"/>
                </a:lnTo>
                <a:lnTo>
                  <a:pt x="45640" y="16765"/>
                </a:lnTo>
                <a:cubicBezTo>
                  <a:pt x="45603" y="16866"/>
                  <a:pt x="45590" y="16879"/>
                  <a:pt x="45603" y="16879"/>
                </a:cubicBezTo>
                <a:cubicBezTo>
                  <a:pt x="45603" y="16891"/>
                  <a:pt x="45615" y="16879"/>
                  <a:pt x="45590" y="16929"/>
                </a:cubicBezTo>
                <a:cubicBezTo>
                  <a:pt x="45565" y="16980"/>
                  <a:pt x="45502" y="17106"/>
                  <a:pt x="45376" y="17358"/>
                </a:cubicBezTo>
                <a:cubicBezTo>
                  <a:pt x="45352" y="17395"/>
                  <a:pt x="45343" y="17406"/>
                  <a:pt x="45340" y="17406"/>
                </a:cubicBezTo>
                <a:cubicBezTo>
                  <a:pt x="45337" y="17406"/>
                  <a:pt x="45345" y="17386"/>
                  <a:pt x="45341" y="17386"/>
                </a:cubicBezTo>
                <a:cubicBezTo>
                  <a:pt x="45335" y="17386"/>
                  <a:pt x="45294" y="17446"/>
                  <a:pt x="45099" y="17773"/>
                </a:cubicBezTo>
                <a:lnTo>
                  <a:pt x="44985" y="17950"/>
                </a:lnTo>
                <a:lnTo>
                  <a:pt x="44809" y="18214"/>
                </a:lnTo>
                <a:cubicBezTo>
                  <a:pt x="44733" y="18315"/>
                  <a:pt x="44670" y="18429"/>
                  <a:pt x="44582" y="18542"/>
                </a:cubicBezTo>
                <a:lnTo>
                  <a:pt x="44292" y="18907"/>
                </a:lnTo>
                <a:cubicBezTo>
                  <a:pt x="43902" y="19399"/>
                  <a:pt x="43448" y="19853"/>
                  <a:pt x="42956" y="20243"/>
                </a:cubicBezTo>
                <a:cubicBezTo>
                  <a:pt x="43058" y="20169"/>
                  <a:pt x="43156" y="20094"/>
                  <a:pt x="43162" y="20094"/>
                </a:cubicBezTo>
                <a:lnTo>
                  <a:pt x="43162" y="20094"/>
                </a:lnTo>
                <a:cubicBezTo>
                  <a:pt x="43168" y="20094"/>
                  <a:pt x="43105" y="20149"/>
                  <a:pt x="42919" y="20306"/>
                </a:cubicBezTo>
                <a:cubicBezTo>
                  <a:pt x="42528" y="20621"/>
                  <a:pt x="42125" y="20911"/>
                  <a:pt x="41696" y="21176"/>
                </a:cubicBezTo>
                <a:cubicBezTo>
                  <a:pt x="41457" y="21302"/>
                  <a:pt x="41218" y="21453"/>
                  <a:pt x="41003" y="21566"/>
                </a:cubicBezTo>
                <a:cubicBezTo>
                  <a:pt x="40802" y="21680"/>
                  <a:pt x="40600" y="21793"/>
                  <a:pt x="40424" y="21881"/>
                </a:cubicBezTo>
                <a:cubicBezTo>
                  <a:pt x="40335" y="21919"/>
                  <a:pt x="40298" y="21932"/>
                  <a:pt x="40298" y="21932"/>
                </a:cubicBezTo>
                <a:cubicBezTo>
                  <a:pt x="40008" y="22070"/>
                  <a:pt x="39554" y="22284"/>
                  <a:pt x="39101" y="22461"/>
                </a:cubicBezTo>
                <a:cubicBezTo>
                  <a:pt x="38660" y="22625"/>
                  <a:pt x="38231" y="22776"/>
                  <a:pt x="38055" y="22839"/>
                </a:cubicBezTo>
                <a:cubicBezTo>
                  <a:pt x="37916" y="22864"/>
                  <a:pt x="37614" y="22952"/>
                  <a:pt x="37236" y="23053"/>
                </a:cubicBezTo>
                <a:cubicBezTo>
                  <a:pt x="36858" y="23154"/>
                  <a:pt x="36404" y="23267"/>
                  <a:pt x="35963" y="23368"/>
                </a:cubicBezTo>
                <a:cubicBezTo>
                  <a:pt x="35522" y="23469"/>
                  <a:pt x="35106" y="23557"/>
                  <a:pt x="34791" y="23608"/>
                </a:cubicBezTo>
                <a:cubicBezTo>
                  <a:pt x="34627" y="23645"/>
                  <a:pt x="34451" y="23671"/>
                  <a:pt x="34274" y="23683"/>
                </a:cubicBezTo>
                <a:cubicBezTo>
                  <a:pt x="33644" y="23784"/>
                  <a:pt x="33002" y="23872"/>
                  <a:pt x="32372" y="23948"/>
                </a:cubicBezTo>
                <a:lnTo>
                  <a:pt x="32422" y="23935"/>
                </a:lnTo>
                <a:lnTo>
                  <a:pt x="30330" y="24162"/>
                </a:lnTo>
                <a:cubicBezTo>
                  <a:pt x="30234" y="24170"/>
                  <a:pt x="30193" y="24173"/>
                  <a:pt x="30182" y="24173"/>
                </a:cubicBezTo>
                <a:cubicBezTo>
                  <a:pt x="30164" y="24173"/>
                  <a:pt x="30236" y="24165"/>
                  <a:pt x="30260" y="24163"/>
                </a:cubicBezTo>
                <a:lnTo>
                  <a:pt x="30260" y="24163"/>
                </a:lnTo>
                <a:cubicBezTo>
                  <a:pt x="29370" y="24225"/>
                  <a:pt x="28880" y="24250"/>
                  <a:pt x="28428" y="24275"/>
                </a:cubicBezTo>
                <a:cubicBezTo>
                  <a:pt x="27961" y="24301"/>
                  <a:pt x="27546" y="24326"/>
                  <a:pt x="26790" y="24351"/>
                </a:cubicBezTo>
                <a:lnTo>
                  <a:pt x="26626" y="24338"/>
                </a:lnTo>
                <a:cubicBezTo>
                  <a:pt x="26491" y="24338"/>
                  <a:pt x="26161" y="24344"/>
                  <a:pt x="25709" y="24344"/>
                </a:cubicBezTo>
                <a:cubicBezTo>
                  <a:pt x="25483" y="24344"/>
                  <a:pt x="25227" y="24343"/>
                  <a:pt x="24950" y="24338"/>
                </a:cubicBezTo>
                <a:cubicBezTo>
                  <a:pt x="24131" y="24326"/>
                  <a:pt x="23148" y="24275"/>
                  <a:pt x="22266" y="24225"/>
                </a:cubicBezTo>
                <a:lnTo>
                  <a:pt x="22455" y="24225"/>
                </a:lnTo>
                <a:cubicBezTo>
                  <a:pt x="21511" y="24170"/>
                  <a:pt x="20568" y="24075"/>
                  <a:pt x="19633" y="23924"/>
                </a:cubicBezTo>
                <a:lnTo>
                  <a:pt x="19633" y="23924"/>
                </a:lnTo>
                <a:cubicBezTo>
                  <a:pt x="19558" y="23965"/>
                  <a:pt x="19481" y="24005"/>
                  <a:pt x="19403" y="24043"/>
                </a:cubicBezTo>
                <a:lnTo>
                  <a:pt x="19403" y="24043"/>
                </a:lnTo>
                <a:cubicBezTo>
                  <a:pt x="19403" y="24043"/>
                  <a:pt x="19403" y="24043"/>
                  <a:pt x="19403" y="24043"/>
                </a:cubicBezTo>
                <a:lnTo>
                  <a:pt x="19403" y="24043"/>
                </a:lnTo>
                <a:cubicBezTo>
                  <a:pt x="19399" y="24045"/>
                  <a:pt x="19396" y="24047"/>
                  <a:pt x="19392" y="24049"/>
                </a:cubicBezTo>
                <a:lnTo>
                  <a:pt x="19392" y="24049"/>
                </a:lnTo>
                <a:cubicBezTo>
                  <a:pt x="19392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48" y="24042"/>
                  <a:pt x="19303" y="24034"/>
                  <a:pt x="19259" y="24026"/>
                </a:cubicBezTo>
                <a:lnTo>
                  <a:pt x="19259" y="24026"/>
                </a:lnTo>
                <a:cubicBezTo>
                  <a:pt x="19306" y="24034"/>
                  <a:pt x="19350" y="24041"/>
                  <a:pt x="19391" y="24048"/>
                </a:cubicBezTo>
                <a:lnTo>
                  <a:pt x="19391" y="24048"/>
                </a:lnTo>
                <a:cubicBezTo>
                  <a:pt x="19395" y="24047"/>
                  <a:pt x="19398" y="24045"/>
                  <a:pt x="19402" y="24043"/>
                </a:cubicBezTo>
                <a:lnTo>
                  <a:pt x="19402" y="24043"/>
                </a:lnTo>
                <a:cubicBezTo>
                  <a:pt x="19402" y="24043"/>
                  <a:pt x="19402" y="24043"/>
                  <a:pt x="19403" y="24043"/>
                </a:cubicBezTo>
                <a:lnTo>
                  <a:pt x="19403" y="24043"/>
                </a:lnTo>
                <a:cubicBezTo>
                  <a:pt x="19417" y="24036"/>
                  <a:pt x="19431" y="24028"/>
                  <a:pt x="19445" y="24021"/>
                </a:cubicBezTo>
                <a:lnTo>
                  <a:pt x="19445" y="24021"/>
                </a:lnTo>
                <a:cubicBezTo>
                  <a:pt x="19507" y="23990"/>
                  <a:pt x="19569" y="23957"/>
                  <a:pt x="19630" y="23924"/>
                </a:cubicBezTo>
                <a:lnTo>
                  <a:pt x="19630" y="23924"/>
                </a:lnTo>
                <a:cubicBezTo>
                  <a:pt x="19631" y="23924"/>
                  <a:pt x="19632" y="23924"/>
                  <a:pt x="19633" y="23924"/>
                </a:cubicBezTo>
                <a:lnTo>
                  <a:pt x="19633" y="23924"/>
                </a:lnTo>
                <a:cubicBezTo>
                  <a:pt x="19723" y="23875"/>
                  <a:pt x="19811" y="23824"/>
                  <a:pt x="19897" y="23771"/>
                </a:cubicBezTo>
                <a:lnTo>
                  <a:pt x="19897" y="23771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19803" y="23827"/>
                  <a:pt x="19717" y="23876"/>
                  <a:pt x="19630" y="23924"/>
                </a:cubicBezTo>
                <a:lnTo>
                  <a:pt x="19630" y="23924"/>
                </a:lnTo>
                <a:cubicBezTo>
                  <a:pt x="19629" y="23923"/>
                  <a:pt x="19628" y="23923"/>
                  <a:pt x="19626" y="23923"/>
                </a:cubicBezTo>
                <a:lnTo>
                  <a:pt x="19626" y="23923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20180" y="23602"/>
                  <a:pt x="20460" y="23409"/>
                  <a:pt x="20729" y="23204"/>
                </a:cubicBezTo>
                <a:cubicBezTo>
                  <a:pt x="21233" y="22801"/>
                  <a:pt x="21661" y="22322"/>
                  <a:pt x="22014" y="21793"/>
                </a:cubicBezTo>
                <a:cubicBezTo>
                  <a:pt x="22641" y="20773"/>
                  <a:pt x="22992" y="19609"/>
                  <a:pt x="23032" y="18418"/>
                </a:cubicBezTo>
                <a:lnTo>
                  <a:pt x="23032" y="18418"/>
                </a:lnTo>
                <a:cubicBezTo>
                  <a:pt x="23030" y="18441"/>
                  <a:pt x="23027" y="18465"/>
                  <a:pt x="23022" y="18492"/>
                </a:cubicBezTo>
                <a:cubicBezTo>
                  <a:pt x="23034" y="18164"/>
                  <a:pt x="23034" y="17849"/>
                  <a:pt x="23022" y="17534"/>
                </a:cubicBezTo>
                <a:cubicBezTo>
                  <a:pt x="23022" y="17408"/>
                  <a:pt x="23009" y="17307"/>
                  <a:pt x="22997" y="17219"/>
                </a:cubicBezTo>
                <a:cubicBezTo>
                  <a:pt x="22984" y="17118"/>
                  <a:pt x="22984" y="17030"/>
                  <a:pt x="22971" y="16942"/>
                </a:cubicBezTo>
                <a:lnTo>
                  <a:pt x="22934" y="16652"/>
                </a:lnTo>
                <a:cubicBezTo>
                  <a:pt x="22921" y="16551"/>
                  <a:pt x="22896" y="16450"/>
                  <a:pt x="22871" y="16324"/>
                </a:cubicBezTo>
                <a:cubicBezTo>
                  <a:pt x="22808" y="15971"/>
                  <a:pt x="22707" y="15631"/>
                  <a:pt x="22593" y="15304"/>
                </a:cubicBezTo>
                <a:lnTo>
                  <a:pt x="22593" y="15304"/>
                </a:lnTo>
                <a:lnTo>
                  <a:pt x="22619" y="15367"/>
                </a:lnTo>
                <a:lnTo>
                  <a:pt x="22518" y="15077"/>
                </a:lnTo>
                <a:lnTo>
                  <a:pt x="22455" y="14926"/>
                </a:lnTo>
                <a:lnTo>
                  <a:pt x="22392" y="14762"/>
                </a:lnTo>
                <a:lnTo>
                  <a:pt x="22241" y="14422"/>
                </a:lnTo>
                <a:cubicBezTo>
                  <a:pt x="22190" y="14321"/>
                  <a:pt x="22140" y="14207"/>
                  <a:pt x="22077" y="14081"/>
                </a:cubicBezTo>
                <a:lnTo>
                  <a:pt x="22077" y="14081"/>
                </a:lnTo>
                <a:cubicBezTo>
                  <a:pt x="22111" y="14147"/>
                  <a:pt x="22126" y="14173"/>
                  <a:pt x="22127" y="14173"/>
                </a:cubicBezTo>
                <a:cubicBezTo>
                  <a:pt x="22130" y="14173"/>
                  <a:pt x="22062" y="14036"/>
                  <a:pt x="22001" y="13905"/>
                </a:cubicBezTo>
                <a:cubicBezTo>
                  <a:pt x="21939" y="13797"/>
                  <a:pt x="21882" y="13693"/>
                  <a:pt x="21885" y="13693"/>
                </a:cubicBezTo>
                <a:lnTo>
                  <a:pt x="21885" y="13693"/>
                </a:lnTo>
                <a:cubicBezTo>
                  <a:pt x="21887" y="13693"/>
                  <a:pt x="21913" y="13735"/>
                  <a:pt x="21976" y="13842"/>
                </a:cubicBezTo>
                <a:cubicBezTo>
                  <a:pt x="21762" y="13451"/>
                  <a:pt x="21510" y="13098"/>
                  <a:pt x="21233" y="12758"/>
                </a:cubicBezTo>
                <a:cubicBezTo>
                  <a:pt x="21056" y="12544"/>
                  <a:pt x="20867" y="12342"/>
                  <a:pt x="20666" y="12141"/>
                </a:cubicBezTo>
                <a:lnTo>
                  <a:pt x="20477" y="11939"/>
                </a:lnTo>
                <a:cubicBezTo>
                  <a:pt x="20338" y="11788"/>
                  <a:pt x="20237" y="11725"/>
                  <a:pt x="20098" y="11624"/>
                </a:cubicBezTo>
                <a:cubicBezTo>
                  <a:pt x="20035" y="11561"/>
                  <a:pt x="19947" y="11498"/>
                  <a:pt x="19834" y="11410"/>
                </a:cubicBezTo>
                <a:lnTo>
                  <a:pt x="19645" y="11271"/>
                </a:lnTo>
                <a:lnTo>
                  <a:pt x="19519" y="11183"/>
                </a:lnTo>
                <a:lnTo>
                  <a:pt x="19380" y="11095"/>
                </a:lnTo>
                <a:lnTo>
                  <a:pt x="19380" y="11095"/>
                </a:lnTo>
                <a:cubicBezTo>
                  <a:pt x="19544" y="11196"/>
                  <a:pt x="19594" y="11234"/>
                  <a:pt x="19594" y="11234"/>
                </a:cubicBezTo>
                <a:cubicBezTo>
                  <a:pt x="19557" y="11196"/>
                  <a:pt x="19519" y="11171"/>
                  <a:pt x="19468" y="11145"/>
                </a:cubicBezTo>
                <a:cubicBezTo>
                  <a:pt x="19411" y="11107"/>
                  <a:pt x="19356" y="11065"/>
                  <a:pt x="19365" y="11065"/>
                </a:cubicBezTo>
                <a:cubicBezTo>
                  <a:pt x="19373" y="11065"/>
                  <a:pt x="19441" y="11104"/>
                  <a:pt x="19620" y="11221"/>
                </a:cubicBezTo>
                <a:cubicBezTo>
                  <a:pt x="19519" y="11145"/>
                  <a:pt x="19418" y="11082"/>
                  <a:pt x="19317" y="11019"/>
                </a:cubicBezTo>
                <a:cubicBezTo>
                  <a:pt x="19229" y="10956"/>
                  <a:pt x="19128" y="10893"/>
                  <a:pt x="19040" y="10843"/>
                </a:cubicBezTo>
                <a:lnTo>
                  <a:pt x="18750" y="10704"/>
                </a:lnTo>
                <a:lnTo>
                  <a:pt x="18624" y="10629"/>
                </a:lnTo>
                <a:lnTo>
                  <a:pt x="18486" y="10578"/>
                </a:lnTo>
                <a:cubicBezTo>
                  <a:pt x="18183" y="10440"/>
                  <a:pt x="17856" y="10326"/>
                  <a:pt x="17528" y="10251"/>
                </a:cubicBezTo>
                <a:lnTo>
                  <a:pt x="17112" y="10162"/>
                </a:lnTo>
                <a:cubicBezTo>
                  <a:pt x="16986" y="10137"/>
                  <a:pt x="16847" y="10125"/>
                  <a:pt x="16734" y="10112"/>
                </a:cubicBezTo>
                <a:lnTo>
                  <a:pt x="16545" y="10087"/>
                </a:lnTo>
                <a:lnTo>
                  <a:pt x="16369" y="10074"/>
                </a:lnTo>
                <a:lnTo>
                  <a:pt x="16028" y="10049"/>
                </a:lnTo>
                <a:cubicBezTo>
                  <a:pt x="15802" y="10068"/>
                  <a:pt x="15795" y="10068"/>
                  <a:pt x="15906" y="10068"/>
                </a:cubicBezTo>
                <a:cubicBezTo>
                  <a:pt x="16016" y="10068"/>
                  <a:pt x="16243" y="10068"/>
                  <a:pt x="16482" y="10087"/>
                </a:cubicBezTo>
                <a:cubicBezTo>
                  <a:pt x="16709" y="10112"/>
                  <a:pt x="16961" y="10150"/>
                  <a:pt x="17112" y="10175"/>
                </a:cubicBezTo>
                <a:cubicBezTo>
                  <a:pt x="17228" y="10193"/>
                  <a:pt x="17293" y="10211"/>
                  <a:pt x="17277" y="10211"/>
                </a:cubicBezTo>
                <a:cubicBezTo>
                  <a:pt x="17270" y="10211"/>
                  <a:pt x="17250" y="10208"/>
                  <a:pt x="17213" y="10200"/>
                </a:cubicBezTo>
                <a:lnTo>
                  <a:pt x="17213" y="10200"/>
                </a:lnTo>
                <a:cubicBezTo>
                  <a:pt x="17238" y="10207"/>
                  <a:pt x="17258" y="10211"/>
                  <a:pt x="17273" y="10215"/>
                </a:cubicBezTo>
                <a:lnTo>
                  <a:pt x="17273" y="10215"/>
                </a:lnTo>
                <a:cubicBezTo>
                  <a:pt x="17270" y="10214"/>
                  <a:pt x="17267" y="10214"/>
                  <a:pt x="17263" y="10213"/>
                </a:cubicBezTo>
                <a:cubicBezTo>
                  <a:pt x="17150" y="10188"/>
                  <a:pt x="17036" y="10175"/>
                  <a:pt x="16923" y="10162"/>
                </a:cubicBezTo>
                <a:cubicBezTo>
                  <a:pt x="16570" y="10112"/>
                  <a:pt x="16217" y="10099"/>
                  <a:pt x="15865" y="10099"/>
                </a:cubicBezTo>
                <a:cubicBezTo>
                  <a:pt x="15783" y="10106"/>
                  <a:pt x="15707" y="10106"/>
                  <a:pt x="15633" y="10106"/>
                </a:cubicBezTo>
                <a:cubicBezTo>
                  <a:pt x="15559" y="10106"/>
                  <a:pt x="15487" y="10106"/>
                  <a:pt x="15411" y="10112"/>
                </a:cubicBezTo>
                <a:cubicBezTo>
                  <a:pt x="15260" y="10137"/>
                  <a:pt x="15096" y="10150"/>
                  <a:pt x="14894" y="10162"/>
                </a:cubicBezTo>
                <a:cubicBezTo>
                  <a:pt x="14340" y="10251"/>
                  <a:pt x="13798" y="10415"/>
                  <a:pt x="13294" y="10641"/>
                </a:cubicBezTo>
                <a:cubicBezTo>
                  <a:pt x="13319" y="10627"/>
                  <a:pt x="13345" y="10614"/>
                  <a:pt x="13372" y="10601"/>
                </a:cubicBezTo>
                <a:lnTo>
                  <a:pt x="13372" y="10601"/>
                </a:lnTo>
                <a:cubicBezTo>
                  <a:pt x="12862" y="10819"/>
                  <a:pt x="12390" y="11106"/>
                  <a:pt x="11958" y="11460"/>
                </a:cubicBezTo>
                <a:cubicBezTo>
                  <a:pt x="11681" y="11687"/>
                  <a:pt x="11442" y="11952"/>
                  <a:pt x="11227" y="12229"/>
                </a:cubicBezTo>
                <a:cubicBezTo>
                  <a:pt x="11530" y="11851"/>
                  <a:pt x="11883" y="11523"/>
                  <a:pt x="12273" y="11234"/>
                </a:cubicBezTo>
                <a:lnTo>
                  <a:pt x="12273" y="11234"/>
                </a:lnTo>
                <a:lnTo>
                  <a:pt x="12034" y="11423"/>
                </a:lnTo>
                <a:cubicBezTo>
                  <a:pt x="11958" y="11486"/>
                  <a:pt x="11870" y="11561"/>
                  <a:pt x="11807" y="11637"/>
                </a:cubicBezTo>
                <a:cubicBezTo>
                  <a:pt x="11643" y="11775"/>
                  <a:pt x="11492" y="11939"/>
                  <a:pt x="11341" y="12103"/>
                </a:cubicBezTo>
                <a:cubicBezTo>
                  <a:pt x="11265" y="12191"/>
                  <a:pt x="11190" y="12292"/>
                  <a:pt x="11127" y="12393"/>
                </a:cubicBezTo>
                <a:cubicBezTo>
                  <a:pt x="11038" y="12494"/>
                  <a:pt x="10963" y="12594"/>
                  <a:pt x="10900" y="12708"/>
                </a:cubicBezTo>
                <a:lnTo>
                  <a:pt x="10673" y="13086"/>
                </a:lnTo>
                <a:cubicBezTo>
                  <a:pt x="10610" y="13224"/>
                  <a:pt x="10547" y="13363"/>
                  <a:pt x="10471" y="13514"/>
                </a:cubicBezTo>
                <a:cubicBezTo>
                  <a:pt x="10572" y="13275"/>
                  <a:pt x="10686" y="13035"/>
                  <a:pt x="10812" y="12809"/>
                </a:cubicBezTo>
                <a:lnTo>
                  <a:pt x="10812" y="12809"/>
                </a:lnTo>
                <a:lnTo>
                  <a:pt x="10660" y="13061"/>
                </a:lnTo>
                <a:lnTo>
                  <a:pt x="10534" y="13325"/>
                </a:lnTo>
                <a:lnTo>
                  <a:pt x="10421" y="13590"/>
                </a:lnTo>
                <a:lnTo>
                  <a:pt x="10320" y="13880"/>
                </a:lnTo>
                <a:cubicBezTo>
                  <a:pt x="10343" y="13778"/>
                  <a:pt x="10375" y="13677"/>
                  <a:pt x="10409" y="13584"/>
                </a:cubicBezTo>
                <a:lnTo>
                  <a:pt x="10409" y="13584"/>
                </a:lnTo>
                <a:cubicBezTo>
                  <a:pt x="10405" y="13595"/>
                  <a:pt x="10400" y="13605"/>
                  <a:pt x="10396" y="13615"/>
                </a:cubicBezTo>
                <a:cubicBezTo>
                  <a:pt x="10219" y="14081"/>
                  <a:pt x="10119" y="14573"/>
                  <a:pt x="10081" y="15064"/>
                </a:cubicBezTo>
                <a:lnTo>
                  <a:pt x="10081" y="14989"/>
                </a:lnTo>
                <a:cubicBezTo>
                  <a:pt x="10081" y="15077"/>
                  <a:pt x="10056" y="15203"/>
                  <a:pt x="10056" y="15354"/>
                </a:cubicBezTo>
                <a:cubicBezTo>
                  <a:pt x="10056" y="15505"/>
                  <a:pt x="10056" y="15669"/>
                  <a:pt x="10056" y="15833"/>
                </a:cubicBezTo>
                <a:cubicBezTo>
                  <a:pt x="10056" y="15672"/>
                  <a:pt x="10037" y="15511"/>
                  <a:pt x="10040" y="15351"/>
                </a:cubicBezTo>
                <a:lnTo>
                  <a:pt x="10040" y="15351"/>
                </a:lnTo>
                <a:cubicBezTo>
                  <a:pt x="10013" y="16155"/>
                  <a:pt x="10128" y="16969"/>
                  <a:pt x="10383" y="17736"/>
                </a:cubicBezTo>
                <a:cubicBezTo>
                  <a:pt x="10151" y="16969"/>
                  <a:pt x="10154" y="16813"/>
                  <a:pt x="10156" y="16813"/>
                </a:cubicBezTo>
                <a:lnTo>
                  <a:pt x="10156" y="16813"/>
                </a:lnTo>
                <a:cubicBezTo>
                  <a:pt x="10156" y="16813"/>
                  <a:pt x="10156" y="16814"/>
                  <a:pt x="10156" y="16816"/>
                </a:cubicBezTo>
                <a:cubicBezTo>
                  <a:pt x="10156" y="16834"/>
                  <a:pt x="10168" y="16874"/>
                  <a:pt x="10173" y="16874"/>
                </a:cubicBezTo>
                <a:cubicBezTo>
                  <a:pt x="10179" y="16874"/>
                  <a:pt x="10177" y="16825"/>
                  <a:pt x="10144" y="16640"/>
                </a:cubicBezTo>
                <a:lnTo>
                  <a:pt x="10144" y="16640"/>
                </a:lnTo>
                <a:lnTo>
                  <a:pt x="10207" y="16992"/>
                </a:lnTo>
                <a:cubicBezTo>
                  <a:pt x="10232" y="17106"/>
                  <a:pt x="10270" y="17206"/>
                  <a:pt x="10282" y="17295"/>
                </a:cubicBezTo>
                <a:cubicBezTo>
                  <a:pt x="10345" y="17471"/>
                  <a:pt x="10371" y="17622"/>
                  <a:pt x="10421" y="17736"/>
                </a:cubicBezTo>
                <a:cubicBezTo>
                  <a:pt x="10509" y="17975"/>
                  <a:pt x="10547" y="18139"/>
                  <a:pt x="10610" y="18290"/>
                </a:cubicBezTo>
                <a:cubicBezTo>
                  <a:pt x="10673" y="18454"/>
                  <a:pt x="10736" y="18618"/>
                  <a:pt x="10862" y="18870"/>
                </a:cubicBezTo>
                <a:cubicBezTo>
                  <a:pt x="10938" y="18996"/>
                  <a:pt x="11013" y="19147"/>
                  <a:pt x="11114" y="19336"/>
                </a:cubicBezTo>
                <a:lnTo>
                  <a:pt x="11275" y="19583"/>
                </a:lnTo>
                <a:lnTo>
                  <a:pt x="11275" y="19583"/>
                </a:lnTo>
                <a:cubicBezTo>
                  <a:pt x="11160" y="19401"/>
                  <a:pt x="11065" y="19235"/>
                  <a:pt x="11070" y="19235"/>
                </a:cubicBezTo>
                <a:lnTo>
                  <a:pt x="11070" y="19235"/>
                </a:lnTo>
                <a:cubicBezTo>
                  <a:pt x="11072" y="19235"/>
                  <a:pt x="11097" y="19272"/>
                  <a:pt x="11152" y="19361"/>
                </a:cubicBezTo>
                <a:cubicBezTo>
                  <a:pt x="11391" y="19752"/>
                  <a:pt x="11643" y="20117"/>
                  <a:pt x="11933" y="20470"/>
                </a:cubicBezTo>
                <a:cubicBezTo>
                  <a:pt x="12280" y="20841"/>
                  <a:pt x="12388" y="20955"/>
                  <a:pt x="12390" y="20955"/>
                </a:cubicBezTo>
                <a:cubicBezTo>
                  <a:pt x="12392" y="20955"/>
                  <a:pt x="12126" y="20667"/>
                  <a:pt x="12126" y="20667"/>
                </a:cubicBezTo>
                <a:lnTo>
                  <a:pt x="12126" y="20667"/>
                </a:lnTo>
                <a:cubicBezTo>
                  <a:pt x="12126" y="20667"/>
                  <a:pt x="12156" y="20699"/>
                  <a:pt x="12236" y="20785"/>
                </a:cubicBezTo>
                <a:cubicBezTo>
                  <a:pt x="12576" y="21138"/>
                  <a:pt x="12954" y="21465"/>
                  <a:pt x="13357" y="21743"/>
                </a:cubicBezTo>
                <a:lnTo>
                  <a:pt x="13357" y="21755"/>
                </a:lnTo>
                <a:cubicBezTo>
                  <a:pt x="14100" y="22284"/>
                  <a:pt x="14226" y="22310"/>
                  <a:pt x="14302" y="22360"/>
                </a:cubicBezTo>
                <a:cubicBezTo>
                  <a:pt x="14390" y="22410"/>
                  <a:pt x="14453" y="22448"/>
                  <a:pt x="15184" y="22801"/>
                </a:cubicBezTo>
                <a:cubicBezTo>
                  <a:pt x="14970" y="22713"/>
                  <a:pt x="14768" y="22612"/>
                  <a:pt x="14554" y="22511"/>
                </a:cubicBezTo>
                <a:lnTo>
                  <a:pt x="14554" y="22511"/>
                </a:lnTo>
                <a:cubicBezTo>
                  <a:pt x="14680" y="22587"/>
                  <a:pt x="14806" y="22650"/>
                  <a:pt x="14932" y="22713"/>
                </a:cubicBezTo>
                <a:lnTo>
                  <a:pt x="15121" y="22801"/>
                </a:lnTo>
                <a:lnTo>
                  <a:pt x="15323" y="22889"/>
                </a:lnTo>
                <a:lnTo>
                  <a:pt x="15159" y="22801"/>
                </a:lnTo>
                <a:lnTo>
                  <a:pt x="15159" y="22801"/>
                </a:lnTo>
                <a:lnTo>
                  <a:pt x="15713" y="23028"/>
                </a:lnTo>
                <a:lnTo>
                  <a:pt x="16154" y="23204"/>
                </a:lnTo>
                <a:cubicBezTo>
                  <a:pt x="16432" y="23305"/>
                  <a:pt x="16709" y="23406"/>
                  <a:pt x="17150" y="23532"/>
                </a:cubicBezTo>
                <a:cubicBezTo>
                  <a:pt x="17104" y="23515"/>
                  <a:pt x="17085" y="23507"/>
                  <a:pt x="17092" y="23507"/>
                </a:cubicBezTo>
                <a:cubicBezTo>
                  <a:pt x="17117" y="23507"/>
                  <a:pt x="17442" y="23598"/>
                  <a:pt x="18045" y="23734"/>
                </a:cubicBezTo>
                <a:cubicBezTo>
                  <a:pt x="18183" y="23771"/>
                  <a:pt x="18221" y="23784"/>
                  <a:pt x="18234" y="23784"/>
                </a:cubicBezTo>
                <a:lnTo>
                  <a:pt x="18334" y="23809"/>
                </a:lnTo>
                <a:cubicBezTo>
                  <a:pt x="18423" y="23834"/>
                  <a:pt x="18574" y="23860"/>
                  <a:pt x="18851" y="23910"/>
                </a:cubicBezTo>
                <a:cubicBezTo>
                  <a:pt x="18511" y="23872"/>
                  <a:pt x="18171" y="23809"/>
                  <a:pt x="17843" y="23721"/>
                </a:cubicBezTo>
                <a:lnTo>
                  <a:pt x="17540" y="23658"/>
                </a:lnTo>
                <a:lnTo>
                  <a:pt x="17540" y="23658"/>
                </a:lnTo>
                <a:cubicBezTo>
                  <a:pt x="17818" y="23734"/>
                  <a:pt x="18183" y="23809"/>
                  <a:pt x="18523" y="23885"/>
                </a:cubicBezTo>
                <a:cubicBezTo>
                  <a:pt x="18769" y="23948"/>
                  <a:pt x="19001" y="23986"/>
                  <a:pt x="19192" y="24016"/>
                </a:cubicBezTo>
                <a:lnTo>
                  <a:pt x="19192" y="24016"/>
                </a:lnTo>
                <a:cubicBezTo>
                  <a:pt x="18947" y="24127"/>
                  <a:pt x="18700" y="24226"/>
                  <a:pt x="18448" y="24313"/>
                </a:cubicBezTo>
                <a:cubicBezTo>
                  <a:pt x="18082" y="24464"/>
                  <a:pt x="17704" y="24603"/>
                  <a:pt x="17314" y="24691"/>
                </a:cubicBezTo>
                <a:cubicBezTo>
                  <a:pt x="17373" y="24678"/>
                  <a:pt x="17447" y="24661"/>
                  <a:pt x="17461" y="24661"/>
                </a:cubicBezTo>
                <a:cubicBezTo>
                  <a:pt x="17474" y="24661"/>
                  <a:pt x="17438" y="24675"/>
                  <a:pt x="17301" y="24716"/>
                </a:cubicBezTo>
                <a:cubicBezTo>
                  <a:pt x="16243" y="24981"/>
                  <a:pt x="15184" y="25195"/>
                  <a:pt x="14100" y="25359"/>
                </a:cubicBezTo>
                <a:cubicBezTo>
                  <a:pt x="13017" y="25523"/>
                  <a:pt x="11908" y="25662"/>
                  <a:pt x="10812" y="25750"/>
                </a:cubicBezTo>
                <a:cubicBezTo>
                  <a:pt x="9703" y="25838"/>
                  <a:pt x="8594" y="25888"/>
                  <a:pt x="7485" y="25888"/>
                </a:cubicBezTo>
                <a:cubicBezTo>
                  <a:pt x="6477" y="25877"/>
                  <a:pt x="5468" y="25845"/>
                  <a:pt x="4469" y="25772"/>
                </a:cubicBezTo>
                <a:lnTo>
                  <a:pt x="4469" y="25772"/>
                </a:lnTo>
                <a:cubicBezTo>
                  <a:pt x="4468" y="25773"/>
                  <a:pt x="4467" y="25773"/>
                  <a:pt x="4465" y="25773"/>
                </a:cubicBezTo>
                <a:cubicBezTo>
                  <a:pt x="4425" y="25773"/>
                  <a:pt x="4183" y="25759"/>
                  <a:pt x="3919" y="25737"/>
                </a:cubicBezTo>
                <a:lnTo>
                  <a:pt x="3919" y="25737"/>
                </a:lnTo>
                <a:cubicBezTo>
                  <a:pt x="4209" y="25762"/>
                  <a:pt x="3919" y="25750"/>
                  <a:pt x="3969" y="25762"/>
                </a:cubicBezTo>
                <a:cubicBezTo>
                  <a:pt x="3352" y="25712"/>
                  <a:pt x="2747" y="25636"/>
                  <a:pt x="2142" y="25561"/>
                </a:cubicBezTo>
                <a:cubicBezTo>
                  <a:pt x="1966" y="25548"/>
                  <a:pt x="1487" y="25485"/>
                  <a:pt x="1008" y="25422"/>
                </a:cubicBezTo>
                <a:cubicBezTo>
                  <a:pt x="830" y="25393"/>
                  <a:pt x="654" y="25364"/>
                  <a:pt x="500" y="25339"/>
                </a:cubicBezTo>
                <a:lnTo>
                  <a:pt x="500" y="25339"/>
                </a:lnTo>
                <a:cubicBezTo>
                  <a:pt x="520" y="25341"/>
                  <a:pt x="542" y="25344"/>
                  <a:pt x="567" y="25346"/>
                </a:cubicBezTo>
                <a:cubicBezTo>
                  <a:pt x="526" y="25341"/>
                  <a:pt x="485" y="25336"/>
                  <a:pt x="444" y="25330"/>
                </a:cubicBezTo>
                <a:lnTo>
                  <a:pt x="444" y="25330"/>
                </a:lnTo>
                <a:cubicBezTo>
                  <a:pt x="462" y="25333"/>
                  <a:pt x="481" y="25336"/>
                  <a:pt x="500" y="25339"/>
                </a:cubicBezTo>
                <a:lnTo>
                  <a:pt x="500" y="25339"/>
                </a:lnTo>
                <a:cubicBezTo>
                  <a:pt x="446" y="25333"/>
                  <a:pt x="411" y="25331"/>
                  <a:pt x="393" y="25331"/>
                </a:cubicBezTo>
                <a:cubicBezTo>
                  <a:pt x="221" y="25331"/>
                  <a:pt x="1623" y="25573"/>
                  <a:pt x="1512" y="25573"/>
                </a:cubicBezTo>
                <a:cubicBezTo>
                  <a:pt x="2382" y="25674"/>
                  <a:pt x="3793" y="25888"/>
                  <a:pt x="5217" y="25914"/>
                </a:cubicBezTo>
                <a:cubicBezTo>
                  <a:pt x="5333" y="25923"/>
                  <a:pt x="5327" y="25925"/>
                  <a:pt x="5282" y="25925"/>
                </a:cubicBezTo>
                <a:cubicBezTo>
                  <a:pt x="5233" y="25925"/>
                  <a:pt x="5136" y="25922"/>
                  <a:pt x="5100" y="25922"/>
                </a:cubicBezTo>
                <a:cubicBezTo>
                  <a:pt x="5080" y="25922"/>
                  <a:pt x="5079" y="25923"/>
                  <a:pt x="5116" y="25926"/>
                </a:cubicBezTo>
                <a:lnTo>
                  <a:pt x="6716" y="25964"/>
                </a:lnTo>
                <a:lnTo>
                  <a:pt x="6628" y="25964"/>
                </a:lnTo>
                <a:cubicBezTo>
                  <a:pt x="6960" y="25971"/>
                  <a:pt x="7265" y="25974"/>
                  <a:pt x="7552" y="25974"/>
                </a:cubicBezTo>
                <a:cubicBezTo>
                  <a:pt x="8244" y="25974"/>
                  <a:pt x="8829" y="25957"/>
                  <a:pt x="9426" y="25939"/>
                </a:cubicBezTo>
                <a:cubicBezTo>
                  <a:pt x="10270" y="25914"/>
                  <a:pt x="11152" y="25851"/>
                  <a:pt x="12412" y="25699"/>
                </a:cubicBezTo>
                <a:lnTo>
                  <a:pt x="12249" y="25699"/>
                </a:lnTo>
                <a:cubicBezTo>
                  <a:pt x="12177" y="25706"/>
                  <a:pt x="12123" y="25711"/>
                  <a:pt x="12100" y="25711"/>
                </a:cubicBezTo>
                <a:cubicBezTo>
                  <a:pt x="12069" y="25711"/>
                  <a:pt x="12089" y="25704"/>
                  <a:pt x="12185" y="25687"/>
                </a:cubicBezTo>
                <a:cubicBezTo>
                  <a:pt x="12273" y="25687"/>
                  <a:pt x="12399" y="25674"/>
                  <a:pt x="12551" y="25662"/>
                </a:cubicBezTo>
                <a:lnTo>
                  <a:pt x="12840" y="25628"/>
                </a:lnTo>
                <a:lnTo>
                  <a:pt x="12840" y="25628"/>
                </a:lnTo>
                <a:cubicBezTo>
                  <a:pt x="12787" y="25635"/>
                  <a:pt x="12732" y="25642"/>
                  <a:pt x="12677" y="25649"/>
                </a:cubicBezTo>
                <a:cubicBezTo>
                  <a:pt x="12592" y="25660"/>
                  <a:pt x="12507" y="25671"/>
                  <a:pt x="12428" y="25680"/>
                </a:cubicBezTo>
                <a:lnTo>
                  <a:pt x="12428" y="25680"/>
                </a:lnTo>
                <a:cubicBezTo>
                  <a:pt x="12811" y="25642"/>
                  <a:pt x="12925" y="25620"/>
                  <a:pt x="13143" y="25599"/>
                </a:cubicBezTo>
                <a:cubicBezTo>
                  <a:pt x="13235" y="25584"/>
                  <a:pt x="13267" y="25578"/>
                  <a:pt x="13256" y="25578"/>
                </a:cubicBezTo>
                <a:cubicBezTo>
                  <a:pt x="13255" y="25578"/>
                  <a:pt x="13253" y="25578"/>
                  <a:pt x="13252" y="25578"/>
                </a:cubicBezTo>
                <a:lnTo>
                  <a:pt x="13252" y="25578"/>
                </a:lnTo>
                <a:cubicBezTo>
                  <a:pt x="13616" y="25529"/>
                  <a:pt x="14022" y="25463"/>
                  <a:pt x="14428" y="25397"/>
                </a:cubicBezTo>
                <a:cubicBezTo>
                  <a:pt x="14894" y="25321"/>
                  <a:pt x="15348" y="25246"/>
                  <a:pt x="15713" y="25170"/>
                </a:cubicBezTo>
                <a:cubicBezTo>
                  <a:pt x="16091" y="25107"/>
                  <a:pt x="16369" y="25044"/>
                  <a:pt x="16495" y="25019"/>
                </a:cubicBezTo>
                <a:cubicBezTo>
                  <a:pt x="16768" y="24956"/>
                  <a:pt x="16831" y="24940"/>
                  <a:pt x="16824" y="24940"/>
                </a:cubicBezTo>
                <a:cubicBezTo>
                  <a:pt x="16817" y="24940"/>
                  <a:pt x="16746" y="24955"/>
                  <a:pt x="16734" y="24955"/>
                </a:cubicBezTo>
                <a:cubicBezTo>
                  <a:pt x="16721" y="24955"/>
                  <a:pt x="16777" y="24938"/>
                  <a:pt x="17062" y="24868"/>
                </a:cubicBezTo>
                <a:lnTo>
                  <a:pt x="17288" y="24817"/>
                </a:lnTo>
                <a:lnTo>
                  <a:pt x="17490" y="24742"/>
                </a:lnTo>
                <a:cubicBezTo>
                  <a:pt x="18019" y="24590"/>
                  <a:pt x="18284" y="24502"/>
                  <a:pt x="18309" y="24502"/>
                </a:cubicBezTo>
                <a:cubicBezTo>
                  <a:pt x="18183" y="24553"/>
                  <a:pt x="17944" y="24628"/>
                  <a:pt x="17805" y="24679"/>
                </a:cubicBezTo>
                <a:cubicBezTo>
                  <a:pt x="18234" y="24553"/>
                  <a:pt x="18649" y="24389"/>
                  <a:pt x="19040" y="24212"/>
                </a:cubicBezTo>
                <a:cubicBezTo>
                  <a:pt x="19164" y="24161"/>
                  <a:pt x="19279" y="24106"/>
                  <a:pt x="19381" y="24054"/>
                </a:cubicBezTo>
                <a:lnTo>
                  <a:pt x="19381" y="24054"/>
                </a:lnTo>
                <a:cubicBezTo>
                  <a:pt x="19315" y="24087"/>
                  <a:pt x="19247" y="24119"/>
                  <a:pt x="19179" y="24149"/>
                </a:cubicBezTo>
                <a:cubicBezTo>
                  <a:pt x="19250" y="24117"/>
                  <a:pt x="19321" y="24083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2" y="24048"/>
                  <a:pt x="19392" y="24049"/>
                </a:cubicBezTo>
                <a:lnTo>
                  <a:pt x="19392" y="24049"/>
                </a:lnTo>
                <a:cubicBezTo>
                  <a:pt x="19389" y="24050"/>
                  <a:pt x="19385" y="24052"/>
                  <a:pt x="19381" y="24054"/>
                </a:cubicBezTo>
                <a:lnTo>
                  <a:pt x="19381" y="24054"/>
                </a:lnTo>
                <a:cubicBezTo>
                  <a:pt x="19385" y="24052"/>
                  <a:pt x="19389" y="24050"/>
                  <a:pt x="19393" y="24049"/>
                </a:cubicBezTo>
                <a:lnTo>
                  <a:pt x="19393" y="24049"/>
                </a:lnTo>
                <a:cubicBezTo>
                  <a:pt x="19393" y="24049"/>
                  <a:pt x="19393" y="24049"/>
                  <a:pt x="19393" y="24049"/>
                </a:cubicBezTo>
                <a:cubicBezTo>
                  <a:pt x="19393" y="24049"/>
                  <a:pt x="19393" y="24049"/>
                  <a:pt x="19393" y="24049"/>
                </a:cubicBezTo>
                <a:lnTo>
                  <a:pt x="19393" y="24049"/>
                </a:lnTo>
                <a:cubicBezTo>
                  <a:pt x="19396" y="24047"/>
                  <a:pt x="19400" y="24045"/>
                  <a:pt x="19403" y="24043"/>
                </a:cubicBezTo>
                <a:lnTo>
                  <a:pt x="19403" y="24043"/>
                </a:lnTo>
                <a:cubicBezTo>
                  <a:pt x="19795" y="24101"/>
                  <a:pt x="20186" y="24151"/>
                  <a:pt x="20577" y="24187"/>
                </a:cubicBezTo>
                <a:cubicBezTo>
                  <a:pt x="20681" y="24202"/>
                  <a:pt x="20711" y="24207"/>
                  <a:pt x="20697" y="24207"/>
                </a:cubicBezTo>
                <a:cubicBezTo>
                  <a:pt x="20676" y="24207"/>
                  <a:pt x="20549" y="24195"/>
                  <a:pt x="20426" y="24187"/>
                </a:cubicBezTo>
                <a:lnTo>
                  <a:pt x="20426" y="24187"/>
                </a:lnTo>
                <a:cubicBezTo>
                  <a:pt x="20766" y="24225"/>
                  <a:pt x="20993" y="24250"/>
                  <a:pt x="21472" y="24288"/>
                </a:cubicBezTo>
                <a:cubicBezTo>
                  <a:pt x="21355" y="24288"/>
                  <a:pt x="21241" y="24286"/>
                  <a:pt x="21127" y="24280"/>
                </a:cubicBezTo>
                <a:lnTo>
                  <a:pt x="21127" y="24280"/>
                </a:lnTo>
                <a:cubicBezTo>
                  <a:pt x="21499" y="24314"/>
                  <a:pt x="21873" y="24346"/>
                  <a:pt x="22253" y="24364"/>
                </a:cubicBezTo>
                <a:cubicBezTo>
                  <a:pt x="22354" y="24376"/>
                  <a:pt x="23047" y="24427"/>
                  <a:pt x="22845" y="24427"/>
                </a:cubicBezTo>
                <a:cubicBezTo>
                  <a:pt x="23715" y="24477"/>
                  <a:pt x="24975" y="24490"/>
                  <a:pt x="26122" y="24490"/>
                </a:cubicBezTo>
                <a:cubicBezTo>
                  <a:pt x="26185" y="24490"/>
                  <a:pt x="26311" y="24490"/>
                  <a:pt x="26550" y="24477"/>
                </a:cubicBezTo>
                <a:cubicBezTo>
                  <a:pt x="27634" y="24464"/>
                  <a:pt x="28591" y="24439"/>
                  <a:pt x="29864" y="24338"/>
                </a:cubicBezTo>
                <a:lnTo>
                  <a:pt x="30595" y="24301"/>
                </a:lnTo>
                <a:cubicBezTo>
                  <a:pt x="30869" y="24273"/>
                  <a:pt x="30918" y="24265"/>
                  <a:pt x="30879" y="24265"/>
                </a:cubicBezTo>
                <a:cubicBezTo>
                  <a:pt x="30831" y="24265"/>
                  <a:pt x="30647" y="24277"/>
                  <a:pt x="30595" y="24277"/>
                </a:cubicBezTo>
                <a:cubicBezTo>
                  <a:pt x="30536" y="24277"/>
                  <a:pt x="30641" y="24262"/>
                  <a:pt x="31275" y="24200"/>
                </a:cubicBezTo>
                <a:cubicBezTo>
                  <a:pt x="31754" y="24143"/>
                  <a:pt x="31915" y="24129"/>
                  <a:pt x="31967" y="24129"/>
                </a:cubicBezTo>
                <a:cubicBezTo>
                  <a:pt x="32022" y="24129"/>
                  <a:pt x="31953" y="24145"/>
                  <a:pt x="32009" y="24145"/>
                </a:cubicBezTo>
                <a:cubicBezTo>
                  <a:pt x="32029" y="24145"/>
                  <a:pt x="32066" y="24143"/>
                  <a:pt x="32132" y="24137"/>
                </a:cubicBezTo>
                <a:cubicBezTo>
                  <a:pt x="32543" y="24074"/>
                  <a:pt x="33169" y="23986"/>
                  <a:pt x="33885" y="23878"/>
                </a:cubicBezTo>
                <a:lnTo>
                  <a:pt x="33885" y="23878"/>
                </a:lnTo>
                <a:cubicBezTo>
                  <a:pt x="34145" y="23842"/>
                  <a:pt x="34404" y="23807"/>
                  <a:pt x="34652" y="23771"/>
                </a:cubicBezTo>
                <a:lnTo>
                  <a:pt x="34652" y="23771"/>
                </a:lnTo>
                <a:cubicBezTo>
                  <a:pt x="33946" y="23907"/>
                  <a:pt x="33377" y="23984"/>
                  <a:pt x="33397" y="23984"/>
                </a:cubicBezTo>
                <a:cubicBezTo>
                  <a:pt x="33405" y="23984"/>
                  <a:pt x="33504" y="23973"/>
                  <a:pt x="33720" y="23948"/>
                </a:cubicBezTo>
                <a:cubicBezTo>
                  <a:pt x="33783" y="23923"/>
                  <a:pt x="34577" y="23809"/>
                  <a:pt x="35371" y="23645"/>
                </a:cubicBezTo>
                <a:cubicBezTo>
                  <a:pt x="35925" y="23545"/>
                  <a:pt x="36467" y="23419"/>
                  <a:pt x="36996" y="23255"/>
                </a:cubicBezTo>
                <a:cubicBezTo>
                  <a:pt x="37173" y="23204"/>
                  <a:pt x="37349" y="23167"/>
                  <a:pt x="37525" y="23116"/>
                </a:cubicBezTo>
                <a:lnTo>
                  <a:pt x="37525" y="23116"/>
                </a:lnTo>
                <a:cubicBezTo>
                  <a:pt x="37362" y="23167"/>
                  <a:pt x="37349" y="23167"/>
                  <a:pt x="37198" y="23217"/>
                </a:cubicBezTo>
                <a:cubicBezTo>
                  <a:pt x="37513" y="23141"/>
                  <a:pt x="37815" y="23041"/>
                  <a:pt x="38118" y="22940"/>
                </a:cubicBezTo>
                <a:lnTo>
                  <a:pt x="39239" y="22524"/>
                </a:lnTo>
                <a:cubicBezTo>
                  <a:pt x="39565" y="22397"/>
                  <a:pt x="39813" y="22296"/>
                  <a:pt x="39819" y="22296"/>
                </a:cubicBezTo>
                <a:lnTo>
                  <a:pt x="39819" y="22296"/>
                </a:lnTo>
                <a:cubicBezTo>
                  <a:pt x="39822" y="22296"/>
                  <a:pt x="39787" y="22312"/>
                  <a:pt x="39705" y="22347"/>
                </a:cubicBezTo>
                <a:cubicBezTo>
                  <a:pt x="39857" y="22284"/>
                  <a:pt x="40033" y="22209"/>
                  <a:pt x="40184" y="22133"/>
                </a:cubicBezTo>
                <a:cubicBezTo>
                  <a:pt x="40348" y="22045"/>
                  <a:pt x="40499" y="21982"/>
                  <a:pt x="40663" y="21894"/>
                </a:cubicBezTo>
                <a:cubicBezTo>
                  <a:pt x="40778" y="21834"/>
                  <a:pt x="40831" y="21807"/>
                  <a:pt x="40833" y="21807"/>
                </a:cubicBezTo>
                <a:lnTo>
                  <a:pt x="40833" y="21807"/>
                </a:lnTo>
                <a:cubicBezTo>
                  <a:pt x="40835" y="21807"/>
                  <a:pt x="40750" y="21853"/>
                  <a:pt x="40600" y="21932"/>
                </a:cubicBezTo>
                <a:cubicBezTo>
                  <a:pt x="41079" y="21692"/>
                  <a:pt x="41545" y="21415"/>
                  <a:pt x="41999" y="21125"/>
                </a:cubicBezTo>
                <a:lnTo>
                  <a:pt x="41986" y="21125"/>
                </a:lnTo>
                <a:cubicBezTo>
                  <a:pt x="42188" y="20999"/>
                  <a:pt x="42604" y="20684"/>
                  <a:pt x="42805" y="20520"/>
                </a:cubicBezTo>
                <a:cubicBezTo>
                  <a:pt x="42887" y="20457"/>
                  <a:pt x="42919" y="20435"/>
                  <a:pt x="42920" y="20435"/>
                </a:cubicBezTo>
                <a:lnTo>
                  <a:pt x="42920" y="20435"/>
                </a:lnTo>
                <a:cubicBezTo>
                  <a:pt x="42922" y="20435"/>
                  <a:pt x="42893" y="20457"/>
                  <a:pt x="42856" y="20483"/>
                </a:cubicBezTo>
                <a:cubicBezTo>
                  <a:pt x="42801" y="20537"/>
                  <a:pt x="42718" y="20601"/>
                  <a:pt x="42721" y="20601"/>
                </a:cubicBezTo>
                <a:cubicBezTo>
                  <a:pt x="42722" y="20601"/>
                  <a:pt x="42725" y="20599"/>
                  <a:pt x="42730" y="20596"/>
                </a:cubicBezTo>
                <a:cubicBezTo>
                  <a:pt x="42856" y="20508"/>
                  <a:pt x="42956" y="20394"/>
                  <a:pt x="43082" y="20306"/>
                </a:cubicBezTo>
                <a:cubicBezTo>
                  <a:pt x="43196" y="20205"/>
                  <a:pt x="43309" y="20117"/>
                  <a:pt x="43410" y="20004"/>
                </a:cubicBezTo>
                <a:cubicBezTo>
                  <a:pt x="43459" y="19960"/>
                  <a:pt x="43483" y="19940"/>
                  <a:pt x="43486" y="19940"/>
                </a:cubicBezTo>
                <a:cubicBezTo>
                  <a:pt x="43494" y="19940"/>
                  <a:pt x="43433" y="20006"/>
                  <a:pt x="43334" y="20105"/>
                </a:cubicBezTo>
                <a:lnTo>
                  <a:pt x="43019" y="20369"/>
                </a:lnTo>
                <a:cubicBezTo>
                  <a:pt x="42906" y="20470"/>
                  <a:pt x="42780" y="20571"/>
                  <a:pt x="42654" y="20659"/>
                </a:cubicBezTo>
                <a:cubicBezTo>
                  <a:pt x="42793" y="20571"/>
                  <a:pt x="42931" y="20470"/>
                  <a:pt x="43057" y="20357"/>
                </a:cubicBezTo>
                <a:cubicBezTo>
                  <a:pt x="43158" y="20268"/>
                  <a:pt x="43259" y="20193"/>
                  <a:pt x="43372" y="20092"/>
                </a:cubicBezTo>
                <a:lnTo>
                  <a:pt x="43801" y="19676"/>
                </a:lnTo>
                <a:cubicBezTo>
                  <a:pt x="43889" y="19575"/>
                  <a:pt x="43990" y="19462"/>
                  <a:pt x="44116" y="19336"/>
                </a:cubicBezTo>
                <a:lnTo>
                  <a:pt x="44170" y="19278"/>
                </a:lnTo>
                <a:lnTo>
                  <a:pt x="44170" y="19278"/>
                </a:lnTo>
                <a:cubicBezTo>
                  <a:pt x="44165" y="19284"/>
                  <a:pt x="44159" y="19291"/>
                  <a:pt x="44154" y="19298"/>
                </a:cubicBezTo>
                <a:cubicBezTo>
                  <a:pt x="44167" y="19283"/>
                  <a:pt x="44180" y="19268"/>
                  <a:pt x="44193" y="19253"/>
                </a:cubicBezTo>
                <a:lnTo>
                  <a:pt x="44193" y="19253"/>
                </a:lnTo>
                <a:lnTo>
                  <a:pt x="44170" y="19278"/>
                </a:lnTo>
                <a:lnTo>
                  <a:pt x="44170" y="19278"/>
                </a:lnTo>
                <a:cubicBezTo>
                  <a:pt x="44327" y="19087"/>
                  <a:pt x="44447" y="18932"/>
                  <a:pt x="44671" y="18665"/>
                </a:cubicBezTo>
                <a:lnTo>
                  <a:pt x="44671" y="18665"/>
                </a:lnTo>
                <a:cubicBezTo>
                  <a:pt x="44634" y="18715"/>
                  <a:pt x="44607" y="18752"/>
                  <a:pt x="44589" y="18778"/>
                </a:cubicBezTo>
                <a:lnTo>
                  <a:pt x="44589" y="18778"/>
                </a:lnTo>
                <a:cubicBezTo>
                  <a:pt x="44634" y="18721"/>
                  <a:pt x="44678" y="18663"/>
                  <a:pt x="44721" y="18605"/>
                </a:cubicBezTo>
                <a:lnTo>
                  <a:pt x="44721" y="18605"/>
                </a:lnTo>
                <a:cubicBezTo>
                  <a:pt x="44703" y="18626"/>
                  <a:pt x="44687" y="18645"/>
                  <a:pt x="44671" y="18665"/>
                </a:cubicBezTo>
                <a:lnTo>
                  <a:pt x="44671" y="18665"/>
                </a:lnTo>
                <a:cubicBezTo>
                  <a:pt x="44689" y="18640"/>
                  <a:pt x="44710" y="18611"/>
                  <a:pt x="44733" y="18580"/>
                </a:cubicBezTo>
                <a:cubicBezTo>
                  <a:pt x="44973" y="18265"/>
                  <a:pt x="45174" y="17937"/>
                  <a:pt x="45363" y="17610"/>
                </a:cubicBezTo>
                <a:cubicBezTo>
                  <a:pt x="45363" y="17610"/>
                  <a:pt x="45388" y="17572"/>
                  <a:pt x="45426" y="17534"/>
                </a:cubicBezTo>
                <a:cubicBezTo>
                  <a:pt x="45464" y="17458"/>
                  <a:pt x="45514" y="17383"/>
                  <a:pt x="45540" y="17307"/>
                </a:cubicBezTo>
                <a:cubicBezTo>
                  <a:pt x="45640" y="17118"/>
                  <a:pt x="45779" y="16866"/>
                  <a:pt x="45905" y="16564"/>
                </a:cubicBezTo>
                <a:lnTo>
                  <a:pt x="45905" y="16614"/>
                </a:lnTo>
                <a:lnTo>
                  <a:pt x="46056" y="16249"/>
                </a:lnTo>
                <a:cubicBezTo>
                  <a:pt x="46081" y="16182"/>
                  <a:pt x="46095" y="16132"/>
                  <a:pt x="46109" y="16087"/>
                </a:cubicBezTo>
                <a:lnTo>
                  <a:pt x="46109" y="16087"/>
                </a:lnTo>
                <a:cubicBezTo>
                  <a:pt x="46198" y="16066"/>
                  <a:pt x="46291" y="16043"/>
                  <a:pt x="46384" y="16022"/>
                </a:cubicBezTo>
                <a:lnTo>
                  <a:pt x="47090" y="15808"/>
                </a:lnTo>
                <a:lnTo>
                  <a:pt x="46510" y="16009"/>
                </a:lnTo>
                <a:cubicBezTo>
                  <a:pt x="46901" y="15896"/>
                  <a:pt x="47216" y="15808"/>
                  <a:pt x="47543" y="15682"/>
                </a:cubicBezTo>
                <a:lnTo>
                  <a:pt x="48085" y="15493"/>
                </a:lnTo>
                <a:cubicBezTo>
                  <a:pt x="48261" y="15417"/>
                  <a:pt x="48463" y="15341"/>
                  <a:pt x="48690" y="15266"/>
                </a:cubicBezTo>
                <a:cubicBezTo>
                  <a:pt x="48854" y="15203"/>
                  <a:pt x="49080" y="15102"/>
                  <a:pt x="49282" y="15014"/>
                </a:cubicBezTo>
                <a:cubicBezTo>
                  <a:pt x="49421" y="14963"/>
                  <a:pt x="49547" y="14913"/>
                  <a:pt x="49673" y="14837"/>
                </a:cubicBezTo>
                <a:lnTo>
                  <a:pt x="49673" y="14837"/>
                </a:lnTo>
                <a:cubicBezTo>
                  <a:pt x="49425" y="14943"/>
                  <a:pt x="49266" y="14987"/>
                  <a:pt x="49206" y="14987"/>
                </a:cubicBezTo>
                <a:cubicBezTo>
                  <a:pt x="49145" y="14987"/>
                  <a:pt x="49191" y="14940"/>
                  <a:pt x="49358" y="14863"/>
                </a:cubicBezTo>
                <a:cubicBezTo>
                  <a:pt x="49421" y="14837"/>
                  <a:pt x="49811" y="14648"/>
                  <a:pt x="50240" y="14447"/>
                </a:cubicBezTo>
                <a:cubicBezTo>
                  <a:pt x="50668" y="14245"/>
                  <a:pt x="51109" y="13993"/>
                  <a:pt x="51273" y="13892"/>
                </a:cubicBezTo>
                <a:cubicBezTo>
                  <a:pt x="51351" y="13847"/>
                  <a:pt x="51385" y="13829"/>
                  <a:pt x="51389" y="13829"/>
                </a:cubicBezTo>
                <a:cubicBezTo>
                  <a:pt x="51398" y="13829"/>
                  <a:pt x="51279" y="13908"/>
                  <a:pt x="51160" y="13993"/>
                </a:cubicBezTo>
                <a:cubicBezTo>
                  <a:pt x="51034" y="14083"/>
                  <a:pt x="50896" y="14166"/>
                  <a:pt x="50904" y="14166"/>
                </a:cubicBezTo>
                <a:cubicBezTo>
                  <a:pt x="50907" y="14166"/>
                  <a:pt x="50934" y="14152"/>
                  <a:pt x="50996" y="14119"/>
                </a:cubicBezTo>
                <a:cubicBezTo>
                  <a:pt x="51008" y="14107"/>
                  <a:pt x="51260" y="13943"/>
                  <a:pt x="51374" y="13880"/>
                </a:cubicBezTo>
                <a:cubicBezTo>
                  <a:pt x="51491" y="13811"/>
                  <a:pt x="51502" y="13804"/>
                  <a:pt x="51507" y="13804"/>
                </a:cubicBezTo>
                <a:cubicBezTo>
                  <a:pt x="51509" y="13804"/>
                  <a:pt x="51510" y="13804"/>
                  <a:pt x="51512" y="13804"/>
                </a:cubicBezTo>
                <a:lnTo>
                  <a:pt x="51588" y="13754"/>
                </a:lnTo>
                <a:cubicBezTo>
                  <a:pt x="51651" y="13729"/>
                  <a:pt x="51752" y="13666"/>
                  <a:pt x="51903" y="13552"/>
                </a:cubicBezTo>
                <a:cubicBezTo>
                  <a:pt x="51953" y="13514"/>
                  <a:pt x="52281" y="13300"/>
                  <a:pt x="52470" y="13174"/>
                </a:cubicBezTo>
                <a:lnTo>
                  <a:pt x="52566" y="13089"/>
                </a:lnTo>
                <a:lnTo>
                  <a:pt x="52566" y="13089"/>
                </a:lnTo>
                <a:cubicBezTo>
                  <a:pt x="52524" y="13124"/>
                  <a:pt x="52419" y="13199"/>
                  <a:pt x="52206" y="13338"/>
                </a:cubicBezTo>
                <a:cubicBezTo>
                  <a:pt x="52357" y="13237"/>
                  <a:pt x="52470" y="13149"/>
                  <a:pt x="52571" y="13073"/>
                </a:cubicBezTo>
                <a:lnTo>
                  <a:pt x="52848" y="12884"/>
                </a:lnTo>
                <a:cubicBezTo>
                  <a:pt x="53021" y="12761"/>
                  <a:pt x="53194" y="12613"/>
                  <a:pt x="53522" y="12345"/>
                </a:cubicBezTo>
                <a:lnTo>
                  <a:pt x="53522" y="12345"/>
                </a:lnTo>
                <a:cubicBezTo>
                  <a:pt x="53512" y="12354"/>
                  <a:pt x="53507" y="12357"/>
                  <a:pt x="53506" y="12357"/>
                </a:cubicBezTo>
                <a:cubicBezTo>
                  <a:pt x="53496" y="12357"/>
                  <a:pt x="54190" y="11744"/>
                  <a:pt x="54663" y="11271"/>
                </a:cubicBezTo>
                <a:lnTo>
                  <a:pt x="54663" y="11271"/>
                </a:lnTo>
                <a:cubicBezTo>
                  <a:pt x="54660" y="11274"/>
                  <a:pt x="54659" y="11275"/>
                  <a:pt x="54659" y="11275"/>
                </a:cubicBezTo>
                <a:cubicBezTo>
                  <a:pt x="54661" y="11275"/>
                  <a:pt x="54768" y="11178"/>
                  <a:pt x="54814" y="11133"/>
                </a:cubicBezTo>
                <a:cubicBezTo>
                  <a:pt x="54965" y="11007"/>
                  <a:pt x="55078" y="10868"/>
                  <a:pt x="55205" y="10742"/>
                </a:cubicBezTo>
                <a:cubicBezTo>
                  <a:pt x="55318" y="10616"/>
                  <a:pt x="55431" y="10503"/>
                  <a:pt x="55545" y="10377"/>
                </a:cubicBezTo>
                <a:cubicBezTo>
                  <a:pt x="55746" y="10137"/>
                  <a:pt x="55948" y="9936"/>
                  <a:pt x="56124" y="9709"/>
                </a:cubicBezTo>
                <a:cubicBezTo>
                  <a:pt x="56528" y="9230"/>
                  <a:pt x="56893" y="8726"/>
                  <a:pt x="57221" y="8197"/>
                </a:cubicBezTo>
                <a:cubicBezTo>
                  <a:pt x="57258" y="8146"/>
                  <a:pt x="57359" y="7970"/>
                  <a:pt x="57435" y="7831"/>
                </a:cubicBezTo>
                <a:cubicBezTo>
                  <a:pt x="57485" y="7748"/>
                  <a:pt x="57523" y="7682"/>
                  <a:pt x="57526" y="7682"/>
                </a:cubicBezTo>
                <a:lnTo>
                  <a:pt x="57526" y="7682"/>
                </a:lnTo>
                <a:cubicBezTo>
                  <a:pt x="57528" y="7682"/>
                  <a:pt x="57520" y="7700"/>
                  <a:pt x="57499" y="7741"/>
                </a:cubicBezTo>
                <a:lnTo>
                  <a:pt x="57499" y="7741"/>
                </a:lnTo>
                <a:cubicBezTo>
                  <a:pt x="57624" y="7490"/>
                  <a:pt x="57725" y="7238"/>
                  <a:pt x="57825" y="6974"/>
                </a:cubicBezTo>
                <a:cubicBezTo>
                  <a:pt x="57865" y="6870"/>
                  <a:pt x="57887" y="6807"/>
                  <a:pt x="57897" y="6774"/>
                </a:cubicBezTo>
                <a:lnTo>
                  <a:pt x="57897" y="6774"/>
                </a:lnTo>
                <a:cubicBezTo>
                  <a:pt x="57882" y="6832"/>
                  <a:pt x="57846" y="6947"/>
                  <a:pt x="57800" y="7063"/>
                </a:cubicBezTo>
                <a:cubicBezTo>
                  <a:pt x="57731" y="7236"/>
                  <a:pt x="57656" y="7422"/>
                  <a:pt x="57661" y="7422"/>
                </a:cubicBezTo>
                <a:cubicBezTo>
                  <a:pt x="57663" y="7422"/>
                  <a:pt x="57682" y="7384"/>
                  <a:pt x="57725" y="7290"/>
                </a:cubicBezTo>
                <a:cubicBezTo>
                  <a:pt x="57725" y="7264"/>
                  <a:pt x="57838" y="7000"/>
                  <a:pt x="57939" y="6647"/>
                </a:cubicBezTo>
                <a:cubicBezTo>
                  <a:pt x="58040" y="6294"/>
                  <a:pt x="58090" y="5929"/>
                  <a:pt x="58103" y="5563"/>
                </a:cubicBezTo>
                <a:lnTo>
                  <a:pt x="58103" y="5563"/>
                </a:lnTo>
                <a:cubicBezTo>
                  <a:pt x="58078" y="5853"/>
                  <a:pt x="58040" y="6143"/>
                  <a:pt x="57977" y="6433"/>
                </a:cubicBezTo>
                <a:cubicBezTo>
                  <a:pt x="57876" y="6823"/>
                  <a:pt x="57737" y="7201"/>
                  <a:pt x="57561" y="7567"/>
                </a:cubicBezTo>
                <a:cubicBezTo>
                  <a:pt x="57548" y="7567"/>
                  <a:pt x="57674" y="7315"/>
                  <a:pt x="57813" y="6874"/>
                </a:cubicBezTo>
                <a:cubicBezTo>
                  <a:pt x="58078" y="6105"/>
                  <a:pt x="58115" y="5273"/>
                  <a:pt x="57914" y="4480"/>
                </a:cubicBezTo>
                <a:cubicBezTo>
                  <a:pt x="57901" y="4442"/>
                  <a:pt x="57888" y="4391"/>
                  <a:pt x="57888" y="4341"/>
                </a:cubicBezTo>
                <a:cubicBezTo>
                  <a:pt x="57775" y="3938"/>
                  <a:pt x="57611" y="3547"/>
                  <a:pt x="57384" y="3194"/>
                </a:cubicBezTo>
                <a:cubicBezTo>
                  <a:pt x="57145" y="2778"/>
                  <a:pt x="56855" y="2400"/>
                  <a:pt x="56515" y="2073"/>
                </a:cubicBezTo>
                <a:lnTo>
                  <a:pt x="56376" y="1909"/>
                </a:lnTo>
                <a:cubicBezTo>
                  <a:pt x="56313" y="1859"/>
                  <a:pt x="56263" y="1808"/>
                  <a:pt x="56200" y="1758"/>
                </a:cubicBezTo>
                <a:lnTo>
                  <a:pt x="55986" y="1569"/>
                </a:lnTo>
                <a:cubicBezTo>
                  <a:pt x="55910" y="1506"/>
                  <a:pt x="55835" y="1443"/>
                  <a:pt x="55734" y="1367"/>
                </a:cubicBezTo>
                <a:cubicBezTo>
                  <a:pt x="55512" y="1198"/>
                  <a:pt x="55460" y="1151"/>
                  <a:pt x="55473" y="1151"/>
                </a:cubicBezTo>
                <a:cubicBezTo>
                  <a:pt x="55490" y="1151"/>
                  <a:pt x="55609" y="1225"/>
                  <a:pt x="55625" y="1225"/>
                </a:cubicBezTo>
                <a:cubicBezTo>
                  <a:pt x="55629" y="1225"/>
                  <a:pt x="55625" y="1219"/>
                  <a:pt x="55608" y="1203"/>
                </a:cubicBezTo>
                <a:lnTo>
                  <a:pt x="55608" y="1203"/>
                </a:lnTo>
                <a:cubicBezTo>
                  <a:pt x="55935" y="1443"/>
                  <a:pt x="56238" y="1695"/>
                  <a:pt x="56502" y="1985"/>
                </a:cubicBezTo>
                <a:cubicBezTo>
                  <a:pt x="56557" y="2042"/>
                  <a:pt x="56610" y="2100"/>
                  <a:pt x="56662" y="2158"/>
                </a:cubicBezTo>
                <a:lnTo>
                  <a:pt x="56662" y="2158"/>
                </a:lnTo>
                <a:cubicBezTo>
                  <a:pt x="56643" y="2138"/>
                  <a:pt x="56623" y="2118"/>
                  <a:pt x="56604" y="2098"/>
                </a:cubicBezTo>
                <a:lnTo>
                  <a:pt x="56604" y="2098"/>
                </a:lnTo>
                <a:cubicBezTo>
                  <a:pt x="56625" y="2120"/>
                  <a:pt x="56647" y="2142"/>
                  <a:pt x="56668" y="2165"/>
                </a:cubicBezTo>
                <a:lnTo>
                  <a:pt x="56668" y="2165"/>
                </a:lnTo>
                <a:cubicBezTo>
                  <a:pt x="56666" y="2163"/>
                  <a:pt x="56664" y="2160"/>
                  <a:pt x="56662" y="2158"/>
                </a:cubicBezTo>
                <a:lnTo>
                  <a:pt x="56662" y="2158"/>
                </a:lnTo>
                <a:cubicBezTo>
                  <a:pt x="56791" y="2292"/>
                  <a:pt x="56910" y="2435"/>
                  <a:pt x="57019" y="2577"/>
                </a:cubicBezTo>
                <a:cubicBezTo>
                  <a:pt x="57089" y="2666"/>
                  <a:pt x="57156" y="2758"/>
                  <a:pt x="57219" y="2854"/>
                </a:cubicBezTo>
                <a:lnTo>
                  <a:pt x="57219" y="2854"/>
                </a:lnTo>
                <a:cubicBezTo>
                  <a:pt x="57118" y="2700"/>
                  <a:pt x="57011" y="2554"/>
                  <a:pt x="56893" y="2413"/>
                </a:cubicBezTo>
                <a:cubicBezTo>
                  <a:pt x="56767" y="2262"/>
                  <a:pt x="56616" y="2085"/>
                  <a:pt x="56439" y="1909"/>
                </a:cubicBezTo>
                <a:cubicBezTo>
                  <a:pt x="56364" y="1808"/>
                  <a:pt x="56263" y="1733"/>
                  <a:pt x="56162" y="1644"/>
                </a:cubicBezTo>
                <a:cubicBezTo>
                  <a:pt x="56074" y="1556"/>
                  <a:pt x="55973" y="1468"/>
                  <a:pt x="55860" y="1392"/>
                </a:cubicBezTo>
                <a:cubicBezTo>
                  <a:pt x="55028" y="737"/>
                  <a:pt x="54045" y="283"/>
                  <a:pt x="53012" y="69"/>
                </a:cubicBezTo>
                <a:cubicBezTo>
                  <a:pt x="52848" y="57"/>
                  <a:pt x="52647" y="19"/>
                  <a:pt x="52508" y="6"/>
                </a:cubicBezTo>
                <a:cubicBezTo>
                  <a:pt x="52467" y="6"/>
                  <a:pt x="52433" y="5"/>
                  <a:pt x="52409" y="4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7"/>
          <p:cNvGrpSpPr/>
          <p:nvPr/>
        </p:nvGrpSpPr>
        <p:grpSpPr>
          <a:xfrm rot="9691403">
            <a:off x="-513843" y="3412182"/>
            <a:ext cx="1751827" cy="863977"/>
            <a:chOff x="238125" y="780400"/>
            <a:chExt cx="1751925" cy="864025"/>
          </a:xfrm>
        </p:grpSpPr>
        <p:sp>
          <p:nvSpPr>
            <p:cNvPr id="372" name="Google Shape;372;p7"/>
            <p:cNvSpPr/>
            <p:nvPr/>
          </p:nvSpPr>
          <p:spPr>
            <a:xfrm>
              <a:off x="478175" y="1237750"/>
              <a:ext cx="11900" cy="2175"/>
            </a:xfrm>
            <a:custGeom>
              <a:rect b="b" l="l" r="r" t="t"/>
              <a:pathLst>
                <a:path extrusionOk="0" h="87" w="476">
                  <a:moveTo>
                    <a:pt x="22" y="0"/>
                  </a:moveTo>
                  <a:cubicBezTo>
                    <a:pt x="0" y="0"/>
                    <a:pt x="151" y="33"/>
                    <a:pt x="184" y="43"/>
                  </a:cubicBezTo>
                  <a:lnTo>
                    <a:pt x="475" y="87"/>
                  </a:lnTo>
                  <a:cubicBezTo>
                    <a:pt x="324" y="54"/>
                    <a:pt x="43" y="0"/>
                    <a:pt x="2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71675" y="1237200"/>
              <a:ext cx="11225" cy="1725"/>
            </a:xfrm>
            <a:custGeom>
              <a:rect b="b" l="l" r="r" t="t"/>
              <a:pathLst>
                <a:path extrusionOk="0" h="69" w="449">
                  <a:moveTo>
                    <a:pt x="1" y="1"/>
                  </a:moveTo>
                  <a:cubicBezTo>
                    <a:pt x="26" y="4"/>
                    <a:pt x="51" y="8"/>
                    <a:pt x="76" y="11"/>
                  </a:cubicBezTo>
                  <a:lnTo>
                    <a:pt x="76" y="11"/>
                  </a:lnTo>
                  <a:cubicBezTo>
                    <a:pt x="53" y="8"/>
                    <a:pt x="27" y="4"/>
                    <a:pt x="1" y="1"/>
                  </a:cubicBezTo>
                  <a:close/>
                  <a:moveTo>
                    <a:pt x="76" y="11"/>
                  </a:moveTo>
                  <a:cubicBezTo>
                    <a:pt x="342" y="49"/>
                    <a:pt x="433" y="68"/>
                    <a:pt x="445" y="68"/>
                  </a:cubicBezTo>
                  <a:cubicBezTo>
                    <a:pt x="448" y="68"/>
                    <a:pt x="447" y="67"/>
                    <a:pt x="444" y="65"/>
                  </a:cubicBezTo>
                  <a:cubicBezTo>
                    <a:pt x="319" y="39"/>
                    <a:pt x="195" y="27"/>
                    <a:pt x="76" y="1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 flipH="1" rot="10265373">
              <a:off x="415542" y="1234601"/>
              <a:ext cx="27026" cy="3617"/>
            </a:xfrm>
            <a:custGeom>
              <a:rect b="b" l="l" r="r" t="t"/>
              <a:pathLst>
                <a:path extrusionOk="0" h="17" w="455">
                  <a:moveTo>
                    <a:pt x="368" y="1"/>
                  </a:moveTo>
                  <a:cubicBezTo>
                    <a:pt x="310" y="1"/>
                    <a:pt x="253" y="6"/>
                    <a:pt x="195" y="6"/>
                  </a:cubicBezTo>
                  <a:lnTo>
                    <a:pt x="1" y="17"/>
                  </a:lnTo>
                  <a:cubicBezTo>
                    <a:pt x="152" y="17"/>
                    <a:pt x="303" y="6"/>
                    <a:pt x="454" y="6"/>
                  </a:cubicBezTo>
                  <a:cubicBezTo>
                    <a:pt x="426" y="2"/>
                    <a:pt x="397" y="1"/>
                    <a:pt x="36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86350" y="1234775"/>
              <a:ext cx="23925" cy="3000"/>
            </a:xfrm>
            <a:custGeom>
              <a:rect b="b" l="l" r="r" t="t"/>
              <a:pathLst>
                <a:path extrusionOk="0" h="120" w="957">
                  <a:moveTo>
                    <a:pt x="800" y="0"/>
                  </a:moveTo>
                  <a:cubicBezTo>
                    <a:pt x="776" y="3"/>
                    <a:pt x="761" y="5"/>
                    <a:pt x="755" y="7"/>
                  </a:cubicBezTo>
                  <a:lnTo>
                    <a:pt x="755" y="7"/>
                  </a:lnTo>
                  <a:cubicBezTo>
                    <a:pt x="770" y="5"/>
                    <a:pt x="785" y="3"/>
                    <a:pt x="800" y="0"/>
                  </a:cubicBezTo>
                  <a:close/>
                  <a:moveTo>
                    <a:pt x="755" y="7"/>
                  </a:moveTo>
                  <a:cubicBezTo>
                    <a:pt x="620" y="24"/>
                    <a:pt x="494" y="35"/>
                    <a:pt x="368" y="54"/>
                  </a:cubicBezTo>
                  <a:cubicBezTo>
                    <a:pt x="238" y="76"/>
                    <a:pt x="120" y="87"/>
                    <a:pt x="1" y="119"/>
                  </a:cubicBezTo>
                  <a:cubicBezTo>
                    <a:pt x="130" y="98"/>
                    <a:pt x="249" y="76"/>
                    <a:pt x="390" y="65"/>
                  </a:cubicBezTo>
                  <a:cubicBezTo>
                    <a:pt x="530" y="44"/>
                    <a:pt x="692" y="33"/>
                    <a:pt x="865" y="22"/>
                  </a:cubicBezTo>
                  <a:cubicBezTo>
                    <a:pt x="957" y="11"/>
                    <a:pt x="892" y="11"/>
                    <a:pt x="828" y="11"/>
                  </a:cubicBezTo>
                  <a:cubicBezTo>
                    <a:pt x="781" y="11"/>
                    <a:pt x="734" y="11"/>
                    <a:pt x="755" y="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376625" y="1237750"/>
              <a:ext cx="9750" cy="1900"/>
            </a:xfrm>
            <a:custGeom>
              <a:rect b="b" l="l" r="r" t="t"/>
              <a:pathLst>
                <a:path extrusionOk="0" h="76" w="390">
                  <a:moveTo>
                    <a:pt x="1" y="76"/>
                  </a:moveTo>
                  <a:lnTo>
                    <a:pt x="39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43875" y="1234500"/>
              <a:ext cx="8925" cy="825"/>
            </a:xfrm>
            <a:custGeom>
              <a:rect b="b" l="l" r="r" t="t"/>
              <a:pathLst>
                <a:path extrusionOk="0" h="33" w="357">
                  <a:moveTo>
                    <a:pt x="0" y="1"/>
                  </a:moveTo>
                  <a:lnTo>
                    <a:pt x="173" y="22"/>
                  </a:lnTo>
                  <a:lnTo>
                    <a:pt x="345" y="32"/>
                  </a:lnTo>
                  <a:lnTo>
                    <a:pt x="345" y="32"/>
                  </a:lnTo>
                  <a:cubicBezTo>
                    <a:pt x="309" y="29"/>
                    <a:pt x="232" y="10"/>
                    <a:pt x="0" y="1"/>
                  </a:cubicBezTo>
                  <a:close/>
                  <a:moveTo>
                    <a:pt x="345" y="32"/>
                  </a:moveTo>
                  <a:cubicBezTo>
                    <a:pt x="350" y="33"/>
                    <a:pt x="353" y="33"/>
                    <a:pt x="357" y="33"/>
                  </a:cubicBezTo>
                  <a:lnTo>
                    <a:pt x="345" y="32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439000" y="1234500"/>
              <a:ext cx="9475" cy="575"/>
            </a:xfrm>
            <a:custGeom>
              <a:rect b="b" l="l" r="r" t="t"/>
              <a:pathLst>
                <a:path extrusionOk="0" h="23" w="379">
                  <a:moveTo>
                    <a:pt x="1" y="1"/>
                  </a:moveTo>
                  <a:cubicBezTo>
                    <a:pt x="44" y="1"/>
                    <a:pt x="163" y="11"/>
                    <a:pt x="379" y="22"/>
                  </a:cubicBezTo>
                  <a:cubicBezTo>
                    <a:pt x="195" y="11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452775" y="1235300"/>
              <a:ext cx="1100" cy="25"/>
            </a:xfrm>
            <a:custGeom>
              <a:rect b="b" l="l" r="r" t="t"/>
              <a:pathLst>
                <a:path extrusionOk="0" h="1" w="44">
                  <a:moveTo>
                    <a:pt x="44" y="1"/>
                  </a:moveTo>
                  <a:lnTo>
                    <a:pt x="1" y="1"/>
                  </a:lnTo>
                  <a:cubicBezTo>
                    <a:pt x="12" y="1"/>
                    <a:pt x="22" y="1"/>
                    <a:pt x="4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487750" y="1240575"/>
              <a:ext cx="12575" cy="2325"/>
            </a:xfrm>
            <a:custGeom>
              <a:rect b="b" l="l" r="r" t="t"/>
              <a:pathLst>
                <a:path extrusionOk="0" h="93" w="503">
                  <a:moveTo>
                    <a:pt x="11" y="0"/>
                  </a:moveTo>
                  <a:cubicBezTo>
                    <a:pt x="0" y="0"/>
                    <a:pt x="55" y="14"/>
                    <a:pt x="222" y="49"/>
                  </a:cubicBezTo>
                  <a:cubicBezTo>
                    <a:pt x="272" y="60"/>
                    <a:pt x="289" y="64"/>
                    <a:pt x="294" y="64"/>
                  </a:cubicBezTo>
                  <a:cubicBezTo>
                    <a:pt x="300" y="64"/>
                    <a:pt x="281" y="57"/>
                    <a:pt x="294" y="57"/>
                  </a:cubicBezTo>
                  <a:cubicBezTo>
                    <a:pt x="308" y="57"/>
                    <a:pt x="356" y="64"/>
                    <a:pt x="503" y="92"/>
                  </a:cubicBezTo>
                  <a:cubicBezTo>
                    <a:pt x="329" y="56"/>
                    <a:pt x="33" y="0"/>
                    <a:pt x="1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59250" y="1236125"/>
              <a:ext cx="12725" cy="1375"/>
            </a:xfrm>
            <a:custGeom>
              <a:rect b="b" l="l" r="r" t="t"/>
              <a:pathLst>
                <a:path extrusionOk="0" h="55" w="509">
                  <a:moveTo>
                    <a:pt x="1" y="0"/>
                  </a:moveTo>
                  <a:lnTo>
                    <a:pt x="120" y="11"/>
                  </a:lnTo>
                  <a:lnTo>
                    <a:pt x="120" y="11"/>
                  </a:lnTo>
                  <a:cubicBezTo>
                    <a:pt x="80" y="7"/>
                    <a:pt x="40" y="3"/>
                    <a:pt x="1" y="0"/>
                  </a:cubicBezTo>
                  <a:close/>
                  <a:moveTo>
                    <a:pt x="120" y="11"/>
                  </a:moveTo>
                  <a:lnTo>
                    <a:pt x="120" y="11"/>
                  </a:lnTo>
                  <a:cubicBezTo>
                    <a:pt x="235" y="22"/>
                    <a:pt x="353" y="38"/>
                    <a:pt x="465" y="54"/>
                  </a:cubicBezTo>
                  <a:cubicBezTo>
                    <a:pt x="465" y="54"/>
                    <a:pt x="438" y="48"/>
                    <a:pt x="437" y="45"/>
                  </a:cubicBezTo>
                  <a:lnTo>
                    <a:pt x="437" y="45"/>
                  </a:lnTo>
                  <a:lnTo>
                    <a:pt x="249" y="22"/>
                  </a:lnTo>
                  <a:lnTo>
                    <a:pt x="120" y="11"/>
                  </a:lnTo>
                  <a:close/>
                  <a:moveTo>
                    <a:pt x="440" y="45"/>
                  </a:moveTo>
                  <a:cubicBezTo>
                    <a:pt x="438" y="45"/>
                    <a:pt x="437" y="45"/>
                    <a:pt x="437" y="45"/>
                  </a:cubicBezTo>
                  <a:lnTo>
                    <a:pt x="437" y="45"/>
                  </a:lnTo>
                  <a:lnTo>
                    <a:pt x="509" y="54"/>
                  </a:lnTo>
                  <a:cubicBezTo>
                    <a:pt x="465" y="47"/>
                    <a:pt x="446" y="45"/>
                    <a:pt x="440" y="4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453325" y="1235850"/>
              <a:ext cx="5950" cy="300"/>
            </a:xfrm>
            <a:custGeom>
              <a:rect b="b" l="l" r="r" t="t"/>
              <a:pathLst>
                <a:path extrusionOk="0" h="12" w="238">
                  <a:moveTo>
                    <a:pt x="0" y="1"/>
                  </a:moveTo>
                  <a:lnTo>
                    <a:pt x="238" y="11"/>
                  </a:lnTo>
                  <a:lnTo>
                    <a:pt x="238" y="1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79875" y="1236225"/>
              <a:ext cx="22050" cy="3150"/>
            </a:xfrm>
            <a:custGeom>
              <a:rect b="b" l="l" r="r" t="t"/>
              <a:pathLst>
                <a:path extrusionOk="0" h="126" w="882">
                  <a:moveTo>
                    <a:pt x="856" y="1"/>
                  </a:moveTo>
                  <a:cubicBezTo>
                    <a:pt x="840" y="1"/>
                    <a:pt x="791" y="5"/>
                    <a:pt x="681" y="18"/>
                  </a:cubicBezTo>
                  <a:lnTo>
                    <a:pt x="442" y="58"/>
                  </a:lnTo>
                  <a:lnTo>
                    <a:pt x="442" y="58"/>
                  </a:lnTo>
                  <a:lnTo>
                    <a:pt x="811" y="18"/>
                  </a:lnTo>
                  <a:cubicBezTo>
                    <a:pt x="830" y="11"/>
                    <a:pt x="882" y="1"/>
                    <a:pt x="856" y="1"/>
                  </a:cubicBezTo>
                  <a:close/>
                  <a:moveTo>
                    <a:pt x="442" y="58"/>
                  </a:moveTo>
                  <a:lnTo>
                    <a:pt x="411" y="61"/>
                  </a:lnTo>
                  <a:cubicBezTo>
                    <a:pt x="370" y="68"/>
                    <a:pt x="329" y="75"/>
                    <a:pt x="289" y="82"/>
                  </a:cubicBezTo>
                  <a:lnTo>
                    <a:pt x="289" y="82"/>
                  </a:lnTo>
                  <a:lnTo>
                    <a:pt x="357" y="72"/>
                  </a:lnTo>
                  <a:lnTo>
                    <a:pt x="442" y="58"/>
                  </a:lnTo>
                  <a:close/>
                  <a:moveTo>
                    <a:pt x="289" y="82"/>
                  </a:moveTo>
                  <a:lnTo>
                    <a:pt x="1" y="126"/>
                  </a:lnTo>
                  <a:cubicBezTo>
                    <a:pt x="100" y="118"/>
                    <a:pt x="193" y="100"/>
                    <a:pt x="289" y="8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420650" y="1234775"/>
              <a:ext cx="1100" cy="25"/>
            </a:xfrm>
            <a:custGeom>
              <a:rect b="b" l="l" r="r" t="t"/>
              <a:pathLst>
                <a:path extrusionOk="0" h="1" w="44">
                  <a:moveTo>
                    <a:pt x="44" y="0"/>
                  </a:moveTo>
                  <a:lnTo>
                    <a:pt x="0" y="0"/>
                  </a:lnTo>
                  <a:cubicBezTo>
                    <a:pt x="22" y="0"/>
                    <a:pt x="33" y="0"/>
                    <a:pt x="4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320200" y="1256650"/>
              <a:ext cx="1375" cy="300"/>
            </a:xfrm>
            <a:custGeom>
              <a:rect b="b" l="l" r="r" t="t"/>
              <a:pathLst>
                <a:path extrusionOk="0" h="12" w="55">
                  <a:moveTo>
                    <a:pt x="44" y="0"/>
                  </a:moveTo>
                  <a:lnTo>
                    <a:pt x="0" y="1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399575" y="1235300"/>
              <a:ext cx="12725" cy="1375"/>
            </a:xfrm>
            <a:custGeom>
              <a:rect b="b" l="l" r="r" t="t"/>
              <a:pathLst>
                <a:path extrusionOk="0" h="55" w="509">
                  <a:moveTo>
                    <a:pt x="509" y="1"/>
                  </a:moveTo>
                  <a:lnTo>
                    <a:pt x="509" y="1"/>
                  </a:lnTo>
                  <a:cubicBezTo>
                    <a:pt x="403" y="16"/>
                    <a:pt x="292" y="26"/>
                    <a:pt x="175" y="38"/>
                  </a:cubicBezTo>
                  <a:lnTo>
                    <a:pt x="175" y="38"/>
                  </a:lnTo>
                  <a:cubicBezTo>
                    <a:pt x="317" y="29"/>
                    <a:pt x="413" y="18"/>
                    <a:pt x="509" y="1"/>
                  </a:cubicBezTo>
                  <a:close/>
                  <a:moveTo>
                    <a:pt x="175" y="38"/>
                  </a:moveTo>
                  <a:cubicBezTo>
                    <a:pt x="141" y="40"/>
                    <a:pt x="105" y="42"/>
                    <a:pt x="66" y="44"/>
                  </a:cubicBezTo>
                  <a:cubicBezTo>
                    <a:pt x="1" y="55"/>
                    <a:pt x="12" y="55"/>
                    <a:pt x="23" y="55"/>
                  </a:cubicBezTo>
                  <a:cubicBezTo>
                    <a:pt x="74" y="49"/>
                    <a:pt x="125" y="43"/>
                    <a:pt x="175" y="3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59625" y="1241525"/>
              <a:ext cx="8675" cy="1900"/>
            </a:xfrm>
            <a:custGeom>
              <a:rect b="b" l="l" r="r" t="t"/>
              <a:pathLst>
                <a:path extrusionOk="0" h="76" w="347">
                  <a:moveTo>
                    <a:pt x="346" y="0"/>
                  </a:moveTo>
                  <a:lnTo>
                    <a:pt x="346" y="0"/>
                  </a:lnTo>
                  <a:cubicBezTo>
                    <a:pt x="227" y="22"/>
                    <a:pt x="119" y="44"/>
                    <a:pt x="0" y="76"/>
                  </a:cubicBezTo>
                  <a:cubicBezTo>
                    <a:pt x="108" y="54"/>
                    <a:pt x="227" y="33"/>
                    <a:pt x="34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18225" y="1234775"/>
              <a:ext cx="1650" cy="25"/>
            </a:xfrm>
            <a:custGeom>
              <a:rect b="b" l="l" r="r" t="t"/>
              <a:pathLst>
                <a:path extrusionOk="0" h="1" w="66">
                  <a:moveTo>
                    <a:pt x="33" y="0"/>
                  </a:moveTo>
                  <a:lnTo>
                    <a:pt x="65" y="0"/>
                  </a:lnTo>
                  <a:cubicBezTo>
                    <a:pt x="0" y="0"/>
                    <a:pt x="0" y="0"/>
                    <a:pt x="3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12275" y="1234775"/>
              <a:ext cx="8400" cy="550"/>
            </a:xfrm>
            <a:custGeom>
              <a:rect b="b" l="l" r="r" t="t"/>
              <a:pathLst>
                <a:path extrusionOk="0" h="22" w="336">
                  <a:moveTo>
                    <a:pt x="271" y="0"/>
                  </a:moveTo>
                  <a:cubicBezTo>
                    <a:pt x="163" y="11"/>
                    <a:pt x="87" y="11"/>
                    <a:pt x="1" y="22"/>
                  </a:cubicBezTo>
                  <a:cubicBezTo>
                    <a:pt x="119" y="11"/>
                    <a:pt x="238" y="11"/>
                    <a:pt x="33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92825" y="1253350"/>
              <a:ext cx="40225" cy="20175"/>
            </a:xfrm>
            <a:custGeom>
              <a:rect b="b" l="l" r="r" t="t"/>
              <a:pathLst>
                <a:path extrusionOk="0" h="807" w="1609">
                  <a:moveTo>
                    <a:pt x="1578" y="0"/>
                  </a:moveTo>
                  <a:cubicBezTo>
                    <a:pt x="1538" y="0"/>
                    <a:pt x="1354" y="52"/>
                    <a:pt x="1139" y="132"/>
                  </a:cubicBezTo>
                  <a:cubicBezTo>
                    <a:pt x="1128" y="143"/>
                    <a:pt x="1117" y="143"/>
                    <a:pt x="707" y="348"/>
                  </a:cubicBezTo>
                  <a:cubicBezTo>
                    <a:pt x="782" y="316"/>
                    <a:pt x="1009" y="208"/>
                    <a:pt x="1193" y="143"/>
                  </a:cubicBezTo>
                  <a:cubicBezTo>
                    <a:pt x="1298" y="97"/>
                    <a:pt x="1383" y="63"/>
                    <a:pt x="1392" y="63"/>
                  </a:cubicBezTo>
                  <a:cubicBezTo>
                    <a:pt x="1398" y="63"/>
                    <a:pt x="1372" y="77"/>
                    <a:pt x="1301" y="111"/>
                  </a:cubicBezTo>
                  <a:cubicBezTo>
                    <a:pt x="1020" y="229"/>
                    <a:pt x="901" y="283"/>
                    <a:pt x="825" y="316"/>
                  </a:cubicBezTo>
                  <a:cubicBezTo>
                    <a:pt x="739" y="359"/>
                    <a:pt x="696" y="370"/>
                    <a:pt x="566" y="445"/>
                  </a:cubicBezTo>
                  <a:cubicBezTo>
                    <a:pt x="591" y="434"/>
                    <a:pt x="603" y="429"/>
                    <a:pt x="604" y="429"/>
                  </a:cubicBezTo>
                  <a:cubicBezTo>
                    <a:pt x="608" y="429"/>
                    <a:pt x="465" y="501"/>
                    <a:pt x="329" y="586"/>
                  </a:cubicBezTo>
                  <a:cubicBezTo>
                    <a:pt x="164" y="692"/>
                    <a:pt x="0" y="807"/>
                    <a:pt x="14" y="807"/>
                  </a:cubicBezTo>
                  <a:cubicBezTo>
                    <a:pt x="15" y="807"/>
                    <a:pt x="19" y="805"/>
                    <a:pt x="26" y="802"/>
                  </a:cubicBezTo>
                  <a:cubicBezTo>
                    <a:pt x="91" y="748"/>
                    <a:pt x="167" y="705"/>
                    <a:pt x="253" y="661"/>
                  </a:cubicBezTo>
                  <a:cubicBezTo>
                    <a:pt x="322" y="613"/>
                    <a:pt x="390" y="572"/>
                    <a:pt x="459" y="533"/>
                  </a:cubicBezTo>
                  <a:lnTo>
                    <a:pt x="459" y="533"/>
                  </a:lnTo>
                  <a:cubicBezTo>
                    <a:pt x="436" y="548"/>
                    <a:pt x="404" y="570"/>
                    <a:pt x="408" y="570"/>
                  </a:cubicBezTo>
                  <a:cubicBezTo>
                    <a:pt x="410" y="570"/>
                    <a:pt x="424" y="563"/>
                    <a:pt x="458" y="543"/>
                  </a:cubicBezTo>
                  <a:cubicBezTo>
                    <a:pt x="555" y="478"/>
                    <a:pt x="663" y="424"/>
                    <a:pt x="761" y="370"/>
                  </a:cubicBezTo>
                  <a:cubicBezTo>
                    <a:pt x="847" y="327"/>
                    <a:pt x="955" y="273"/>
                    <a:pt x="1052" y="229"/>
                  </a:cubicBezTo>
                  <a:cubicBezTo>
                    <a:pt x="1160" y="186"/>
                    <a:pt x="1268" y="143"/>
                    <a:pt x="1376" y="100"/>
                  </a:cubicBezTo>
                  <a:cubicBezTo>
                    <a:pt x="1558" y="30"/>
                    <a:pt x="1609" y="0"/>
                    <a:pt x="157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321550" y="1247475"/>
              <a:ext cx="25125" cy="9200"/>
            </a:xfrm>
            <a:custGeom>
              <a:rect b="b" l="l" r="r" t="t"/>
              <a:pathLst>
                <a:path extrusionOk="0" h="368" w="1005">
                  <a:moveTo>
                    <a:pt x="886" y="32"/>
                  </a:moveTo>
                  <a:lnTo>
                    <a:pt x="886" y="32"/>
                  </a:lnTo>
                  <a:cubicBezTo>
                    <a:pt x="881" y="34"/>
                    <a:pt x="876" y="36"/>
                    <a:pt x="871" y="37"/>
                  </a:cubicBezTo>
                  <a:lnTo>
                    <a:pt x="871" y="37"/>
                  </a:lnTo>
                  <a:cubicBezTo>
                    <a:pt x="873" y="37"/>
                    <a:pt x="874" y="36"/>
                    <a:pt x="875" y="36"/>
                  </a:cubicBezTo>
                  <a:lnTo>
                    <a:pt x="875" y="36"/>
                  </a:lnTo>
                  <a:lnTo>
                    <a:pt x="886" y="32"/>
                  </a:lnTo>
                  <a:close/>
                  <a:moveTo>
                    <a:pt x="1005" y="0"/>
                  </a:moveTo>
                  <a:lnTo>
                    <a:pt x="1005" y="0"/>
                  </a:lnTo>
                  <a:cubicBezTo>
                    <a:pt x="960" y="12"/>
                    <a:pt x="917" y="24"/>
                    <a:pt x="875" y="36"/>
                  </a:cubicBezTo>
                  <a:lnTo>
                    <a:pt x="875" y="36"/>
                  </a:lnTo>
                  <a:lnTo>
                    <a:pt x="821" y="54"/>
                  </a:lnTo>
                  <a:lnTo>
                    <a:pt x="1005" y="0"/>
                  </a:lnTo>
                  <a:close/>
                  <a:moveTo>
                    <a:pt x="871" y="37"/>
                  </a:moveTo>
                  <a:cubicBezTo>
                    <a:pt x="724" y="80"/>
                    <a:pt x="585" y="128"/>
                    <a:pt x="368" y="194"/>
                  </a:cubicBezTo>
                  <a:cubicBezTo>
                    <a:pt x="238" y="248"/>
                    <a:pt x="119" y="302"/>
                    <a:pt x="0" y="367"/>
                  </a:cubicBezTo>
                  <a:cubicBezTo>
                    <a:pt x="277" y="240"/>
                    <a:pt x="574" y="133"/>
                    <a:pt x="871" y="3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346650" y="1239350"/>
              <a:ext cx="33250" cy="8150"/>
            </a:xfrm>
            <a:custGeom>
              <a:rect b="b" l="l" r="r" t="t"/>
              <a:pathLst>
                <a:path extrusionOk="0" h="326" w="1330">
                  <a:moveTo>
                    <a:pt x="1232" y="33"/>
                  </a:moveTo>
                  <a:cubicBezTo>
                    <a:pt x="1198" y="40"/>
                    <a:pt x="1169" y="47"/>
                    <a:pt x="1145" y="53"/>
                  </a:cubicBezTo>
                  <a:lnTo>
                    <a:pt x="1145" y="53"/>
                  </a:lnTo>
                  <a:cubicBezTo>
                    <a:pt x="1172" y="47"/>
                    <a:pt x="1201" y="40"/>
                    <a:pt x="1232" y="33"/>
                  </a:cubicBezTo>
                  <a:close/>
                  <a:moveTo>
                    <a:pt x="1330" y="1"/>
                  </a:moveTo>
                  <a:cubicBezTo>
                    <a:pt x="1167" y="33"/>
                    <a:pt x="1005" y="66"/>
                    <a:pt x="865" y="98"/>
                  </a:cubicBezTo>
                  <a:lnTo>
                    <a:pt x="887" y="98"/>
                  </a:lnTo>
                  <a:cubicBezTo>
                    <a:pt x="887" y="98"/>
                    <a:pt x="887" y="98"/>
                    <a:pt x="887" y="98"/>
                  </a:cubicBezTo>
                  <a:lnTo>
                    <a:pt x="887" y="98"/>
                  </a:lnTo>
                  <a:cubicBezTo>
                    <a:pt x="887" y="98"/>
                    <a:pt x="887" y="98"/>
                    <a:pt x="887" y="98"/>
                  </a:cubicBezTo>
                  <a:lnTo>
                    <a:pt x="897" y="98"/>
                  </a:lnTo>
                  <a:cubicBezTo>
                    <a:pt x="898" y="98"/>
                    <a:pt x="899" y="98"/>
                    <a:pt x="900" y="98"/>
                  </a:cubicBezTo>
                  <a:lnTo>
                    <a:pt x="900" y="98"/>
                  </a:lnTo>
                  <a:cubicBezTo>
                    <a:pt x="896" y="98"/>
                    <a:pt x="892" y="98"/>
                    <a:pt x="887" y="98"/>
                  </a:cubicBezTo>
                  <a:lnTo>
                    <a:pt x="887" y="98"/>
                  </a:lnTo>
                  <a:cubicBezTo>
                    <a:pt x="1044" y="60"/>
                    <a:pt x="1191" y="31"/>
                    <a:pt x="1330" y="1"/>
                  </a:cubicBezTo>
                  <a:close/>
                  <a:moveTo>
                    <a:pt x="876" y="98"/>
                  </a:moveTo>
                  <a:cubicBezTo>
                    <a:pt x="867" y="98"/>
                    <a:pt x="852" y="98"/>
                    <a:pt x="840" y="104"/>
                  </a:cubicBezTo>
                  <a:lnTo>
                    <a:pt x="840" y="104"/>
                  </a:lnTo>
                  <a:cubicBezTo>
                    <a:pt x="853" y="101"/>
                    <a:pt x="866" y="99"/>
                    <a:pt x="876" y="98"/>
                  </a:cubicBezTo>
                  <a:close/>
                  <a:moveTo>
                    <a:pt x="1145" y="53"/>
                  </a:moveTo>
                  <a:cubicBezTo>
                    <a:pt x="989" y="87"/>
                    <a:pt x="916" y="103"/>
                    <a:pt x="891" y="109"/>
                  </a:cubicBezTo>
                  <a:lnTo>
                    <a:pt x="891" y="109"/>
                  </a:lnTo>
                  <a:cubicBezTo>
                    <a:pt x="930" y="100"/>
                    <a:pt x="1064" y="70"/>
                    <a:pt x="1052" y="70"/>
                  </a:cubicBezTo>
                  <a:cubicBezTo>
                    <a:pt x="1047" y="70"/>
                    <a:pt x="1011" y="76"/>
                    <a:pt x="922" y="93"/>
                  </a:cubicBezTo>
                  <a:lnTo>
                    <a:pt x="922" y="93"/>
                  </a:lnTo>
                  <a:cubicBezTo>
                    <a:pt x="922" y="93"/>
                    <a:pt x="921" y="93"/>
                    <a:pt x="921" y="93"/>
                  </a:cubicBezTo>
                  <a:cubicBezTo>
                    <a:pt x="919" y="93"/>
                    <a:pt x="913" y="94"/>
                    <a:pt x="900" y="98"/>
                  </a:cubicBezTo>
                  <a:lnTo>
                    <a:pt x="900" y="98"/>
                  </a:lnTo>
                  <a:cubicBezTo>
                    <a:pt x="900" y="98"/>
                    <a:pt x="901" y="98"/>
                    <a:pt x="901" y="97"/>
                  </a:cubicBezTo>
                  <a:lnTo>
                    <a:pt x="901" y="97"/>
                  </a:lnTo>
                  <a:cubicBezTo>
                    <a:pt x="884" y="101"/>
                    <a:pt x="865" y="105"/>
                    <a:pt x="843" y="109"/>
                  </a:cubicBezTo>
                  <a:cubicBezTo>
                    <a:pt x="858" y="105"/>
                    <a:pt x="873" y="102"/>
                    <a:pt x="887" y="98"/>
                  </a:cubicBezTo>
                  <a:lnTo>
                    <a:pt x="887" y="98"/>
                  </a:lnTo>
                  <a:lnTo>
                    <a:pt x="833" y="108"/>
                  </a:lnTo>
                  <a:lnTo>
                    <a:pt x="833" y="108"/>
                  </a:lnTo>
                  <a:cubicBezTo>
                    <a:pt x="835" y="106"/>
                    <a:pt x="838" y="105"/>
                    <a:pt x="840" y="104"/>
                  </a:cubicBezTo>
                  <a:lnTo>
                    <a:pt x="840" y="104"/>
                  </a:lnTo>
                  <a:cubicBezTo>
                    <a:pt x="788" y="113"/>
                    <a:pt x="722" y="128"/>
                    <a:pt x="711" y="132"/>
                  </a:cubicBezTo>
                  <a:lnTo>
                    <a:pt x="711" y="132"/>
                  </a:lnTo>
                  <a:lnTo>
                    <a:pt x="833" y="108"/>
                  </a:lnTo>
                  <a:lnTo>
                    <a:pt x="833" y="108"/>
                  </a:lnTo>
                  <a:cubicBezTo>
                    <a:pt x="833" y="109"/>
                    <a:pt x="833" y="109"/>
                    <a:pt x="833" y="109"/>
                  </a:cubicBezTo>
                  <a:cubicBezTo>
                    <a:pt x="749" y="126"/>
                    <a:pt x="715" y="133"/>
                    <a:pt x="710" y="133"/>
                  </a:cubicBezTo>
                  <a:cubicBezTo>
                    <a:pt x="709" y="133"/>
                    <a:pt x="709" y="132"/>
                    <a:pt x="711" y="132"/>
                  </a:cubicBezTo>
                  <a:lnTo>
                    <a:pt x="711" y="132"/>
                  </a:lnTo>
                  <a:lnTo>
                    <a:pt x="660" y="141"/>
                  </a:lnTo>
                  <a:lnTo>
                    <a:pt x="444" y="206"/>
                  </a:lnTo>
                  <a:cubicBezTo>
                    <a:pt x="293" y="239"/>
                    <a:pt x="141" y="282"/>
                    <a:pt x="1" y="325"/>
                  </a:cubicBezTo>
                  <a:cubicBezTo>
                    <a:pt x="87" y="303"/>
                    <a:pt x="195" y="271"/>
                    <a:pt x="336" y="239"/>
                  </a:cubicBezTo>
                  <a:cubicBezTo>
                    <a:pt x="465" y="206"/>
                    <a:pt x="627" y="152"/>
                    <a:pt x="843" y="109"/>
                  </a:cubicBezTo>
                  <a:lnTo>
                    <a:pt x="843" y="109"/>
                  </a:lnTo>
                  <a:cubicBezTo>
                    <a:pt x="722" y="135"/>
                    <a:pt x="411" y="224"/>
                    <a:pt x="441" y="224"/>
                  </a:cubicBezTo>
                  <a:cubicBezTo>
                    <a:pt x="448" y="224"/>
                    <a:pt x="475" y="219"/>
                    <a:pt x="530" y="206"/>
                  </a:cubicBezTo>
                  <a:cubicBezTo>
                    <a:pt x="800" y="152"/>
                    <a:pt x="897" y="120"/>
                    <a:pt x="962" y="98"/>
                  </a:cubicBezTo>
                  <a:cubicBezTo>
                    <a:pt x="1022" y="90"/>
                    <a:pt x="1055" y="74"/>
                    <a:pt x="1145" y="5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79350" y="1239725"/>
              <a:ext cx="2075" cy="475"/>
            </a:xfrm>
            <a:custGeom>
              <a:rect b="b" l="l" r="r" t="t"/>
              <a:pathLst>
                <a:path extrusionOk="0" h="19" w="83">
                  <a:moveTo>
                    <a:pt x="7" y="0"/>
                  </a:moveTo>
                  <a:cubicBezTo>
                    <a:pt x="1" y="0"/>
                    <a:pt x="19" y="6"/>
                    <a:pt x="83" y="18"/>
                  </a:cubicBezTo>
                  <a:lnTo>
                    <a:pt x="50" y="8"/>
                  </a:lnTo>
                  <a:cubicBezTo>
                    <a:pt x="28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60650" y="1236650"/>
              <a:ext cx="26100" cy="4250"/>
            </a:xfrm>
            <a:custGeom>
              <a:rect b="b" l="l" r="r" t="t"/>
              <a:pathLst>
                <a:path extrusionOk="0" h="170" w="1044">
                  <a:moveTo>
                    <a:pt x="10" y="1"/>
                  </a:moveTo>
                  <a:cubicBezTo>
                    <a:pt x="1" y="1"/>
                    <a:pt x="13" y="3"/>
                    <a:pt x="40" y="7"/>
                  </a:cubicBezTo>
                  <a:lnTo>
                    <a:pt x="40" y="7"/>
                  </a:lnTo>
                  <a:cubicBezTo>
                    <a:pt x="30" y="5"/>
                    <a:pt x="20" y="3"/>
                    <a:pt x="10" y="1"/>
                  </a:cubicBezTo>
                  <a:close/>
                  <a:moveTo>
                    <a:pt x="40" y="7"/>
                  </a:moveTo>
                  <a:cubicBezTo>
                    <a:pt x="145" y="26"/>
                    <a:pt x="237" y="47"/>
                    <a:pt x="463" y="77"/>
                  </a:cubicBezTo>
                  <a:cubicBezTo>
                    <a:pt x="491" y="81"/>
                    <a:pt x="517" y="82"/>
                    <a:pt x="554" y="84"/>
                  </a:cubicBezTo>
                  <a:lnTo>
                    <a:pt x="554" y="84"/>
                  </a:lnTo>
                  <a:cubicBezTo>
                    <a:pt x="440" y="68"/>
                    <a:pt x="327" y="53"/>
                    <a:pt x="237" y="33"/>
                  </a:cubicBezTo>
                  <a:cubicBezTo>
                    <a:pt x="149" y="21"/>
                    <a:pt x="79" y="12"/>
                    <a:pt x="40" y="7"/>
                  </a:cubicBezTo>
                  <a:close/>
                  <a:moveTo>
                    <a:pt x="554" y="84"/>
                  </a:moveTo>
                  <a:lnTo>
                    <a:pt x="554" y="84"/>
                  </a:lnTo>
                  <a:cubicBezTo>
                    <a:pt x="630" y="95"/>
                    <a:pt x="707" y="107"/>
                    <a:pt x="777" y="120"/>
                  </a:cubicBezTo>
                  <a:lnTo>
                    <a:pt x="841" y="131"/>
                  </a:lnTo>
                  <a:lnTo>
                    <a:pt x="841" y="131"/>
                  </a:lnTo>
                  <a:cubicBezTo>
                    <a:pt x="830" y="128"/>
                    <a:pt x="816" y="124"/>
                    <a:pt x="798" y="120"/>
                  </a:cubicBezTo>
                  <a:cubicBezTo>
                    <a:pt x="674" y="95"/>
                    <a:pt x="604" y="88"/>
                    <a:pt x="554" y="84"/>
                  </a:cubicBezTo>
                  <a:close/>
                  <a:moveTo>
                    <a:pt x="805" y="129"/>
                  </a:moveTo>
                  <a:cubicBezTo>
                    <a:pt x="801" y="129"/>
                    <a:pt x="798" y="129"/>
                    <a:pt x="798" y="131"/>
                  </a:cubicBezTo>
                  <a:cubicBezTo>
                    <a:pt x="878" y="144"/>
                    <a:pt x="1028" y="170"/>
                    <a:pt x="1037" y="170"/>
                  </a:cubicBezTo>
                  <a:cubicBezTo>
                    <a:pt x="1043" y="170"/>
                    <a:pt x="995" y="160"/>
                    <a:pt x="841" y="131"/>
                  </a:cubicBezTo>
                  <a:lnTo>
                    <a:pt x="841" y="131"/>
                  </a:lnTo>
                  <a:lnTo>
                    <a:pt x="841" y="131"/>
                  </a:lnTo>
                  <a:cubicBezTo>
                    <a:pt x="868" y="137"/>
                    <a:pt x="876" y="139"/>
                    <a:pt x="875" y="139"/>
                  </a:cubicBezTo>
                  <a:cubicBezTo>
                    <a:pt x="872" y="139"/>
                    <a:pt x="823" y="129"/>
                    <a:pt x="805" y="12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400125" y="1235850"/>
              <a:ext cx="18925" cy="1650"/>
            </a:xfrm>
            <a:custGeom>
              <a:rect b="b" l="l" r="r" t="t"/>
              <a:pathLst>
                <a:path extrusionOk="0" h="66" w="757">
                  <a:moveTo>
                    <a:pt x="757" y="1"/>
                  </a:moveTo>
                  <a:cubicBezTo>
                    <a:pt x="638" y="1"/>
                    <a:pt x="508" y="11"/>
                    <a:pt x="379" y="22"/>
                  </a:cubicBezTo>
                  <a:cubicBezTo>
                    <a:pt x="260" y="44"/>
                    <a:pt x="130" y="44"/>
                    <a:pt x="1" y="65"/>
                  </a:cubicBezTo>
                  <a:cubicBezTo>
                    <a:pt x="130" y="55"/>
                    <a:pt x="260" y="44"/>
                    <a:pt x="389" y="33"/>
                  </a:cubicBezTo>
                  <a:lnTo>
                    <a:pt x="368" y="33"/>
                  </a:lnTo>
                  <a:cubicBezTo>
                    <a:pt x="584" y="22"/>
                    <a:pt x="670" y="11"/>
                    <a:pt x="713" y="11"/>
                  </a:cubicBezTo>
                  <a:cubicBezTo>
                    <a:pt x="746" y="11"/>
                    <a:pt x="735" y="1"/>
                    <a:pt x="7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10475" y="1256650"/>
              <a:ext cx="10025" cy="5150"/>
            </a:xfrm>
            <a:custGeom>
              <a:rect b="b" l="l" r="r" t="t"/>
              <a:pathLst>
                <a:path extrusionOk="0" h="206" w="401">
                  <a:moveTo>
                    <a:pt x="400" y="0"/>
                  </a:moveTo>
                  <a:cubicBezTo>
                    <a:pt x="260" y="54"/>
                    <a:pt x="141" y="130"/>
                    <a:pt x="1" y="205"/>
                  </a:cubicBezTo>
                  <a:lnTo>
                    <a:pt x="314" y="5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91575" y="1268800"/>
              <a:ext cx="5425" cy="3525"/>
            </a:xfrm>
            <a:custGeom>
              <a:rect b="b" l="l" r="r" t="t"/>
              <a:pathLst>
                <a:path extrusionOk="0" h="141" w="217">
                  <a:moveTo>
                    <a:pt x="217" y="0"/>
                  </a:moveTo>
                  <a:cubicBezTo>
                    <a:pt x="141" y="43"/>
                    <a:pt x="65" y="87"/>
                    <a:pt x="1" y="141"/>
                  </a:cubicBezTo>
                  <a:cubicBezTo>
                    <a:pt x="65" y="108"/>
                    <a:pt x="119" y="54"/>
                    <a:pt x="184" y="22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964475" y="1063575"/>
              <a:ext cx="1925" cy="5425"/>
            </a:xfrm>
            <a:custGeom>
              <a:rect b="b" l="l" r="r" t="t"/>
              <a:pathLst>
                <a:path extrusionOk="0" h="217" w="77">
                  <a:moveTo>
                    <a:pt x="1" y="217"/>
                  </a:moveTo>
                  <a:cubicBezTo>
                    <a:pt x="22" y="141"/>
                    <a:pt x="44" y="65"/>
                    <a:pt x="76" y="1"/>
                  </a:cubicBezTo>
                  <a:cubicBezTo>
                    <a:pt x="44" y="65"/>
                    <a:pt x="22" y="141"/>
                    <a:pt x="1" y="2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953400" y="1106725"/>
              <a:ext cx="150" cy="1975"/>
            </a:xfrm>
            <a:custGeom>
              <a:rect b="b" l="l" r="r" t="t"/>
              <a:pathLst>
                <a:path extrusionOk="0" h="79" w="6">
                  <a:moveTo>
                    <a:pt x="5" y="0"/>
                  </a:moveTo>
                  <a:cubicBezTo>
                    <a:pt x="5" y="0"/>
                    <a:pt x="4" y="8"/>
                    <a:pt x="3" y="21"/>
                  </a:cubicBezTo>
                  <a:lnTo>
                    <a:pt x="3" y="21"/>
                  </a:lnTo>
                  <a:cubicBezTo>
                    <a:pt x="5" y="7"/>
                    <a:pt x="6" y="0"/>
                    <a:pt x="5" y="0"/>
                  </a:cubicBezTo>
                  <a:close/>
                  <a:moveTo>
                    <a:pt x="3" y="21"/>
                  </a:moveTo>
                  <a:cubicBezTo>
                    <a:pt x="2" y="25"/>
                    <a:pt x="2" y="30"/>
                    <a:pt x="1" y="35"/>
                  </a:cubicBezTo>
                  <a:lnTo>
                    <a:pt x="1" y="78"/>
                  </a:lnTo>
                  <a:cubicBezTo>
                    <a:pt x="1" y="54"/>
                    <a:pt x="2" y="35"/>
                    <a:pt x="3" y="2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924250" y="1433775"/>
              <a:ext cx="3250" cy="7325"/>
            </a:xfrm>
            <a:custGeom>
              <a:rect b="b" l="l" r="r" t="t"/>
              <a:pathLst>
                <a:path extrusionOk="0" h="293" w="130">
                  <a:moveTo>
                    <a:pt x="130" y="1"/>
                  </a:moveTo>
                  <a:lnTo>
                    <a:pt x="87" y="87"/>
                  </a:lnTo>
                  <a:cubicBezTo>
                    <a:pt x="66" y="136"/>
                    <a:pt x="49" y="185"/>
                    <a:pt x="32" y="228"/>
                  </a:cubicBezTo>
                  <a:lnTo>
                    <a:pt x="32" y="228"/>
                  </a:lnTo>
                  <a:cubicBezTo>
                    <a:pt x="64" y="158"/>
                    <a:pt x="97" y="83"/>
                    <a:pt x="130" y="1"/>
                  </a:cubicBezTo>
                  <a:close/>
                  <a:moveTo>
                    <a:pt x="32" y="228"/>
                  </a:moveTo>
                  <a:lnTo>
                    <a:pt x="32" y="228"/>
                  </a:lnTo>
                  <a:cubicBezTo>
                    <a:pt x="21" y="250"/>
                    <a:pt x="11" y="271"/>
                    <a:pt x="0" y="292"/>
                  </a:cubicBezTo>
                  <a:cubicBezTo>
                    <a:pt x="12" y="273"/>
                    <a:pt x="22" y="251"/>
                    <a:pt x="32" y="2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928575" y="1418375"/>
              <a:ext cx="4075" cy="9750"/>
            </a:xfrm>
            <a:custGeom>
              <a:rect b="b" l="l" r="r" t="t"/>
              <a:pathLst>
                <a:path extrusionOk="0" h="390" w="163">
                  <a:moveTo>
                    <a:pt x="162" y="1"/>
                  </a:moveTo>
                  <a:lnTo>
                    <a:pt x="162" y="1"/>
                  </a:lnTo>
                  <a:cubicBezTo>
                    <a:pt x="133" y="59"/>
                    <a:pt x="104" y="135"/>
                    <a:pt x="66" y="231"/>
                  </a:cubicBezTo>
                  <a:lnTo>
                    <a:pt x="66" y="231"/>
                  </a:lnTo>
                  <a:cubicBezTo>
                    <a:pt x="98" y="155"/>
                    <a:pt x="130" y="78"/>
                    <a:pt x="162" y="1"/>
                  </a:cubicBezTo>
                  <a:close/>
                  <a:moveTo>
                    <a:pt x="66" y="231"/>
                  </a:moveTo>
                  <a:cubicBezTo>
                    <a:pt x="44" y="284"/>
                    <a:pt x="22" y="337"/>
                    <a:pt x="0" y="390"/>
                  </a:cubicBezTo>
                  <a:cubicBezTo>
                    <a:pt x="25" y="332"/>
                    <a:pt x="47" y="279"/>
                    <a:pt x="66" y="23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102525" y="896700"/>
              <a:ext cx="5625" cy="4225"/>
            </a:xfrm>
            <a:custGeom>
              <a:rect b="b" l="l" r="r" t="t"/>
              <a:pathLst>
                <a:path extrusionOk="0" h="169" w="225">
                  <a:moveTo>
                    <a:pt x="225" y="1"/>
                  </a:moveTo>
                  <a:cubicBezTo>
                    <a:pt x="34" y="142"/>
                    <a:pt x="1" y="168"/>
                    <a:pt x="4" y="168"/>
                  </a:cubicBezTo>
                  <a:cubicBezTo>
                    <a:pt x="6" y="168"/>
                    <a:pt x="19" y="160"/>
                    <a:pt x="21" y="160"/>
                  </a:cubicBezTo>
                  <a:cubicBezTo>
                    <a:pt x="22" y="160"/>
                    <a:pt x="22" y="160"/>
                    <a:pt x="19" y="16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962325" y="1080275"/>
              <a:ext cx="1375" cy="4400"/>
            </a:xfrm>
            <a:custGeom>
              <a:rect b="b" l="l" r="r" t="t"/>
              <a:pathLst>
                <a:path extrusionOk="0" h="176" w="55">
                  <a:moveTo>
                    <a:pt x="54" y="1"/>
                  </a:moveTo>
                  <a:cubicBezTo>
                    <a:pt x="53" y="1"/>
                    <a:pt x="52" y="5"/>
                    <a:pt x="50" y="13"/>
                  </a:cubicBezTo>
                  <a:lnTo>
                    <a:pt x="50" y="13"/>
                  </a:lnTo>
                  <a:cubicBezTo>
                    <a:pt x="51" y="10"/>
                    <a:pt x="53" y="6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lose/>
                  <a:moveTo>
                    <a:pt x="50" y="13"/>
                  </a:moveTo>
                  <a:lnTo>
                    <a:pt x="50" y="13"/>
                  </a:lnTo>
                  <a:cubicBezTo>
                    <a:pt x="30" y="65"/>
                    <a:pt x="10" y="125"/>
                    <a:pt x="0" y="175"/>
                  </a:cubicBezTo>
                  <a:cubicBezTo>
                    <a:pt x="29" y="88"/>
                    <a:pt x="43" y="36"/>
                    <a:pt x="50" y="1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1858800" y="882650"/>
              <a:ext cx="1650" cy="1125"/>
            </a:xfrm>
            <a:custGeom>
              <a:rect b="b" l="l" r="r" t="t"/>
              <a:pathLst>
                <a:path extrusionOk="0" h="45" w="66">
                  <a:moveTo>
                    <a:pt x="0" y="1"/>
                  </a:moveTo>
                  <a:lnTo>
                    <a:pt x="33" y="23"/>
                  </a:lnTo>
                  <a:lnTo>
                    <a:pt x="33" y="23"/>
                  </a:lnTo>
                  <a:cubicBezTo>
                    <a:pt x="22" y="14"/>
                    <a:pt x="11" y="6"/>
                    <a:pt x="0" y="1"/>
                  </a:cubicBezTo>
                  <a:close/>
                  <a:moveTo>
                    <a:pt x="33" y="23"/>
                  </a:moveTo>
                  <a:lnTo>
                    <a:pt x="33" y="23"/>
                  </a:lnTo>
                  <a:cubicBezTo>
                    <a:pt x="44" y="31"/>
                    <a:pt x="54" y="39"/>
                    <a:pt x="65" y="44"/>
                  </a:cubicBezTo>
                  <a:lnTo>
                    <a:pt x="33" y="2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1986525" y="1053325"/>
              <a:ext cx="550" cy="9475"/>
            </a:xfrm>
            <a:custGeom>
              <a:rect b="b" l="l" r="r" t="t"/>
              <a:pathLst>
                <a:path extrusionOk="0" h="379" w="22">
                  <a:moveTo>
                    <a:pt x="22" y="0"/>
                  </a:moveTo>
                  <a:cubicBezTo>
                    <a:pt x="11" y="76"/>
                    <a:pt x="22" y="141"/>
                    <a:pt x="11" y="205"/>
                  </a:cubicBezTo>
                  <a:cubicBezTo>
                    <a:pt x="11" y="270"/>
                    <a:pt x="0" y="335"/>
                    <a:pt x="0" y="378"/>
                  </a:cubicBezTo>
                  <a:cubicBezTo>
                    <a:pt x="22" y="184"/>
                    <a:pt x="22" y="76"/>
                    <a:pt x="2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239475" y="1345700"/>
              <a:ext cx="375" cy="2500"/>
            </a:xfrm>
            <a:custGeom>
              <a:rect b="b" l="l" r="r" t="t"/>
              <a:pathLst>
                <a:path extrusionOk="0" h="100" w="15">
                  <a:moveTo>
                    <a:pt x="14" y="1"/>
                  </a:moveTo>
                  <a:cubicBezTo>
                    <a:pt x="13" y="1"/>
                    <a:pt x="0" y="79"/>
                    <a:pt x="0" y="100"/>
                  </a:cubicBezTo>
                  <a:cubicBezTo>
                    <a:pt x="12" y="26"/>
                    <a:pt x="15" y="1"/>
                    <a:pt x="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47025" y="1323875"/>
              <a:ext cx="575" cy="2200"/>
            </a:xfrm>
            <a:custGeom>
              <a:rect b="b" l="l" r="r" t="t"/>
              <a:pathLst>
                <a:path extrusionOk="0" h="88" w="23">
                  <a:moveTo>
                    <a:pt x="22" y="1"/>
                  </a:moveTo>
                  <a:cubicBezTo>
                    <a:pt x="11" y="33"/>
                    <a:pt x="0" y="55"/>
                    <a:pt x="0" y="87"/>
                  </a:cubicBezTo>
                  <a:cubicBezTo>
                    <a:pt x="0" y="55"/>
                    <a:pt x="11" y="33"/>
                    <a:pt x="2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239725" y="1340350"/>
              <a:ext cx="1375" cy="6775"/>
            </a:xfrm>
            <a:custGeom>
              <a:rect b="b" l="l" r="r" t="t"/>
              <a:pathLst>
                <a:path extrusionOk="0" h="271" w="55">
                  <a:moveTo>
                    <a:pt x="55" y="1"/>
                  </a:moveTo>
                  <a:cubicBezTo>
                    <a:pt x="33" y="87"/>
                    <a:pt x="12" y="184"/>
                    <a:pt x="1" y="271"/>
                  </a:cubicBezTo>
                  <a:cubicBezTo>
                    <a:pt x="12" y="184"/>
                    <a:pt x="33" y="87"/>
                    <a:pt x="5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40825" y="1336675"/>
              <a:ext cx="1100" cy="4775"/>
            </a:xfrm>
            <a:custGeom>
              <a:rect b="b" l="l" r="r" t="t"/>
              <a:pathLst>
                <a:path extrusionOk="0" h="191" w="44">
                  <a:moveTo>
                    <a:pt x="43" y="0"/>
                  </a:moveTo>
                  <a:cubicBezTo>
                    <a:pt x="42" y="0"/>
                    <a:pt x="38" y="21"/>
                    <a:pt x="24" y="84"/>
                  </a:cubicBezTo>
                  <a:lnTo>
                    <a:pt x="24" y="84"/>
                  </a:lnTo>
                  <a:cubicBezTo>
                    <a:pt x="32" y="57"/>
                    <a:pt x="38" y="31"/>
                    <a:pt x="43" y="7"/>
                  </a:cubicBezTo>
                  <a:cubicBezTo>
                    <a:pt x="43" y="3"/>
                    <a:pt x="43" y="0"/>
                    <a:pt x="43" y="0"/>
                  </a:cubicBezTo>
                  <a:close/>
                  <a:moveTo>
                    <a:pt x="24" y="84"/>
                  </a:moveTo>
                  <a:lnTo>
                    <a:pt x="24" y="84"/>
                  </a:lnTo>
                  <a:cubicBezTo>
                    <a:pt x="15" y="119"/>
                    <a:pt x="6" y="155"/>
                    <a:pt x="0" y="191"/>
                  </a:cubicBezTo>
                  <a:cubicBezTo>
                    <a:pt x="10" y="146"/>
                    <a:pt x="18" y="112"/>
                    <a:pt x="24" y="8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238650" y="1347375"/>
              <a:ext cx="1100" cy="8400"/>
            </a:xfrm>
            <a:custGeom>
              <a:rect b="b" l="l" r="r" t="t"/>
              <a:pathLst>
                <a:path extrusionOk="0" h="336" w="44">
                  <a:moveTo>
                    <a:pt x="44" y="0"/>
                  </a:moveTo>
                  <a:cubicBezTo>
                    <a:pt x="43" y="3"/>
                    <a:pt x="43" y="6"/>
                    <a:pt x="42" y="8"/>
                  </a:cubicBezTo>
                  <a:lnTo>
                    <a:pt x="42" y="8"/>
                  </a:lnTo>
                  <a:cubicBezTo>
                    <a:pt x="43" y="6"/>
                    <a:pt x="44" y="3"/>
                    <a:pt x="44" y="0"/>
                  </a:cubicBezTo>
                  <a:close/>
                  <a:moveTo>
                    <a:pt x="42" y="8"/>
                  </a:moveTo>
                  <a:cubicBezTo>
                    <a:pt x="39" y="17"/>
                    <a:pt x="33" y="27"/>
                    <a:pt x="33" y="44"/>
                  </a:cubicBezTo>
                  <a:cubicBezTo>
                    <a:pt x="22" y="98"/>
                    <a:pt x="11" y="184"/>
                    <a:pt x="1" y="335"/>
                  </a:cubicBezTo>
                  <a:cubicBezTo>
                    <a:pt x="11" y="219"/>
                    <a:pt x="22" y="114"/>
                    <a:pt x="42" y="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238650" y="780400"/>
              <a:ext cx="1751400" cy="864025"/>
            </a:xfrm>
            <a:custGeom>
              <a:rect b="b" l="l" r="r" t="t"/>
              <a:pathLst>
                <a:path extrusionOk="0" h="34561" w="70056">
                  <a:moveTo>
                    <a:pt x="48631" y="174"/>
                  </a:moveTo>
                  <a:lnTo>
                    <a:pt x="48631" y="174"/>
                  </a:lnTo>
                  <a:cubicBezTo>
                    <a:pt x="48494" y="187"/>
                    <a:pt x="48353" y="195"/>
                    <a:pt x="48248" y="203"/>
                  </a:cubicBezTo>
                  <a:cubicBezTo>
                    <a:pt x="48505" y="186"/>
                    <a:pt x="48611" y="178"/>
                    <a:pt x="48631" y="174"/>
                  </a:cubicBezTo>
                  <a:close/>
                  <a:moveTo>
                    <a:pt x="45833" y="360"/>
                  </a:moveTo>
                  <a:cubicBezTo>
                    <a:pt x="45816" y="360"/>
                    <a:pt x="45758" y="367"/>
                    <a:pt x="45610" y="391"/>
                  </a:cubicBezTo>
                  <a:lnTo>
                    <a:pt x="45610" y="391"/>
                  </a:lnTo>
                  <a:cubicBezTo>
                    <a:pt x="45686" y="381"/>
                    <a:pt x="45762" y="371"/>
                    <a:pt x="45838" y="360"/>
                  </a:cubicBezTo>
                  <a:lnTo>
                    <a:pt x="45838" y="360"/>
                  </a:lnTo>
                  <a:cubicBezTo>
                    <a:pt x="45837" y="360"/>
                    <a:pt x="45835" y="360"/>
                    <a:pt x="45833" y="360"/>
                  </a:cubicBezTo>
                  <a:close/>
                  <a:moveTo>
                    <a:pt x="45610" y="391"/>
                  </a:moveTo>
                  <a:lnTo>
                    <a:pt x="45610" y="391"/>
                  </a:lnTo>
                  <a:cubicBezTo>
                    <a:pt x="45489" y="408"/>
                    <a:pt x="45367" y="426"/>
                    <a:pt x="45246" y="451"/>
                  </a:cubicBezTo>
                  <a:cubicBezTo>
                    <a:pt x="45405" y="424"/>
                    <a:pt x="45523" y="405"/>
                    <a:pt x="45610" y="391"/>
                  </a:cubicBezTo>
                  <a:close/>
                  <a:moveTo>
                    <a:pt x="38292" y="2692"/>
                  </a:moveTo>
                  <a:lnTo>
                    <a:pt x="38279" y="2698"/>
                  </a:lnTo>
                  <a:cubicBezTo>
                    <a:pt x="38283" y="2696"/>
                    <a:pt x="38287" y="2694"/>
                    <a:pt x="38292" y="2692"/>
                  </a:cubicBezTo>
                  <a:close/>
                  <a:moveTo>
                    <a:pt x="37523" y="3043"/>
                  </a:moveTo>
                  <a:lnTo>
                    <a:pt x="37523" y="3043"/>
                  </a:lnTo>
                  <a:cubicBezTo>
                    <a:pt x="37452" y="3079"/>
                    <a:pt x="37384" y="3116"/>
                    <a:pt x="37317" y="3156"/>
                  </a:cubicBezTo>
                  <a:lnTo>
                    <a:pt x="37317" y="3156"/>
                  </a:lnTo>
                  <a:cubicBezTo>
                    <a:pt x="37386" y="3119"/>
                    <a:pt x="37454" y="3081"/>
                    <a:pt x="37523" y="3043"/>
                  </a:cubicBezTo>
                  <a:close/>
                  <a:moveTo>
                    <a:pt x="63564" y="3324"/>
                  </a:moveTo>
                  <a:cubicBezTo>
                    <a:pt x="63617" y="3354"/>
                    <a:pt x="63735" y="3422"/>
                    <a:pt x="63886" y="3512"/>
                  </a:cubicBezTo>
                  <a:lnTo>
                    <a:pt x="63886" y="3512"/>
                  </a:lnTo>
                  <a:cubicBezTo>
                    <a:pt x="63781" y="3444"/>
                    <a:pt x="63673" y="3378"/>
                    <a:pt x="63564" y="3324"/>
                  </a:cubicBezTo>
                  <a:close/>
                  <a:moveTo>
                    <a:pt x="30830" y="8348"/>
                  </a:moveTo>
                  <a:cubicBezTo>
                    <a:pt x="30747" y="8456"/>
                    <a:pt x="30657" y="8565"/>
                    <a:pt x="30567" y="8681"/>
                  </a:cubicBezTo>
                  <a:cubicBezTo>
                    <a:pt x="30661" y="8558"/>
                    <a:pt x="30746" y="8455"/>
                    <a:pt x="30830" y="8348"/>
                  </a:cubicBezTo>
                  <a:close/>
                  <a:moveTo>
                    <a:pt x="69977" y="10118"/>
                  </a:moveTo>
                  <a:cubicBezTo>
                    <a:pt x="69978" y="10125"/>
                    <a:pt x="69979" y="10132"/>
                    <a:pt x="69980" y="10139"/>
                  </a:cubicBezTo>
                  <a:cubicBezTo>
                    <a:pt x="69983" y="10154"/>
                    <a:pt x="69984" y="10160"/>
                    <a:pt x="69984" y="10160"/>
                  </a:cubicBezTo>
                  <a:cubicBezTo>
                    <a:pt x="69985" y="10160"/>
                    <a:pt x="69982" y="10141"/>
                    <a:pt x="69977" y="10118"/>
                  </a:cubicBezTo>
                  <a:close/>
                  <a:moveTo>
                    <a:pt x="69934" y="10597"/>
                  </a:moveTo>
                  <a:cubicBezTo>
                    <a:pt x="69934" y="10625"/>
                    <a:pt x="69934" y="10675"/>
                    <a:pt x="69937" y="10755"/>
                  </a:cubicBezTo>
                  <a:cubicBezTo>
                    <a:pt x="69937" y="10702"/>
                    <a:pt x="69936" y="10650"/>
                    <a:pt x="69934" y="10597"/>
                  </a:cubicBezTo>
                  <a:close/>
                  <a:moveTo>
                    <a:pt x="28364" y="14913"/>
                  </a:moveTo>
                  <a:lnTo>
                    <a:pt x="28364" y="14913"/>
                  </a:lnTo>
                  <a:cubicBezTo>
                    <a:pt x="28375" y="15086"/>
                    <a:pt x="28353" y="15227"/>
                    <a:pt x="28342" y="15486"/>
                  </a:cubicBezTo>
                  <a:cubicBezTo>
                    <a:pt x="28342" y="15335"/>
                    <a:pt x="28342" y="15032"/>
                    <a:pt x="28364" y="14913"/>
                  </a:cubicBezTo>
                  <a:close/>
                  <a:moveTo>
                    <a:pt x="28493" y="17183"/>
                  </a:moveTo>
                  <a:lnTo>
                    <a:pt x="28493" y="17183"/>
                  </a:lnTo>
                  <a:cubicBezTo>
                    <a:pt x="28493" y="17196"/>
                    <a:pt x="28493" y="17210"/>
                    <a:pt x="28494" y="17225"/>
                  </a:cubicBezTo>
                  <a:cubicBezTo>
                    <a:pt x="28494" y="17211"/>
                    <a:pt x="28493" y="17197"/>
                    <a:pt x="28493" y="17183"/>
                  </a:cubicBezTo>
                  <a:close/>
                  <a:moveTo>
                    <a:pt x="395" y="21652"/>
                  </a:moveTo>
                  <a:cubicBezTo>
                    <a:pt x="382" y="21681"/>
                    <a:pt x="370" y="21710"/>
                    <a:pt x="357" y="21740"/>
                  </a:cubicBezTo>
                  <a:cubicBezTo>
                    <a:pt x="370" y="21714"/>
                    <a:pt x="383" y="21685"/>
                    <a:pt x="395" y="21652"/>
                  </a:cubicBezTo>
                  <a:close/>
                  <a:moveTo>
                    <a:pt x="162" y="22161"/>
                  </a:moveTo>
                  <a:cubicBezTo>
                    <a:pt x="154" y="22176"/>
                    <a:pt x="146" y="22194"/>
                    <a:pt x="141" y="22215"/>
                  </a:cubicBezTo>
                  <a:cubicBezTo>
                    <a:pt x="138" y="22226"/>
                    <a:pt x="135" y="22239"/>
                    <a:pt x="132" y="22251"/>
                  </a:cubicBezTo>
                  <a:lnTo>
                    <a:pt x="132" y="22251"/>
                  </a:lnTo>
                  <a:cubicBezTo>
                    <a:pt x="143" y="22218"/>
                    <a:pt x="153" y="22188"/>
                    <a:pt x="162" y="22161"/>
                  </a:cubicBezTo>
                  <a:close/>
                  <a:moveTo>
                    <a:pt x="132" y="22251"/>
                  </a:moveTo>
                  <a:lnTo>
                    <a:pt x="132" y="22251"/>
                  </a:lnTo>
                  <a:cubicBezTo>
                    <a:pt x="132" y="22254"/>
                    <a:pt x="131" y="22256"/>
                    <a:pt x="130" y="22258"/>
                  </a:cubicBezTo>
                  <a:cubicBezTo>
                    <a:pt x="130" y="22259"/>
                    <a:pt x="130" y="22260"/>
                    <a:pt x="130" y="22261"/>
                  </a:cubicBezTo>
                  <a:lnTo>
                    <a:pt x="130" y="22261"/>
                  </a:lnTo>
                  <a:cubicBezTo>
                    <a:pt x="131" y="22258"/>
                    <a:pt x="132" y="22255"/>
                    <a:pt x="132" y="22251"/>
                  </a:cubicBezTo>
                  <a:close/>
                  <a:moveTo>
                    <a:pt x="130" y="22261"/>
                  </a:moveTo>
                  <a:cubicBezTo>
                    <a:pt x="123" y="22294"/>
                    <a:pt x="116" y="22330"/>
                    <a:pt x="109" y="22366"/>
                  </a:cubicBezTo>
                  <a:cubicBezTo>
                    <a:pt x="119" y="22335"/>
                    <a:pt x="129" y="22293"/>
                    <a:pt x="130" y="22261"/>
                  </a:cubicBezTo>
                  <a:close/>
                  <a:moveTo>
                    <a:pt x="22" y="23932"/>
                  </a:moveTo>
                  <a:cubicBezTo>
                    <a:pt x="22" y="23964"/>
                    <a:pt x="25" y="23997"/>
                    <a:pt x="30" y="24031"/>
                  </a:cubicBezTo>
                  <a:lnTo>
                    <a:pt x="30" y="24031"/>
                  </a:lnTo>
                  <a:cubicBezTo>
                    <a:pt x="27" y="23998"/>
                    <a:pt x="24" y="23966"/>
                    <a:pt x="22" y="23932"/>
                  </a:cubicBezTo>
                  <a:close/>
                  <a:moveTo>
                    <a:pt x="27820" y="25368"/>
                  </a:moveTo>
                  <a:cubicBezTo>
                    <a:pt x="27813" y="25385"/>
                    <a:pt x="27794" y="25433"/>
                    <a:pt x="27759" y="25520"/>
                  </a:cubicBezTo>
                  <a:cubicBezTo>
                    <a:pt x="27781" y="25470"/>
                    <a:pt x="27801" y="25419"/>
                    <a:pt x="27820" y="25368"/>
                  </a:cubicBezTo>
                  <a:close/>
                  <a:moveTo>
                    <a:pt x="562" y="25704"/>
                  </a:moveTo>
                  <a:cubicBezTo>
                    <a:pt x="571" y="25721"/>
                    <a:pt x="579" y="25739"/>
                    <a:pt x="587" y="25757"/>
                  </a:cubicBezTo>
                  <a:lnTo>
                    <a:pt x="587" y="25757"/>
                  </a:lnTo>
                  <a:cubicBezTo>
                    <a:pt x="584" y="25750"/>
                    <a:pt x="581" y="25742"/>
                    <a:pt x="578" y="25735"/>
                  </a:cubicBezTo>
                  <a:lnTo>
                    <a:pt x="578" y="25735"/>
                  </a:lnTo>
                  <a:cubicBezTo>
                    <a:pt x="572" y="25724"/>
                    <a:pt x="567" y="25713"/>
                    <a:pt x="562" y="25704"/>
                  </a:cubicBezTo>
                  <a:close/>
                  <a:moveTo>
                    <a:pt x="587" y="25757"/>
                  </a:moveTo>
                  <a:cubicBezTo>
                    <a:pt x="646" y="25898"/>
                    <a:pt x="710" y="26038"/>
                    <a:pt x="778" y="26179"/>
                  </a:cubicBezTo>
                  <a:cubicBezTo>
                    <a:pt x="711" y="26035"/>
                    <a:pt x="652" y="25899"/>
                    <a:pt x="587" y="25757"/>
                  </a:cubicBezTo>
                  <a:close/>
                  <a:moveTo>
                    <a:pt x="27424" y="26427"/>
                  </a:moveTo>
                  <a:cubicBezTo>
                    <a:pt x="27419" y="26439"/>
                    <a:pt x="27415" y="26450"/>
                    <a:pt x="27410" y="26461"/>
                  </a:cubicBezTo>
                  <a:lnTo>
                    <a:pt x="27410" y="26461"/>
                  </a:lnTo>
                  <a:cubicBezTo>
                    <a:pt x="27415" y="26450"/>
                    <a:pt x="27420" y="26439"/>
                    <a:pt x="27424" y="26427"/>
                  </a:cubicBezTo>
                  <a:close/>
                  <a:moveTo>
                    <a:pt x="27241" y="26741"/>
                  </a:moveTo>
                  <a:cubicBezTo>
                    <a:pt x="27187" y="26870"/>
                    <a:pt x="27100" y="27011"/>
                    <a:pt x="27014" y="27173"/>
                  </a:cubicBezTo>
                  <a:cubicBezTo>
                    <a:pt x="27068" y="27065"/>
                    <a:pt x="27154" y="26913"/>
                    <a:pt x="27241" y="26741"/>
                  </a:cubicBezTo>
                  <a:close/>
                  <a:moveTo>
                    <a:pt x="23806" y="31082"/>
                  </a:moveTo>
                  <a:lnTo>
                    <a:pt x="23806" y="31082"/>
                  </a:lnTo>
                  <a:cubicBezTo>
                    <a:pt x="23757" y="31124"/>
                    <a:pt x="23696" y="31175"/>
                    <a:pt x="23631" y="31231"/>
                  </a:cubicBezTo>
                  <a:lnTo>
                    <a:pt x="23631" y="31231"/>
                  </a:lnTo>
                  <a:cubicBezTo>
                    <a:pt x="23719" y="31160"/>
                    <a:pt x="23767" y="31121"/>
                    <a:pt x="23806" y="31082"/>
                  </a:cubicBezTo>
                  <a:close/>
                  <a:moveTo>
                    <a:pt x="23179" y="31579"/>
                  </a:moveTo>
                  <a:lnTo>
                    <a:pt x="23071" y="31655"/>
                  </a:lnTo>
                  <a:cubicBezTo>
                    <a:pt x="23055" y="31669"/>
                    <a:pt x="23048" y="31676"/>
                    <a:pt x="23048" y="31676"/>
                  </a:cubicBezTo>
                  <a:cubicBezTo>
                    <a:pt x="23050" y="31676"/>
                    <a:pt x="23096" y="31640"/>
                    <a:pt x="23167" y="31589"/>
                  </a:cubicBezTo>
                  <a:lnTo>
                    <a:pt x="23167" y="31589"/>
                  </a:lnTo>
                  <a:cubicBezTo>
                    <a:pt x="23171" y="31586"/>
                    <a:pt x="23175" y="31583"/>
                    <a:pt x="23179" y="31579"/>
                  </a:cubicBezTo>
                  <a:close/>
                  <a:moveTo>
                    <a:pt x="6267" y="31896"/>
                  </a:moveTo>
                  <a:cubicBezTo>
                    <a:pt x="6266" y="31896"/>
                    <a:pt x="6301" y="31921"/>
                    <a:pt x="6352" y="31957"/>
                  </a:cubicBezTo>
                  <a:cubicBezTo>
                    <a:pt x="6359" y="31961"/>
                    <a:pt x="6367" y="31965"/>
                    <a:pt x="6375" y="31970"/>
                  </a:cubicBezTo>
                  <a:lnTo>
                    <a:pt x="6375" y="31970"/>
                  </a:lnTo>
                  <a:cubicBezTo>
                    <a:pt x="6298" y="31917"/>
                    <a:pt x="6267" y="31896"/>
                    <a:pt x="6267" y="31896"/>
                  </a:cubicBezTo>
                  <a:close/>
                  <a:moveTo>
                    <a:pt x="20825" y="33037"/>
                  </a:moveTo>
                  <a:cubicBezTo>
                    <a:pt x="20819" y="33040"/>
                    <a:pt x="20814" y="33043"/>
                    <a:pt x="20808" y="33047"/>
                  </a:cubicBezTo>
                  <a:lnTo>
                    <a:pt x="20808" y="33047"/>
                  </a:lnTo>
                  <a:cubicBezTo>
                    <a:pt x="20814" y="33044"/>
                    <a:pt x="20819" y="33041"/>
                    <a:pt x="20825" y="33037"/>
                  </a:cubicBezTo>
                  <a:close/>
                  <a:moveTo>
                    <a:pt x="50488" y="1"/>
                  </a:moveTo>
                  <a:cubicBezTo>
                    <a:pt x="50209" y="1"/>
                    <a:pt x="49917" y="19"/>
                    <a:pt x="49577" y="19"/>
                  </a:cubicBezTo>
                  <a:cubicBezTo>
                    <a:pt x="49318" y="41"/>
                    <a:pt x="48983" y="51"/>
                    <a:pt x="48897" y="73"/>
                  </a:cubicBezTo>
                  <a:lnTo>
                    <a:pt x="49361" y="41"/>
                  </a:lnTo>
                  <a:lnTo>
                    <a:pt x="49815" y="30"/>
                  </a:lnTo>
                  <a:lnTo>
                    <a:pt x="49815" y="30"/>
                  </a:lnTo>
                  <a:cubicBezTo>
                    <a:pt x="49555" y="41"/>
                    <a:pt x="49307" y="51"/>
                    <a:pt x="49005" y="73"/>
                  </a:cubicBezTo>
                  <a:cubicBezTo>
                    <a:pt x="48713" y="95"/>
                    <a:pt x="48378" y="105"/>
                    <a:pt x="47946" y="149"/>
                  </a:cubicBezTo>
                  <a:cubicBezTo>
                    <a:pt x="48022" y="138"/>
                    <a:pt x="48270" y="105"/>
                    <a:pt x="48443" y="95"/>
                  </a:cubicBezTo>
                  <a:lnTo>
                    <a:pt x="48443" y="95"/>
                  </a:lnTo>
                  <a:cubicBezTo>
                    <a:pt x="48194" y="105"/>
                    <a:pt x="47968" y="138"/>
                    <a:pt x="47708" y="159"/>
                  </a:cubicBezTo>
                  <a:cubicBezTo>
                    <a:pt x="47741" y="138"/>
                    <a:pt x="48022" y="116"/>
                    <a:pt x="48356" y="84"/>
                  </a:cubicBezTo>
                  <a:cubicBezTo>
                    <a:pt x="48691" y="51"/>
                    <a:pt x="49091" y="41"/>
                    <a:pt x="49372" y="19"/>
                  </a:cubicBezTo>
                  <a:cubicBezTo>
                    <a:pt x="49162" y="19"/>
                    <a:pt x="48645" y="65"/>
                    <a:pt x="48552" y="65"/>
                  </a:cubicBezTo>
                  <a:cubicBezTo>
                    <a:pt x="48526" y="65"/>
                    <a:pt x="48534" y="61"/>
                    <a:pt x="48594" y="51"/>
                  </a:cubicBezTo>
                  <a:lnTo>
                    <a:pt x="48594" y="51"/>
                  </a:lnTo>
                  <a:cubicBezTo>
                    <a:pt x="48400" y="73"/>
                    <a:pt x="48151" y="95"/>
                    <a:pt x="47870" y="127"/>
                  </a:cubicBezTo>
                  <a:lnTo>
                    <a:pt x="47428" y="159"/>
                  </a:lnTo>
                  <a:cubicBezTo>
                    <a:pt x="47276" y="181"/>
                    <a:pt x="47114" y="203"/>
                    <a:pt x="46942" y="224"/>
                  </a:cubicBezTo>
                  <a:lnTo>
                    <a:pt x="46985" y="213"/>
                  </a:lnTo>
                  <a:lnTo>
                    <a:pt x="46985" y="213"/>
                  </a:lnTo>
                  <a:cubicBezTo>
                    <a:pt x="46877" y="224"/>
                    <a:pt x="46661" y="257"/>
                    <a:pt x="46466" y="278"/>
                  </a:cubicBezTo>
                  <a:lnTo>
                    <a:pt x="46812" y="224"/>
                  </a:lnTo>
                  <a:lnTo>
                    <a:pt x="46812" y="224"/>
                  </a:lnTo>
                  <a:cubicBezTo>
                    <a:pt x="46542" y="257"/>
                    <a:pt x="46272" y="289"/>
                    <a:pt x="46023" y="332"/>
                  </a:cubicBezTo>
                  <a:cubicBezTo>
                    <a:pt x="45962" y="343"/>
                    <a:pt x="45900" y="352"/>
                    <a:pt x="45838" y="360"/>
                  </a:cubicBezTo>
                  <a:lnTo>
                    <a:pt x="45838" y="360"/>
                  </a:lnTo>
                  <a:cubicBezTo>
                    <a:pt x="45851" y="363"/>
                    <a:pt x="45779" y="381"/>
                    <a:pt x="45814" y="381"/>
                  </a:cubicBezTo>
                  <a:cubicBezTo>
                    <a:pt x="45831" y="381"/>
                    <a:pt x="45872" y="377"/>
                    <a:pt x="45959" y="365"/>
                  </a:cubicBezTo>
                  <a:lnTo>
                    <a:pt x="45959" y="365"/>
                  </a:lnTo>
                  <a:cubicBezTo>
                    <a:pt x="45278" y="473"/>
                    <a:pt x="45095" y="516"/>
                    <a:pt x="44879" y="548"/>
                  </a:cubicBezTo>
                  <a:cubicBezTo>
                    <a:pt x="44479" y="602"/>
                    <a:pt x="44079" y="678"/>
                    <a:pt x="43690" y="786"/>
                  </a:cubicBezTo>
                  <a:cubicBezTo>
                    <a:pt x="43840" y="744"/>
                    <a:pt x="44208" y="664"/>
                    <a:pt x="44226" y="664"/>
                  </a:cubicBezTo>
                  <a:cubicBezTo>
                    <a:pt x="44231" y="664"/>
                    <a:pt x="44205" y="671"/>
                    <a:pt x="44133" y="689"/>
                  </a:cubicBezTo>
                  <a:lnTo>
                    <a:pt x="43323" y="872"/>
                  </a:lnTo>
                  <a:cubicBezTo>
                    <a:pt x="42988" y="964"/>
                    <a:pt x="42899" y="991"/>
                    <a:pt x="42911" y="991"/>
                  </a:cubicBezTo>
                  <a:cubicBezTo>
                    <a:pt x="42928" y="991"/>
                    <a:pt x="43139" y="940"/>
                    <a:pt x="43156" y="940"/>
                  </a:cubicBezTo>
                  <a:cubicBezTo>
                    <a:pt x="43163" y="940"/>
                    <a:pt x="43140" y="947"/>
                    <a:pt x="43064" y="970"/>
                  </a:cubicBezTo>
                  <a:cubicBezTo>
                    <a:pt x="42751" y="1034"/>
                    <a:pt x="42459" y="1132"/>
                    <a:pt x="42157" y="1240"/>
                  </a:cubicBezTo>
                  <a:lnTo>
                    <a:pt x="42157" y="1229"/>
                  </a:lnTo>
                  <a:cubicBezTo>
                    <a:pt x="41055" y="1553"/>
                    <a:pt x="41865" y="1326"/>
                    <a:pt x="40882" y="1661"/>
                  </a:cubicBezTo>
                  <a:lnTo>
                    <a:pt x="41293" y="1499"/>
                  </a:lnTo>
                  <a:lnTo>
                    <a:pt x="40785" y="1672"/>
                  </a:lnTo>
                  <a:lnTo>
                    <a:pt x="40882" y="1628"/>
                  </a:lnTo>
                  <a:lnTo>
                    <a:pt x="40882" y="1628"/>
                  </a:lnTo>
                  <a:lnTo>
                    <a:pt x="40526" y="1758"/>
                  </a:lnTo>
                  <a:lnTo>
                    <a:pt x="40245" y="1866"/>
                  </a:lnTo>
                  <a:lnTo>
                    <a:pt x="39629" y="2104"/>
                  </a:lnTo>
                  <a:cubicBezTo>
                    <a:pt x="39646" y="2099"/>
                    <a:pt x="39656" y="2097"/>
                    <a:pt x="39661" y="2097"/>
                  </a:cubicBezTo>
                  <a:cubicBezTo>
                    <a:pt x="39693" y="2097"/>
                    <a:pt x="39501" y="2186"/>
                    <a:pt x="39100" y="2363"/>
                  </a:cubicBezTo>
                  <a:cubicBezTo>
                    <a:pt x="38927" y="2417"/>
                    <a:pt x="38765" y="2482"/>
                    <a:pt x="38614" y="2557"/>
                  </a:cubicBezTo>
                  <a:cubicBezTo>
                    <a:pt x="38808" y="2460"/>
                    <a:pt x="39003" y="2374"/>
                    <a:pt x="39208" y="2287"/>
                  </a:cubicBezTo>
                  <a:lnTo>
                    <a:pt x="39381" y="2201"/>
                  </a:lnTo>
                  <a:lnTo>
                    <a:pt x="39381" y="2201"/>
                  </a:lnTo>
                  <a:cubicBezTo>
                    <a:pt x="39208" y="2276"/>
                    <a:pt x="38992" y="2363"/>
                    <a:pt x="38787" y="2460"/>
                  </a:cubicBezTo>
                  <a:cubicBezTo>
                    <a:pt x="38589" y="2543"/>
                    <a:pt x="38411" y="2637"/>
                    <a:pt x="38292" y="2692"/>
                  </a:cubicBezTo>
                  <a:lnTo>
                    <a:pt x="38292" y="2692"/>
                  </a:lnTo>
                  <a:lnTo>
                    <a:pt x="38538" y="2579"/>
                  </a:lnTo>
                  <a:lnTo>
                    <a:pt x="38538" y="2579"/>
                  </a:lnTo>
                  <a:cubicBezTo>
                    <a:pt x="38225" y="2730"/>
                    <a:pt x="37912" y="2881"/>
                    <a:pt x="37610" y="3043"/>
                  </a:cubicBezTo>
                  <a:cubicBezTo>
                    <a:pt x="37561" y="3068"/>
                    <a:pt x="37539" y="3077"/>
                    <a:pt x="37536" y="3077"/>
                  </a:cubicBezTo>
                  <a:cubicBezTo>
                    <a:pt x="37529" y="3077"/>
                    <a:pt x="37604" y="3033"/>
                    <a:pt x="37685" y="2989"/>
                  </a:cubicBezTo>
                  <a:lnTo>
                    <a:pt x="37685" y="2989"/>
                  </a:lnTo>
                  <a:lnTo>
                    <a:pt x="37091" y="3303"/>
                  </a:lnTo>
                  <a:cubicBezTo>
                    <a:pt x="37166" y="3251"/>
                    <a:pt x="37241" y="3202"/>
                    <a:pt x="37317" y="3156"/>
                  </a:cubicBezTo>
                  <a:lnTo>
                    <a:pt x="37317" y="3156"/>
                  </a:lnTo>
                  <a:cubicBezTo>
                    <a:pt x="37094" y="3278"/>
                    <a:pt x="36871" y="3397"/>
                    <a:pt x="36648" y="3529"/>
                  </a:cubicBezTo>
                  <a:cubicBezTo>
                    <a:pt x="36602" y="3557"/>
                    <a:pt x="36296" y="3715"/>
                    <a:pt x="36292" y="3715"/>
                  </a:cubicBezTo>
                  <a:cubicBezTo>
                    <a:pt x="36291" y="3715"/>
                    <a:pt x="36297" y="3711"/>
                    <a:pt x="36313" y="3702"/>
                  </a:cubicBezTo>
                  <a:lnTo>
                    <a:pt x="36313" y="3702"/>
                  </a:lnTo>
                  <a:cubicBezTo>
                    <a:pt x="36065" y="3832"/>
                    <a:pt x="35784" y="4026"/>
                    <a:pt x="35482" y="4210"/>
                  </a:cubicBezTo>
                  <a:lnTo>
                    <a:pt x="35017" y="4523"/>
                  </a:lnTo>
                  <a:lnTo>
                    <a:pt x="34780" y="4674"/>
                  </a:lnTo>
                  <a:lnTo>
                    <a:pt x="34553" y="4836"/>
                  </a:lnTo>
                  <a:cubicBezTo>
                    <a:pt x="34531" y="4858"/>
                    <a:pt x="34466" y="4901"/>
                    <a:pt x="34337" y="4998"/>
                  </a:cubicBezTo>
                  <a:cubicBezTo>
                    <a:pt x="34056" y="5193"/>
                    <a:pt x="33797" y="5398"/>
                    <a:pt x="33527" y="5603"/>
                  </a:cubicBezTo>
                  <a:cubicBezTo>
                    <a:pt x="33397" y="5711"/>
                    <a:pt x="33257" y="5830"/>
                    <a:pt x="33127" y="5938"/>
                  </a:cubicBezTo>
                  <a:cubicBezTo>
                    <a:pt x="32987" y="6057"/>
                    <a:pt x="32835" y="6186"/>
                    <a:pt x="32695" y="6327"/>
                  </a:cubicBezTo>
                  <a:lnTo>
                    <a:pt x="32339" y="6629"/>
                  </a:lnTo>
                  <a:cubicBezTo>
                    <a:pt x="32235" y="6733"/>
                    <a:pt x="32204" y="6766"/>
                    <a:pt x="32207" y="6766"/>
                  </a:cubicBezTo>
                  <a:cubicBezTo>
                    <a:pt x="32211" y="6766"/>
                    <a:pt x="32265" y="6718"/>
                    <a:pt x="32306" y="6683"/>
                  </a:cubicBezTo>
                  <a:cubicBezTo>
                    <a:pt x="32334" y="6662"/>
                    <a:pt x="32358" y="6646"/>
                    <a:pt x="32362" y="6646"/>
                  </a:cubicBezTo>
                  <a:cubicBezTo>
                    <a:pt x="32364" y="6646"/>
                    <a:pt x="32361" y="6650"/>
                    <a:pt x="32349" y="6662"/>
                  </a:cubicBezTo>
                  <a:cubicBezTo>
                    <a:pt x="32317" y="6694"/>
                    <a:pt x="32231" y="6770"/>
                    <a:pt x="32047" y="6964"/>
                  </a:cubicBezTo>
                  <a:cubicBezTo>
                    <a:pt x="31775" y="7248"/>
                    <a:pt x="31732" y="7287"/>
                    <a:pt x="31726" y="7287"/>
                  </a:cubicBezTo>
                  <a:cubicBezTo>
                    <a:pt x="31724" y="7287"/>
                    <a:pt x="31727" y="7281"/>
                    <a:pt x="31725" y="7281"/>
                  </a:cubicBezTo>
                  <a:cubicBezTo>
                    <a:pt x="31721" y="7281"/>
                    <a:pt x="31708" y="7292"/>
                    <a:pt x="31658" y="7342"/>
                  </a:cubicBezTo>
                  <a:lnTo>
                    <a:pt x="31172" y="7904"/>
                  </a:lnTo>
                  <a:cubicBezTo>
                    <a:pt x="31091" y="8015"/>
                    <a:pt x="31001" y="8136"/>
                    <a:pt x="30901" y="8257"/>
                  </a:cubicBezTo>
                  <a:lnTo>
                    <a:pt x="30901" y="8257"/>
                  </a:lnTo>
                  <a:cubicBezTo>
                    <a:pt x="30919" y="8233"/>
                    <a:pt x="30938" y="8209"/>
                    <a:pt x="30956" y="8185"/>
                  </a:cubicBezTo>
                  <a:lnTo>
                    <a:pt x="30956" y="8185"/>
                  </a:lnTo>
                  <a:lnTo>
                    <a:pt x="30621" y="8595"/>
                  </a:lnTo>
                  <a:cubicBezTo>
                    <a:pt x="30890" y="8227"/>
                    <a:pt x="31114" y="7941"/>
                    <a:pt x="31106" y="7941"/>
                  </a:cubicBezTo>
                  <a:cubicBezTo>
                    <a:pt x="31103" y="7941"/>
                    <a:pt x="31061" y="7988"/>
                    <a:pt x="30967" y="8098"/>
                  </a:cubicBezTo>
                  <a:cubicBezTo>
                    <a:pt x="30913" y="8206"/>
                    <a:pt x="30837" y="8303"/>
                    <a:pt x="30762" y="8390"/>
                  </a:cubicBezTo>
                  <a:cubicBezTo>
                    <a:pt x="30643" y="8552"/>
                    <a:pt x="30492" y="8757"/>
                    <a:pt x="30351" y="8973"/>
                  </a:cubicBezTo>
                  <a:cubicBezTo>
                    <a:pt x="30276" y="9081"/>
                    <a:pt x="30200" y="9178"/>
                    <a:pt x="30135" y="9286"/>
                  </a:cubicBezTo>
                  <a:lnTo>
                    <a:pt x="29962" y="9578"/>
                  </a:lnTo>
                  <a:cubicBezTo>
                    <a:pt x="29898" y="9675"/>
                    <a:pt x="29844" y="9772"/>
                    <a:pt x="29800" y="9880"/>
                  </a:cubicBezTo>
                  <a:cubicBezTo>
                    <a:pt x="29736" y="9977"/>
                    <a:pt x="29682" y="10085"/>
                    <a:pt x="29628" y="10183"/>
                  </a:cubicBezTo>
                  <a:lnTo>
                    <a:pt x="29725" y="9999"/>
                  </a:lnTo>
                  <a:lnTo>
                    <a:pt x="29725" y="9999"/>
                  </a:lnTo>
                  <a:cubicBezTo>
                    <a:pt x="29401" y="10593"/>
                    <a:pt x="29498" y="10442"/>
                    <a:pt x="29152" y="11252"/>
                  </a:cubicBezTo>
                  <a:cubicBezTo>
                    <a:pt x="29120" y="11317"/>
                    <a:pt x="29088" y="11382"/>
                    <a:pt x="29066" y="11436"/>
                  </a:cubicBezTo>
                  <a:lnTo>
                    <a:pt x="29023" y="11576"/>
                  </a:lnTo>
                  <a:cubicBezTo>
                    <a:pt x="29014" y="11599"/>
                    <a:pt x="29006" y="11612"/>
                    <a:pt x="29004" y="11612"/>
                  </a:cubicBezTo>
                  <a:cubicBezTo>
                    <a:pt x="29000" y="11612"/>
                    <a:pt x="29004" y="11589"/>
                    <a:pt x="29023" y="11533"/>
                  </a:cubicBezTo>
                  <a:lnTo>
                    <a:pt x="29023" y="11533"/>
                  </a:lnTo>
                  <a:lnTo>
                    <a:pt x="28807" y="12181"/>
                  </a:lnTo>
                  <a:cubicBezTo>
                    <a:pt x="28788" y="12266"/>
                    <a:pt x="28777" y="12303"/>
                    <a:pt x="28776" y="12303"/>
                  </a:cubicBezTo>
                  <a:cubicBezTo>
                    <a:pt x="28774" y="12303"/>
                    <a:pt x="28787" y="12241"/>
                    <a:pt x="28818" y="12138"/>
                  </a:cubicBezTo>
                  <a:lnTo>
                    <a:pt x="28818" y="12138"/>
                  </a:lnTo>
                  <a:cubicBezTo>
                    <a:pt x="28764" y="12300"/>
                    <a:pt x="28731" y="12472"/>
                    <a:pt x="28688" y="12635"/>
                  </a:cubicBezTo>
                  <a:cubicBezTo>
                    <a:pt x="28634" y="12807"/>
                    <a:pt x="28591" y="12969"/>
                    <a:pt x="28569" y="13142"/>
                  </a:cubicBezTo>
                  <a:lnTo>
                    <a:pt x="28569" y="13131"/>
                  </a:lnTo>
                  <a:cubicBezTo>
                    <a:pt x="28548" y="13283"/>
                    <a:pt x="28494" y="13607"/>
                    <a:pt x="28483" y="13769"/>
                  </a:cubicBezTo>
                  <a:cubicBezTo>
                    <a:pt x="28472" y="13835"/>
                    <a:pt x="28467" y="13859"/>
                    <a:pt x="28466" y="13859"/>
                  </a:cubicBezTo>
                  <a:cubicBezTo>
                    <a:pt x="28463" y="13859"/>
                    <a:pt x="28485" y="13696"/>
                    <a:pt x="28484" y="13696"/>
                  </a:cubicBezTo>
                  <a:lnTo>
                    <a:pt x="28484" y="13696"/>
                  </a:lnTo>
                  <a:cubicBezTo>
                    <a:pt x="28484" y="13696"/>
                    <a:pt x="28484" y="13699"/>
                    <a:pt x="28483" y="13704"/>
                  </a:cubicBezTo>
                  <a:cubicBezTo>
                    <a:pt x="28461" y="13898"/>
                    <a:pt x="28429" y="14082"/>
                    <a:pt x="28418" y="14276"/>
                  </a:cubicBezTo>
                  <a:cubicBezTo>
                    <a:pt x="28414" y="14319"/>
                    <a:pt x="28412" y="14338"/>
                    <a:pt x="28410" y="14338"/>
                  </a:cubicBezTo>
                  <a:cubicBezTo>
                    <a:pt x="28409" y="14338"/>
                    <a:pt x="28411" y="14279"/>
                    <a:pt x="28418" y="14190"/>
                  </a:cubicBezTo>
                  <a:cubicBezTo>
                    <a:pt x="28429" y="14049"/>
                    <a:pt x="28461" y="13833"/>
                    <a:pt x="28483" y="13639"/>
                  </a:cubicBezTo>
                  <a:lnTo>
                    <a:pt x="28483" y="13639"/>
                  </a:lnTo>
                  <a:cubicBezTo>
                    <a:pt x="28386" y="14168"/>
                    <a:pt x="28407" y="14114"/>
                    <a:pt x="28332" y="15259"/>
                  </a:cubicBezTo>
                  <a:cubicBezTo>
                    <a:pt x="28342" y="15076"/>
                    <a:pt x="28342" y="14903"/>
                    <a:pt x="28353" y="14719"/>
                  </a:cubicBezTo>
                  <a:lnTo>
                    <a:pt x="28353" y="14719"/>
                  </a:lnTo>
                  <a:cubicBezTo>
                    <a:pt x="28332" y="14892"/>
                    <a:pt x="28321" y="15086"/>
                    <a:pt x="28310" y="15313"/>
                  </a:cubicBezTo>
                  <a:cubicBezTo>
                    <a:pt x="28299" y="15540"/>
                    <a:pt x="28299" y="15799"/>
                    <a:pt x="28299" y="16102"/>
                  </a:cubicBezTo>
                  <a:cubicBezTo>
                    <a:pt x="28299" y="15992"/>
                    <a:pt x="28325" y="15309"/>
                    <a:pt x="28337" y="15309"/>
                  </a:cubicBezTo>
                  <a:cubicBezTo>
                    <a:pt x="28340" y="15309"/>
                    <a:pt x="28342" y="15362"/>
                    <a:pt x="28342" y="15497"/>
                  </a:cubicBezTo>
                  <a:cubicBezTo>
                    <a:pt x="28342" y="15680"/>
                    <a:pt x="28321" y="15907"/>
                    <a:pt x="28342" y="16242"/>
                  </a:cubicBezTo>
                  <a:cubicBezTo>
                    <a:pt x="28332" y="16318"/>
                    <a:pt x="28332" y="16382"/>
                    <a:pt x="28342" y="16458"/>
                  </a:cubicBezTo>
                  <a:cubicBezTo>
                    <a:pt x="28342" y="16598"/>
                    <a:pt x="28353" y="16771"/>
                    <a:pt x="28353" y="16976"/>
                  </a:cubicBezTo>
                  <a:lnTo>
                    <a:pt x="28342" y="16955"/>
                  </a:lnTo>
                  <a:lnTo>
                    <a:pt x="28342" y="16955"/>
                  </a:lnTo>
                  <a:cubicBezTo>
                    <a:pt x="28364" y="17398"/>
                    <a:pt x="28375" y="17355"/>
                    <a:pt x="28386" y="17614"/>
                  </a:cubicBezTo>
                  <a:cubicBezTo>
                    <a:pt x="28407" y="17851"/>
                    <a:pt x="28407" y="18089"/>
                    <a:pt x="28407" y="18327"/>
                  </a:cubicBezTo>
                  <a:cubicBezTo>
                    <a:pt x="28415" y="18525"/>
                    <a:pt x="28419" y="18589"/>
                    <a:pt x="28420" y="18589"/>
                  </a:cubicBezTo>
                  <a:cubicBezTo>
                    <a:pt x="28422" y="18589"/>
                    <a:pt x="28418" y="18370"/>
                    <a:pt x="28424" y="18370"/>
                  </a:cubicBezTo>
                  <a:cubicBezTo>
                    <a:pt x="28427" y="18370"/>
                    <a:pt x="28435" y="18452"/>
                    <a:pt x="28450" y="18715"/>
                  </a:cubicBezTo>
                  <a:cubicBezTo>
                    <a:pt x="28472" y="19363"/>
                    <a:pt x="28504" y="19828"/>
                    <a:pt x="28526" y="20606"/>
                  </a:cubicBezTo>
                  <a:cubicBezTo>
                    <a:pt x="28526" y="20749"/>
                    <a:pt x="28525" y="20794"/>
                    <a:pt x="28523" y="20794"/>
                  </a:cubicBezTo>
                  <a:cubicBezTo>
                    <a:pt x="28521" y="20794"/>
                    <a:pt x="28517" y="20660"/>
                    <a:pt x="28516" y="20660"/>
                  </a:cubicBezTo>
                  <a:cubicBezTo>
                    <a:pt x="28515" y="20660"/>
                    <a:pt x="28515" y="20669"/>
                    <a:pt x="28515" y="20692"/>
                  </a:cubicBezTo>
                  <a:cubicBezTo>
                    <a:pt x="28526" y="20822"/>
                    <a:pt x="28526" y="20962"/>
                    <a:pt x="28526" y="21092"/>
                  </a:cubicBezTo>
                  <a:lnTo>
                    <a:pt x="28526" y="21146"/>
                  </a:lnTo>
                  <a:cubicBezTo>
                    <a:pt x="28526" y="21491"/>
                    <a:pt x="28548" y="21178"/>
                    <a:pt x="28526" y="21707"/>
                  </a:cubicBezTo>
                  <a:cubicBezTo>
                    <a:pt x="28548" y="21858"/>
                    <a:pt x="28440" y="22809"/>
                    <a:pt x="28332" y="23468"/>
                  </a:cubicBezTo>
                  <a:cubicBezTo>
                    <a:pt x="28321" y="23509"/>
                    <a:pt x="28315" y="23524"/>
                    <a:pt x="28313" y="23524"/>
                  </a:cubicBezTo>
                  <a:cubicBezTo>
                    <a:pt x="28307" y="23524"/>
                    <a:pt x="28321" y="23428"/>
                    <a:pt x="28315" y="23428"/>
                  </a:cubicBezTo>
                  <a:cubicBezTo>
                    <a:pt x="28314" y="23428"/>
                    <a:pt x="28312" y="23430"/>
                    <a:pt x="28310" y="23435"/>
                  </a:cubicBezTo>
                  <a:cubicBezTo>
                    <a:pt x="28245" y="23878"/>
                    <a:pt x="28180" y="24073"/>
                    <a:pt x="28159" y="24245"/>
                  </a:cubicBezTo>
                  <a:cubicBezTo>
                    <a:pt x="28126" y="24418"/>
                    <a:pt x="28072" y="24559"/>
                    <a:pt x="27975" y="24915"/>
                  </a:cubicBezTo>
                  <a:cubicBezTo>
                    <a:pt x="27919" y="25067"/>
                    <a:pt x="27875" y="25220"/>
                    <a:pt x="27820" y="25368"/>
                  </a:cubicBezTo>
                  <a:lnTo>
                    <a:pt x="27820" y="25368"/>
                  </a:lnTo>
                  <a:cubicBezTo>
                    <a:pt x="27822" y="25363"/>
                    <a:pt x="27824" y="25361"/>
                    <a:pt x="27824" y="25361"/>
                  </a:cubicBezTo>
                  <a:lnTo>
                    <a:pt x="27824" y="25361"/>
                  </a:lnTo>
                  <a:cubicBezTo>
                    <a:pt x="27826" y="25361"/>
                    <a:pt x="27812" y="25403"/>
                    <a:pt x="27791" y="25477"/>
                  </a:cubicBezTo>
                  <a:cubicBezTo>
                    <a:pt x="27737" y="25628"/>
                    <a:pt x="27651" y="25898"/>
                    <a:pt x="27543" y="26136"/>
                  </a:cubicBezTo>
                  <a:cubicBezTo>
                    <a:pt x="27619" y="25984"/>
                    <a:pt x="27683" y="25855"/>
                    <a:pt x="27716" y="25768"/>
                  </a:cubicBezTo>
                  <a:lnTo>
                    <a:pt x="27716" y="25768"/>
                  </a:lnTo>
                  <a:cubicBezTo>
                    <a:pt x="27673" y="25909"/>
                    <a:pt x="27608" y="26028"/>
                    <a:pt x="27554" y="26157"/>
                  </a:cubicBezTo>
                  <a:lnTo>
                    <a:pt x="27478" y="26352"/>
                  </a:lnTo>
                  <a:lnTo>
                    <a:pt x="27392" y="26546"/>
                  </a:lnTo>
                  <a:cubicBezTo>
                    <a:pt x="27376" y="26572"/>
                    <a:pt x="27367" y="26583"/>
                    <a:pt x="27365" y="26583"/>
                  </a:cubicBezTo>
                  <a:cubicBezTo>
                    <a:pt x="27360" y="26583"/>
                    <a:pt x="27380" y="26534"/>
                    <a:pt x="27410" y="26461"/>
                  </a:cubicBezTo>
                  <a:lnTo>
                    <a:pt x="27410" y="26461"/>
                  </a:lnTo>
                  <a:cubicBezTo>
                    <a:pt x="27393" y="26500"/>
                    <a:pt x="27376" y="26534"/>
                    <a:pt x="27359" y="26568"/>
                  </a:cubicBezTo>
                  <a:cubicBezTo>
                    <a:pt x="27309" y="26672"/>
                    <a:pt x="27286" y="26714"/>
                    <a:pt x="27283" y="26714"/>
                  </a:cubicBezTo>
                  <a:cubicBezTo>
                    <a:pt x="27277" y="26714"/>
                    <a:pt x="27317" y="26611"/>
                    <a:pt x="27370" y="26492"/>
                  </a:cubicBezTo>
                  <a:cubicBezTo>
                    <a:pt x="27413" y="26395"/>
                    <a:pt x="27467" y="26308"/>
                    <a:pt x="27500" y="26222"/>
                  </a:cubicBezTo>
                  <a:cubicBezTo>
                    <a:pt x="27554" y="26114"/>
                    <a:pt x="27597" y="25995"/>
                    <a:pt x="27619" y="25876"/>
                  </a:cubicBezTo>
                  <a:lnTo>
                    <a:pt x="27619" y="25876"/>
                  </a:lnTo>
                  <a:lnTo>
                    <a:pt x="27511" y="26136"/>
                  </a:lnTo>
                  <a:cubicBezTo>
                    <a:pt x="27528" y="26093"/>
                    <a:pt x="27538" y="26064"/>
                    <a:pt x="27536" y="26064"/>
                  </a:cubicBezTo>
                  <a:lnTo>
                    <a:pt x="27536" y="26064"/>
                  </a:lnTo>
                  <a:cubicBezTo>
                    <a:pt x="27536" y="26064"/>
                    <a:pt x="27535" y="26066"/>
                    <a:pt x="27532" y="26071"/>
                  </a:cubicBezTo>
                  <a:cubicBezTo>
                    <a:pt x="27521" y="26092"/>
                    <a:pt x="27489" y="26179"/>
                    <a:pt x="27435" y="26308"/>
                  </a:cubicBezTo>
                  <a:cubicBezTo>
                    <a:pt x="27403" y="26362"/>
                    <a:pt x="27370" y="26416"/>
                    <a:pt x="27338" y="26470"/>
                  </a:cubicBezTo>
                  <a:lnTo>
                    <a:pt x="27327" y="26514"/>
                  </a:lnTo>
                  <a:cubicBezTo>
                    <a:pt x="27241" y="26676"/>
                    <a:pt x="27165" y="26838"/>
                    <a:pt x="27068" y="27000"/>
                  </a:cubicBezTo>
                  <a:cubicBezTo>
                    <a:pt x="26981" y="27151"/>
                    <a:pt x="26895" y="27324"/>
                    <a:pt x="26798" y="27475"/>
                  </a:cubicBezTo>
                  <a:lnTo>
                    <a:pt x="26668" y="27723"/>
                  </a:lnTo>
                  <a:lnTo>
                    <a:pt x="26517" y="27972"/>
                  </a:lnTo>
                  <a:lnTo>
                    <a:pt x="26366" y="28220"/>
                  </a:lnTo>
                  <a:lnTo>
                    <a:pt x="26193" y="28479"/>
                  </a:lnTo>
                  <a:cubicBezTo>
                    <a:pt x="25912" y="28911"/>
                    <a:pt x="25599" y="29311"/>
                    <a:pt x="25264" y="29700"/>
                  </a:cubicBezTo>
                  <a:cubicBezTo>
                    <a:pt x="25345" y="29600"/>
                    <a:pt x="25362" y="29573"/>
                    <a:pt x="25355" y="29573"/>
                  </a:cubicBezTo>
                  <a:cubicBezTo>
                    <a:pt x="25345" y="29573"/>
                    <a:pt x="25297" y="29615"/>
                    <a:pt x="25287" y="29615"/>
                  </a:cubicBezTo>
                  <a:cubicBezTo>
                    <a:pt x="25286" y="29615"/>
                    <a:pt x="25286" y="29615"/>
                    <a:pt x="25286" y="29614"/>
                  </a:cubicBezTo>
                  <a:cubicBezTo>
                    <a:pt x="25448" y="29441"/>
                    <a:pt x="25599" y="29268"/>
                    <a:pt x="25739" y="29084"/>
                  </a:cubicBezTo>
                  <a:cubicBezTo>
                    <a:pt x="25901" y="28857"/>
                    <a:pt x="26096" y="28609"/>
                    <a:pt x="26279" y="28339"/>
                  </a:cubicBezTo>
                  <a:lnTo>
                    <a:pt x="26279" y="28339"/>
                  </a:lnTo>
                  <a:cubicBezTo>
                    <a:pt x="26170" y="28490"/>
                    <a:pt x="26133" y="28536"/>
                    <a:pt x="26128" y="28536"/>
                  </a:cubicBezTo>
                  <a:cubicBezTo>
                    <a:pt x="26125" y="28536"/>
                    <a:pt x="26142" y="28508"/>
                    <a:pt x="26161" y="28479"/>
                  </a:cubicBezTo>
                  <a:lnTo>
                    <a:pt x="26161" y="28479"/>
                  </a:lnTo>
                  <a:cubicBezTo>
                    <a:pt x="25944" y="28793"/>
                    <a:pt x="25718" y="29095"/>
                    <a:pt x="25469" y="29398"/>
                  </a:cubicBezTo>
                  <a:cubicBezTo>
                    <a:pt x="25469" y="29394"/>
                    <a:pt x="25469" y="29393"/>
                    <a:pt x="25467" y="29393"/>
                  </a:cubicBezTo>
                  <a:cubicBezTo>
                    <a:pt x="25459" y="29393"/>
                    <a:pt x="25427" y="29441"/>
                    <a:pt x="25372" y="29506"/>
                  </a:cubicBezTo>
                  <a:lnTo>
                    <a:pt x="25102" y="29797"/>
                  </a:lnTo>
                  <a:cubicBezTo>
                    <a:pt x="25118" y="29782"/>
                    <a:pt x="25126" y="29774"/>
                    <a:pt x="25128" y="29774"/>
                  </a:cubicBezTo>
                  <a:cubicBezTo>
                    <a:pt x="25136" y="29774"/>
                    <a:pt x="25011" y="29922"/>
                    <a:pt x="24843" y="30100"/>
                  </a:cubicBezTo>
                  <a:cubicBezTo>
                    <a:pt x="24627" y="30316"/>
                    <a:pt x="24357" y="30586"/>
                    <a:pt x="24184" y="30748"/>
                  </a:cubicBezTo>
                  <a:cubicBezTo>
                    <a:pt x="24183" y="30748"/>
                    <a:pt x="24182" y="30749"/>
                    <a:pt x="24181" y="30749"/>
                  </a:cubicBezTo>
                  <a:cubicBezTo>
                    <a:pt x="24172" y="30749"/>
                    <a:pt x="24262" y="30660"/>
                    <a:pt x="24648" y="30283"/>
                  </a:cubicBezTo>
                  <a:lnTo>
                    <a:pt x="24648" y="30283"/>
                  </a:lnTo>
                  <a:cubicBezTo>
                    <a:pt x="24411" y="30499"/>
                    <a:pt x="24281" y="30650"/>
                    <a:pt x="24130" y="30780"/>
                  </a:cubicBezTo>
                  <a:cubicBezTo>
                    <a:pt x="23963" y="30947"/>
                    <a:pt x="23796" y="31104"/>
                    <a:pt x="23619" y="31241"/>
                  </a:cubicBezTo>
                  <a:lnTo>
                    <a:pt x="23619" y="31241"/>
                  </a:lnTo>
                  <a:cubicBezTo>
                    <a:pt x="23623" y="31238"/>
                    <a:pt x="23627" y="31235"/>
                    <a:pt x="23631" y="31231"/>
                  </a:cubicBezTo>
                  <a:lnTo>
                    <a:pt x="23631" y="31231"/>
                  </a:lnTo>
                  <a:cubicBezTo>
                    <a:pt x="23621" y="31239"/>
                    <a:pt x="23611" y="31247"/>
                    <a:pt x="23601" y="31255"/>
                  </a:cubicBezTo>
                  <a:cubicBezTo>
                    <a:pt x="23607" y="31251"/>
                    <a:pt x="23613" y="31246"/>
                    <a:pt x="23619" y="31241"/>
                  </a:cubicBezTo>
                  <a:lnTo>
                    <a:pt x="23619" y="31241"/>
                  </a:lnTo>
                  <a:cubicBezTo>
                    <a:pt x="23515" y="31330"/>
                    <a:pt x="23397" y="31426"/>
                    <a:pt x="23287" y="31504"/>
                  </a:cubicBezTo>
                  <a:cubicBezTo>
                    <a:pt x="23243" y="31534"/>
                    <a:pt x="23202" y="31564"/>
                    <a:pt x="23167" y="31589"/>
                  </a:cubicBezTo>
                  <a:lnTo>
                    <a:pt x="23167" y="31589"/>
                  </a:lnTo>
                  <a:cubicBezTo>
                    <a:pt x="22706" y="31942"/>
                    <a:pt x="22214" y="32263"/>
                    <a:pt x="21721" y="32562"/>
                  </a:cubicBezTo>
                  <a:cubicBezTo>
                    <a:pt x="21192" y="32875"/>
                    <a:pt x="20738" y="33102"/>
                    <a:pt x="20684" y="33145"/>
                  </a:cubicBezTo>
                  <a:cubicBezTo>
                    <a:pt x="20722" y="33108"/>
                    <a:pt x="20768" y="33070"/>
                    <a:pt x="20808" y="33047"/>
                  </a:cubicBezTo>
                  <a:lnTo>
                    <a:pt x="20808" y="33047"/>
                  </a:lnTo>
                  <a:cubicBezTo>
                    <a:pt x="20349" y="33296"/>
                    <a:pt x="19870" y="33536"/>
                    <a:pt x="19381" y="33736"/>
                  </a:cubicBezTo>
                  <a:lnTo>
                    <a:pt x="19381" y="33736"/>
                  </a:lnTo>
                  <a:cubicBezTo>
                    <a:pt x="19531" y="33687"/>
                    <a:pt x="19625" y="33656"/>
                    <a:pt x="19634" y="33656"/>
                  </a:cubicBezTo>
                  <a:cubicBezTo>
                    <a:pt x="19641" y="33656"/>
                    <a:pt x="19581" y="33681"/>
                    <a:pt x="19432" y="33739"/>
                  </a:cubicBezTo>
                  <a:cubicBezTo>
                    <a:pt x="19907" y="33567"/>
                    <a:pt x="20382" y="33351"/>
                    <a:pt x="20836" y="33113"/>
                  </a:cubicBezTo>
                  <a:lnTo>
                    <a:pt x="20836" y="33113"/>
                  </a:lnTo>
                  <a:lnTo>
                    <a:pt x="20803" y="33145"/>
                  </a:lnTo>
                  <a:cubicBezTo>
                    <a:pt x="20933" y="33081"/>
                    <a:pt x="21095" y="32994"/>
                    <a:pt x="21235" y="32908"/>
                  </a:cubicBezTo>
                  <a:cubicBezTo>
                    <a:pt x="21386" y="32821"/>
                    <a:pt x="21527" y="32757"/>
                    <a:pt x="21603" y="32713"/>
                  </a:cubicBezTo>
                  <a:cubicBezTo>
                    <a:pt x="22186" y="32389"/>
                    <a:pt x="22737" y="32022"/>
                    <a:pt x="23266" y="31612"/>
                  </a:cubicBezTo>
                  <a:cubicBezTo>
                    <a:pt x="23622" y="31342"/>
                    <a:pt x="23990" y="31028"/>
                    <a:pt x="24335" y="30704"/>
                  </a:cubicBezTo>
                  <a:cubicBezTo>
                    <a:pt x="24508" y="30542"/>
                    <a:pt x="24681" y="30391"/>
                    <a:pt x="24832" y="30229"/>
                  </a:cubicBezTo>
                  <a:lnTo>
                    <a:pt x="25070" y="29992"/>
                  </a:lnTo>
                  <a:lnTo>
                    <a:pt x="25275" y="29754"/>
                  </a:lnTo>
                  <a:lnTo>
                    <a:pt x="25275" y="29754"/>
                  </a:lnTo>
                  <a:cubicBezTo>
                    <a:pt x="25245" y="29781"/>
                    <a:pt x="25231" y="29793"/>
                    <a:pt x="25229" y="29793"/>
                  </a:cubicBezTo>
                  <a:cubicBezTo>
                    <a:pt x="25224" y="29793"/>
                    <a:pt x="25327" y="29689"/>
                    <a:pt x="25448" y="29560"/>
                  </a:cubicBezTo>
                  <a:cubicBezTo>
                    <a:pt x="25577" y="29419"/>
                    <a:pt x="25685" y="29279"/>
                    <a:pt x="25793" y="29128"/>
                  </a:cubicBezTo>
                  <a:cubicBezTo>
                    <a:pt x="25835" y="29085"/>
                    <a:pt x="25910" y="28993"/>
                    <a:pt x="25915" y="28993"/>
                  </a:cubicBezTo>
                  <a:cubicBezTo>
                    <a:pt x="25917" y="28993"/>
                    <a:pt x="25900" y="29020"/>
                    <a:pt x="25847" y="29095"/>
                  </a:cubicBezTo>
                  <a:cubicBezTo>
                    <a:pt x="26225" y="28620"/>
                    <a:pt x="26560" y="28123"/>
                    <a:pt x="26863" y="27594"/>
                  </a:cubicBezTo>
                  <a:cubicBezTo>
                    <a:pt x="26870" y="27583"/>
                    <a:pt x="26874" y="27579"/>
                    <a:pt x="26875" y="27579"/>
                  </a:cubicBezTo>
                  <a:cubicBezTo>
                    <a:pt x="26880" y="27579"/>
                    <a:pt x="26813" y="27695"/>
                    <a:pt x="26818" y="27695"/>
                  </a:cubicBezTo>
                  <a:cubicBezTo>
                    <a:pt x="26819" y="27695"/>
                    <a:pt x="26823" y="27691"/>
                    <a:pt x="26830" y="27680"/>
                  </a:cubicBezTo>
                  <a:cubicBezTo>
                    <a:pt x="26873" y="27615"/>
                    <a:pt x="26960" y="27453"/>
                    <a:pt x="27003" y="27378"/>
                  </a:cubicBezTo>
                  <a:cubicBezTo>
                    <a:pt x="27010" y="27365"/>
                    <a:pt x="27013" y="27360"/>
                    <a:pt x="27014" y="27360"/>
                  </a:cubicBezTo>
                  <a:lnTo>
                    <a:pt x="27014" y="27360"/>
                  </a:lnTo>
                  <a:cubicBezTo>
                    <a:pt x="27015" y="27360"/>
                    <a:pt x="26938" y="27505"/>
                    <a:pt x="26884" y="27605"/>
                  </a:cubicBezTo>
                  <a:cubicBezTo>
                    <a:pt x="27305" y="26870"/>
                    <a:pt x="27305" y="26773"/>
                    <a:pt x="27316" y="26708"/>
                  </a:cubicBezTo>
                  <a:cubicBezTo>
                    <a:pt x="27467" y="26427"/>
                    <a:pt x="27597" y="26136"/>
                    <a:pt x="27705" y="25844"/>
                  </a:cubicBezTo>
                  <a:cubicBezTo>
                    <a:pt x="27734" y="25768"/>
                    <a:pt x="27779" y="25667"/>
                    <a:pt x="27784" y="25667"/>
                  </a:cubicBezTo>
                  <a:cubicBezTo>
                    <a:pt x="27787" y="25667"/>
                    <a:pt x="27762" y="25740"/>
                    <a:pt x="27673" y="25963"/>
                  </a:cubicBezTo>
                  <a:cubicBezTo>
                    <a:pt x="27705" y="25898"/>
                    <a:pt x="27748" y="25758"/>
                    <a:pt x="27824" y="25585"/>
                  </a:cubicBezTo>
                  <a:cubicBezTo>
                    <a:pt x="27889" y="25412"/>
                    <a:pt x="27953" y="25207"/>
                    <a:pt x="28029" y="25012"/>
                  </a:cubicBezTo>
                  <a:cubicBezTo>
                    <a:pt x="28094" y="24818"/>
                    <a:pt x="28137" y="24624"/>
                    <a:pt x="28180" y="24472"/>
                  </a:cubicBezTo>
                  <a:cubicBezTo>
                    <a:pt x="28213" y="24386"/>
                    <a:pt x="28223" y="24310"/>
                    <a:pt x="28245" y="24224"/>
                  </a:cubicBezTo>
                  <a:cubicBezTo>
                    <a:pt x="28267" y="24137"/>
                    <a:pt x="28342" y="23813"/>
                    <a:pt x="28353" y="23749"/>
                  </a:cubicBezTo>
                  <a:cubicBezTo>
                    <a:pt x="28407" y="23425"/>
                    <a:pt x="28450" y="23241"/>
                    <a:pt x="28472" y="23068"/>
                  </a:cubicBezTo>
                  <a:cubicBezTo>
                    <a:pt x="28494" y="22895"/>
                    <a:pt x="28526" y="22723"/>
                    <a:pt x="28548" y="22399"/>
                  </a:cubicBezTo>
                  <a:lnTo>
                    <a:pt x="28548" y="22399"/>
                  </a:lnTo>
                  <a:lnTo>
                    <a:pt x="28526" y="22571"/>
                  </a:lnTo>
                  <a:cubicBezTo>
                    <a:pt x="28526" y="22442"/>
                    <a:pt x="28548" y="22301"/>
                    <a:pt x="28558" y="22139"/>
                  </a:cubicBezTo>
                  <a:cubicBezTo>
                    <a:pt x="28580" y="21988"/>
                    <a:pt x="28580" y="21772"/>
                    <a:pt x="28602" y="21513"/>
                  </a:cubicBezTo>
                  <a:lnTo>
                    <a:pt x="28602" y="21534"/>
                  </a:lnTo>
                  <a:cubicBezTo>
                    <a:pt x="28623" y="20930"/>
                    <a:pt x="28612" y="20800"/>
                    <a:pt x="28612" y="20670"/>
                  </a:cubicBezTo>
                  <a:cubicBezTo>
                    <a:pt x="28612" y="20552"/>
                    <a:pt x="28612" y="20422"/>
                    <a:pt x="28602" y="19828"/>
                  </a:cubicBezTo>
                  <a:lnTo>
                    <a:pt x="28591" y="19893"/>
                  </a:lnTo>
                  <a:cubicBezTo>
                    <a:pt x="28558" y="19785"/>
                    <a:pt x="28558" y="18845"/>
                    <a:pt x="28504" y="18165"/>
                  </a:cubicBezTo>
                  <a:lnTo>
                    <a:pt x="28504" y="18413"/>
                  </a:lnTo>
                  <a:cubicBezTo>
                    <a:pt x="28483" y="18035"/>
                    <a:pt x="28483" y="17365"/>
                    <a:pt x="28483" y="16987"/>
                  </a:cubicBezTo>
                  <a:lnTo>
                    <a:pt x="28483" y="16987"/>
                  </a:lnTo>
                  <a:cubicBezTo>
                    <a:pt x="28483" y="17049"/>
                    <a:pt x="28490" y="17118"/>
                    <a:pt x="28493" y="17183"/>
                  </a:cubicBezTo>
                  <a:lnTo>
                    <a:pt x="28493" y="17183"/>
                  </a:lnTo>
                  <a:cubicBezTo>
                    <a:pt x="28483" y="16741"/>
                    <a:pt x="28477" y="16705"/>
                    <a:pt x="28471" y="16705"/>
                  </a:cubicBezTo>
                  <a:cubicBezTo>
                    <a:pt x="28470" y="16705"/>
                    <a:pt x="28468" y="16706"/>
                    <a:pt x="28467" y="16706"/>
                  </a:cubicBezTo>
                  <a:cubicBezTo>
                    <a:pt x="28461" y="16706"/>
                    <a:pt x="28453" y="16679"/>
                    <a:pt x="28440" y="16372"/>
                  </a:cubicBezTo>
                  <a:cubicBezTo>
                    <a:pt x="28442" y="16340"/>
                    <a:pt x="28445" y="16331"/>
                    <a:pt x="28448" y="16331"/>
                  </a:cubicBezTo>
                  <a:cubicBezTo>
                    <a:pt x="28452" y="16331"/>
                    <a:pt x="28455" y="16343"/>
                    <a:pt x="28458" y="16343"/>
                  </a:cubicBezTo>
                  <a:cubicBezTo>
                    <a:pt x="28464" y="16343"/>
                    <a:pt x="28467" y="16300"/>
                    <a:pt x="28461" y="16048"/>
                  </a:cubicBezTo>
                  <a:lnTo>
                    <a:pt x="28461" y="15713"/>
                  </a:lnTo>
                  <a:lnTo>
                    <a:pt x="28461" y="15162"/>
                  </a:lnTo>
                  <a:cubicBezTo>
                    <a:pt x="28461" y="14957"/>
                    <a:pt x="28472" y="14741"/>
                    <a:pt x="28494" y="14525"/>
                  </a:cubicBezTo>
                  <a:cubicBezTo>
                    <a:pt x="28504" y="14427"/>
                    <a:pt x="28515" y="14319"/>
                    <a:pt x="28515" y="14222"/>
                  </a:cubicBezTo>
                  <a:cubicBezTo>
                    <a:pt x="28526" y="14125"/>
                    <a:pt x="28548" y="14039"/>
                    <a:pt x="28558" y="13952"/>
                  </a:cubicBezTo>
                  <a:lnTo>
                    <a:pt x="28558" y="13952"/>
                  </a:lnTo>
                  <a:cubicBezTo>
                    <a:pt x="28541" y="14035"/>
                    <a:pt x="28526" y="14115"/>
                    <a:pt x="28524" y="14115"/>
                  </a:cubicBezTo>
                  <a:cubicBezTo>
                    <a:pt x="28522" y="14115"/>
                    <a:pt x="28528" y="14060"/>
                    <a:pt x="28548" y="13909"/>
                  </a:cubicBezTo>
                  <a:cubicBezTo>
                    <a:pt x="28569" y="13650"/>
                    <a:pt x="28645" y="13304"/>
                    <a:pt x="28710" y="12969"/>
                  </a:cubicBezTo>
                  <a:lnTo>
                    <a:pt x="28839" y="12483"/>
                  </a:lnTo>
                  <a:cubicBezTo>
                    <a:pt x="28872" y="12332"/>
                    <a:pt x="28904" y="12192"/>
                    <a:pt x="28947" y="12073"/>
                  </a:cubicBezTo>
                  <a:cubicBezTo>
                    <a:pt x="28958" y="12040"/>
                    <a:pt x="28969" y="12019"/>
                    <a:pt x="28980" y="11986"/>
                  </a:cubicBezTo>
                  <a:cubicBezTo>
                    <a:pt x="29142" y="11500"/>
                    <a:pt x="29325" y="11025"/>
                    <a:pt x="29552" y="10561"/>
                  </a:cubicBezTo>
                  <a:cubicBezTo>
                    <a:pt x="29595" y="10485"/>
                    <a:pt x="29692" y="10312"/>
                    <a:pt x="29811" y="10085"/>
                  </a:cubicBezTo>
                  <a:cubicBezTo>
                    <a:pt x="29919" y="9869"/>
                    <a:pt x="30092" y="9621"/>
                    <a:pt x="30232" y="9383"/>
                  </a:cubicBezTo>
                  <a:cubicBezTo>
                    <a:pt x="30384" y="9135"/>
                    <a:pt x="30546" y="8908"/>
                    <a:pt x="30665" y="8746"/>
                  </a:cubicBezTo>
                  <a:cubicBezTo>
                    <a:pt x="30719" y="8649"/>
                    <a:pt x="30783" y="8563"/>
                    <a:pt x="30870" y="8487"/>
                  </a:cubicBezTo>
                  <a:cubicBezTo>
                    <a:pt x="30999" y="8336"/>
                    <a:pt x="31118" y="8163"/>
                    <a:pt x="31248" y="8012"/>
                  </a:cubicBezTo>
                  <a:lnTo>
                    <a:pt x="31658" y="7547"/>
                  </a:lnTo>
                  <a:lnTo>
                    <a:pt x="31658" y="7547"/>
                  </a:lnTo>
                  <a:lnTo>
                    <a:pt x="31637" y="7580"/>
                  </a:lnTo>
                  <a:cubicBezTo>
                    <a:pt x="32166" y="7007"/>
                    <a:pt x="32360" y="6802"/>
                    <a:pt x="32565" y="6618"/>
                  </a:cubicBezTo>
                  <a:cubicBezTo>
                    <a:pt x="32574" y="6610"/>
                    <a:pt x="32581" y="6603"/>
                    <a:pt x="32587" y="6597"/>
                  </a:cubicBezTo>
                  <a:cubicBezTo>
                    <a:pt x="33440" y="5830"/>
                    <a:pt x="33538" y="5765"/>
                    <a:pt x="34283" y="5171"/>
                  </a:cubicBezTo>
                  <a:lnTo>
                    <a:pt x="34380" y="5117"/>
                  </a:lnTo>
                  <a:cubicBezTo>
                    <a:pt x="34477" y="5041"/>
                    <a:pt x="34812" y="4793"/>
                    <a:pt x="35255" y="4523"/>
                  </a:cubicBezTo>
                  <a:cubicBezTo>
                    <a:pt x="35363" y="4447"/>
                    <a:pt x="35482" y="4372"/>
                    <a:pt x="35601" y="4296"/>
                  </a:cubicBezTo>
                  <a:lnTo>
                    <a:pt x="35968" y="4069"/>
                  </a:lnTo>
                  <a:cubicBezTo>
                    <a:pt x="36194" y="3932"/>
                    <a:pt x="36429" y="3794"/>
                    <a:pt x="36657" y="3665"/>
                  </a:cubicBezTo>
                  <a:lnTo>
                    <a:pt x="36657" y="3665"/>
                  </a:lnTo>
                  <a:cubicBezTo>
                    <a:pt x="36643" y="3674"/>
                    <a:pt x="36629" y="3682"/>
                    <a:pt x="36616" y="3691"/>
                  </a:cubicBezTo>
                  <a:cubicBezTo>
                    <a:pt x="36886" y="3529"/>
                    <a:pt x="37199" y="3367"/>
                    <a:pt x="37502" y="3216"/>
                  </a:cubicBezTo>
                  <a:cubicBezTo>
                    <a:pt x="37815" y="3054"/>
                    <a:pt x="38139" y="2903"/>
                    <a:pt x="38430" y="2762"/>
                  </a:cubicBezTo>
                  <a:cubicBezTo>
                    <a:pt x="38733" y="2633"/>
                    <a:pt x="39014" y="2503"/>
                    <a:pt x="39240" y="2406"/>
                  </a:cubicBezTo>
                  <a:cubicBezTo>
                    <a:pt x="39478" y="2309"/>
                    <a:pt x="39651" y="2222"/>
                    <a:pt x="39748" y="2168"/>
                  </a:cubicBezTo>
                  <a:lnTo>
                    <a:pt x="40526" y="1855"/>
                  </a:lnTo>
                  <a:lnTo>
                    <a:pt x="40526" y="1855"/>
                  </a:lnTo>
                  <a:cubicBezTo>
                    <a:pt x="40213" y="1976"/>
                    <a:pt x="40109" y="2015"/>
                    <a:pt x="40101" y="2015"/>
                  </a:cubicBezTo>
                  <a:cubicBezTo>
                    <a:pt x="40087" y="2015"/>
                    <a:pt x="40363" y="1899"/>
                    <a:pt x="40348" y="1899"/>
                  </a:cubicBezTo>
                  <a:cubicBezTo>
                    <a:pt x="40344" y="1899"/>
                    <a:pt x="40323" y="1906"/>
                    <a:pt x="40274" y="1924"/>
                  </a:cubicBezTo>
                  <a:lnTo>
                    <a:pt x="40274" y="1924"/>
                  </a:lnTo>
                  <a:lnTo>
                    <a:pt x="40580" y="1812"/>
                  </a:lnTo>
                  <a:lnTo>
                    <a:pt x="40861" y="1715"/>
                  </a:lnTo>
                  <a:cubicBezTo>
                    <a:pt x="40930" y="1695"/>
                    <a:pt x="40976" y="1682"/>
                    <a:pt x="40983" y="1682"/>
                  </a:cubicBezTo>
                  <a:cubicBezTo>
                    <a:pt x="40990" y="1682"/>
                    <a:pt x="40941" y="1700"/>
                    <a:pt x="40807" y="1747"/>
                  </a:cubicBezTo>
                  <a:lnTo>
                    <a:pt x="40731" y="1769"/>
                  </a:lnTo>
                  <a:cubicBezTo>
                    <a:pt x="40718" y="1775"/>
                    <a:pt x="40714" y="1779"/>
                    <a:pt x="40718" y="1779"/>
                  </a:cubicBezTo>
                  <a:cubicBezTo>
                    <a:pt x="40742" y="1779"/>
                    <a:pt x="41010" y="1687"/>
                    <a:pt x="41293" y="1596"/>
                  </a:cubicBezTo>
                  <a:cubicBezTo>
                    <a:pt x="41465" y="1531"/>
                    <a:pt x="41638" y="1477"/>
                    <a:pt x="41768" y="1434"/>
                  </a:cubicBezTo>
                  <a:cubicBezTo>
                    <a:pt x="41833" y="1412"/>
                    <a:pt x="41908" y="1391"/>
                    <a:pt x="41984" y="1380"/>
                  </a:cubicBezTo>
                  <a:cubicBezTo>
                    <a:pt x="42481" y="1218"/>
                    <a:pt x="42999" y="1088"/>
                    <a:pt x="43507" y="959"/>
                  </a:cubicBezTo>
                  <a:lnTo>
                    <a:pt x="44263" y="775"/>
                  </a:lnTo>
                  <a:cubicBezTo>
                    <a:pt x="44522" y="721"/>
                    <a:pt x="44771" y="678"/>
                    <a:pt x="45030" y="624"/>
                  </a:cubicBezTo>
                  <a:cubicBezTo>
                    <a:pt x="46023" y="440"/>
                    <a:pt x="47028" y="300"/>
                    <a:pt x="48043" y="224"/>
                  </a:cubicBezTo>
                  <a:lnTo>
                    <a:pt x="47806" y="224"/>
                  </a:lnTo>
                  <a:cubicBezTo>
                    <a:pt x="48043" y="203"/>
                    <a:pt x="48270" y="181"/>
                    <a:pt x="48508" y="170"/>
                  </a:cubicBezTo>
                  <a:cubicBezTo>
                    <a:pt x="48591" y="170"/>
                    <a:pt x="48650" y="170"/>
                    <a:pt x="48631" y="174"/>
                  </a:cubicBezTo>
                  <a:lnTo>
                    <a:pt x="48631" y="174"/>
                  </a:lnTo>
                  <a:cubicBezTo>
                    <a:pt x="48677" y="170"/>
                    <a:pt x="48723" y="165"/>
                    <a:pt x="48767" y="159"/>
                  </a:cubicBezTo>
                  <a:cubicBezTo>
                    <a:pt x="48940" y="149"/>
                    <a:pt x="49091" y="138"/>
                    <a:pt x="49091" y="138"/>
                  </a:cubicBezTo>
                  <a:cubicBezTo>
                    <a:pt x="49175" y="130"/>
                    <a:pt x="49259" y="123"/>
                    <a:pt x="49343" y="123"/>
                  </a:cubicBezTo>
                  <a:cubicBezTo>
                    <a:pt x="49378" y="123"/>
                    <a:pt x="49413" y="124"/>
                    <a:pt x="49447" y="127"/>
                  </a:cubicBezTo>
                  <a:cubicBezTo>
                    <a:pt x="49404" y="127"/>
                    <a:pt x="49350" y="138"/>
                    <a:pt x="49307" y="138"/>
                  </a:cubicBezTo>
                  <a:cubicBezTo>
                    <a:pt x="49167" y="147"/>
                    <a:pt x="48964" y="162"/>
                    <a:pt x="48971" y="162"/>
                  </a:cubicBezTo>
                  <a:cubicBezTo>
                    <a:pt x="48973" y="162"/>
                    <a:pt x="48986" y="162"/>
                    <a:pt x="49015" y="159"/>
                  </a:cubicBezTo>
                  <a:lnTo>
                    <a:pt x="49415" y="138"/>
                  </a:lnTo>
                  <a:lnTo>
                    <a:pt x="49329" y="138"/>
                  </a:lnTo>
                  <a:cubicBezTo>
                    <a:pt x="49653" y="116"/>
                    <a:pt x="49685" y="116"/>
                    <a:pt x="50279" y="105"/>
                  </a:cubicBezTo>
                  <a:cubicBezTo>
                    <a:pt x="50387" y="105"/>
                    <a:pt x="50506" y="105"/>
                    <a:pt x="50614" y="116"/>
                  </a:cubicBezTo>
                  <a:lnTo>
                    <a:pt x="50841" y="116"/>
                  </a:lnTo>
                  <a:cubicBezTo>
                    <a:pt x="51132" y="116"/>
                    <a:pt x="51424" y="127"/>
                    <a:pt x="51716" y="149"/>
                  </a:cubicBezTo>
                  <a:lnTo>
                    <a:pt x="51370" y="116"/>
                  </a:lnTo>
                  <a:lnTo>
                    <a:pt x="51370" y="116"/>
                  </a:lnTo>
                  <a:cubicBezTo>
                    <a:pt x="51606" y="123"/>
                    <a:pt x="51858" y="133"/>
                    <a:pt x="51930" y="133"/>
                  </a:cubicBezTo>
                  <a:cubicBezTo>
                    <a:pt x="51977" y="133"/>
                    <a:pt x="51948" y="129"/>
                    <a:pt x="51791" y="116"/>
                  </a:cubicBezTo>
                  <a:lnTo>
                    <a:pt x="51791" y="116"/>
                  </a:lnTo>
                  <a:cubicBezTo>
                    <a:pt x="52083" y="138"/>
                    <a:pt x="52893" y="181"/>
                    <a:pt x="53681" y="278"/>
                  </a:cubicBezTo>
                  <a:lnTo>
                    <a:pt x="54254" y="343"/>
                  </a:lnTo>
                  <a:cubicBezTo>
                    <a:pt x="54437" y="365"/>
                    <a:pt x="54599" y="397"/>
                    <a:pt x="54761" y="419"/>
                  </a:cubicBezTo>
                  <a:cubicBezTo>
                    <a:pt x="55064" y="473"/>
                    <a:pt x="55301" y="505"/>
                    <a:pt x="55388" y="527"/>
                  </a:cubicBezTo>
                  <a:cubicBezTo>
                    <a:pt x="55658" y="570"/>
                    <a:pt x="55917" y="624"/>
                    <a:pt x="56198" y="678"/>
                  </a:cubicBezTo>
                  <a:cubicBezTo>
                    <a:pt x="56468" y="732"/>
                    <a:pt x="56770" y="807"/>
                    <a:pt x="57084" y="883"/>
                  </a:cubicBezTo>
                  <a:cubicBezTo>
                    <a:pt x="57010" y="862"/>
                    <a:pt x="56950" y="841"/>
                    <a:pt x="56971" y="841"/>
                  </a:cubicBezTo>
                  <a:cubicBezTo>
                    <a:pt x="56993" y="841"/>
                    <a:pt x="57108" y="865"/>
                    <a:pt x="57397" y="937"/>
                  </a:cubicBezTo>
                  <a:cubicBezTo>
                    <a:pt x="57389" y="936"/>
                    <a:pt x="57384" y="936"/>
                    <a:pt x="57380" y="936"/>
                  </a:cubicBezTo>
                  <a:cubicBezTo>
                    <a:pt x="57263" y="936"/>
                    <a:pt x="58416" y="1224"/>
                    <a:pt x="58833" y="1402"/>
                  </a:cubicBezTo>
                  <a:cubicBezTo>
                    <a:pt x="58795" y="1384"/>
                    <a:pt x="58778" y="1377"/>
                    <a:pt x="58780" y="1377"/>
                  </a:cubicBezTo>
                  <a:lnTo>
                    <a:pt x="58780" y="1377"/>
                  </a:lnTo>
                  <a:cubicBezTo>
                    <a:pt x="58783" y="1377"/>
                    <a:pt x="58827" y="1393"/>
                    <a:pt x="58898" y="1412"/>
                  </a:cubicBezTo>
                  <a:cubicBezTo>
                    <a:pt x="59017" y="1445"/>
                    <a:pt x="59211" y="1499"/>
                    <a:pt x="59384" y="1564"/>
                  </a:cubicBezTo>
                  <a:cubicBezTo>
                    <a:pt x="59632" y="1654"/>
                    <a:pt x="59864" y="1738"/>
                    <a:pt x="59881" y="1738"/>
                  </a:cubicBezTo>
                  <a:cubicBezTo>
                    <a:pt x="59889" y="1738"/>
                    <a:pt x="59855" y="1722"/>
                    <a:pt x="59762" y="1682"/>
                  </a:cubicBezTo>
                  <a:lnTo>
                    <a:pt x="59762" y="1682"/>
                  </a:lnTo>
                  <a:cubicBezTo>
                    <a:pt x="60216" y="1855"/>
                    <a:pt x="59795" y="1704"/>
                    <a:pt x="60130" y="1844"/>
                  </a:cubicBezTo>
                  <a:cubicBezTo>
                    <a:pt x="61350" y="2298"/>
                    <a:pt x="62527" y="2860"/>
                    <a:pt x="63651" y="3519"/>
                  </a:cubicBezTo>
                  <a:cubicBezTo>
                    <a:pt x="63664" y="3519"/>
                    <a:pt x="63596" y="3474"/>
                    <a:pt x="63601" y="3474"/>
                  </a:cubicBezTo>
                  <a:lnTo>
                    <a:pt x="63601" y="3474"/>
                  </a:lnTo>
                  <a:cubicBezTo>
                    <a:pt x="63604" y="3474"/>
                    <a:pt x="63636" y="3492"/>
                    <a:pt x="63737" y="3551"/>
                  </a:cubicBezTo>
                  <a:lnTo>
                    <a:pt x="64363" y="3951"/>
                  </a:lnTo>
                  <a:cubicBezTo>
                    <a:pt x="64580" y="4069"/>
                    <a:pt x="64796" y="4210"/>
                    <a:pt x="65001" y="4361"/>
                  </a:cubicBezTo>
                  <a:cubicBezTo>
                    <a:pt x="64969" y="4335"/>
                    <a:pt x="64925" y="4302"/>
                    <a:pt x="64929" y="4302"/>
                  </a:cubicBezTo>
                  <a:lnTo>
                    <a:pt x="64929" y="4302"/>
                  </a:lnTo>
                  <a:cubicBezTo>
                    <a:pt x="64932" y="4302"/>
                    <a:pt x="64957" y="4317"/>
                    <a:pt x="65022" y="4361"/>
                  </a:cubicBezTo>
                  <a:cubicBezTo>
                    <a:pt x="65303" y="4545"/>
                    <a:pt x="65584" y="4761"/>
                    <a:pt x="65865" y="4966"/>
                  </a:cubicBezTo>
                  <a:cubicBezTo>
                    <a:pt x="66135" y="5171"/>
                    <a:pt x="66405" y="5387"/>
                    <a:pt x="66675" y="5603"/>
                  </a:cubicBezTo>
                  <a:cubicBezTo>
                    <a:pt x="67226" y="6035"/>
                    <a:pt x="67744" y="6510"/>
                    <a:pt x="68230" y="7029"/>
                  </a:cubicBezTo>
                  <a:cubicBezTo>
                    <a:pt x="68716" y="7536"/>
                    <a:pt x="69127" y="8120"/>
                    <a:pt x="69451" y="8746"/>
                  </a:cubicBezTo>
                  <a:cubicBezTo>
                    <a:pt x="69740" y="9325"/>
                    <a:pt x="69910" y="9959"/>
                    <a:pt x="69934" y="10597"/>
                  </a:cubicBezTo>
                  <a:lnTo>
                    <a:pt x="69934" y="10597"/>
                  </a:lnTo>
                  <a:cubicBezTo>
                    <a:pt x="69934" y="10579"/>
                    <a:pt x="69934" y="10571"/>
                    <a:pt x="69935" y="10571"/>
                  </a:cubicBezTo>
                  <a:lnTo>
                    <a:pt x="69935" y="10571"/>
                  </a:lnTo>
                  <a:cubicBezTo>
                    <a:pt x="69939" y="10571"/>
                    <a:pt x="69948" y="10737"/>
                    <a:pt x="69948" y="10917"/>
                  </a:cubicBezTo>
                  <a:cubicBezTo>
                    <a:pt x="69951" y="10854"/>
                    <a:pt x="69954" y="10834"/>
                    <a:pt x="69956" y="10834"/>
                  </a:cubicBezTo>
                  <a:cubicBezTo>
                    <a:pt x="69959" y="10834"/>
                    <a:pt x="69961" y="10889"/>
                    <a:pt x="69967" y="10889"/>
                  </a:cubicBezTo>
                  <a:cubicBezTo>
                    <a:pt x="69967" y="10889"/>
                    <a:pt x="69968" y="10887"/>
                    <a:pt x="69969" y="10885"/>
                  </a:cubicBezTo>
                  <a:lnTo>
                    <a:pt x="69969" y="10885"/>
                  </a:lnTo>
                  <a:cubicBezTo>
                    <a:pt x="69958" y="11274"/>
                    <a:pt x="69894" y="11662"/>
                    <a:pt x="69786" y="12030"/>
                  </a:cubicBezTo>
                  <a:cubicBezTo>
                    <a:pt x="69721" y="12256"/>
                    <a:pt x="69624" y="12483"/>
                    <a:pt x="69516" y="12689"/>
                  </a:cubicBezTo>
                  <a:cubicBezTo>
                    <a:pt x="69472" y="12753"/>
                    <a:pt x="69440" y="12818"/>
                    <a:pt x="69397" y="12883"/>
                  </a:cubicBezTo>
                  <a:cubicBezTo>
                    <a:pt x="69364" y="12937"/>
                    <a:pt x="69332" y="12991"/>
                    <a:pt x="69289" y="13045"/>
                  </a:cubicBezTo>
                  <a:cubicBezTo>
                    <a:pt x="69224" y="13131"/>
                    <a:pt x="69170" y="13207"/>
                    <a:pt x="69159" y="13229"/>
                  </a:cubicBezTo>
                  <a:cubicBezTo>
                    <a:pt x="69220" y="13137"/>
                    <a:pt x="69300" y="13046"/>
                    <a:pt x="69363" y="12955"/>
                  </a:cubicBezTo>
                  <a:lnTo>
                    <a:pt x="69363" y="12955"/>
                  </a:lnTo>
                  <a:cubicBezTo>
                    <a:pt x="69322" y="13016"/>
                    <a:pt x="69308" y="13041"/>
                    <a:pt x="69313" y="13041"/>
                  </a:cubicBezTo>
                  <a:cubicBezTo>
                    <a:pt x="69322" y="13041"/>
                    <a:pt x="69400" y="12946"/>
                    <a:pt x="69483" y="12829"/>
                  </a:cubicBezTo>
                  <a:cubicBezTo>
                    <a:pt x="69548" y="12732"/>
                    <a:pt x="69602" y="12624"/>
                    <a:pt x="69656" y="12537"/>
                  </a:cubicBezTo>
                  <a:cubicBezTo>
                    <a:pt x="69705" y="12468"/>
                    <a:pt x="69719" y="12417"/>
                    <a:pt x="69720" y="12417"/>
                  </a:cubicBezTo>
                  <a:cubicBezTo>
                    <a:pt x="69721" y="12417"/>
                    <a:pt x="69721" y="12418"/>
                    <a:pt x="69721" y="12418"/>
                  </a:cubicBezTo>
                  <a:cubicBezTo>
                    <a:pt x="69850" y="12094"/>
                    <a:pt x="69948" y="11749"/>
                    <a:pt x="69991" y="11403"/>
                  </a:cubicBezTo>
                  <a:cubicBezTo>
                    <a:pt x="70056" y="10960"/>
                    <a:pt x="70045" y="10518"/>
                    <a:pt x="69958" y="10085"/>
                  </a:cubicBezTo>
                  <a:cubicBezTo>
                    <a:pt x="69953" y="10039"/>
                    <a:pt x="69953" y="10022"/>
                    <a:pt x="69955" y="10022"/>
                  </a:cubicBezTo>
                  <a:lnTo>
                    <a:pt x="69955" y="10022"/>
                  </a:lnTo>
                  <a:cubicBezTo>
                    <a:pt x="69958" y="10022"/>
                    <a:pt x="69970" y="10077"/>
                    <a:pt x="69977" y="10118"/>
                  </a:cubicBezTo>
                  <a:lnTo>
                    <a:pt x="69977" y="10118"/>
                  </a:lnTo>
                  <a:cubicBezTo>
                    <a:pt x="69964" y="10022"/>
                    <a:pt x="69934" y="9890"/>
                    <a:pt x="69894" y="9740"/>
                  </a:cubicBezTo>
                  <a:cubicBezTo>
                    <a:pt x="69872" y="9664"/>
                    <a:pt x="69850" y="9567"/>
                    <a:pt x="69818" y="9470"/>
                  </a:cubicBezTo>
                  <a:cubicBezTo>
                    <a:pt x="69796" y="9362"/>
                    <a:pt x="69753" y="9265"/>
                    <a:pt x="69710" y="9146"/>
                  </a:cubicBezTo>
                  <a:lnTo>
                    <a:pt x="69710" y="9146"/>
                  </a:lnTo>
                  <a:lnTo>
                    <a:pt x="69732" y="9200"/>
                  </a:lnTo>
                  <a:cubicBezTo>
                    <a:pt x="69516" y="8638"/>
                    <a:pt x="69224" y="8109"/>
                    <a:pt x="68857" y="7634"/>
                  </a:cubicBezTo>
                  <a:cubicBezTo>
                    <a:pt x="68479" y="7126"/>
                    <a:pt x="68047" y="6651"/>
                    <a:pt x="67571" y="6219"/>
                  </a:cubicBezTo>
                  <a:lnTo>
                    <a:pt x="67571" y="6219"/>
                  </a:lnTo>
                  <a:lnTo>
                    <a:pt x="67647" y="6305"/>
                  </a:lnTo>
                  <a:lnTo>
                    <a:pt x="67215" y="5906"/>
                  </a:lnTo>
                  <a:cubicBezTo>
                    <a:pt x="67177" y="5873"/>
                    <a:pt x="67160" y="5859"/>
                    <a:pt x="67159" y="5859"/>
                  </a:cubicBezTo>
                  <a:lnTo>
                    <a:pt x="67159" y="5859"/>
                  </a:lnTo>
                  <a:cubicBezTo>
                    <a:pt x="67157" y="5859"/>
                    <a:pt x="67294" y="5982"/>
                    <a:pt x="67431" y="6111"/>
                  </a:cubicBezTo>
                  <a:cubicBezTo>
                    <a:pt x="67574" y="6237"/>
                    <a:pt x="67716" y="6376"/>
                    <a:pt x="67707" y="6376"/>
                  </a:cubicBezTo>
                  <a:cubicBezTo>
                    <a:pt x="67704" y="6376"/>
                    <a:pt x="67689" y="6364"/>
                    <a:pt x="67658" y="6338"/>
                  </a:cubicBezTo>
                  <a:cubicBezTo>
                    <a:pt x="67312" y="5992"/>
                    <a:pt x="66956" y="5679"/>
                    <a:pt x="66567" y="5387"/>
                  </a:cubicBezTo>
                  <a:cubicBezTo>
                    <a:pt x="66113" y="5009"/>
                    <a:pt x="65627" y="4685"/>
                    <a:pt x="65519" y="4566"/>
                  </a:cubicBezTo>
                  <a:cubicBezTo>
                    <a:pt x="65380" y="4471"/>
                    <a:pt x="65340" y="4446"/>
                    <a:pt x="65337" y="4446"/>
                  </a:cubicBezTo>
                  <a:lnTo>
                    <a:pt x="65337" y="4446"/>
                  </a:lnTo>
                  <a:cubicBezTo>
                    <a:pt x="65333" y="4446"/>
                    <a:pt x="65381" y="4482"/>
                    <a:pt x="65377" y="4482"/>
                  </a:cubicBezTo>
                  <a:cubicBezTo>
                    <a:pt x="65374" y="4482"/>
                    <a:pt x="65334" y="4456"/>
                    <a:pt x="65195" y="4361"/>
                  </a:cubicBezTo>
                  <a:lnTo>
                    <a:pt x="65087" y="4275"/>
                  </a:lnTo>
                  <a:lnTo>
                    <a:pt x="64968" y="4210"/>
                  </a:lnTo>
                  <a:cubicBezTo>
                    <a:pt x="64806" y="4113"/>
                    <a:pt x="64666" y="4005"/>
                    <a:pt x="64515" y="3897"/>
                  </a:cubicBezTo>
                  <a:lnTo>
                    <a:pt x="64515" y="3897"/>
                  </a:lnTo>
                  <a:lnTo>
                    <a:pt x="64796" y="4080"/>
                  </a:lnTo>
                  <a:cubicBezTo>
                    <a:pt x="64612" y="3940"/>
                    <a:pt x="64342" y="3778"/>
                    <a:pt x="64093" y="3637"/>
                  </a:cubicBezTo>
                  <a:cubicBezTo>
                    <a:pt x="64020" y="3592"/>
                    <a:pt x="63950" y="3550"/>
                    <a:pt x="63886" y="3512"/>
                  </a:cubicBezTo>
                  <a:lnTo>
                    <a:pt x="63886" y="3512"/>
                  </a:lnTo>
                  <a:cubicBezTo>
                    <a:pt x="63927" y="3539"/>
                    <a:pt x="63967" y="3567"/>
                    <a:pt x="64007" y="3594"/>
                  </a:cubicBezTo>
                  <a:cubicBezTo>
                    <a:pt x="63381" y="3216"/>
                    <a:pt x="62657" y="2838"/>
                    <a:pt x="61933" y="2482"/>
                  </a:cubicBezTo>
                  <a:cubicBezTo>
                    <a:pt x="61199" y="2125"/>
                    <a:pt x="60464" y="1844"/>
                    <a:pt x="59795" y="1618"/>
                  </a:cubicBezTo>
                  <a:lnTo>
                    <a:pt x="59795" y="1618"/>
                  </a:lnTo>
                  <a:lnTo>
                    <a:pt x="59892" y="1661"/>
                  </a:lnTo>
                  <a:cubicBezTo>
                    <a:pt x="59373" y="1477"/>
                    <a:pt x="59179" y="1402"/>
                    <a:pt x="58952" y="1337"/>
                  </a:cubicBezTo>
                  <a:lnTo>
                    <a:pt x="58574" y="1218"/>
                  </a:lnTo>
                  <a:cubicBezTo>
                    <a:pt x="58427" y="1165"/>
                    <a:pt x="58228" y="1102"/>
                    <a:pt x="57959" y="1029"/>
                  </a:cubicBezTo>
                  <a:lnTo>
                    <a:pt x="57959" y="1029"/>
                  </a:lnTo>
                  <a:cubicBezTo>
                    <a:pt x="57966" y="1031"/>
                    <a:pt x="57973" y="1033"/>
                    <a:pt x="57980" y="1034"/>
                  </a:cubicBezTo>
                  <a:lnTo>
                    <a:pt x="57937" y="1024"/>
                  </a:lnTo>
                  <a:lnTo>
                    <a:pt x="57937" y="1024"/>
                  </a:lnTo>
                  <a:cubicBezTo>
                    <a:pt x="57944" y="1025"/>
                    <a:pt x="57952" y="1027"/>
                    <a:pt x="57959" y="1029"/>
                  </a:cubicBezTo>
                  <a:lnTo>
                    <a:pt x="57959" y="1029"/>
                  </a:lnTo>
                  <a:cubicBezTo>
                    <a:pt x="57725" y="975"/>
                    <a:pt x="57431" y="892"/>
                    <a:pt x="57127" y="818"/>
                  </a:cubicBezTo>
                  <a:lnTo>
                    <a:pt x="57127" y="818"/>
                  </a:lnTo>
                  <a:cubicBezTo>
                    <a:pt x="57168" y="827"/>
                    <a:pt x="57186" y="831"/>
                    <a:pt x="57189" y="831"/>
                  </a:cubicBezTo>
                  <a:cubicBezTo>
                    <a:pt x="57203" y="831"/>
                    <a:pt x="56824" y="737"/>
                    <a:pt x="56863" y="737"/>
                  </a:cubicBezTo>
                  <a:cubicBezTo>
                    <a:pt x="56872" y="737"/>
                    <a:pt x="56903" y="741"/>
                    <a:pt x="56965" y="753"/>
                  </a:cubicBezTo>
                  <a:cubicBezTo>
                    <a:pt x="56392" y="624"/>
                    <a:pt x="56241" y="602"/>
                    <a:pt x="56155" y="581"/>
                  </a:cubicBezTo>
                  <a:cubicBezTo>
                    <a:pt x="56058" y="570"/>
                    <a:pt x="56014" y="570"/>
                    <a:pt x="55626" y="505"/>
                  </a:cubicBezTo>
                  <a:lnTo>
                    <a:pt x="55453" y="473"/>
                  </a:lnTo>
                  <a:cubicBezTo>
                    <a:pt x="55193" y="429"/>
                    <a:pt x="55172" y="429"/>
                    <a:pt x="54578" y="343"/>
                  </a:cubicBezTo>
                  <a:lnTo>
                    <a:pt x="54578" y="343"/>
                  </a:lnTo>
                  <a:cubicBezTo>
                    <a:pt x="54674" y="356"/>
                    <a:pt x="54718" y="361"/>
                    <a:pt x="54730" y="361"/>
                  </a:cubicBezTo>
                  <a:cubicBezTo>
                    <a:pt x="54766" y="361"/>
                    <a:pt x="54536" y="320"/>
                    <a:pt x="54567" y="320"/>
                  </a:cubicBezTo>
                  <a:cubicBezTo>
                    <a:pt x="54579" y="320"/>
                    <a:pt x="54630" y="326"/>
                    <a:pt x="54751" y="343"/>
                  </a:cubicBezTo>
                  <a:cubicBezTo>
                    <a:pt x="54599" y="321"/>
                    <a:pt x="54459" y="289"/>
                    <a:pt x="54319" y="267"/>
                  </a:cubicBezTo>
                  <a:lnTo>
                    <a:pt x="53941" y="224"/>
                  </a:lnTo>
                  <a:cubicBezTo>
                    <a:pt x="53692" y="192"/>
                    <a:pt x="53487" y="170"/>
                    <a:pt x="53303" y="159"/>
                  </a:cubicBezTo>
                  <a:cubicBezTo>
                    <a:pt x="52925" y="127"/>
                    <a:pt x="52623" y="105"/>
                    <a:pt x="52342" y="62"/>
                  </a:cubicBezTo>
                  <a:cubicBezTo>
                    <a:pt x="52061" y="62"/>
                    <a:pt x="52331" y="73"/>
                    <a:pt x="52634" y="105"/>
                  </a:cubicBezTo>
                  <a:cubicBezTo>
                    <a:pt x="52874" y="132"/>
                    <a:pt x="53143" y="151"/>
                    <a:pt x="53140" y="151"/>
                  </a:cubicBezTo>
                  <a:cubicBezTo>
                    <a:pt x="53140" y="151"/>
                    <a:pt x="53127" y="151"/>
                    <a:pt x="53098" y="149"/>
                  </a:cubicBezTo>
                  <a:lnTo>
                    <a:pt x="53098" y="149"/>
                  </a:lnTo>
                  <a:cubicBezTo>
                    <a:pt x="53157" y="156"/>
                    <a:pt x="53167" y="159"/>
                    <a:pt x="53144" y="159"/>
                  </a:cubicBezTo>
                  <a:cubicBezTo>
                    <a:pt x="53062" y="159"/>
                    <a:pt x="52539" y="120"/>
                    <a:pt x="52234" y="95"/>
                  </a:cubicBezTo>
                  <a:cubicBezTo>
                    <a:pt x="51845" y="73"/>
                    <a:pt x="51564" y="19"/>
                    <a:pt x="50560" y="8"/>
                  </a:cubicBezTo>
                  <a:lnTo>
                    <a:pt x="50765" y="8"/>
                  </a:lnTo>
                  <a:cubicBezTo>
                    <a:pt x="50673" y="3"/>
                    <a:pt x="50581" y="1"/>
                    <a:pt x="50488" y="1"/>
                  </a:cubicBezTo>
                  <a:close/>
                  <a:moveTo>
                    <a:pt x="17946" y="34090"/>
                  </a:moveTo>
                  <a:cubicBezTo>
                    <a:pt x="17938" y="34090"/>
                    <a:pt x="17912" y="34095"/>
                    <a:pt x="17865" y="34107"/>
                  </a:cubicBezTo>
                  <a:cubicBezTo>
                    <a:pt x="17895" y="34101"/>
                    <a:pt x="17922" y="34096"/>
                    <a:pt x="17948" y="34090"/>
                  </a:cubicBezTo>
                  <a:lnTo>
                    <a:pt x="17948" y="34090"/>
                  </a:lnTo>
                  <a:cubicBezTo>
                    <a:pt x="17948" y="34090"/>
                    <a:pt x="17947" y="34090"/>
                    <a:pt x="17946" y="34090"/>
                  </a:cubicBezTo>
                  <a:close/>
                  <a:moveTo>
                    <a:pt x="15740" y="34415"/>
                  </a:moveTo>
                  <a:lnTo>
                    <a:pt x="15565" y="34420"/>
                  </a:lnTo>
                  <a:cubicBezTo>
                    <a:pt x="15575" y="34420"/>
                    <a:pt x="15587" y="34421"/>
                    <a:pt x="15599" y="34421"/>
                  </a:cubicBezTo>
                  <a:cubicBezTo>
                    <a:pt x="15638" y="34421"/>
                    <a:pt x="15686" y="34419"/>
                    <a:pt x="15740" y="34415"/>
                  </a:cubicBezTo>
                  <a:close/>
                  <a:moveTo>
                    <a:pt x="1923" y="19828"/>
                  </a:moveTo>
                  <a:lnTo>
                    <a:pt x="1923" y="19828"/>
                  </a:lnTo>
                  <a:cubicBezTo>
                    <a:pt x="1761" y="19925"/>
                    <a:pt x="1610" y="20044"/>
                    <a:pt x="1470" y="20163"/>
                  </a:cubicBezTo>
                  <a:cubicBezTo>
                    <a:pt x="1495" y="20144"/>
                    <a:pt x="1509" y="20136"/>
                    <a:pt x="1511" y="20136"/>
                  </a:cubicBezTo>
                  <a:cubicBezTo>
                    <a:pt x="1517" y="20136"/>
                    <a:pt x="1483" y="20167"/>
                    <a:pt x="1426" y="20217"/>
                  </a:cubicBezTo>
                  <a:cubicBezTo>
                    <a:pt x="1340" y="20292"/>
                    <a:pt x="1210" y="20411"/>
                    <a:pt x="1091" y="20552"/>
                  </a:cubicBezTo>
                  <a:cubicBezTo>
                    <a:pt x="994" y="20649"/>
                    <a:pt x="908" y="20768"/>
                    <a:pt x="821" y="20876"/>
                  </a:cubicBezTo>
                  <a:cubicBezTo>
                    <a:pt x="796" y="20911"/>
                    <a:pt x="783" y="20933"/>
                    <a:pt x="786" y="20933"/>
                  </a:cubicBezTo>
                  <a:cubicBezTo>
                    <a:pt x="789" y="20933"/>
                    <a:pt x="813" y="20906"/>
                    <a:pt x="865" y="20843"/>
                  </a:cubicBezTo>
                  <a:lnTo>
                    <a:pt x="865" y="20843"/>
                  </a:lnTo>
                  <a:lnTo>
                    <a:pt x="767" y="20962"/>
                  </a:lnTo>
                  <a:lnTo>
                    <a:pt x="670" y="21092"/>
                  </a:lnTo>
                  <a:cubicBezTo>
                    <a:pt x="616" y="21167"/>
                    <a:pt x="562" y="21254"/>
                    <a:pt x="519" y="21340"/>
                  </a:cubicBezTo>
                  <a:cubicBezTo>
                    <a:pt x="465" y="21437"/>
                    <a:pt x="411" y="21524"/>
                    <a:pt x="368" y="21621"/>
                  </a:cubicBezTo>
                  <a:cubicBezTo>
                    <a:pt x="325" y="21729"/>
                    <a:pt x="260" y="21848"/>
                    <a:pt x="217" y="21977"/>
                  </a:cubicBezTo>
                  <a:cubicBezTo>
                    <a:pt x="221" y="21973"/>
                    <a:pt x="234" y="21937"/>
                    <a:pt x="235" y="21937"/>
                  </a:cubicBezTo>
                  <a:lnTo>
                    <a:pt x="235" y="21937"/>
                  </a:lnTo>
                  <a:cubicBezTo>
                    <a:pt x="235" y="21937"/>
                    <a:pt x="221" y="21981"/>
                    <a:pt x="162" y="22161"/>
                  </a:cubicBezTo>
                  <a:lnTo>
                    <a:pt x="162" y="22161"/>
                  </a:lnTo>
                  <a:cubicBezTo>
                    <a:pt x="170" y="22145"/>
                    <a:pt x="179" y="22134"/>
                    <a:pt x="184" y="22129"/>
                  </a:cubicBezTo>
                  <a:lnTo>
                    <a:pt x="184" y="22129"/>
                  </a:lnTo>
                  <a:lnTo>
                    <a:pt x="152" y="22237"/>
                  </a:lnTo>
                  <a:cubicBezTo>
                    <a:pt x="141" y="22280"/>
                    <a:pt x="130" y="22334"/>
                    <a:pt x="119" y="22388"/>
                  </a:cubicBezTo>
                  <a:cubicBezTo>
                    <a:pt x="87" y="22507"/>
                    <a:pt x="65" y="22625"/>
                    <a:pt x="55" y="22755"/>
                  </a:cubicBezTo>
                  <a:cubicBezTo>
                    <a:pt x="33" y="22874"/>
                    <a:pt x="22" y="23003"/>
                    <a:pt x="11" y="23122"/>
                  </a:cubicBezTo>
                  <a:cubicBezTo>
                    <a:pt x="11" y="23241"/>
                    <a:pt x="11" y="23338"/>
                    <a:pt x="11" y="23403"/>
                  </a:cubicBezTo>
                  <a:cubicBezTo>
                    <a:pt x="14" y="23484"/>
                    <a:pt x="15" y="23511"/>
                    <a:pt x="14" y="23511"/>
                  </a:cubicBezTo>
                  <a:cubicBezTo>
                    <a:pt x="12" y="23511"/>
                    <a:pt x="6" y="23407"/>
                    <a:pt x="2" y="23407"/>
                  </a:cubicBezTo>
                  <a:cubicBezTo>
                    <a:pt x="1" y="23407"/>
                    <a:pt x="1" y="23418"/>
                    <a:pt x="1" y="23446"/>
                  </a:cubicBezTo>
                  <a:cubicBezTo>
                    <a:pt x="22" y="23576"/>
                    <a:pt x="11" y="23716"/>
                    <a:pt x="33" y="23835"/>
                  </a:cubicBezTo>
                  <a:cubicBezTo>
                    <a:pt x="33" y="23857"/>
                    <a:pt x="55" y="24051"/>
                    <a:pt x="65" y="24159"/>
                  </a:cubicBezTo>
                  <a:cubicBezTo>
                    <a:pt x="65" y="24193"/>
                    <a:pt x="72" y="24220"/>
                    <a:pt x="70" y="24220"/>
                  </a:cubicBezTo>
                  <a:cubicBezTo>
                    <a:pt x="69" y="24220"/>
                    <a:pt x="68" y="24218"/>
                    <a:pt x="65" y="24213"/>
                  </a:cubicBezTo>
                  <a:cubicBezTo>
                    <a:pt x="52" y="24152"/>
                    <a:pt x="38" y="24090"/>
                    <a:pt x="30" y="24031"/>
                  </a:cubicBezTo>
                  <a:lnTo>
                    <a:pt x="30" y="24031"/>
                  </a:lnTo>
                  <a:cubicBezTo>
                    <a:pt x="47" y="24201"/>
                    <a:pt x="83" y="24365"/>
                    <a:pt x="119" y="24537"/>
                  </a:cubicBezTo>
                  <a:cubicBezTo>
                    <a:pt x="206" y="24926"/>
                    <a:pt x="325" y="25304"/>
                    <a:pt x="476" y="25660"/>
                  </a:cubicBezTo>
                  <a:cubicBezTo>
                    <a:pt x="530" y="25801"/>
                    <a:pt x="605" y="25963"/>
                    <a:pt x="659" y="26071"/>
                  </a:cubicBezTo>
                  <a:cubicBezTo>
                    <a:pt x="684" y="26115"/>
                    <a:pt x="702" y="26149"/>
                    <a:pt x="709" y="26161"/>
                  </a:cubicBezTo>
                  <a:lnTo>
                    <a:pt x="709" y="26161"/>
                  </a:lnTo>
                  <a:cubicBezTo>
                    <a:pt x="842" y="26432"/>
                    <a:pt x="984" y="26694"/>
                    <a:pt x="1146" y="26957"/>
                  </a:cubicBezTo>
                  <a:cubicBezTo>
                    <a:pt x="1405" y="27378"/>
                    <a:pt x="1686" y="27788"/>
                    <a:pt x="2010" y="28166"/>
                  </a:cubicBezTo>
                  <a:lnTo>
                    <a:pt x="2247" y="28469"/>
                  </a:lnTo>
                  <a:lnTo>
                    <a:pt x="2366" y="28620"/>
                  </a:lnTo>
                  <a:lnTo>
                    <a:pt x="2496" y="28771"/>
                  </a:lnTo>
                  <a:lnTo>
                    <a:pt x="3025" y="29376"/>
                  </a:lnTo>
                  <a:cubicBezTo>
                    <a:pt x="3252" y="29603"/>
                    <a:pt x="3500" y="29830"/>
                    <a:pt x="3878" y="30208"/>
                  </a:cubicBezTo>
                  <a:lnTo>
                    <a:pt x="3954" y="30283"/>
                  </a:lnTo>
                  <a:lnTo>
                    <a:pt x="4559" y="30802"/>
                  </a:lnTo>
                  <a:lnTo>
                    <a:pt x="4710" y="30942"/>
                  </a:lnTo>
                  <a:lnTo>
                    <a:pt x="4850" y="31050"/>
                  </a:lnTo>
                  <a:cubicBezTo>
                    <a:pt x="4937" y="31115"/>
                    <a:pt x="5012" y="31158"/>
                    <a:pt x="5045" y="31180"/>
                  </a:cubicBezTo>
                  <a:cubicBezTo>
                    <a:pt x="5131" y="31255"/>
                    <a:pt x="5271" y="31363"/>
                    <a:pt x="5455" y="31493"/>
                  </a:cubicBezTo>
                  <a:lnTo>
                    <a:pt x="5585" y="31601"/>
                  </a:lnTo>
                  <a:lnTo>
                    <a:pt x="5736" y="31698"/>
                  </a:lnTo>
                  <a:lnTo>
                    <a:pt x="6060" y="31925"/>
                  </a:lnTo>
                  <a:cubicBezTo>
                    <a:pt x="6503" y="32227"/>
                    <a:pt x="7010" y="32487"/>
                    <a:pt x="7324" y="32670"/>
                  </a:cubicBezTo>
                  <a:lnTo>
                    <a:pt x="7356" y="32670"/>
                  </a:lnTo>
                  <a:cubicBezTo>
                    <a:pt x="7464" y="32735"/>
                    <a:pt x="7572" y="32789"/>
                    <a:pt x="7680" y="32843"/>
                  </a:cubicBezTo>
                  <a:lnTo>
                    <a:pt x="8037" y="33005"/>
                  </a:lnTo>
                  <a:lnTo>
                    <a:pt x="8404" y="33178"/>
                  </a:lnTo>
                  <a:cubicBezTo>
                    <a:pt x="8523" y="33232"/>
                    <a:pt x="8674" y="33286"/>
                    <a:pt x="8803" y="33340"/>
                  </a:cubicBezTo>
                  <a:lnTo>
                    <a:pt x="8771" y="33318"/>
                  </a:lnTo>
                  <a:lnTo>
                    <a:pt x="9192" y="33480"/>
                  </a:lnTo>
                  <a:cubicBezTo>
                    <a:pt x="9354" y="33545"/>
                    <a:pt x="9516" y="33621"/>
                    <a:pt x="9700" y="33675"/>
                  </a:cubicBezTo>
                  <a:lnTo>
                    <a:pt x="10272" y="33869"/>
                  </a:lnTo>
                  <a:cubicBezTo>
                    <a:pt x="10370" y="33891"/>
                    <a:pt x="10467" y="33934"/>
                    <a:pt x="10564" y="33956"/>
                  </a:cubicBezTo>
                  <a:lnTo>
                    <a:pt x="10877" y="34042"/>
                  </a:lnTo>
                  <a:cubicBezTo>
                    <a:pt x="10812" y="34031"/>
                    <a:pt x="10607" y="33977"/>
                    <a:pt x="10467" y="33934"/>
                  </a:cubicBezTo>
                  <a:lnTo>
                    <a:pt x="10467" y="33934"/>
                  </a:lnTo>
                  <a:cubicBezTo>
                    <a:pt x="10704" y="34010"/>
                    <a:pt x="10964" y="34064"/>
                    <a:pt x="11212" y="34128"/>
                  </a:cubicBezTo>
                  <a:lnTo>
                    <a:pt x="11590" y="34226"/>
                  </a:lnTo>
                  <a:lnTo>
                    <a:pt x="11979" y="34290"/>
                  </a:lnTo>
                  <a:cubicBezTo>
                    <a:pt x="12238" y="34323"/>
                    <a:pt x="12487" y="34377"/>
                    <a:pt x="12735" y="34409"/>
                  </a:cubicBezTo>
                  <a:cubicBezTo>
                    <a:pt x="12983" y="34442"/>
                    <a:pt x="13221" y="34463"/>
                    <a:pt x="13448" y="34496"/>
                  </a:cubicBezTo>
                  <a:lnTo>
                    <a:pt x="13750" y="34517"/>
                  </a:lnTo>
                  <a:lnTo>
                    <a:pt x="13999" y="34528"/>
                  </a:lnTo>
                  <a:lnTo>
                    <a:pt x="14042" y="34528"/>
                  </a:lnTo>
                  <a:lnTo>
                    <a:pt x="14355" y="34550"/>
                  </a:lnTo>
                  <a:lnTo>
                    <a:pt x="14085" y="34528"/>
                  </a:lnTo>
                  <a:lnTo>
                    <a:pt x="14085" y="34528"/>
                  </a:lnTo>
                  <a:lnTo>
                    <a:pt x="14787" y="34550"/>
                  </a:lnTo>
                  <a:cubicBezTo>
                    <a:pt x="14830" y="34560"/>
                    <a:pt x="14863" y="34560"/>
                    <a:pt x="14906" y="34560"/>
                  </a:cubicBezTo>
                  <a:lnTo>
                    <a:pt x="14960" y="34560"/>
                  </a:lnTo>
                  <a:cubicBezTo>
                    <a:pt x="15219" y="34560"/>
                    <a:pt x="15165" y="34550"/>
                    <a:pt x="15036" y="34539"/>
                  </a:cubicBezTo>
                  <a:lnTo>
                    <a:pt x="15381" y="34517"/>
                  </a:lnTo>
                  <a:cubicBezTo>
                    <a:pt x="15410" y="34520"/>
                    <a:pt x="15445" y="34522"/>
                    <a:pt x="15484" y="34522"/>
                  </a:cubicBezTo>
                  <a:cubicBezTo>
                    <a:pt x="15581" y="34522"/>
                    <a:pt x="15705" y="34514"/>
                    <a:pt x="15835" y="34506"/>
                  </a:cubicBezTo>
                  <a:cubicBezTo>
                    <a:pt x="16018" y="34496"/>
                    <a:pt x="16202" y="34463"/>
                    <a:pt x="16342" y="34463"/>
                  </a:cubicBezTo>
                  <a:cubicBezTo>
                    <a:pt x="16440" y="34442"/>
                    <a:pt x="16764" y="34409"/>
                    <a:pt x="17077" y="34355"/>
                  </a:cubicBezTo>
                  <a:lnTo>
                    <a:pt x="17531" y="34269"/>
                  </a:lnTo>
                  <a:cubicBezTo>
                    <a:pt x="17606" y="34247"/>
                    <a:pt x="17693" y="34226"/>
                    <a:pt x="17779" y="34204"/>
                  </a:cubicBezTo>
                  <a:cubicBezTo>
                    <a:pt x="17785" y="34204"/>
                    <a:pt x="17812" y="34197"/>
                    <a:pt x="17809" y="34197"/>
                  </a:cubicBezTo>
                  <a:cubicBezTo>
                    <a:pt x="17808" y="34197"/>
                    <a:pt x="17806" y="34197"/>
                    <a:pt x="17802" y="34198"/>
                  </a:cubicBezTo>
                  <a:lnTo>
                    <a:pt x="17802" y="34198"/>
                  </a:lnTo>
                  <a:cubicBezTo>
                    <a:pt x="17917" y="34174"/>
                    <a:pt x="18031" y="34153"/>
                    <a:pt x="18146" y="34118"/>
                  </a:cubicBezTo>
                  <a:cubicBezTo>
                    <a:pt x="18287" y="34085"/>
                    <a:pt x="18416" y="34042"/>
                    <a:pt x="18546" y="34010"/>
                  </a:cubicBezTo>
                  <a:cubicBezTo>
                    <a:pt x="18589" y="34010"/>
                    <a:pt x="18621" y="33999"/>
                    <a:pt x="18665" y="33988"/>
                  </a:cubicBezTo>
                  <a:cubicBezTo>
                    <a:pt x="18870" y="33912"/>
                    <a:pt x="19075" y="33858"/>
                    <a:pt x="19270" y="33772"/>
                  </a:cubicBezTo>
                  <a:cubicBezTo>
                    <a:pt x="19301" y="33762"/>
                    <a:pt x="19330" y="33752"/>
                    <a:pt x="19358" y="33743"/>
                  </a:cubicBezTo>
                  <a:lnTo>
                    <a:pt x="19358" y="33743"/>
                  </a:lnTo>
                  <a:cubicBezTo>
                    <a:pt x="19355" y="33745"/>
                    <a:pt x="19351" y="33748"/>
                    <a:pt x="19345" y="33750"/>
                  </a:cubicBezTo>
                  <a:cubicBezTo>
                    <a:pt x="19357" y="33745"/>
                    <a:pt x="19369" y="33741"/>
                    <a:pt x="19381" y="33736"/>
                  </a:cubicBezTo>
                  <a:lnTo>
                    <a:pt x="19381" y="33736"/>
                  </a:lnTo>
                  <a:cubicBezTo>
                    <a:pt x="19374" y="33738"/>
                    <a:pt x="19366" y="33741"/>
                    <a:pt x="19358" y="33743"/>
                  </a:cubicBezTo>
                  <a:lnTo>
                    <a:pt x="19358" y="33743"/>
                  </a:lnTo>
                  <a:cubicBezTo>
                    <a:pt x="19375" y="33733"/>
                    <a:pt x="19364" y="33731"/>
                    <a:pt x="19345" y="33731"/>
                  </a:cubicBezTo>
                  <a:cubicBezTo>
                    <a:pt x="19332" y="33731"/>
                    <a:pt x="19314" y="33732"/>
                    <a:pt x="19299" y="33732"/>
                  </a:cubicBezTo>
                  <a:cubicBezTo>
                    <a:pt x="19243" y="33732"/>
                    <a:pt x="19227" y="33715"/>
                    <a:pt x="19648" y="33556"/>
                  </a:cubicBezTo>
                  <a:lnTo>
                    <a:pt x="19648" y="33556"/>
                  </a:lnTo>
                  <a:cubicBezTo>
                    <a:pt x="19442" y="33621"/>
                    <a:pt x="19194" y="33729"/>
                    <a:pt x="18751" y="33869"/>
                  </a:cubicBezTo>
                  <a:cubicBezTo>
                    <a:pt x="18840" y="33842"/>
                    <a:pt x="18963" y="33814"/>
                    <a:pt x="18990" y="33814"/>
                  </a:cubicBezTo>
                  <a:cubicBezTo>
                    <a:pt x="19006" y="33814"/>
                    <a:pt x="18988" y="33824"/>
                    <a:pt x="18913" y="33848"/>
                  </a:cubicBezTo>
                  <a:lnTo>
                    <a:pt x="18621" y="33923"/>
                  </a:lnTo>
                  <a:lnTo>
                    <a:pt x="18438" y="33966"/>
                  </a:lnTo>
                  <a:lnTo>
                    <a:pt x="18243" y="34020"/>
                  </a:lnTo>
                  <a:cubicBezTo>
                    <a:pt x="18163" y="34038"/>
                    <a:pt x="18074" y="34064"/>
                    <a:pt x="17948" y="34090"/>
                  </a:cubicBezTo>
                  <a:lnTo>
                    <a:pt x="17948" y="34090"/>
                  </a:lnTo>
                  <a:cubicBezTo>
                    <a:pt x="17953" y="34096"/>
                    <a:pt x="17758" y="34158"/>
                    <a:pt x="17503" y="34214"/>
                  </a:cubicBezTo>
                  <a:lnTo>
                    <a:pt x="17503" y="34214"/>
                  </a:lnTo>
                  <a:cubicBezTo>
                    <a:pt x="17546" y="34203"/>
                    <a:pt x="17470" y="34192"/>
                    <a:pt x="17595" y="34161"/>
                  </a:cubicBezTo>
                  <a:lnTo>
                    <a:pt x="17595" y="34161"/>
                  </a:lnTo>
                  <a:cubicBezTo>
                    <a:pt x="17304" y="34226"/>
                    <a:pt x="17012" y="34301"/>
                    <a:pt x="16720" y="34334"/>
                  </a:cubicBezTo>
                  <a:cubicBezTo>
                    <a:pt x="16834" y="34317"/>
                    <a:pt x="16845" y="34312"/>
                    <a:pt x="16801" y="34312"/>
                  </a:cubicBezTo>
                  <a:cubicBezTo>
                    <a:pt x="16759" y="34312"/>
                    <a:pt x="16665" y="34317"/>
                    <a:pt x="16565" y="34322"/>
                  </a:cubicBezTo>
                  <a:lnTo>
                    <a:pt x="16565" y="34322"/>
                  </a:lnTo>
                  <a:cubicBezTo>
                    <a:pt x="16566" y="34322"/>
                    <a:pt x="16566" y="34322"/>
                    <a:pt x="16566" y="34322"/>
                  </a:cubicBezTo>
                  <a:cubicBezTo>
                    <a:pt x="16565" y="34322"/>
                    <a:pt x="16563" y="34322"/>
                    <a:pt x="16558" y="34323"/>
                  </a:cubicBezTo>
                  <a:lnTo>
                    <a:pt x="16558" y="34323"/>
                  </a:lnTo>
                  <a:cubicBezTo>
                    <a:pt x="16561" y="34323"/>
                    <a:pt x="16563" y="34323"/>
                    <a:pt x="16565" y="34322"/>
                  </a:cubicBezTo>
                  <a:lnTo>
                    <a:pt x="16565" y="34322"/>
                  </a:lnTo>
                  <a:cubicBezTo>
                    <a:pt x="16537" y="34328"/>
                    <a:pt x="16044" y="34395"/>
                    <a:pt x="15740" y="34415"/>
                  </a:cubicBezTo>
                  <a:lnTo>
                    <a:pt x="15740" y="34415"/>
                  </a:lnTo>
                  <a:lnTo>
                    <a:pt x="15943" y="34409"/>
                  </a:lnTo>
                  <a:lnTo>
                    <a:pt x="15943" y="34409"/>
                  </a:lnTo>
                  <a:cubicBezTo>
                    <a:pt x="15446" y="34431"/>
                    <a:pt x="15198" y="34452"/>
                    <a:pt x="14949" y="34474"/>
                  </a:cubicBezTo>
                  <a:cubicBezTo>
                    <a:pt x="14844" y="34483"/>
                    <a:pt x="14741" y="34486"/>
                    <a:pt x="14620" y="34486"/>
                  </a:cubicBezTo>
                  <a:cubicBezTo>
                    <a:pt x="14454" y="34486"/>
                    <a:pt x="14253" y="34480"/>
                    <a:pt x="13966" y="34474"/>
                  </a:cubicBezTo>
                  <a:cubicBezTo>
                    <a:pt x="14085" y="34474"/>
                    <a:pt x="14258" y="34442"/>
                    <a:pt x="13761" y="34420"/>
                  </a:cubicBezTo>
                  <a:cubicBezTo>
                    <a:pt x="13124" y="34409"/>
                    <a:pt x="12487" y="34355"/>
                    <a:pt x="11871" y="34247"/>
                  </a:cubicBezTo>
                  <a:lnTo>
                    <a:pt x="11698" y="34204"/>
                  </a:lnTo>
                  <a:cubicBezTo>
                    <a:pt x="11482" y="34172"/>
                    <a:pt x="11266" y="34107"/>
                    <a:pt x="11039" y="34053"/>
                  </a:cubicBezTo>
                  <a:lnTo>
                    <a:pt x="11039" y="34053"/>
                  </a:lnTo>
                  <a:cubicBezTo>
                    <a:pt x="11255" y="34096"/>
                    <a:pt x="11644" y="34193"/>
                    <a:pt x="12065" y="34236"/>
                  </a:cubicBezTo>
                  <a:lnTo>
                    <a:pt x="12703" y="34323"/>
                  </a:lnTo>
                  <a:lnTo>
                    <a:pt x="13264" y="34366"/>
                  </a:lnTo>
                  <a:lnTo>
                    <a:pt x="12605" y="34280"/>
                  </a:lnTo>
                  <a:cubicBezTo>
                    <a:pt x="12564" y="34270"/>
                    <a:pt x="12554" y="34267"/>
                    <a:pt x="12565" y="34267"/>
                  </a:cubicBezTo>
                  <a:cubicBezTo>
                    <a:pt x="12580" y="34267"/>
                    <a:pt x="12634" y="34273"/>
                    <a:pt x="12703" y="34280"/>
                  </a:cubicBezTo>
                  <a:lnTo>
                    <a:pt x="13070" y="34323"/>
                  </a:lnTo>
                  <a:lnTo>
                    <a:pt x="13070" y="34323"/>
                  </a:lnTo>
                  <a:lnTo>
                    <a:pt x="12746" y="34280"/>
                  </a:lnTo>
                  <a:cubicBezTo>
                    <a:pt x="12638" y="34269"/>
                    <a:pt x="12541" y="34247"/>
                    <a:pt x="12432" y="34226"/>
                  </a:cubicBezTo>
                  <a:lnTo>
                    <a:pt x="11795" y="34107"/>
                  </a:lnTo>
                  <a:lnTo>
                    <a:pt x="11795" y="34107"/>
                  </a:lnTo>
                  <a:cubicBezTo>
                    <a:pt x="11799" y="34112"/>
                    <a:pt x="11794" y="34114"/>
                    <a:pt x="11782" y="34114"/>
                  </a:cubicBezTo>
                  <a:cubicBezTo>
                    <a:pt x="11669" y="34114"/>
                    <a:pt x="10929" y="33920"/>
                    <a:pt x="10869" y="33920"/>
                  </a:cubicBezTo>
                  <a:cubicBezTo>
                    <a:pt x="10865" y="33920"/>
                    <a:pt x="10864" y="33921"/>
                    <a:pt x="10866" y="33923"/>
                  </a:cubicBezTo>
                  <a:lnTo>
                    <a:pt x="11547" y="34085"/>
                  </a:lnTo>
                  <a:cubicBezTo>
                    <a:pt x="11784" y="34139"/>
                    <a:pt x="12011" y="34172"/>
                    <a:pt x="12249" y="34204"/>
                  </a:cubicBezTo>
                  <a:cubicBezTo>
                    <a:pt x="12076" y="34204"/>
                    <a:pt x="11914" y="34182"/>
                    <a:pt x="11741" y="34150"/>
                  </a:cubicBezTo>
                  <a:cubicBezTo>
                    <a:pt x="11579" y="34128"/>
                    <a:pt x="11396" y="34074"/>
                    <a:pt x="11190" y="34031"/>
                  </a:cubicBezTo>
                  <a:cubicBezTo>
                    <a:pt x="10985" y="33988"/>
                    <a:pt x="10758" y="33934"/>
                    <a:pt x="10542" y="33869"/>
                  </a:cubicBezTo>
                  <a:cubicBezTo>
                    <a:pt x="10477" y="33845"/>
                    <a:pt x="10460" y="33838"/>
                    <a:pt x="10472" y="33838"/>
                  </a:cubicBezTo>
                  <a:cubicBezTo>
                    <a:pt x="10481" y="33838"/>
                    <a:pt x="10509" y="33843"/>
                    <a:pt x="10542" y="33848"/>
                  </a:cubicBezTo>
                  <a:cubicBezTo>
                    <a:pt x="10586" y="33858"/>
                    <a:pt x="10640" y="33869"/>
                    <a:pt x="10694" y="33869"/>
                  </a:cubicBezTo>
                  <a:cubicBezTo>
                    <a:pt x="10575" y="33858"/>
                    <a:pt x="9862" y="33621"/>
                    <a:pt x="9775" y="33588"/>
                  </a:cubicBezTo>
                  <a:lnTo>
                    <a:pt x="9775" y="33588"/>
                  </a:lnTo>
                  <a:lnTo>
                    <a:pt x="10153" y="33696"/>
                  </a:lnTo>
                  <a:cubicBezTo>
                    <a:pt x="9905" y="33621"/>
                    <a:pt x="9711" y="33567"/>
                    <a:pt x="9495" y="33491"/>
                  </a:cubicBezTo>
                  <a:cubicBezTo>
                    <a:pt x="9289" y="33415"/>
                    <a:pt x="9063" y="33329"/>
                    <a:pt x="8782" y="33210"/>
                  </a:cubicBezTo>
                  <a:cubicBezTo>
                    <a:pt x="8587" y="33135"/>
                    <a:pt x="8209" y="32929"/>
                    <a:pt x="8177" y="32919"/>
                  </a:cubicBezTo>
                  <a:lnTo>
                    <a:pt x="8177" y="32919"/>
                  </a:lnTo>
                  <a:cubicBezTo>
                    <a:pt x="8398" y="33045"/>
                    <a:pt x="8475" y="33125"/>
                    <a:pt x="8415" y="33125"/>
                  </a:cubicBezTo>
                  <a:cubicBezTo>
                    <a:pt x="8394" y="33125"/>
                    <a:pt x="8354" y="33115"/>
                    <a:pt x="8296" y="33091"/>
                  </a:cubicBezTo>
                  <a:lnTo>
                    <a:pt x="7745" y="32811"/>
                  </a:lnTo>
                  <a:lnTo>
                    <a:pt x="7540" y="32713"/>
                  </a:lnTo>
                  <a:cubicBezTo>
                    <a:pt x="7475" y="32670"/>
                    <a:pt x="7410" y="32638"/>
                    <a:pt x="7356" y="32605"/>
                  </a:cubicBezTo>
                  <a:cubicBezTo>
                    <a:pt x="7237" y="32530"/>
                    <a:pt x="7151" y="32476"/>
                    <a:pt x="7097" y="32443"/>
                  </a:cubicBezTo>
                  <a:cubicBezTo>
                    <a:pt x="7039" y="32409"/>
                    <a:pt x="7021" y="32395"/>
                    <a:pt x="7027" y="32395"/>
                  </a:cubicBezTo>
                  <a:cubicBezTo>
                    <a:pt x="7047" y="32395"/>
                    <a:pt x="7344" y="32547"/>
                    <a:pt x="7365" y="32547"/>
                  </a:cubicBezTo>
                  <a:cubicBezTo>
                    <a:pt x="7371" y="32547"/>
                    <a:pt x="7357" y="32536"/>
                    <a:pt x="7313" y="32508"/>
                  </a:cubicBezTo>
                  <a:cubicBezTo>
                    <a:pt x="7302" y="32508"/>
                    <a:pt x="7129" y="32422"/>
                    <a:pt x="7064" y="32379"/>
                  </a:cubicBezTo>
                  <a:cubicBezTo>
                    <a:pt x="6956" y="32292"/>
                    <a:pt x="6838" y="32227"/>
                    <a:pt x="6719" y="32173"/>
                  </a:cubicBezTo>
                  <a:cubicBezTo>
                    <a:pt x="6665" y="32141"/>
                    <a:pt x="6622" y="32119"/>
                    <a:pt x="6568" y="32087"/>
                  </a:cubicBezTo>
                  <a:cubicBezTo>
                    <a:pt x="6501" y="32049"/>
                    <a:pt x="6434" y="32002"/>
                    <a:pt x="6375" y="31970"/>
                  </a:cubicBezTo>
                  <a:lnTo>
                    <a:pt x="6375" y="31970"/>
                  </a:lnTo>
                  <a:cubicBezTo>
                    <a:pt x="6410" y="31994"/>
                    <a:pt x="6456" y="32026"/>
                    <a:pt x="6514" y="32065"/>
                  </a:cubicBezTo>
                  <a:cubicBezTo>
                    <a:pt x="6114" y="31806"/>
                    <a:pt x="6092" y="31795"/>
                    <a:pt x="5628" y="31482"/>
                  </a:cubicBezTo>
                  <a:lnTo>
                    <a:pt x="5628" y="31482"/>
                  </a:lnTo>
                  <a:cubicBezTo>
                    <a:pt x="5644" y="31497"/>
                    <a:pt x="5650" y="31504"/>
                    <a:pt x="5646" y="31504"/>
                  </a:cubicBezTo>
                  <a:cubicBezTo>
                    <a:pt x="5618" y="31504"/>
                    <a:pt x="5148" y="31176"/>
                    <a:pt x="4818" y="30931"/>
                  </a:cubicBezTo>
                  <a:lnTo>
                    <a:pt x="4818" y="30931"/>
                  </a:lnTo>
                  <a:cubicBezTo>
                    <a:pt x="4819" y="30932"/>
                    <a:pt x="4821" y="30932"/>
                    <a:pt x="4821" y="30932"/>
                  </a:cubicBezTo>
                  <a:cubicBezTo>
                    <a:pt x="4828" y="30932"/>
                    <a:pt x="4761" y="30874"/>
                    <a:pt x="4721" y="30834"/>
                  </a:cubicBezTo>
                  <a:lnTo>
                    <a:pt x="4224" y="30402"/>
                  </a:lnTo>
                  <a:cubicBezTo>
                    <a:pt x="4073" y="30272"/>
                    <a:pt x="3921" y="30154"/>
                    <a:pt x="3803" y="30024"/>
                  </a:cubicBezTo>
                  <a:lnTo>
                    <a:pt x="3381" y="29635"/>
                  </a:lnTo>
                  <a:lnTo>
                    <a:pt x="3176" y="29419"/>
                  </a:lnTo>
                  <a:cubicBezTo>
                    <a:pt x="3100" y="29344"/>
                    <a:pt x="3025" y="29268"/>
                    <a:pt x="2949" y="29182"/>
                  </a:cubicBezTo>
                  <a:cubicBezTo>
                    <a:pt x="2904" y="29128"/>
                    <a:pt x="2704" y="28888"/>
                    <a:pt x="2710" y="28888"/>
                  </a:cubicBezTo>
                  <a:cubicBezTo>
                    <a:pt x="2712" y="28888"/>
                    <a:pt x="2722" y="28898"/>
                    <a:pt x="2744" y="28922"/>
                  </a:cubicBezTo>
                  <a:cubicBezTo>
                    <a:pt x="2658" y="28825"/>
                    <a:pt x="2560" y="28739"/>
                    <a:pt x="2377" y="28523"/>
                  </a:cubicBezTo>
                  <a:cubicBezTo>
                    <a:pt x="2308" y="28437"/>
                    <a:pt x="2284" y="28404"/>
                    <a:pt x="2286" y="28404"/>
                  </a:cubicBezTo>
                  <a:cubicBezTo>
                    <a:pt x="2290" y="28404"/>
                    <a:pt x="2355" y="28481"/>
                    <a:pt x="2420" y="28566"/>
                  </a:cubicBezTo>
                  <a:cubicBezTo>
                    <a:pt x="2493" y="28654"/>
                    <a:pt x="2582" y="28747"/>
                    <a:pt x="2590" y="28747"/>
                  </a:cubicBezTo>
                  <a:cubicBezTo>
                    <a:pt x="2594" y="28747"/>
                    <a:pt x="2580" y="28726"/>
                    <a:pt x="2539" y="28674"/>
                  </a:cubicBezTo>
                  <a:cubicBezTo>
                    <a:pt x="2496" y="28663"/>
                    <a:pt x="2074" y="28112"/>
                    <a:pt x="1815" y="27799"/>
                  </a:cubicBezTo>
                  <a:lnTo>
                    <a:pt x="1815" y="27799"/>
                  </a:lnTo>
                  <a:cubicBezTo>
                    <a:pt x="1848" y="27853"/>
                    <a:pt x="1988" y="28037"/>
                    <a:pt x="2150" y="28242"/>
                  </a:cubicBezTo>
                  <a:lnTo>
                    <a:pt x="2409" y="28566"/>
                  </a:lnTo>
                  <a:lnTo>
                    <a:pt x="2658" y="28836"/>
                  </a:lnTo>
                  <a:cubicBezTo>
                    <a:pt x="2658" y="28836"/>
                    <a:pt x="2614" y="28814"/>
                    <a:pt x="2560" y="28749"/>
                  </a:cubicBezTo>
                  <a:cubicBezTo>
                    <a:pt x="2474" y="28674"/>
                    <a:pt x="2398" y="28587"/>
                    <a:pt x="2323" y="28501"/>
                  </a:cubicBezTo>
                  <a:lnTo>
                    <a:pt x="1988" y="28101"/>
                  </a:lnTo>
                  <a:cubicBezTo>
                    <a:pt x="1869" y="27939"/>
                    <a:pt x="1718" y="27777"/>
                    <a:pt x="1588" y="27572"/>
                  </a:cubicBezTo>
                  <a:cubicBezTo>
                    <a:pt x="1363" y="27245"/>
                    <a:pt x="1326" y="27183"/>
                    <a:pt x="1331" y="27183"/>
                  </a:cubicBezTo>
                  <a:cubicBezTo>
                    <a:pt x="1334" y="27183"/>
                    <a:pt x="1353" y="27206"/>
                    <a:pt x="1355" y="27206"/>
                  </a:cubicBezTo>
                  <a:cubicBezTo>
                    <a:pt x="1355" y="27206"/>
                    <a:pt x="1352" y="27200"/>
                    <a:pt x="1340" y="27183"/>
                  </a:cubicBezTo>
                  <a:cubicBezTo>
                    <a:pt x="951" y="26578"/>
                    <a:pt x="821" y="26308"/>
                    <a:pt x="692" y="26071"/>
                  </a:cubicBezTo>
                  <a:cubicBezTo>
                    <a:pt x="519" y="25736"/>
                    <a:pt x="379" y="25390"/>
                    <a:pt x="281" y="25034"/>
                  </a:cubicBezTo>
                  <a:cubicBezTo>
                    <a:pt x="238" y="24868"/>
                    <a:pt x="229" y="24819"/>
                    <a:pt x="234" y="24819"/>
                  </a:cubicBezTo>
                  <a:cubicBezTo>
                    <a:pt x="242" y="24819"/>
                    <a:pt x="279" y="24919"/>
                    <a:pt x="283" y="24919"/>
                  </a:cubicBezTo>
                  <a:cubicBezTo>
                    <a:pt x="284" y="24919"/>
                    <a:pt x="284" y="24915"/>
                    <a:pt x="281" y="24904"/>
                  </a:cubicBezTo>
                  <a:lnTo>
                    <a:pt x="281" y="24904"/>
                  </a:lnTo>
                  <a:cubicBezTo>
                    <a:pt x="366" y="25185"/>
                    <a:pt x="463" y="25461"/>
                    <a:pt x="578" y="25735"/>
                  </a:cubicBezTo>
                  <a:lnTo>
                    <a:pt x="578" y="25735"/>
                  </a:lnTo>
                  <a:cubicBezTo>
                    <a:pt x="620" y="25822"/>
                    <a:pt x="678" y="25946"/>
                    <a:pt x="735" y="26071"/>
                  </a:cubicBezTo>
                  <a:cubicBezTo>
                    <a:pt x="811" y="26211"/>
                    <a:pt x="875" y="26352"/>
                    <a:pt x="929" y="26449"/>
                  </a:cubicBezTo>
                  <a:cubicBezTo>
                    <a:pt x="703" y="26017"/>
                    <a:pt x="508" y="25552"/>
                    <a:pt x="346" y="25088"/>
                  </a:cubicBezTo>
                  <a:cubicBezTo>
                    <a:pt x="238" y="24742"/>
                    <a:pt x="163" y="24397"/>
                    <a:pt x="119" y="24051"/>
                  </a:cubicBezTo>
                  <a:lnTo>
                    <a:pt x="87" y="23792"/>
                  </a:lnTo>
                  <a:cubicBezTo>
                    <a:pt x="76" y="23705"/>
                    <a:pt x="76" y="23630"/>
                    <a:pt x="76" y="23543"/>
                  </a:cubicBezTo>
                  <a:cubicBezTo>
                    <a:pt x="65" y="23392"/>
                    <a:pt x="65" y="23252"/>
                    <a:pt x="87" y="23101"/>
                  </a:cubicBezTo>
                  <a:cubicBezTo>
                    <a:pt x="87" y="22993"/>
                    <a:pt x="98" y="22885"/>
                    <a:pt x="109" y="22777"/>
                  </a:cubicBezTo>
                  <a:cubicBezTo>
                    <a:pt x="116" y="22721"/>
                    <a:pt x="118" y="22684"/>
                    <a:pt x="116" y="22684"/>
                  </a:cubicBezTo>
                  <a:cubicBezTo>
                    <a:pt x="115" y="22684"/>
                    <a:pt x="112" y="22695"/>
                    <a:pt x="109" y="22723"/>
                  </a:cubicBezTo>
                  <a:cubicBezTo>
                    <a:pt x="87" y="22841"/>
                    <a:pt x="76" y="22960"/>
                    <a:pt x="76" y="23068"/>
                  </a:cubicBezTo>
                  <a:cubicBezTo>
                    <a:pt x="73" y="23116"/>
                    <a:pt x="70" y="23136"/>
                    <a:pt x="67" y="23136"/>
                  </a:cubicBezTo>
                  <a:cubicBezTo>
                    <a:pt x="62" y="23136"/>
                    <a:pt x="61" y="23024"/>
                    <a:pt x="76" y="22917"/>
                  </a:cubicBezTo>
                  <a:cubicBezTo>
                    <a:pt x="83" y="22823"/>
                    <a:pt x="90" y="22738"/>
                    <a:pt x="89" y="22738"/>
                  </a:cubicBezTo>
                  <a:cubicBezTo>
                    <a:pt x="88" y="22738"/>
                    <a:pt x="84" y="22770"/>
                    <a:pt x="76" y="22852"/>
                  </a:cubicBezTo>
                  <a:cubicBezTo>
                    <a:pt x="110" y="22420"/>
                    <a:pt x="224" y="22000"/>
                    <a:pt x="413" y="21605"/>
                  </a:cubicBezTo>
                  <a:lnTo>
                    <a:pt x="413" y="21605"/>
                  </a:lnTo>
                  <a:cubicBezTo>
                    <a:pt x="407" y="21621"/>
                    <a:pt x="401" y="21637"/>
                    <a:pt x="395" y="21652"/>
                  </a:cubicBezTo>
                  <a:lnTo>
                    <a:pt x="395" y="21652"/>
                  </a:lnTo>
                  <a:cubicBezTo>
                    <a:pt x="435" y="21563"/>
                    <a:pt x="478" y="21478"/>
                    <a:pt x="526" y="21394"/>
                  </a:cubicBezTo>
                  <a:lnTo>
                    <a:pt x="526" y="21394"/>
                  </a:lnTo>
                  <a:lnTo>
                    <a:pt x="519" y="21405"/>
                  </a:lnTo>
                  <a:cubicBezTo>
                    <a:pt x="496" y="21443"/>
                    <a:pt x="473" y="21487"/>
                    <a:pt x="450" y="21528"/>
                  </a:cubicBezTo>
                  <a:lnTo>
                    <a:pt x="450" y="21528"/>
                  </a:lnTo>
                  <a:cubicBezTo>
                    <a:pt x="492" y="21446"/>
                    <a:pt x="536" y="21366"/>
                    <a:pt x="584" y="21286"/>
                  </a:cubicBezTo>
                  <a:cubicBezTo>
                    <a:pt x="599" y="21264"/>
                    <a:pt x="614" y="21241"/>
                    <a:pt x="632" y="21222"/>
                  </a:cubicBezTo>
                  <a:lnTo>
                    <a:pt x="632" y="21222"/>
                  </a:lnTo>
                  <a:cubicBezTo>
                    <a:pt x="594" y="21279"/>
                    <a:pt x="559" y="21336"/>
                    <a:pt x="526" y="21394"/>
                  </a:cubicBezTo>
                  <a:lnTo>
                    <a:pt x="526" y="21394"/>
                  </a:lnTo>
                  <a:lnTo>
                    <a:pt x="616" y="21254"/>
                  </a:lnTo>
                  <a:cubicBezTo>
                    <a:pt x="638" y="21221"/>
                    <a:pt x="659" y="21200"/>
                    <a:pt x="659" y="21200"/>
                  </a:cubicBezTo>
                  <a:lnTo>
                    <a:pt x="659" y="21200"/>
                  </a:lnTo>
                  <a:cubicBezTo>
                    <a:pt x="650" y="21206"/>
                    <a:pt x="641" y="21214"/>
                    <a:pt x="632" y="21222"/>
                  </a:cubicBezTo>
                  <a:lnTo>
                    <a:pt x="632" y="21222"/>
                  </a:lnTo>
                  <a:cubicBezTo>
                    <a:pt x="645" y="21204"/>
                    <a:pt x="657" y="21186"/>
                    <a:pt x="670" y="21167"/>
                  </a:cubicBezTo>
                  <a:cubicBezTo>
                    <a:pt x="735" y="21070"/>
                    <a:pt x="811" y="20962"/>
                    <a:pt x="886" y="20865"/>
                  </a:cubicBezTo>
                  <a:cubicBezTo>
                    <a:pt x="951" y="20778"/>
                    <a:pt x="1016" y="20692"/>
                    <a:pt x="1070" y="20638"/>
                  </a:cubicBezTo>
                  <a:lnTo>
                    <a:pt x="1070" y="20638"/>
                  </a:lnTo>
                  <a:cubicBezTo>
                    <a:pt x="1005" y="20692"/>
                    <a:pt x="962" y="20746"/>
                    <a:pt x="908" y="20811"/>
                  </a:cubicBezTo>
                  <a:cubicBezTo>
                    <a:pt x="869" y="20869"/>
                    <a:pt x="822" y="20918"/>
                    <a:pt x="781" y="20974"/>
                  </a:cubicBezTo>
                  <a:lnTo>
                    <a:pt x="781" y="20974"/>
                  </a:lnTo>
                  <a:cubicBezTo>
                    <a:pt x="1092" y="20529"/>
                    <a:pt x="1476" y="20137"/>
                    <a:pt x="1923" y="198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928300" y="1426600"/>
              <a:ext cx="1200" cy="2350"/>
            </a:xfrm>
            <a:custGeom>
              <a:rect b="b" l="l" r="r" t="t"/>
              <a:pathLst>
                <a:path extrusionOk="0" h="94" w="48">
                  <a:moveTo>
                    <a:pt x="46" y="0"/>
                  </a:moveTo>
                  <a:lnTo>
                    <a:pt x="46" y="0"/>
                  </a:lnTo>
                  <a:cubicBezTo>
                    <a:pt x="44" y="0"/>
                    <a:pt x="31" y="26"/>
                    <a:pt x="0" y="93"/>
                  </a:cubicBezTo>
                  <a:cubicBezTo>
                    <a:pt x="11" y="72"/>
                    <a:pt x="22" y="50"/>
                    <a:pt x="33" y="39"/>
                  </a:cubicBezTo>
                  <a:cubicBezTo>
                    <a:pt x="42" y="16"/>
                    <a:pt x="47" y="0"/>
                    <a:pt x="4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102200" y="900750"/>
              <a:ext cx="825" cy="850"/>
            </a:xfrm>
            <a:custGeom>
              <a:rect b="b" l="l" r="r" t="t"/>
              <a:pathLst>
                <a:path extrusionOk="0" h="34" w="33">
                  <a:moveTo>
                    <a:pt x="32" y="1"/>
                  </a:moveTo>
                  <a:lnTo>
                    <a:pt x="0" y="33"/>
                  </a:lnTo>
                  <a:lnTo>
                    <a:pt x="22" y="22"/>
                  </a:lnTo>
                  <a:cubicBezTo>
                    <a:pt x="22" y="11"/>
                    <a:pt x="32" y="11"/>
                    <a:pt x="3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255125" y="1298500"/>
              <a:ext cx="6775" cy="9475"/>
            </a:xfrm>
            <a:custGeom>
              <a:rect b="b" l="l" r="r" t="t"/>
              <a:pathLst>
                <a:path extrusionOk="0" h="379" w="271">
                  <a:moveTo>
                    <a:pt x="270" y="0"/>
                  </a:moveTo>
                  <a:cubicBezTo>
                    <a:pt x="226" y="55"/>
                    <a:pt x="213" y="71"/>
                    <a:pt x="213" y="71"/>
                  </a:cubicBezTo>
                  <a:cubicBezTo>
                    <a:pt x="214" y="71"/>
                    <a:pt x="215" y="70"/>
                    <a:pt x="216" y="68"/>
                  </a:cubicBezTo>
                  <a:lnTo>
                    <a:pt x="216" y="68"/>
                  </a:lnTo>
                  <a:cubicBezTo>
                    <a:pt x="188" y="104"/>
                    <a:pt x="160" y="140"/>
                    <a:pt x="134" y="177"/>
                  </a:cubicBezTo>
                  <a:lnTo>
                    <a:pt x="134" y="177"/>
                  </a:lnTo>
                  <a:cubicBezTo>
                    <a:pt x="167" y="132"/>
                    <a:pt x="203" y="88"/>
                    <a:pt x="238" y="44"/>
                  </a:cubicBezTo>
                  <a:lnTo>
                    <a:pt x="238" y="44"/>
                  </a:lnTo>
                  <a:cubicBezTo>
                    <a:pt x="234" y="48"/>
                    <a:pt x="222" y="62"/>
                    <a:pt x="216" y="68"/>
                  </a:cubicBezTo>
                  <a:lnTo>
                    <a:pt x="216" y="68"/>
                  </a:lnTo>
                  <a:cubicBezTo>
                    <a:pt x="234" y="45"/>
                    <a:pt x="252" y="23"/>
                    <a:pt x="270" y="0"/>
                  </a:cubicBezTo>
                  <a:close/>
                  <a:moveTo>
                    <a:pt x="134" y="177"/>
                  </a:moveTo>
                  <a:cubicBezTo>
                    <a:pt x="85" y="242"/>
                    <a:pt x="39" y="308"/>
                    <a:pt x="0" y="378"/>
                  </a:cubicBezTo>
                  <a:cubicBezTo>
                    <a:pt x="40" y="311"/>
                    <a:pt x="85" y="243"/>
                    <a:pt x="134" y="17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342125" y="1247725"/>
              <a:ext cx="8600" cy="2675"/>
            </a:xfrm>
            <a:custGeom>
              <a:rect b="b" l="l" r="r" t="t"/>
              <a:pathLst>
                <a:path extrusionOk="0" h="107" w="344">
                  <a:moveTo>
                    <a:pt x="322" y="1"/>
                  </a:moveTo>
                  <a:cubicBezTo>
                    <a:pt x="142" y="58"/>
                    <a:pt x="1" y="106"/>
                    <a:pt x="6" y="106"/>
                  </a:cubicBezTo>
                  <a:cubicBezTo>
                    <a:pt x="9" y="106"/>
                    <a:pt x="49" y="94"/>
                    <a:pt x="139" y="66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269425" y="1280950"/>
              <a:ext cx="12175" cy="10825"/>
            </a:xfrm>
            <a:custGeom>
              <a:rect b="b" l="l" r="r" t="t"/>
              <a:pathLst>
                <a:path extrusionOk="0" h="433" w="487">
                  <a:moveTo>
                    <a:pt x="487" y="0"/>
                  </a:moveTo>
                  <a:cubicBezTo>
                    <a:pt x="476" y="10"/>
                    <a:pt x="464" y="19"/>
                    <a:pt x="453" y="28"/>
                  </a:cubicBezTo>
                  <a:lnTo>
                    <a:pt x="453" y="28"/>
                  </a:lnTo>
                  <a:cubicBezTo>
                    <a:pt x="454" y="30"/>
                    <a:pt x="451" y="35"/>
                    <a:pt x="444" y="44"/>
                  </a:cubicBezTo>
                  <a:lnTo>
                    <a:pt x="487" y="0"/>
                  </a:lnTo>
                  <a:close/>
                  <a:moveTo>
                    <a:pt x="452" y="28"/>
                  </a:moveTo>
                  <a:cubicBezTo>
                    <a:pt x="432" y="28"/>
                    <a:pt x="205" y="210"/>
                    <a:pt x="1" y="432"/>
                  </a:cubicBezTo>
                  <a:cubicBezTo>
                    <a:pt x="32" y="412"/>
                    <a:pt x="220" y="224"/>
                    <a:pt x="453" y="28"/>
                  </a:cubicBezTo>
                  <a:lnTo>
                    <a:pt x="453" y="28"/>
                  </a:lnTo>
                  <a:cubicBezTo>
                    <a:pt x="453" y="28"/>
                    <a:pt x="453" y="28"/>
                    <a:pt x="452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282925" y="1275275"/>
              <a:ext cx="5975" cy="4625"/>
            </a:xfrm>
            <a:custGeom>
              <a:rect b="b" l="l" r="r" t="t"/>
              <a:pathLst>
                <a:path extrusionOk="0" h="185" w="239">
                  <a:moveTo>
                    <a:pt x="239" y="1"/>
                  </a:moveTo>
                  <a:lnTo>
                    <a:pt x="239" y="1"/>
                  </a:lnTo>
                  <a:cubicBezTo>
                    <a:pt x="152" y="55"/>
                    <a:pt x="77" y="119"/>
                    <a:pt x="1" y="184"/>
                  </a:cubicBezTo>
                  <a:cubicBezTo>
                    <a:pt x="77" y="119"/>
                    <a:pt x="163" y="55"/>
                    <a:pt x="23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38125" y="1361150"/>
              <a:ext cx="625" cy="11975"/>
            </a:xfrm>
            <a:custGeom>
              <a:rect b="b" l="l" r="r" t="t"/>
              <a:pathLst>
                <a:path extrusionOk="0" h="479" w="25">
                  <a:moveTo>
                    <a:pt x="11" y="0"/>
                  </a:moveTo>
                  <a:cubicBezTo>
                    <a:pt x="7" y="34"/>
                    <a:pt x="6" y="46"/>
                    <a:pt x="6" y="58"/>
                  </a:cubicBezTo>
                  <a:lnTo>
                    <a:pt x="6" y="58"/>
                  </a:lnTo>
                  <a:cubicBezTo>
                    <a:pt x="7" y="38"/>
                    <a:pt x="9" y="19"/>
                    <a:pt x="11" y="0"/>
                  </a:cubicBezTo>
                  <a:close/>
                  <a:moveTo>
                    <a:pt x="6" y="58"/>
                  </a:moveTo>
                  <a:cubicBezTo>
                    <a:pt x="0" y="150"/>
                    <a:pt x="2" y="246"/>
                    <a:pt x="11" y="335"/>
                  </a:cubicBezTo>
                  <a:cubicBezTo>
                    <a:pt x="16" y="417"/>
                    <a:pt x="21" y="479"/>
                    <a:pt x="23" y="479"/>
                  </a:cubicBezTo>
                  <a:cubicBezTo>
                    <a:pt x="25" y="479"/>
                    <a:pt x="22" y="401"/>
                    <a:pt x="11" y="184"/>
                  </a:cubicBezTo>
                  <a:cubicBezTo>
                    <a:pt x="11" y="92"/>
                    <a:pt x="7" y="76"/>
                    <a:pt x="6" y="5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269425" y="1287700"/>
              <a:ext cx="5425" cy="4875"/>
            </a:xfrm>
            <a:custGeom>
              <a:rect b="b" l="l" r="r" t="t"/>
              <a:pathLst>
                <a:path extrusionOk="0" h="195" w="217">
                  <a:moveTo>
                    <a:pt x="217" y="0"/>
                  </a:moveTo>
                  <a:lnTo>
                    <a:pt x="120" y="65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242700" y="1324950"/>
              <a:ext cx="4900" cy="15425"/>
            </a:xfrm>
            <a:custGeom>
              <a:rect b="b" l="l" r="r" t="t"/>
              <a:pathLst>
                <a:path extrusionOk="0" h="617" w="196">
                  <a:moveTo>
                    <a:pt x="195" y="1"/>
                  </a:moveTo>
                  <a:cubicBezTo>
                    <a:pt x="186" y="19"/>
                    <a:pt x="179" y="36"/>
                    <a:pt x="173" y="54"/>
                  </a:cubicBezTo>
                  <a:lnTo>
                    <a:pt x="173" y="54"/>
                  </a:lnTo>
                  <a:cubicBezTo>
                    <a:pt x="180" y="37"/>
                    <a:pt x="187" y="19"/>
                    <a:pt x="195" y="1"/>
                  </a:cubicBezTo>
                  <a:close/>
                  <a:moveTo>
                    <a:pt x="173" y="54"/>
                  </a:moveTo>
                  <a:cubicBezTo>
                    <a:pt x="152" y="108"/>
                    <a:pt x="133" y="160"/>
                    <a:pt x="109" y="217"/>
                  </a:cubicBezTo>
                  <a:cubicBezTo>
                    <a:pt x="87" y="293"/>
                    <a:pt x="65" y="357"/>
                    <a:pt x="44" y="422"/>
                  </a:cubicBezTo>
                  <a:cubicBezTo>
                    <a:pt x="22" y="487"/>
                    <a:pt x="11" y="552"/>
                    <a:pt x="1" y="617"/>
                  </a:cubicBezTo>
                  <a:cubicBezTo>
                    <a:pt x="33" y="455"/>
                    <a:pt x="87" y="293"/>
                    <a:pt x="152" y="130"/>
                  </a:cubicBezTo>
                  <a:cubicBezTo>
                    <a:pt x="158" y="105"/>
                    <a:pt x="165" y="79"/>
                    <a:pt x="173" y="5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247575" y="1315775"/>
              <a:ext cx="4325" cy="9200"/>
            </a:xfrm>
            <a:custGeom>
              <a:rect b="b" l="l" r="r" t="t"/>
              <a:pathLst>
                <a:path extrusionOk="0" h="368" w="173">
                  <a:moveTo>
                    <a:pt x="173" y="1"/>
                  </a:moveTo>
                  <a:lnTo>
                    <a:pt x="143" y="65"/>
                  </a:lnTo>
                  <a:lnTo>
                    <a:pt x="143" y="65"/>
                  </a:lnTo>
                  <a:cubicBezTo>
                    <a:pt x="157" y="41"/>
                    <a:pt x="168" y="20"/>
                    <a:pt x="173" y="1"/>
                  </a:cubicBezTo>
                  <a:close/>
                  <a:moveTo>
                    <a:pt x="143" y="65"/>
                  </a:moveTo>
                  <a:cubicBezTo>
                    <a:pt x="126" y="94"/>
                    <a:pt x="104" y="127"/>
                    <a:pt x="86" y="163"/>
                  </a:cubicBezTo>
                  <a:cubicBezTo>
                    <a:pt x="71" y="199"/>
                    <a:pt x="58" y="235"/>
                    <a:pt x="45" y="269"/>
                  </a:cubicBezTo>
                  <a:lnTo>
                    <a:pt x="45" y="269"/>
                  </a:lnTo>
                  <a:cubicBezTo>
                    <a:pt x="62" y="232"/>
                    <a:pt x="80" y="198"/>
                    <a:pt x="97" y="163"/>
                  </a:cubicBezTo>
                  <a:lnTo>
                    <a:pt x="143" y="65"/>
                  </a:lnTo>
                  <a:close/>
                  <a:moveTo>
                    <a:pt x="45" y="269"/>
                  </a:moveTo>
                  <a:lnTo>
                    <a:pt x="45" y="269"/>
                  </a:lnTo>
                  <a:cubicBezTo>
                    <a:pt x="30" y="300"/>
                    <a:pt x="15" y="333"/>
                    <a:pt x="0" y="368"/>
                  </a:cubicBezTo>
                  <a:cubicBezTo>
                    <a:pt x="17" y="340"/>
                    <a:pt x="31" y="306"/>
                    <a:pt x="45" y="26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255400" y="1300375"/>
              <a:ext cx="7575" cy="10025"/>
            </a:xfrm>
            <a:custGeom>
              <a:rect b="b" l="l" r="r" t="t"/>
              <a:pathLst>
                <a:path extrusionOk="0" h="401" w="303">
                  <a:moveTo>
                    <a:pt x="303" y="1"/>
                  </a:moveTo>
                  <a:lnTo>
                    <a:pt x="205" y="109"/>
                  </a:lnTo>
                  <a:cubicBezTo>
                    <a:pt x="187" y="133"/>
                    <a:pt x="170" y="157"/>
                    <a:pt x="153" y="180"/>
                  </a:cubicBezTo>
                  <a:lnTo>
                    <a:pt x="153" y="180"/>
                  </a:lnTo>
                  <a:lnTo>
                    <a:pt x="303" y="1"/>
                  </a:lnTo>
                  <a:close/>
                  <a:moveTo>
                    <a:pt x="153" y="180"/>
                  </a:moveTo>
                  <a:lnTo>
                    <a:pt x="141" y="195"/>
                  </a:lnTo>
                  <a:lnTo>
                    <a:pt x="0" y="401"/>
                  </a:lnTo>
                  <a:cubicBezTo>
                    <a:pt x="57" y="327"/>
                    <a:pt x="102" y="254"/>
                    <a:pt x="153" y="18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277475" y="1467575"/>
              <a:ext cx="9000" cy="11725"/>
            </a:xfrm>
            <a:custGeom>
              <a:rect b="b" l="l" r="r" t="t"/>
              <a:pathLst>
                <a:path extrusionOk="0" h="469" w="360">
                  <a:moveTo>
                    <a:pt x="1" y="1"/>
                  </a:moveTo>
                  <a:cubicBezTo>
                    <a:pt x="0" y="1"/>
                    <a:pt x="4" y="7"/>
                    <a:pt x="14" y="20"/>
                  </a:cubicBezTo>
                  <a:lnTo>
                    <a:pt x="165" y="236"/>
                  </a:lnTo>
                  <a:lnTo>
                    <a:pt x="338" y="463"/>
                  </a:lnTo>
                  <a:cubicBezTo>
                    <a:pt x="343" y="467"/>
                    <a:pt x="346" y="469"/>
                    <a:pt x="347" y="469"/>
                  </a:cubicBezTo>
                  <a:cubicBezTo>
                    <a:pt x="359" y="469"/>
                    <a:pt x="271" y="359"/>
                    <a:pt x="165" y="215"/>
                  </a:cubicBezTo>
                  <a:cubicBezTo>
                    <a:pt x="103" y="126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257550" y="1431350"/>
              <a:ext cx="3000" cy="5700"/>
            </a:xfrm>
            <a:custGeom>
              <a:rect b="b" l="l" r="r" t="t"/>
              <a:pathLst>
                <a:path extrusionOk="0" h="228" w="120">
                  <a:moveTo>
                    <a:pt x="1" y="0"/>
                  </a:moveTo>
                  <a:cubicBezTo>
                    <a:pt x="65" y="141"/>
                    <a:pt x="65" y="152"/>
                    <a:pt x="98" y="227"/>
                  </a:cubicBezTo>
                  <a:lnTo>
                    <a:pt x="119" y="2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274800" y="1461800"/>
              <a:ext cx="8875" cy="12375"/>
            </a:xfrm>
            <a:custGeom>
              <a:rect b="b" l="l" r="r" t="t"/>
              <a:pathLst>
                <a:path extrusionOk="0" h="495" w="355">
                  <a:moveTo>
                    <a:pt x="2" y="0"/>
                  </a:moveTo>
                  <a:cubicBezTo>
                    <a:pt x="1" y="0"/>
                    <a:pt x="152" y="229"/>
                    <a:pt x="175" y="251"/>
                  </a:cubicBezTo>
                  <a:cubicBezTo>
                    <a:pt x="304" y="435"/>
                    <a:pt x="352" y="494"/>
                    <a:pt x="353" y="494"/>
                  </a:cubicBezTo>
                  <a:cubicBezTo>
                    <a:pt x="354" y="494"/>
                    <a:pt x="339" y="474"/>
                    <a:pt x="315" y="446"/>
                  </a:cubicBezTo>
                  <a:lnTo>
                    <a:pt x="121" y="176"/>
                  </a:lnTo>
                  <a:cubicBezTo>
                    <a:pt x="34" y="46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69500" y="1098675"/>
              <a:ext cx="5700" cy="8400"/>
            </a:xfrm>
            <a:custGeom>
              <a:rect b="b" l="l" r="r" t="t"/>
              <a:pathLst>
                <a:path extrusionOk="0" h="336" w="228">
                  <a:moveTo>
                    <a:pt x="228" y="1"/>
                  </a:moveTo>
                  <a:cubicBezTo>
                    <a:pt x="165" y="115"/>
                    <a:pt x="83" y="220"/>
                    <a:pt x="9" y="324"/>
                  </a:cubicBezTo>
                  <a:lnTo>
                    <a:pt x="9" y="324"/>
                  </a:lnTo>
                  <a:cubicBezTo>
                    <a:pt x="30" y="295"/>
                    <a:pt x="57" y="267"/>
                    <a:pt x="76" y="238"/>
                  </a:cubicBezTo>
                  <a:lnTo>
                    <a:pt x="152" y="130"/>
                  </a:lnTo>
                  <a:cubicBezTo>
                    <a:pt x="184" y="87"/>
                    <a:pt x="206" y="44"/>
                    <a:pt x="228" y="1"/>
                  </a:cubicBezTo>
                  <a:close/>
                  <a:moveTo>
                    <a:pt x="9" y="324"/>
                  </a:moveTo>
                  <a:cubicBezTo>
                    <a:pt x="6" y="328"/>
                    <a:pt x="3" y="332"/>
                    <a:pt x="1" y="336"/>
                  </a:cubicBezTo>
                  <a:cubicBezTo>
                    <a:pt x="3" y="332"/>
                    <a:pt x="6" y="328"/>
                    <a:pt x="9" y="32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1957350" y="1114875"/>
              <a:ext cx="6500" cy="5700"/>
            </a:xfrm>
            <a:custGeom>
              <a:rect b="b" l="l" r="r" t="t"/>
              <a:pathLst>
                <a:path extrusionOk="0" h="228" w="260">
                  <a:moveTo>
                    <a:pt x="260" y="1"/>
                  </a:moveTo>
                  <a:lnTo>
                    <a:pt x="260" y="1"/>
                  </a:lnTo>
                  <a:cubicBezTo>
                    <a:pt x="227" y="22"/>
                    <a:pt x="206" y="33"/>
                    <a:pt x="173" y="55"/>
                  </a:cubicBezTo>
                  <a:lnTo>
                    <a:pt x="1" y="228"/>
                  </a:lnTo>
                  <a:cubicBezTo>
                    <a:pt x="65" y="163"/>
                    <a:pt x="206" y="55"/>
                    <a:pt x="26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946650" y="1188600"/>
              <a:ext cx="25" cy="9200"/>
            </a:xfrm>
            <a:custGeom>
              <a:rect b="b" l="l" r="r" t="t"/>
              <a:pathLst>
                <a:path extrusionOk="0" h="368" w="1">
                  <a:moveTo>
                    <a:pt x="1" y="324"/>
                  </a:moveTo>
                  <a:lnTo>
                    <a:pt x="1" y="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967975" y="1054400"/>
              <a:ext cx="2200" cy="4075"/>
            </a:xfrm>
            <a:custGeom>
              <a:rect b="b" l="l" r="r" t="t"/>
              <a:pathLst>
                <a:path extrusionOk="0" h="163" w="88">
                  <a:moveTo>
                    <a:pt x="87" y="0"/>
                  </a:moveTo>
                  <a:lnTo>
                    <a:pt x="44" y="76"/>
                  </a:lnTo>
                  <a:lnTo>
                    <a:pt x="1" y="16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1025500" y="956875"/>
              <a:ext cx="11150" cy="11400"/>
            </a:xfrm>
            <a:custGeom>
              <a:rect b="b" l="l" r="r" t="t"/>
              <a:pathLst>
                <a:path extrusionOk="0" h="456" w="446">
                  <a:moveTo>
                    <a:pt x="438" y="0"/>
                  </a:moveTo>
                  <a:cubicBezTo>
                    <a:pt x="437" y="0"/>
                    <a:pt x="435" y="1"/>
                    <a:pt x="433" y="2"/>
                  </a:cubicBezTo>
                  <a:cubicBezTo>
                    <a:pt x="329" y="98"/>
                    <a:pt x="213" y="218"/>
                    <a:pt x="107" y="335"/>
                  </a:cubicBezTo>
                  <a:lnTo>
                    <a:pt x="107" y="335"/>
                  </a:lnTo>
                  <a:cubicBezTo>
                    <a:pt x="184" y="251"/>
                    <a:pt x="265" y="173"/>
                    <a:pt x="346" y="99"/>
                  </a:cubicBezTo>
                  <a:cubicBezTo>
                    <a:pt x="412" y="33"/>
                    <a:pt x="445" y="0"/>
                    <a:pt x="438" y="0"/>
                  </a:cubicBezTo>
                  <a:close/>
                  <a:moveTo>
                    <a:pt x="107" y="335"/>
                  </a:moveTo>
                  <a:cubicBezTo>
                    <a:pt x="71" y="374"/>
                    <a:pt x="35" y="414"/>
                    <a:pt x="1" y="456"/>
                  </a:cubicBezTo>
                  <a:cubicBezTo>
                    <a:pt x="34" y="417"/>
                    <a:pt x="70" y="376"/>
                    <a:pt x="107" y="33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"/>
          <p:cNvSpPr txBox="1"/>
          <p:nvPr>
            <p:ph type="title"/>
          </p:nvPr>
        </p:nvSpPr>
        <p:spPr>
          <a:xfrm>
            <a:off x="1324450" y="1072779"/>
            <a:ext cx="6143100" cy="31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33" name="Google Shape;433;p8"/>
          <p:cNvGrpSpPr/>
          <p:nvPr/>
        </p:nvGrpSpPr>
        <p:grpSpPr>
          <a:xfrm>
            <a:off x="-1222664" y="360975"/>
            <a:ext cx="2228475" cy="637625"/>
            <a:chOff x="1309825" y="2328550"/>
            <a:chExt cx="2228475" cy="637625"/>
          </a:xfrm>
        </p:grpSpPr>
        <p:sp>
          <p:nvSpPr>
            <p:cNvPr id="434" name="Google Shape;434;p8"/>
            <p:cNvSpPr/>
            <p:nvPr/>
          </p:nvSpPr>
          <p:spPr>
            <a:xfrm>
              <a:off x="1920450" y="2761400"/>
              <a:ext cx="4150" cy="4225"/>
            </a:xfrm>
            <a:custGeom>
              <a:rect b="b" l="l" r="r" t="t"/>
              <a:pathLst>
                <a:path extrusionOk="0" h="169" w="166">
                  <a:moveTo>
                    <a:pt x="161" y="0"/>
                  </a:moveTo>
                  <a:cubicBezTo>
                    <a:pt x="157" y="0"/>
                    <a:pt x="128" y="26"/>
                    <a:pt x="122" y="26"/>
                  </a:cubicBezTo>
                  <a:cubicBezTo>
                    <a:pt x="122" y="26"/>
                    <a:pt x="122" y="26"/>
                    <a:pt x="122" y="25"/>
                  </a:cubicBezTo>
                  <a:cubicBezTo>
                    <a:pt x="1" y="168"/>
                    <a:pt x="33" y="148"/>
                    <a:pt x="27" y="157"/>
                  </a:cubicBezTo>
                  <a:lnTo>
                    <a:pt x="27" y="157"/>
                  </a:lnTo>
                  <a:cubicBezTo>
                    <a:pt x="141" y="31"/>
                    <a:pt x="166" y="0"/>
                    <a:pt x="161" y="0"/>
                  </a:cubicBezTo>
                  <a:close/>
                  <a:moveTo>
                    <a:pt x="27" y="157"/>
                  </a:moveTo>
                  <a:lnTo>
                    <a:pt x="27" y="157"/>
                  </a:lnTo>
                  <a:cubicBezTo>
                    <a:pt x="25" y="160"/>
                    <a:pt x="23" y="162"/>
                    <a:pt x="21" y="164"/>
                  </a:cubicBezTo>
                  <a:cubicBezTo>
                    <a:pt x="24" y="161"/>
                    <a:pt x="26" y="159"/>
                    <a:pt x="27" y="15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1925675" y="2672550"/>
              <a:ext cx="5700" cy="10750"/>
            </a:xfrm>
            <a:custGeom>
              <a:rect b="b" l="l" r="r" t="t"/>
              <a:pathLst>
                <a:path extrusionOk="0" h="430" w="228">
                  <a:moveTo>
                    <a:pt x="1" y="1"/>
                  </a:moveTo>
                  <a:lnTo>
                    <a:pt x="102" y="190"/>
                  </a:lnTo>
                  <a:lnTo>
                    <a:pt x="197" y="369"/>
                  </a:lnTo>
                  <a:lnTo>
                    <a:pt x="197" y="369"/>
                  </a:lnTo>
                  <a:cubicBezTo>
                    <a:pt x="132" y="241"/>
                    <a:pt x="66" y="121"/>
                    <a:pt x="1" y="1"/>
                  </a:cubicBezTo>
                  <a:close/>
                  <a:moveTo>
                    <a:pt x="197" y="369"/>
                  </a:moveTo>
                  <a:lnTo>
                    <a:pt x="197" y="369"/>
                  </a:lnTo>
                  <a:cubicBezTo>
                    <a:pt x="207" y="389"/>
                    <a:pt x="218" y="409"/>
                    <a:pt x="228" y="429"/>
                  </a:cubicBezTo>
                  <a:lnTo>
                    <a:pt x="202" y="379"/>
                  </a:lnTo>
                  <a:lnTo>
                    <a:pt x="197" y="36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1879700" y="2624350"/>
              <a:ext cx="36875" cy="34375"/>
            </a:xfrm>
            <a:custGeom>
              <a:rect b="b" l="l" r="r" t="t"/>
              <a:pathLst>
                <a:path extrusionOk="0" h="1375" w="1475">
                  <a:moveTo>
                    <a:pt x="0" y="1"/>
                  </a:moveTo>
                  <a:cubicBezTo>
                    <a:pt x="114" y="89"/>
                    <a:pt x="340" y="253"/>
                    <a:pt x="580" y="467"/>
                  </a:cubicBezTo>
                  <a:cubicBezTo>
                    <a:pt x="819" y="669"/>
                    <a:pt x="1046" y="883"/>
                    <a:pt x="1248" y="1122"/>
                  </a:cubicBezTo>
                  <a:lnTo>
                    <a:pt x="1311" y="1198"/>
                  </a:lnTo>
                  <a:cubicBezTo>
                    <a:pt x="1356" y="1255"/>
                    <a:pt x="1413" y="1302"/>
                    <a:pt x="1460" y="1357"/>
                  </a:cubicBezTo>
                  <a:lnTo>
                    <a:pt x="1460" y="1357"/>
                  </a:lnTo>
                  <a:cubicBezTo>
                    <a:pt x="1035" y="848"/>
                    <a:pt x="548" y="387"/>
                    <a:pt x="0" y="1"/>
                  </a:cubicBezTo>
                  <a:close/>
                  <a:moveTo>
                    <a:pt x="1460" y="1357"/>
                  </a:moveTo>
                  <a:cubicBezTo>
                    <a:pt x="1465" y="1363"/>
                    <a:pt x="1470" y="1369"/>
                    <a:pt x="1474" y="1374"/>
                  </a:cubicBezTo>
                  <a:cubicBezTo>
                    <a:pt x="1470" y="1369"/>
                    <a:pt x="1465" y="1363"/>
                    <a:pt x="1460" y="135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1844425" y="2600300"/>
              <a:ext cx="9450" cy="5500"/>
            </a:xfrm>
            <a:custGeom>
              <a:rect b="b" l="l" r="r" t="t"/>
              <a:pathLst>
                <a:path extrusionOk="0" h="220" w="378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1" y="6"/>
                    <a:pt x="22" y="12"/>
                  </a:cubicBezTo>
                  <a:lnTo>
                    <a:pt x="22" y="12"/>
                  </a:lnTo>
                  <a:cubicBezTo>
                    <a:pt x="7" y="3"/>
                    <a:pt x="1" y="0"/>
                    <a:pt x="1" y="0"/>
                  </a:cubicBezTo>
                  <a:close/>
                  <a:moveTo>
                    <a:pt x="22" y="12"/>
                  </a:moveTo>
                  <a:cubicBezTo>
                    <a:pt x="61" y="34"/>
                    <a:pt x="160" y="92"/>
                    <a:pt x="378" y="219"/>
                  </a:cubicBezTo>
                  <a:lnTo>
                    <a:pt x="315" y="182"/>
                  </a:lnTo>
                  <a:lnTo>
                    <a:pt x="50" y="18"/>
                  </a:lnTo>
                  <a:lnTo>
                    <a:pt x="50" y="18"/>
                  </a:lnTo>
                  <a:cubicBezTo>
                    <a:pt x="60" y="26"/>
                    <a:pt x="62" y="29"/>
                    <a:pt x="59" y="29"/>
                  </a:cubicBezTo>
                  <a:cubicBezTo>
                    <a:pt x="55" y="29"/>
                    <a:pt x="37" y="20"/>
                    <a:pt x="22" y="1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851225" y="2604150"/>
              <a:ext cx="3400" cy="2175"/>
            </a:xfrm>
            <a:custGeom>
              <a:rect b="b" l="l" r="r" t="t"/>
              <a:pathLst>
                <a:path extrusionOk="0" h="87" w="136">
                  <a:moveTo>
                    <a:pt x="1" y="0"/>
                  </a:moveTo>
                  <a:cubicBezTo>
                    <a:pt x="1" y="0"/>
                    <a:pt x="12" y="8"/>
                    <a:pt x="43" y="28"/>
                  </a:cubicBezTo>
                  <a:cubicBezTo>
                    <a:pt x="111" y="71"/>
                    <a:pt x="135" y="86"/>
                    <a:pt x="135" y="86"/>
                  </a:cubicBezTo>
                  <a:cubicBezTo>
                    <a:pt x="135" y="8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814575" y="2584025"/>
              <a:ext cx="14425" cy="7275"/>
            </a:xfrm>
            <a:custGeom>
              <a:rect b="b" l="l" r="r" t="t"/>
              <a:pathLst>
                <a:path extrusionOk="0" h="291" w="577">
                  <a:moveTo>
                    <a:pt x="264" y="116"/>
                  </a:moveTo>
                  <a:cubicBezTo>
                    <a:pt x="272" y="120"/>
                    <a:pt x="279" y="123"/>
                    <a:pt x="287" y="127"/>
                  </a:cubicBezTo>
                  <a:cubicBezTo>
                    <a:pt x="276" y="122"/>
                    <a:pt x="269" y="118"/>
                    <a:pt x="264" y="116"/>
                  </a:cubicBezTo>
                  <a:close/>
                  <a:moveTo>
                    <a:pt x="10" y="1"/>
                  </a:moveTo>
                  <a:cubicBezTo>
                    <a:pt x="0" y="1"/>
                    <a:pt x="74" y="43"/>
                    <a:pt x="186" y="102"/>
                  </a:cubicBezTo>
                  <a:lnTo>
                    <a:pt x="576" y="291"/>
                  </a:lnTo>
                  <a:cubicBezTo>
                    <a:pt x="511" y="258"/>
                    <a:pt x="251" y="114"/>
                    <a:pt x="259" y="114"/>
                  </a:cubicBezTo>
                  <a:cubicBezTo>
                    <a:pt x="260" y="114"/>
                    <a:pt x="261" y="115"/>
                    <a:pt x="264" y="116"/>
                  </a:cubicBezTo>
                  <a:lnTo>
                    <a:pt x="264" y="116"/>
                  </a:lnTo>
                  <a:cubicBezTo>
                    <a:pt x="93" y="34"/>
                    <a:pt x="19" y="1"/>
                    <a:pt x="1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810075" y="2582450"/>
              <a:ext cx="5050" cy="2250"/>
            </a:xfrm>
            <a:custGeom>
              <a:rect b="b" l="l" r="r" t="t"/>
              <a:pathLst>
                <a:path extrusionOk="0" h="90" w="202">
                  <a:moveTo>
                    <a:pt x="0" y="1"/>
                  </a:moveTo>
                  <a:lnTo>
                    <a:pt x="0" y="1"/>
                  </a:lnTo>
                  <a:cubicBezTo>
                    <a:pt x="114" y="51"/>
                    <a:pt x="164" y="77"/>
                    <a:pt x="20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815100" y="2584675"/>
              <a:ext cx="10425" cy="5375"/>
            </a:xfrm>
            <a:custGeom>
              <a:rect b="b" l="l" r="r" t="t"/>
              <a:pathLst>
                <a:path extrusionOk="0" h="215" w="417">
                  <a:moveTo>
                    <a:pt x="1" y="0"/>
                  </a:moveTo>
                  <a:lnTo>
                    <a:pt x="1" y="0"/>
                  </a:lnTo>
                  <a:cubicBezTo>
                    <a:pt x="64" y="38"/>
                    <a:pt x="127" y="76"/>
                    <a:pt x="190" y="101"/>
                  </a:cubicBezTo>
                  <a:cubicBezTo>
                    <a:pt x="266" y="139"/>
                    <a:pt x="341" y="189"/>
                    <a:pt x="417" y="214"/>
                  </a:cubicBezTo>
                  <a:cubicBezTo>
                    <a:pt x="278" y="139"/>
                    <a:pt x="140" y="6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831500" y="2593500"/>
              <a:ext cx="14850" cy="8300"/>
            </a:xfrm>
            <a:custGeom>
              <a:rect b="b" l="l" r="r" t="t"/>
              <a:pathLst>
                <a:path extrusionOk="0" h="332" w="594">
                  <a:moveTo>
                    <a:pt x="101" y="63"/>
                  </a:moveTo>
                  <a:lnTo>
                    <a:pt x="101" y="63"/>
                  </a:lnTo>
                  <a:cubicBezTo>
                    <a:pt x="165" y="97"/>
                    <a:pt x="210" y="121"/>
                    <a:pt x="241" y="137"/>
                  </a:cubicBezTo>
                  <a:lnTo>
                    <a:pt x="241" y="137"/>
                  </a:lnTo>
                  <a:cubicBezTo>
                    <a:pt x="199" y="114"/>
                    <a:pt x="152" y="89"/>
                    <a:pt x="101" y="63"/>
                  </a:cubicBezTo>
                  <a:close/>
                  <a:moveTo>
                    <a:pt x="0" y="0"/>
                  </a:moveTo>
                  <a:cubicBezTo>
                    <a:pt x="138" y="73"/>
                    <a:pt x="297" y="162"/>
                    <a:pt x="292" y="162"/>
                  </a:cubicBezTo>
                  <a:cubicBezTo>
                    <a:pt x="290" y="162"/>
                    <a:pt x="275" y="154"/>
                    <a:pt x="241" y="137"/>
                  </a:cubicBezTo>
                  <a:lnTo>
                    <a:pt x="241" y="137"/>
                  </a:lnTo>
                  <a:cubicBezTo>
                    <a:pt x="471" y="261"/>
                    <a:pt x="577" y="331"/>
                    <a:pt x="592" y="331"/>
                  </a:cubicBezTo>
                  <a:cubicBezTo>
                    <a:pt x="593" y="331"/>
                    <a:pt x="594" y="330"/>
                    <a:pt x="592" y="328"/>
                  </a:cubicBezTo>
                  <a:lnTo>
                    <a:pt x="416" y="227"/>
                  </a:lnTo>
                  <a:cubicBezTo>
                    <a:pt x="328" y="164"/>
                    <a:pt x="177" y="88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876225" y="2622425"/>
              <a:ext cx="12000" cy="8900"/>
            </a:xfrm>
            <a:custGeom>
              <a:rect b="b" l="l" r="r" t="t"/>
              <a:pathLst>
                <a:path extrusionOk="0" h="356" w="480">
                  <a:moveTo>
                    <a:pt x="1" y="1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89" y="65"/>
                    <a:pt x="177" y="128"/>
                    <a:pt x="253" y="191"/>
                  </a:cubicBezTo>
                  <a:cubicBezTo>
                    <a:pt x="335" y="262"/>
                    <a:pt x="406" y="299"/>
                    <a:pt x="466" y="345"/>
                  </a:cubicBezTo>
                  <a:lnTo>
                    <a:pt x="466" y="345"/>
                  </a:lnTo>
                  <a:cubicBezTo>
                    <a:pt x="344" y="250"/>
                    <a:pt x="18" y="1"/>
                    <a:pt x="1" y="1"/>
                  </a:cubicBezTo>
                  <a:close/>
                  <a:moveTo>
                    <a:pt x="466" y="345"/>
                  </a:moveTo>
                  <a:lnTo>
                    <a:pt x="466" y="345"/>
                  </a:lnTo>
                  <a:cubicBezTo>
                    <a:pt x="471" y="348"/>
                    <a:pt x="475" y="352"/>
                    <a:pt x="479" y="355"/>
                  </a:cubicBezTo>
                  <a:cubicBezTo>
                    <a:pt x="475" y="352"/>
                    <a:pt x="471" y="348"/>
                    <a:pt x="466" y="34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757775" y="2559775"/>
              <a:ext cx="11675" cy="4450"/>
            </a:xfrm>
            <a:custGeom>
              <a:rect b="b" l="l" r="r" t="t"/>
              <a:pathLst>
                <a:path extrusionOk="0" h="178" w="467">
                  <a:moveTo>
                    <a:pt x="1" y="1"/>
                  </a:moveTo>
                  <a:cubicBezTo>
                    <a:pt x="2" y="2"/>
                    <a:pt x="8" y="5"/>
                    <a:pt x="17" y="9"/>
                  </a:cubicBezTo>
                  <a:lnTo>
                    <a:pt x="17" y="9"/>
                  </a:lnTo>
                  <a:cubicBezTo>
                    <a:pt x="11" y="6"/>
                    <a:pt x="6" y="3"/>
                    <a:pt x="1" y="1"/>
                  </a:cubicBezTo>
                  <a:close/>
                  <a:moveTo>
                    <a:pt x="17" y="9"/>
                  </a:moveTo>
                  <a:cubicBezTo>
                    <a:pt x="62" y="31"/>
                    <a:pt x="108" y="54"/>
                    <a:pt x="164" y="76"/>
                  </a:cubicBezTo>
                  <a:lnTo>
                    <a:pt x="467" y="177"/>
                  </a:lnTo>
                  <a:cubicBezTo>
                    <a:pt x="334" y="122"/>
                    <a:pt x="83" y="37"/>
                    <a:pt x="17" y="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750525" y="2557575"/>
              <a:ext cx="11375" cy="4125"/>
            </a:xfrm>
            <a:custGeom>
              <a:rect b="b" l="l" r="r" t="t"/>
              <a:pathLst>
                <a:path extrusionOk="0" h="165" w="455">
                  <a:moveTo>
                    <a:pt x="1" y="1"/>
                  </a:moveTo>
                  <a:cubicBezTo>
                    <a:pt x="139" y="76"/>
                    <a:pt x="291" y="127"/>
                    <a:pt x="454" y="1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804400" y="2580575"/>
              <a:ext cx="21125" cy="10100"/>
            </a:xfrm>
            <a:custGeom>
              <a:rect b="b" l="l" r="r" t="t"/>
              <a:pathLst>
                <a:path extrusionOk="0" h="404" w="845">
                  <a:moveTo>
                    <a:pt x="1" y="0"/>
                  </a:moveTo>
                  <a:lnTo>
                    <a:pt x="139" y="63"/>
                  </a:lnTo>
                  <a:cubicBezTo>
                    <a:pt x="379" y="164"/>
                    <a:pt x="618" y="278"/>
                    <a:pt x="845" y="404"/>
                  </a:cubicBezTo>
                  <a:cubicBezTo>
                    <a:pt x="568" y="240"/>
                    <a:pt x="290" y="126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709275" y="2544650"/>
              <a:ext cx="11675" cy="2875"/>
            </a:xfrm>
            <a:custGeom>
              <a:rect b="b" l="l" r="r" t="t"/>
              <a:pathLst>
                <a:path extrusionOk="0" h="115" w="467">
                  <a:moveTo>
                    <a:pt x="0" y="1"/>
                  </a:moveTo>
                  <a:lnTo>
                    <a:pt x="202" y="51"/>
                  </a:lnTo>
                  <a:lnTo>
                    <a:pt x="466" y="114"/>
                  </a:lnTo>
                  <a:lnTo>
                    <a:pt x="466" y="1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1662325" y="2534575"/>
              <a:ext cx="24575" cy="4625"/>
            </a:xfrm>
            <a:custGeom>
              <a:rect b="b" l="l" r="r" t="t"/>
              <a:pathLst>
                <a:path extrusionOk="0" h="185" w="983">
                  <a:moveTo>
                    <a:pt x="1" y="1"/>
                  </a:moveTo>
                  <a:lnTo>
                    <a:pt x="404" y="64"/>
                  </a:lnTo>
                  <a:cubicBezTo>
                    <a:pt x="418" y="65"/>
                    <a:pt x="431" y="66"/>
                    <a:pt x="445" y="68"/>
                  </a:cubicBezTo>
                  <a:lnTo>
                    <a:pt x="445" y="68"/>
                  </a:lnTo>
                  <a:cubicBezTo>
                    <a:pt x="440" y="67"/>
                    <a:pt x="434" y="65"/>
                    <a:pt x="429" y="64"/>
                  </a:cubicBezTo>
                  <a:lnTo>
                    <a:pt x="1" y="1"/>
                  </a:lnTo>
                  <a:close/>
                  <a:moveTo>
                    <a:pt x="817" y="133"/>
                  </a:moveTo>
                  <a:cubicBezTo>
                    <a:pt x="830" y="135"/>
                    <a:pt x="844" y="137"/>
                    <a:pt x="857" y="139"/>
                  </a:cubicBezTo>
                  <a:cubicBezTo>
                    <a:pt x="839" y="136"/>
                    <a:pt x="826" y="134"/>
                    <a:pt x="817" y="133"/>
                  </a:cubicBezTo>
                  <a:close/>
                  <a:moveTo>
                    <a:pt x="445" y="68"/>
                  </a:moveTo>
                  <a:lnTo>
                    <a:pt x="445" y="68"/>
                  </a:lnTo>
                  <a:cubicBezTo>
                    <a:pt x="581" y="104"/>
                    <a:pt x="738" y="141"/>
                    <a:pt x="908" y="177"/>
                  </a:cubicBezTo>
                  <a:cubicBezTo>
                    <a:pt x="937" y="183"/>
                    <a:pt x="953" y="185"/>
                    <a:pt x="958" y="185"/>
                  </a:cubicBezTo>
                  <a:cubicBezTo>
                    <a:pt x="982" y="185"/>
                    <a:pt x="772" y="131"/>
                    <a:pt x="803" y="131"/>
                  </a:cubicBezTo>
                  <a:cubicBezTo>
                    <a:pt x="806" y="131"/>
                    <a:pt x="810" y="132"/>
                    <a:pt x="817" y="133"/>
                  </a:cubicBezTo>
                  <a:lnTo>
                    <a:pt x="817" y="133"/>
                  </a:lnTo>
                  <a:cubicBezTo>
                    <a:pt x="684" y="111"/>
                    <a:pt x="561" y="82"/>
                    <a:pt x="445" y="6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651925" y="2533325"/>
              <a:ext cx="10425" cy="1275"/>
            </a:xfrm>
            <a:custGeom>
              <a:rect b="b" l="l" r="r" t="t"/>
              <a:pathLst>
                <a:path extrusionOk="0" h="51" w="417">
                  <a:moveTo>
                    <a:pt x="1" y="0"/>
                  </a:moveTo>
                  <a:lnTo>
                    <a:pt x="417" y="5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722500" y="2548450"/>
              <a:ext cx="8850" cy="3175"/>
            </a:xfrm>
            <a:custGeom>
              <a:rect b="b" l="l" r="r" t="t"/>
              <a:pathLst>
                <a:path extrusionOk="0" h="127" w="354">
                  <a:moveTo>
                    <a:pt x="0" y="0"/>
                  </a:moveTo>
                  <a:lnTo>
                    <a:pt x="0" y="0"/>
                  </a:lnTo>
                  <a:cubicBezTo>
                    <a:pt x="38" y="13"/>
                    <a:pt x="77" y="25"/>
                    <a:pt x="117" y="38"/>
                  </a:cubicBezTo>
                  <a:lnTo>
                    <a:pt x="117" y="38"/>
                  </a:lnTo>
                  <a:cubicBezTo>
                    <a:pt x="79" y="22"/>
                    <a:pt x="42" y="8"/>
                    <a:pt x="0" y="0"/>
                  </a:cubicBezTo>
                  <a:close/>
                  <a:moveTo>
                    <a:pt x="117" y="38"/>
                  </a:moveTo>
                  <a:cubicBezTo>
                    <a:pt x="136" y="46"/>
                    <a:pt x="156" y="55"/>
                    <a:pt x="177" y="63"/>
                  </a:cubicBezTo>
                  <a:lnTo>
                    <a:pt x="353" y="126"/>
                  </a:lnTo>
                  <a:cubicBezTo>
                    <a:pt x="278" y="92"/>
                    <a:pt x="196" y="64"/>
                    <a:pt x="117" y="3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717150" y="2547175"/>
              <a:ext cx="9775" cy="2875"/>
            </a:xfrm>
            <a:custGeom>
              <a:rect b="b" l="l" r="r" t="t"/>
              <a:pathLst>
                <a:path extrusionOk="0" h="115" w="391">
                  <a:moveTo>
                    <a:pt x="0" y="1"/>
                  </a:moveTo>
                  <a:cubicBezTo>
                    <a:pt x="51" y="26"/>
                    <a:pt x="164" y="51"/>
                    <a:pt x="391" y="114"/>
                  </a:cubicBezTo>
                  <a:cubicBezTo>
                    <a:pt x="202" y="51"/>
                    <a:pt x="63" y="26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731325" y="2551600"/>
              <a:ext cx="950" cy="325"/>
            </a:xfrm>
            <a:custGeom>
              <a:rect b="b" l="l" r="r" t="t"/>
              <a:pathLst>
                <a:path extrusionOk="0" h="13" w="38">
                  <a:moveTo>
                    <a:pt x="38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766900" y="2564500"/>
              <a:ext cx="12650" cy="4750"/>
            </a:xfrm>
            <a:custGeom>
              <a:rect b="b" l="l" r="r" t="t"/>
              <a:pathLst>
                <a:path extrusionOk="0" h="190" w="506">
                  <a:moveTo>
                    <a:pt x="7" y="0"/>
                  </a:moveTo>
                  <a:cubicBezTo>
                    <a:pt x="1" y="0"/>
                    <a:pt x="59" y="25"/>
                    <a:pt x="228" y="89"/>
                  </a:cubicBezTo>
                  <a:cubicBezTo>
                    <a:pt x="281" y="110"/>
                    <a:pt x="296" y="116"/>
                    <a:pt x="299" y="116"/>
                  </a:cubicBezTo>
                  <a:cubicBezTo>
                    <a:pt x="302" y="116"/>
                    <a:pt x="293" y="110"/>
                    <a:pt x="296" y="110"/>
                  </a:cubicBezTo>
                  <a:cubicBezTo>
                    <a:pt x="302" y="110"/>
                    <a:pt x="339" y="123"/>
                    <a:pt x="505" y="190"/>
                  </a:cubicBezTo>
                  <a:cubicBezTo>
                    <a:pt x="333" y="112"/>
                    <a:pt x="21" y="0"/>
                    <a:pt x="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1737925" y="2554100"/>
              <a:ext cx="12625" cy="3825"/>
            </a:xfrm>
            <a:custGeom>
              <a:rect b="b" l="l" r="r" t="t"/>
              <a:pathLst>
                <a:path extrusionOk="0" h="153" w="505">
                  <a:moveTo>
                    <a:pt x="436" y="140"/>
                  </a:moveTo>
                  <a:cubicBezTo>
                    <a:pt x="443" y="145"/>
                    <a:pt x="461" y="152"/>
                    <a:pt x="467" y="152"/>
                  </a:cubicBezTo>
                  <a:cubicBezTo>
                    <a:pt x="457" y="148"/>
                    <a:pt x="446" y="144"/>
                    <a:pt x="436" y="14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42" y="48"/>
                    <a:pt x="294" y="84"/>
                    <a:pt x="436" y="140"/>
                  </a:cubicBezTo>
                  <a:lnTo>
                    <a:pt x="436" y="140"/>
                  </a:lnTo>
                  <a:cubicBezTo>
                    <a:pt x="432" y="137"/>
                    <a:pt x="432" y="135"/>
                    <a:pt x="436" y="135"/>
                  </a:cubicBezTo>
                  <a:cubicBezTo>
                    <a:pt x="443" y="135"/>
                    <a:pt x="463" y="140"/>
                    <a:pt x="505" y="152"/>
                  </a:cubicBezTo>
                  <a:cubicBezTo>
                    <a:pt x="341" y="89"/>
                    <a:pt x="177" y="5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1731950" y="2552225"/>
              <a:ext cx="6000" cy="1900"/>
            </a:xfrm>
            <a:custGeom>
              <a:rect b="b" l="l" r="r" t="t"/>
              <a:pathLst>
                <a:path extrusionOk="0" h="76" w="240">
                  <a:moveTo>
                    <a:pt x="0" y="0"/>
                  </a:moveTo>
                  <a:lnTo>
                    <a:pt x="240" y="76"/>
                  </a:lnTo>
                  <a:lnTo>
                    <a:pt x="6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1655400" y="2534275"/>
              <a:ext cx="23075" cy="3925"/>
            </a:xfrm>
            <a:custGeom>
              <a:rect b="b" l="l" r="r" t="t"/>
              <a:pathLst>
                <a:path extrusionOk="0" h="157" w="923">
                  <a:moveTo>
                    <a:pt x="0" y="0"/>
                  </a:moveTo>
                  <a:lnTo>
                    <a:pt x="0" y="0"/>
                  </a:lnTo>
                  <a:cubicBezTo>
                    <a:pt x="278" y="50"/>
                    <a:pt x="580" y="88"/>
                    <a:pt x="857" y="151"/>
                  </a:cubicBezTo>
                  <a:cubicBezTo>
                    <a:pt x="874" y="151"/>
                    <a:pt x="908" y="156"/>
                    <a:pt x="915" y="156"/>
                  </a:cubicBezTo>
                  <a:cubicBezTo>
                    <a:pt x="922" y="156"/>
                    <a:pt x="887" y="148"/>
                    <a:pt x="719" y="113"/>
                  </a:cubicBezTo>
                  <a:cubicBezTo>
                    <a:pt x="504" y="76"/>
                    <a:pt x="265" y="38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1698250" y="2542450"/>
              <a:ext cx="1275" cy="350"/>
            </a:xfrm>
            <a:custGeom>
              <a:rect b="b" l="l" r="r" t="t"/>
              <a:pathLst>
                <a:path extrusionOk="0" h="14" w="51">
                  <a:moveTo>
                    <a:pt x="0" y="1"/>
                  </a:moveTo>
                  <a:lnTo>
                    <a:pt x="25" y="7"/>
                  </a:lnTo>
                  <a:cubicBezTo>
                    <a:pt x="16" y="4"/>
                    <a:pt x="6" y="1"/>
                    <a:pt x="0" y="1"/>
                  </a:cubicBezTo>
                  <a:close/>
                  <a:moveTo>
                    <a:pt x="25" y="7"/>
                  </a:moveTo>
                  <a:cubicBezTo>
                    <a:pt x="35" y="10"/>
                    <a:pt x="44" y="13"/>
                    <a:pt x="50" y="13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1589250" y="2528275"/>
              <a:ext cx="950" cy="25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1676175" y="2538050"/>
              <a:ext cx="13275" cy="2550"/>
            </a:xfrm>
            <a:custGeom>
              <a:rect b="b" l="l" r="r" t="t"/>
              <a:pathLst>
                <a:path extrusionOk="0" h="102" w="531">
                  <a:moveTo>
                    <a:pt x="26" y="0"/>
                  </a:moveTo>
                  <a:cubicBezTo>
                    <a:pt x="1" y="0"/>
                    <a:pt x="1" y="0"/>
                    <a:pt x="77" y="13"/>
                  </a:cubicBezTo>
                  <a:cubicBezTo>
                    <a:pt x="278" y="63"/>
                    <a:pt x="417" y="88"/>
                    <a:pt x="530" y="10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1633650" y="2531125"/>
              <a:ext cx="9175" cy="1275"/>
            </a:xfrm>
            <a:custGeom>
              <a:rect b="b" l="l" r="r" t="t"/>
              <a:pathLst>
                <a:path extrusionOk="0" h="51" w="367">
                  <a:moveTo>
                    <a:pt x="1" y="0"/>
                  </a:moveTo>
                  <a:lnTo>
                    <a:pt x="366" y="50"/>
                  </a:lnTo>
                  <a:cubicBezTo>
                    <a:pt x="253" y="25"/>
                    <a:pt x="39" y="0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695825" y="2541675"/>
              <a:ext cx="1500" cy="175"/>
            </a:xfrm>
            <a:custGeom>
              <a:rect b="b" l="l" r="r" t="t"/>
              <a:pathLst>
                <a:path extrusionOk="0" h="7" w="60">
                  <a:moveTo>
                    <a:pt x="16" y="1"/>
                  </a:moveTo>
                  <a:cubicBezTo>
                    <a:pt x="0" y="1"/>
                    <a:pt x="9" y="6"/>
                    <a:pt x="34" y="6"/>
                  </a:cubicBezTo>
                  <a:lnTo>
                    <a:pt x="59" y="6"/>
                  </a:lnTo>
                  <a:cubicBezTo>
                    <a:pt x="38" y="2"/>
                    <a:pt x="24" y="1"/>
                    <a:pt x="1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1689425" y="2540575"/>
              <a:ext cx="8850" cy="1900"/>
            </a:xfrm>
            <a:custGeom>
              <a:rect b="b" l="l" r="r" t="t"/>
              <a:pathLst>
                <a:path extrusionOk="0" h="76" w="354">
                  <a:moveTo>
                    <a:pt x="0" y="0"/>
                  </a:moveTo>
                  <a:lnTo>
                    <a:pt x="353" y="76"/>
                  </a:lnTo>
                  <a:lnTo>
                    <a:pt x="353" y="76"/>
                  </a:lnTo>
                  <a:lnTo>
                    <a:pt x="29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1552475" y="2527975"/>
              <a:ext cx="51275" cy="2225"/>
            </a:xfrm>
            <a:custGeom>
              <a:rect b="b" l="l" r="r" t="t"/>
              <a:pathLst>
                <a:path extrusionOk="0" h="89" w="2051">
                  <a:moveTo>
                    <a:pt x="816" y="13"/>
                  </a:moveTo>
                  <a:cubicBezTo>
                    <a:pt x="832" y="13"/>
                    <a:pt x="847" y="14"/>
                    <a:pt x="861" y="14"/>
                  </a:cubicBezTo>
                  <a:lnTo>
                    <a:pt x="861" y="14"/>
                  </a:lnTo>
                  <a:cubicBezTo>
                    <a:pt x="861" y="13"/>
                    <a:pt x="848" y="13"/>
                    <a:pt x="816" y="13"/>
                  </a:cubicBezTo>
                  <a:close/>
                  <a:moveTo>
                    <a:pt x="1509" y="0"/>
                  </a:moveTo>
                  <a:cubicBezTo>
                    <a:pt x="1445" y="9"/>
                    <a:pt x="1382" y="15"/>
                    <a:pt x="1320" y="18"/>
                  </a:cubicBezTo>
                  <a:lnTo>
                    <a:pt x="1320" y="18"/>
                  </a:lnTo>
                  <a:cubicBezTo>
                    <a:pt x="1179" y="11"/>
                    <a:pt x="1048" y="4"/>
                    <a:pt x="992" y="0"/>
                  </a:cubicBezTo>
                  <a:lnTo>
                    <a:pt x="992" y="0"/>
                  </a:lnTo>
                  <a:cubicBezTo>
                    <a:pt x="1081" y="13"/>
                    <a:pt x="1166" y="19"/>
                    <a:pt x="1251" y="19"/>
                  </a:cubicBezTo>
                  <a:cubicBezTo>
                    <a:pt x="1274" y="19"/>
                    <a:pt x="1297" y="18"/>
                    <a:pt x="1320" y="18"/>
                  </a:cubicBezTo>
                  <a:lnTo>
                    <a:pt x="1320" y="18"/>
                  </a:lnTo>
                  <a:cubicBezTo>
                    <a:pt x="1624" y="33"/>
                    <a:pt x="1970" y="50"/>
                    <a:pt x="1685" y="50"/>
                  </a:cubicBezTo>
                  <a:cubicBezTo>
                    <a:pt x="1050" y="38"/>
                    <a:pt x="1133" y="26"/>
                    <a:pt x="861" y="14"/>
                  </a:cubicBezTo>
                  <a:lnTo>
                    <a:pt x="861" y="14"/>
                  </a:lnTo>
                  <a:cubicBezTo>
                    <a:pt x="856" y="24"/>
                    <a:pt x="0" y="64"/>
                    <a:pt x="123" y="76"/>
                  </a:cubicBezTo>
                  <a:lnTo>
                    <a:pt x="702" y="50"/>
                  </a:lnTo>
                  <a:lnTo>
                    <a:pt x="702" y="50"/>
                  </a:lnTo>
                  <a:cubicBezTo>
                    <a:pt x="715" y="76"/>
                    <a:pt x="513" y="88"/>
                    <a:pt x="665" y="88"/>
                  </a:cubicBezTo>
                  <a:cubicBezTo>
                    <a:pt x="847" y="76"/>
                    <a:pt x="1030" y="69"/>
                    <a:pt x="1214" y="69"/>
                  </a:cubicBezTo>
                  <a:cubicBezTo>
                    <a:pt x="1399" y="69"/>
                    <a:pt x="1585" y="76"/>
                    <a:pt x="1774" y="88"/>
                  </a:cubicBezTo>
                  <a:cubicBezTo>
                    <a:pt x="2013" y="88"/>
                    <a:pt x="2051" y="88"/>
                    <a:pt x="1988" y="63"/>
                  </a:cubicBezTo>
                  <a:cubicBezTo>
                    <a:pt x="1824" y="25"/>
                    <a:pt x="1673" y="13"/>
                    <a:pt x="15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1590500" y="2528050"/>
              <a:ext cx="28700" cy="2150"/>
            </a:xfrm>
            <a:custGeom>
              <a:rect b="b" l="l" r="r" t="t"/>
              <a:pathLst>
                <a:path extrusionOk="0" h="86" w="1148">
                  <a:moveTo>
                    <a:pt x="221" y="0"/>
                  </a:moveTo>
                  <a:cubicBezTo>
                    <a:pt x="149" y="0"/>
                    <a:pt x="76" y="3"/>
                    <a:pt x="1" y="10"/>
                  </a:cubicBezTo>
                  <a:cubicBezTo>
                    <a:pt x="341" y="10"/>
                    <a:pt x="681" y="47"/>
                    <a:pt x="1009" y="73"/>
                  </a:cubicBezTo>
                  <a:lnTo>
                    <a:pt x="946" y="73"/>
                  </a:lnTo>
                  <a:lnTo>
                    <a:pt x="1147" y="85"/>
                  </a:lnTo>
                  <a:cubicBezTo>
                    <a:pt x="908" y="60"/>
                    <a:pt x="744" y="47"/>
                    <a:pt x="442" y="10"/>
                  </a:cubicBezTo>
                  <a:cubicBezTo>
                    <a:pt x="366" y="3"/>
                    <a:pt x="294" y="0"/>
                    <a:pt x="2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1618850" y="2529850"/>
              <a:ext cx="34050" cy="4450"/>
            </a:xfrm>
            <a:custGeom>
              <a:rect b="b" l="l" r="r" t="t"/>
              <a:pathLst>
                <a:path extrusionOk="0" h="178" w="1362">
                  <a:moveTo>
                    <a:pt x="1" y="1"/>
                  </a:moveTo>
                  <a:cubicBezTo>
                    <a:pt x="220" y="17"/>
                    <a:pt x="439" y="46"/>
                    <a:pt x="658" y="70"/>
                  </a:cubicBezTo>
                  <a:lnTo>
                    <a:pt x="658" y="70"/>
                  </a:lnTo>
                  <a:cubicBezTo>
                    <a:pt x="365" y="36"/>
                    <a:pt x="167" y="10"/>
                    <a:pt x="1" y="1"/>
                  </a:cubicBezTo>
                  <a:close/>
                  <a:moveTo>
                    <a:pt x="920" y="101"/>
                  </a:moveTo>
                  <a:cubicBezTo>
                    <a:pt x="924" y="101"/>
                    <a:pt x="929" y="101"/>
                    <a:pt x="933" y="101"/>
                  </a:cubicBezTo>
                  <a:lnTo>
                    <a:pt x="920" y="101"/>
                  </a:lnTo>
                  <a:cubicBezTo>
                    <a:pt x="920" y="101"/>
                    <a:pt x="920" y="101"/>
                    <a:pt x="920" y="101"/>
                  </a:cubicBezTo>
                  <a:close/>
                  <a:moveTo>
                    <a:pt x="983" y="101"/>
                  </a:moveTo>
                  <a:cubicBezTo>
                    <a:pt x="1000" y="106"/>
                    <a:pt x="1010" y="107"/>
                    <a:pt x="1014" y="107"/>
                  </a:cubicBezTo>
                  <a:cubicBezTo>
                    <a:pt x="1023" y="107"/>
                    <a:pt x="1009" y="101"/>
                    <a:pt x="983" y="101"/>
                  </a:cubicBezTo>
                  <a:close/>
                  <a:moveTo>
                    <a:pt x="658" y="70"/>
                  </a:moveTo>
                  <a:cubicBezTo>
                    <a:pt x="709" y="76"/>
                    <a:pt x="763" y="82"/>
                    <a:pt x="820" y="89"/>
                  </a:cubicBezTo>
                  <a:lnTo>
                    <a:pt x="820" y="89"/>
                  </a:lnTo>
                  <a:cubicBezTo>
                    <a:pt x="832" y="90"/>
                    <a:pt x="847" y="92"/>
                    <a:pt x="863" y="94"/>
                  </a:cubicBezTo>
                  <a:lnTo>
                    <a:pt x="863" y="94"/>
                  </a:lnTo>
                  <a:cubicBezTo>
                    <a:pt x="861" y="93"/>
                    <a:pt x="859" y="93"/>
                    <a:pt x="858" y="93"/>
                  </a:cubicBezTo>
                  <a:lnTo>
                    <a:pt x="858" y="93"/>
                  </a:lnTo>
                  <a:cubicBezTo>
                    <a:pt x="864" y="94"/>
                    <a:pt x="870" y="94"/>
                    <a:pt x="876" y="95"/>
                  </a:cubicBezTo>
                  <a:lnTo>
                    <a:pt x="876" y="95"/>
                  </a:lnTo>
                  <a:cubicBezTo>
                    <a:pt x="871" y="95"/>
                    <a:pt x="867" y="94"/>
                    <a:pt x="863" y="94"/>
                  </a:cubicBezTo>
                  <a:lnTo>
                    <a:pt x="863" y="94"/>
                  </a:lnTo>
                  <a:cubicBezTo>
                    <a:pt x="879" y="96"/>
                    <a:pt x="898" y="98"/>
                    <a:pt x="920" y="101"/>
                  </a:cubicBezTo>
                  <a:lnTo>
                    <a:pt x="920" y="101"/>
                  </a:lnTo>
                  <a:cubicBezTo>
                    <a:pt x="804" y="99"/>
                    <a:pt x="566" y="73"/>
                    <a:pt x="501" y="73"/>
                  </a:cubicBezTo>
                  <a:cubicBezTo>
                    <a:pt x="467" y="73"/>
                    <a:pt x="479" y="80"/>
                    <a:pt x="580" y="101"/>
                  </a:cubicBezTo>
                  <a:cubicBezTo>
                    <a:pt x="1032" y="159"/>
                    <a:pt x="1037" y="143"/>
                    <a:pt x="1175" y="155"/>
                  </a:cubicBezTo>
                  <a:lnTo>
                    <a:pt x="1175" y="155"/>
                  </a:lnTo>
                  <a:cubicBezTo>
                    <a:pt x="1012" y="136"/>
                    <a:pt x="967" y="130"/>
                    <a:pt x="975" y="130"/>
                  </a:cubicBezTo>
                  <a:cubicBezTo>
                    <a:pt x="988" y="130"/>
                    <a:pt x="1139" y="145"/>
                    <a:pt x="1159" y="145"/>
                  </a:cubicBezTo>
                  <a:cubicBezTo>
                    <a:pt x="1173" y="145"/>
                    <a:pt x="1126" y="138"/>
                    <a:pt x="933" y="114"/>
                  </a:cubicBezTo>
                  <a:lnTo>
                    <a:pt x="933" y="114"/>
                  </a:lnTo>
                  <a:lnTo>
                    <a:pt x="1210" y="139"/>
                  </a:lnTo>
                  <a:lnTo>
                    <a:pt x="958" y="101"/>
                  </a:lnTo>
                  <a:lnTo>
                    <a:pt x="933" y="101"/>
                  </a:lnTo>
                  <a:cubicBezTo>
                    <a:pt x="914" y="99"/>
                    <a:pt x="894" y="97"/>
                    <a:pt x="876" y="95"/>
                  </a:cubicBezTo>
                  <a:lnTo>
                    <a:pt x="876" y="95"/>
                  </a:lnTo>
                  <a:cubicBezTo>
                    <a:pt x="909" y="98"/>
                    <a:pt x="946" y="101"/>
                    <a:pt x="971" y="101"/>
                  </a:cubicBezTo>
                  <a:lnTo>
                    <a:pt x="983" y="101"/>
                  </a:lnTo>
                  <a:cubicBezTo>
                    <a:pt x="875" y="93"/>
                    <a:pt x="766" y="82"/>
                    <a:pt x="658" y="70"/>
                  </a:cubicBezTo>
                  <a:close/>
                  <a:moveTo>
                    <a:pt x="1175" y="155"/>
                  </a:moveTo>
                  <a:cubicBezTo>
                    <a:pt x="1226" y="161"/>
                    <a:pt x="1287" y="168"/>
                    <a:pt x="1362" y="177"/>
                  </a:cubicBezTo>
                  <a:cubicBezTo>
                    <a:pt x="1275" y="165"/>
                    <a:pt x="1218" y="159"/>
                    <a:pt x="1175" y="15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1758100" y="2562300"/>
              <a:ext cx="1900" cy="650"/>
            </a:xfrm>
            <a:custGeom>
              <a:rect b="b" l="l" r="r" t="t"/>
              <a:pathLst>
                <a:path extrusionOk="0" h="26" w="76">
                  <a:moveTo>
                    <a:pt x="2" y="1"/>
                  </a:moveTo>
                  <a:cubicBezTo>
                    <a:pt x="1" y="1"/>
                    <a:pt x="9" y="3"/>
                    <a:pt x="24" y="7"/>
                  </a:cubicBezTo>
                  <a:lnTo>
                    <a:pt x="24" y="7"/>
                  </a:lnTo>
                  <a:cubicBezTo>
                    <a:pt x="9" y="2"/>
                    <a:pt x="3" y="1"/>
                    <a:pt x="2" y="1"/>
                  </a:cubicBezTo>
                  <a:close/>
                  <a:moveTo>
                    <a:pt x="24" y="7"/>
                  </a:moveTo>
                  <a:cubicBezTo>
                    <a:pt x="31" y="9"/>
                    <a:pt x="40" y="13"/>
                    <a:pt x="52" y="17"/>
                  </a:cubicBezTo>
                  <a:lnTo>
                    <a:pt x="52" y="17"/>
                  </a:lnTo>
                  <a:cubicBezTo>
                    <a:pt x="51" y="15"/>
                    <a:pt x="51" y="13"/>
                    <a:pt x="51" y="13"/>
                  </a:cubicBezTo>
                  <a:cubicBezTo>
                    <a:pt x="40" y="11"/>
                    <a:pt x="31" y="9"/>
                    <a:pt x="24" y="7"/>
                  </a:cubicBezTo>
                  <a:close/>
                  <a:moveTo>
                    <a:pt x="52" y="17"/>
                  </a:moveTo>
                  <a:cubicBezTo>
                    <a:pt x="54" y="21"/>
                    <a:pt x="60" y="26"/>
                    <a:pt x="76" y="26"/>
                  </a:cubicBezTo>
                  <a:cubicBezTo>
                    <a:pt x="67" y="22"/>
                    <a:pt x="59" y="19"/>
                    <a:pt x="52" y="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1739500" y="2554750"/>
              <a:ext cx="26200" cy="10025"/>
            </a:xfrm>
            <a:custGeom>
              <a:rect b="b" l="l" r="r" t="t"/>
              <a:pathLst>
                <a:path extrusionOk="0" h="401" w="1048">
                  <a:moveTo>
                    <a:pt x="1" y="0"/>
                  </a:moveTo>
                  <a:lnTo>
                    <a:pt x="1" y="0"/>
                  </a:lnTo>
                  <a:cubicBezTo>
                    <a:pt x="42" y="21"/>
                    <a:pt x="83" y="37"/>
                    <a:pt x="124" y="53"/>
                  </a:cubicBezTo>
                  <a:lnTo>
                    <a:pt x="124" y="53"/>
                  </a:lnTo>
                  <a:cubicBezTo>
                    <a:pt x="80" y="34"/>
                    <a:pt x="41" y="18"/>
                    <a:pt x="1" y="0"/>
                  </a:cubicBezTo>
                  <a:close/>
                  <a:moveTo>
                    <a:pt x="124" y="53"/>
                  </a:moveTo>
                  <a:cubicBezTo>
                    <a:pt x="203" y="85"/>
                    <a:pt x="300" y="124"/>
                    <a:pt x="454" y="189"/>
                  </a:cubicBezTo>
                  <a:cubicBezTo>
                    <a:pt x="508" y="210"/>
                    <a:pt x="561" y="223"/>
                    <a:pt x="707" y="272"/>
                  </a:cubicBezTo>
                  <a:lnTo>
                    <a:pt x="707" y="272"/>
                  </a:lnTo>
                  <a:cubicBezTo>
                    <a:pt x="541" y="204"/>
                    <a:pt x="370" y="132"/>
                    <a:pt x="228" y="88"/>
                  </a:cubicBezTo>
                  <a:cubicBezTo>
                    <a:pt x="193" y="77"/>
                    <a:pt x="158" y="65"/>
                    <a:pt x="124" y="53"/>
                  </a:cubicBezTo>
                  <a:close/>
                  <a:moveTo>
                    <a:pt x="707" y="272"/>
                  </a:moveTo>
                  <a:lnTo>
                    <a:pt x="707" y="272"/>
                  </a:lnTo>
                  <a:cubicBezTo>
                    <a:pt x="732" y="282"/>
                    <a:pt x="757" y="293"/>
                    <a:pt x="782" y="303"/>
                  </a:cubicBezTo>
                  <a:lnTo>
                    <a:pt x="806" y="307"/>
                  </a:lnTo>
                  <a:lnTo>
                    <a:pt x="806" y="307"/>
                  </a:lnTo>
                  <a:cubicBezTo>
                    <a:pt x="802" y="306"/>
                    <a:pt x="798" y="304"/>
                    <a:pt x="795" y="303"/>
                  </a:cubicBezTo>
                  <a:cubicBezTo>
                    <a:pt x="762" y="291"/>
                    <a:pt x="733" y="281"/>
                    <a:pt x="707" y="272"/>
                  </a:cubicBezTo>
                  <a:close/>
                  <a:moveTo>
                    <a:pt x="806" y="307"/>
                  </a:moveTo>
                  <a:cubicBezTo>
                    <a:pt x="858" y="329"/>
                    <a:pt x="874" y="337"/>
                    <a:pt x="873" y="337"/>
                  </a:cubicBezTo>
                  <a:cubicBezTo>
                    <a:pt x="871" y="337"/>
                    <a:pt x="812" y="314"/>
                    <a:pt x="798" y="314"/>
                  </a:cubicBezTo>
                  <a:cubicBezTo>
                    <a:pt x="796" y="314"/>
                    <a:pt x="795" y="314"/>
                    <a:pt x="795" y="315"/>
                  </a:cubicBezTo>
                  <a:cubicBezTo>
                    <a:pt x="872" y="346"/>
                    <a:pt x="1025" y="400"/>
                    <a:pt x="1039" y="400"/>
                  </a:cubicBezTo>
                  <a:cubicBezTo>
                    <a:pt x="1048" y="400"/>
                    <a:pt x="1001" y="379"/>
                    <a:pt x="845" y="315"/>
                  </a:cubicBezTo>
                  <a:lnTo>
                    <a:pt x="806" y="30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1676500" y="2539000"/>
              <a:ext cx="19875" cy="4100"/>
            </a:xfrm>
            <a:custGeom>
              <a:rect b="b" l="l" r="r" t="t"/>
              <a:pathLst>
                <a:path extrusionOk="0" h="164" w="795">
                  <a:moveTo>
                    <a:pt x="1" y="0"/>
                  </a:moveTo>
                  <a:lnTo>
                    <a:pt x="404" y="101"/>
                  </a:lnTo>
                  <a:lnTo>
                    <a:pt x="391" y="88"/>
                  </a:lnTo>
                  <a:lnTo>
                    <a:pt x="391" y="88"/>
                  </a:lnTo>
                  <a:cubicBezTo>
                    <a:pt x="517" y="126"/>
                    <a:pt x="656" y="151"/>
                    <a:pt x="794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1577900" y="2527650"/>
              <a:ext cx="11675" cy="350"/>
            </a:xfrm>
            <a:custGeom>
              <a:rect b="b" l="l" r="r" t="t"/>
              <a:pathLst>
                <a:path extrusionOk="0" h="14" w="467">
                  <a:moveTo>
                    <a:pt x="467" y="0"/>
                  </a:moveTo>
                  <a:lnTo>
                    <a:pt x="1" y="13"/>
                  </a:lnTo>
                  <a:lnTo>
                    <a:pt x="366" y="1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554600" y="2527650"/>
              <a:ext cx="6950" cy="350"/>
            </a:xfrm>
            <a:custGeom>
              <a:rect b="b" l="l" r="r" t="t"/>
              <a:pathLst>
                <a:path extrusionOk="0" h="14" w="278">
                  <a:moveTo>
                    <a:pt x="277" y="0"/>
                  </a:moveTo>
                  <a:lnTo>
                    <a:pt x="0" y="13"/>
                  </a:lnTo>
                  <a:lnTo>
                    <a:pt x="239" y="13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329225" y="2818100"/>
              <a:ext cx="4750" cy="3500"/>
            </a:xfrm>
            <a:custGeom>
              <a:rect b="b" l="l" r="r" t="t"/>
              <a:pathLst>
                <a:path extrusionOk="0" h="140" w="190">
                  <a:moveTo>
                    <a:pt x="1" y="139"/>
                  </a:moveTo>
                  <a:lnTo>
                    <a:pt x="19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2291750" y="2843450"/>
              <a:ext cx="1675" cy="1125"/>
            </a:xfrm>
            <a:custGeom>
              <a:rect b="b" l="l" r="r" t="t"/>
              <a:pathLst>
                <a:path extrusionOk="0" h="45" w="67">
                  <a:moveTo>
                    <a:pt x="65" y="1"/>
                  </a:moveTo>
                  <a:lnTo>
                    <a:pt x="65" y="1"/>
                  </a:lnTo>
                  <a:cubicBezTo>
                    <a:pt x="64" y="1"/>
                    <a:pt x="55" y="6"/>
                    <a:pt x="38" y="20"/>
                  </a:cubicBezTo>
                  <a:lnTo>
                    <a:pt x="0" y="45"/>
                  </a:lnTo>
                  <a:cubicBezTo>
                    <a:pt x="41" y="20"/>
                    <a:pt x="66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526875" y="2903475"/>
              <a:ext cx="15775" cy="6950"/>
            </a:xfrm>
            <a:custGeom>
              <a:rect b="b" l="l" r="r" t="t"/>
              <a:pathLst>
                <a:path extrusionOk="0" h="278" w="631">
                  <a:moveTo>
                    <a:pt x="0" y="0"/>
                  </a:moveTo>
                  <a:lnTo>
                    <a:pt x="0" y="0"/>
                  </a:lnTo>
                  <a:cubicBezTo>
                    <a:pt x="214" y="101"/>
                    <a:pt x="416" y="189"/>
                    <a:pt x="630" y="277"/>
                  </a:cubicBezTo>
                  <a:lnTo>
                    <a:pt x="542" y="227"/>
                  </a:lnTo>
                  <a:cubicBezTo>
                    <a:pt x="315" y="139"/>
                    <a:pt x="151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953100" y="2957325"/>
              <a:ext cx="8200" cy="975"/>
            </a:xfrm>
            <a:custGeom>
              <a:rect b="b" l="l" r="r" t="t"/>
              <a:pathLst>
                <a:path extrusionOk="0" h="39" w="328">
                  <a:moveTo>
                    <a:pt x="227" y="1"/>
                  </a:moveTo>
                  <a:lnTo>
                    <a:pt x="0" y="3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1967275" y="2953550"/>
              <a:ext cx="11350" cy="1600"/>
            </a:xfrm>
            <a:custGeom>
              <a:rect b="b" l="l" r="r" t="t"/>
              <a:pathLst>
                <a:path extrusionOk="0" h="64" w="454">
                  <a:moveTo>
                    <a:pt x="0" y="64"/>
                  </a:moveTo>
                  <a:lnTo>
                    <a:pt x="45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2504925" y="2662475"/>
              <a:ext cx="4825" cy="5375"/>
            </a:xfrm>
            <a:custGeom>
              <a:rect b="b" l="l" r="r" t="t"/>
              <a:pathLst>
                <a:path extrusionOk="0" h="215" w="193">
                  <a:moveTo>
                    <a:pt x="193" y="1"/>
                  </a:moveTo>
                  <a:cubicBezTo>
                    <a:pt x="24" y="185"/>
                    <a:pt x="0" y="214"/>
                    <a:pt x="6" y="214"/>
                  </a:cubicBezTo>
                  <a:cubicBezTo>
                    <a:pt x="8" y="214"/>
                    <a:pt x="16" y="208"/>
                    <a:pt x="19" y="208"/>
                  </a:cubicBezTo>
                  <a:cubicBezTo>
                    <a:pt x="20" y="208"/>
                    <a:pt x="20" y="209"/>
                    <a:pt x="16" y="215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1314550" y="2630350"/>
              <a:ext cx="7575" cy="17650"/>
            </a:xfrm>
            <a:custGeom>
              <a:rect b="b" l="l" r="r" t="t"/>
              <a:pathLst>
                <a:path extrusionOk="0" h="706" w="303">
                  <a:moveTo>
                    <a:pt x="303" y="0"/>
                  </a:moveTo>
                  <a:lnTo>
                    <a:pt x="303" y="0"/>
                  </a:lnTo>
                  <a:cubicBezTo>
                    <a:pt x="189" y="227"/>
                    <a:pt x="88" y="467"/>
                    <a:pt x="0" y="706"/>
                  </a:cubicBezTo>
                  <a:lnTo>
                    <a:pt x="189" y="252"/>
                  </a:lnTo>
                  <a:cubicBezTo>
                    <a:pt x="240" y="139"/>
                    <a:pt x="290" y="51"/>
                    <a:pt x="30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2316950" y="2830700"/>
              <a:ext cx="4100" cy="2850"/>
            </a:xfrm>
            <a:custGeom>
              <a:rect b="b" l="l" r="r" t="t"/>
              <a:pathLst>
                <a:path extrusionOk="0" h="114" w="164">
                  <a:moveTo>
                    <a:pt x="164" y="0"/>
                  </a:moveTo>
                  <a:lnTo>
                    <a:pt x="164" y="0"/>
                  </a:lnTo>
                  <a:cubicBezTo>
                    <a:pt x="101" y="38"/>
                    <a:pt x="51" y="76"/>
                    <a:pt x="0" y="114"/>
                  </a:cubicBezTo>
                  <a:cubicBezTo>
                    <a:pt x="51" y="89"/>
                    <a:pt x="114" y="51"/>
                    <a:pt x="16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310125" y="2647975"/>
              <a:ext cx="4450" cy="21450"/>
            </a:xfrm>
            <a:custGeom>
              <a:rect b="b" l="l" r="r" t="t"/>
              <a:pathLst>
                <a:path extrusionOk="0" h="858" w="178">
                  <a:moveTo>
                    <a:pt x="177" y="1"/>
                  </a:moveTo>
                  <a:cubicBezTo>
                    <a:pt x="89" y="278"/>
                    <a:pt x="39" y="568"/>
                    <a:pt x="1" y="858"/>
                  </a:cubicBezTo>
                  <a:lnTo>
                    <a:pt x="26" y="707"/>
                  </a:lnTo>
                  <a:cubicBezTo>
                    <a:pt x="39" y="644"/>
                    <a:pt x="39" y="593"/>
                    <a:pt x="51" y="530"/>
                  </a:cubicBezTo>
                  <a:lnTo>
                    <a:pt x="89" y="366"/>
                  </a:lnTo>
                  <a:cubicBezTo>
                    <a:pt x="114" y="253"/>
                    <a:pt x="139" y="127"/>
                    <a:pt x="17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473700" y="2392500"/>
              <a:ext cx="9150" cy="4450"/>
            </a:xfrm>
            <a:custGeom>
              <a:rect b="b" l="l" r="r" t="t"/>
              <a:pathLst>
                <a:path extrusionOk="0" h="178" w="366">
                  <a:moveTo>
                    <a:pt x="1" y="1"/>
                  </a:moveTo>
                  <a:lnTo>
                    <a:pt x="1" y="1"/>
                  </a:lnTo>
                  <a:cubicBezTo>
                    <a:pt x="37" y="15"/>
                    <a:pt x="91" y="39"/>
                    <a:pt x="168" y="76"/>
                  </a:cubicBezTo>
                  <a:lnTo>
                    <a:pt x="168" y="76"/>
                  </a:lnTo>
                  <a:cubicBezTo>
                    <a:pt x="114" y="48"/>
                    <a:pt x="57" y="21"/>
                    <a:pt x="1" y="1"/>
                  </a:cubicBezTo>
                  <a:close/>
                  <a:moveTo>
                    <a:pt x="168" y="76"/>
                  </a:moveTo>
                  <a:lnTo>
                    <a:pt x="168" y="76"/>
                  </a:lnTo>
                  <a:cubicBezTo>
                    <a:pt x="244" y="115"/>
                    <a:pt x="314" y="155"/>
                    <a:pt x="366" y="177"/>
                  </a:cubicBezTo>
                  <a:cubicBezTo>
                    <a:pt x="287" y="135"/>
                    <a:pt x="222" y="102"/>
                    <a:pt x="168" y="7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455350" y="2540250"/>
              <a:ext cx="2625" cy="650"/>
            </a:xfrm>
            <a:custGeom>
              <a:rect b="b" l="l" r="r" t="t"/>
              <a:pathLst>
                <a:path extrusionOk="0" h="26" w="105">
                  <a:moveTo>
                    <a:pt x="102" y="0"/>
                  </a:moveTo>
                  <a:cubicBezTo>
                    <a:pt x="96" y="0"/>
                    <a:pt x="16" y="18"/>
                    <a:pt x="1" y="26"/>
                  </a:cubicBezTo>
                  <a:cubicBezTo>
                    <a:pt x="82" y="7"/>
                    <a:pt x="105" y="0"/>
                    <a:pt x="10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479925" y="2536775"/>
              <a:ext cx="2225" cy="675"/>
            </a:xfrm>
            <a:custGeom>
              <a:rect b="b" l="l" r="r" t="t"/>
              <a:pathLst>
                <a:path extrusionOk="0" h="27" w="89">
                  <a:moveTo>
                    <a:pt x="89" y="1"/>
                  </a:moveTo>
                  <a:cubicBezTo>
                    <a:pt x="64" y="13"/>
                    <a:pt x="38" y="13"/>
                    <a:pt x="1" y="26"/>
                  </a:cubicBezTo>
                  <a:cubicBezTo>
                    <a:pt x="38" y="13"/>
                    <a:pt x="64" y="13"/>
                    <a:pt x="8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1319500" y="2723425"/>
              <a:ext cx="425" cy="1125"/>
            </a:xfrm>
            <a:custGeom>
              <a:rect b="b" l="l" r="r" t="t"/>
              <a:pathLst>
                <a:path extrusionOk="0" h="45" w="1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14"/>
                    <a:pt x="4" y="32"/>
                  </a:cubicBezTo>
                  <a:lnTo>
                    <a:pt x="16" y="45"/>
                  </a:lnTo>
                  <a:cubicBezTo>
                    <a:pt x="4" y="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456625" y="2539300"/>
              <a:ext cx="6950" cy="1300"/>
            </a:xfrm>
            <a:custGeom>
              <a:rect b="b" l="l" r="r" t="t"/>
              <a:pathLst>
                <a:path extrusionOk="0" h="52" w="278">
                  <a:moveTo>
                    <a:pt x="277" y="1"/>
                  </a:moveTo>
                  <a:lnTo>
                    <a:pt x="277" y="1"/>
                  </a:lnTo>
                  <a:cubicBezTo>
                    <a:pt x="245" y="5"/>
                    <a:pt x="213" y="12"/>
                    <a:pt x="180" y="18"/>
                  </a:cubicBezTo>
                  <a:lnTo>
                    <a:pt x="180" y="18"/>
                  </a:lnTo>
                  <a:cubicBezTo>
                    <a:pt x="209" y="13"/>
                    <a:pt x="241" y="7"/>
                    <a:pt x="277" y="1"/>
                  </a:cubicBezTo>
                  <a:close/>
                  <a:moveTo>
                    <a:pt x="180" y="18"/>
                  </a:moveTo>
                  <a:lnTo>
                    <a:pt x="180" y="18"/>
                  </a:lnTo>
                  <a:cubicBezTo>
                    <a:pt x="146" y="25"/>
                    <a:pt x="116" y="31"/>
                    <a:pt x="91" y="36"/>
                  </a:cubicBezTo>
                  <a:lnTo>
                    <a:pt x="91" y="36"/>
                  </a:lnTo>
                  <a:cubicBezTo>
                    <a:pt x="121" y="31"/>
                    <a:pt x="151" y="24"/>
                    <a:pt x="180" y="18"/>
                  </a:cubicBezTo>
                  <a:close/>
                  <a:moveTo>
                    <a:pt x="91" y="36"/>
                  </a:moveTo>
                  <a:lnTo>
                    <a:pt x="91" y="36"/>
                  </a:lnTo>
                  <a:cubicBezTo>
                    <a:pt x="62" y="42"/>
                    <a:pt x="32" y="47"/>
                    <a:pt x="0" y="51"/>
                  </a:cubicBezTo>
                  <a:cubicBezTo>
                    <a:pt x="18" y="51"/>
                    <a:pt x="48" y="45"/>
                    <a:pt x="91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462275" y="2538250"/>
              <a:ext cx="5325" cy="1075"/>
            </a:xfrm>
            <a:custGeom>
              <a:rect b="b" l="l" r="r" t="t"/>
              <a:pathLst>
                <a:path extrusionOk="0" h="43" w="213">
                  <a:moveTo>
                    <a:pt x="210" y="0"/>
                  </a:moveTo>
                  <a:cubicBezTo>
                    <a:pt x="204" y="0"/>
                    <a:pt x="152" y="14"/>
                    <a:pt x="1" y="43"/>
                  </a:cubicBezTo>
                  <a:lnTo>
                    <a:pt x="203" y="5"/>
                  </a:lnTo>
                  <a:cubicBezTo>
                    <a:pt x="209" y="2"/>
                    <a:pt x="212" y="0"/>
                    <a:pt x="21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1447800" y="2540575"/>
              <a:ext cx="8850" cy="2525"/>
            </a:xfrm>
            <a:custGeom>
              <a:rect b="b" l="l" r="r" t="t"/>
              <a:pathLst>
                <a:path extrusionOk="0" h="101" w="354">
                  <a:moveTo>
                    <a:pt x="353" y="0"/>
                  </a:moveTo>
                  <a:cubicBezTo>
                    <a:pt x="343" y="3"/>
                    <a:pt x="334" y="5"/>
                    <a:pt x="327" y="8"/>
                  </a:cubicBezTo>
                  <a:lnTo>
                    <a:pt x="327" y="8"/>
                  </a:lnTo>
                  <a:lnTo>
                    <a:pt x="353" y="0"/>
                  </a:lnTo>
                  <a:close/>
                  <a:moveTo>
                    <a:pt x="327" y="8"/>
                  </a:moveTo>
                  <a:lnTo>
                    <a:pt x="300" y="15"/>
                  </a:lnTo>
                  <a:lnTo>
                    <a:pt x="300" y="15"/>
                  </a:lnTo>
                  <a:cubicBezTo>
                    <a:pt x="301" y="14"/>
                    <a:pt x="302" y="14"/>
                    <a:pt x="303" y="13"/>
                  </a:cubicBezTo>
                  <a:lnTo>
                    <a:pt x="303" y="13"/>
                  </a:lnTo>
                  <a:lnTo>
                    <a:pt x="0" y="101"/>
                  </a:lnTo>
                  <a:lnTo>
                    <a:pt x="300" y="15"/>
                  </a:lnTo>
                  <a:lnTo>
                    <a:pt x="300" y="15"/>
                  </a:lnTo>
                  <a:cubicBezTo>
                    <a:pt x="298" y="17"/>
                    <a:pt x="298" y="18"/>
                    <a:pt x="299" y="18"/>
                  </a:cubicBezTo>
                  <a:cubicBezTo>
                    <a:pt x="300" y="18"/>
                    <a:pt x="309" y="13"/>
                    <a:pt x="327" y="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2797675" y="2401700"/>
              <a:ext cx="3900" cy="2175"/>
            </a:xfrm>
            <a:custGeom>
              <a:rect b="b" l="l" r="r" t="t"/>
              <a:pathLst>
                <a:path extrusionOk="0" h="87" w="156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36" y="11"/>
                    <a:pt x="105" y="27"/>
                  </a:cubicBezTo>
                  <a:lnTo>
                    <a:pt x="105" y="27"/>
                  </a:lnTo>
                  <a:cubicBezTo>
                    <a:pt x="141" y="9"/>
                    <a:pt x="156" y="1"/>
                    <a:pt x="155" y="1"/>
                  </a:cubicBezTo>
                  <a:close/>
                  <a:moveTo>
                    <a:pt x="105" y="27"/>
                  </a:moveTo>
                  <a:cubicBezTo>
                    <a:pt x="87" y="36"/>
                    <a:pt x="65" y="47"/>
                    <a:pt x="38" y="61"/>
                  </a:cubicBezTo>
                  <a:lnTo>
                    <a:pt x="0" y="86"/>
                  </a:lnTo>
                  <a:cubicBezTo>
                    <a:pt x="41" y="62"/>
                    <a:pt x="78" y="42"/>
                    <a:pt x="105" y="2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665800" y="2943475"/>
              <a:ext cx="650" cy="25"/>
            </a:xfrm>
            <a:custGeom>
              <a:rect b="b" l="l" r="r" t="t"/>
              <a:pathLst>
                <a:path extrusionOk="0" h="1" w="26">
                  <a:moveTo>
                    <a:pt x="25" y="1"/>
                  </a:moveTo>
                  <a:lnTo>
                    <a:pt x="0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666425" y="2943475"/>
              <a:ext cx="19550" cy="3800"/>
            </a:xfrm>
            <a:custGeom>
              <a:rect b="b" l="l" r="r" t="t"/>
              <a:pathLst>
                <a:path extrusionOk="0" h="152" w="782">
                  <a:moveTo>
                    <a:pt x="0" y="1"/>
                  </a:moveTo>
                  <a:lnTo>
                    <a:pt x="0" y="1"/>
                  </a:lnTo>
                  <a:cubicBezTo>
                    <a:pt x="89" y="38"/>
                    <a:pt x="177" y="64"/>
                    <a:pt x="252" y="89"/>
                  </a:cubicBezTo>
                  <a:lnTo>
                    <a:pt x="782" y="152"/>
                  </a:lnTo>
                  <a:cubicBezTo>
                    <a:pt x="441" y="101"/>
                    <a:pt x="252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309825" y="2328550"/>
              <a:ext cx="2219025" cy="637625"/>
            </a:xfrm>
            <a:custGeom>
              <a:rect b="b" l="l" r="r" t="t"/>
              <a:pathLst>
                <a:path extrusionOk="0" h="25505" w="88761">
                  <a:moveTo>
                    <a:pt x="75807" y="89"/>
                  </a:moveTo>
                  <a:lnTo>
                    <a:pt x="75807" y="89"/>
                  </a:lnTo>
                  <a:cubicBezTo>
                    <a:pt x="75865" y="97"/>
                    <a:pt x="76000" y="111"/>
                    <a:pt x="76171" y="123"/>
                  </a:cubicBezTo>
                  <a:lnTo>
                    <a:pt x="76171" y="123"/>
                  </a:lnTo>
                  <a:cubicBezTo>
                    <a:pt x="76051" y="111"/>
                    <a:pt x="75932" y="97"/>
                    <a:pt x="75807" y="89"/>
                  </a:cubicBezTo>
                  <a:close/>
                  <a:moveTo>
                    <a:pt x="80479" y="696"/>
                  </a:moveTo>
                  <a:cubicBezTo>
                    <a:pt x="80456" y="696"/>
                    <a:pt x="80738" y="747"/>
                    <a:pt x="80971" y="791"/>
                  </a:cubicBezTo>
                  <a:lnTo>
                    <a:pt x="80971" y="791"/>
                  </a:lnTo>
                  <a:lnTo>
                    <a:pt x="80558" y="706"/>
                  </a:lnTo>
                  <a:cubicBezTo>
                    <a:pt x="80509" y="699"/>
                    <a:pt x="80485" y="696"/>
                    <a:pt x="80479" y="696"/>
                  </a:cubicBezTo>
                  <a:close/>
                  <a:moveTo>
                    <a:pt x="61797" y="2081"/>
                  </a:moveTo>
                  <a:cubicBezTo>
                    <a:pt x="61801" y="2081"/>
                    <a:pt x="61762" y="2099"/>
                    <a:pt x="61719" y="2118"/>
                  </a:cubicBezTo>
                  <a:lnTo>
                    <a:pt x="61581" y="2168"/>
                  </a:lnTo>
                  <a:cubicBezTo>
                    <a:pt x="61738" y="2103"/>
                    <a:pt x="61793" y="2081"/>
                    <a:pt x="61797" y="2081"/>
                  </a:cubicBezTo>
                  <a:close/>
                  <a:moveTo>
                    <a:pt x="86486" y="2493"/>
                  </a:moveTo>
                  <a:lnTo>
                    <a:pt x="86486" y="2493"/>
                  </a:lnTo>
                  <a:cubicBezTo>
                    <a:pt x="86493" y="2498"/>
                    <a:pt x="86517" y="2510"/>
                    <a:pt x="86568" y="2533"/>
                  </a:cubicBezTo>
                  <a:cubicBezTo>
                    <a:pt x="86540" y="2519"/>
                    <a:pt x="86513" y="2506"/>
                    <a:pt x="86486" y="2493"/>
                  </a:cubicBezTo>
                  <a:close/>
                  <a:moveTo>
                    <a:pt x="59640" y="2912"/>
                  </a:moveTo>
                  <a:cubicBezTo>
                    <a:pt x="59616" y="2926"/>
                    <a:pt x="59601" y="2935"/>
                    <a:pt x="59594" y="2941"/>
                  </a:cubicBezTo>
                  <a:lnTo>
                    <a:pt x="59594" y="2941"/>
                  </a:lnTo>
                  <a:cubicBezTo>
                    <a:pt x="59610" y="2931"/>
                    <a:pt x="59625" y="2921"/>
                    <a:pt x="59640" y="2912"/>
                  </a:cubicBezTo>
                  <a:close/>
                  <a:moveTo>
                    <a:pt x="56830" y="4606"/>
                  </a:moveTo>
                  <a:cubicBezTo>
                    <a:pt x="56739" y="4668"/>
                    <a:pt x="56650" y="4732"/>
                    <a:pt x="56565" y="4802"/>
                  </a:cubicBezTo>
                  <a:lnTo>
                    <a:pt x="56830" y="4606"/>
                  </a:lnTo>
                  <a:close/>
                  <a:moveTo>
                    <a:pt x="7291" y="8265"/>
                  </a:moveTo>
                  <a:cubicBezTo>
                    <a:pt x="7131" y="8288"/>
                    <a:pt x="6993" y="8314"/>
                    <a:pt x="6905" y="8330"/>
                  </a:cubicBezTo>
                  <a:cubicBezTo>
                    <a:pt x="7034" y="8307"/>
                    <a:pt x="7162" y="8285"/>
                    <a:pt x="7291" y="8265"/>
                  </a:cubicBezTo>
                  <a:close/>
                  <a:moveTo>
                    <a:pt x="3311" y="9441"/>
                  </a:moveTo>
                  <a:cubicBezTo>
                    <a:pt x="3296" y="9449"/>
                    <a:pt x="3289" y="9454"/>
                    <a:pt x="3287" y="9454"/>
                  </a:cubicBezTo>
                  <a:cubicBezTo>
                    <a:pt x="3287" y="9454"/>
                    <a:pt x="3287" y="9453"/>
                    <a:pt x="3289" y="9451"/>
                  </a:cubicBezTo>
                  <a:cubicBezTo>
                    <a:pt x="3294" y="9449"/>
                    <a:pt x="3301" y="9445"/>
                    <a:pt x="3311" y="9441"/>
                  </a:cubicBezTo>
                  <a:close/>
                  <a:moveTo>
                    <a:pt x="2381" y="10095"/>
                  </a:moveTo>
                  <a:lnTo>
                    <a:pt x="2381" y="10095"/>
                  </a:lnTo>
                  <a:cubicBezTo>
                    <a:pt x="2287" y="10160"/>
                    <a:pt x="2195" y="10227"/>
                    <a:pt x="2105" y="10296"/>
                  </a:cubicBezTo>
                  <a:lnTo>
                    <a:pt x="2381" y="10095"/>
                  </a:lnTo>
                  <a:close/>
                  <a:moveTo>
                    <a:pt x="50265" y="10837"/>
                  </a:moveTo>
                  <a:lnTo>
                    <a:pt x="50265" y="10837"/>
                  </a:lnTo>
                  <a:cubicBezTo>
                    <a:pt x="50170" y="10933"/>
                    <a:pt x="50082" y="11035"/>
                    <a:pt x="50001" y="11145"/>
                  </a:cubicBezTo>
                  <a:lnTo>
                    <a:pt x="50001" y="11145"/>
                  </a:lnTo>
                  <a:lnTo>
                    <a:pt x="50265" y="10837"/>
                  </a:lnTo>
                  <a:close/>
                  <a:moveTo>
                    <a:pt x="49663" y="11744"/>
                  </a:moveTo>
                  <a:lnTo>
                    <a:pt x="49663" y="11744"/>
                  </a:lnTo>
                  <a:cubicBezTo>
                    <a:pt x="49641" y="11770"/>
                    <a:pt x="49619" y="11795"/>
                    <a:pt x="49597" y="11820"/>
                  </a:cubicBezTo>
                  <a:cubicBezTo>
                    <a:pt x="49633" y="11784"/>
                    <a:pt x="49653" y="11760"/>
                    <a:pt x="49663" y="11744"/>
                  </a:cubicBezTo>
                  <a:close/>
                  <a:moveTo>
                    <a:pt x="40777" y="19721"/>
                  </a:moveTo>
                  <a:lnTo>
                    <a:pt x="40777" y="19721"/>
                  </a:lnTo>
                  <a:cubicBezTo>
                    <a:pt x="40754" y="19736"/>
                    <a:pt x="40738" y="19747"/>
                    <a:pt x="40726" y="19756"/>
                  </a:cubicBezTo>
                  <a:lnTo>
                    <a:pt x="40726" y="19756"/>
                  </a:lnTo>
                  <a:cubicBezTo>
                    <a:pt x="40743" y="19744"/>
                    <a:pt x="40760" y="19733"/>
                    <a:pt x="40777" y="19721"/>
                  </a:cubicBezTo>
                  <a:close/>
                  <a:moveTo>
                    <a:pt x="40210" y="20086"/>
                  </a:moveTo>
                  <a:lnTo>
                    <a:pt x="40210" y="20086"/>
                  </a:lnTo>
                  <a:cubicBezTo>
                    <a:pt x="40166" y="20111"/>
                    <a:pt x="40129" y="20134"/>
                    <a:pt x="40102" y="20152"/>
                  </a:cubicBezTo>
                  <a:lnTo>
                    <a:pt x="40102" y="20152"/>
                  </a:lnTo>
                  <a:cubicBezTo>
                    <a:pt x="40138" y="20130"/>
                    <a:pt x="40173" y="20108"/>
                    <a:pt x="40210" y="20086"/>
                  </a:cubicBezTo>
                  <a:close/>
                  <a:moveTo>
                    <a:pt x="37601" y="21561"/>
                  </a:moveTo>
                  <a:lnTo>
                    <a:pt x="37601" y="21561"/>
                  </a:lnTo>
                  <a:cubicBezTo>
                    <a:pt x="37425" y="21662"/>
                    <a:pt x="37236" y="21750"/>
                    <a:pt x="37059" y="21825"/>
                  </a:cubicBezTo>
                  <a:cubicBezTo>
                    <a:pt x="37198" y="21762"/>
                    <a:pt x="37488" y="21611"/>
                    <a:pt x="37601" y="21561"/>
                  </a:cubicBezTo>
                  <a:close/>
                  <a:moveTo>
                    <a:pt x="7101" y="22114"/>
                  </a:moveTo>
                  <a:cubicBezTo>
                    <a:pt x="7220" y="22174"/>
                    <a:pt x="7340" y="22233"/>
                    <a:pt x="7460" y="22292"/>
                  </a:cubicBezTo>
                  <a:cubicBezTo>
                    <a:pt x="7382" y="22253"/>
                    <a:pt x="7218" y="22171"/>
                    <a:pt x="7101" y="22114"/>
                  </a:cubicBezTo>
                  <a:close/>
                  <a:moveTo>
                    <a:pt x="11937" y="24023"/>
                  </a:moveTo>
                  <a:lnTo>
                    <a:pt x="12009" y="24043"/>
                  </a:lnTo>
                  <a:cubicBezTo>
                    <a:pt x="11971" y="24030"/>
                    <a:pt x="11950" y="24024"/>
                    <a:pt x="11937" y="24023"/>
                  </a:cubicBezTo>
                  <a:close/>
                  <a:moveTo>
                    <a:pt x="12299" y="24119"/>
                  </a:moveTo>
                  <a:lnTo>
                    <a:pt x="12372" y="24142"/>
                  </a:lnTo>
                  <a:lnTo>
                    <a:pt x="12372" y="24142"/>
                  </a:lnTo>
                  <a:cubicBezTo>
                    <a:pt x="12360" y="24137"/>
                    <a:pt x="12336" y="24129"/>
                    <a:pt x="12299" y="24119"/>
                  </a:cubicBezTo>
                  <a:close/>
                  <a:moveTo>
                    <a:pt x="12122" y="24169"/>
                  </a:moveTo>
                  <a:cubicBezTo>
                    <a:pt x="12133" y="24172"/>
                    <a:pt x="12143" y="24175"/>
                    <a:pt x="12152" y="24177"/>
                  </a:cubicBezTo>
                  <a:lnTo>
                    <a:pt x="12152" y="24177"/>
                  </a:lnTo>
                  <a:cubicBezTo>
                    <a:pt x="12142" y="24174"/>
                    <a:pt x="12132" y="24172"/>
                    <a:pt x="12122" y="24169"/>
                  </a:cubicBezTo>
                  <a:close/>
                  <a:moveTo>
                    <a:pt x="9539" y="8002"/>
                  </a:moveTo>
                  <a:cubicBezTo>
                    <a:pt x="9249" y="8002"/>
                    <a:pt x="9388" y="8015"/>
                    <a:pt x="8947" y="8015"/>
                  </a:cubicBezTo>
                  <a:cubicBezTo>
                    <a:pt x="9136" y="8015"/>
                    <a:pt x="8745" y="8040"/>
                    <a:pt x="8367" y="8078"/>
                  </a:cubicBezTo>
                  <a:cubicBezTo>
                    <a:pt x="8077" y="8108"/>
                    <a:pt x="7802" y="8146"/>
                    <a:pt x="7860" y="8148"/>
                  </a:cubicBezTo>
                  <a:lnTo>
                    <a:pt x="7860" y="8148"/>
                  </a:lnTo>
                  <a:cubicBezTo>
                    <a:pt x="7679" y="8159"/>
                    <a:pt x="7513" y="8173"/>
                    <a:pt x="7346" y="8204"/>
                  </a:cubicBezTo>
                  <a:cubicBezTo>
                    <a:pt x="7145" y="8242"/>
                    <a:pt x="6905" y="8279"/>
                    <a:pt x="6616" y="8317"/>
                  </a:cubicBezTo>
                  <a:cubicBezTo>
                    <a:pt x="6620" y="8317"/>
                    <a:pt x="6644" y="8314"/>
                    <a:pt x="6654" y="8314"/>
                  </a:cubicBezTo>
                  <a:cubicBezTo>
                    <a:pt x="6676" y="8314"/>
                    <a:pt x="6645" y="8326"/>
                    <a:pt x="6301" y="8393"/>
                  </a:cubicBezTo>
                  <a:lnTo>
                    <a:pt x="6187" y="8418"/>
                  </a:lnTo>
                  <a:lnTo>
                    <a:pt x="6200" y="8418"/>
                  </a:lnTo>
                  <a:cubicBezTo>
                    <a:pt x="6326" y="8393"/>
                    <a:pt x="6414" y="8380"/>
                    <a:pt x="6464" y="8368"/>
                  </a:cubicBezTo>
                  <a:lnTo>
                    <a:pt x="6464" y="8368"/>
                  </a:lnTo>
                  <a:cubicBezTo>
                    <a:pt x="6212" y="8431"/>
                    <a:pt x="5393" y="8632"/>
                    <a:pt x="5129" y="8733"/>
                  </a:cubicBezTo>
                  <a:cubicBezTo>
                    <a:pt x="5055" y="8755"/>
                    <a:pt x="5027" y="8763"/>
                    <a:pt x="5023" y="8763"/>
                  </a:cubicBezTo>
                  <a:cubicBezTo>
                    <a:pt x="5015" y="8763"/>
                    <a:pt x="5136" y="8722"/>
                    <a:pt x="5130" y="8722"/>
                  </a:cubicBezTo>
                  <a:cubicBezTo>
                    <a:pt x="5129" y="8722"/>
                    <a:pt x="5118" y="8725"/>
                    <a:pt x="5091" y="8733"/>
                  </a:cubicBezTo>
                  <a:cubicBezTo>
                    <a:pt x="4952" y="8783"/>
                    <a:pt x="4826" y="8821"/>
                    <a:pt x="4700" y="8884"/>
                  </a:cubicBezTo>
                  <a:cubicBezTo>
                    <a:pt x="4667" y="8884"/>
                    <a:pt x="4325" y="8996"/>
                    <a:pt x="4306" y="8996"/>
                  </a:cubicBezTo>
                  <a:cubicBezTo>
                    <a:pt x="4297" y="8996"/>
                    <a:pt x="4368" y="8968"/>
                    <a:pt x="4599" y="8884"/>
                  </a:cubicBezTo>
                  <a:lnTo>
                    <a:pt x="4599" y="8884"/>
                  </a:lnTo>
                  <a:cubicBezTo>
                    <a:pt x="4385" y="8947"/>
                    <a:pt x="4184" y="9036"/>
                    <a:pt x="3982" y="9124"/>
                  </a:cubicBezTo>
                  <a:cubicBezTo>
                    <a:pt x="3780" y="9212"/>
                    <a:pt x="3591" y="9300"/>
                    <a:pt x="3390" y="9388"/>
                  </a:cubicBezTo>
                  <a:cubicBezTo>
                    <a:pt x="3188" y="9489"/>
                    <a:pt x="2999" y="9603"/>
                    <a:pt x="2861" y="9691"/>
                  </a:cubicBezTo>
                  <a:cubicBezTo>
                    <a:pt x="2709" y="9766"/>
                    <a:pt x="2558" y="9880"/>
                    <a:pt x="2457" y="9943"/>
                  </a:cubicBezTo>
                  <a:cubicBezTo>
                    <a:pt x="2413" y="9976"/>
                    <a:pt x="2380" y="10002"/>
                    <a:pt x="2367" y="10013"/>
                  </a:cubicBezTo>
                  <a:lnTo>
                    <a:pt x="2367" y="10013"/>
                  </a:lnTo>
                  <a:cubicBezTo>
                    <a:pt x="2376" y="10006"/>
                    <a:pt x="2393" y="9992"/>
                    <a:pt x="2420" y="9968"/>
                  </a:cubicBezTo>
                  <a:lnTo>
                    <a:pt x="2420" y="9968"/>
                  </a:lnTo>
                  <a:lnTo>
                    <a:pt x="2004" y="10283"/>
                  </a:lnTo>
                  <a:cubicBezTo>
                    <a:pt x="1878" y="10396"/>
                    <a:pt x="1752" y="10510"/>
                    <a:pt x="1613" y="10623"/>
                  </a:cubicBezTo>
                  <a:lnTo>
                    <a:pt x="1600" y="10623"/>
                  </a:lnTo>
                  <a:cubicBezTo>
                    <a:pt x="1222" y="10989"/>
                    <a:pt x="882" y="11417"/>
                    <a:pt x="618" y="11871"/>
                  </a:cubicBezTo>
                  <a:cubicBezTo>
                    <a:pt x="340" y="12375"/>
                    <a:pt x="151" y="12917"/>
                    <a:pt x="51" y="13471"/>
                  </a:cubicBezTo>
                  <a:cubicBezTo>
                    <a:pt x="38" y="13559"/>
                    <a:pt x="25" y="13647"/>
                    <a:pt x="25" y="13736"/>
                  </a:cubicBezTo>
                  <a:cubicBezTo>
                    <a:pt x="13" y="13824"/>
                    <a:pt x="25" y="13925"/>
                    <a:pt x="13" y="14025"/>
                  </a:cubicBezTo>
                  <a:cubicBezTo>
                    <a:pt x="0" y="14126"/>
                    <a:pt x="13" y="14240"/>
                    <a:pt x="25" y="14366"/>
                  </a:cubicBezTo>
                  <a:cubicBezTo>
                    <a:pt x="25" y="14492"/>
                    <a:pt x="38" y="14630"/>
                    <a:pt x="63" y="14756"/>
                  </a:cubicBezTo>
                  <a:lnTo>
                    <a:pt x="63" y="14870"/>
                  </a:lnTo>
                  <a:lnTo>
                    <a:pt x="139" y="15260"/>
                  </a:lnTo>
                  <a:cubicBezTo>
                    <a:pt x="177" y="15412"/>
                    <a:pt x="214" y="15563"/>
                    <a:pt x="265" y="15714"/>
                  </a:cubicBezTo>
                  <a:cubicBezTo>
                    <a:pt x="328" y="15928"/>
                    <a:pt x="416" y="16130"/>
                    <a:pt x="517" y="16344"/>
                  </a:cubicBezTo>
                  <a:cubicBezTo>
                    <a:pt x="681" y="16760"/>
                    <a:pt x="895" y="17163"/>
                    <a:pt x="1159" y="17528"/>
                  </a:cubicBezTo>
                  <a:cubicBezTo>
                    <a:pt x="1462" y="17957"/>
                    <a:pt x="1789" y="18373"/>
                    <a:pt x="2155" y="18751"/>
                  </a:cubicBezTo>
                  <a:lnTo>
                    <a:pt x="2180" y="18763"/>
                  </a:lnTo>
                  <a:cubicBezTo>
                    <a:pt x="2583" y="19179"/>
                    <a:pt x="2999" y="19570"/>
                    <a:pt x="3440" y="19923"/>
                  </a:cubicBezTo>
                  <a:lnTo>
                    <a:pt x="3428" y="19885"/>
                  </a:lnTo>
                  <a:lnTo>
                    <a:pt x="3428" y="19885"/>
                  </a:lnTo>
                  <a:cubicBezTo>
                    <a:pt x="3944" y="20315"/>
                    <a:pt x="4479" y="20718"/>
                    <a:pt x="5040" y="21093"/>
                  </a:cubicBezTo>
                  <a:lnTo>
                    <a:pt x="5040" y="21093"/>
                  </a:lnTo>
                  <a:cubicBezTo>
                    <a:pt x="5906" y="21695"/>
                    <a:pt x="6947" y="22192"/>
                    <a:pt x="7800" y="22607"/>
                  </a:cubicBezTo>
                  <a:cubicBezTo>
                    <a:pt x="8027" y="22695"/>
                    <a:pt x="8178" y="22770"/>
                    <a:pt x="8342" y="22846"/>
                  </a:cubicBezTo>
                  <a:lnTo>
                    <a:pt x="8279" y="22821"/>
                  </a:lnTo>
                  <a:lnTo>
                    <a:pt x="8279" y="22821"/>
                  </a:lnTo>
                  <a:lnTo>
                    <a:pt x="8367" y="22859"/>
                  </a:lnTo>
                  <a:lnTo>
                    <a:pt x="8682" y="22997"/>
                  </a:lnTo>
                  <a:lnTo>
                    <a:pt x="8682" y="22997"/>
                  </a:lnTo>
                  <a:lnTo>
                    <a:pt x="8430" y="22884"/>
                  </a:lnTo>
                  <a:lnTo>
                    <a:pt x="8430" y="22884"/>
                  </a:lnTo>
                  <a:cubicBezTo>
                    <a:pt x="8607" y="22959"/>
                    <a:pt x="8859" y="23060"/>
                    <a:pt x="9123" y="23161"/>
                  </a:cubicBezTo>
                  <a:lnTo>
                    <a:pt x="9237" y="23224"/>
                  </a:lnTo>
                  <a:lnTo>
                    <a:pt x="9287" y="23249"/>
                  </a:lnTo>
                  <a:cubicBezTo>
                    <a:pt x="9410" y="23296"/>
                    <a:pt x="9465" y="23316"/>
                    <a:pt x="9475" y="23316"/>
                  </a:cubicBezTo>
                  <a:cubicBezTo>
                    <a:pt x="9486" y="23316"/>
                    <a:pt x="9437" y="23290"/>
                    <a:pt x="9363" y="23249"/>
                  </a:cubicBezTo>
                  <a:lnTo>
                    <a:pt x="9363" y="23249"/>
                  </a:lnTo>
                  <a:lnTo>
                    <a:pt x="9715" y="23375"/>
                  </a:lnTo>
                  <a:cubicBezTo>
                    <a:pt x="9917" y="23476"/>
                    <a:pt x="10408" y="23615"/>
                    <a:pt x="10686" y="23741"/>
                  </a:cubicBezTo>
                  <a:lnTo>
                    <a:pt x="11442" y="23980"/>
                  </a:lnTo>
                  <a:cubicBezTo>
                    <a:pt x="11681" y="24056"/>
                    <a:pt x="11933" y="24119"/>
                    <a:pt x="12173" y="24169"/>
                  </a:cubicBezTo>
                  <a:cubicBezTo>
                    <a:pt x="12181" y="24169"/>
                    <a:pt x="12217" y="24186"/>
                    <a:pt x="12200" y="24186"/>
                  </a:cubicBezTo>
                  <a:cubicBezTo>
                    <a:pt x="12193" y="24186"/>
                    <a:pt x="12179" y="24184"/>
                    <a:pt x="12152" y="24177"/>
                  </a:cubicBezTo>
                  <a:lnTo>
                    <a:pt x="12152" y="24177"/>
                  </a:lnTo>
                  <a:cubicBezTo>
                    <a:pt x="12433" y="24251"/>
                    <a:pt x="12724" y="24335"/>
                    <a:pt x="12992" y="24396"/>
                  </a:cubicBezTo>
                  <a:lnTo>
                    <a:pt x="13105" y="24459"/>
                  </a:lnTo>
                  <a:lnTo>
                    <a:pt x="13773" y="24585"/>
                  </a:lnTo>
                  <a:cubicBezTo>
                    <a:pt x="13808" y="24595"/>
                    <a:pt x="13841" y="24604"/>
                    <a:pt x="13872" y="24613"/>
                  </a:cubicBezTo>
                  <a:lnTo>
                    <a:pt x="13872" y="24613"/>
                  </a:lnTo>
                  <a:cubicBezTo>
                    <a:pt x="13852" y="24592"/>
                    <a:pt x="13749" y="24547"/>
                    <a:pt x="13818" y="24547"/>
                  </a:cubicBezTo>
                  <a:cubicBezTo>
                    <a:pt x="13862" y="24547"/>
                    <a:pt x="13980" y="24566"/>
                    <a:pt x="14239" y="24623"/>
                  </a:cubicBezTo>
                  <a:cubicBezTo>
                    <a:pt x="14012" y="24560"/>
                    <a:pt x="13723" y="24484"/>
                    <a:pt x="13244" y="24383"/>
                  </a:cubicBezTo>
                  <a:lnTo>
                    <a:pt x="13244" y="24383"/>
                  </a:lnTo>
                  <a:cubicBezTo>
                    <a:pt x="13363" y="24413"/>
                    <a:pt x="13529" y="24474"/>
                    <a:pt x="13489" y="24474"/>
                  </a:cubicBezTo>
                  <a:cubicBezTo>
                    <a:pt x="13479" y="24474"/>
                    <a:pt x="13453" y="24470"/>
                    <a:pt x="13408" y="24459"/>
                  </a:cubicBezTo>
                  <a:cubicBezTo>
                    <a:pt x="13118" y="24383"/>
                    <a:pt x="13017" y="24346"/>
                    <a:pt x="12903" y="24308"/>
                  </a:cubicBezTo>
                  <a:lnTo>
                    <a:pt x="12372" y="24142"/>
                  </a:lnTo>
                  <a:lnTo>
                    <a:pt x="12372" y="24142"/>
                  </a:lnTo>
                  <a:cubicBezTo>
                    <a:pt x="12385" y="24147"/>
                    <a:pt x="12386" y="24150"/>
                    <a:pt x="12376" y="24150"/>
                  </a:cubicBezTo>
                  <a:cubicBezTo>
                    <a:pt x="12338" y="24150"/>
                    <a:pt x="12139" y="24110"/>
                    <a:pt x="11895" y="24043"/>
                  </a:cubicBezTo>
                  <a:lnTo>
                    <a:pt x="11895" y="24043"/>
                  </a:lnTo>
                  <a:cubicBezTo>
                    <a:pt x="11900" y="24044"/>
                    <a:pt x="11904" y="24045"/>
                    <a:pt x="11907" y="24045"/>
                  </a:cubicBezTo>
                  <a:cubicBezTo>
                    <a:pt x="11925" y="24045"/>
                    <a:pt x="11908" y="24023"/>
                    <a:pt x="11933" y="24023"/>
                  </a:cubicBezTo>
                  <a:cubicBezTo>
                    <a:pt x="11934" y="24023"/>
                    <a:pt x="11936" y="24023"/>
                    <a:pt x="11937" y="24023"/>
                  </a:cubicBezTo>
                  <a:lnTo>
                    <a:pt x="11937" y="24023"/>
                  </a:lnTo>
                  <a:lnTo>
                    <a:pt x="11109" y="23797"/>
                  </a:lnTo>
                  <a:lnTo>
                    <a:pt x="11109" y="23797"/>
                  </a:lnTo>
                  <a:cubicBezTo>
                    <a:pt x="11155" y="23809"/>
                    <a:pt x="11181" y="23815"/>
                    <a:pt x="11191" y="23815"/>
                  </a:cubicBezTo>
                  <a:cubicBezTo>
                    <a:pt x="11222" y="23815"/>
                    <a:pt x="11087" y="23759"/>
                    <a:pt x="10938" y="23703"/>
                  </a:cubicBezTo>
                  <a:lnTo>
                    <a:pt x="10938" y="23703"/>
                  </a:lnTo>
                  <a:cubicBezTo>
                    <a:pt x="10943" y="23705"/>
                    <a:pt x="10945" y="23706"/>
                    <a:pt x="10944" y="23706"/>
                  </a:cubicBezTo>
                  <a:cubicBezTo>
                    <a:pt x="10932" y="23706"/>
                    <a:pt x="10156" y="23421"/>
                    <a:pt x="9930" y="23350"/>
                  </a:cubicBezTo>
                  <a:lnTo>
                    <a:pt x="9930" y="23350"/>
                  </a:lnTo>
                  <a:lnTo>
                    <a:pt x="10308" y="23489"/>
                  </a:lnTo>
                  <a:cubicBezTo>
                    <a:pt x="10056" y="23400"/>
                    <a:pt x="9867" y="23325"/>
                    <a:pt x="9703" y="23274"/>
                  </a:cubicBezTo>
                  <a:lnTo>
                    <a:pt x="9300" y="23136"/>
                  </a:lnTo>
                  <a:cubicBezTo>
                    <a:pt x="9048" y="23048"/>
                    <a:pt x="8808" y="22972"/>
                    <a:pt x="8317" y="22758"/>
                  </a:cubicBezTo>
                  <a:lnTo>
                    <a:pt x="8317" y="22758"/>
                  </a:lnTo>
                  <a:cubicBezTo>
                    <a:pt x="8368" y="22773"/>
                    <a:pt x="8430" y="22791"/>
                    <a:pt x="8451" y="22791"/>
                  </a:cubicBezTo>
                  <a:cubicBezTo>
                    <a:pt x="8482" y="22791"/>
                    <a:pt x="8427" y="22754"/>
                    <a:pt x="8128" y="22619"/>
                  </a:cubicBezTo>
                  <a:cubicBezTo>
                    <a:pt x="7485" y="22392"/>
                    <a:pt x="6868" y="22128"/>
                    <a:pt x="6263" y="21800"/>
                  </a:cubicBezTo>
                  <a:lnTo>
                    <a:pt x="6112" y="21712"/>
                  </a:lnTo>
                  <a:cubicBezTo>
                    <a:pt x="5897" y="21599"/>
                    <a:pt x="5683" y="21473"/>
                    <a:pt x="5482" y="21347"/>
                  </a:cubicBezTo>
                  <a:lnTo>
                    <a:pt x="5482" y="21347"/>
                  </a:lnTo>
                  <a:cubicBezTo>
                    <a:pt x="5671" y="21460"/>
                    <a:pt x="6049" y="21662"/>
                    <a:pt x="6464" y="21863"/>
                  </a:cubicBezTo>
                  <a:cubicBezTo>
                    <a:pt x="6880" y="22052"/>
                    <a:pt x="7321" y="22254"/>
                    <a:pt x="7636" y="22392"/>
                  </a:cubicBezTo>
                  <a:cubicBezTo>
                    <a:pt x="7283" y="22216"/>
                    <a:pt x="7535" y="22342"/>
                    <a:pt x="7006" y="22077"/>
                  </a:cubicBezTo>
                  <a:cubicBezTo>
                    <a:pt x="6976" y="22060"/>
                    <a:pt x="6965" y="22053"/>
                    <a:pt x="6968" y="22053"/>
                  </a:cubicBezTo>
                  <a:cubicBezTo>
                    <a:pt x="6974" y="22053"/>
                    <a:pt x="7028" y="22079"/>
                    <a:pt x="7101" y="22114"/>
                  </a:cubicBezTo>
                  <a:lnTo>
                    <a:pt x="7101" y="22114"/>
                  </a:lnTo>
                  <a:cubicBezTo>
                    <a:pt x="6806" y="21964"/>
                    <a:pt x="6516" y="21807"/>
                    <a:pt x="6238" y="21636"/>
                  </a:cubicBezTo>
                  <a:cubicBezTo>
                    <a:pt x="6074" y="21573"/>
                    <a:pt x="5935" y="21498"/>
                    <a:pt x="5784" y="21410"/>
                  </a:cubicBezTo>
                  <a:cubicBezTo>
                    <a:pt x="5575" y="21282"/>
                    <a:pt x="5356" y="21155"/>
                    <a:pt x="5342" y="21155"/>
                  </a:cubicBezTo>
                  <a:cubicBezTo>
                    <a:pt x="5341" y="21155"/>
                    <a:pt x="5341" y="21155"/>
                    <a:pt x="5343" y="21158"/>
                  </a:cubicBezTo>
                  <a:cubicBezTo>
                    <a:pt x="5771" y="21422"/>
                    <a:pt x="6212" y="21662"/>
                    <a:pt x="6666" y="21888"/>
                  </a:cubicBezTo>
                  <a:cubicBezTo>
                    <a:pt x="6669" y="21891"/>
                    <a:pt x="6669" y="21893"/>
                    <a:pt x="6666" y="21893"/>
                  </a:cubicBezTo>
                  <a:cubicBezTo>
                    <a:pt x="6617" y="21893"/>
                    <a:pt x="5811" y="21516"/>
                    <a:pt x="5028" y="20994"/>
                  </a:cubicBezTo>
                  <a:cubicBezTo>
                    <a:pt x="4978" y="20959"/>
                    <a:pt x="4964" y="20947"/>
                    <a:pt x="4970" y="20947"/>
                  </a:cubicBezTo>
                  <a:cubicBezTo>
                    <a:pt x="4988" y="20947"/>
                    <a:pt x="5170" y="21046"/>
                    <a:pt x="5190" y="21046"/>
                  </a:cubicBezTo>
                  <a:cubicBezTo>
                    <a:pt x="5192" y="21046"/>
                    <a:pt x="5192" y="21046"/>
                    <a:pt x="5192" y="21044"/>
                  </a:cubicBezTo>
                  <a:cubicBezTo>
                    <a:pt x="5078" y="20994"/>
                    <a:pt x="4398" y="20540"/>
                    <a:pt x="4335" y="20477"/>
                  </a:cubicBezTo>
                  <a:lnTo>
                    <a:pt x="4335" y="20477"/>
                  </a:lnTo>
                  <a:cubicBezTo>
                    <a:pt x="4448" y="20553"/>
                    <a:pt x="4562" y="20641"/>
                    <a:pt x="4688" y="20704"/>
                  </a:cubicBezTo>
                  <a:cubicBezTo>
                    <a:pt x="4247" y="20427"/>
                    <a:pt x="3831" y="20112"/>
                    <a:pt x="3440" y="19771"/>
                  </a:cubicBezTo>
                  <a:cubicBezTo>
                    <a:pt x="3264" y="19633"/>
                    <a:pt x="2949" y="19305"/>
                    <a:pt x="2911" y="19293"/>
                  </a:cubicBezTo>
                  <a:lnTo>
                    <a:pt x="2911" y="19293"/>
                  </a:lnTo>
                  <a:cubicBezTo>
                    <a:pt x="3092" y="19473"/>
                    <a:pt x="3149" y="19577"/>
                    <a:pt x="3103" y="19577"/>
                  </a:cubicBezTo>
                  <a:cubicBezTo>
                    <a:pt x="3082" y="19577"/>
                    <a:pt x="3038" y="19555"/>
                    <a:pt x="2974" y="19507"/>
                  </a:cubicBezTo>
                  <a:lnTo>
                    <a:pt x="2810" y="19356"/>
                  </a:lnTo>
                  <a:lnTo>
                    <a:pt x="2495" y="19041"/>
                  </a:lnTo>
                  <a:cubicBezTo>
                    <a:pt x="2382" y="18915"/>
                    <a:pt x="2268" y="18789"/>
                    <a:pt x="2180" y="18688"/>
                  </a:cubicBezTo>
                  <a:lnTo>
                    <a:pt x="1966" y="18436"/>
                  </a:lnTo>
                  <a:cubicBezTo>
                    <a:pt x="1922" y="18383"/>
                    <a:pt x="1908" y="18362"/>
                    <a:pt x="1912" y="18362"/>
                  </a:cubicBezTo>
                  <a:cubicBezTo>
                    <a:pt x="1928" y="18362"/>
                    <a:pt x="2189" y="18631"/>
                    <a:pt x="2206" y="18631"/>
                  </a:cubicBezTo>
                  <a:cubicBezTo>
                    <a:pt x="2211" y="18631"/>
                    <a:pt x="2200" y="18615"/>
                    <a:pt x="2168" y="18574"/>
                  </a:cubicBezTo>
                  <a:cubicBezTo>
                    <a:pt x="2155" y="18574"/>
                    <a:pt x="2016" y="18423"/>
                    <a:pt x="1953" y="18360"/>
                  </a:cubicBezTo>
                  <a:cubicBezTo>
                    <a:pt x="1878" y="18247"/>
                    <a:pt x="1789" y="18133"/>
                    <a:pt x="1701" y="18032"/>
                  </a:cubicBezTo>
                  <a:cubicBezTo>
                    <a:pt x="1600" y="17919"/>
                    <a:pt x="1500" y="17793"/>
                    <a:pt x="1411" y="17667"/>
                  </a:cubicBezTo>
                  <a:cubicBezTo>
                    <a:pt x="1375" y="17615"/>
                    <a:pt x="1349" y="17580"/>
                    <a:pt x="1349" y="17580"/>
                  </a:cubicBezTo>
                  <a:lnTo>
                    <a:pt x="1349" y="17580"/>
                  </a:lnTo>
                  <a:cubicBezTo>
                    <a:pt x="1347" y="17580"/>
                    <a:pt x="1397" y="17651"/>
                    <a:pt x="1537" y="17843"/>
                  </a:cubicBezTo>
                  <a:cubicBezTo>
                    <a:pt x="1298" y="17541"/>
                    <a:pt x="1084" y="17226"/>
                    <a:pt x="907" y="16898"/>
                  </a:cubicBezTo>
                  <a:lnTo>
                    <a:pt x="907" y="16898"/>
                  </a:lnTo>
                  <a:cubicBezTo>
                    <a:pt x="916" y="16919"/>
                    <a:pt x="919" y="16929"/>
                    <a:pt x="916" y="16929"/>
                  </a:cubicBezTo>
                  <a:cubicBezTo>
                    <a:pt x="907" y="16929"/>
                    <a:pt x="840" y="16829"/>
                    <a:pt x="744" y="16684"/>
                  </a:cubicBezTo>
                  <a:cubicBezTo>
                    <a:pt x="693" y="16583"/>
                    <a:pt x="630" y="16470"/>
                    <a:pt x="567" y="16344"/>
                  </a:cubicBezTo>
                  <a:cubicBezTo>
                    <a:pt x="504" y="16231"/>
                    <a:pt x="441" y="16092"/>
                    <a:pt x="403" y="15979"/>
                  </a:cubicBezTo>
                  <a:lnTo>
                    <a:pt x="403" y="15979"/>
                  </a:lnTo>
                  <a:cubicBezTo>
                    <a:pt x="405" y="15981"/>
                    <a:pt x="405" y="15982"/>
                    <a:pt x="406" y="15982"/>
                  </a:cubicBezTo>
                  <a:cubicBezTo>
                    <a:pt x="409" y="15982"/>
                    <a:pt x="377" y="15885"/>
                    <a:pt x="366" y="15840"/>
                  </a:cubicBezTo>
                  <a:cubicBezTo>
                    <a:pt x="214" y="15424"/>
                    <a:pt x="126" y="14996"/>
                    <a:pt x="76" y="14555"/>
                  </a:cubicBezTo>
                  <a:cubicBezTo>
                    <a:pt x="38" y="14139"/>
                    <a:pt x="63" y="13710"/>
                    <a:pt x="139" y="13295"/>
                  </a:cubicBezTo>
                  <a:cubicBezTo>
                    <a:pt x="159" y="13222"/>
                    <a:pt x="240" y="12903"/>
                    <a:pt x="247" y="12903"/>
                  </a:cubicBezTo>
                  <a:lnTo>
                    <a:pt x="247" y="12903"/>
                  </a:lnTo>
                  <a:cubicBezTo>
                    <a:pt x="248" y="12903"/>
                    <a:pt x="246" y="12918"/>
                    <a:pt x="240" y="12954"/>
                  </a:cubicBezTo>
                  <a:lnTo>
                    <a:pt x="265" y="12854"/>
                  </a:lnTo>
                  <a:lnTo>
                    <a:pt x="303" y="12740"/>
                  </a:lnTo>
                  <a:cubicBezTo>
                    <a:pt x="328" y="12652"/>
                    <a:pt x="366" y="12551"/>
                    <a:pt x="416" y="12413"/>
                  </a:cubicBezTo>
                  <a:cubicBezTo>
                    <a:pt x="453" y="12309"/>
                    <a:pt x="477" y="12276"/>
                    <a:pt x="481" y="12276"/>
                  </a:cubicBezTo>
                  <a:cubicBezTo>
                    <a:pt x="483" y="12276"/>
                    <a:pt x="482" y="12280"/>
                    <a:pt x="479" y="12287"/>
                  </a:cubicBezTo>
                  <a:cubicBezTo>
                    <a:pt x="454" y="12350"/>
                    <a:pt x="429" y="12413"/>
                    <a:pt x="403" y="12476"/>
                  </a:cubicBezTo>
                  <a:cubicBezTo>
                    <a:pt x="360" y="12598"/>
                    <a:pt x="316" y="12726"/>
                    <a:pt x="323" y="12726"/>
                  </a:cubicBezTo>
                  <a:cubicBezTo>
                    <a:pt x="326" y="12726"/>
                    <a:pt x="339" y="12701"/>
                    <a:pt x="366" y="12639"/>
                  </a:cubicBezTo>
                  <a:cubicBezTo>
                    <a:pt x="479" y="12261"/>
                    <a:pt x="668" y="11896"/>
                    <a:pt x="895" y="11568"/>
                  </a:cubicBezTo>
                  <a:lnTo>
                    <a:pt x="895" y="11568"/>
                  </a:lnTo>
                  <a:cubicBezTo>
                    <a:pt x="844" y="11619"/>
                    <a:pt x="807" y="11682"/>
                    <a:pt x="769" y="11745"/>
                  </a:cubicBezTo>
                  <a:lnTo>
                    <a:pt x="668" y="11896"/>
                  </a:lnTo>
                  <a:cubicBezTo>
                    <a:pt x="630" y="11946"/>
                    <a:pt x="605" y="12009"/>
                    <a:pt x="567" y="12072"/>
                  </a:cubicBezTo>
                  <a:lnTo>
                    <a:pt x="479" y="12261"/>
                  </a:lnTo>
                  <a:lnTo>
                    <a:pt x="429" y="12362"/>
                  </a:lnTo>
                  <a:lnTo>
                    <a:pt x="391" y="12463"/>
                  </a:lnTo>
                  <a:lnTo>
                    <a:pt x="265" y="12828"/>
                  </a:lnTo>
                  <a:cubicBezTo>
                    <a:pt x="303" y="12665"/>
                    <a:pt x="340" y="12501"/>
                    <a:pt x="403" y="12350"/>
                  </a:cubicBezTo>
                  <a:cubicBezTo>
                    <a:pt x="466" y="12211"/>
                    <a:pt x="542" y="12035"/>
                    <a:pt x="655" y="11845"/>
                  </a:cubicBezTo>
                  <a:cubicBezTo>
                    <a:pt x="781" y="11631"/>
                    <a:pt x="920" y="11430"/>
                    <a:pt x="1084" y="11241"/>
                  </a:cubicBezTo>
                  <a:lnTo>
                    <a:pt x="1235" y="11052"/>
                  </a:lnTo>
                  <a:lnTo>
                    <a:pt x="1336" y="10938"/>
                  </a:lnTo>
                  <a:cubicBezTo>
                    <a:pt x="1361" y="10913"/>
                    <a:pt x="1386" y="10888"/>
                    <a:pt x="1411" y="10875"/>
                  </a:cubicBezTo>
                  <a:lnTo>
                    <a:pt x="1411" y="10875"/>
                  </a:lnTo>
                  <a:cubicBezTo>
                    <a:pt x="1411" y="10875"/>
                    <a:pt x="1392" y="10907"/>
                    <a:pt x="1395" y="10907"/>
                  </a:cubicBezTo>
                  <a:cubicBezTo>
                    <a:pt x="1396" y="10907"/>
                    <a:pt x="1401" y="10902"/>
                    <a:pt x="1411" y="10888"/>
                  </a:cubicBezTo>
                  <a:cubicBezTo>
                    <a:pt x="1739" y="10560"/>
                    <a:pt x="2092" y="10258"/>
                    <a:pt x="2457" y="9981"/>
                  </a:cubicBezTo>
                  <a:cubicBezTo>
                    <a:pt x="2583" y="9892"/>
                    <a:pt x="2697" y="9829"/>
                    <a:pt x="2848" y="9716"/>
                  </a:cubicBezTo>
                  <a:cubicBezTo>
                    <a:pt x="2924" y="9678"/>
                    <a:pt x="3012" y="9628"/>
                    <a:pt x="3125" y="9565"/>
                  </a:cubicBezTo>
                  <a:cubicBezTo>
                    <a:pt x="3226" y="9502"/>
                    <a:pt x="3339" y="9439"/>
                    <a:pt x="3491" y="9376"/>
                  </a:cubicBezTo>
                  <a:cubicBezTo>
                    <a:pt x="3640" y="9309"/>
                    <a:pt x="3695" y="9288"/>
                    <a:pt x="3705" y="9288"/>
                  </a:cubicBezTo>
                  <a:cubicBezTo>
                    <a:pt x="3724" y="9288"/>
                    <a:pt x="3600" y="9355"/>
                    <a:pt x="3614" y="9355"/>
                  </a:cubicBezTo>
                  <a:cubicBezTo>
                    <a:pt x="3616" y="9355"/>
                    <a:pt x="3621" y="9354"/>
                    <a:pt x="3629" y="9351"/>
                  </a:cubicBezTo>
                  <a:lnTo>
                    <a:pt x="3629" y="9351"/>
                  </a:lnTo>
                  <a:cubicBezTo>
                    <a:pt x="3327" y="9502"/>
                    <a:pt x="3113" y="9628"/>
                    <a:pt x="2911" y="9729"/>
                  </a:cubicBezTo>
                  <a:cubicBezTo>
                    <a:pt x="2709" y="9842"/>
                    <a:pt x="2546" y="9955"/>
                    <a:pt x="2357" y="10081"/>
                  </a:cubicBezTo>
                  <a:cubicBezTo>
                    <a:pt x="2520" y="9981"/>
                    <a:pt x="2672" y="9880"/>
                    <a:pt x="2835" y="9792"/>
                  </a:cubicBezTo>
                  <a:lnTo>
                    <a:pt x="2835" y="9792"/>
                  </a:lnTo>
                  <a:lnTo>
                    <a:pt x="2470" y="10031"/>
                  </a:lnTo>
                  <a:lnTo>
                    <a:pt x="2381" y="10095"/>
                  </a:lnTo>
                  <a:lnTo>
                    <a:pt x="2381" y="10095"/>
                  </a:lnTo>
                  <a:cubicBezTo>
                    <a:pt x="2719" y="9862"/>
                    <a:pt x="3076" y="9651"/>
                    <a:pt x="3440" y="9464"/>
                  </a:cubicBezTo>
                  <a:cubicBezTo>
                    <a:pt x="4083" y="9149"/>
                    <a:pt x="4751" y="8884"/>
                    <a:pt x="5456" y="8695"/>
                  </a:cubicBezTo>
                  <a:cubicBezTo>
                    <a:pt x="5614" y="8643"/>
                    <a:pt x="5885" y="8573"/>
                    <a:pt x="5876" y="8573"/>
                  </a:cubicBezTo>
                  <a:cubicBezTo>
                    <a:pt x="5875" y="8573"/>
                    <a:pt x="5862" y="8576"/>
                    <a:pt x="5834" y="8582"/>
                  </a:cubicBezTo>
                  <a:lnTo>
                    <a:pt x="5469" y="8670"/>
                  </a:lnTo>
                  <a:cubicBezTo>
                    <a:pt x="5427" y="8680"/>
                    <a:pt x="5407" y="8684"/>
                    <a:pt x="5403" y="8684"/>
                  </a:cubicBezTo>
                  <a:cubicBezTo>
                    <a:pt x="5382" y="8684"/>
                    <a:pt x="5825" y="8566"/>
                    <a:pt x="5808" y="8566"/>
                  </a:cubicBezTo>
                  <a:cubicBezTo>
                    <a:pt x="5804" y="8566"/>
                    <a:pt x="5768" y="8574"/>
                    <a:pt x="5683" y="8594"/>
                  </a:cubicBezTo>
                  <a:cubicBezTo>
                    <a:pt x="5923" y="8519"/>
                    <a:pt x="6187" y="8456"/>
                    <a:pt x="6477" y="8393"/>
                  </a:cubicBezTo>
                  <a:cubicBezTo>
                    <a:pt x="6767" y="8330"/>
                    <a:pt x="7069" y="8292"/>
                    <a:pt x="7422" y="8229"/>
                  </a:cubicBezTo>
                  <a:lnTo>
                    <a:pt x="7548" y="8229"/>
                  </a:lnTo>
                  <a:cubicBezTo>
                    <a:pt x="7462" y="8239"/>
                    <a:pt x="7376" y="8251"/>
                    <a:pt x="7291" y="8265"/>
                  </a:cubicBezTo>
                  <a:lnTo>
                    <a:pt x="7291" y="8265"/>
                  </a:lnTo>
                  <a:cubicBezTo>
                    <a:pt x="7384" y="8251"/>
                    <a:pt x="7484" y="8238"/>
                    <a:pt x="7586" y="8229"/>
                  </a:cubicBezTo>
                  <a:cubicBezTo>
                    <a:pt x="7851" y="8191"/>
                    <a:pt x="8128" y="8166"/>
                    <a:pt x="8292" y="8141"/>
                  </a:cubicBezTo>
                  <a:lnTo>
                    <a:pt x="8292" y="8141"/>
                  </a:lnTo>
                  <a:lnTo>
                    <a:pt x="7800" y="8179"/>
                  </a:lnTo>
                  <a:cubicBezTo>
                    <a:pt x="8052" y="8153"/>
                    <a:pt x="8329" y="8103"/>
                    <a:pt x="8619" y="8065"/>
                  </a:cubicBezTo>
                  <a:cubicBezTo>
                    <a:pt x="8909" y="8040"/>
                    <a:pt x="9224" y="8015"/>
                    <a:pt x="9539" y="8002"/>
                  </a:cubicBezTo>
                  <a:close/>
                  <a:moveTo>
                    <a:pt x="13872" y="24613"/>
                  </a:moveTo>
                  <a:cubicBezTo>
                    <a:pt x="13878" y="24619"/>
                    <a:pt x="13877" y="24623"/>
                    <a:pt x="13861" y="24623"/>
                  </a:cubicBezTo>
                  <a:cubicBezTo>
                    <a:pt x="13858" y="24623"/>
                    <a:pt x="13853" y="24623"/>
                    <a:pt x="13849" y="24623"/>
                  </a:cubicBezTo>
                  <a:lnTo>
                    <a:pt x="13849" y="24623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3957" y="24637"/>
                    <a:pt x="13917" y="24626"/>
                    <a:pt x="13872" y="24613"/>
                  </a:cubicBezTo>
                  <a:close/>
                  <a:moveTo>
                    <a:pt x="13937" y="24661"/>
                  </a:moveTo>
                  <a:cubicBezTo>
                    <a:pt x="14040" y="24683"/>
                    <a:pt x="14106" y="24697"/>
                    <a:pt x="14140" y="24702"/>
                  </a:cubicBezTo>
                  <a:lnTo>
                    <a:pt x="14140" y="24702"/>
                  </a:lnTo>
                  <a:cubicBezTo>
                    <a:pt x="14078" y="24690"/>
                    <a:pt x="14011" y="24676"/>
                    <a:pt x="13937" y="24661"/>
                  </a:cubicBezTo>
                  <a:close/>
                  <a:moveTo>
                    <a:pt x="15535" y="24879"/>
                  </a:moveTo>
                  <a:cubicBezTo>
                    <a:pt x="15557" y="24882"/>
                    <a:pt x="15578" y="24885"/>
                    <a:pt x="15600" y="24887"/>
                  </a:cubicBezTo>
                  <a:cubicBezTo>
                    <a:pt x="15580" y="24883"/>
                    <a:pt x="15558" y="24880"/>
                    <a:pt x="15535" y="24879"/>
                  </a:cubicBezTo>
                  <a:close/>
                  <a:moveTo>
                    <a:pt x="26522" y="25131"/>
                  </a:moveTo>
                  <a:lnTo>
                    <a:pt x="26286" y="25165"/>
                  </a:lnTo>
                  <a:cubicBezTo>
                    <a:pt x="26393" y="25150"/>
                    <a:pt x="26470" y="25139"/>
                    <a:pt x="26522" y="25131"/>
                  </a:cubicBezTo>
                  <a:close/>
                  <a:moveTo>
                    <a:pt x="25731" y="25202"/>
                  </a:moveTo>
                  <a:lnTo>
                    <a:pt x="25669" y="25212"/>
                  </a:lnTo>
                  <a:lnTo>
                    <a:pt x="25669" y="25212"/>
                  </a:lnTo>
                  <a:cubicBezTo>
                    <a:pt x="25688" y="25209"/>
                    <a:pt x="25709" y="25206"/>
                    <a:pt x="25731" y="25202"/>
                  </a:cubicBezTo>
                  <a:close/>
                  <a:moveTo>
                    <a:pt x="25669" y="25212"/>
                  </a:moveTo>
                  <a:cubicBezTo>
                    <a:pt x="25577" y="25225"/>
                    <a:pt x="25527" y="25227"/>
                    <a:pt x="25568" y="25227"/>
                  </a:cubicBezTo>
                  <a:lnTo>
                    <a:pt x="25568" y="25227"/>
                  </a:lnTo>
                  <a:lnTo>
                    <a:pt x="25669" y="25212"/>
                  </a:lnTo>
                  <a:close/>
                  <a:moveTo>
                    <a:pt x="26487" y="25114"/>
                  </a:moveTo>
                  <a:cubicBezTo>
                    <a:pt x="26197" y="25165"/>
                    <a:pt x="25895" y="25190"/>
                    <a:pt x="25605" y="25228"/>
                  </a:cubicBezTo>
                  <a:cubicBezTo>
                    <a:pt x="25589" y="25228"/>
                    <a:pt x="25576" y="25228"/>
                    <a:pt x="25568" y="25227"/>
                  </a:cubicBezTo>
                  <a:lnTo>
                    <a:pt x="25568" y="25227"/>
                  </a:lnTo>
                  <a:lnTo>
                    <a:pt x="25567" y="25228"/>
                  </a:lnTo>
                  <a:cubicBezTo>
                    <a:pt x="25483" y="25234"/>
                    <a:pt x="25433" y="25237"/>
                    <a:pt x="25409" y="25237"/>
                  </a:cubicBezTo>
                  <a:cubicBezTo>
                    <a:pt x="25345" y="25237"/>
                    <a:pt x="25477" y="25214"/>
                    <a:pt x="25643" y="25177"/>
                  </a:cubicBezTo>
                  <a:lnTo>
                    <a:pt x="25971" y="25165"/>
                  </a:lnTo>
                  <a:cubicBezTo>
                    <a:pt x="26006" y="25161"/>
                    <a:pt x="26042" y="25156"/>
                    <a:pt x="26077" y="25151"/>
                  </a:cubicBezTo>
                  <a:lnTo>
                    <a:pt x="26077" y="25151"/>
                  </a:lnTo>
                  <a:cubicBezTo>
                    <a:pt x="26246" y="25138"/>
                    <a:pt x="26390" y="25114"/>
                    <a:pt x="26487" y="25114"/>
                  </a:cubicBezTo>
                  <a:close/>
                  <a:moveTo>
                    <a:pt x="19090" y="25328"/>
                  </a:moveTo>
                  <a:lnTo>
                    <a:pt x="19090" y="25328"/>
                  </a:lnTo>
                  <a:cubicBezTo>
                    <a:pt x="19114" y="25331"/>
                    <a:pt x="19137" y="25333"/>
                    <a:pt x="19159" y="25336"/>
                  </a:cubicBezTo>
                  <a:lnTo>
                    <a:pt x="19159" y="25336"/>
                  </a:lnTo>
                  <a:cubicBezTo>
                    <a:pt x="19211" y="25338"/>
                    <a:pt x="19263" y="25340"/>
                    <a:pt x="19316" y="25340"/>
                  </a:cubicBezTo>
                  <a:lnTo>
                    <a:pt x="19316" y="25340"/>
                  </a:lnTo>
                  <a:cubicBezTo>
                    <a:pt x="19263" y="25340"/>
                    <a:pt x="19191" y="25337"/>
                    <a:pt x="19090" y="25328"/>
                  </a:cubicBezTo>
                  <a:close/>
                  <a:moveTo>
                    <a:pt x="19316" y="25340"/>
                  </a:moveTo>
                  <a:cubicBezTo>
                    <a:pt x="19342" y="25341"/>
                    <a:pt x="19363" y="25341"/>
                    <a:pt x="19380" y="25341"/>
                  </a:cubicBezTo>
                  <a:cubicBezTo>
                    <a:pt x="19359" y="25341"/>
                    <a:pt x="19337" y="25341"/>
                    <a:pt x="19316" y="25340"/>
                  </a:cubicBezTo>
                  <a:close/>
                  <a:moveTo>
                    <a:pt x="23148" y="25341"/>
                  </a:moveTo>
                  <a:cubicBezTo>
                    <a:pt x="23126" y="25341"/>
                    <a:pt x="23104" y="25343"/>
                    <a:pt x="23091" y="25345"/>
                  </a:cubicBezTo>
                  <a:lnTo>
                    <a:pt x="23091" y="25345"/>
                  </a:lnTo>
                  <a:lnTo>
                    <a:pt x="23148" y="25341"/>
                  </a:lnTo>
                  <a:close/>
                  <a:moveTo>
                    <a:pt x="23350" y="25341"/>
                  </a:moveTo>
                  <a:cubicBezTo>
                    <a:pt x="23273" y="25344"/>
                    <a:pt x="23196" y="25348"/>
                    <a:pt x="23121" y="25352"/>
                  </a:cubicBezTo>
                  <a:lnTo>
                    <a:pt x="23121" y="25352"/>
                  </a:lnTo>
                  <a:cubicBezTo>
                    <a:pt x="23162" y="25352"/>
                    <a:pt x="23233" y="25349"/>
                    <a:pt x="23350" y="25341"/>
                  </a:cubicBezTo>
                  <a:close/>
                  <a:moveTo>
                    <a:pt x="23091" y="25345"/>
                  </a:moveTo>
                  <a:lnTo>
                    <a:pt x="22543" y="25379"/>
                  </a:lnTo>
                  <a:lnTo>
                    <a:pt x="22234" y="25391"/>
                  </a:lnTo>
                  <a:lnTo>
                    <a:pt x="22367" y="25391"/>
                  </a:lnTo>
                  <a:cubicBezTo>
                    <a:pt x="22593" y="25391"/>
                    <a:pt x="22851" y="25368"/>
                    <a:pt x="23121" y="25352"/>
                  </a:cubicBezTo>
                  <a:lnTo>
                    <a:pt x="23121" y="25352"/>
                  </a:lnTo>
                  <a:cubicBezTo>
                    <a:pt x="23119" y="25352"/>
                    <a:pt x="23117" y="25352"/>
                    <a:pt x="23115" y="25352"/>
                  </a:cubicBezTo>
                  <a:cubicBezTo>
                    <a:pt x="23066" y="25352"/>
                    <a:pt x="23068" y="25348"/>
                    <a:pt x="23091" y="25345"/>
                  </a:cubicBezTo>
                  <a:close/>
                  <a:moveTo>
                    <a:pt x="21806" y="25391"/>
                  </a:moveTo>
                  <a:cubicBezTo>
                    <a:pt x="21846" y="25395"/>
                    <a:pt x="21886" y="25399"/>
                    <a:pt x="21926" y="25404"/>
                  </a:cubicBezTo>
                  <a:lnTo>
                    <a:pt x="22234" y="25391"/>
                  </a:lnTo>
                  <a:close/>
                  <a:moveTo>
                    <a:pt x="73067" y="0"/>
                  </a:moveTo>
                  <a:cubicBezTo>
                    <a:pt x="72502" y="0"/>
                    <a:pt x="71937" y="13"/>
                    <a:pt x="71372" y="39"/>
                  </a:cubicBezTo>
                  <a:lnTo>
                    <a:pt x="71485" y="39"/>
                  </a:lnTo>
                  <a:lnTo>
                    <a:pt x="70426" y="89"/>
                  </a:lnTo>
                  <a:cubicBezTo>
                    <a:pt x="70187" y="102"/>
                    <a:pt x="69922" y="127"/>
                    <a:pt x="69292" y="190"/>
                  </a:cubicBezTo>
                  <a:lnTo>
                    <a:pt x="69343" y="190"/>
                  </a:lnTo>
                  <a:cubicBezTo>
                    <a:pt x="69091" y="215"/>
                    <a:pt x="68751" y="265"/>
                    <a:pt x="68398" y="303"/>
                  </a:cubicBezTo>
                  <a:cubicBezTo>
                    <a:pt x="68458" y="293"/>
                    <a:pt x="68474" y="290"/>
                    <a:pt x="68462" y="290"/>
                  </a:cubicBezTo>
                  <a:cubicBezTo>
                    <a:pt x="68427" y="290"/>
                    <a:pt x="68146" y="323"/>
                    <a:pt x="68113" y="323"/>
                  </a:cubicBezTo>
                  <a:cubicBezTo>
                    <a:pt x="68100" y="323"/>
                    <a:pt x="68126" y="318"/>
                    <a:pt x="68221" y="303"/>
                  </a:cubicBezTo>
                  <a:lnTo>
                    <a:pt x="68221" y="303"/>
                  </a:lnTo>
                  <a:cubicBezTo>
                    <a:pt x="67604" y="391"/>
                    <a:pt x="67440" y="417"/>
                    <a:pt x="67352" y="442"/>
                  </a:cubicBezTo>
                  <a:cubicBezTo>
                    <a:pt x="67251" y="467"/>
                    <a:pt x="67201" y="480"/>
                    <a:pt x="66797" y="555"/>
                  </a:cubicBezTo>
                  <a:lnTo>
                    <a:pt x="66608" y="580"/>
                  </a:lnTo>
                  <a:cubicBezTo>
                    <a:pt x="66331" y="656"/>
                    <a:pt x="66306" y="656"/>
                    <a:pt x="65689" y="795"/>
                  </a:cubicBezTo>
                  <a:cubicBezTo>
                    <a:pt x="65822" y="761"/>
                    <a:pt x="65857" y="751"/>
                    <a:pt x="65846" y="751"/>
                  </a:cubicBezTo>
                  <a:cubicBezTo>
                    <a:pt x="65827" y="751"/>
                    <a:pt x="65689" y="778"/>
                    <a:pt x="65663" y="778"/>
                  </a:cubicBezTo>
                  <a:cubicBezTo>
                    <a:pt x="65644" y="778"/>
                    <a:pt x="65681" y="765"/>
                    <a:pt x="65852" y="719"/>
                  </a:cubicBezTo>
                  <a:lnTo>
                    <a:pt x="65852" y="719"/>
                  </a:lnTo>
                  <a:cubicBezTo>
                    <a:pt x="64542" y="984"/>
                    <a:pt x="63950" y="1236"/>
                    <a:pt x="63345" y="1374"/>
                  </a:cubicBezTo>
                  <a:cubicBezTo>
                    <a:pt x="63251" y="1413"/>
                    <a:pt x="63219" y="1428"/>
                    <a:pt x="63230" y="1428"/>
                  </a:cubicBezTo>
                  <a:cubicBezTo>
                    <a:pt x="63253" y="1428"/>
                    <a:pt x="63439" y="1370"/>
                    <a:pt x="63647" y="1311"/>
                  </a:cubicBezTo>
                  <a:cubicBezTo>
                    <a:pt x="63889" y="1231"/>
                    <a:pt x="64155" y="1158"/>
                    <a:pt x="64175" y="1158"/>
                  </a:cubicBezTo>
                  <a:cubicBezTo>
                    <a:pt x="64179" y="1158"/>
                    <a:pt x="64169" y="1163"/>
                    <a:pt x="64139" y="1173"/>
                  </a:cubicBezTo>
                  <a:cubicBezTo>
                    <a:pt x="64177" y="1162"/>
                    <a:pt x="64195" y="1158"/>
                    <a:pt x="64197" y="1158"/>
                  </a:cubicBezTo>
                  <a:cubicBezTo>
                    <a:pt x="64202" y="1158"/>
                    <a:pt x="64096" y="1190"/>
                    <a:pt x="63950" y="1236"/>
                  </a:cubicBezTo>
                  <a:cubicBezTo>
                    <a:pt x="63748" y="1311"/>
                    <a:pt x="63458" y="1399"/>
                    <a:pt x="63257" y="1450"/>
                  </a:cubicBezTo>
                  <a:cubicBezTo>
                    <a:pt x="62677" y="1626"/>
                    <a:pt x="62110" y="1828"/>
                    <a:pt x="61555" y="2067"/>
                  </a:cubicBezTo>
                  <a:lnTo>
                    <a:pt x="61757" y="1979"/>
                  </a:lnTo>
                  <a:lnTo>
                    <a:pt x="61757" y="1979"/>
                  </a:lnTo>
                  <a:cubicBezTo>
                    <a:pt x="61568" y="2055"/>
                    <a:pt x="61379" y="2118"/>
                    <a:pt x="61190" y="2206"/>
                  </a:cubicBezTo>
                  <a:cubicBezTo>
                    <a:pt x="61001" y="2281"/>
                    <a:pt x="60812" y="2382"/>
                    <a:pt x="60573" y="2470"/>
                  </a:cubicBezTo>
                  <a:cubicBezTo>
                    <a:pt x="60333" y="2596"/>
                    <a:pt x="60006" y="2748"/>
                    <a:pt x="59943" y="2798"/>
                  </a:cubicBezTo>
                  <a:cubicBezTo>
                    <a:pt x="60245" y="2659"/>
                    <a:pt x="60535" y="2508"/>
                    <a:pt x="60837" y="2382"/>
                  </a:cubicBezTo>
                  <a:lnTo>
                    <a:pt x="60837" y="2382"/>
                  </a:lnTo>
                  <a:lnTo>
                    <a:pt x="60459" y="2559"/>
                  </a:lnTo>
                  <a:lnTo>
                    <a:pt x="60056" y="2760"/>
                  </a:lnTo>
                  <a:cubicBezTo>
                    <a:pt x="59779" y="2899"/>
                    <a:pt x="59464" y="3075"/>
                    <a:pt x="59060" y="3277"/>
                  </a:cubicBezTo>
                  <a:cubicBezTo>
                    <a:pt x="59111" y="3239"/>
                    <a:pt x="59350" y="3113"/>
                    <a:pt x="59514" y="3012"/>
                  </a:cubicBezTo>
                  <a:lnTo>
                    <a:pt x="59514" y="3012"/>
                  </a:lnTo>
                  <a:cubicBezTo>
                    <a:pt x="59275" y="3138"/>
                    <a:pt x="59060" y="3252"/>
                    <a:pt x="58821" y="3390"/>
                  </a:cubicBezTo>
                  <a:cubicBezTo>
                    <a:pt x="58871" y="3327"/>
                    <a:pt x="59867" y="2823"/>
                    <a:pt x="60396" y="2559"/>
                  </a:cubicBezTo>
                  <a:lnTo>
                    <a:pt x="60396" y="2559"/>
                  </a:lnTo>
                  <a:cubicBezTo>
                    <a:pt x="60258" y="2609"/>
                    <a:pt x="60006" y="2735"/>
                    <a:pt x="59829" y="2836"/>
                  </a:cubicBezTo>
                  <a:cubicBezTo>
                    <a:pt x="59699" y="2897"/>
                    <a:pt x="59599" y="2945"/>
                    <a:pt x="59590" y="2945"/>
                  </a:cubicBezTo>
                  <a:cubicBezTo>
                    <a:pt x="59588" y="2945"/>
                    <a:pt x="59590" y="2944"/>
                    <a:pt x="59594" y="2941"/>
                  </a:cubicBezTo>
                  <a:lnTo>
                    <a:pt x="59594" y="2941"/>
                  </a:lnTo>
                  <a:cubicBezTo>
                    <a:pt x="59423" y="3046"/>
                    <a:pt x="59202" y="3163"/>
                    <a:pt x="58960" y="3290"/>
                  </a:cubicBezTo>
                  <a:cubicBezTo>
                    <a:pt x="58695" y="3428"/>
                    <a:pt x="58405" y="3605"/>
                    <a:pt x="58103" y="3794"/>
                  </a:cubicBezTo>
                  <a:lnTo>
                    <a:pt x="58141" y="3756"/>
                  </a:lnTo>
                  <a:lnTo>
                    <a:pt x="58141" y="3756"/>
                  </a:lnTo>
                  <a:cubicBezTo>
                    <a:pt x="58040" y="3819"/>
                    <a:pt x="57838" y="3957"/>
                    <a:pt x="57662" y="4071"/>
                  </a:cubicBezTo>
                  <a:lnTo>
                    <a:pt x="57977" y="3857"/>
                  </a:lnTo>
                  <a:lnTo>
                    <a:pt x="57977" y="3857"/>
                  </a:lnTo>
                  <a:cubicBezTo>
                    <a:pt x="57737" y="4008"/>
                    <a:pt x="57485" y="4172"/>
                    <a:pt x="57259" y="4323"/>
                  </a:cubicBezTo>
                  <a:cubicBezTo>
                    <a:pt x="57199" y="4364"/>
                    <a:pt x="57139" y="4403"/>
                    <a:pt x="57079" y="4442"/>
                  </a:cubicBezTo>
                  <a:lnTo>
                    <a:pt x="57079" y="4442"/>
                  </a:lnTo>
                  <a:cubicBezTo>
                    <a:pt x="57081" y="4440"/>
                    <a:pt x="57082" y="4438"/>
                    <a:pt x="57082" y="4436"/>
                  </a:cubicBezTo>
                  <a:cubicBezTo>
                    <a:pt x="57085" y="4433"/>
                    <a:pt x="57087" y="4432"/>
                    <a:pt x="57086" y="4432"/>
                  </a:cubicBezTo>
                  <a:lnTo>
                    <a:pt x="57086" y="4432"/>
                  </a:lnTo>
                  <a:cubicBezTo>
                    <a:pt x="57085" y="4432"/>
                    <a:pt x="57064" y="4448"/>
                    <a:pt x="57007" y="4487"/>
                  </a:cubicBezTo>
                  <a:lnTo>
                    <a:pt x="56855" y="4587"/>
                  </a:lnTo>
                  <a:lnTo>
                    <a:pt x="56830" y="4606"/>
                  </a:lnTo>
                  <a:lnTo>
                    <a:pt x="56830" y="4606"/>
                  </a:lnTo>
                  <a:cubicBezTo>
                    <a:pt x="56912" y="4551"/>
                    <a:pt x="56995" y="4497"/>
                    <a:pt x="57079" y="4442"/>
                  </a:cubicBezTo>
                  <a:lnTo>
                    <a:pt x="57079" y="4442"/>
                  </a:lnTo>
                  <a:cubicBezTo>
                    <a:pt x="57073" y="4450"/>
                    <a:pt x="57059" y="4463"/>
                    <a:pt x="57064" y="4463"/>
                  </a:cubicBezTo>
                  <a:cubicBezTo>
                    <a:pt x="57069" y="4463"/>
                    <a:pt x="57099" y="4446"/>
                    <a:pt x="57196" y="4386"/>
                  </a:cubicBezTo>
                  <a:lnTo>
                    <a:pt x="57196" y="4386"/>
                  </a:lnTo>
                  <a:lnTo>
                    <a:pt x="56830" y="4638"/>
                  </a:lnTo>
                  <a:lnTo>
                    <a:pt x="56578" y="4827"/>
                  </a:lnTo>
                  <a:cubicBezTo>
                    <a:pt x="56439" y="4928"/>
                    <a:pt x="56339" y="4991"/>
                    <a:pt x="56250" y="5054"/>
                  </a:cubicBezTo>
                  <a:cubicBezTo>
                    <a:pt x="55885" y="5293"/>
                    <a:pt x="55545" y="5558"/>
                    <a:pt x="55217" y="5835"/>
                  </a:cubicBezTo>
                  <a:cubicBezTo>
                    <a:pt x="55355" y="5726"/>
                    <a:pt x="55678" y="5479"/>
                    <a:pt x="55686" y="5479"/>
                  </a:cubicBezTo>
                  <a:lnTo>
                    <a:pt x="55686" y="5479"/>
                  </a:lnTo>
                  <a:cubicBezTo>
                    <a:pt x="55688" y="5479"/>
                    <a:pt x="55665" y="5498"/>
                    <a:pt x="55608" y="5545"/>
                  </a:cubicBezTo>
                  <a:lnTo>
                    <a:pt x="55217" y="5860"/>
                  </a:lnTo>
                  <a:lnTo>
                    <a:pt x="54902" y="6125"/>
                  </a:lnTo>
                  <a:cubicBezTo>
                    <a:pt x="54635" y="6359"/>
                    <a:pt x="54556" y="6430"/>
                    <a:pt x="54558" y="6430"/>
                  </a:cubicBezTo>
                  <a:cubicBezTo>
                    <a:pt x="54561" y="6430"/>
                    <a:pt x="54757" y="6263"/>
                    <a:pt x="54765" y="6263"/>
                  </a:cubicBezTo>
                  <a:lnTo>
                    <a:pt x="54765" y="6263"/>
                  </a:lnTo>
                  <a:cubicBezTo>
                    <a:pt x="54768" y="6263"/>
                    <a:pt x="54747" y="6284"/>
                    <a:pt x="54688" y="6339"/>
                  </a:cubicBezTo>
                  <a:cubicBezTo>
                    <a:pt x="54436" y="6553"/>
                    <a:pt x="54197" y="6780"/>
                    <a:pt x="53957" y="7019"/>
                  </a:cubicBezTo>
                  <a:lnTo>
                    <a:pt x="53945" y="7007"/>
                  </a:lnTo>
                  <a:cubicBezTo>
                    <a:pt x="53755" y="7183"/>
                    <a:pt x="53579" y="7360"/>
                    <a:pt x="53403" y="7549"/>
                  </a:cubicBezTo>
                  <a:cubicBezTo>
                    <a:pt x="53264" y="7712"/>
                    <a:pt x="53100" y="7876"/>
                    <a:pt x="52936" y="8027"/>
                  </a:cubicBezTo>
                  <a:cubicBezTo>
                    <a:pt x="53037" y="7901"/>
                    <a:pt x="53151" y="7788"/>
                    <a:pt x="53251" y="7675"/>
                  </a:cubicBezTo>
                  <a:lnTo>
                    <a:pt x="53251" y="7675"/>
                  </a:lnTo>
                  <a:cubicBezTo>
                    <a:pt x="53113" y="7813"/>
                    <a:pt x="52974" y="7952"/>
                    <a:pt x="52848" y="8090"/>
                  </a:cubicBezTo>
                  <a:lnTo>
                    <a:pt x="52924" y="7990"/>
                  </a:lnTo>
                  <a:lnTo>
                    <a:pt x="52924" y="7990"/>
                  </a:lnTo>
                  <a:cubicBezTo>
                    <a:pt x="52495" y="8456"/>
                    <a:pt x="52344" y="8582"/>
                    <a:pt x="51928" y="9036"/>
                  </a:cubicBezTo>
                  <a:cubicBezTo>
                    <a:pt x="51947" y="9017"/>
                    <a:pt x="51958" y="9008"/>
                    <a:pt x="51960" y="9008"/>
                  </a:cubicBezTo>
                  <a:lnTo>
                    <a:pt x="51960" y="9008"/>
                  </a:lnTo>
                  <a:cubicBezTo>
                    <a:pt x="51970" y="9008"/>
                    <a:pt x="51823" y="9184"/>
                    <a:pt x="51525" y="9502"/>
                  </a:cubicBezTo>
                  <a:cubicBezTo>
                    <a:pt x="51428" y="9590"/>
                    <a:pt x="51331" y="9684"/>
                    <a:pt x="51243" y="9785"/>
                  </a:cubicBezTo>
                  <a:lnTo>
                    <a:pt x="51243" y="9785"/>
                  </a:lnTo>
                  <a:cubicBezTo>
                    <a:pt x="51359" y="9645"/>
                    <a:pt x="51479" y="9513"/>
                    <a:pt x="51613" y="9388"/>
                  </a:cubicBezTo>
                  <a:cubicBezTo>
                    <a:pt x="51626" y="9363"/>
                    <a:pt x="51714" y="9262"/>
                    <a:pt x="51739" y="9237"/>
                  </a:cubicBezTo>
                  <a:lnTo>
                    <a:pt x="51739" y="9237"/>
                  </a:lnTo>
                  <a:cubicBezTo>
                    <a:pt x="51462" y="9514"/>
                    <a:pt x="51059" y="9968"/>
                    <a:pt x="50870" y="10182"/>
                  </a:cubicBezTo>
                  <a:lnTo>
                    <a:pt x="51072" y="9955"/>
                  </a:lnTo>
                  <a:lnTo>
                    <a:pt x="50341" y="10800"/>
                  </a:lnTo>
                  <a:cubicBezTo>
                    <a:pt x="50303" y="10841"/>
                    <a:pt x="50288" y="10858"/>
                    <a:pt x="50287" y="10858"/>
                  </a:cubicBezTo>
                  <a:cubicBezTo>
                    <a:pt x="50285" y="10858"/>
                    <a:pt x="50344" y="10788"/>
                    <a:pt x="50404" y="10711"/>
                  </a:cubicBezTo>
                  <a:lnTo>
                    <a:pt x="50404" y="10711"/>
                  </a:lnTo>
                  <a:lnTo>
                    <a:pt x="49925" y="11253"/>
                  </a:lnTo>
                  <a:cubicBezTo>
                    <a:pt x="49949" y="11216"/>
                    <a:pt x="49975" y="11180"/>
                    <a:pt x="50001" y="11145"/>
                  </a:cubicBezTo>
                  <a:lnTo>
                    <a:pt x="50001" y="11145"/>
                  </a:lnTo>
                  <a:lnTo>
                    <a:pt x="49572" y="11644"/>
                  </a:lnTo>
                  <a:cubicBezTo>
                    <a:pt x="49528" y="11688"/>
                    <a:pt x="49273" y="11952"/>
                    <a:pt x="49267" y="11952"/>
                  </a:cubicBezTo>
                  <a:cubicBezTo>
                    <a:pt x="49266" y="11952"/>
                    <a:pt x="49271" y="11947"/>
                    <a:pt x="49282" y="11934"/>
                  </a:cubicBezTo>
                  <a:lnTo>
                    <a:pt x="49282" y="11934"/>
                  </a:lnTo>
                  <a:cubicBezTo>
                    <a:pt x="48892" y="12362"/>
                    <a:pt x="48337" y="13030"/>
                    <a:pt x="47808" y="13597"/>
                  </a:cubicBezTo>
                  <a:cubicBezTo>
                    <a:pt x="47783" y="13635"/>
                    <a:pt x="47720" y="13685"/>
                    <a:pt x="47619" y="13811"/>
                  </a:cubicBezTo>
                  <a:cubicBezTo>
                    <a:pt x="47115" y="14353"/>
                    <a:pt x="46649" y="14807"/>
                    <a:pt x="46056" y="15437"/>
                  </a:cubicBezTo>
                  <a:cubicBezTo>
                    <a:pt x="45930" y="15550"/>
                    <a:pt x="45804" y="15651"/>
                    <a:pt x="45691" y="15764"/>
                  </a:cubicBezTo>
                  <a:cubicBezTo>
                    <a:pt x="45578" y="15875"/>
                    <a:pt x="45543" y="15911"/>
                    <a:pt x="45546" y="15911"/>
                  </a:cubicBezTo>
                  <a:cubicBezTo>
                    <a:pt x="45552" y="15911"/>
                    <a:pt x="45698" y="15779"/>
                    <a:pt x="45707" y="15779"/>
                  </a:cubicBezTo>
                  <a:cubicBezTo>
                    <a:pt x="45714" y="15779"/>
                    <a:pt x="45643" y="15854"/>
                    <a:pt x="45376" y="16117"/>
                  </a:cubicBezTo>
                  <a:cubicBezTo>
                    <a:pt x="45075" y="16399"/>
                    <a:pt x="45018" y="16443"/>
                    <a:pt x="45007" y="16443"/>
                  </a:cubicBezTo>
                  <a:cubicBezTo>
                    <a:pt x="45002" y="16443"/>
                    <a:pt x="45006" y="16434"/>
                    <a:pt x="45001" y="16434"/>
                  </a:cubicBezTo>
                  <a:cubicBezTo>
                    <a:pt x="44995" y="16434"/>
                    <a:pt x="44978" y="16446"/>
                    <a:pt x="44922" y="16495"/>
                  </a:cubicBezTo>
                  <a:lnTo>
                    <a:pt x="44355" y="17024"/>
                  </a:lnTo>
                  <a:cubicBezTo>
                    <a:pt x="44128" y="17226"/>
                    <a:pt x="43851" y="17465"/>
                    <a:pt x="43561" y="17692"/>
                  </a:cubicBezTo>
                  <a:lnTo>
                    <a:pt x="44065" y="17264"/>
                  </a:lnTo>
                  <a:lnTo>
                    <a:pt x="43624" y="17617"/>
                  </a:lnTo>
                  <a:cubicBezTo>
                    <a:pt x="43993" y="17293"/>
                    <a:pt x="44290" y="17040"/>
                    <a:pt x="44281" y="17040"/>
                  </a:cubicBezTo>
                  <a:lnTo>
                    <a:pt x="44281" y="17040"/>
                  </a:lnTo>
                  <a:cubicBezTo>
                    <a:pt x="44277" y="17040"/>
                    <a:pt x="44223" y="17082"/>
                    <a:pt x="44103" y="17176"/>
                  </a:cubicBezTo>
                  <a:cubicBezTo>
                    <a:pt x="43826" y="17440"/>
                    <a:pt x="43549" y="17680"/>
                    <a:pt x="43246" y="17919"/>
                  </a:cubicBezTo>
                  <a:cubicBezTo>
                    <a:pt x="42818" y="18247"/>
                    <a:pt x="42390" y="18587"/>
                    <a:pt x="42364" y="18625"/>
                  </a:cubicBezTo>
                  <a:lnTo>
                    <a:pt x="42062" y="18826"/>
                  </a:lnTo>
                  <a:lnTo>
                    <a:pt x="42238" y="18688"/>
                  </a:lnTo>
                  <a:lnTo>
                    <a:pt x="42238" y="18688"/>
                  </a:lnTo>
                  <a:cubicBezTo>
                    <a:pt x="42062" y="18814"/>
                    <a:pt x="41885" y="18940"/>
                    <a:pt x="41709" y="19078"/>
                  </a:cubicBezTo>
                  <a:cubicBezTo>
                    <a:pt x="41507" y="19255"/>
                    <a:pt x="41281" y="19406"/>
                    <a:pt x="41054" y="19557"/>
                  </a:cubicBezTo>
                  <a:cubicBezTo>
                    <a:pt x="40867" y="19682"/>
                    <a:pt x="40712" y="19775"/>
                    <a:pt x="40703" y="19775"/>
                  </a:cubicBezTo>
                  <a:cubicBezTo>
                    <a:pt x="40701" y="19775"/>
                    <a:pt x="40708" y="19769"/>
                    <a:pt x="40726" y="19756"/>
                  </a:cubicBezTo>
                  <a:lnTo>
                    <a:pt x="40726" y="19756"/>
                  </a:lnTo>
                  <a:cubicBezTo>
                    <a:pt x="40541" y="19881"/>
                    <a:pt x="40356" y="19996"/>
                    <a:pt x="40172" y="20112"/>
                  </a:cubicBezTo>
                  <a:cubicBezTo>
                    <a:pt x="40088" y="20169"/>
                    <a:pt x="40050" y="20192"/>
                    <a:pt x="40047" y="20192"/>
                  </a:cubicBezTo>
                  <a:cubicBezTo>
                    <a:pt x="40044" y="20192"/>
                    <a:pt x="40064" y="20176"/>
                    <a:pt x="40102" y="20152"/>
                  </a:cubicBezTo>
                  <a:lnTo>
                    <a:pt x="40102" y="20152"/>
                  </a:lnTo>
                  <a:cubicBezTo>
                    <a:pt x="39825" y="20321"/>
                    <a:pt x="39555" y="20497"/>
                    <a:pt x="39264" y="20653"/>
                  </a:cubicBezTo>
                  <a:lnTo>
                    <a:pt x="38685" y="21006"/>
                  </a:lnTo>
                  <a:cubicBezTo>
                    <a:pt x="38619" y="21042"/>
                    <a:pt x="38596" y="21055"/>
                    <a:pt x="38595" y="21055"/>
                  </a:cubicBezTo>
                  <a:cubicBezTo>
                    <a:pt x="38594" y="21055"/>
                    <a:pt x="38753" y="20966"/>
                    <a:pt x="38742" y="20966"/>
                  </a:cubicBezTo>
                  <a:cubicBezTo>
                    <a:pt x="38741" y="20966"/>
                    <a:pt x="38739" y="20967"/>
                    <a:pt x="38735" y="20968"/>
                  </a:cubicBezTo>
                  <a:cubicBezTo>
                    <a:pt x="38559" y="21069"/>
                    <a:pt x="38382" y="21170"/>
                    <a:pt x="38206" y="21271"/>
                  </a:cubicBezTo>
                  <a:cubicBezTo>
                    <a:pt x="38168" y="21288"/>
                    <a:pt x="38149" y="21296"/>
                    <a:pt x="38145" y="21296"/>
                  </a:cubicBezTo>
                  <a:cubicBezTo>
                    <a:pt x="38126" y="21296"/>
                    <a:pt x="38482" y="21109"/>
                    <a:pt x="38786" y="20931"/>
                  </a:cubicBezTo>
                  <a:lnTo>
                    <a:pt x="38786" y="20931"/>
                  </a:lnTo>
                  <a:cubicBezTo>
                    <a:pt x="38534" y="21044"/>
                    <a:pt x="38420" y="21107"/>
                    <a:pt x="38244" y="21208"/>
                  </a:cubicBezTo>
                  <a:cubicBezTo>
                    <a:pt x="38055" y="21309"/>
                    <a:pt x="37803" y="21460"/>
                    <a:pt x="37248" y="21725"/>
                  </a:cubicBezTo>
                  <a:cubicBezTo>
                    <a:pt x="37425" y="21636"/>
                    <a:pt x="37589" y="21548"/>
                    <a:pt x="37765" y="21460"/>
                  </a:cubicBezTo>
                  <a:lnTo>
                    <a:pt x="37765" y="21460"/>
                  </a:lnTo>
                  <a:cubicBezTo>
                    <a:pt x="37425" y="21611"/>
                    <a:pt x="37022" y="21800"/>
                    <a:pt x="36429" y="22077"/>
                  </a:cubicBezTo>
                  <a:cubicBezTo>
                    <a:pt x="36536" y="22029"/>
                    <a:pt x="37175" y="21744"/>
                    <a:pt x="37207" y="21744"/>
                  </a:cubicBezTo>
                  <a:cubicBezTo>
                    <a:pt x="37216" y="21744"/>
                    <a:pt x="37169" y="21770"/>
                    <a:pt x="37034" y="21838"/>
                  </a:cubicBezTo>
                  <a:cubicBezTo>
                    <a:pt x="36858" y="21914"/>
                    <a:pt x="36644" y="22027"/>
                    <a:pt x="36316" y="22178"/>
                  </a:cubicBezTo>
                  <a:cubicBezTo>
                    <a:pt x="36240" y="22203"/>
                    <a:pt x="36177" y="22229"/>
                    <a:pt x="36102" y="22266"/>
                  </a:cubicBezTo>
                  <a:lnTo>
                    <a:pt x="35598" y="22481"/>
                  </a:lnTo>
                  <a:lnTo>
                    <a:pt x="35598" y="22481"/>
                  </a:lnTo>
                  <a:lnTo>
                    <a:pt x="35610" y="22455"/>
                  </a:lnTo>
                  <a:lnTo>
                    <a:pt x="35610" y="22455"/>
                  </a:lnTo>
                  <a:cubicBezTo>
                    <a:pt x="35182" y="22644"/>
                    <a:pt x="35220" y="22644"/>
                    <a:pt x="34968" y="22758"/>
                  </a:cubicBezTo>
                  <a:cubicBezTo>
                    <a:pt x="34741" y="22846"/>
                    <a:pt x="34501" y="22934"/>
                    <a:pt x="34249" y="22997"/>
                  </a:cubicBezTo>
                  <a:cubicBezTo>
                    <a:pt x="34036" y="23080"/>
                    <a:pt x="33980" y="23105"/>
                    <a:pt x="33994" y="23105"/>
                  </a:cubicBezTo>
                  <a:cubicBezTo>
                    <a:pt x="34014" y="23105"/>
                    <a:pt x="34205" y="23043"/>
                    <a:pt x="34217" y="23043"/>
                  </a:cubicBezTo>
                  <a:cubicBezTo>
                    <a:pt x="34225" y="23043"/>
                    <a:pt x="34148" y="23073"/>
                    <a:pt x="33871" y="23174"/>
                  </a:cubicBezTo>
                  <a:lnTo>
                    <a:pt x="32977" y="23489"/>
                  </a:lnTo>
                  <a:lnTo>
                    <a:pt x="31969" y="23829"/>
                  </a:lnTo>
                  <a:cubicBezTo>
                    <a:pt x="31831" y="23865"/>
                    <a:pt x="31779" y="23877"/>
                    <a:pt x="31770" y="23877"/>
                  </a:cubicBezTo>
                  <a:cubicBezTo>
                    <a:pt x="31751" y="23877"/>
                    <a:pt x="31925" y="23823"/>
                    <a:pt x="31902" y="23823"/>
                  </a:cubicBezTo>
                  <a:cubicBezTo>
                    <a:pt x="31897" y="23823"/>
                    <a:pt x="31887" y="23825"/>
                    <a:pt x="31868" y="23829"/>
                  </a:cubicBezTo>
                  <a:lnTo>
                    <a:pt x="31465" y="23967"/>
                  </a:lnTo>
                  <a:cubicBezTo>
                    <a:pt x="31417" y="23978"/>
                    <a:pt x="31396" y="23982"/>
                    <a:pt x="31388" y="23982"/>
                  </a:cubicBezTo>
                  <a:cubicBezTo>
                    <a:pt x="31379" y="23982"/>
                    <a:pt x="31394" y="23975"/>
                    <a:pt x="31402" y="23967"/>
                  </a:cubicBezTo>
                  <a:lnTo>
                    <a:pt x="31402" y="23967"/>
                  </a:lnTo>
                  <a:cubicBezTo>
                    <a:pt x="31061" y="24081"/>
                    <a:pt x="31376" y="23993"/>
                    <a:pt x="30835" y="24157"/>
                  </a:cubicBezTo>
                  <a:cubicBezTo>
                    <a:pt x="30759" y="24194"/>
                    <a:pt x="30469" y="24257"/>
                    <a:pt x="30116" y="24333"/>
                  </a:cubicBezTo>
                  <a:lnTo>
                    <a:pt x="29549" y="24472"/>
                  </a:lnTo>
                  <a:cubicBezTo>
                    <a:pt x="29360" y="24509"/>
                    <a:pt x="29159" y="24547"/>
                    <a:pt x="28995" y="24598"/>
                  </a:cubicBezTo>
                  <a:cubicBezTo>
                    <a:pt x="28959" y="24605"/>
                    <a:pt x="28941" y="24608"/>
                    <a:pt x="28934" y="24608"/>
                  </a:cubicBezTo>
                  <a:cubicBezTo>
                    <a:pt x="28911" y="24608"/>
                    <a:pt x="29032" y="24571"/>
                    <a:pt x="29027" y="24571"/>
                  </a:cubicBezTo>
                  <a:cubicBezTo>
                    <a:pt x="29026" y="24571"/>
                    <a:pt x="29024" y="24571"/>
                    <a:pt x="29020" y="24572"/>
                  </a:cubicBezTo>
                  <a:lnTo>
                    <a:pt x="28478" y="24698"/>
                  </a:lnTo>
                  <a:lnTo>
                    <a:pt x="28163" y="24761"/>
                  </a:lnTo>
                  <a:lnTo>
                    <a:pt x="27420" y="24913"/>
                  </a:lnTo>
                  <a:cubicBezTo>
                    <a:pt x="27205" y="24950"/>
                    <a:pt x="26979" y="24976"/>
                    <a:pt x="26752" y="25001"/>
                  </a:cubicBezTo>
                  <a:cubicBezTo>
                    <a:pt x="26836" y="24992"/>
                    <a:pt x="26887" y="24988"/>
                    <a:pt x="26911" y="24988"/>
                  </a:cubicBezTo>
                  <a:cubicBezTo>
                    <a:pt x="27024" y="24988"/>
                    <a:pt x="26572" y="25069"/>
                    <a:pt x="26134" y="25140"/>
                  </a:cubicBezTo>
                  <a:lnTo>
                    <a:pt x="26134" y="25140"/>
                  </a:lnTo>
                  <a:cubicBezTo>
                    <a:pt x="26204" y="25125"/>
                    <a:pt x="26272" y="25105"/>
                    <a:pt x="26336" y="25076"/>
                  </a:cubicBezTo>
                  <a:lnTo>
                    <a:pt x="26336" y="25076"/>
                  </a:lnTo>
                  <a:cubicBezTo>
                    <a:pt x="26296" y="25086"/>
                    <a:pt x="26215" y="25097"/>
                    <a:pt x="26120" y="25107"/>
                  </a:cubicBezTo>
                  <a:lnTo>
                    <a:pt x="26120" y="25107"/>
                  </a:lnTo>
                  <a:cubicBezTo>
                    <a:pt x="26128" y="25104"/>
                    <a:pt x="26126" y="25102"/>
                    <a:pt x="26109" y="25102"/>
                  </a:cubicBezTo>
                  <a:cubicBezTo>
                    <a:pt x="26084" y="25102"/>
                    <a:pt x="25996" y="25114"/>
                    <a:pt x="25845" y="25139"/>
                  </a:cubicBezTo>
                  <a:lnTo>
                    <a:pt x="25643" y="25139"/>
                  </a:lnTo>
                  <a:lnTo>
                    <a:pt x="25593" y="25152"/>
                  </a:lnTo>
                  <a:lnTo>
                    <a:pt x="25013" y="25215"/>
                  </a:lnTo>
                  <a:cubicBezTo>
                    <a:pt x="24824" y="25228"/>
                    <a:pt x="24622" y="25240"/>
                    <a:pt x="24433" y="25253"/>
                  </a:cubicBezTo>
                  <a:lnTo>
                    <a:pt x="23816" y="25316"/>
                  </a:lnTo>
                  <a:cubicBezTo>
                    <a:pt x="23602" y="25341"/>
                    <a:pt x="23400" y="25354"/>
                    <a:pt x="23173" y="25366"/>
                  </a:cubicBezTo>
                  <a:cubicBezTo>
                    <a:pt x="22946" y="25391"/>
                    <a:pt x="22694" y="25404"/>
                    <a:pt x="22430" y="25417"/>
                  </a:cubicBezTo>
                  <a:lnTo>
                    <a:pt x="21535" y="25442"/>
                  </a:lnTo>
                  <a:cubicBezTo>
                    <a:pt x="21863" y="25417"/>
                    <a:pt x="21611" y="25417"/>
                    <a:pt x="21623" y="25391"/>
                  </a:cubicBezTo>
                  <a:lnTo>
                    <a:pt x="21806" y="25391"/>
                  </a:lnTo>
                  <a:cubicBezTo>
                    <a:pt x="21733" y="25386"/>
                    <a:pt x="21659" y="25383"/>
                    <a:pt x="21586" y="25383"/>
                  </a:cubicBezTo>
                  <a:cubicBezTo>
                    <a:pt x="21505" y="25383"/>
                    <a:pt x="21424" y="25386"/>
                    <a:pt x="21346" y="25391"/>
                  </a:cubicBezTo>
                  <a:cubicBezTo>
                    <a:pt x="21420" y="25399"/>
                    <a:pt x="21360" y="25402"/>
                    <a:pt x="21227" y="25402"/>
                  </a:cubicBezTo>
                  <a:cubicBezTo>
                    <a:pt x="20929" y="25402"/>
                    <a:pt x="20270" y="25387"/>
                    <a:pt x="19922" y="25379"/>
                  </a:cubicBezTo>
                  <a:cubicBezTo>
                    <a:pt x="19914" y="25375"/>
                    <a:pt x="19921" y="25373"/>
                    <a:pt x="19957" y="25373"/>
                  </a:cubicBezTo>
                  <a:cubicBezTo>
                    <a:pt x="20029" y="25373"/>
                    <a:pt x="20216" y="25379"/>
                    <a:pt x="20628" y="25379"/>
                  </a:cubicBezTo>
                  <a:cubicBezTo>
                    <a:pt x="20464" y="25366"/>
                    <a:pt x="20313" y="25366"/>
                    <a:pt x="20199" y="25366"/>
                  </a:cubicBezTo>
                  <a:lnTo>
                    <a:pt x="19859" y="25366"/>
                  </a:lnTo>
                  <a:cubicBezTo>
                    <a:pt x="19660" y="25366"/>
                    <a:pt x="19460" y="25366"/>
                    <a:pt x="19159" y="25336"/>
                  </a:cubicBezTo>
                  <a:lnTo>
                    <a:pt x="19159" y="25336"/>
                  </a:lnTo>
                  <a:cubicBezTo>
                    <a:pt x="18905" y="25324"/>
                    <a:pt x="18649" y="25295"/>
                    <a:pt x="18385" y="25265"/>
                  </a:cubicBezTo>
                  <a:lnTo>
                    <a:pt x="18385" y="25265"/>
                  </a:lnTo>
                  <a:lnTo>
                    <a:pt x="18536" y="25278"/>
                  </a:lnTo>
                  <a:cubicBezTo>
                    <a:pt x="18297" y="25253"/>
                    <a:pt x="17982" y="25228"/>
                    <a:pt x="17654" y="25190"/>
                  </a:cubicBezTo>
                  <a:lnTo>
                    <a:pt x="16659" y="25064"/>
                  </a:lnTo>
                  <a:cubicBezTo>
                    <a:pt x="16016" y="24963"/>
                    <a:pt x="15474" y="24887"/>
                    <a:pt x="15398" y="24887"/>
                  </a:cubicBezTo>
                  <a:cubicBezTo>
                    <a:pt x="15430" y="24881"/>
                    <a:pt x="15465" y="24878"/>
                    <a:pt x="15499" y="24878"/>
                  </a:cubicBezTo>
                  <a:cubicBezTo>
                    <a:pt x="15511" y="24878"/>
                    <a:pt x="15523" y="24878"/>
                    <a:pt x="15535" y="24879"/>
                  </a:cubicBezTo>
                  <a:lnTo>
                    <a:pt x="15535" y="24879"/>
                  </a:lnTo>
                  <a:cubicBezTo>
                    <a:pt x="15256" y="24842"/>
                    <a:pt x="14987" y="24796"/>
                    <a:pt x="14718" y="24761"/>
                  </a:cubicBezTo>
                  <a:lnTo>
                    <a:pt x="14290" y="24698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4119" y="24684"/>
                    <a:pt x="14186" y="24705"/>
                    <a:pt x="14166" y="24705"/>
                  </a:cubicBezTo>
                  <a:cubicBezTo>
                    <a:pt x="14162" y="24705"/>
                    <a:pt x="14153" y="24704"/>
                    <a:pt x="14140" y="24702"/>
                  </a:cubicBezTo>
                  <a:lnTo>
                    <a:pt x="14140" y="24702"/>
                  </a:lnTo>
                  <a:cubicBezTo>
                    <a:pt x="14477" y="24769"/>
                    <a:pt x="14644" y="24792"/>
                    <a:pt x="14794" y="24824"/>
                  </a:cubicBezTo>
                  <a:cubicBezTo>
                    <a:pt x="14983" y="24862"/>
                    <a:pt x="15134" y="24887"/>
                    <a:pt x="15550" y="24963"/>
                  </a:cubicBezTo>
                  <a:lnTo>
                    <a:pt x="15512" y="24963"/>
                  </a:lnTo>
                  <a:cubicBezTo>
                    <a:pt x="15814" y="25001"/>
                    <a:pt x="16281" y="25064"/>
                    <a:pt x="16470" y="25102"/>
                  </a:cubicBezTo>
                  <a:cubicBezTo>
                    <a:pt x="16646" y="25139"/>
                    <a:pt x="16923" y="25177"/>
                    <a:pt x="17289" y="25228"/>
                  </a:cubicBezTo>
                  <a:cubicBezTo>
                    <a:pt x="17465" y="25253"/>
                    <a:pt x="17667" y="25278"/>
                    <a:pt x="17893" y="25303"/>
                  </a:cubicBezTo>
                  <a:lnTo>
                    <a:pt x="18574" y="25366"/>
                  </a:lnTo>
                  <a:cubicBezTo>
                    <a:pt x="19065" y="25417"/>
                    <a:pt x="19569" y="25429"/>
                    <a:pt x="20073" y="25467"/>
                  </a:cubicBezTo>
                  <a:cubicBezTo>
                    <a:pt x="20577" y="25492"/>
                    <a:pt x="21069" y="25492"/>
                    <a:pt x="21497" y="25505"/>
                  </a:cubicBezTo>
                  <a:cubicBezTo>
                    <a:pt x="21365" y="25490"/>
                    <a:pt x="21457" y="25487"/>
                    <a:pt x="21623" y="25487"/>
                  </a:cubicBezTo>
                  <a:cubicBezTo>
                    <a:pt x="21757" y="25487"/>
                    <a:pt x="21940" y="25489"/>
                    <a:pt x="22091" y="25489"/>
                  </a:cubicBezTo>
                  <a:cubicBezTo>
                    <a:pt x="22234" y="25489"/>
                    <a:pt x="22348" y="25487"/>
                    <a:pt x="22367" y="25480"/>
                  </a:cubicBezTo>
                  <a:cubicBezTo>
                    <a:pt x="22457" y="25480"/>
                    <a:pt x="22657" y="25490"/>
                    <a:pt x="22502" y="25501"/>
                  </a:cubicBezTo>
                  <a:lnTo>
                    <a:pt x="22502" y="25501"/>
                  </a:lnTo>
                  <a:cubicBezTo>
                    <a:pt x="23336" y="25455"/>
                    <a:pt x="23770" y="25465"/>
                    <a:pt x="24358" y="25391"/>
                  </a:cubicBezTo>
                  <a:cubicBezTo>
                    <a:pt x="24458" y="25391"/>
                    <a:pt x="24169" y="25417"/>
                    <a:pt x="24257" y="25417"/>
                  </a:cubicBezTo>
                  <a:cubicBezTo>
                    <a:pt x="24345" y="25404"/>
                    <a:pt x="24534" y="25379"/>
                    <a:pt x="24635" y="25379"/>
                  </a:cubicBezTo>
                  <a:cubicBezTo>
                    <a:pt x="24723" y="25379"/>
                    <a:pt x="24509" y="25391"/>
                    <a:pt x="24370" y="25417"/>
                  </a:cubicBezTo>
                  <a:cubicBezTo>
                    <a:pt x="24647" y="25391"/>
                    <a:pt x="24925" y="25366"/>
                    <a:pt x="25202" y="25316"/>
                  </a:cubicBezTo>
                  <a:cubicBezTo>
                    <a:pt x="25278" y="25316"/>
                    <a:pt x="25341" y="25291"/>
                    <a:pt x="25416" y="25265"/>
                  </a:cubicBezTo>
                  <a:cubicBezTo>
                    <a:pt x="25744" y="25240"/>
                    <a:pt x="26084" y="25190"/>
                    <a:pt x="26412" y="25127"/>
                  </a:cubicBezTo>
                  <a:cubicBezTo>
                    <a:pt x="26487" y="25121"/>
                    <a:pt x="26585" y="25112"/>
                    <a:pt x="26613" y="25112"/>
                  </a:cubicBezTo>
                  <a:cubicBezTo>
                    <a:pt x="26633" y="25112"/>
                    <a:pt x="26616" y="25117"/>
                    <a:pt x="26522" y="25131"/>
                  </a:cubicBezTo>
                  <a:lnTo>
                    <a:pt x="26522" y="25131"/>
                  </a:lnTo>
                  <a:lnTo>
                    <a:pt x="27357" y="25013"/>
                  </a:lnTo>
                  <a:cubicBezTo>
                    <a:pt x="27798" y="24938"/>
                    <a:pt x="28201" y="24850"/>
                    <a:pt x="28214" y="24850"/>
                  </a:cubicBezTo>
                  <a:cubicBezTo>
                    <a:pt x="28264" y="24850"/>
                    <a:pt x="28365" y="24824"/>
                    <a:pt x="28478" y="24799"/>
                  </a:cubicBezTo>
                  <a:lnTo>
                    <a:pt x="28730" y="24736"/>
                  </a:lnTo>
                  <a:cubicBezTo>
                    <a:pt x="29344" y="24611"/>
                    <a:pt x="29465" y="24599"/>
                    <a:pt x="29973" y="24468"/>
                  </a:cubicBezTo>
                  <a:lnTo>
                    <a:pt x="29973" y="24468"/>
                  </a:lnTo>
                  <a:cubicBezTo>
                    <a:pt x="29970" y="24469"/>
                    <a:pt x="29968" y="24470"/>
                    <a:pt x="29965" y="24472"/>
                  </a:cubicBezTo>
                  <a:lnTo>
                    <a:pt x="30154" y="24421"/>
                  </a:lnTo>
                  <a:lnTo>
                    <a:pt x="30154" y="24421"/>
                  </a:lnTo>
                  <a:cubicBezTo>
                    <a:pt x="30088" y="24438"/>
                    <a:pt x="30028" y="24454"/>
                    <a:pt x="29973" y="24468"/>
                  </a:cubicBezTo>
                  <a:lnTo>
                    <a:pt x="29973" y="24468"/>
                  </a:lnTo>
                  <a:cubicBezTo>
                    <a:pt x="30223" y="24370"/>
                    <a:pt x="30525" y="24331"/>
                    <a:pt x="31061" y="24182"/>
                  </a:cubicBezTo>
                  <a:lnTo>
                    <a:pt x="31049" y="24182"/>
                  </a:lnTo>
                  <a:cubicBezTo>
                    <a:pt x="32284" y="23841"/>
                    <a:pt x="31591" y="24030"/>
                    <a:pt x="32800" y="23665"/>
                  </a:cubicBezTo>
                  <a:lnTo>
                    <a:pt x="32725" y="23665"/>
                  </a:lnTo>
                  <a:cubicBezTo>
                    <a:pt x="32825" y="23602"/>
                    <a:pt x="33796" y="23325"/>
                    <a:pt x="34476" y="23048"/>
                  </a:cubicBezTo>
                  <a:lnTo>
                    <a:pt x="34476" y="23048"/>
                  </a:lnTo>
                  <a:lnTo>
                    <a:pt x="34224" y="23136"/>
                  </a:lnTo>
                  <a:cubicBezTo>
                    <a:pt x="34413" y="23060"/>
                    <a:pt x="34678" y="22959"/>
                    <a:pt x="34942" y="22871"/>
                  </a:cubicBezTo>
                  <a:lnTo>
                    <a:pt x="35333" y="22733"/>
                  </a:lnTo>
                  <a:cubicBezTo>
                    <a:pt x="35446" y="22695"/>
                    <a:pt x="35560" y="22644"/>
                    <a:pt x="35648" y="22607"/>
                  </a:cubicBezTo>
                  <a:lnTo>
                    <a:pt x="35648" y="22607"/>
                  </a:lnTo>
                  <a:cubicBezTo>
                    <a:pt x="35572" y="22644"/>
                    <a:pt x="35497" y="22682"/>
                    <a:pt x="35421" y="22720"/>
                  </a:cubicBezTo>
                  <a:cubicBezTo>
                    <a:pt x="36391" y="22317"/>
                    <a:pt x="35535" y="22644"/>
                    <a:pt x="36253" y="22329"/>
                  </a:cubicBezTo>
                  <a:cubicBezTo>
                    <a:pt x="36275" y="22321"/>
                    <a:pt x="36286" y="22318"/>
                    <a:pt x="36291" y="22318"/>
                  </a:cubicBezTo>
                  <a:cubicBezTo>
                    <a:pt x="36302" y="22318"/>
                    <a:pt x="36276" y="22335"/>
                    <a:pt x="36287" y="22335"/>
                  </a:cubicBezTo>
                  <a:cubicBezTo>
                    <a:pt x="36299" y="22335"/>
                    <a:pt x="36359" y="22313"/>
                    <a:pt x="36581" y="22216"/>
                  </a:cubicBezTo>
                  <a:cubicBezTo>
                    <a:pt x="36694" y="22153"/>
                    <a:pt x="37034" y="21989"/>
                    <a:pt x="37437" y="21788"/>
                  </a:cubicBezTo>
                  <a:cubicBezTo>
                    <a:pt x="37828" y="21586"/>
                    <a:pt x="38256" y="21347"/>
                    <a:pt x="38584" y="21183"/>
                  </a:cubicBezTo>
                  <a:lnTo>
                    <a:pt x="38584" y="21183"/>
                  </a:lnTo>
                  <a:cubicBezTo>
                    <a:pt x="38509" y="21217"/>
                    <a:pt x="38431" y="21254"/>
                    <a:pt x="38426" y="21254"/>
                  </a:cubicBezTo>
                  <a:cubicBezTo>
                    <a:pt x="38421" y="21254"/>
                    <a:pt x="38470" y="21226"/>
                    <a:pt x="38622" y="21145"/>
                  </a:cubicBezTo>
                  <a:cubicBezTo>
                    <a:pt x="38861" y="21006"/>
                    <a:pt x="39189" y="20830"/>
                    <a:pt x="39517" y="20641"/>
                  </a:cubicBezTo>
                  <a:cubicBezTo>
                    <a:pt x="39844" y="20464"/>
                    <a:pt x="40147" y="20263"/>
                    <a:pt x="40361" y="20124"/>
                  </a:cubicBezTo>
                  <a:cubicBezTo>
                    <a:pt x="40386" y="20112"/>
                    <a:pt x="40411" y="20086"/>
                    <a:pt x="40449" y="20074"/>
                  </a:cubicBezTo>
                  <a:cubicBezTo>
                    <a:pt x="40638" y="19973"/>
                    <a:pt x="40915" y="19759"/>
                    <a:pt x="41192" y="19582"/>
                  </a:cubicBezTo>
                  <a:lnTo>
                    <a:pt x="41558" y="19343"/>
                  </a:lnTo>
                  <a:cubicBezTo>
                    <a:pt x="41671" y="19267"/>
                    <a:pt x="41747" y="19192"/>
                    <a:pt x="41797" y="19154"/>
                  </a:cubicBezTo>
                  <a:cubicBezTo>
                    <a:pt x="42226" y="18889"/>
                    <a:pt x="42616" y="18600"/>
                    <a:pt x="42994" y="18285"/>
                  </a:cubicBezTo>
                  <a:cubicBezTo>
                    <a:pt x="43470" y="17931"/>
                    <a:pt x="43875" y="17565"/>
                    <a:pt x="43912" y="17565"/>
                  </a:cubicBezTo>
                  <a:cubicBezTo>
                    <a:pt x="43913" y="17565"/>
                    <a:pt x="43914" y="17565"/>
                    <a:pt x="43914" y="17566"/>
                  </a:cubicBezTo>
                  <a:lnTo>
                    <a:pt x="44418" y="17138"/>
                  </a:lnTo>
                  <a:lnTo>
                    <a:pt x="44910" y="16697"/>
                  </a:lnTo>
                  <a:lnTo>
                    <a:pt x="44884" y="16722"/>
                  </a:lnTo>
                  <a:lnTo>
                    <a:pt x="44884" y="16722"/>
                  </a:lnTo>
                  <a:lnTo>
                    <a:pt x="45288" y="16369"/>
                  </a:lnTo>
                  <a:cubicBezTo>
                    <a:pt x="45401" y="16268"/>
                    <a:pt x="45489" y="16180"/>
                    <a:pt x="45565" y="16105"/>
                  </a:cubicBezTo>
                  <a:cubicBezTo>
                    <a:pt x="45716" y="15941"/>
                    <a:pt x="45817" y="15840"/>
                    <a:pt x="45918" y="15727"/>
                  </a:cubicBezTo>
                  <a:cubicBezTo>
                    <a:pt x="45975" y="15679"/>
                    <a:pt x="45996" y="15664"/>
                    <a:pt x="46000" y="15664"/>
                  </a:cubicBezTo>
                  <a:cubicBezTo>
                    <a:pt x="46006" y="15664"/>
                    <a:pt x="45963" y="15706"/>
                    <a:pt x="45956" y="15714"/>
                  </a:cubicBezTo>
                  <a:cubicBezTo>
                    <a:pt x="46838" y="14857"/>
                    <a:pt x="46913" y="14769"/>
                    <a:pt x="47594" y="14000"/>
                  </a:cubicBezTo>
                  <a:lnTo>
                    <a:pt x="47682" y="13925"/>
                  </a:lnTo>
                  <a:cubicBezTo>
                    <a:pt x="47871" y="13723"/>
                    <a:pt x="48892" y="12627"/>
                    <a:pt x="49673" y="11719"/>
                  </a:cubicBezTo>
                  <a:lnTo>
                    <a:pt x="49673" y="11719"/>
                  </a:lnTo>
                  <a:cubicBezTo>
                    <a:pt x="49673" y="11725"/>
                    <a:pt x="49671" y="11733"/>
                    <a:pt x="49663" y="11744"/>
                  </a:cubicBezTo>
                  <a:lnTo>
                    <a:pt x="49663" y="11744"/>
                  </a:lnTo>
                  <a:cubicBezTo>
                    <a:pt x="50543" y="10733"/>
                    <a:pt x="51797" y="9429"/>
                    <a:pt x="52092" y="9048"/>
                  </a:cubicBezTo>
                  <a:cubicBezTo>
                    <a:pt x="52294" y="8821"/>
                    <a:pt x="52495" y="8607"/>
                    <a:pt x="52697" y="8393"/>
                  </a:cubicBezTo>
                  <a:lnTo>
                    <a:pt x="52697" y="8393"/>
                  </a:lnTo>
                  <a:cubicBezTo>
                    <a:pt x="52441" y="8653"/>
                    <a:pt x="52358" y="8734"/>
                    <a:pt x="52352" y="8734"/>
                  </a:cubicBezTo>
                  <a:cubicBezTo>
                    <a:pt x="52343" y="8734"/>
                    <a:pt x="52549" y="8511"/>
                    <a:pt x="52537" y="8511"/>
                  </a:cubicBezTo>
                  <a:lnTo>
                    <a:pt x="52537" y="8511"/>
                  </a:lnTo>
                  <a:cubicBezTo>
                    <a:pt x="52534" y="8511"/>
                    <a:pt x="52511" y="8531"/>
                    <a:pt x="52458" y="8582"/>
                  </a:cubicBezTo>
                  <a:cubicBezTo>
                    <a:pt x="52690" y="8341"/>
                    <a:pt x="53031" y="8004"/>
                    <a:pt x="53039" y="8004"/>
                  </a:cubicBezTo>
                  <a:lnTo>
                    <a:pt x="53039" y="8004"/>
                  </a:lnTo>
                  <a:cubicBezTo>
                    <a:pt x="53042" y="8004"/>
                    <a:pt x="53002" y="8047"/>
                    <a:pt x="52899" y="8153"/>
                  </a:cubicBezTo>
                  <a:lnTo>
                    <a:pt x="52836" y="8216"/>
                  </a:lnTo>
                  <a:cubicBezTo>
                    <a:pt x="52828" y="8226"/>
                    <a:pt x="52825" y="8230"/>
                    <a:pt x="52826" y="8230"/>
                  </a:cubicBezTo>
                  <a:cubicBezTo>
                    <a:pt x="52846" y="8230"/>
                    <a:pt x="53822" y="7245"/>
                    <a:pt x="53855" y="7245"/>
                  </a:cubicBezTo>
                  <a:cubicBezTo>
                    <a:pt x="53856" y="7245"/>
                    <a:pt x="53856" y="7246"/>
                    <a:pt x="53856" y="7246"/>
                  </a:cubicBezTo>
                  <a:cubicBezTo>
                    <a:pt x="55431" y="5709"/>
                    <a:pt x="57221" y="4386"/>
                    <a:pt x="59149" y="3327"/>
                  </a:cubicBezTo>
                  <a:lnTo>
                    <a:pt x="59149" y="3327"/>
                  </a:lnTo>
                  <a:cubicBezTo>
                    <a:pt x="59073" y="3353"/>
                    <a:pt x="58985" y="3390"/>
                    <a:pt x="58922" y="3416"/>
                  </a:cubicBezTo>
                  <a:cubicBezTo>
                    <a:pt x="59136" y="3302"/>
                    <a:pt x="59363" y="3189"/>
                    <a:pt x="59577" y="3075"/>
                  </a:cubicBezTo>
                  <a:cubicBezTo>
                    <a:pt x="59650" y="3039"/>
                    <a:pt x="59703" y="3013"/>
                    <a:pt x="59708" y="3013"/>
                  </a:cubicBezTo>
                  <a:cubicBezTo>
                    <a:pt x="59716" y="3013"/>
                    <a:pt x="59625" y="3066"/>
                    <a:pt x="59350" y="3214"/>
                  </a:cubicBezTo>
                  <a:cubicBezTo>
                    <a:pt x="59476" y="3151"/>
                    <a:pt x="59665" y="3038"/>
                    <a:pt x="59842" y="2949"/>
                  </a:cubicBezTo>
                  <a:cubicBezTo>
                    <a:pt x="60006" y="2874"/>
                    <a:pt x="60144" y="2798"/>
                    <a:pt x="60157" y="2785"/>
                  </a:cubicBezTo>
                  <a:cubicBezTo>
                    <a:pt x="60405" y="2669"/>
                    <a:pt x="60498" y="2628"/>
                    <a:pt x="60505" y="2628"/>
                  </a:cubicBezTo>
                  <a:cubicBezTo>
                    <a:pt x="60521" y="2628"/>
                    <a:pt x="60034" y="2869"/>
                    <a:pt x="60038" y="2869"/>
                  </a:cubicBezTo>
                  <a:cubicBezTo>
                    <a:pt x="60039" y="2869"/>
                    <a:pt x="60052" y="2862"/>
                    <a:pt x="60081" y="2848"/>
                  </a:cubicBezTo>
                  <a:lnTo>
                    <a:pt x="60472" y="2659"/>
                  </a:lnTo>
                  <a:lnTo>
                    <a:pt x="60472" y="2659"/>
                  </a:lnTo>
                  <a:lnTo>
                    <a:pt x="60384" y="2697"/>
                  </a:lnTo>
                  <a:cubicBezTo>
                    <a:pt x="60699" y="2546"/>
                    <a:pt x="60724" y="2521"/>
                    <a:pt x="61303" y="2269"/>
                  </a:cubicBezTo>
                  <a:cubicBezTo>
                    <a:pt x="61681" y="2130"/>
                    <a:pt x="61505" y="2206"/>
                    <a:pt x="61644" y="2155"/>
                  </a:cubicBezTo>
                  <a:cubicBezTo>
                    <a:pt x="61669" y="2143"/>
                    <a:pt x="61681" y="2143"/>
                    <a:pt x="61694" y="2130"/>
                  </a:cubicBezTo>
                  <a:lnTo>
                    <a:pt x="61870" y="2067"/>
                  </a:lnTo>
                  <a:cubicBezTo>
                    <a:pt x="62160" y="1941"/>
                    <a:pt x="62463" y="1853"/>
                    <a:pt x="62753" y="1752"/>
                  </a:cubicBezTo>
                  <a:lnTo>
                    <a:pt x="62753" y="1752"/>
                  </a:lnTo>
                  <a:lnTo>
                    <a:pt x="62400" y="1853"/>
                  </a:lnTo>
                  <a:cubicBezTo>
                    <a:pt x="62676" y="1743"/>
                    <a:pt x="62986" y="1646"/>
                    <a:pt x="62970" y="1646"/>
                  </a:cubicBezTo>
                  <a:cubicBezTo>
                    <a:pt x="62965" y="1646"/>
                    <a:pt x="62915" y="1659"/>
                    <a:pt x="62803" y="1689"/>
                  </a:cubicBezTo>
                  <a:cubicBezTo>
                    <a:pt x="62967" y="1639"/>
                    <a:pt x="63244" y="1563"/>
                    <a:pt x="63597" y="1450"/>
                  </a:cubicBezTo>
                  <a:cubicBezTo>
                    <a:pt x="63950" y="1336"/>
                    <a:pt x="64353" y="1223"/>
                    <a:pt x="64769" y="1122"/>
                  </a:cubicBezTo>
                  <a:cubicBezTo>
                    <a:pt x="65575" y="908"/>
                    <a:pt x="66369" y="757"/>
                    <a:pt x="66558" y="719"/>
                  </a:cubicBezTo>
                  <a:cubicBezTo>
                    <a:pt x="67125" y="606"/>
                    <a:pt x="67692" y="505"/>
                    <a:pt x="68398" y="404"/>
                  </a:cubicBezTo>
                  <a:lnTo>
                    <a:pt x="68398" y="404"/>
                  </a:lnTo>
                  <a:cubicBezTo>
                    <a:pt x="68342" y="412"/>
                    <a:pt x="68294" y="416"/>
                    <a:pt x="68273" y="416"/>
                  </a:cubicBezTo>
                  <a:cubicBezTo>
                    <a:pt x="68228" y="416"/>
                    <a:pt x="68312" y="397"/>
                    <a:pt x="68725" y="354"/>
                  </a:cubicBezTo>
                  <a:lnTo>
                    <a:pt x="68725" y="354"/>
                  </a:lnTo>
                  <a:cubicBezTo>
                    <a:pt x="68694" y="361"/>
                    <a:pt x="68692" y="364"/>
                    <a:pt x="68715" y="364"/>
                  </a:cubicBezTo>
                  <a:cubicBezTo>
                    <a:pt x="68775" y="364"/>
                    <a:pt x="68995" y="343"/>
                    <a:pt x="69267" y="316"/>
                  </a:cubicBezTo>
                  <a:cubicBezTo>
                    <a:pt x="69633" y="278"/>
                    <a:pt x="70086" y="240"/>
                    <a:pt x="70338" y="240"/>
                  </a:cubicBezTo>
                  <a:cubicBezTo>
                    <a:pt x="70111" y="240"/>
                    <a:pt x="70552" y="215"/>
                    <a:pt x="70956" y="190"/>
                  </a:cubicBezTo>
                  <a:cubicBezTo>
                    <a:pt x="71359" y="165"/>
                    <a:pt x="71724" y="152"/>
                    <a:pt x="71384" y="152"/>
                  </a:cubicBezTo>
                  <a:lnTo>
                    <a:pt x="71800" y="152"/>
                  </a:lnTo>
                  <a:cubicBezTo>
                    <a:pt x="72146" y="142"/>
                    <a:pt x="72494" y="138"/>
                    <a:pt x="72841" y="138"/>
                  </a:cubicBezTo>
                  <a:cubicBezTo>
                    <a:pt x="73885" y="138"/>
                    <a:pt x="74931" y="180"/>
                    <a:pt x="75971" y="265"/>
                  </a:cubicBezTo>
                  <a:cubicBezTo>
                    <a:pt x="75991" y="265"/>
                    <a:pt x="75834" y="249"/>
                    <a:pt x="75938" y="249"/>
                  </a:cubicBezTo>
                  <a:cubicBezTo>
                    <a:pt x="75964" y="249"/>
                    <a:pt x="76006" y="250"/>
                    <a:pt x="76072" y="253"/>
                  </a:cubicBezTo>
                  <a:lnTo>
                    <a:pt x="76853" y="341"/>
                  </a:lnTo>
                  <a:cubicBezTo>
                    <a:pt x="77130" y="354"/>
                    <a:pt x="77395" y="379"/>
                    <a:pt x="77672" y="417"/>
                  </a:cubicBezTo>
                  <a:cubicBezTo>
                    <a:pt x="77618" y="408"/>
                    <a:pt x="77546" y="399"/>
                    <a:pt x="77580" y="399"/>
                  </a:cubicBezTo>
                  <a:cubicBezTo>
                    <a:pt x="77593" y="399"/>
                    <a:pt x="77626" y="400"/>
                    <a:pt x="77685" y="404"/>
                  </a:cubicBezTo>
                  <a:cubicBezTo>
                    <a:pt x="79134" y="593"/>
                    <a:pt x="80621" y="832"/>
                    <a:pt x="82107" y="1147"/>
                  </a:cubicBezTo>
                  <a:cubicBezTo>
                    <a:pt x="82838" y="1299"/>
                    <a:pt x="83582" y="1462"/>
                    <a:pt x="84313" y="1677"/>
                  </a:cubicBezTo>
                  <a:cubicBezTo>
                    <a:pt x="85031" y="1878"/>
                    <a:pt x="85737" y="2143"/>
                    <a:pt x="86404" y="2470"/>
                  </a:cubicBezTo>
                  <a:cubicBezTo>
                    <a:pt x="86271" y="2399"/>
                    <a:pt x="86222" y="2371"/>
                    <a:pt x="86228" y="2371"/>
                  </a:cubicBezTo>
                  <a:cubicBezTo>
                    <a:pt x="86236" y="2371"/>
                    <a:pt x="86348" y="2424"/>
                    <a:pt x="86486" y="2493"/>
                  </a:cubicBezTo>
                  <a:lnTo>
                    <a:pt x="86486" y="2493"/>
                  </a:lnTo>
                  <a:cubicBezTo>
                    <a:pt x="86483" y="2490"/>
                    <a:pt x="86483" y="2489"/>
                    <a:pt x="86485" y="2489"/>
                  </a:cubicBezTo>
                  <a:cubicBezTo>
                    <a:pt x="86492" y="2489"/>
                    <a:pt x="86529" y="2501"/>
                    <a:pt x="86541" y="2501"/>
                  </a:cubicBezTo>
                  <a:cubicBezTo>
                    <a:pt x="86546" y="2501"/>
                    <a:pt x="86547" y="2500"/>
                    <a:pt x="86543" y="2496"/>
                  </a:cubicBezTo>
                  <a:lnTo>
                    <a:pt x="86543" y="2496"/>
                  </a:lnTo>
                  <a:cubicBezTo>
                    <a:pt x="86732" y="2584"/>
                    <a:pt x="86908" y="2697"/>
                    <a:pt x="87097" y="2785"/>
                  </a:cubicBezTo>
                  <a:cubicBezTo>
                    <a:pt x="87274" y="2886"/>
                    <a:pt x="87450" y="3000"/>
                    <a:pt x="87614" y="3126"/>
                  </a:cubicBezTo>
                  <a:cubicBezTo>
                    <a:pt x="87664" y="3151"/>
                    <a:pt x="87765" y="3214"/>
                    <a:pt x="87879" y="3290"/>
                  </a:cubicBezTo>
                  <a:cubicBezTo>
                    <a:pt x="87979" y="3353"/>
                    <a:pt x="88118" y="3466"/>
                    <a:pt x="88244" y="3567"/>
                  </a:cubicBezTo>
                  <a:cubicBezTo>
                    <a:pt x="88358" y="3668"/>
                    <a:pt x="88484" y="3768"/>
                    <a:pt x="88572" y="3857"/>
                  </a:cubicBezTo>
                  <a:cubicBezTo>
                    <a:pt x="88660" y="3945"/>
                    <a:pt x="88736" y="4020"/>
                    <a:pt x="88761" y="4033"/>
                  </a:cubicBezTo>
                  <a:cubicBezTo>
                    <a:pt x="88660" y="3945"/>
                    <a:pt x="88572" y="3844"/>
                    <a:pt x="88471" y="3756"/>
                  </a:cubicBezTo>
                  <a:lnTo>
                    <a:pt x="88471" y="3756"/>
                  </a:lnTo>
                  <a:cubicBezTo>
                    <a:pt x="88538" y="3814"/>
                    <a:pt x="88568" y="3838"/>
                    <a:pt x="88573" y="3838"/>
                  </a:cubicBezTo>
                  <a:cubicBezTo>
                    <a:pt x="88584" y="3838"/>
                    <a:pt x="88488" y="3739"/>
                    <a:pt x="88370" y="3630"/>
                  </a:cubicBezTo>
                  <a:cubicBezTo>
                    <a:pt x="88199" y="3459"/>
                    <a:pt x="87981" y="3276"/>
                    <a:pt x="88013" y="3276"/>
                  </a:cubicBezTo>
                  <a:cubicBezTo>
                    <a:pt x="88014" y="3276"/>
                    <a:pt x="88016" y="3277"/>
                    <a:pt x="88017" y="3277"/>
                  </a:cubicBezTo>
                  <a:cubicBezTo>
                    <a:pt x="87765" y="3113"/>
                    <a:pt x="87450" y="2886"/>
                    <a:pt x="87072" y="2659"/>
                  </a:cubicBezTo>
                  <a:cubicBezTo>
                    <a:pt x="86656" y="2433"/>
                    <a:pt x="86228" y="2231"/>
                    <a:pt x="85787" y="2067"/>
                  </a:cubicBezTo>
                  <a:cubicBezTo>
                    <a:pt x="85744" y="2050"/>
                    <a:pt x="85730" y="2044"/>
                    <a:pt x="85732" y="2044"/>
                  </a:cubicBezTo>
                  <a:lnTo>
                    <a:pt x="85732" y="2044"/>
                  </a:lnTo>
                  <a:cubicBezTo>
                    <a:pt x="85737" y="2044"/>
                    <a:pt x="85851" y="2084"/>
                    <a:pt x="85876" y="2084"/>
                  </a:cubicBezTo>
                  <a:cubicBezTo>
                    <a:pt x="85884" y="2084"/>
                    <a:pt x="85882" y="2080"/>
                    <a:pt x="85863" y="2067"/>
                  </a:cubicBezTo>
                  <a:cubicBezTo>
                    <a:pt x="85623" y="1992"/>
                    <a:pt x="85346" y="1891"/>
                    <a:pt x="84829" y="1714"/>
                  </a:cubicBezTo>
                  <a:lnTo>
                    <a:pt x="84829" y="1714"/>
                  </a:lnTo>
                  <a:lnTo>
                    <a:pt x="84880" y="1727"/>
                  </a:lnTo>
                  <a:cubicBezTo>
                    <a:pt x="84149" y="1500"/>
                    <a:pt x="83607" y="1362"/>
                    <a:pt x="83053" y="1223"/>
                  </a:cubicBezTo>
                  <a:cubicBezTo>
                    <a:pt x="82485" y="1084"/>
                    <a:pt x="81906" y="958"/>
                    <a:pt x="81049" y="795"/>
                  </a:cubicBezTo>
                  <a:lnTo>
                    <a:pt x="81049" y="795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099" y="815"/>
                    <a:pt x="81037" y="803"/>
                    <a:pt x="80971" y="791"/>
                  </a:cubicBezTo>
                  <a:lnTo>
                    <a:pt x="80971" y="791"/>
                  </a:lnTo>
                  <a:lnTo>
                    <a:pt x="81175" y="832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231" y="841"/>
                    <a:pt x="81281" y="852"/>
                    <a:pt x="81264" y="852"/>
                  </a:cubicBezTo>
                  <a:cubicBezTo>
                    <a:pt x="81256" y="852"/>
                    <a:pt x="81236" y="850"/>
                    <a:pt x="81200" y="845"/>
                  </a:cubicBezTo>
                  <a:cubicBezTo>
                    <a:pt x="80961" y="782"/>
                    <a:pt x="80318" y="669"/>
                    <a:pt x="79688" y="568"/>
                  </a:cubicBezTo>
                  <a:cubicBezTo>
                    <a:pt x="79058" y="467"/>
                    <a:pt x="78441" y="379"/>
                    <a:pt x="78277" y="341"/>
                  </a:cubicBezTo>
                  <a:cubicBezTo>
                    <a:pt x="78120" y="320"/>
                    <a:pt x="78062" y="314"/>
                    <a:pt x="78049" y="314"/>
                  </a:cubicBezTo>
                  <a:cubicBezTo>
                    <a:pt x="78028" y="314"/>
                    <a:pt x="78123" y="330"/>
                    <a:pt x="78101" y="330"/>
                  </a:cubicBezTo>
                  <a:cubicBezTo>
                    <a:pt x="78088" y="330"/>
                    <a:pt x="78030" y="324"/>
                    <a:pt x="77874" y="303"/>
                  </a:cubicBezTo>
                  <a:lnTo>
                    <a:pt x="77710" y="278"/>
                  </a:lnTo>
                  <a:lnTo>
                    <a:pt x="77571" y="278"/>
                  </a:lnTo>
                  <a:cubicBezTo>
                    <a:pt x="77370" y="265"/>
                    <a:pt x="77181" y="240"/>
                    <a:pt x="76992" y="202"/>
                  </a:cubicBezTo>
                  <a:lnTo>
                    <a:pt x="76992" y="202"/>
                  </a:lnTo>
                  <a:lnTo>
                    <a:pt x="77357" y="240"/>
                  </a:lnTo>
                  <a:cubicBezTo>
                    <a:pt x="77105" y="202"/>
                    <a:pt x="76765" y="165"/>
                    <a:pt x="76462" y="139"/>
                  </a:cubicBezTo>
                  <a:cubicBezTo>
                    <a:pt x="76359" y="135"/>
                    <a:pt x="76260" y="129"/>
                    <a:pt x="76171" y="123"/>
                  </a:cubicBezTo>
                  <a:lnTo>
                    <a:pt x="76171" y="123"/>
                  </a:lnTo>
                  <a:cubicBezTo>
                    <a:pt x="76188" y="125"/>
                    <a:pt x="76205" y="126"/>
                    <a:pt x="76222" y="128"/>
                  </a:cubicBezTo>
                  <a:lnTo>
                    <a:pt x="76222" y="128"/>
                  </a:lnTo>
                  <a:cubicBezTo>
                    <a:pt x="75170" y="44"/>
                    <a:pt x="74119" y="0"/>
                    <a:pt x="73067" y="0"/>
                  </a:cubicBezTo>
                  <a:close/>
                  <a:moveTo>
                    <a:pt x="22502" y="25501"/>
                  </a:moveTo>
                  <a:cubicBezTo>
                    <a:pt x="22478" y="25502"/>
                    <a:pt x="22454" y="25503"/>
                    <a:pt x="22430" y="25505"/>
                  </a:cubicBezTo>
                  <a:cubicBezTo>
                    <a:pt x="22460" y="25503"/>
                    <a:pt x="22483" y="25502"/>
                    <a:pt x="22502" y="2550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966625" y="2955200"/>
              <a:ext cx="2800" cy="275"/>
            </a:xfrm>
            <a:custGeom>
              <a:rect b="b" l="l" r="r" t="t"/>
              <a:pathLst>
                <a:path extrusionOk="0" h="11" w="112">
                  <a:moveTo>
                    <a:pt x="28" y="1"/>
                  </a:moveTo>
                  <a:cubicBezTo>
                    <a:pt x="17" y="1"/>
                    <a:pt x="7" y="4"/>
                    <a:pt x="1" y="10"/>
                  </a:cubicBezTo>
                  <a:cubicBezTo>
                    <a:pt x="21" y="8"/>
                    <a:pt x="38" y="7"/>
                    <a:pt x="52" y="5"/>
                  </a:cubicBezTo>
                  <a:lnTo>
                    <a:pt x="52" y="5"/>
                  </a:lnTo>
                  <a:cubicBezTo>
                    <a:pt x="56" y="7"/>
                    <a:pt x="60" y="8"/>
                    <a:pt x="64" y="10"/>
                  </a:cubicBezTo>
                  <a:cubicBezTo>
                    <a:pt x="96" y="4"/>
                    <a:pt x="111" y="1"/>
                    <a:pt x="103" y="1"/>
                  </a:cubicBezTo>
                  <a:cubicBezTo>
                    <a:pt x="98" y="1"/>
                    <a:pt x="82" y="2"/>
                    <a:pt x="52" y="5"/>
                  </a:cubicBezTo>
                  <a:lnTo>
                    <a:pt x="52" y="5"/>
                  </a:lnTo>
                  <a:cubicBezTo>
                    <a:pt x="44" y="2"/>
                    <a:pt x="35" y="1"/>
                    <a:pt x="2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2504375" y="2667825"/>
              <a:ext cx="975" cy="975"/>
            </a:xfrm>
            <a:custGeom>
              <a:rect b="b" l="l" r="r" t="t"/>
              <a:pathLst>
                <a:path extrusionOk="0" h="39" w="39">
                  <a:moveTo>
                    <a:pt x="1" y="39"/>
                  </a:moveTo>
                  <a:lnTo>
                    <a:pt x="26" y="13"/>
                  </a:lnTo>
                  <a:cubicBezTo>
                    <a:pt x="26" y="13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359600" y="2787225"/>
              <a:ext cx="5050" cy="5700"/>
            </a:xfrm>
            <a:custGeom>
              <a:rect b="b" l="l" r="r" t="t"/>
              <a:pathLst>
                <a:path extrusionOk="0" h="228" w="202">
                  <a:moveTo>
                    <a:pt x="0" y="1"/>
                  </a:moveTo>
                  <a:cubicBezTo>
                    <a:pt x="101" y="114"/>
                    <a:pt x="164" y="177"/>
                    <a:pt x="202" y="227"/>
                  </a:cubicBezTo>
                  <a:cubicBezTo>
                    <a:pt x="139" y="139"/>
                    <a:pt x="76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1500400" y="2531125"/>
              <a:ext cx="12000" cy="1600"/>
            </a:xfrm>
            <a:custGeom>
              <a:rect b="b" l="l" r="r" t="t"/>
              <a:pathLst>
                <a:path extrusionOk="0" h="64" w="480">
                  <a:moveTo>
                    <a:pt x="480" y="0"/>
                  </a:moveTo>
                  <a:lnTo>
                    <a:pt x="480" y="0"/>
                  </a:lnTo>
                  <a:cubicBezTo>
                    <a:pt x="400" y="7"/>
                    <a:pt x="387" y="10"/>
                    <a:pt x="394" y="11"/>
                  </a:cubicBezTo>
                  <a:lnTo>
                    <a:pt x="394" y="11"/>
                  </a:lnTo>
                  <a:lnTo>
                    <a:pt x="480" y="0"/>
                  </a:lnTo>
                  <a:close/>
                  <a:moveTo>
                    <a:pt x="394" y="11"/>
                  </a:moveTo>
                  <a:lnTo>
                    <a:pt x="281" y="26"/>
                  </a:lnTo>
                  <a:lnTo>
                    <a:pt x="281" y="26"/>
                  </a:lnTo>
                  <a:cubicBezTo>
                    <a:pt x="335" y="21"/>
                    <a:pt x="379" y="18"/>
                    <a:pt x="429" y="13"/>
                  </a:cubicBezTo>
                  <a:cubicBezTo>
                    <a:pt x="423" y="13"/>
                    <a:pt x="400" y="13"/>
                    <a:pt x="394" y="11"/>
                  </a:cubicBezTo>
                  <a:close/>
                  <a:moveTo>
                    <a:pt x="281" y="26"/>
                  </a:moveTo>
                  <a:cubicBezTo>
                    <a:pt x="212" y="32"/>
                    <a:pt x="128" y="42"/>
                    <a:pt x="1" y="63"/>
                  </a:cubicBezTo>
                  <a:lnTo>
                    <a:pt x="281" y="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612875" y="2531275"/>
              <a:ext cx="10100" cy="800"/>
            </a:xfrm>
            <a:custGeom>
              <a:rect b="b" l="l" r="r" t="t"/>
              <a:pathLst>
                <a:path extrusionOk="0" h="32" w="404">
                  <a:moveTo>
                    <a:pt x="51" y="0"/>
                  </a:moveTo>
                  <a:cubicBezTo>
                    <a:pt x="0" y="0"/>
                    <a:pt x="25" y="7"/>
                    <a:pt x="177" y="19"/>
                  </a:cubicBezTo>
                  <a:lnTo>
                    <a:pt x="403" y="32"/>
                  </a:lnTo>
                  <a:lnTo>
                    <a:pt x="378" y="19"/>
                  </a:lnTo>
                  <a:cubicBezTo>
                    <a:pt x="227" y="7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1523725" y="2529650"/>
              <a:ext cx="17025" cy="1500"/>
            </a:xfrm>
            <a:custGeom>
              <a:rect b="b" l="l" r="r" t="t"/>
              <a:pathLst>
                <a:path extrusionOk="0" h="60" w="681">
                  <a:moveTo>
                    <a:pt x="620" y="0"/>
                  </a:moveTo>
                  <a:cubicBezTo>
                    <a:pt x="554" y="0"/>
                    <a:pt x="273" y="30"/>
                    <a:pt x="0" y="59"/>
                  </a:cubicBezTo>
                  <a:cubicBezTo>
                    <a:pt x="38" y="59"/>
                    <a:pt x="340" y="34"/>
                    <a:pt x="681" y="9"/>
                  </a:cubicBezTo>
                  <a:lnTo>
                    <a:pt x="618" y="9"/>
                  </a:lnTo>
                  <a:cubicBezTo>
                    <a:pt x="640" y="3"/>
                    <a:pt x="639" y="0"/>
                    <a:pt x="62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542625" y="25292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315" y="0"/>
                  </a:moveTo>
                  <a:cubicBezTo>
                    <a:pt x="214" y="0"/>
                    <a:pt x="101" y="0"/>
                    <a:pt x="0" y="26"/>
                  </a:cubicBezTo>
                  <a:cubicBezTo>
                    <a:pt x="101" y="13"/>
                    <a:pt x="214" y="0"/>
                    <a:pt x="31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1430150" y="2544650"/>
              <a:ext cx="12000" cy="4125"/>
            </a:xfrm>
            <a:custGeom>
              <a:rect b="b" l="l" r="r" t="t"/>
              <a:pathLst>
                <a:path extrusionOk="0" h="165" w="480">
                  <a:moveTo>
                    <a:pt x="480" y="1"/>
                  </a:moveTo>
                  <a:lnTo>
                    <a:pt x="480" y="1"/>
                  </a:lnTo>
                  <a:cubicBezTo>
                    <a:pt x="366" y="26"/>
                    <a:pt x="240" y="64"/>
                    <a:pt x="139" y="114"/>
                  </a:cubicBezTo>
                  <a:cubicBezTo>
                    <a:pt x="89" y="127"/>
                    <a:pt x="39" y="139"/>
                    <a:pt x="1" y="165"/>
                  </a:cubicBezTo>
                  <a:lnTo>
                    <a:pt x="303" y="64"/>
                  </a:lnTo>
                  <a:cubicBezTo>
                    <a:pt x="454" y="26"/>
                    <a:pt x="391" y="26"/>
                    <a:pt x="48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1522775" y="25314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189" y="1"/>
                  </a:moveTo>
                  <a:lnTo>
                    <a:pt x="0" y="26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1464175" y="2537425"/>
              <a:ext cx="17025" cy="3475"/>
            </a:xfrm>
            <a:custGeom>
              <a:rect b="b" l="l" r="r" t="t"/>
              <a:pathLst>
                <a:path extrusionOk="0" h="139" w="681">
                  <a:moveTo>
                    <a:pt x="681" y="0"/>
                  </a:moveTo>
                  <a:cubicBezTo>
                    <a:pt x="562" y="30"/>
                    <a:pt x="419" y="52"/>
                    <a:pt x="302" y="72"/>
                  </a:cubicBezTo>
                  <a:lnTo>
                    <a:pt x="302" y="72"/>
                  </a:lnTo>
                  <a:lnTo>
                    <a:pt x="542" y="38"/>
                  </a:lnTo>
                  <a:cubicBezTo>
                    <a:pt x="593" y="25"/>
                    <a:pt x="631" y="13"/>
                    <a:pt x="681" y="0"/>
                  </a:cubicBezTo>
                  <a:close/>
                  <a:moveTo>
                    <a:pt x="302" y="72"/>
                  </a:moveTo>
                  <a:lnTo>
                    <a:pt x="278" y="76"/>
                  </a:lnTo>
                  <a:lnTo>
                    <a:pt x="264" y="79"/>
                  </a:lnTo>
                  <a:lnTo>
                    <a:pt x="264" y="79"/>
                  </a:lnTo>
                  <a:cubicBezTo>
                    <a:pt x="276" y="77"/>
                    <a:pt x="289" y="74"/>
                    <a:pt x="302" y="72"/>
                  </a:cubicBezTo>
                  <a:close/>
                  <a:moveTo>
                    <a:pt x="264" y="79"/>
                  </a:moveTo>
                  <a:cubicBezTo>
                    <a:pt x="247" y="82"/>
                    <a:pt x="230" y="85"/>
                    <a:pt x="215" y="88"/>
                  </a:cubicBezTo>
                  <a:cubicBezTo>
                    <a:pt x="89" y="113"/>
                    <a:pt x="1" y="139"/>
                    <a:pt x="13" y="139"/>
                  </a:cubicBezTo>
                  <a:lnTo>
                    <a:pt x="264" y="7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1481200" y="2535525"/>
              <a:ext cx="10725" cy="2225"/>
            </a:xfrm>
            <a:custGeom>
              <a:rect b="b" l="l" r="r" t="t"/>
              <a:pathLst>
                <a:path extrusionOk="0" h="89" w="429">
                  <a:moveTo>
                    <a:pt x="0" y="89"/>
                  </a:moveTo>
                  <a:lnTo>
                    <a:pt x="428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498825" y="2533325"/>
              <a:ext cx="13250" cy="1600"/>
            </a:xfrm>
            <a:custGeom>
              <a:rect b="b" l="l" r="r" t="t"/>
              <a:pathLst>
                <a:path extrusionOk="0" h="64" w="530">
                  <a:moveTo>
                    <a:pt x="530" y="0"/>
                  </a:moveTo>
                  <a:lnTo>
                    <a:pt x="1" y="63"/>
                  </a:lnTo>
                  <a:lnTo>
                    <a:pt x="1" y="63"/>
                  </a:lnTo>
                  <a:lnTo>
                    <a:pt x="379" y="25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1329975" y="2608250"/>
              <a:ext cx="9075" cy="12350"/>
            </a:xfrm>
            <a:custGeom>
              <a:rect b="b" l="l" r="r" t="t"/>
              <a:pathLst>
                <a:path extrusionOk="0" h="494" w="363">
                  <a:moveTo>
                    <a:pt x="357" y="1"/>
                  </a:moveTo>
                  <a:cubicBezTo>
                    <a:pt x="355" y="1"/>
                    <a:pt x="351" y="5"/>
                    <a:pt x="341" y="15"/>
                  </a:cubicBezTo>
                  <a:lnTo>
                    <a:pt x="152" y="242"/>
                  </a:lnTo>
                  <a:cubicBezTo>
                    <a:pt x="89" y="317"/>
                    <a:pt x="51" y="393"/>
                    <a:pt x="1" y="494"/>
                  </a:cubicBezTo>
                  <a:cubicBezTo>
                    <a:pt x="64" y="405"/>
                    <a:pt x="127" y="317"/>
                    <a:pt x="177" y="229"/>
                  </a:cubicBezTo>
                  <a:cubicBezTo>
                    <a:pt x="252" y="133"/>
                    <a:pt x="363" y="1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1366825" y="2579625"/>
              <a:ext cx="5400" cy="4425"/>
            </a:xfrm>
            <a:custGeom>
              <a:rect b="b" l="l" r="r" t="t"/>
              <a:pathLst>
                <a:path extrusionOk="0" h="177" w="216">
                  <a:moveTo>
                    <a:pt x="215" y="1"/>
                  </a:moveTo>
                  <a:cubicBezTo>
                    <a:pt x="204" y="8"/>
                    <a:pt x="193" y="16"/>
                    <a:pt x="182" y="24"/>
                  </a:cubicBezTo>
                  <a:lnTo>
                    <a:pt x="182" y="24"/>
                  </a:lnTo>
                  <a:lnTo>
                    <a:pt x="215" y="1"/>
                  </a:lnTo>
                  <a:close/>
                  <a:moveTo>
                    <a:pt x="182" y="24"/>
                  </a:moveTo>
                  <a:lnTo>
                    <a:pt x="1" y="152"/>
                  </a:lnTo>
                  <a:lnTo>
                    <a:pt x="1" y="177"/>
                  </a:lnTo>
                  <a:cubicBezTo>
                    <a:pt x="65" y="123"/>
                    <a:pt x="121" y="70"/>
                    <a:pt x="182" y="2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1333850" y="2603975"/>
              <a:ext cx="10450" cy="12650"/>
            </a:xfrm>
            <a:custGeom>
              <a:rect b="b" l="l" r="r" t="t"/>
              <a:pathLst>
                <a:path extrusionOk="0" h="506" w="418">
                  <a:moveTo>
                    <a:pt x="414" y="1"/>
                  </a:moveTo>
                  <a:cubicBezTo>
                    <a:pt x="412" y="1"/>
                    <a:pt x="372" y="43"/>
                    <a:pt x="261" y="161"/>
                  </a:cubicBezTo>
                  <a:cubicBezTo>
                    <a:pt x="235" y="195"/>
                    <a:pt x="0" y="505"/>
                    <a:pt x="4" y="505"/>
                  </a:cubicBezTo>
                  <a:cubicBezTo>
                    <a:pt x="6" y="505"/>
                    <a:pt x="57" y="442"/>
                    <a:pt x="198" y="261"/>
                  </a:cubicBezTo>
                  <a:cubicBezTo>
                    <a:pt x="216" y="226"/>
                    <a:pt x="418" y="1"/>
                    <a:pt x="4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1371550" y="2802025"/>
              <a:ext cx="2875" cy="2550"/>
            </a:xfrm>
            <a:custGeom>
              <a:rect b="b" l="l" r="r" t="t"/>
              <a:pathLst>
                <a:path extrusionOk="0" h="102" w="115">
                  <a:moveTo>
                    <a:pt x="14" y="1"/>
                  </a:moveTo>
                  <a:lnTo>
                    <a:pt x="1" y="39"/>
                  </a:lnTo>
                  <a:lnTo>
                    <a:pt x="114" y="10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1521550" y="2897250"/>
              <a:ext cx="21125" cy="8450"/>
            </a:xfrm>
            <a:custGeom>
              <a:rect b="b" l="l" r="r" t="t"/>
              <a:pathLst>
                <a:path extrusionOk="0" h="338" w="845">
                  <a:moveTo>
                    <a:pt x="9" y="0"/>
                  </a:moveTo>
                  <a:cubicBezTo>
                    <a:pt x="0" y="0"/>
                    <a:pt x="396" y="167"/>
                    <a:pt x="375" y="167"/>
                  </a:cubicBezTo>
                  <a:cubicBezTo>
                    <a:pt x="372" y="167"/>
                    <a:pt x="365" y="165"/>
                    <a:pt x="352" y="161"/>
                  </a:cubicBezTo>
                  <a:lnTo>
                    <a:pt x="352" y="161"/>
                  </a:lnTo>
                  <a:cubicBezTo>
                    <a:pt x="628" y="268"/>
                    <a:pt x="810" y="337"/>
                    <a:pt x="835" y="337"/>
                  </a:cubicBezTo>
                  <a:cubicBezTo>
                    <a:pt x="845" y="337"/>
                    <a:pt x="828" y="325"/>
                    <a:pt x="780" y="300"/>
                  </a:cubicBezTo>
                  <a:cubicBezTo>
                    <a:pt x="138" y="35"/>
                    <a:pt x="616" y="262"/>
                    <a:pt x="37" y="10"/>
                  </a:cubicBezTo>
                  <a:cubicBezTo>
                    <a:pt x="19" y="3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1525300" y="2899050"/>
              <a:ext cx="5050" cy="2250"/>
            </a:xfrm>
            <a:custGeom>
              <a:rect b="b" l="l" r="r" t="t"/>
              <a:pathLst>
                <a:path extrusionOk="0" h="90" w="202">
                  <a:moveTo>
                    <a:pt x="0" y="1"/>
                  </a:moveTo>
                  <a:cubicBezTo>
                    <a:pt x="114" y="51"/>
                    <a:pt x="164" y="76"/>
                    <a:pt x="20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516225" y="2419900"/>
              <a:ext cx="8225" cy="7600"/>
            </a:xfrm>
            <a:custGeom>
              <a:rect b="b" l="l" r="r" t="t"/>
              <a:pathLst>
                <a:path extrusionOk="0" h="304" w="329">
                  <a:moveTo>
                    <a:pt x="1" y="1"/>
                  </a:moveTo>
                  <a:lnTo>
                    <a:pt x="1" y="1"/>
                  </a:lnTo>
                  <a:cubicBezTo>
                    <a:pt x="114" y="102"/>
                    <a:pt x="228" y="203"/>
                    <a:pt x="328" y="303"/>
                  </a:cubicBezTo>
                  <a:cubicBezTo>
                    <a:pt x="265" y="240"/>
                    <a:pt x="190" y="165"/>
                    <a:pt x="127" y="1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3531975" y="2434400"/>
              <a:ext cx="6325" cy="6950"/>
            </a:xfrm>
            <a:custGeom>
              <a:rect b="b" l="l" r="r" t="t"/>
              <a:pathLst>
                <a:path extrusionOk="0" h="278" w="253">
                  <a:moveTo>
                    <a:pt x="1" y="1"/>
                  </a:moveTo>
                  <a:lnTo>
                    <a:pt x="64" y="89"/>
                  </a:lnTo>
                  <a:lnTo>
                    <a:pt x="253" y="278"/>
                  </a:lnTo>
                  <a:cubicBezTo>
                    <a:pt x="177" y="202"/>
                    <a:pt x="51" y="64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2206675" y="2883000"/>
              <a:ext cx="8850" cy="3800"/>
            </a:xfrm>
            <a:custGeom>
              <a:rect b="b" l="l" r="r" t="t"/>
              <a:pathLst>
                <a:path extrusionOk="0" h="152" w="354">
                  <a:moveTo>
                    <a:pt x="354" y="0"/>
                  </a:moveTo>
                  <a:lnTo>
                    <a:pt x="26" y="126"/>
                  </a:lnTo>
                  <a:lnTo>
                    <a:pt x="1" y="151"/>
                  </a:lnTo>
                  <a:cubicBezTo>
                    <a:pt x="64" y="126"/>
                    <a:pt x="165" y="88"/>
                    <a:pt x="35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2338375" y="2812425"/>
              <a:ext cx="4425" cy="2225"/>
            </a:xfrm>
            <a:custGeom>
              <a:rect b="b" l="l" r="r" t="t"/>
              <a:pathLst>
                <a:path extrusionOk="0" h="89" w="177">
                  <a:moveTo>
                    <a:pt x="176" y="1"/>
                  </a:moveTo>
                  <a:lnTo>
                    <a:pt x="88" y="38"/>
                  </a:lnTo>
                  <a:lnTo>
                    <a:pt x="0" y="8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2427825" y="2733350"/>
              <a:ext cx="13150" cy="11375"/>
            </a:xfrm>
            <a:custGeom>
              <a:rect b="b" l="l" r="r" t="t"/>
              <a:pathLst>
                <a:path extrusionOk="0" h="455" w="526">
                  <a:moveTo>
                    <a:pt x="497" y="0"/>
                  </a:moveTo>
                  <a:cubicBezTo>
                    <a:pt x="496" y="0"/>
                    <a:pt x="494" y="0"/>
                    <a:pt x="492" y="1"/>
                  </a:cubicBezTo>
                  <a:lnTo>
                    <a:pt x="29" y="429"/>
                  </a:lnTo>
                  <a:lnTo>
                    <a:pt x="29" y="429"/>
                  </a:lnTo>
                  <a:cubicBezTo>
                    <a:pt x="339" y="143"/>
                    <a:pt x="526" y="0"/>
                    <a:pt x="497" y="0"/>
                  </a:cubicBezTo>
                  <a:close/>
                  <a:moveTo>
                    <a:pt x="29" y="429"/>
                  </a:moveTo>
                  <a:cubicBezTo>
                    <a:pt x="19" y="437"/>
                    <a:pt x="10" y="446"/>
                    <a:pt x="1" y="454"/>
                  </a:cubicBezTo>
                  <a:lnTo>
                    <a:pt x="29" y="42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8"/>
          <p:cNvGrpSpPr/>
          <p:nvPr/>
        </p:nvGrpSpPr>
        <p:grpSpPr>
          <a:xfrm flipH="1">
            <a:off x="7590909" y="128159"/>
            <a:ext cx="1418616" cy="172800"/>
            <a:chOff x="134475" y="128159"/>
            <a:chExt cx="1418616" cy="172800"/>
          </a:xfrm>
        </p:grpSpPr>
        <p:sp>
          <p:nvSpPr>
            <p:cNvPr id="515" name="Google Shape;515;p8"/>
            <p:cNvSpPr/>
            <p:nvPr/>
          </p:nvSpPr>
          <p:spPr>
            <a:xfrm>
              <a:off x="134475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757381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1034091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 flipH="1">
            <a:off x="8213815" y="444849"/>
            <a:ext cx="795710" cy="172800"/>
            <a:chOff x="134475" y="444849"/>
            <a:chExt cx="795710" cy="172800"/>
          </a:xfrm>
        </p:grpSpPr>
        <p:sp>
          <p:nvSpPr>
            <p:cNvPr id="519" name="Google Shape;519;p8"/>
            <p:cNvSpPr/>
            <p:nvPr/>
          </p:nvSpPr>
          <p:spPr>
            <a:xfrm>
              <a:off x="134475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411185" y="44653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8"/>
          <p:cNvGrpSpPr/>
          <p:nvPr/>
        </p:nvGrpSpPr>
        <p:grpSpPr>
          <a:xfrm flipH="1">
            <a:off x="7314203" y="761513"/>
            <a:ext cx="1695322" cy="172800"/>
            <a:chOff x="134475" y="761513"/>
            <a:chExt cx="1695322" cy="172800"/>
          </a:xfrm>
        </p:grpSpPr>
        <p:sp>
          <p:nvSpPr>
            <p:cNvPr id="522" name="Google Shape;522;p8"/>
            <p:cNvSpPr/>
            <p:nvPr/>
          </p:nvSpPr>
          <p:spPr>
            <a:xfrm>
              <a:off x="134475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757381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1034091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1656997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8"/>
          <p:cNvGrpSpPr/>
          <p:nvPr/>
        </p:nvGrpSpPr>
        <p:grpSpPr>
          <a:xfrm flipH="1">
            <a:off x="8006596" y="1078190"/>
            <a:ext cx="1002929" cy="174499"/>
            <a:chOff x="134475" y="1078190"/>
            <a:chExt cx="1002929" cy="174499"/>
          </a:xfrm>
        </p:grpSpPr>
        <p:sp>
          <p:nvSpPr>
            <p:cNvPr id="527" name="Google Shape;527;p8"/>
            <p:cNvSpPr/>
            <p:nvPr/>
          </p:nvSpPr>
          <p:spPr>
            <a:xfrm>
              <a:off x="134475" y="107819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41118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8789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964604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8"/>
          <p:cNvGrpSpPr/>
          <p:nvPr/>
        </p:nvGrpSpPr>
        <p:grpSpPr>
          <a:xfrm flipH="1">
            <a:off x="7314203" y="1394867"/>
            <a:ext cx="1695322" cy="172800"/>
            <a:chOff x="134475" y="1394867"/>
            <a:chExt cx="1695322" cy="172800"/>
          </a:xfrm>
        </p:grpSpPr>
        <p:sp>
          <p:nvSpPr>
            <p:cNvPr id="532" name="Google Shape;532;p8"/>
            <p:cNvSpPr/>
            <p:nvPr/>
          </p:nvSpPr>
          <p:spPr>
            <a:xfrm>
              <a:off x="134475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57381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1034091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165699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8"/>
          <p:cNvGrpSpPr/>
          <p:nvPr/>
        </p:nvGrpSpPr>
        <p:grpSpPr>
          <a:xfrm flipH="1">
            <a:off x="7314203" y="1709845"/>
            <a:ext cx="1695322" cy="172800"/>
            <a:chOff x="134475" y="1709845"/>
            <a:chExt cx="1695322" cy="172800"/>
          </a:xfrm>
        </p:grpSpPr>
        <p:sp>
          <p:nvSpPr>
            <p:cNvPr id="537" name="Google Shape;537;p8"/>
            <p:cNvSpPr/>
            <p:nvPr/>
          </p:nvSpPr>
          <p:spPr>
            <a:xfrm>
              <a:off x="134475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757381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138028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165699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8"/>
          <p:cNvGrpSpPr/>
          <p:nvPr/>
        </p:nvGrpSpPr>
        <p:grpSpPr>
          <a:xfrm flipH="1">
            <a:off x="7937109" y="2026522"/>
            <a:ext cx="1072416" cy="172800"/>
            <a:chOff x="134475" y="2026522"/>
            <a:chExt cx="1072416" cy="172800"/>
          </a:xfrm>
        </p:grpSpPr>
        <p:sp>
          <p:nvSpPr>
            <p:cNvPr id="542" name="Google Shape;542;p8"/>
            <p:cNvSpPr/>
            <p:nvPr/>
          </p:nvSpPr>
          <p:spPr>
            <a:xfrm>
              <a:off x="134475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411185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1034091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8"/>
          <p:cNvGrpSpPr/>
          <p:nvPr/>
        </p:nvGrpSpPr>
        <p:grpSpPr>
          <a:xfrm flipH="1">
            <a:off x="8283305" y="2344898"/>
            <a:ext cx="726220" cy="172800"/>
            <a:chOff x="134475" y="2344898"/>
            <a:chExt cx="726220" cy="172800"/>
          </a:xfrm>
        </p:grpSpPr>
        <p:sp>
          <p:nvSpPr>
            <p:cNvPr id="546" name="Google Shape;546;p8"/>
            <p:cNvSpPr/>
            <p:nvPr/>
          </p:nvSpPr>
          <p:spPr>
            <a:xfrm>
              <a:off x="13447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41118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68789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8"/>
          <p:cNvGrpSpPr/>
          <p:nvPr/>
        </p:nvGrpSpPr>
        <p:grpSpPr>
          <a:xfrm flipH="1">
            <a:off x="8213815" y="2942492"/>
            <a:ext cx="795710" cy="172800"/>
            <a:chOff x="134475" y="2942492"/>
            <a:chExt cx="795710" cy="172800"/>
          </a:xfrm>
        </p:grpSpPr>
        <p:sp>
          <p:nvSpPr>
            <p:cNvPr id="550" name="Google Shape;550;p8"/>
            <p:cNvSpPr/>
            <p:nvPr/>
          </p:nvSpPr>
          <p:spPr>
            <a:xfrm>
              <a:off x="134475" y="294249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11185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8"/>
          <p:cNvGrpSpPr/>
          <p:nvPr/>
        </p:nvGrpSpPr>
        <p:grpSpPr>
          <a:xfrm flipH="1">
            <a:off x="7314203" y="3259156"/>
            <a:ext cx="1695322" cy="172800"/>
            <a:chOff x="134475" y="3259156"/>
            <a:chExt cx="1695322" cy="172800"/>
          </a:xfrm>
        </p:grpSpPr>
        <p:sp>
          <p:nvSpPr>
            <p:cNvPr id="553" name="Google Shape;553;p8"/>
            <p:cNvSpPr/>
            <p:nvPr/>
          </p:nvSpPr>
          <p:spPr>
            <a:xfrm>
              <a:off x="134475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757381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1034091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1656997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8"/>
          <p:cNvGrpSpPr/>
          <p:nvPr/>
        </p:nvGrpSpPr>
        <p:grpSpPr>
          <a:xfrm flipH="1">
            <a:off x="8006596" y="3575833"/>
            <a:ext cx="1002929" cy="174499"/>
            <a:chOff x="134475" y="3575833"/>
            <a:chExt cx="1002929" cy="174499"/>
          </a:xfrm>
        </p:grpSpPr>
        <p:sp>
          <p:nvSpPr>
            <p:cNvPr id="558" name="Google Shape;558;p8"/>
            <p:cNvSpPr/>
            <p:nvPr/>
          </p:nvSpPr>
          <p:spPr>
            <a:xfrm>
              <a:off x="134475" y="357583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41118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68789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964604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8"/>
          <p:cNvGrpSpPr/>
          <p:nvPr/>
        </p:nvGrpSpPr>
        <p:grpSpPr>
          <a:xfrm flipH="1">
            <a:off x="7314203" y="3892510"/>
            <a:ext cx="1695322" cy="172800"/>
            <a:chOff x="134475" y="3892510"/>
            <a:chExt cx="1695322" cy="172800"/>
          </a:xfrm>
        </p:grpSpPr>
        <p:sp>
          <p:nvSpPr>
            <p:cNvPr id="563" name="Google Shape;563;p8"/>
            <p:cNvSpPr/>
            <p:nvPr/>
          </p:nvSpPr>
          <p:spPr>
            <a:xfrm>
              <a:off x="134475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757381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1034091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656997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8"/>
          <p:cNvGrpSpPr/>
          <p:nvPr/>
        </p:nvGrpSpPr>
        <p:grpSpPr>
          <a:xfrm flipH="1">
            <a:off x="7314203" y="4207488"/>
            <a:ext cx="1695322" cy="172800"/>
            <a:chOff x="134475" y="4207488"/>
            <a:chExt cx="1695322" cy="172800"/>
          </a:xfrm>
        </p:grpSpPr>
        <p:sp>
          <p:nvSpPr>
            <p:cNvPr id="568" name="Google Shape;568;p8"/>
            <p:cNvSpPr/>
            <p:nvPr/>
          </p:nvSpPr>
          <p:spPr>
            <a:xfrm>
              <a:off x="134475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757381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138028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165699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8"/>
          <p:cNvGrpSpPr/>
          <p:nvPr/>
        </p:nvGrpSpPr>
        <p:grpSpPr>
          <a:xfrm flipH="1">
            <a:off x="7937109" y="4524165"/>
            <a:ext cx="1072416" cy="172800"/>
            <a:chOff x="134475" y="4524165"/>
            <a:chExt cx="1072416" cy="172800"/>
          </a:xfrm>
        </p:grpSpPr>
        <p:sp>
          <p:nvSpPr>
            <p:cNvPr id="573" name="Google Shape;573;p8"/>
            <p:cNvSpPr/>
            <p:nvPr/>
          </p:nvSpPr>
          <p:spPr>
            <a:xfrm>
              <a:off x="134475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411185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1034091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8"/>
          <p:cNvGrpSpPr/>
          <p:nvPr/>
        </p:nvGrpSpPr>
        <p:grpSpPr>
          <a:xfrm flipH="1">
            <a:off x="8283305" y="4842541"/>
            <a:ext cx="726220" cy="172800"/>
            <a:chOff x="134475" y="4842541"/>
            <a:chExt cx="726220" cy="172800"/>
          </a:xfrm>
        </p:grpSpPr>
        <p:sp>
          <p:nvSpPr>
            <p:cNvPr id="577" name="Google Shape;577;p8"/>
            <p:cNvSpPr/>
            <p:nvPr/>
          </p:nvSpPr>
          <p:spPr>
            <a:xfrm>
              <a:off x="13447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41118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68789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8"/>
          <p:cNvGrpSpPr/>
          <p:nvPr/>
        </p:nvGrpSpPr>
        <p:grpSpPr>
          <a:xfrm flipH="1">
            <a:off x="7314169" y="2625802"/>
            <a:ext cx="1695356" cy="172800"/>
            <a:chOff x="134475" y="2625802"/>
            <a:chExt cx="1695356" cy="172800"/>
          </a:xfrm>
        </p:grpSpPr>
        <p:sp>
          <p:nvSpPr>
            <p:cNvPr id="581" name="Google Shape;581;p8"/>
            <p:cNvSpPr/>
            <p:nvPr/>
          </p:nvSpPr>
          <p:spPr>
            <a:xfrm>
              <a:off x="134475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75738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1034091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165703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8"/>
          <p:cNvGrpSpPr/>
          <p:nvPr/>
        </p:nvGrpSpPr>
        <p:grpSpPr>
          <a:xfrm>
            <a:off x="6716025" y="3980800"/>
            <a:ext cx="2618175" cy="1034550"/>
            <a:chOff x="453575" y="4356350"/>
            <a:chExt cx="2618175" cy="1034550"/>
          </a:xfrm>
        </p:grpSpPr>
        <p:sp>
          <p:nvSpPr>
            <p:cNvPr id="586" name="Google Shape;586;p8"/>
            <p:cNvSpPr/>
            <p:nvPr/>
          </p:nvSpPr>
          <p:spPr>
            <a:xfrm>
              <a:off x="3020375" y="4946700"/>
              <a:ext cx="27450" cy="3475"/>
            </a:xfrm>
            <a:custGeom>
              <a:rect b="b" l="l" r="r" t="t"/>
              <a:pathLst>
                <a:path extrusionOk="0" h="139" w="1098">
                  <a:moveTo>
                    <a:pt x="64" y="0"/>
                  </a:moveTo>
                  <a:cubicBezTo>
                    <a:pt x="1" y="0"/>
                    <a:pt x="366" y="51"/>
                    <a:pt x="429" y="63"/>
                  </a:cubicBezTo>
                  <a:lnTo>
                    <a:pt x="1044" y="133"/>
                  </a:lnTo>
                  <a:lnTo>
                    <a:pt x="1044" y="133"/>
                  </a:lnTo>
                  <a:cubicBezTo>
                    <a:pt x="694" y="92"/>
                    <a:pt x="100" y="12"/>
                    <a:pt x="64" y="0"/>
                  </a:cubicBezTo>
                  <a:close/>
                  <a:moveTo>
                    <a:pt x="1044" y="133"/>
                  </a:moveTo>
                  <a:lnTo>
                    <a:pt x="1044" y="133"/>
                  </a:lnTo>
                  <a:cubicBezTo>
                    <a:pt x="1063" y="135"/>
                    <a:pt x="1080" y="137"/>
                    <a:pt x="1097" y="139"/>
                  </a:cubicBezTo>
                  <a:lnTo>
                    <a:pt x="1044" y="13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3005900" y="4945425"/>
              <a:ext cx="25625" cy="2975"/>
            </a:xfrm>
            <a:custGeom>
              <a:rect b="b" l="l" r="r" t="t"/>
              <a:pathLst>
                <a:path extrusionOk="0" h="119" w="1025">
                  <a:moveTo>
                    <a:pt x="0" y="1"/>
                  </a:moveTo>
                  <a:lnTo>
                    <a:pt x="0" y="1"/>
                  </a:lnTo>
                  <a:cubicBezTo>
                    <a:pt x="732" y="92"/>
                    <a:pt x="980" y="118"/>
                    <a:pt x="1016" y="118"/>
                  </a:cubicBezTo>
                  <a:cubicBezTo>
                    <a:pt x="1024" y="118"/>
                    <a:pt x="1021" y="117"/>
                    <a:pt x="1008" y="1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2914850" y="4934400"/>
              <a:ext cx="25550" cy="2550"/>
            </a:xfrm>
            <a:custGeom>
              <a:rect b="b" l="l" r="r" t="t"/>
              <a:pathLst>
                <a:path extrusionOk="0" h="102" w="1022">
                  <a:moveTo>
                    <a:pt x="1" y="1"/>
                  </a:moveTo>
                  <a:lnTo>
                    <a:pt x="442" y="51"/>
                  </a:lnTo>
                  <a:lnTo>
                    <a:pt x="1021" y="102"/>
                  </a:lnTo>
                  <a:lnTo>
                    <a:pt x="1021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2813425" y="4924325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2791050" y="4922750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2943525" y="4937875"/>
              <a:ext cx="19550" cy="2550"/>
            </a:xfrm>
            <a:custGeom>
              <a:rect b="b" l="l" r="r" t="t"/>
              <a:pathLst>
                <a:path extrusionOk="0" h="102" w="782">
                  <a:moveTo>
                    <a:pt x="0" y="0"/>
                  </a:moveTo>
                  <a:lnTo>
                    <a:pt x="391" y="51"/>
                  </a:lnTo>
                  <a:lnTo>
                    <a:pt x="782" y="101"/>
                  </a:lnTo>
                  <a:cubicBezTo>
                    <a:pt x="706" y="89"/>
                    <a:pt x="555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2931875" y="4936925"/>
              <a:ext cx="21750" cy="2550"/>
            </a:xfrm>
            <a:custGeom>
              <a:rect b="b" l="l" r="r" t="t"/>
              <a:pathLst>
                <a:path extrusionOk="0" h="102" w="870">
                  <a:moveTo>
                    <a:pt x="0" y="1"/>
                  </a:moveTo>
                  <a:lnTo>
                    <a:pt x="857" y="101"/>
                  </a:lnTo>
                  <a:lnTo>
                    <a:pt x="870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2963375" y="4940400"/>
              <a:ext cx="2525" cy="325"/>
            </a:xfrm>
            <a:custGeom>
              <a:rect b="b" l="l" r="r" t="t"/>
              <a:pathLst>
                <a:path extrusionOk="0" h="13" w="101">
                  <a:moveTo>
                    <a:pt x="0" y="0"/>
                  </a:moveTo>
                  <a:lnTo>
                    <a:pt x="36" y="5"/>
                  </a:lnTo>
                  <a:lnTo>
                    <a:pt x="36" y="5"/>
                  </a:lnTo>
                  <a:cubicBezTo>
                    <a:pt x="22" y="2"/>
                    <a:pt x="10" y="0"/>
                    <a:pt x="0" y="0"/>
                  </a:cubicBezTo>
                  <a:close/>
                  <a:moveTo>
                    <a:pt x="36" y="5"/>
                  </a:moveTo>
                  <a:cubicBezTo>
                    <a:pt x="56" y="8"/>
                    <a:pt x="78" y="13"/>
                    <a:pt x="101" y="13"/>
                  </a:cubicBezTo>
                  <a:lnTo>
                    <a:pt x="36" y="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3043000" y="4950825"/>
              <a:ext cx="28750" cy="3150"/>
            </a:xfrm>
            <a:custGeom>
              <a:rect b="b" l="l" r="r" t="t"/>
              <a:pathLst>
                <a:path extrusionOk="0" h="126" w="1150">
                  <a:moveTo>
                    <a:pt x="24" y="1"/>
                  </a:moveTo>
                  <a:cubicBezTo>
                    <a:pt x="1" y="1"/>
                    <a:pt x="130" y="21"/>
                    <a:pt x="520" y="75"/>
                  </a:cubicBezTo>
                  <a:cubicBezTo>
                    <a:pt x="621" y="75"/>
                    <a:pt x="723" y="80"/>
                    <a:pt x="823" y="89"/>
                  </a:cubicBezTo>
                  <a:lnTo>
                    <a:pt x="823" y="89"/>
                  </a:lnTo>
                  <a:cubicBezTo>
                    <a:pt x="459" y="48"/>
                    <a:pt x="61" y="1"/>
                    <a:pt x="24" y="1"/>
                  </a:cubicBezTo>
                  <a:close/>
                  <a:moveTo>
                    <a:pt x="823" y="89"/>
                  </a:moveTo>
                  <a:cubicBezTo>
                    <a:pt x="940" y="102"/>
                    <a:pt x="1053" y="115"/>
                    <a:pt x="1150" y="125"/>
                  </a:cubicBezTo>
                  <a:cubicBezTo>
                    <a:pt x="1044" y="112"/>
                    <a:pt x="934" y="99"/>
                    <a:pt x="823" y="8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2977850" y="4942600"/>
              <a:ext cx="28700" cy="3175"/>
            </a:xfrm>
            <a:custGeom>
              <a:rect b="b" l="l" r="r" t="t"/>
              <a:pathLst>
                <a:path extrusionOk="0" h="127" w="1148">
                  <a:moveTo>
                    <a:pt x="1" y="0"/>
                  </a:moveTo>
                  <a:lnTo>
                    <a:pt x="1046" y="123"/>
                  </a:lnTo>
                  <a:lnTo>
                    <a:pt x="1046" y="123"/>
                  </a:lnTo>
                  <a:cubicBezTo>
                    <a:pt x="1015" y="118"/>
                    <a:pt x="973" y="110"/>
                    <a:pt x="993" y="110"/>
                  </a:cubicBezTo>
                  <a:cubicBezTo>
                    <a:pt x="994" y="110"/>
                    <a:pt x="994" y="110"/>
                    <a:pt x="995" y="110"/>
                  </a:cubicBezTo>
                  <a:lnTo>
                    <a:pt x="995" y="110"/>
                  </a:lnTo>
                  <a:lnTo>
                    <a:pt x="1" y="0"/>
                  </a:lnTo>
                  <a:close/>
                  <a:moveTo>
                    <a:pt x="1046" y="123"/>
                  </a:moveTo>
                  <a:cubicBezTo>
                    <a:pt x="1057" y="125"/>
                    <a:pt x="1067" y="126"/>
                    <a:pt x="1072" y="126"/>
                  </a:cubicBezTo>
                  <a:lnTo>
                    <a:pt x="1046" y="123"/>
                  </a:lnTo>
                  <a:close/>
                  <a:moveTo>
                    <a:pt x="995" y="110"/>
                  </a:moveTo>
                  <a:lnTo>
                    <a:pt x="1147" y="126"/>
                  </a:lnTo>
                  <a:cubicBezTo>
                    <a:pt x="1053" y="114"/>
                    <a:pt x="1010" y="110"/>
                    <a:pt x="995" y="1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2964950" y="4941025"/>
              <a:ext cx="12925" cy="1600"/>
            </a:xfrm>
            <a:custGeom>
              <a:rect b="b" l="l" r="r" t="t"/>
              <a:pathLst>
                <a:path extrusionOk="0" h="64" w="517">
                  <a:moveTo>
                    <a:pt x="0" y="0"/>
                  </a:moveTo>
                  <a:lnTo>
                    <a:pt x="517" y="63"/>
                  </a:lnTo>
                  <a:lnTo>
                    <a:pt x="1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2798600" y="4924000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2891225" y="4932525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2657475" y="4914250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2843350" y="4928100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2751675" y="4919925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2885875" y="4931975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2872000" y="4930625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2584575" y="4912750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2660325" y="4914250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2721125" y="4918025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3024075" y="4949375"/>
              <a:ext cx="4525" cy="500"/>
            </a:xfrm>
            <a:custGeom>
              <a:rect b="b" l="l" r="r" t="t"/>
              <a:pathLst>
                <a:path extrusionOk="0" h="20" w="181">
                  <a:moveTo>
                    <a:pt x="3" y="0"/>
                  </a:moveTo>
                  <a:cubicBezTo>
                    <a:pt x="1" y="0"/>
                    <a:pt x="48" y="7"/>
                    <a:pt x="118" y="19"/>
                  </a:cubicBezTo>
                  <a:lnTo>
                    <a:pt x="181" y="19"/>
                  </a:lnTo>
                  <a:cubicBezTo>
                    <a:pt x="55" y="7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2981725" y="4943525"/>
              <a:ext cx="59225" cy="7750"/>
            </a:xfrm>
            <a:custGeom>
              <a:rect b="b" l="l" r="r" t="t"/>
              <a:pathLst>
                <a:path extrusionOk="0" h="310" w="2369">
                  <a:moveTo>
                    <a:pt x="11" y="0"/>
                  </a:moveTo>
                  <a:cubicBezTo>
                    <a:pt x="0" y="0"/>
                    <a:pt x="73" y="11"/>
                    <a:pt x="201" y="28"/>
                  </a:cubicBezTo>
                  <a:lnTo>
                    <a:pt x="201" y="28"/>
                  </a:lnTo>
                  <a:cubicBezTo>
                    <a:pt x="139" y="19"/>
                    <a:pt x="82" y="11"/>
                    <a:pt x="22" y="1"/>
                  </a:cubicBezTo>
                  <a:cubicBezTo>
                    <a:pt x="16" y="1"/>
                    <a:pt x="13" y="0"/>
                    <a:pt x="11" y="0"/>
                  </a:cubicBezTo>
                  <a:close/>
                  <a:moveTo>
                    <a:pt x="201" y="28"/>
                  </a:moveTo>
                  <a:lnTo>
                    <a:pt x="201" y="28"/>
                  </a:lnTo>
                  <a:cubicBezTo>
                    <a:pt x="389" y="55"/>
                    <a:pt x="613" y="86"/>
                    <a:pt x="1030" y="152"/>
                  </a:cubicBezTo>
                  <a:cubicBezTo>
                    <a:pt x="1181" y="165"/>
                    <a:pt x="1295" y="178"/>
                    <a:pt x="1786" y="241"/>
                  </a:cubicBezTo>
                  <a:cubicBezTo>
                    <a:pt x="1931" y="258"/>
                    <a:pt x="1975" y="264"/>
                    <a:pt x="1972" y="264"/>
                  </a:cubicBezTo>
                  <a:cubicBezTo>
                    <a:pt x="1967" y="264"/>
                    <a:pt x="1852" y="251"/>
                    <a:pt x="1819" y="251"/>
                  </a:cubicBezTo>
                  <a:cubicBezTo>
                    <a:pt x="1812" y="251"/>
                    <a:pt x="1809" y="252"/>
                    <a:pt x="1812" y="253"/>
                  </a:cubicBezTo>
                  <a:cubicBezTo>
                    <a:pt x="1994" y="269"/>
                    <a:pt x="2349" y="310"/>
                    <a:pt x="2361" y="310"/>
                  </a:cubicBezTo>
                  <a:cubicBezTo>
                    <a:pt x="2368" y="310"/>
                    <a:pt x="2255" y="295"/>
                    <a:pt x="1912" y="253"/>
                  </a:cubicBezTo>
                  <a:lnTo>
                    <a:pt x="1774" y="228"/>
                  </a:lnTo>
                  <a:cubicBezTo>
                    <a:pt x="1203" y="159"/>
                    <a:pt x="525" y="72"/>
                    <a:pt x="201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2844300" y="4929050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2633550" y="4912975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2569750" y="4911256"/>
              <a:ext cx="28849" cy="25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1402125" y="4886525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1324625" y="4939550"/>
              <a:ext cx="2875" cy="3375"/>
            </a:xfrm>
            <a:custGeom>
              <a:rect b="b" l="l" r="r" t="t"/>
              <a:pathLst>
                <a:path extrusionOk="0" h="135" w="115">
                  <a:moveTo>
                    <a:pt x="109" y="0"/>
                  </a:moveTo>
                  <a:cubicBezTo>
                    <a:pt x="106" y="0"/>
                    <a:pt x="88" y="18"/>
                    <a:pt x="51" y="59"/>
                  </a:cubicBezTo>
                  <a:lnTo>
                    <a:pt x="0" y="135"/>
                  </a:lnTo>
                  <a:cubicBezTo>
                    <a:pt x="73" y="55"/>
                    <a:pt x="114" y="0"/>
                    <a:pt x="1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2754200" y="5165000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1959700" y="4867300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1922850" y="4871725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1839675" y="5039275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2109975" y="5092225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1370625" y="4902900"/>
              <a:ext cx="9475" cy="5375"/>
            </a:xfrm>
            <a:custGeom>
              <a:rect b="b" l="l" r="r" t="t"/>
              <a:pathLst>
                <a:path extrusionOk="0" h="215" w="379">
                  <a:moveTo>
                    <a:pt x="366" y="1"/>
                  </a:moveTo>
                  <a:cubicBezTo>
                    <a:pt x="240" y="64"/>
                    <a:pt x="114" y="127"/>
                    <a:pt x="0" y="215"/>
                  </a:cubicBezTo>
                  <a:cubicBezTo>
                    <a:pt x="265" y="51"/>
                    <a:pt x="378" y="1"/>
                    <a:pt x="3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2122575" y="5130350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700575" y="4898450"/>
              <a:ext cx="1800" cy="3850"/>
            </a:xfrm>
            <a:custGeom>
              <a:rect b="b" l="l" r="r" t="t"/>
              <a:pathLst>
                <a:path extrusionOk="0" h="154" w="72">
                  <a:moveTo>
                    <a:pt x="65" y="1"/>
                  </a:moveTo>
                  <a:cubicBezTo>
                    <a:pt x="65" y="1"/>
                    <a:pt x="64" y="1"/>
                    <a:pt x="63" y="2"/>
                  </a:cubicBezTo>
                  <a:lnTo>
                    <a:pt x="0" y="153"/>
                  </a:lnTo>
                  <a:cubicBezTo>
                    <a:pt x="46" y="61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47150" y="4434775"/>
              <a:ext cx="15775" cy="14850"/>
            </a:xfrm>
            <a:custGeom>
              <a:rect b="b" l="l" r="r" t="t"/>
              <a:pathLst>
                <a:path extrusionOk="0" h="594" w="631">
                  <a:moveTo>
                    <a:pt x="0" y="1"/>
                  </a:moveTo>
                  <a:lnTo>
                    <a:pt x="631" y="593"/>
                  </a:lnTo>
                  <a:cubicBezTo>
                    <a:pt x="404" y="366"/>
                    <a:pt x="152" y="139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2371125" y="4911625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2424050" y="4910475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2245050" y="5236400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2373650" y="4910775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2386550" y="4910150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2354425" y="4911725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1158850" y="5388975"/>
              <a:ext cx="10500" cy="500"/>
            </a:xfrm>
            <a:custGeom>
              <a:rect b="b" l="l" r="r" t="t"/>
              <a:pathLst>
                <a:path extrusionOk="0" h="20" w="420">
                  <a:moveTo>
                    <a:pt x="306" y="1"/>
                  </a:moveTo>
                  <a:cubicBezTo>
                    <a:pt x="66" y="13"/>
                    <a:pt x="0" y="20"/>
                    <a:pt x="41" y="20"/>
                  </a:cubicBezTo>
                  <a:cubicBezTo>
                    <a:pt x="82" y="20"/>
                    <a:pt x="230" y="13"/>
                    <a:pt x="4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2577775" y="4970325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2539025" y="4953950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453575" y="4356350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1942050" y="4871400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1839050" y="5037100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2392550" y="5302025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2468475" y="4908575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2708975" y="4918925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2518250" y="4910150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2558250" y="4911100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2314900" y="4914525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2516025" y="4911100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2389700" y="4911100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2426575" y="4910475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2464375" y="4910775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2111725" y="5034800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2172975" y="4967475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2115300" y="5022875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2431300" y="5314000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2750575" y="5170125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2752300" y="5197450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461775" y="4362025"/>
              <a:ext cx="18625" cy="15450"/>
            </a:xfrm>
            <a:custGeom>
              <a:rect b="b" l="l" r="r" t="t"/>
              <a:pathLst>
                <a:path extrusionOk="0" h="618" w="745">
                  <a:moveTo>
                    <a:pt x="1" y="0"/>
                  </a:moveTo>
                  <a:lnTo>
                    <a:pt x="479" y="403"/>
                  </a:lnTo>
                  <a:lnTo>
                    <a:pt x="744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421325" y="5032375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425750" y="4881800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1668300" y="4893450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"/>
          <p:cNvSpPr txBox="1"/>
          <p:nvPr>
            <p:ph type="title"/>
          </p:nvPr>
        </p:nvSpPr>
        <p:spPr>
          <a:xfrm>
            <a:off x="2971800" y="922550"/>
            <a:ext cx="3857100" cy="10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7" name="Google Shape;657;p9"/>
          <p:cNvSpPr txBox="1"/>
          <p:nvPr>
            <p:ph idx="1" type="subTitle"/>
          </p:nvPr>
        </p:nvSpPr>
        <p:spPr>
          <a:xfrm>
            <a:off x="2971800" y="2022050"/>
            <a:ext cx="3857100" cy="25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58" name="Google Shape;658;p9"/>
          <p:cNvGrpSpPr/>
          <p:nvPr/>
        </p:nvGrpSpPr>
        <p:grpSpPr>
          <a:xfrm>
            <a:off x="7858191" y="128159"/>
            <a:ext cx="1141909" cy="4887182"/>
            <a:chOff x="7858191" y="128159"/>
            <a:chExt cx="1141909" cy="4887182"/>
          </a:xfrm>
        </p:grpSpPr>
        <p:grpSp>
          <p:nvGrpSpPr>
            <p:cNvPr id="659" name="Google Shape;659;p9"/>
            <p:cNvGrpSpPr/>
            <p:nvPr/>
          </p:nvGrpSpPr>
          <p:grpSpPr>
            <a:xfrm flipH="1">
              <a:off x="7858191" y="128159"/>
              <a:ext cx="1141909" cy="4887182"/>
              <a:chOff x="2548991" y="128159"/>
              <a:chExt cx="1141909" cy="4887182"/>
            </a:xfrm>
          </p:grpSpPr>
          <p:sp>
            <p:nvSpPr>
              <p:cNvPr id="660" name="Google Shape;660;p9"/>
              <p:cNvSpPr/>
              <p:nvPr/>
            </p:nvSpPr>
            <p:spPr>
              <a:xfrm>
                <a:off x="2549000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2549006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2825710" y="4469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3171906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2549000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2549006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25489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3171906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2549000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3448593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2549000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3171906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3171900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2549000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31718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2549000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2549010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2825706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2825710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2825710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2549010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2825700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2549000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3171906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3448606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2549006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9"/>
              <p:cNvSpPr/>
              <p:nvPr/>
            </p:nvSpPr>
            <p:spPr>
              <a:xfrm>
                <a:off x="2825688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9"/>
              <p:cNvSpPr/>
              <p:nvPr/>
            </p:nvSpPr>
            <p:spPr>
              <a:xfrm>
                <a:off x="2549000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2825688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2549006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2825706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2549006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2825706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2821900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3171900" y="48424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5" name="Google Shape;695;p9"/>
            <p:cNvSpPr/>
            <p:nvPr/>
          </p:nvSpPr>
          <p:spPr>
            <a:xfrm flipH="1">
              <a:off x="8273885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 flipH="1">
              <a:off x="7927641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 flipH="1">
              <a:off x="7927685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 flipH="1">
              <a:off x="8201260" y="16912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 flipH="1">
              <a:off x="7927641" y="23312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" name="Google Shape;700;p9"/>
          <p:cNvSpPr/>
          <p:nvPr/>
        </p:nvSpPr>
        <p:spPr>
          <a:xfrm>
            <a:off x="7857775" y="0"/>
            <a:ext cx="2219025" cy="637625"/>
          </a:xfrm>
          <a:custGeom>
            <a:rect b="b" l="l" r="r" t="t"/>
            <a:pathLst>
              <a:path extrusionOk="0" h="25505" w="88761">
                <a:moveTo>
                  <a:pt x="75807" y="89"/>
                </a:moveTo>
                <a:lnTo>
                  <a:pt x="75807" y="89"/>
                </a:lnTo>
                <a:cubicBezTo>
                  <a:pt x="75865" y="97"/>
                  <a:pt x="76000" y="111"/>
                  <a:pt x="76171" y="123"/>
                </a:cubicBezTo>
                <a:lnTo>
                  <a:pt x="76171" y="123"/>
                </a:lnTo>
                <a:cubicBezTo>
                  <a:pt x="76051" y="111"/>
                  <a:pt x="75932" y="97"/>
                  <a:pt x="75807" y="89"/>
                </a:cubicBezTo>
                <a:close/>
                <a:moveTo>
                  <a:pt x="80479" y="696"/>
                </a:moveTo>
                <a:cubicBezTo>
                  <a:pt x="80456" y="696"/>
                  <a:pt x="80738" y="747"/>
                  <a:pt x="80971" y="791"/>
                </a:cubicBezTo>
                <a:lnTo>
                  <a:pt x="80971" y="791"/>
                </a:lnTo>
                <a:lnTo>
                  <a:pt x="80558" y="706"/>
                </a:lnTo>
                <a:cubicBezTo>
                  <a:pt x="80509" y="699"/>
                  <a:pt x="80485" y="696"/>
                  <a:pt x="80479" y="696"/>
                </a:cubicBezTo>
                <a:close/>
                <a:moveTo>
                  <a:pt x="61797" y="2081"/>
                </a:moveTo>
                <a:cubicBezTo>
                  <a:pt x="61801" y="2081"/>
                  <a:pt x="61762" y="2099"/>
                  <a:pt x="61719" y="2118"/>
                </a:cubicBezTo>
                <a:lnTo>
                  <a:pt x="61581" y="2168"/>
                </a:lnTo>
                <a:cubicBezTo>
                  <a:pt x="61738" y="2103"/>
                  <a:pt x="61793" y="2081"/>
                  <a:pt x="61797" y="2081"/>
                </a:cubicBezTo>
                <a:close/>
                <a:moveTo>
                  <a:pt x="86486" y="2493"/>
                </a:moveTo>
                <a:lnTo>
                  <a:pt x="86486" y="2493"/>
                </a:lnTo>
                <a:cubicBezTo>
                  <a:pt x="86493" y="2498"/>
                  <a:pt x="86517" y="2510"/>
                  <a:pt x="86568" y="2533"/>
                </a:cubicBezTo>
                <a:cubicBezTo>
                  <a:pt x="86540" y="2519"/>
                  <a:pt x="86513" y="2506"/>
                  <a:pt x="86486" y="2493"/>
                </a:cubicBezTo>
                <a:close/>
                <a:moveTo>
                  <a:pt x="59640" y="2912"/>
                </a:moveTo>
                <a:cubicBezTo>
                  <a:pt x="59616" y="2926"/>
                  <a:pt x="59601" y="2935"/>
                  <a:pt x="59594" y="2941"/>
                </a:cubicBezTo>
                <a:lnTo>
                  <a:pt x="59594" y="2941"/>
                </a:lnTo>
                <a:cubicBezTo>
                  <a:pt x="59610" y="2931"/>
                  <a:pt x="59625" y="2921"/>
                  <a:pt x="59640" y="2912"/>
                </a:cubicBezTo>
                <a:close/>
                <a:moveTo>
                  <a:pt x="56830" y="4606"/>
                </a:moveTo>
                <a:cubicBezTo>
                  <a:pt x="56739" y="4668"/>
                  <a:pt x="56650" y="4732"/>
                  <a:pt x="56565" y="4802"/>
                </a:cubicBezTo>
                <a:lnTo>
                  <a:pt x="56830" y="4606"/>
                </a:lnTo>
                <a:close/>
                <a:moveTo>
                  <a:pt x="7291" y="8265"/>
                </a:moveTo>
                <a:cubicBezTo>
                  <a:pt x="7131" y="8288"/>
                  <a:pt x="6993" y="8314"/>
                  <a:pt x="6905" y="8330"/>
                </a:cubicBezTo>
                <a:cubicBezTo>
                  <a:pt x="7034" y="8307"/>
                  <a:pt x="7162" y="8285"/>
                  <a:pt x="7291" y="8265"/>
                </a:cubicBezTo>
                <a:close/>
                <a:moveTo>
                  <a:pt x="3311" y="9441"/>
                </a:moveTo>
                <a:cubicBezTo>
                  <a:pt x="3296" y="9449"/>
                  <a:pt x="3289" y="9454"/>
                  <a:pt x="3287" y="9454"/>
                </a:cubicBezTo>
                <a:cubicBezTo>
                  <a:pt x="3287" y="9454"/>
                  <a:pt x="3287" y="9453"/>
                  <a:pt x="3289" y="9451"/>
                </a:cubicBezTo>
                <a:cubicBezTo>
                  <a:pt x="3294" y="9449"/>
                  <a:pt x="3301" y="9445"/>
                  <a:pt x="3311" y="9441"/>
                </a:cubicBezTo>
                <a:close/>
                <a:moveTo>
                  <a:pt x="2381" y="10095"/>
                </a:moveTo>
                <a:lnTo>
                  <a:pt x="2381" y="10095"/>
                </a:lnTo>
                <a:cubicBezTo>
                  <a:pt x="2287" y="10160"/>
                  <a:pt x="2195" y="10227"/>
                  <a:pt x="2105" y="10296"/>
                </a:cubicBezTo>
                <a:lnTo>
                  <a:pt x="2381" y="10095"/>
                </a:lnTo>
                <a:close/>
                <a:moveTo>
                  <a:pt x="50265" y="10837"/>
                </a:moveTo>
                <a:lnTo>
                  <a:pt x="50265" y="10837"/>
                </a:lnTo>
                <a:cubicBezTo>
                  <a:pt x="50170" y="10933"/>
                  <a:pt x="50082" y="11035"/>
                  <a:pt x="50001" y="11145"/>
                </a:cubicBezTo>
                <a:lnTo>
                  <a:pt x="50001" y="11145"/>
                </a:lnTo>
                <a:lnTo>
                  <a:pt x="50265" y="10837"/>
                </a:lnTo>
                <a:close/>
                <a:moveTo>
                  <a:pt x="49663" y="11744"/>
                </a:moveTo>
                <a:lnTo>
                  <a:pt x="49663" y="11744"/>
                </a:lnTo>
                <a:cubicBezTo>
                  <a:pt x="49641" y="11770"/>
                  <a:pt x="49619" y="11795"/>
                  <a:pt x="49597" y="11820"/>
                </a:cubicBezTo>
                <a:cubicBezTo>
                  <a:pt x="49633" y="11784"/>
                  <a:pt x="49653" y="11760"/>
                  <a:pt x="49663" y="11744"/>
                </a:cubicBezTo>
                <a:close/>
                <a:moveTo>
                  <a:pt x="40777" y="19721"/>
                </a:moveTo>
                <a:lnTo>
                  <a:pt x="40777" y="19721"/>
                </a:lnTo>
                <a:cubicBezTo>
                  <a:pt x="40754" y="19736"/>
                  <a:pt x="40738" y="19747"/>
                  <a:pt x="40726" y="19756"/>
                </a:cubicBezTo>
                <a:lnTo>
                  <a:pt x="40726" y="19756"/>
                </a:lnTo>
                <a:cubicBezTo>
                  <a:pt x="40743" y="19744"/>
                  <a:pt x="40760" y="19733"/>
                  <a:pt x="40777" y="19721"/>
                </a:cubicBezTo>
                <a:close/>
                <a:moveTo>
                  <a:pt x="40210" y="20086"/>
                </a:moveTo>
                <a:lnTo>
                  <a:pt x="40210" y="20086"/>
                </a:lnTo>
                <a:cubicBezTo>
                  <a:pt x="40166" y="20111"/>
                  <a:pt x="40129" y="20134"/>
                  <a:pt x="40102" y="20152"/>
                </a:cubicBezTo>
                <a:lnTo>
                  <a:pt x="40102" y="20152"/>
                </a:lnTo>
                <a:cubicBezTo>
                  <a:pt x="40138" y="20130"/>
                  <a:pt x="40173" y="20108"/>
                  <a:pt x="40210" y="20086"/>
                </a:cubicBezTo>
                <a:close/>
                <a:moveTo>
                  <a:pt x="37601" y="21561"/>
                </a:moveTo>
                <a:lnTo>
                  <a:pt x="37601" y="21561"/>
                </a:lnTo>
                <a:cubicBezTo>
                  <a:pt x="37425" y="21662"/>
                  <a:pt x="37236" y="21750"/>
                  <a:pt x="37059" y="21825"/>
                </a:cubicBezTo>
                <a:cubicBezTo>
                  <a:pt x="37198" y="21762"/>
                  <a:pt x="37488" y="21611"/>
                  <a:pt x="37601" y="21561"/>
                </a:cubicBezTo>
                <a:close/>
                <a:moveTo>
                  <a:pt x="7101" y="22114"/>
                </a:moveTo>
                <a:cubicBezTo>
                  <a:pt x="7220" y="22174"/>
                  <a:pt x="7340" y="22233"/>
                  <a:pt x="7460" y="22292"/>
                </a:cubicBezTo>
                <a:cubicBezTo>
                  <a:pt x="7382" y="22253"/>
                  <a:pt x="7218" y="22171"/>
                  <a:pt x="7101" y="22114"/>
                </a:cubicBezTo>
                <a:close/>
                <a:moveTo>
                  <a:pt x="11937" y="24023"/>
                </a:moveTo>
                <a:lnTo>
                  <a:pt x="12009" y="24043"/>
                </a:lnTo>
                <a:cubicBezTo>
                  <a:pt x="11971" y="24030"/>
                  <a:pt x="11950" y="24024"/>
                  <a:pt x="11937" y="24023"/>
                </a:cubicBezTo>
                <a:close/>
                <a:moveTo>
                  <a:pt x="12299" y="24119"/>
                </a:moveTo>
                <a:lnTo>
                  <a:pt x="12372" y="24142"/>
                </a:lnTo>
                <a:lnTo>
                  <a:pt x="12372" y="24142"/>
                </a:lnTo>
                <a:cubicBezTo>
                  <a:pt x="12360" y="24137"/>
                  <a:pt x="12336" y="24129"/>
                  <a:pt x="12299" y="24119"/>
                </a:cubicBezTo>
                <a:close/>
                <a:moveTo>
                  <a:pt x="12122" y="24169"/>
                </a:moveTo>
                <a:cubicBezTo>
                  <a:pt x="12133" y="24172"/>
                  <a:pt x="12143" y="24175"/>
                  <a:pt x="12152" y="24177"/>
                </a:cubicBezTo>
                <a:lnTo>
                  <a:pt x="12152" y="24177"/>
                </a:lnTo>
                <a:cubicBezTo>
                  <a:pt x="12142" y="24174"/>
                  <a:pt x="12132" y="24172"/>
                  <a:pt x="12122" y="24169"/>
                </a:cubicBezTo>
                <a:close/>
                <a:moveTo>
                  <a:pt x="9539" y="8002"/>
                </a:moveTo>
                <a:cubicBezTo>
                  <a:pt x="9249" y="8002"/>
                  <a:pt x="9388" y="8015"/>
                  <a:pt x="8947" y="8015"/>
                </a:cubicBezTo>
                <a:cubicBezTo>
                  <a:pt x="9136" y="8015"/>
                  <a:pt x="8745" y="8040"/>
                  <a:pt x="8367" y="8078"/>
                </a:cubicBezTo>
                <a:cubicBezTo>
                  <a:pt x="8077" y="8108"/>
                  <a:pt x="7802" y="8146"/>
                  <a:pt x="7860" y="8148"/>
                </a:cubicBezTo>
                <a:lnTo>
                  <a:pt x="7860" y="8148"/>
                </a:lnTo>
                <a:cubicBezTo>
                  <a:pt x="7679" y="8159"/>
                  <a:pt x="7513" y="8173"/>
                  <a:pt x="7346" y="8204"/>
                </a:cubicBezTo>
                <a:cubicBezTo>
                  <a:pt x="7145" y="8242"/>
                  <a:pt x="6905" y="8279"/>
                  <a:pt x="6616" y="8317"/>
                </a:cubicBezTo>
                <a:cubicBezTo>
                  <a:pt x="6620" y="8317"/>
                  <a:pt x="6644" y="8314"/>
                  <a:pt x="6654" y="8314"/>
                </a:cubicBezTo>
                <a:cubicBezTo>
                  <a:pt x="6676" y="8314"/>
                  <a:pt x="6645" y="8326"/>
                  <a:pt x="6301" y="8393"/>
                </a:cubicBezTo>
                <a:lnTo>
                  <a:pt x="6187" y="8418"/>
                </a:lnTo>
                <a:lnTo>
                  <a:pt x="6200" y="8418"/>
                </a:lnTo>
                <a:cubicBezTo>
                  <a:pt x="6326" y="8393"/>
                  <a:pt x="6414" y="8380"/>
                  <a:pt x="6464" y="8368"/>
                </a:cubicBezTo>
                <a:lnTo>
                  <a:pt x="6464" y="8368"/>
                </a:lnTo>
                <a:cubicBezTo>
                  <a:pt x="6212" y="8431"/>
                  <a:pt x="5393" y="8632"/>
                  <a:pt x="5129" y="8733"/>
                </a:cubicBezTo>
                <a:cubicBezTo>
                  <a:pt x="5055" y="8755"/>
                  <a:pt x="5027" y="8763"/>
                  <a:pt x="5023" y="8763"/>
                </a:cubicBezTo>
                <a:cubicBezTo>
                  <a:pt x="5015" y="8763"/>
                  <a:pt x="5136" y="8722"/>
                  <a:pt x="5130" y="8722"/>
                </a:cubicBezTo>
                <a:cubicBezTo>
                  <a:pt x="5129" y="8722"/>
                  <a:pt x="5118" y="8725"/>
                  <a:pt x="5091" y="8733"/>
                </a:cubicBezTo>
                <a:cubicBezTo>
                  <a:pt x="4952" y="8783"/>
                  <a:pt x="4826" y="8821"/>
                  <a:pt x="4700" y="8884"/>
                </a:cubicBezTo>
                <a:cubicBezTo>
                  <a:pt x="4667" y="8884"/>
                  <a:pt x="4325" y="8996"/>
                  <a:pt x="4306" y="8996"/>
                </a:cubicBezTo>
                <a:cubicBezTo>
                  <a:pt x="4297" y="8996"/>
                  <a:pt x="4368" y="8968"/>
                  <a:pt x="4599" y="8884"/>
                </a:cubicBezTo>
                <a:lnTo>
                  <a:pt x="4599" y="8884"/>
                </a:lnTo>
                <a:cubicBezTo>
                  <a:pt x="4385" y="8947"/>
                  <a:pt x="4184" y="9036"/>
                  <a:pt x="3982" y="9124"/>
                </a:cubicBezTo>
                <a:cubicBezTo>
                  <a:pt x="3780" y="9212"/>
                  <a:pt x="3591" y="9300"/>
                  <a:pt x="3390" y="9388"/>
                </a:cubicBezTo>
                <a:cubicBezTo>
                  <a:pt x="3188" y="9489"/>
                  <a:pt x="2999" y="9603"/>
                  <a:pt x="2861" y="9691"/>
                </a:cubicBezTo>
                <a:cubicBezTo>
                  <a:pt x="2709" y="9766"/>
                  <a:pt x="2558" y="9880"/>
                  <a:pt x="2457" y="9943"/>
                </a:cubicBezTo>
                <a:cubicBezTo>
                  <a:pt x="2413" y="9976"/>
                  <a:pt x="2380" y="10002"/>
                  <a:pt x="2367" y="10013"/>
                </a:cubicBezTo>
                <a:lnTo>
                  <a:pt x="2367" y="10013"/>
                </a:lnTo>
                <a:cubicBezTo>
                  <a:pt x="2376" y="10006"/>
                  <a:pt x="2393" y="9992"/>
                  <a:pt x="2420" y="9968"/>
                </a:cubicBezTo>
                <a:lnTo>
                  <a:pt x="2420" y="9968"/>
                </a:lnTo>
                <a:lnTo>
                  <a:pt x="2004" y="10283"/>
                </a:lnTo>
                <a:cubicBezTo>
                  <a:pt x="1878" y="10396"/>
                  <a:pt x="1752" y="10510"/>
                  <a:pt x="1613" y="10623"/>
                </a:cubicBezTo>
                <a:lnTo>
                  <a:pt x="1600" y="10623"/>
                </a:lnTo>
                <a:cubicBezTo>
                  <a:pt x="1222" y="10989"/>
                  <a:pt x="882" y="11417"/>
                  <a:pt x="618" y="11871"/>
                </a:cubicBezTo>
                <a:cubicBezTo>
                  <a:pt x="340" y="12375"/>
                  <a:pt x="151" y="12917"/>
                  <a:pt x="51" y="13471"/>
                </a:cubicBezTo>
                <a:cubicBezTo>
                  <a:pt x="38" y="13559"/>
                  <a:pt x="25" y="13647"/>
                  <a:pt x="25" y="13736"/>
                </a:cubicBezTo>
                <a:cubicBezTo>
                  <a:pt x="13" y="13824"/>
                  <a:pt x="25" y="13925"/>
                  <a:pt x="13" y="14025"/>
                </a:cubicBezTo>
                <a:cubicBezTo>
                  <a:pt x="0" y="14126"/>
                  <a:pt x="13" y="14240"/>
                  <a:pt x="25" y="14366"/>
                </a:cubicBezTo>
                <a:cubicBezTo>
                  <a:pt x="25" y="14492"/>
                  <a:pt x="38" y="14630"/>
                  <a:pt x="63" y="14756"/>
                </a:cubicBezTo>
                <a:lnTo>
                  <a:pt x="63" y="14870"/>
                </a:lnTo>
                <a:lnTo>
                  <a:pt x="139" y="15260"/>
                </a:lnTo>
                <a:cubicBezTo>
                  <a:pt x="177" y="15412"/>
                  <a:pt x="214" y="15563"/>
                  <a:pt x="265" y="15714"/>
                </a:cubicBezTo>
                <a:cubicBezTo>
                  <a:pt x="328" y="15928"/>
                  <a:pt x="416" y="16130"/>
                  <a:pt x="517" y="16344"/>
                </a:cubicBezTo>
                <a:cubicBezTo>
                  <a:pt x="681" y="16760"/>
                  <a:pt x="895" y="17163"/>
                  <a:pt x="1159" y="17528"/>
                </a:cubicBezTo>
                <a:cubicBezTo>
                  <a:pt x="1462" y="17957"/>
                  <a:pt x="1789" y="18373"/>
                  <a:pt x="2155" y="18751"/>
                </a:cubicBezTo>
                <a:lnTo>
                  <a:pt x="2180" y="18763"/>
                </a:lnTo>
                <a:cubicBezTo>
                  <a:pt x="2583" y="19179"/>
                  <a:pt x="2999" y="19570"/>
                  <a:pt x="3440" y="19923"/>
                </a:cubicBezTo>
                <a:lnTo>
                  <a:pt x="3428" y="19885"/>
                </a:lnTo>
                <a:lnTo>
                  <a:pt x="3428" y="19885"/>
                </a:lnTo>
                <a:cubicBezTo>
                  <a:pt x="3944" y="20315"/>
                  <a:pt x="4479" y="20718"/>
                  <a:pt x="5040" y="21093"/>
                </a:cubicBezTo>
                <a:lnTo>
                  <a:pt x="5040" y="21093"/>
                </a:lnTo>
                <a:cubicBezTo>
                  <a:pt x="5906" y="21695"/>
                  <a:pt x="6947" y="22192"/>
                  <a:pt x="7800" y="22607"/>
                </a:cubicBezTo>
                <a:cubicBezTo>
                  <a:pt x="8027" y="22695"/>
                  <a:pt x="8178" y="22770"/>
                  <a:pt x="8342" y="22846"/>
                </a:cubicBezTo>
                <a:lnTo>
                  <a:pt x="8279" y="22821"/>
                </a:lnTo>
                <a:lnTo>
                  <a:pt x="8279" y="22821"/>
                </a:lnTo>
                <a:lnTo>
                  <a:pt x="8367" y="22859"/>
                </a:lnTo>
                <a:lnTo>
                  <a:pt x="8682" y="22997"/>
                </a:lnTo>
                <a:lnTo>
                  <a:pt x="8682" y="22997"/>
                </a:lnTo>
                <a:lnTo>
                  <a:pt x="8430" y="22884"/>
                </a:lnTo>
                <a:lnTo>
                  <a:pt x="8430" y="22884"/>
                </a:lnTo>
                <a:cubicBezTo>
                  <a:pt x="8607" y="22959"/>
                  <a:pt x="8859" y="23060"/>
                  <a:pt x="9123" y="23161"/>
                </a:cubicBezTo>
                <a:lnTo>
                  <a:pt x="9237" y="23224"/>
                </a:lnTo>
                <a:lnTo>
                  <a:pt x="9287" y="23249"/>
                </a:lnTo>
                <a:cubicBezTo>
                  <a:pt x="9410" y="23296"/>
                  <a:pt x="9465" y="23316"/>
                  <a:pt x="9475" y="23316"/>
                </a:cubicBezTo>
                <a:cubicBezTo>
                  <a:pt x="9486" y="23316"/>
                  <a:pt x="9437" y="23290"/>
                  <a:pt x="9363" y="23249"/>
                </a:cubicBezTo>
                <a:lnTo>
                  <a:pt x="9363" y="23249"/>
                </a:lnTo>
                <a:lnTo>
                  <a:pt x="9715" y="23375"/>
                </a:lnTo>
                <a:cubicBezTo>
                  <a:pt x="9917" y="23476"/>
                  <a:pt x="10408" y="23615"/>
                  <a:pt x="10686" y="23741"/>
                </a:cubicBezTo>
                <a:lnTo>
                  <a:pt x="11442" y="23980"/>
                </a:lnTo>
                <a:cubicBezTo>
                  <a:pt x="11681" y="24056"/>
                  <a:pt x="11933" y="24119"/>
                  <a:pt x="12173" y="24169"/>
                </a:cubicBezTo>
                <a:cubicBezTo>
                  <a:pt x="12181" y="24169"/>
                  <a:pt x="12217" y="24186"/>
                  <a:pt x="12200" y="24186"/>
                </a:cubicBezTo>
                <a:cubicBezTo>
                  <a:pt x="12193" y="24186"/>
                  <a:pt x="12179" y="24184"/>
                  <a:pt x="12152" y="24177"/>
                </a:cubicBezTo>
                <a:lnTo>
                  <a:pt x="12152" y="24177"/>
                </a:lnTo>
                <a:cubicBezTo>
                  <a:pt x="12433" y="24251"/>
                  <a:pt x="12724" y="24335"/>
                  <a:pt x="12992" y="24396"/>
                </a:cubicBezTo>
                <a:lnTo>
                  <a:pt x="13105" y="24459"/>
                </a:lnTo>
                <a:lnTo>
                  <a:pt x="13773" y="24585"/>
                </a:lnTo>
                <a:cubicBezTo>
                  <a:pt x="13808" y="24595"/>
                  <a:pt x="13841" y="24604"/>
                  <a:pt x="13872" y="24613"/>
                </a:cubicBezTo>
                <a:lnTo>
                  <a:pt x="13872" y="24613"/>
                </a:lnTo>
                <a:cubicBezTo>
                  <a:pt x="13852" y="24592"/>
                  <a:pt x="13749" y="24547"/>
                  <a:pt x="13818" y="24547"/>
                </a:cubicBezTo>
                <a:cubicBezTo>
                  <a:pt x="13862" y="24547"/>
                  <a:pt x="13980" y="24566"/>
                  <a:pt x="14239" y="24623"/>
                </a:cubicBezTo>
                <a:cubicBezTo>
                  <a:pt x="14012" y="24560"/>
                  <a:pt x="13723" y="24484"/>
                  <a:pt x="13244" y="24383"/>
                </a:cubicBezTo>
                <a:lnTo>
                  <a:pt x="13244" y="24383"/>
                </a:lnTo>
                <a:cubicBezTo>
                  <a:pt x="13363" y="24413"/>
                  <a:pt x="13529" y="24474"/>
                  <a:pt x="13489" y="24474"/>
                </a:cubicBezTo>
                <a:cubicBezTo>
                  <a:pt x="13479" y="24474"/>
                  <a:pt x="13453" y="24470"/>
                  <a:pt x="13408" y="24459"/>
                </a:cubicBezTo>
                <a:cubicBezTo>
                  <a:pt x="13118" y="24383"/>
                  <a:pt x="13017" y="24346"/>
                  <a:pt x="12903" y="24308"/>
                </a:cubicBezTo>
                <a:lnTo>
                  <a:pt x="12372" y="24142"/>
                </a:lnTo>
                <a:lnTo>
                  <a:pt x="12372" y="24142"/>
                </a:lnTo>
                <a:cubicBezTo>
                  <a:pt x="12385" y="24147"/>
                  <a:pt x="12386" y="24150"/>
                  <a:pt x="12376" y="24150"/>
                </a:cubicBezTo>
                <a:cubicBezTo>
                  <a:pt x="12338" y="24150"/>
                  <a:pt x="12139" y="24110"/>
                  <a:pt x="11895" y="24043"/>
                </a:cubicBezTo>
                <a:lnTo>
                  <a:pt x="11895" y="24043"/>
                </a:lnTo>
                <a:cubicBezTo>
                  <a:pt x="11900" y="24044"/>
                  <a:pt x="11904" y="24045"/>
                  <a:pt x="11907" y="24045"/>
                </a:cubicBezTo>
                <a:cubicBezTo>
                  <a:pt x="11925" y="24045"/>
                  <a:pt x="11908" y="24023"/>
                  <a:pt x="11933" y="24023"/>
                </a:cubicBezTo>
                <a:cubicBezTo>
                  <a:pt x="11934" y="24023"/>
                  <a:pt x="11936" y="24023"/>
                  <a:pt x="11937" y="24023"/>
                </a:cubicBezTo>
                <a:lnTo>
                  <a:pt x="11937" y="24023"/>
                </a:lnTo>
                <a:lnTo>
                  <a:pt x="11109" y="23797"/>
                </a:lnTo>
                <a:lnTo>
                  <a:pt x="11109" y="23797"/>
                </a:lnTo>
                <a:cubicBezTo>
                  <a:pt x="11155" y="23809"/>
                  <a:pt x="11181" y="23815"/>
                  <a:pt x="11191" y="23815"/>
                </a:cubicBezTo>
                <a:cubicBezTo>
                  <a:pt x="11222" y="23815"/>
                  <a:pt x="11087" y="23759"/>
                  <a:pt x="10938" y="23703"/>
                </a:cubicBezTo>
                <a:lnTo>
                  <a:pt x="10938" y="23703"/>
                </a:lnTo>
                <a:cubicBezTo>
                  <a:pt x="10943" y="23705"/>
                  <a:pt x="10945" y="23706"/>
                  <a:pt x="10944" y="23706"/>
                </a:cubicBezTo>
                <a:cubicBezTo>
                  <a:pt x="10932" y="23706"/>
                  <a:pt x="10156" y="23421"/>
                  <a:pt x="9930" y="23350"/>
                </a:cubicBezTo>
                <a:lnTo>
                  <a:pt x="9930" y="23350"/>
                </a:lnTo>
                <a:lnTo>
                  <a:pt x="10308" y="23489"/>
                </a:lnTo>
                <a:cubicBezTo>
                  <a:pt x="10056" y="23400"/>
                  <a:pt x="9867" y="23325"/>
                  <a:pt x="9703" y="23274"/>
                </a:cubicBezTo>
                <a:lnTo>
                  <a:pt x="9300" y="23136"/>
                </a:lnTo>
                <a:cubicBezTo>
                  <a:pt x="9048" y="23048"/>
                  <a:pt x="8808" y="22972"/>
                  <a:pt x="8317" y="22758"/>
                </a:cubicBezTo>
                <a:lnTo>
                  <a:pt x="8317" y="22758"/>
                </a:lnTo>
                <a:cubicBezTo>
                  <a:pt x="8368" y="22773"/>
                  <a:pt x="8430" y="22791"/>
                  <a:pt x="8451" y="22791"/>
                </a:cubicBezTo>
                <a:cubicBezTo>
                  <a:pt x="8482" y="22791"/>
                  <a:pt x="8427" y="22754"/>
                  <a:pt x="8128" y="22619"/>
                </a:cubicBezTo>
                <a:cubicBezTo>
                  <a:pt x="7485" y="22392"/>
                  <a:pt x="6868" y="22128"/>
                  <a:pt x="6263" y="21800"/>
                </a:cubicBezTo>
                <a:lnTo>
                  <a:pt x="6112" y="21712"/>
                </a:lnTo>
                <a:cubicBezTo>
                  <a:pt x="5897" y="21599"/>
                  <a:pt x="5683" y="21473"/>
                  <a:pt x="5482" y="21347"/>
                </a:cubicBezTo>
                <a:lnTo>
                  <a:pt x="5482" y="21347"/>
                </a:lnTo>
                <a:cubicBezTo>
                  <a:pt x="5671" y="21460"/>
                  <a:pt x="6049" y="21662"/>
                  <a:pt x="6464" y="21863"/>
                </a:cubicBezTo>
                <a:cubicBezTo>
                  <a:pt x="6880" y="22052"/>
                  <a:pt x="7321" y="22254"/>
                  <a:pt x="7636" y="22392"/>
                </a:cubicBezTo>
                <a:cubicBezTo>
                  <a:pt x="7283" y="22216"/>
                  <a:pt x="7535" y="22342"/>
                  <a:pt x="7006" y="22077"/>
                </a:cubicBezTo>
                <a:cubicBezTo>
                  <a:pt x="6976" y="22060"/>
                  <a:pt x="6965" y="22053"/>
                  <a:pt x="6968" y="22053"/>
                </a:cubicBezTo>
                <a:cubicBezTo>
                  <a:pt x="6974" y="22053"/>
                  <a:pt x="7028" y="22079"/>
                  <a:pt x="7101" y="22114"/>
                </a:cubicBezTo>
                <a:lnTo>
                  <a:pt x="7101" y="22114"/>
                </a:lnTo>
                <a:cubicBezTo>
                  <a:pt x="6806" y="21964"/>
                  <a:pt x="6516" y="21807"/>
                  <a:pt x="6238" y="21636"/>
                </a:cubicBezTo>
                <a:cubicBezTo>
                  <a:pt x="6074" y="21573"/>
                  <a:pt x="5935" y="21498"/>
                  <a:pt x="5784" y="21410"/>
                </a:cubicBezTo>
                <a:cubicBezTo>
                  <a:pt x="5575" y="21282"/>
                  <a:pt x="5356" y="21155"/>
                  <a:pt x="5342" y="21155"/>
                </a:cubicBezTo>
                <a:cubicBezTo>
                  <a:pt x="5341" y="21155"/>
                  <a:pt x="5341" y="21155"/>
                  <a:pt x="5343" y="21158"/>
                </a:cubicBezTo>
                <a:cubicBezTo>
                  <a:pt x="5771" y="21422"/>
                  <a:pt x="6212" y="21662"/>
                  <a:pt x="6666" y="21888"/>
                </a:cubicBezTo>
                <a:cubicBezTo>
                  <a:pt x="6669" y="21891"/>
                  <a:pt x="6669" y="21893"/>
                  <a:pt x="6666" y="21893"/>
                </a:cubicBezTo>
                <a:cubicBezTo>
                  <a:pt x="6617" y="21893"/>
                  <a:pt x="5811" y="21516"/>
                  <a:pt x="5028" y="20994"/>
                </a:cubicBezTo>
                <a:cubicBezTo>
                  <a:pt x="4978" y="20959"/>
                  <a:pt x="4964" y="20947"/>
                  <a:pt x="4970" y="20947"/>
                </a:cubicBezTo>
                <a:cubicBezTo>
                  <a:pt x="4988" y="20947"/>
                  <a:pt x="5170" y="21046"/>
                  <a:pt x="5190" y="21046"/>
                </a:cubicBezTo>
                <a:cubicBezTo>
                  <a:pt x="5192" y="21046"/>
                  <a:pt x="5192" y="21046"/>
                  <a:pt x="5192" y="21044"/>
                </a:cubicBezTo>
                <a:cubicBezTo>
                  <a:pt x="5078" y="20994"/>
                  <a:pt x="4398" y="20540"/>
                  <a:pt x="4335" y="20477"/>
                </a:cubicBezTo>
                <a:lnTo>
                  <a:pt x="4335" y="20477"/>
                </a:lnTo>
                <a:cubicBezTo>
                  <a:pt x="4448" y="20553"/>
                  <a:pt x="4562" y="20641"/>
                  <a:pt x="4688" y="20704"/>
                </a:cubicBezTo>
                <a:cubicBezTo>
                  <a:pt x="4247" y="20427"/>
                  <a:pt x="3831" y="20112"/>
                  <a:pt x="3440" y="19771"/>
                </a:cubicBezTo>
                <a:cubicBezTo>
                  <a:pt x="3264" y="19633"/>
                  <a:pt x="2949" y="19305"/>
                  <a:pt x="2911" y="19293"/>
                </a:cubicBezTo>
                <a:lnTo>
                  <a:pt x="2911" y="19293"/>
                </a:lnTo>
                <a:cubicBezTo>
                  <a:pt x="3092" y="19473"/>
                  <a:pt x="3149" y="19577"/>
                  <a:pt x="3103" y="19577"/>
                </a:cubicBezTo>
                <a:cubicBezTo>
                  <a:pt x="3082" y="19577"/>
                  <a:pt x="3038" y="19555"/>
                  <a:pt x="2974" y="19507"/>
                </a:cubicBezTo>
                <a:lnTo>
                  <a:pt x="2810" y="19356"/>
                </a:lnTo>
                <a:lnTo>
                  <a:pt x="2495" y="19041"/>
                </a:lnTo>
                <a:cubicBezTo>
                  <a:pt x="2382" y="18915"/>
                  <a:pt x="2268" y="18789"/>
                  <a:pt x="2180" y="18688"/>
                </a:cubicBezTo>
                <a:lnTo>
                  <a:pt x="1966" y="18436"/>
                </a:lnTo>
                <a:cubicBezTo>
                  <a:pt x="1922" y="18383"/>
                  <a:pt x="1908" y="18362"/>
                  <a:pt x="1912" y="18362"/>
                </a:cubicBezTo>
                <a:cubicBezTo>
                  <a:pt x="1928" y="18362"/>
                  <a:pt x="2189" y="18631"/>
                  <a:pt x="2206" y="18631"/>
                </a:cubicBezTo>
                <a:cubicBezTo>
                  <a:pt x="2211" y="18631"/>
                  <a:pt x="2200" y="18615"/>
                  <a:pt x="2168" y="18574"/>
                </a:cubicBezTo>
                <a:cubicBezTo>
                  <a:pt x="2155" y="18574"/>
                  <a:pt x="2016" y="18423"/>
                  <a:pt x="1953" y="18360"/>
                </a:cubicBezTo>
                <a:cubicBezTo>
                  <a:pt x="1878" y="18247"/>
                  <a:pt x="1789" y="18133"/>
                  <a:pt x="1701" y="18032"/>
                </a:cubicBezTo>
                <a:cubicBezTo>
                  <a:pt x="1600" y="17919"/>
                  <a:pt x="1500" y="17793"/>
                  <a:pt x="1411" y="17667"/>
                </a:cubicBezTo>
                <a:cubicBezTo>
                  <a:pt x="1375" y="17615"/>
                  <a:pt x="1349" y="17580"/>
                  <a:pt x="1349" y="17580"/>
                </a:cubicBezTo>
                <a:lnTo>
                  <a:pt x="1349" y="17580"/>
                </a:lnTo>
                <a:cubicBezTo>
                  <a:pt x="1347" y="17580"/>
                  <a:pt x="1397" y="17651"/>
                  <a:pt x="1537" y="17843"/>
                </a:cubicBezTo>
                <a:cubicBezTo>
                  <a:pt x="1298" y="17541"/>
                  <a:pt x="1084" y="17226"/>
                  <a:pt x="907" y="16898"/>
                </a:cubicBezTo>
                <a:lnTo>
                  <a:pt x="907" y="16898"/>
                </a:lnTo>
                <a:cubicBezTo>
                  <a:pt x="916" y="16919"/>
                  <a:pt x="919" y="16929"/>
                  <a:pt x="916" y="16929"/>
                </a:cubicBezTo>
                <a:cubicBezTo>
                  <a:pt x="907" y="16929"/>
                  <a:pt x="840" y="16829"/>
                  <a:pt x="744" y="16684"/>
                </a:cubicBezTo>
                <a:cubicBezTo>
                  <a:pt x="693" y="16583"/>
                  <a:pt x="630" y="16470"/>
                  <a:pt x="567" y="16344"/>
                </a:cubicBezTo>
                <a:cubicBezTo>
                  <a:pt x="504" y="16231"/>
                  <a:pt x="441" y="16092"/>
                  <a:pt x="403" y="15979"/>
                </a:cubicBezTo>
                <a:lnTo>
                  <a:pt x="403" y="15979"/>
                </a:lnTo>
                <a:cubicBezTo>
                  <a:pt x="405" y="15981"/>
                  <a:pt x="405" y="15982"/>
                  <a:pt x="406" y="15982"/>
                </a:cubicBezTo>
                <a:cubicBezTo>
                  <a:pt x="409" y="15982"/>
                  <a:pt x="377" y="15885"/>
                  <a:pt x="366" y="15840"/>
                </a:cubicBezTo>
                <a:cubicBezTo>
                  <a:pt x="214" y="15424"/>
                  <a:pt x="126" y="14996"/>
                  <a:pt x="76" y="14555"/>
                </a:cubicBezTo>
                <a:cubicBezTo>
                  <a:pt x="38" y="14139"/>
                  <a:pt x="63" y="13710"/>
                  <a:pt x="139" y="13295"/>
                </a:cubicBezTo>
                <a:cubicBezTo>
                  <a:pt x="159" y="13222"/>
                  <a:pt x="240" y="12903"/>
                  <a:pt x="247" y="12903"/>
                </a:cubicBezTo>
                <a:lnTo>
                  <a:pt x="247" y="12903"/>
                </a:lnTo>
                <a:cubicBezTo>
                  <a:pt x="248" y="12903"/>
                  <a:pt x="246" y="12918"/>
                  <a:pt x="240" y="12954"/>
                </a:cubicBezTo>
                <a:lnTo>
                  <a:pt x="265" y="12854"/>
                </a:lnTo>
                <a:lnTo>
                  <a:pt x="303" y="12740"/>
                </a:lnTo>
                <a:cubicBezTo>
                  <a:pt x="328" y="12652"/>
                  <a:pt x="366" y="12551"/>
                  <a:pt x="416" y="12413"/>
                </a:cubicBezTo>
                <a:cubicBezTo>
                  <a:pt x="453" y="12309"/>
                  <a:pt x="477" y="12276"/>
                  <a:pt x="481" y="12276"/>
                </a:cubicBezTo>
                <a:cubicBezTo>
                  <a:pt x="483" y="12276"/>
                  <a:pt x="482" y="12280"/>
                  <a:pt x="479" y="12287"/>
                </a:cubicBezTo>
                <a:cubicBezTo>
                  <a:pt x="454" y="12350"/>
                  <a:pt x="429" y="12413"/>
                  <a:pt x="403" y="12476"/>
                </a:cubicBezTo>
                <a:cubicBezTo>
                  <a:pt x="360" y="12598"/>
                  <a:pt x="316" y="12726"/>
                  <a:pt x="323" y="12726"/>
                </a:cubicBezTo>
                <a:cubicBezTo>
                  <a:pt x="326" y="12726"/>
                  <a:pt x="339" y="12701"/>
                  <a:pt x="366" y="12639"/>
                </a:cubicBezTo>
                <a:cubicBezTo>
                  <a:pt x="479" y="12261"/>
                  <a:pt x="668" y="11896"/>
                  <a:pt x="895" y="11568"/>
                </a:cubicBezTo>
                <a:lnTo>
                  <a:pt x="895" y="11568"/>
                </a:lnTo>
                <a:cubicBezTo>
                  <a:pt x="844" y="11619"/>
                  <a:pt x="807" y="11682"/>
                  <a:pt x="769" y="11745"/>
                </a:cubicBezTo>
                <a:lnTo>
                  <a:pt x="668" y="11896"/>
                </a:lnTo>
                <a:cubicBezTo>
                  <a:pt x="630" y="11946"/>
                  <a:pt x="605" y="12009"/>
                  <a:pt x="567" y="12072"/>
                </a:cubicBezTo>
                <a:lnTo>
                  <a:pt x="479" y="12261"/>
                </a:lnTo>
                <a:lnTo>
                  <a:pt x="429" y="12362"/>
                </a:lnTo>
                <a:lnTo>
                  <a:pt x="391" y="12463"/>
                </a:lnTo>
                <a:lnTo>
                  <a:pt x="265" y="12828"/>
                </a:lnTo>
                <a:cubicBezTo>
                  <a:pt x="303" y="12665"/>
                  <a:pt x="340" y="12501"/>
                  <a:pt x="403" y="12350"/>
                </a:cubicBezTo>
                <a:cubicBezTo>
                  <a:pt x="466" y="12211"/>
                  <a:pt x="542" y="12035"/>
                  <a:pt x="655" y="11845"/>
                </a:cubicBezTo>
                <a:cubicBezTo>
                  <a:pt x="781" y="11631"/>
                  <a:pt x="920" y="11430"/>
                  <a:pt x="1084" y="11241"/>
                </a:cubicBezTo>
                <a:lnTo>
                  <a:pt x="1235" y="11052"/>
                </a:lnTo>
                <a:lnTo>
                  <a:pt x="1336" y="10938"/>
                </a:lnTo>
                <a:cubicBezTo>
                  <a:pt x="1361" y="10913"/>
                  <a:pt x="1386" y="10888"/>
                  <a:pt x="1411" y="10875"/>
                </a:cubicBezTo>
                <a:lnTo>
                  <a:pt x="1411" y="10875"/>
                </a:lnTo>
                <a:cubicBezTo>
                  <a:pt x="1411" y="10875"/>
                  <a:pt x="1392" y="10907"/>
                  <a:pt x="1395" y="10907"/>
                </a:cubicBezTo>
                <a:cubicBezTo>
                  <a:pt x="1396" y="10907"/>
                  <a:pt x="1401" y="10902"/>
                  <a:pt x="1411" y="10888"/>
                </a:cubicBezTo>
                <a:cubicBezTo>
                  <a:pt x="1739" y="10560"/>
                  <a:pt x="2092" y="10258"/>
                  <a:pt x="2457" y="9981"/>
                </a:cubicBezTo>
                <a:cubicBezTo>
                  <a:pt x="2583" y="9892"/>
                  <a:pt x="2697" y="9829"/>
                  <a:pt x="2848" y="9716"/>
                </a:cubicBezTo>
                <a:cubicBezTo>
                  <a:pt x="2924" y="9678"/>
                  <a:pt x="3012" y="9628"/>
                  <a:pt x="3125" y="9565"/>
                </a:cubicBezTo>
                <a:cubicBezTo>
                  <a:pt x="3226" y="9502"/>
                  <a:pt x="3339" y="9439"/>
                  <a:pt x="3491" y="9376"/>
                </a:cubicBezTo>
                <a:cubicBezTo>
                  <a:pt x="3640" y="9309"/>
                  <a:pt x="3695" y="9288"/>
                  <a:pt x="3705" y="9288"/>
                </a:cubicBezTo>
                <a:cubicBezTo>
                  <a:pt x="3724" y="9288"/>
                  <a:pt x="3600" y="9355"/>
                  <a:pt x="3614" y="9355"/>
                </a:cubicBezTo>
                <a:cubicBezTo>
                  <a:pt x="3616" y="9355"/>
                  <a:pt x="3621" y="9354"/>
                  <a:pt x="3629" y="9351"/>
                </a:cubicBezTo>
                <a:lnTo>
                  <a:pt x="3629" y="9351"/>
                </a:lnTo>
                <a:cubicBezTo>
                  <a:pt x="3327" y="9502"/>
                  <a:pt x="3113" y="9628"/>
                  <a:pt x="2911" y="9729"/>
                </a:cubicBezTo>
                <a:cubicBezTo>
                  <a:pt x="2709" y="9842"/>
                  <a:pt x="2546" y="9955"/>
                  <a:pt x="2357" y="10081"/>
                </a:cubicBezTo>
                <a:cubicBezTo>
                  <a:pt x="2520" y="9981"/>
                  <a:pt x="2672" y="9880"/>
                  <a:pt x="2835" y="9792"/>
                </a:cubicBezTo>
                <a:lnTo>
                  <a:pt x="2835" y="9792"/>
                </a:lnTo>
                <a:lnTo>
                  <a:pt x="2470" y="10031"/>
                </a:lnTo>
                <a:lnTo>
                  <a:pt x="2381" y="10095"/>
                </a:lnTo>
                <a:lnTo>
                  <a:pt x="2381" y="10095"/>
                </a:lnTo>
                <a:cubicBezTo>
                  <a:pt x="2719" y="9862"/>
                  <a:pt x="3076" y="9651"/>
                  <a:pt x="3440" y="9464"/>
                </a:cubicBezTo>
                <a:cubicBezTo>
                  <a:pt x="4083" y="9149"/>
                  <a:pt x="4751" y="8884"/>
                  <a:pt x="5456" y="8695"/>
                </a:cubicBezTo>
                <a:cubicBezTo>
                  <a:pt x="5614" y="8643"/>
                  <a:pt x="5885" y="8573"/>
                  <a:pt x="5876" y="8573"/>
                </a:cubicBezTo>
                <a:cubicBezTo>
                  <a:pt x="5875" y="8573"/>
                  <a:pt x="5862" y="8576"/>
                  <a:pt x="5834" y="8582"/>
                </a:cubicBezTo>
                <a:lnTo>
                  <a:pt x="5469" y="8670"/>
                </a:lnTo>
                <a:cubicBezTo>
                  <a:pt x="5427" y="8680"/>
                  <a:pt x="5407" y="8684"/>
                  <a:pt x="5403" y="8684"/>
                </a:cubicBezTo>
                <a:cubicBezTo>
                  <a:pt x="5382" y="8684"/>
                  <a:pt x="5825" y="8566"/>
                  <a:pt x="5808" y="8566"/>
                </a:cubicBezTo>
                <a:cubicBezTo>
                  <a:pt x="5804" y="8566"/>
                  <a:pt x="5768" y="8574"/>
                  <a:pt x="5683" y="8594"/>
                </a:cubicBezTo>
                <a:cubicBezTo>
                  <a:pt x="5923" y="8519"/>
                  <a:pt x="6187" y="8456"/>
                  <a:pt x="6477" y="8393"/>
                </a:cubicBezTo>
                <a:cubicBezTo>
                  <a:pt x="6767" y="8330"/>
                  <a:pt x="7069" y="8292"/>
                  <a:pt x="7422" y="8229"/>
                </a:cubicBezTo>
                <a:lnTo>
                  <a:pt x="7548" y="8229"/>
                </a:lnTo>
                <a:cubicBezTo>
                  <a:pt x="7462" y="8239"/>
                  <a:pt x="7376" y="8251"/>
                  <a:pt x="7291" y="8265"/>
                </a:cubicBezTo>
                <a:lnTo>
                  <a:pt x="7291" y="8265"/>
                </a:lnTo>
                <a:cubicBezTo>
                  <a:pt x="7384" y="8251"/>
                  <a:pt x="7484" y="8238"/>
                  <a:pt x="7586" y="8229"/>
                </a:cubicBezTo>
                <a:cubicBezTo>
                  <a:pt x="7851" y="8191"/>
                  <a:pt x="8128" y="8166"/>
                  <a:pt x="8292" y="8141"/>
                </a:cubicBezTo>
                <a:lnTo>
                  <a:pt x="8292" y="8141"/>
                </a:lnTo>
                <a:lnTo>
                  <a:pt x="7800" y="8179"/>
                </a:lnTo>
                <a:cubicBezTo>
                  <a:pt x="8052" y="8153"/>
                  <a:pt x="8329" y="8103"/>
                  <a:pt x="8619" y="8065"/>
                </a:cubicBezTo>
                <a:cubicBezTo>
                  <a:pt x="8909" y="8040"/>
                  <a:pt x="9224" y="8015"/>
                  <a:pt x="9539" y="8002"/>
                </a:cubicBezTo>
                <a:close/>
                <a:moveTo>
                  <a:pt x="13872" y="24613"/>
                </a:moveTo>
                <a:cubicBezTo>
                  <a:pt x="13878" y="24619"/>
                  <a:pt x="13877" y="24623"/>
                  <a:pt x="13861" y="24623"/>
                </a:cubicBezTo>
                <a:cubicBezTo>
                  <a:pt x="13858" y="24623"/>
                  <a:pt x="13853" y="24623"/>
                  <a:pt x="13849" y="24623"/>
                </a:cubicBezTo>
                <a:lnTo>
                  <a:pt x="13849" y="24623"/>
                </a:lnTo>
                <a:lnTo>
                  <a:pt x="13992" y="24647"/>
                </a:lnTo>
                <a:lnTo>
                  <a:pt x="13992" y="24647"/>
                </a:lnTo>
                <a:cubicBezTo>
                  <a:pt x="13957" y="24637"/>
                  <a:pt x="13917" y="24626"/>
                  <a:pt x="13872" y="24613"/>
                </a:cubicBezTo>
                <a:close/>
                <a:moveTo>
                  <a:pt x="13937" y="24661"/>
                </a:moveTo>
                <a:cubicBezTo>
                  <a:pt x="14040" y="24683"/>
                  <a:pt x="14106" y="24697"/>
                  <a:pt x="14140" y="24702"/>
                </a:cubicBezTo>
                <a:lnTo>
                  <a:pt x="14140" y="24702"/>
                </a:lnTo>
                <a:cubicBezTo>
                  <a:pt x="14078" y="24690"/>
                  <a:pt x="14011" y="24676"/>
                  <a:pt x="13937" y="24661"/>
                </a:cubicBezTo>
                <a:close/>
                <a:moveTo>
                  <a:pt x="15535" y="24879"/>
                </a:moveTo>
                <a:cubicBezTo>
                  <a:pt x="15557" y="24882"/>
                  <a:pt x="15578" y="24885"/>
                  <a:pt x="15600" y="24887"/>
                </a:cubicBezTo>
                <a:cubicBezTo>
                  <a:pt x="15580" y="24883"/>
                  <a:pt x="15558" y="24880"/>
                  <a:pt x="15535" y="24879"/>
                </a:cubicBezTo>
                <a:close/>
                <a:moveTo>
                  <a:pt x="26522" y="25131"/>
                </a:moveTo>
                <a:lnTo>
                  <a:pt x="26286" y="25165"/>
                </a:lnTo>
                <a:cubicBezTo>
                  <a:pt x="26393" y="25150"/>
                  <a:pt x="26470" y="25139"/>
                  <a:pt x="26522" y="25131"/>
                </a:cubicBezTo>
                <a:close/>
                <a:moveTo>
                  <a:pt x="25731" y="25202"/>
                </a:moveTo>
                <a:lnTo>
                  <a:pt x="25669" y="25212"/>
                </a:lnTo>
                <a:lnTo>
                  <a:pt x="25669" y="25212"/>
                </a:lnTo>
                <a:cubicBezTo>
                  <a:pt x="25688" y="25209"/>
                  <a:pt x="25709" y="25206"/>
                  <a:pt x="25731" y="25202"/>
                </a:cubicBezTo>
                <a:close/>
                <a:moveTo>
                  <a:pt x="25669" y="25212"/>
                </a:moveTo>
                <a:cubicBezTo>
                  <a:pt x="25577" y="25225"/>
                  <a:pt x="25527" y="25227"/>
                  <a:pt x="25568" y="25227"/>
                </a:cubicBezTo>
                <a:lnTo>
                  <a:pt x="25568" y="25227"/>
                </a:lnTo>
                <a:lnTo>
                  <a:pt x="25669" y="25212"/>
                </a:lnTo>
                <a:close/>
                <a:moveTo>
                  <a:pt x="26487" y="25114"/>
                </a:moveTo>
                <a:cubicBezTo>
                  <a:pt x="26197" y="25165"/>
                  <a:pt x="25895" y="25190"/>
                  <a:pt x="25605" y="25228"/>
                </a:cubicBezTo>
                <a:cubicBezTo>
                  <a:pt x="25589" y="25228"/>
                  <a:pt x="25576" y="25228"/>
                  <a:pt x="25568" y="25227"/>
                </a:cubicBezTo>
                <a:lnTo>
                  <a:pt x="25568" y="25227"/>
                </a:lnTo>
                <a:lnTo>
                  <a:pt x="25567" y="25228"/>
                </a:lnTo>
                <a:cubicBezTo>
                  <a:pt x="25483" y="25234"/>
                  <a:pt x="25433" y="25237"/>
                  <a:pt x="25409" y="25237"/>
                </a:cubicBezTo>
                <a:cubicBezTo>
                  <a:pt x="25345" y="25237"/>
                  <a:pt x="25477" y="25214"/>
                  <a:pt x="25643" y="25177"/>
                </a:cubicBezTo>
                <a:lnTo>
                  <a:pt x="25971" y="25165"/>
                </a:lnTo>
                <a:cubicBezTo>
                  <a:pt x="26006" y="25161"/>
                  <a:pt x="26042" y="25156"/>
                  <a:pt x="26077" y="25151"/>
                </a:cubicBezTo>
                <a:lnTo>
                  <a:pt x="26077" y="25151"/>
                </a:lnTo>
                <a:cubicBezTo>
                  <a:pt x="26246" y="25138"/>
                  <a:pt x="26390" y="25114"/>
                  <a:pt x="26487" y="25114"/>
                </a:cubicBezTo>
                <a:close/>
                <a:moveTo>
                  <a:pt x="19090" y="25328"/>
                </a:moveTo>
                <a:lnTo>
                  <a:pt x="19090" y="25328"/>
                </a:lnTo>
                <a:cubicBezTo>
                  <a:pt x="19114" y="25331"/>
                  <a:pt x="19137" y="25333"/>
                  <a:pt x="19159" y="25336"/>
                </a:cubicBezTo>
                <a:lnTo>
                  <a:pt x="19159" y="25336"/>
                </a:lnTo>
                <a:cubicBezTo>
                  <a:pt x="19211" y="25338"/>
                  <a:pt x="19263" y="25340"/>
                  <a:pt x="19316" y="25340"/>
                </a:cubicBezTo>
                <a:lnTo>
                  <a:pt x="19316" y="25340"/>
                </a:lnTo>
                <a:cubicBezTo>
                  <a:pt x="19263" y="25340"/>
                  <a:pt x="19191" y="25337"/>
                  <a:pt x="19090" y="25328"/>
                </a:cubicBezTo>
                <a:close/>
                <a:moveTo>
                  <a:pt x="19316" y="25340"/>
                </a:moveTo>
                <a:cubicBezTo>
                  <a:pt x="19342" y="25341"/>
                  <a:pt x="19363" y="25341"/>
                  <a:pt x="19380" y="25341"/>
                </a:cubicBezTo>
                <a:cubicBezTo>
                  <a:pt x="19359" y="25341"/>
                  <a:pt x="19337" y="25341"/>
                  <a:pt x="19316" y="25340"/>
                </a:cubicBezTo>
                <a:close/>
                <a:moveTo>
                  <a:pt x="23148" y="25341"/>
                </a:moveTo>
                <a:cubicBezTo>
                  <a:pt x="23126" y="25341"/>
                  <a:pt x="23104" y="25343"/>
                  <a:pt x="23091" y="25345"/>
                </a:cubicBezTo>
                <a:lnTo>
                  <a:pt x="23091" y="25345"/>
                </a:lnTo>
                <a:lnTo>
                  <a:pt x="23148" y="25341"/>
                </a:lnTo>
                <a:close/>
                <a:moveTo>
                  <a:pt x="23350" y="25341"/>
                </a:moveTo>
                <a:cubicBezTo>
                  <a:pt x="23273" y="25344"/>
                  <a:pt x="23196" y="25348"/>
                  <a:pt x="23121" y="25352"/>
                </a:cubicBezTo>
                <a:lnTo>
                  <a:pt x="23121" y="25352"/>
                </a:lnTo>
                <a:cubicBezTo>
                  <a:pt x="23162" y="25352"/>
                  <a:pt x="23233" y="25349"/>
                  <a:pt x="23350" y="25341"/>
                </a:cubicBezTo>
                <a:close/>
                <a:moveTo>
                  <a:pt x="23091" y="25345"/>
                </a:moveTo>
                <a:lnTo>
                  <a:pt x="22543" y="25379"/>
                </a:lnTo>
                <a:lnTo>
                  <a:pt x="22234" y="25391"/>
                </a:lnTo>
                <a:lnTo>
                  <a:pt x="22367" y="25391"/>
                </a:lnTo>
                <a:cubicBezTo>
                  <a:pt x="22593" y="25391"/>
                  <a:pt x="22851" y="25368"/>
                  <a:pt x="23121" y="25352"/>
                </a:cubicBezTo>
                <a:lnTo>
                  <a:pt x="23121" y="25352"/>
                </a:lnTo>
                <a:cubicBezTo>
                  <a:pt x="23119" y="25352"/>
                  <a:pt x="23117" y="25352"/>
                  <a:pt x="23115" y="25352"/>
                </a:cubicBezTo>
                <a:cubicBezTo>
                  <a:pt x="23066" y="25352"/>
                  <a:pt x="23068" y="25348"/>
                  <a:pt x="23091" y="25345"/>
                </a:cubicBezTo>
                <a:close/>
                <a:moveTo>
                  <a:pt x="21806" y="25391"/>
                </a:moveTo>
                <a:cubicBezTo>
                  <a:pt x="21846" y="25395"/>
                  <a:pt x="21886" y="25399"/>
                  <a:pt x="21926" y="25404"/>
                </a:cubicBezTo>
                <a:lnTo>
                  <a:pt x="22234" y="25391"/>
                </a:lnTo>
                <a:close/>
                <a:moveTo>
                  <a:pt x="73067" y="0"/>
                </a:moveTo>
                <a:cubicBezTo>
                  <a:pt x="72502" y="0"/>
                  <a:pt x="71937" y="13"/>
                  <a:pt x="71372" y="39"/>
                </a:cubicBezTo>
                <a:lnTo>
                  <a:pt x="71485" y="39"/>
                </a:lnTo>
                <a:lnTo>
                  <a:pt x="70426" y="89"/>
                </a:lnTo>
                <a:cubicBezTo>
                  <a:pt x="70187" y="102"/>
                  <a:pt x="69922" y="127"/>
                  <a:pt x="69292" y="190"/>
                </a:cubicBezTo>
                <a:lnTo>
                  <a:pt x="69343" y="190"/>
                </a:lnTo>
                <a:cubicBezTo>
                  <a:pt x="69091" y="215"/>
                  <a:pt x="68751" y="265"/>
                  <a:pt x="68398" y="303"/>
                </a:cubicBezTo>
                <a:cubicBezTo>
                  <a:pt x="68458" y="293"/>
                  <a:pt x="68474" y="290"/>
                  <a:pt x="68462" y="290"/>
                </a:cubicBezTo>
                <a:cubicBezTo>
                  <a:pt x="68427" y="290"/>
                  <a:pt x="68146" y="323"/>
                  <a:pt x="68113" y="323"/>
                </a:cubicBezTo>
                <a:cubicBezTo>
                  <a:pt x="68100" y="323"/>
                  <a:pt x="68126" y="318"/>
                  <a:pt x="68221" y="303"/>
                </a:cubicBezTo>
                <a:lnTo>
                  <a:pt x="68221" y="303"/>
                </a:lnTo>
                <a:cubicBezTo>
                  <a:pt x="67604" y="391"/>
                  <a:pt x="67440" y="417"/>
                  <a:pt x="67352" y="442"/>
                </a:cubicBezTo>
                <a:cubicBezTo>
                  <a:pt x="67251" y="467"/>
                  <a:pt x="67201" y="480"/>
                  <a:pt x="66797" y="555"/>
                </a:cubicBezTo>
                <a:lnTo>
                  <a:pt x="66608" y="580"/>
                </a:lnTo>
                <a:cubicBezTo>
                  <a:pt x="66331" y="656"/>
                  <a:pt x="66306" y="656"/>
                  <a:pt x="65689" y="795"/>
                </a:cubicBezTo>
                <a:cubicBezTo>
                  <a:pt x="65822" y="761"/>
                  <a:pt x="65857" y="751"/>
                  <a:pt x="65846" y="751"/>
                </a:cubicBezTo>
                <a:cubicBezTo>
                  <a:pt x="65827" y="751"/>
                  <a:pt x="65689" y="778"/>
                  <a:pt x="65663" y="778"/>
                </a:cubicBezTo>
                <a:cubicBezTo>
                  <a:pt x="65644" y="778"/>
                  <a:pt x="65681" y="765"/>
                  <a:pt x="65852" y="719"/>
                </a:cubicBezTo>
                <a:lnTo>
                  <a:pt x="65852" y="719"/>
                </a:lnTo>
                <a:cubicBezTo>
                  <a:pt x="64542" y="984"/>
                  <a:pt x="63950" y="1236"/>
                  <a:pt x="63345" y="1374"/>
                </a:cubicBezTo>
                <a:cubicBezTo>
                  <a:pt x="63251" y="1413"/>
                  <a:pt x="63219" y="1428"/>
                  <a:pt x="63230" y="1428"/>
                </a:cubicBezTo>
                <a:cubicBezTo>
                  <a:pt x="63253" y="1428"/>
                  <a:pt x="63439" y="1370"/>
                  <a:pt x="63647" y="1311"/>
                </a:cubicBezTo>
                <a:cubicBezTo>
                  <a:pt x="63889" y="1231"/>
                  <a:pt x="64155" y="1158"/>
                  <a:pt x="64175" y="1158"/>
                </a:cubicBezTo>
                <a:cubicBezTo>
                  <a:pt x="64179" y="1158"/>
                  <a:pt x="64169" y="1163"/>
                  <a:pt x="64139" y="1173"/>
                </a:cubicBezTo>
                <a:cubicBezTo>
                  <a:pt x="64177" y="1162"/>
                  <a:pt x="64195" y="1158"/>
                  <a:pt x="64197" y="1158"/>
                </a:cubicBezTo>
                <a:cubicBezTo>
                  <a:pt x="64202" y="1158"/>
                  <a:pt x="64096" y="1190"/>
                  <a:pt x="63950" y="1236"/>
                </a:cubicBezTo>
                <a:cubicBezTo>
                  <a:pt x="63748" y="1311"/>
                  <a:pt x="63458" y="1399"/>
                  <a:pt x="63257" y="1450"/>
                </a:cubicBezTo>
                <a:cubicBezTo>
                  <a:pt x="62677" y="1626"/>
                  <a:pt x="62110" y="1828"/>
                  <a:pt x="61555" y="2067"/>
                </a:cubicBezTo>
                <a:lnTo>
                  <a:pt x="61757" y="1979"/>
                </a:lnTo>
                <a:lnTo>
                  <a:pt x="61757" y="1979"/>
                </a:lnTo>
                <a:cubicBezTo>
                  <a:pt x="61568" y="2055"/>
                  <a:pt x="61379" y="2118"/>
                  <a:pt x="61190" y="2206"/>
                </a:cubicBezTo>
                <a:cubicBezTo>
                  <a:pt x="61001" y="2281"/>
                  <a:pt x="60812" y="2382"/>
                  <a:pt x="60573" y="2470"/>
                </a:cubicBezTo>
                <a:cubicBezTo>
                  <a:pt x="60333" y="2596"/>
                  <a:pt x="60006" y="2748"/>
                  <a:pt x="59943" y="2798"/>
                </a:cubicBezTo>
                <a:cubicBezTo>
                  <a:pt x="60245" y="2659"/>
                  <a:pt x="60535" y="2508"/>
                  <a:pt x="60837" y="2382"/>
                </a:cubicBezTo>
                <a:lnTo>
                  <a:pt x="60837" y="2382"/>
                </a:lnTo>
                <a:lnTo>
                  <a:pt x="60459" y="2559"/>
                </a:lnTo>
                <a:lnTo>
                  <a:pt x="60056" y="2760"/>
                </a:lnTo>
                <a:cubicBezTo>
                  <a:pt x="59779" y="2899"/>
                  <a:pt x="59464" y="3075"/>
                  <a:pt x="59060" y="3277"/>
                </a:cubicBezTo>
                <a:cubicBezTo>
                  <a:pt x="59111" y="3239"/>
                  <a:pt x="59350" y="3113"/>
                  <a:pt x="59514" y="3012"/>
                </a:cubicBezTo>
                <a:lnTo>
                  <a:pt x="59514" y="3012"/>
                </a:lnTo>
                <a:cubicBezTo>
                  <a:pt x="59275" y="3138"/>
                  <a:pt x="59060" y="3252"/>
                  <a:pt x="58821" y="3390"/>
                </a:cubicBezTo>
                <a:cubicBezTo>
                  <a:pt x="58871" y="3327"/>
                  <a:pt x="59867" y="2823"/>
                  <a:pt x="60396" y="2559"/>
                </a:cubicBezTo>
                <a:lnTo>
                  <a:pt x="60396" y="2559"/>
                </a:lnTo>
                <a:cubicBezTo>
                  <a:pt x="60258" y="2609"/>
                  <a:pt x="60006" y="2735"/>
                  <a:pt x="59829" y="2836"/>
                </a:cubicBezTo>
                <a:cubicBezTo>
                  <a:pt x="59699" y="2897"/>
                  <a:pt x="59599" y="2945"/>
                  <a:pt x="59590" y="2945"/>
                </a:cubicBezTo>
                <a:cubicBezTo>
                  <a:pt x="59588" y="2945"/>
                  <a:pt x="59590" y="2944"/>
                  <a:pt x="59594" y="2941"/>
                </a:cubicBezTo>
                <a:lnTo>
                  <a:pt x="59594" y="2941"/>
                </a:lnTo>
                <a:cubicBezTo>
                  <a:pt x="59423" y="3046"/>
                  <a:pt x="59202" y="3163"/>
                  <a:pt x="58960" y="3290"/>
                </a:cubicBezTo>
                <a:cubicBezTo>
                  <a:pt x="58695" y="3428"/>
                  <a:pt x="58405" y="3605"/>
                  <a:pt x="58103" y="3794"/>
                </a:cubicBezTo>
                <a:lnTo>
                  <a:pt x="58141" y="3756"/>
                </a:lnTo>
                <a:lnTo>
                  <a:pt x="58141" y="3756"/>
                </a:lnTo>
                <a:cubicBezTo>
                  <a:pt x="58040" y="3819"/>
                  <a:pt x="57838" y="3957"/>
                  <a:pt x="57662" y="4071"/>
                </a:cubicBezTo>
                <a:lnTo>
                  <a:pt x="57977" y="3857"/>
                </a:lnTo>
                <a:lnTo>
                  <a:pt x="57977" y="3857"/>
                </a:lnTo>
                <a:cubicBezTo>
                  <a:pt x="57737" y="4008"/>
                  <a:pt x="57485" y="4172"/>
                  <a:pt x="57259" y="4323"/>
                </a:cubicBezTo>
                <a:cubicBezTo>
                  <a:pt x="57199" y="4364"/>
                  <a:pt x="57139" y="4403"/>
                  <a:pt x="57079" y="4442"/>
                </a:cubicBezTo>
                <a:lnTo>
                  <a:pt x="57079" y="4442"/>
                </a:lnTo>
                <a:cubicBezTo>
                  <a:pt x="57081" y="4440"/>
                  <a:pt x="57082" y="4438"/>
                  <a:pt x="57082" y="4436"/>
                </a:cubicBezTo>
                <a:cubicBezTo>
                  <a:pt x="57085" y="4433"/>
                  <a:pt x="57087" y="4432"/>
                  <a:pt x="57086" y="4432"/>
                </a:cubicBezTo>
                <a:lnTo>
                  <a:pt x="57086" y="4432"/>
                </a:lnTo>
                <a:cubicBezTo>
                  <a:pt x="57085" y="4432"/>
                  <a:pt x="57064" y="4448"/>
                  <a:pt x="57007" y="4487"/>
                </a:cubicBezTo>
                <a:lnTo>
                  <a:pt x="56855" y="4587"/>
                </a:lnTo>
                <a:lnTo>
                  <a:pt x="56830" y="4606"/>
                </a:lnTo>
                <a:lnTo>
                  <a:pt x="56830" y="4606"/>
                </a:lnTo>
                <a:cubicBezTo>
                  <a:pt x="56912" y="4551"/>
                  <a:pt x="56995" y="4497"/>
                  <a:pt x="57079" y="4442"/>
                </a:cubicBezTo>
                <a:lnTo>
                  <a:pt x="57079" y="4442"/>
                </a:lnTo>
                <a:cubicBezTo>
                  <a:pt x="57073" y="4450"/>
                  <a:pt x="57059" y="4463"/>
                  <a:pt x="57064" y="4463"/>
                </a:cubicBezTo>
                <a:cubicBezTo>
                  <a:pt x="57069" y="4463"/>
                  <a:pt x="57099" y="4446"/>
                  <a:pt x="57196" y="4386"/>
                </a:cubicBezTo>
                <a:lnTo>
                  <a:pt x="57196" y="4386"/>
                </a:lnTo>
                <a:lnTo>
                  <a:pt x="56830" y="4638"/>
                </a:lnTo>
                <a:lnTo>
                  <a:pt x="56578" y="4827"/>
                </a:lnTo>
                <a:cubicBezTo>
                  <a:pt x="56439" y="4928"/>
                  <a:pt x="56339" y="4991"/>
                  <a:pt x="56250" y="5054"/>
                </a:cubicBezTo>
                <a:cubicBezTo>
                  <a:pt x="55885" y="5293"/>
                  <a:pt x="55545" y="5558"/>
                  <a:pt x="55217" y="5835"/>
                </a:cubicBezTo>
                <a:cubicBezTo>
                  <a:pt x="55355" y="5726"/>
                  <a:pt x="55678" y="5479"/>
                  <a:pt x="55686" y="5479"/>
                </a:cubicBezTo>
                <a:lnTo>
                  <a:pt x="55686" y="5479"/>
                </a:lnTo>
                <a:cubicBezTo>
                  <a:pt x="55688" y="5479"/>
                  <a:pt x="55665" y="5498"/>
                  <a:pt x="55608" y="5545"/>
                </a:cubicBezTo>
                <a:lnTo>
                  <a:pt x="55217" y="5860"/>
                </a:lnTo>
                <a:lnTo>
                  <a:pt x="54902" y="6125"/>
                </a:lnTo>
                <a:cubicBezTo>
                  <a:pt x="54635" y="6359"/>
                  <a:pt x="54556" y="6430"/>
                  <a:pt x="54558" y="6430"/>
                </a:cubicBezTo>
                <a:cubicBezTo>
                  <a:pt x="54561" y="6430"/>
                  <a:pt x="54757" y="6263"/>
                  <a:pt x="54765" y="6263"/>
                </a:cubicBezTo>
                <a:lnTo>
                  <a:pt x="54765" y="6263"/>
                </a:lnTo>
                <a:cubicBezTo>
                  <a:pt x="54768" y="6263"/>
                  <a:pt x="54747" y="6284"/>
                  <a:pt x="54688" y="6339"/>
                </a:cubicBezTo>
                <a:cubicBezTo>
                  <a:pt x="54436" y="6553"/>
                  <a:pt x="54197" y="6780"/>
                  <a:pt x="53957" y="7019"/>
                </a:cubicBezTo>
                <a:lnTo>
                  <a:pt x="53945" y="7007"/>
                </a:lnTo>
                <a:cubicBezTo>
                  <a:pt x="53755" y="7183"/>
                  <a:pt x="53579" y="7360"/>
                  <a:pt x="53403" y="7549"/>
                </a:cubicBezTo>
                <a:cubicBezTo>
                  <a:pt x="53264" y="7712"/>
                  <a:pt x="53100" y="7876"/>
                  <a:pt x="52936" y="8027"/>
                </a:cubicBezTo>
                <a:cubicBezTo>
                  <a:pt x="53037" y="7901"/>
                  <a:pt x="53151" y="7788"/>
                  <a:pt x="53251" y="7675"/>
                </a:cubicBezTo>
                <a:lnTo>
                  <a:pt x="53251" y="7675"/>
                </a:lnTo>
                <a:cubicBezTo>
                  <a:pt x="53113" y="7813"/>
                  <a:pt x="52974" y="7952"/>
                  <a:pt x="52848" y="8090"/>
                </a:cubicBezTo>
                <a:lnTo>
                  <a:pt x="52924" y="7990"/>
                </a:lnTo>
                <a:lnTo>
                  <a:pt x="52924" y="7990"/>
                </a:lnTo>
                <a:cubicBezTo>
                  <a:pt x="52495" y="8456"/>
                  <a:pt x="52344" y="8582"/>
                  <a:pt x="51928" y="9036"/>
                </a:cubicBezTo>
                <a:cubicBezTo>
                  <a:pt x="51947" y="9017"/>
                  <a:pt x="51958" y="9008"/>
                  <a:pt x="51960" y="9008"/>
                </a:cubicBezTo>
                <a:lnTo>
                  <a:pt x="51960" y="9008"/>
                </a:lnTo>
                <a:cubicBezTo>
                  <a:pt x="51970" y="9008"/>
                  <a:pt x="51823" y="9184"/>
                  <a:pt x="51525" y="9502"/>
                </a:cubicBezTo>
                <a:cubicBezTo>
                  <a:pt x="51428" y="9590"/>
                  <a:pt x="51331" y="9684"/>
                  <a:pt x="51243" y="9785"/>
                </a:cubicBezTo>
                <a:lnTo>
                  <a:pt x="51243" y="9785"/>
                </a:lnTo>
                <a:cubicBezTo>
                  <a:pt x="51359" y="9645"/>
                  <a:pt x="51479" y="9513"/>
                  <a:pt x="51613" y="9388"/>
                </a:cubicBezTo>
                <a:cubicBezTo>
                  <a:pt x="51626" y="9363"/>
                  <a:pt x="51714" y="9262"/>
                  <a:pt x="51739" y="9237"/>
                </a:cubicBezTo>
                <a:lnTo>
                  <a:pt x="51739" y="9237"/>
                </a:lnTo>
                <a:cubicBezTo>
                  <a:pt x="51462" y="9514"/>
                  <a:pt x="51059" y="9968"/>
                  <a:pt x="50870" y="10182"/>
                </a:cubicBezTo>
                <a:lnTo>
                  <a:pt x="51072" y="9955"/>
                </a:lnTo>
                <a:lnTo>
                  <a:pt x="50341" y="10800"/>
                </a:lnTo>
                <a:cubicBezTo>
                  <a:pt x="50303" y="10841"/>
                  <a:pt x="50288" y="10858"/>
                  <a:pt x="50287" y="10858"/>
                </a:cubicBezTo>
                <a:cubicBezTo>
                  <a:pt x="50285" y="10858"/>
                  <a:pt x="50344" y="10788"/>
                  <a:pt x="50404" y="10711"/>
                </a:cubicBezTo>
                <a:lnTo>
                  <a:pt x="50404" y="10711"/>
                </a:lnTo>
                <a:lnTo>
                  <a:pt x="49925" y="11253"/>
                </a:lnTo>
                <a:cubicBezTo>
                  <a:pt x="49949" y="11216"/>
                  <a:pt x="49975" y="11180"/>
                  <a:pt x="50001" y="11145"/>
                </a:cubicBezTo>
                <a:lnTo>
                  <a:pt x="50001" y="11145"/>
                </a:lnTo>
                <a:lnTo>
                  <a:pt x="49572" y="11644"/>
                </a:lnTo>
                <a:cubicBezTo>
                  <a:pt x="49528" y="11688"/>
                  <a:pt x="49273" y="11952"/>
                  <a:pt x="49267" y="11952"/>
                </a:cubicBezTo>
                <a:cubicBezTo>
                  <a:pt x="49266" y="11952"/>
                  <a:pt x="49271" y="11947"/>
                  <a:pt x="49282" y="11934"/>
                </a:cubicBezTo>
                <a:lnTo>
                  <a:pt x="49282" y="11934"/>
                </a:lnTo>
                <a:cubicBezTo>
                  <a:pt x="48892" y="12362"/>
                  <a:pt x="48337" y="13030"/>
                  <a:pt x="47808" y="13597"/>
                </a:cubicBezTo>
                <a:cubicBezTo>
                  <a:pt x="47783" y="13635"/>
                  <a:pt x="47720" y="13685"/>
                  <a:pt x="47619" y="13811"/>
                </a:cubicBezTo>
                <a:cubicBezTo>
                  <a:pt x="47115" y="14353"/>
                  <a:pt x="46649" y="14807"/>
                  <a:pt x="46056" y="15437"/>
                </a:cubicBezTo>
                <a:cubicBezTo>
                  <a:pt x="45930" y="15550"/>
                  <a:pt x="45804" y="15651"/>
                  <a:pt x="45691" y="15764"/>
                </a:cubicBezTo>
                <a:cubicBezTo>
                  <a:pt x="45578" y="15875"/>
                  <a:pt x="45543" y="15911"/>
                  <a:pt x="45546" y="15911"/>
                </a:cubicBezTo>
                <a:cubicBezTo>
                  <a:pt x="45552" y="15911"/>
                  <a:pt x="45698" y="15779"/>
                  <a:pt x="45707" y="15779"/>
                </a:cubicBezTo>
                <a:cubicBezTo>
                  <a:pt x="45714" y="15779"/>
                  <a:pt x="45643" y="15854"/>
                  <a:pt x="45376" y="16117"/>
                </a:cubicBezTo>
                <a:cubicBezTo>
                  <a:pt x="45075" y="16399"/>
                  <a:pt x="45018" y="16443"/>
                  <a:pt x="45007" y="16443"/>
                </a:cubicBezTo>
                <a:cubicBezTo>
                  <a:pt x="45002" y="16443"/>
                  <a:pt x="45006" y="16434"/>
                  <a:pt x="45001" y="16434"/>
                </a:cubicBezTo>
                <a:cubicBezTo>
                  <a:pt x="44995" y="16434"/>
                  <a:pt x="44978" y="16446"/>
                  <a:pt x="44922" y="16495"/>
                </a:cubicBezTo>
                <a:lnTo>
                  <a:pt x="44355" y="17024"/>
                </a:lnTo>
                <a:cubicBezTo>
                  <a:pt x="44128" y="17226"/>
                  <a:pt x="43851" y="17465"/>
                  <a:pt x="43561" y="17692"/>
                </a:cubicBezTo>
                <a:lnTo>
                  <a:pt x="44065" y="17264"/>
                </a:lnTo>
                <a:lnTo>
                  <a:pt x="43624" y="17617"/>
                </a:lnTo>
                <a:cubicBezTo>
                  <a:pt x="43993" y="17293"/>
                  <a:pt x="44290" y="17040"/>
                  <a:pt x="44281" y="17040"/>
                </a:cubicBezTo>
                <a:lnTo>
                  <a:pt x="44281" y="17040"/>
                </a:lnTo>
                <a:cubicBezTo>
                  <a:pt x="44277" y="17040"/>
                  <a:pt x="44223" y="17082"/>
                  <a:pt x="44103" y="17176"/>
                </a:cubicBezTo>
                <a:cubicBezTo>
                  <a:pt x="43826" y="17440"/>
                  <a:pt x="43549" y="17680"/>
                  <a:pt x="43246" y="17919"/>
                </a:cubicBezTo>
                <a:cubicBezTo>
                  <a:pt x="42818" y="18247"/>
                  <a:pt x="42390" y="18587"/>
                  <a:pt x="42364" y="18625"/>
                </a:cubicBezTo>
                <a:lnTo>
                  <a:pt x="42062" y="18826"/>
                </a:lnTo>
                <a:lnTo>
                  <a:pt x="42238" y="18688"/>
                </a:lnTo>
                <a:lnTo>
                  <a:pt x="42238" y="18688"/>
                </a:lnTo>
                <a:cubicBezTo>
                  <a:pt x="42062" y="18814"/>
                  <a:pt x="41885" y="18940"/>
                  <a:pt x="41709" y="19078"/>
                </a:cubicBezTo>
                <a:cubicBezTo>
                  <a:pt x="41507" y="19255"/>
                  <a:pt x="41281" y="19406"/>
                  <a:pt x="41054" y="19557"/>
                </a:cubicBezTo>
                <a:cubicBezTo>
                  <a:pt x="40867" y="19682"/>
                  <a:pt x="40712" y="19775"/>
                  <a:pt x="40703" y="19775"/>
                </a:cubicBezTo>
                <a:cubicBezTo>
                  <a:pt x="40701" y="19775"/>
                  <a:pt x="40708" y="19769"/>
                  <a:pt x="40726" y="19756"/>
                </a:cubicBezTo>
                <a:lnTo>
                  <a:pt x="40726" y="19756"/>
                </a:lnTo>
                <a:cubicBezTo>
                  <a:pt x="40541" y="19881"/>
                  <a:pt x="40356" y="19996"/>
                  <a:pt x="40172" y="20112"/>
                </a:cubicBezTo>
                <a:cubicBezTo>
                  <a:pt x="40088" y="20169"/>
                  <a:pt x="40050" y="20192"/>
                  <a:pt x="40047" y="20192"/>
                </a:cubicBezTo>
                <a:cubicBezTo>
                  <a:pt x="40044" y="20192"/>
                  <a:pt x="40064" y="20176"/>
                  <a:pt x="40102" y="20152"/>
                </a:cubicBezTo>
                <a:lnTo>
                  <a:pt x="40102" y="20152"/>
                </a:lnTo>
                <a:cubicBezTo>
                  <a:pt x="39825" y="20321"/>
                  <a:pt x="39555" y="20497"/>
                  <a:pt x="39264" y="20653"/>
                </a:cubicBezTo>
                <a:lnTo>
                  <a:pt x="38685" y="21006"/>
                </a:lnTo>
                <a:cubicBezTo>
                  <a:pt x="38619" y="21042"/>
                  <a:pt x="38596" y="21055"/>
                  <a:pt x="38595" y="21055"/>
                </a:cubicBezTo>
                <a:cubicBezTo>
                  <a:pt x="38594" y="21055"/>
                  <a:pt x="38753" y="20966"/>
                  <a:pt x="38742" y="20966"/>
                </a:cubicBezTo>
                <a:cubicBezTo>
                  <a:pt x="38741" y="20966"/>
                  <a:pt x="38739" y="20967"/>
                  <a:pt x="38735" y="20968"/>
                </a:cubicBezTo>
                <a:cubicBezTo>
                  <a:pt x="38559" y="21069"/>
                  <a:pt x="38382" y="21170"/>
                  <a:pt x="38206" y="21271"/>
                </a:cubicBezTo>
                <a:cubicBezTo>
                  <a:pt x="38168" y="21288"/>
                  <a:pt x="38149" y="21296"/>
                  <a:pt x="38145" y="21296"/>
                </a:cubicBezTo>
                <a:cubicBezTo>
                  <a:pt x="38126" y="21296"/>
                  <a:pt x="38482" y="21109"/>
                  <a:pt x="38786" y="20931"/>
                </a:cubicBezTo>
                <a:lnTo>
                  <a:pt x="38786" y="20931"/>
                </a:lnTo>
                <a:cubicBezTo>
                  <a:pt x="38534" y="21044"/>
                  <a:pt x="38420" y="21107"/>
                  <a:pt x="38244" y="21208"/>
                </a:cubicBezTo>
                <a:cubicBezTo>
                  <a:pt x="38055" y="21309"/>
                  <a:pt x="37803" y="21460"/>
                  <a:pt x="37248" y="21725"/>
                </a:cubicBezTo>
                <a:cubicBezTo>
                  <a:pt x="37425" y="21636"/>
                  <a:pt x="37589" y="21548"/>
                  <a:pt x="37765" y="21460"/>
                </a:cubicBezTo>
                <a:lnTo>
                  <a:pt x="37765" y="21460"/>
                </a:lnTo>
                <a:cubicBezTo>
                  <a:pt x="37425" y="21611"/>
                  <a:pt x="37022" y="21800"/>
                  <a:pt x="36429" y="22077"/>
                </a:cubicBezTo>
                <a:cubicBezTo>
                  <a:pt x="36536" y="22029"/>
                  <a:pt x="37175" y="21744"/>
                  <a:pt x="37207" y="21744"/>
                </a:cubicBezTo>
                <a:cubicBezTo>
                  <a:pt x="37216" y="21744"/>
                  <a:pt x="37169" y="21770"/>
                  <a:pt x="37034" y="21838"/>
                </a:cubicBezTo>
                <a:cubicBezTo>
                  <a:pt x="36858" y="21914"/>
                  <a:pt x="36644" y="22027"/>
                  <a:pt x="36316" y="22178"/>
                </a:cubicBezTo>
                <a:cubicBezTo>
                  <a:pt x="36240" y="22203"/>
                  <a:pt x="36177" y="22229"/>
                  <a:pt x="36102" y="22266"/>
                </a:cubicBezTo>
                <a:lnTo>
                  <a:pt x="35598" y="22481"/>
                </a:lnTo>
                <a:lnTo>
                  <a:pt x="35598" y="22481"/>
                </a:lnTo>
                <a:lnTo>
                  <a:pt x="35610" y="22455"/>
                </a:lnTo>
                <a:lnTo>
                  <a:pt x="35610" y="22455"/>
                </a:lnTo>
                <a:cubicBezTo>
                  <a:pt x="35182" y="22644"/>
                  <a:pt x="35220" y="22644"/>
                  <a:pt x="34968" y="22758"/>
                </a:cubicBezTo>
                <a:cubicBezTo>
                  <a:pt x="34741" y="22846"/>
                  <a:pt x="34501" y="22934"/>
                  <a:pt x="34249" y="22997"/>
                </a:cubicBezTo>
                <a:cubicBezTo>
                  <a:pt x="34036" y="23080"/>
                  <a:pt x="33980" y="23105"/>
                  <a:pt x="33994" y="23105"/>
                </a:cubicBezTo>
                <a:cubicBezTo>
                  <a:pt x="34014" y="23105"/>
                  <a:pt x="34205" y="23043"/>
                  <a:pt x="34217" y="23043"/>
                </a:cubicBezTo>
                <a:cubicBezTo>
                  <a:pt x="34225" y="23043"/>
                  <a:pt x="34148" y="23073"/>
                  <a:pt x="33871" y="23174"/>
                </a:cubicBezTo>
                <a:lnTo>
                  <a:pt x="32977" y="23489"/>
                </a:lnTo>
                <a:lnTo>
                  <a:pt x="31969" y="23829"/>
                </a:lnTo>
                <a:cubicBezTo>
                  <a:pt x="31831" y="23865"/>
                  <a:pt x="31779" y="23877"/>
                  <a:pt x="31770" y="23877"/>
                </a:cubicBezTo>
                <a:cubicBezTo>
                  <a:pt x="31751" y="23877"/>
                  <a:pt x="31925" y="23823"/>
                  <a:pt x="31902" y="23823"/>
                </a:cubicBezTo>
                <a:cubicBezTo>
                  <a:pt x="31897" y="23823"/>
                  <a:pt x="31887" y="23825"/>
                  <a:pt x="31868" y="23829"/>
                </a:cubicBezTo>
                <a:lnTo>
                  <a:pt x="31465" y="23967"/>
                </a:lnTo>
                <a:cubicBezTo>
                  <a:pt x="31417" y="23978"/>
                  <a:pt x="31396" y="23982"/>
                  <a:pt x="31388" y="23982"/>
                </a:cubicBezTo>
                <a:cubicBezTo>
                  <a:pt x="31379" y="23982"/>
                  <a:pt x="31394" y="23975"/>
                  <a:pt x="31402" y="23967"/>
                </a:cubicBezTo>
                <a:lnTo>
                  <a:pt x="31402" y="23967"/>
                </a:lnTo>
                <a:cubicBezTo>
                  <a:pt x="31061" y="24081"/>
                  <a:pt x="31376" y="23993"/>
                  <a:pt x="30835" y="24157"/>
                </a:cubicBezTo>
                <a:cubicBezTo>
                  <a:pt x="30759" y="24194"/>
                  <a:pt x="30469" y="24257"/>
                  <a:pt x="30116" y="24333"/>
                </a:cubicBezTo>
                <a:lnTo>
                  <a:pt x="29549" y="24472"/>
                </a:lnTo>
                <a:cubicBezTo>
                  <a:pt x="29360" y="24509"/>
                  <a:pt x="29159" y="24547"/>
                  <a:pt x="28995" y="24598"/>
                </a:cubicBezTo>
                <a:cubicBezTo>
                  <a:pt x="28959" y="24605"/>
                  <a:pt x="28941" y="24608"/>
                  <a:pt x="28934" y="24608"/>
                </a:cubicBezTo>
                <a:cubicBezTo>
                  <a:pt x="28911" y="24608"/>
                  <a:pt x="29032" y="24571"/>
                  <a:pt x="29027" y="24571"/>
                </a:cubicBezTo>
                <a:cubicBezTo>
                  <a:pt x="29026" y="24571"/>
                  <a:pt x="29024" y="24571"/>
                  <a:pt x="29020" y="24572"/>
                </a:cubicBezTo>
                <a:lnTo>
                  <a:pt x="28478" y="24698"/>
                </a:lnTo>
                <a:lnTo>
                  <a:pt x="28163" y="24761"/>
                </a:lnTo>
                <a:lnTo>
                  <a:pt x="27420" y="24913"/>
                </a:lnTo>
                <a:cubicBezTo>
                  <a:pt x="27205" y="24950"/>
                  <a:pt x="26979" y="24976"/>
                  <a:pt x="26752" y="25001"/>
                </a:cubicBezTo>
                <a:cubicBezTo>
                  <a:pt x="26836" y="24992"/>
                  <a:pt x="26887" y="24988"/>
                  <a:pt x="26911" y="24988"/>
                </a:cubicBezTo>
                <a:cubicBezTo>
                  <a:pt x="27024" y="24988"/>
                  <a:pt x="26572" y="25069"/>
                  <a:pt x="26134" y="25140"/>
                </a:cubicBezTo>
                <a:lnTo>
                  <a:pt x="26134" y="25140"/>
                </a:lnTo>
                <a:cubicBezTo>
                  <a:pt x="26204" y="25125"/>
                  <a:pt x="26272" y="25105"/>
                  <a:pt x="26336" y="25076"/>
                </a:cubicBezTo>
                <a:lnTo>
                  <a:pt x="26336" y="25076"/>
                </a:lnTo>
                <a:cubicBezTo>
                  <a:pt x="26296" y="25086"/>
                  <a:pt x="26215" y="25097"/>
                  <a:pt x="26120" y="25107"/>
                </a:cubicBezTo>
                <a:lnTo>
                  <a:pt x="26120" y="25107"/>
                </a:lnTo>
                <a:cubicBezTo>
                  <a:pt x="26128" y="25104"/>
                  <a:pt x="26126" y="25102"/>
                  <a:pt x="26109" y="25102"/>
                </a:cubicBezTo>
                <a:cubicBezTo>
                  <a:pt x="26084" y="25102"/>
                  <a:pt x="25996" y="25114"/>
                  <a:pt x="25845" y="25139"/>
                </a:cubicBezTo>
                <a:lnTo>
                  <a:pt x="25643" y="25139"/>
                </a:lnTo>
                <a:lnTo>
                  <a:pt x="25593" y="25152"/>
                </a:lnTo>
                <a:lnTo>
                  <a:pt x="25013" y="25215"/>
                </a:lnTo>
                <a:cubicBezTo>
                  <a:pt x="24824" y="25228"/>
                  <a:pt x="24622" y="25240"/>
                  <a:pt x="24433" y="25253"/>
                </a:cubicBezTo>
                <a:lnTo>
                  <a:pt x="23816" y="25316"/>
                </a:lnTo>
                <a:cubicBezTo>
                  <a:pt x="23602" y="25341"/>
                  <a:pt x="23400" y="25354"/>
                  <a:pt x="23173" y="25366"/>
                </a:cubicBezTo>
                <a:cubicBezTo>
                  <a:pt x="22946" y="25391"/>
                  <a:pt x="22694" y="25404"/>
                  <a:pt x="22430" y="25417"/>
                </a:cubicBezTo>
                <a:lnTo>
                  <a:pt x="21535" y="25442"/>
                </a:lnTo>
                <a:cubicBezTo>
                  <a:pt x="21863" y="25417"/>
                  <a:pt x="21611" y="25417"/>
                  <a:pt x="21623" y="25391"/>
                </a:cubicBezTo>
                <a:lnTo>
                  <a:pt x="21806" y="25391"/>
                </a:lnTo>
                <a:cubicBezTo>
                  <a:pt x="21733" y="25386"/>
                  <a:pt x="21659" y="25383"/>
                  <a:pt x="21586" y="25383"/>
                </a:cubicBezTo>
                <a:cubicBezTo>
                  <a:pt x="21505" y="25383"/>
                  <a:pt x="21424" y="25386"/>
                  <a:pt x="21346" y="25391"/>
                </a:cubicBezTo>
                <a:cubicBezTo>
                  <a:pt x="21420" y="25399"/>
                  <a:pt x="21360" y="25402"/>
                  <a:pt x="21227" y="25402"/>
                </a:cubicBezTo>
                <a:cubicBezTo>
                  <a:pt x="20929" y="25402"/>
                  <a:pt x="20270" y="25387"/>
                  <a:pt x="19922" y="25379"/>
                </a:cubicBezTo>
                <a:cubicBezTo>
                  <a:pt x="19914" y="25375"/>
                  <a:pt x="19921" y="25373"/>
                  <a:pt x="19957" y="25373"/>
                </a:cubicBezTo>
                <a:cubicBezTo>
                  <a:pt x="20029" y="25373"/>
                  <a:pt x="20216" y="25379"/>
                  <a:pt x="20628" y="25379"/>
                </a:cubicBezTo>
                <a:cubicBezTo>
                  <a:pt x="20464" y="25366"/>
                  <a:pt x="20313" y="25366"/>
                  <a:pt x="20199" y="25366"/>
                </a:cubicBezTo>
                <a:lnTo>
                  <a:pt x="19859" y="25366"/>
                </a:lnTo>
                <a:cubicBezTo>
                  <a:pt x="19660" y="25366"/>
                  <a:pt x="19460" y="25366"/>
                  <a:pt x="19159" y="25336"/>
                </a:cubicBezTo>
                <a:lnTo>
                  <a:pt x="19159" y="25336"/>
                </a:lnTo>
                <a:cubicBezTo>
                  <a:pt x="18905" y="25324"/>
                  <a:pt x="18649" y="25295"/>
                  <a:pt x="18385" y="25265"/>
                </a:cubicBezTo>
                <a:lnTo>
                  <a:pt x="18385" y="25265"/>
                </a:lnTo>
                <a:lnTo>
                  <a:pt x="18536" y="25278"/>
                </a:lnTo>
                <a:cubicBezTo>
                  <a:pt x="18297" y="25253"/>
                  <a:pt x="17982" y="25228"/>
                  <a:pt x="17654" y="25190"/>
                </a:cubicBezTo>
                <a:lnTo>
                  <a:pt x="16659" y="25064"/>
                </a:lnTo>
                <a:cubicBezTo>
                  <a:pt x="16016" y="24963"/>
                  <a:pt x="15474" y="24887"/>
                  <a:pt x="15398" y="24887"/>
                </a:cubicBezTo>
                <a:cubicBezTo>
                  <a:pt x="15430" y="24881"/>
                  <a:pt x="15465" y="24878"/>
                  <a:pt x="15499" y="24878"/>
                </a:cubicBezTo>
                <a:cubicBezTo>
                  <a:pt x="15511" y="24878"/>
                  <a:pt x="15523" y="24878"/>
                  <a:pt x="15535" y="24879"/>
                </a:cubicBezTo>
                <a:lnTo>
                  <a:pt x="15535" y="24879"/>
                </a:lnTo>
                <a:cubicBezTo>
                  <a:pt x="15256" y="24842"/>
                  <a:pt x="14987" y="24796"/>
                  <a:pt x="14718" y="24761"/>
                </a:cubicBezTo>
                <a:lnTo>
                  <a:pt x="14290" y="24698"/>
                </a:lnTo>
                <a:lnTo>
                  <a:pt x="13992" y="24647"/>
                </a:lnTo>
                <a:lnTo>
                  <a:pt x="13992" y="24647"/>
                </a:lnTo>
                <a:cubicBezTo>
                  <a:pt x="14119" y="24684"/>
                  <a:pt x="14186" y="24705"/>
                  <a:pt x="14166" y="24705"/>
                </a:cubicBezTo>
                <a:cubicBezTo>
                  <a:pt x="14162" y="24705"/>
                  <a:pt x="14153" y="24704"/>
                  <a:pt x="14140" y="24702"/>
                </a:cubicBezTo>
                <a:lnTo>
                  <a:pt x="14140" y="24702"/>
                </a:lnTo>
                <a:cubicBezTo>
                  <a:pt x="14477" y="24769"/>
                  <a:pt x="14644" y="24792"/>
                  <a:pt x="14794" y="24824"/>
                </a:cubicBezTo>
                <a:cubicBezTo>
                  <a:pt x="14983" y="24862"/>
                  <a:pt x="15134" y="24887"/>
                  <a:pt x="15550" y="24963"/>
                </a:cubicBezTo>
                <a:lnTo>
                  <a:pt x="15512" y="24963"/>
                </a:lnTo>
                <a:cubicBezTo>
                  <a:pt x="15814" y="25001"/>
                  <a:pt x="16281" y="25064"/>
                  <a:pt x="16470" y="25102"/>
                </a:cubicBezTo>
                <a:cubicBezTo>
                  <a:pt x="16646" y="25139"/>
                  <a:pt x="16923" y="25177"/>
                  <a:pt x="17289" y="25228"/>
                </a:cubicBezTo>
                <a:cubicBezTo>
                  <a:pt x="17465" y="25253"/>
                  <a:pt x="17667" y="25278"/>
                  <a:pt x="17893" y="25303"/>
                </a:cubicBezTo>
                <a:lnTo>
                  <a:pt x="18574" y="25366"/>
                </a:lnTo>
                <a:cubicBezTo>
                  <a:pt x="19065" y="25417"/>
                  <a:pt x="19569" y="25429"/>
                  <a:pt x="20073" y="25467"/>
                </a:cubicBezTo>
                <a:cubicBezTo>
                  <a:pt x="20577" y="25492"/>
                  <a:pt x="21069" y="25492"/>
                  <a:pt x="21497" y="25505"/>
                </a:cubicBezTo>
                <a:cubicBezTo>
                  <a:pt x="21365" y="25490"/>
                  <a:pt x="21457" y="25487"/>
                  <a:pt x="21623" y="25487"/>
                </a:cubicBezTo>
                <a:cubicBezTo>
                  <a:pt x="21757" y="25487"/>
                  <a:pt x="21940" y="25489"/>
                  <a:pt x="22091" y="25489"/>
                </a:cubicBezTo>
                <a:cubicBezTo>
                  <a:pt x="22234" y="25489"/>
                  <a:pt x="22348" y="25487"/>
                  <a:pt x="22367" y="25480"/>
                </a:cubicBezTo>
                <a:cubicBezTo>
                  <a:pt x="22457" y="25480"/>
                  <a:pt x="22657" y="25490"/>
                  <a:pt x="22502" y="25501"/>
                </a:cubicBezTo>
                <a:lnTo>
                  <a:pt x="22502" y="25501"/>
                </a:lnTo>
                <a:cubicBezTo>
                  <a:pt x="23336" y="25455"/>
                  <a:pt x="23770" y="25465"/>
                  <a:pt x="24358" y="25391"/>
                </a:cubicBezTo>
                <a:cubicBezTo>
                  <a:pt x="24458" y="25391"/>
                  <a:pt x="24169" y="25417"/>
                  <a:pt x="24257" y="25417"/>
                </a:cubicBezTo>
                <a:cubicBezTo>
                  <a:pt x="24345" y="25404"/>
                  <a:pt x="24534" y="25379"/>
                  <a:pt x="24635" y="25379"/>
                </a:cubicBezTo>
                <a:cubicBezTo>
                  <a:pt x="24723" y="25379"/>
                  <a:pt x="24509" y="25391"/>
                  <a:pt x="24370" y="25417"/>
                </a:cubicBezTo>
                <a:cubicBezTo>
                  <a:pt x="24647" y="25391"/>
                  <a:pt x="24925" y="25366"/>
                  <a:pt x="25202" y="25316"/>
                </a:cubicBezTo>
                <a:cubicBezTo>
                  <a:pt x="25278" y="25316"/>
                  <a:pt x="25341" y="25291"/>
                  <a:pt x="25416" y="25265"/>
                </a:cubicBezTo>
                <a:cubicBezTo>
                  <a:pt x="25744" y="25240"/>
                  <a:pt x="26084" y="25190"/>
                  <a:pt x="26412" y="25127"/>
                </a:cubicBezTo>
                <a:cubicBezTo>
                  <a:pt x="26487" y="25121"/>
                  <a:pt x="26585" y="25112"/>
                  <a:pt x="26613" y="25112"/>
                </a:cubicBezTo>
                <a:cubicBezTo>
                  <a:pt x="26633" y="25112"/>
                  <a:pt x="26616" y="25117"/>
                  <a:pt x="26522" y="25131"/>
                </a:cubicBezTo>
                <a:lnTo>
                  <a:pt x="26522" y="25131"/>
                </a:lnTo>
                <a:lnTo>
                  <a:pt x="27357" y="25013"/>
                </a:lnTo>
                <a:cubicBezTo>
                  <a:pt x="27798" y="24938"/>
                  <a:pt x="28201" y="24850"/>
                  <a:pt x="28214" y="24850"/>
                </a:cubicBezTo>
                <a:cubicBezTo>
                  <a:pt x="28264" y="24850"/>
                  <a:pt x="28365" y="24824"/>
                  <a:pt x="28478" y="24799"/>
                </a:cubicBezTo>
                <a:lnTo>
                  <a:pt x="28730" y="24736"/>
                </a:lnTo>
                <a:cubicBezTo>
                  <a:pt x="29344" y="24611"/>
                  <a:pt x="29465" y="24599"/>
                  <a:pt x="29973" y="24468"/>
                </a:cubicBezTo>
                <a:lnTo>
                  <a:pt x="29973" y="24468"/>
                </a:lnTo>
                <a:cubicBezTo>
                  <a:pt x="29970" y="24469"/>
                  <a:pt x="29968" y="24470"/>
                  <a:pt x="29965" y="24472"/>
                </a:cubicBezTo>
                <a:lnTo>
                  <a:pt x="30154" y="24421"/>
                </a:lnTo>
                <a:lnTo>
                  <a:pt x="30154" y="24421"/>
                </a:lnTo>
                <a:cubicBezTo>
                  <a:pt x="30088" y="24438"/>
                  <a:pt x="30028" y="24454"/>
                  <a:pt x="29973" y="24468"/>
                </a:cubicBezTo>
                <a:lnTo>
                  <a:pt x="29973" y="24468"/>
                </a:lnTo>
                <a:cubicBezTo>
                  <a:pt x="30223" y="24370"/>
                  <a:pt x="30525" y="24331"/>
                  <a:pt x="31061" y="24182"/>
                </a:cubicBezTo>
                <a:lnTo>
                  <a:pt x="31049" y="24182"/>
                </a:lnTo>
                <a:cubicBezTo>
                  <a:pt x="32284" y="23841"/>
                  <a:pt x="31591" y="24030"/>
                  <a:pt x="32800" y="23665"/>
                </a:cubicBezTo>
                <a:lnTo>
                  <a:pt x="32725" y="23665"/>
                </a:lnTo>
                <a:cubicBezTo>
                  <a:pt x="32825" y="23602"/>
                  <a:pt x="33796" y="23325"/>
                  <a:pt x="34476" y="23048"/>
                </a:cubicBezTo>
                <a:lnTo>
                  <a:pt x="34476" y="23048"/>
                </a:lnTo>
                <a:lnTo>
                  <a:pt x="34224" y="23136"/>
                </a:lnTo>
                <a:cubicBezTo>
                  <a:pt x="34413" y="23060"/>
                  <a:pt x="34678" y="22959"/>
                  <a:pt x="34942" y="22871"/>
                </a:cubicBezTo>
                <a:lnTo>
                  <a:pt x="35333" y="22733"/>
                </a:lnTo>
                <a:cubicBezTo>
                  <a:pt x="35446" y="22695"/>
                  <a:pt x="35560" y="22644"/>
                  <a:pt x="35648" y="22607"/>
                </a:cubicBezTo>
                <a:lnTo>
                  <a:pt x="35648" y="22607"/>
                </a:lnTo>
                <a:cubicBezTo>
                  <a:pt x="35572" y="22644"/>
                  <a:pt x="35497" y="22682"/>
                  <a:pt x="35421" y="22720"/>
                </a:cubicBezTo>
                <a:cubicBezTo>
                  <a:pt x="36391" y="22317"/>
                  <a:pt x="35535" y="22644"/>
                  <a:pt x="36253" y="22329"/>
                </a:cubicBezTo>
                <a:cubicBezTo>
                  <a:pt x="36275" y="22321"/>
                  <a:pt x="36286" y="22318"/>
                  <a:pt x="36291" y="22318"/>
                </a:cubicBezTo>
                <a:cubicBezTo>
                  <a:pt x="36302" y="22318"/>
                  <a:pt x="36276" y="22335"/>
                  <a:pt x="36287" y="22335"/>
                </a:cubicBezTo>
                <a:cubicBezTo>
                  <a:pt x="36299" y="22335"/>
                  <a:pt x="36359" y="22313"/>
                  <a:pt x="36581" y="22216"/>
                </a:cubicBezTo>
                <a:cubicBezTo>
                  <a:pt x="36694" y="22153"/>
                  <a:pt x="37034" y="21989"/>
                  <a:pt x="37437" y="21788"/>
                </a:cubicBezTo>
                <a:cubicBezTo>
                  <a:pt x="37828" y="21586"/>
                  <a:pt x="38256" y="21347"/>
                  <a:pt x="38584" y="21183"/>
                </a:cubicBezTo>
                <a:lnTo>
                  <a:pt x="38584" y="21183"/>
                </a:lnTo>
                <a:cubicBezTo>
                  <a:pt x="38509" y="21217"/>
                  <a:pt x="38431" y="21254"/>
                  <a:pt x="38426" y="21254"/>
                </a:cubicBezTo>
                <a:cubicBezTo>
                  <a:pt x="38421" y="21254"/>
                  <a:pt x="38470" y="21226"/>
                  <a:pt x="38622" y="21145"/>
                </a:cubicBezTo>
                <a:cubicBezTo>
                  <a:pt x="38861" y="21006"/>
                  <a:pt x="39189" y="20830"/>
                  <a:pt x="39517" y="20641"/>
                </a:cubicBezTo>
                <a:cubicBezTo>
                  <a:pt x="39844" y="20464"/>
                  <a:pt x="40147" y="20263"/>
                  <a:pt x="40361" y="20124"/>
                </a:cubicBezTo>
                <a:cubicBezTo>
                  <a:pt x="40386" y="20112"/>
                  <a:pt x="40411" y="20086"/>
                  <a:pt x="40449" y="20074"/>
                </a:cubicBezTo>
                <a:cubicBezTo>
                  <a:pt x="40638" y="19973"/>
                  <a:pt x="40915" y="19759"/>
                  <a:pt x="41192" y="19582"/>
                </a:cubicBezTo>
                <a:lnTo>
                  <a:pt x="41558" y="19343"/>
                </a:lnTo>
                <a:cubicBezTo>
                  <a:pt x="41671" y="19267"/>
                  <a:pt x="41747" y="19192"/>
                  <a:pt x="41797" y="19154"/>
                </a:cubicBezTo>
                <a:cubicBezTo>
                  <a:pt x="42226" y="18889"/>
                  <a:pt x="42616" y="18600"/>
                  <a:pt x="42994" y="18285"/>
                </a:cubicBezTo>
                <a:cubicBezTo>
                  <a:pt x="43470" y="17931"/>
                  <a:pt x="43875" y="17565"/>
                  <a:pt x="43912" y="17565"/>
                </a:cubicBezTo>
                <a:cubicBezTo>
                  <a:pt x="43913" y="17565"/>
                  <a:pt x="43914" y="17565"/>
                  <a:pt x="43914" y="17566"/>
                </a:cubicBezTo>
                <a:lnTo>
                  <a:pt x="44418" y="17138"/>
                </a:lnTo>
                <a:lnTo>
                  <a:pt x="44910" y="16697"/>
                </a:lnTo>
                <a:lnTo>
                  <a:pt x="44884" y="16722"/>
                </a:lnTo>
                <a:lnTo>
                  <a:pt x="44884" y="16722"/>
                </a:lnTo>
                <a:lnTo>
                  <a:pt x="45288" y="16369"/>
                </a:lnTo>
                <a:cubicBezTo>
                  <a:pt x="45401" y="16268"/>
                  <a:pt x="45489" y="16180"/>
                  <a:pt x="45565" y="16105"/>
                </a:cubicBezTo>
                <a:cubicBezTo>
                  <a:pt x="45716" y="15941"/>
                  <a:pt x="45817" y="15840"/>
                  <a:pt x="45918" y="15727"/>
                </a:cubicBezTo>
                <a:cubicBezTo>
                  <a:pt x="45975" y="15679"/>
                  <a:pt x="45996" y="15664"/>
                  <a:pt x="46000" y="15664"/>
                </a:cubicBezTo>
                <a:cubicBezTo>
                  <a:pt x="46006" y="15664"/>
                  <a:pt x="45963" y="15706"/>
                  <a:pt x="45956" y="15714"/>
                </a:cubicBezTo>
                <a:cubicBezTo>
                  <a:pt x="46838" y="14857"/>
                  <a:pt x="46913" y="14769"/>
                  <a:pt x="47594" y="14000"/>
                </a:cubicBezTo>
                <a:lnTo>
                  <a:pt x="47682" y="13925"/>
                </a:lnTo>
                <a:cubicBezTo>
                  <a:pt x="47871" y="13723"/>
                  <a:pt x="48892" y="12627"/>
                  <a:pt x="49673" y="11719"/>
                </a:cubicBezTo>
                <a:lnTo>
                  <a:pt x="49673" y="11719"/>
                </a:lnTo>
                <a:cubicBezTo>
                  <a:pt x="49673" y="11725"/>
                  <a:pt x="49671" y="11733"/>
                  <a:pt x="49663" y="11744"/>
                </a:cubicBezTo>
                <a:lnTo>
                  <a:pt x="49663" y="11744"/>
                </a:lnTo>
                <a:cubicBezTo>
                  <a:pt x="50543" y="10733"/>
                  <a:pt x="51797" y="9429"/>
                  <a:pt x="52092" y="9048"/>
                </a:cubicBezTo>
                <a:cubicBezTo>
                  <a:pt x="52294" y="8821"/>
                  <a:pt x="52495" y="8607"/>
                  <a:pt x="52697" y="8393"/>
                </a:cubicBezTo>
                <a:lnTo>
                  <a:pt x="52697" y="8393"/>
                </a:lnTo>
                <a:cubicBezTo>
                  <a:pt x="52441" y="8653"/>
                  <a:pt x="52358" y="8734"/>
                  <a:pt x="52352" y="8734"/>
                </a:cubicBezTo>
                <a:cubicBezTo>
                  <a:pt x="52343" y="8734"/>
                  <a:pt x="52549" y="8511"/>
                  <a:pt x="52537" y="8511"/>
                </a:cubicBezTo>
                <a:lnTo>
                  <a:pt x="52537" y="8511"/>
                </a:lnTo>
                <a:cubicBezTo>
                  <a:pt x="52534" y="8511"/>
                  <a:pt x="52511" y="8531"/>
                  <a:pt x="52458" y="8582"/>
                </a:cubicBezTo>
                <a:cubicBezTo>
                  <a:pt x="52690" y="8341"/>
                  <a:pt x="53031" y="8004"/>
                  <a:pt x="53039" y="8004"/>
                </a:cubicBezTo>
                <a:lnTo>
                  <a:pt x="53039" y="8004"/>
                </a:lnTo>
                <a:cubicBezTo>
                  <a:pt x="53042" y="8004"/>
                  <a:pt x="53002" y="8047"/>
                  <a:pt x="52899" y="8153"/>
                </a:cubicBezTo>
                <a:lnTo>
                  <a:pt x="52836" y="8216"/>
                </a:lnTo>
                <a:cubicBezTo>
                  <a:pt x="52828" y="8226"/>
                  <a:pt x="52825" y="8230"/>
                  <a:pt x="52826" y="8230"/>
                </a:cubicBezTo>
                <a:cubicBezTo>
                  <a:pt x="52846" y="8230"/>
                  <a:pt x="53822" y="7245"/>
                  <a:pt x="53855" y="7245"/>
                </a:cubicBezTo>
                <a:cubicBezTo>
                  <a:pt x="53856" y="7245"/>
                  <a:pt x="53856" y="7246"/>
                  <a:pt x="53856" y="7246"/>
                </a:cubicBezTo>
                <a:cubicBezTo>
                  <a:pt x="55431" y="5709"/>
                  <a:pt x="57221" y="4386"/>
                  <a:pt x="59149" y="3327"/>
                </a:cubicBezTo>
                <a:lnTo>
                  <a:pt x="59149" y="3327"/>
                </a:lnTo>
                <a:cubicBezTo>
                  <a:pt x="59073" y="3353"/>
                  <a:pt x="58985" y="3390"/>
                  <a:pt x="58922" y="3416"/>
                </a:cubicBezTo>
                <a:cubicBezTo>
                  <a:pt x="59136" y="3302"/>
                  <a:pt x="59363" y="3189"/>
                  <a:pt x="59577" y="3075"/>
                </a:cubicBezTo>
                <a:cubicBezTo>
                  <a:pt x="59650" y="3039"/>
                  <a:pt x="59703" y="3013"/>
                  <a:pt x="59708" y="3013"/>
                </a:cubicBezTo>
                <a:cubicBezTo>
                  <a:pt x="59716" y="3013"/>
                  <a:pt x="59625" y="3066"/>
                  <a:pt x="59350" y="3214"/>
                </a:cubicBezTo>
                <a:cubicBezTo>
                  <a:pt x="59476" y="3151"/>
                  <a:pt x="59665" y="3038"/>
                  <a:pt x="59842" y="2949"/>
                </a:cubicBezTo>
                <a:cubicBezTo>
                  <a:pt x="60006" y="2874"/>
                  <a:pt x="60144" y="2798"/>
                  <a:pt x="60157" y="2785"/>
                </a:cubicBezTo>
                <a:cubicBezTo>
                  <a:pt x="60405" y="2669"/>
                  <a:pt x="60498" y="2628"/>
                  <a:pt x="60505" y="2628"/>
                </a:cubicBezTo>
                <a:cubicBezTo>
                  <a:pt x="60521" y="2628"/>
                  <a:pt x="60034" y="2869"/>
                  <a:pt x="60038" y="2869"/>
                </a:cubicBezTo>
                <a:cubicBezTo>
                  <a:pt x="60039" y="2869"/>
                  <a:pt x="60052" y="2862"/>
                  <a:pt x="60081" y="2848"/>
                </a:cubicBezTo>
                <a:lnTo>
                  <a:pt x="60472" y="2659"/>
                </a:lnTo>
                <a:lnTo>
                  <a:pt x="60472" y="2659"/>
                </a:lnTo>
                <a:lnTo>
                  <a:pt x="60384" y="2697"/>
                </a:lnTo>
                <a:cubicBezTo>
                  <a:pt x="60699" y="2546"/>
                  <a:pt x="60724" y="2521"/>
                  <a:pt x="61303" y="2269"/>
                </a:cubicBezTo>
                <a:cubicBezTo>
                  <a:pt x="61681" y="2130"/>
                  <a:pt x="61505" y="2206"/>
                  <a:pt x="61644" y="2155"/>
                </a:cubicBezTo>
                <a:cubicBezTo>
                  <a:pt x="61669" y="2143"/>
                  <a:pt x="61681" y="2143"/>
                  <a:pt x="61694" y="2130"/>
                </a:cubicBezTo>
                <a:lnTo>
                  <a:pt x="61870" y="2067"/>
                </a:lnTo>
                <a:cubicBezTo>
                  <a:pt x="62160" y="1941"/>
                  <a:pt x="62463" y="1853"/>
                  <a:pt x="62753" y="1752"/>
                </a:cubicBezTo>
                <a:lnTo>
                  <a:pt x="62753" y="1752"/>
                </a:lnTo>
                <a:lnTo>
                  <a:pt x="62400" y="1853"/>
                </a:lnTo>
                <a:cubicBezTo>
                  <a:pt x="62676" y="1743"/>
                  <a:pt x="62986" y="1646"/>
                  <a:pt x="62970" y="1646"/>
                </a:cubicBezTo>
                <a:cubicBezTo>
                  <a:pt x="62965" y="1646"/>
                  <a:pt x="62915" y="1659"/>
                  <a:pt x="62803" y="1689"/>
                </a:cubicBezTo>
                <a:cubicBezTo>
                  <a:pt x="62967" y="1639"/>
                  <a:pt x="63244" y="1563"/>
                  <a:pt x="63597" y="1450"/>
                </a:cubicBezTo>
                <a:cubicBezTo>
                  <a:pt x="63950" y="1336"/>
                  <a:pt x="64353" y="1223"/>
                  <a:pt x="64769" y="1122"/>
                </a:cubicBezTo>
                <a:cubicBezTo>
                  <a:pt x="65575" y="908"/>
                  <a:pt x="66369" y="757"/>
                  <a:pt x="66558" y="719"/>
                </a:cubicBezTo>
                <a:cubicBezTo>
                  <a:pt x="67125" y="606"/>
                  <a:pt x="67692" y="505"/>
                  <a:pt x="68398" y="404"/>
                </a:cubicBezTo>
                <a:lnTo>
                  <a:pt x="68398" y="404"/>
                </a:lnTo>
                <a:cubicBezTo>
                  <a:pt x="68342" y="412"/>
                  <a:pt x="68294" y="416"/>
                  <a:pt x="68273" y="416"/>
                </a:cubicBezTo>
                <a:cubicBezTo>
                  <a:pt x="68228" y="416"/>
                  <a:pt x="68312" y="397"/>
                  <a:pt x="68725" y="354"/>
                </a:cubicBezTo>
                <a:lnTo>
                  <a:pt x="68725" y="354"/>
                </a:lnTo>
                <a:cubicBezTo>
                  <a:pt x="68694" y="361"/>
                  <a:pt x="68692" y="364"/>
                  <a:pt x="68715" y="364"/>
                </a:cubicBezTo>
                <a:cubicBezTo>
                  <a:pt x="68775" y="364"/>
                  <a:pt x="68995" y="343"/>
                  <a:pt x="69267" y="316"/>
                </a:cubicBezTo>
                <a:cubicBezTo>
                  <a:pt x="69633" y="278"/>
                  <a:pt x="70086" y="240"/>
                  <a:pt x="70338" y="240"/>
                </a:cubicBezTo>
                <a:cubicBezTo>
                  <a:pt x="70111" y="240"/>
                  <a:pt x="70552" y="215"/>
                  <a:pt x="70956" y="190"/>
                </a:cubicBezTo>
                <a:cubicBezTo>
                  <a:pt x="71359" y="165"/>
                  <a:pt x="71724" y="152"/>
                  <a:pt x="71384" y="152"/>
                </a:cubicBezTo>
                <a:lnTo>
                  <a:pt x="71800" y="152"/>
                </a:lnTo>
                <a:cubicBezTo>
                  <a:pt x="72146" y="142"/>
                  <a:pt x="72494" y="138"/>
                  <a:pt x="72841" y="138"/>
                </a:cubicBezTo>
                <a:cubicBezTo>
                  <a:pt x="73885" y="138"/>
                  <a:pt x="74931" y="180"/>
                  <a:pt x="75971" y="265"/>
                </a:cubicBezTo>
                <a:cubicBezTo>
                  <a:pt x="75991" y="265"/>
                  <a:pt x="75834" y="249"/>
                  <a:pt x="75938" y="249"/>
                </a:cubicBezTo>
                <a:cubicBezTo>
                  <a:pt x="75964" y="249"/>
                  <a:pt x="76006" y="250"/>
                  <a:pt x="76072" y="253"/>
                </a:cubicBezTo>
                <a:lnTo>
                  <a:pt x="76853" y="341"/>
                </a:lnTo>
                <a:cubicBezTo>
                  <a:pt x="77130" y="354"/>
                  <a:pt x="77395" y="379"/>
                  <a:pt x="77672" y="417"/>
                </a:cubicBezTo>
                <a:cubicBezTo>
                  <a:pt x="77618" y="408"/>
                  <a:pt x="77546" y="399"/>
                  <a:pt x="77580" y="399"/>
                </a:cubicBezTo>
                <a:cubicBezTo>
                  <a:pt x="77593" y="399"/>
                  <a:pt x="77626" y="400"/>
                  <a:pt x="77685" y="404"/>
                </a:cubicBezTo>
                <a:cubicBezTo>
                  <a:pt x="79134" y="593"/>
                  <a:pt x="80621" y="832"/>
                  <a:pt x="82107" y="1147"/>
                </a:cubicBezTo>
                <a:cubicBezTo>
                  <a:pt x="82838" y="1299"/>
                  <a:pt x="83582" y="1462"/>
                  <a:pt x="84313" y="1677"/>
                </a:cubicBezTo>
                <a:cubicBezTo>
                  <a:pt x="85031" y="1878"/>
                  <a:pt x="85737" y="2143"/>
                  <a:pt x="86404" y="2470"/>
                </a:cubicBezTo>
                <a:cubicBezTo>
                  <a:pt x="86271" y="2399"/>
                  <a:pt x="86222" y="2371"/>
                  <a:pt x="86228" y="2371"/>
                </a:cubicBezTo>
                <a:cubicBezTo>
                  <a:pt x="86236" y="2371"/>
                  <a:pt x="86348" y="2424"/>
                  <a:pt x="86486" y="2493"/>
                </a:cubicBezTo>
                <a:lnTo>
                  <a:pt x="86486" y="2493"/>
                </a:lnTo>
                <a:cubicBezTo>
                  <a:pt x="86483" y="2490"/>
                  <a:pt x="86483" y="2489"/>
                  <a:pt x="86485" y="2489"/>
                </a:cubicBezTo>
                <a:cubicBezTo>
                  <a:pt x="86492" y="2489"/>
                  <a:pt x="86529" y="2501"/>
                  <a:pt x="86541" y="2501"/>
                </a:cubicBezTo>
                <a:cubicBezTo>
                  <a:pt x="86546" y="2501"/>
                  <a:pt x="86547" y="2500"/>
                  <a:pt x="86543" y="2496"/>
                </a:cubicBezTo>
                <a:lnTo>
                  <a:pt x="86543" y="2496"/>
                </a:lnTo>
                <a:cubicBezTo>
                  <a:pt x="86732" y="2584"/>
                  <a:pt x="86908" y="2697"/>
                  <a:pt x="87097" y="2785"/>
                </a:cubicBezTo>
                <a:cubicBezTo>
                  <a:pt x="87274" y="2886"/>
                  <a:pt x="87450" y="3000"/>
                  <a:pt x="87614" y="3126"/>
                </a:cubicBezTo>
                <a:cubicBezTo>
                  <a:pt x="87664" y="3151"/>
                  <a:pt x="87765" y="3214"/>
                  <a:pt x="87879" y="3290"/>
                </a:cubicBezTo>
                <a:cubicBezTo>
                  <a:pt x="87979" y="3353"/>
                  <a:pt x="88118" y="3466"/>
                  <a:pt x="88244" y="3567"/>
                </a:cubicBezTo>
                <a:cubicBezTo>
                  <a:pt x="88358" y="3668"/>
                  <a:pt x="88484" y="3768"/>
                  <a:pt x="88572" y="3857"/>
                </a:cubicBezTo>
                <a:cubicBezTo>
                  <a:pt x="88660" y="3945"/>
                  <a:pt x="88736" y="4020"/>
                  <a:pt x="88761" y="4033"/>
                </a:cubicBezTo>
                <a:cubicBezTo>
                  <a:pt x="88660" y="3945"/>
                  <a:pt x="88572" y="3844"/>
                  <a:pt x="88471" y="3756"/>
                </a:cubicBezTo>
                <a:lnTo>
                  <a:pt x="88471" y="3756"/>
                </a:lnTo>
                <a:cubicBezTo>
                  <a:pt x="88538" y="3814"/>
                  <a:pt x="88568" y="3838"/>
                  <a:pt x="88573" y="3838"/>
                </a:cubicBezTo>
                <a:cubicBezTo>
                  <a:pt x="88584" y="3838"/>
                  <a:pt x="88488" y="3739"/>
                  <a:pt x="88370" y="3630"/>
                </a:cubicBezTo>
                <a:cubicBezTo>
                  <a:pt x="88199" y="3459"/>
                  <a:pt x="87981" y="3276"/>
                  <a:pt x="88013" y="3276"/>
                </a:cubicBezTo>
                <a:cubicBezTo>
                  <a:pt x="88014" y="3276"/>
                  <a:pt x="88016" y="3277"/>
                  <a:pt x="88017" y="3277"/>
                </a:cubicBezTo>
                <a:cubicBezTo>
                  <a:pt x="87765" y="3113"/>
                  <a:pt x="87450" y="2886"/>
                  <a:pt x="87072" y="2659"/>
                </a:cubicBezTo>
                <a:cubicBezTo>
                  <a:pt x="86656" y="2433"/>
                  <a:pt x="86228" y="2231"/>
                  <a:pt x="85787" y="2067"/>
                </a:cubicBezTo>
                <a:cubicBezTo>
                  <a:pt x="85744" y="2050"/>
                  <a:pt x="85730" y="2044"/>
                  <a:pt x="85732" y="2044"/>
                </a:cubicBezTo>
                <a:lnTo>
                  <a:pt x="85732" y="2044"/>
                </a:lnTo>
                <a:cubicBezTo>
                  <a:pt x="85737" y="2044"/>
                  <a:pt x="85851" y="2084"/>
                  <a:pt x="85876" y="2084"/>
                </a:cubicBezTo>
                <a:cubicBezTo>
                  <a:pt x="85884" y="2084"/>
                  <a:pt x="85882" y="2080"/>
                  <a:pt x="85863" y="2067"/>
                </a:cubicBezTo>
                <a:cubicBezTo>
                  <a:pt x="85623" y="1992"/>
                  <a:pt x="85346" y="1891"/>
                  <a:pt x="84829" y="1714"/>
                </a:cubicBezTo>
                <a:lnTo>
                  <a:pt x="84829" y="1714"/>
                </a:lnTo>
                <a:lnTo>
                  <a:pt x="84880" y="1727"/>
                </a:lnTo>
                <a:cubicBezTo>
                  <a:pt x="84149" y="1500"/>
                  <a:pt x="83607" y="1362"/>
                  <a:pt x="83053" y="1223"/>
                </a:cubicBezTo>
                <a:cubicBezTo>
                  <a:pt x="82485" y="1084"/>
                  <a:pt x="81906" y="958"/>
                  <a:pt x="81049" y="795"/>
                </a:cubicBezTo>
                <a:lnTo>
                  <a:pt x="81049" y="795"/>
                </a:lnTo>
                <a:lnTo>
                  <a:pt x="81150" y="825"/>
                </a:lnTo>
                <a:lnTo>
                  <a:pt x="81150" y="825"/>
                </a:lnTo>
                <a:cubicBezTo>
                  <a:pt x="81099" y="815"/>
                  <a:pt x="81037" y="803"/>
                  <a:pt x="80971" y="791"/>
                </a:cubicBezTo>
                <a:lnTo>
                  <a:pt x="80971" y="791"/>
                </a:lnTo>
                <a:lnTo>
                  <a:pt x="81175" y="832"/>
                </a:lnTo>
                <a:lnTo>
                  <a:pt x="81150" y="825"/>
                </a:lnTo>
                <a:lnTo>
                  <a:pt x="81150" y="825"/>
                </a:lnTo>
                <a:cubicBezTo>
                  <a:pt x="81231" y="841"/>
                  <a:pt x="81281" y="852"/>
                  <a:pt x="81264" y="852"/>
                </a:cubicBezTo>
                <a:cubicBezTo>
                  <a:pt x="81256" y="852"/>
                  <a:pt x="81236" y="850"/>
                  <a:pt x="81200" y="845"/>
                </a:cubicBezTo>
                <a:cubicBezTo>
                  <a:pt x="80961" y="782"/>
                  <a:pt x="80318" y="669"/>
                  <a:pt x="79688" y="568"/>
                </a:cubicBezTo>
                <a:cubicBezTo>
                  <a:pt x="79058" y="467"/>
                  <a:pt x="78441" y="379"/>
                  <a:pt x="78277" y="341"/>
                </a:cubicBezTo>
                <a:cubicBezTo>
                  <a:pt x="78120" y="320"/>
                  <a:pt x="78062" y="314"/>
                  <a:pt x="78049" y="314"/>
                </a:cubicBezTo>
                <a:cubicBezTo>
                  <a:pt x="78028" y="314"/>
                  <a:pt x="78123" y="330"/>
                  <a:pt x="78101" y="330"/>
                </a:cubicBezTo>
                <a:cubicBezTo>
                  <a:pt x="78088" y="330"/>
                  <a:pt x="78030" y="324"/>
                  <a:pt x="77874" y="303"/>
                </a:cubicBezTo>
                <a:lnTo>
                  <a:pt x="77710" y="278"/>
                </a:lnTo>
                <a:lnTo>
                  <a:pt x="77571" y="278"/>
                </a:lnTo>
                <a:cubicBezTo>
                  <a:pt x="77370" y="265"/>
                  <a:pt x="77181" y="240"/>
                  <a:pt x="76992" y="202"/>
                </a:cubicBezTo>
                <a:lnTo>
                  <a:pt x="76992" y="202"/>
                </a:lnTo>
                <a:lnTo>
                  <a:pt x="77357" y="240"/>
                </a:lnTo>
                <a:cubicBezTo>
                  <a:pt x="77105" y="202"/>
                  <a:pt x="76765" y="165"/>
                  <a:pt x="76462" y="139"/>
                </a:cubicBezTo>
                <a:cubicBezTo>
                  <a:pt x="76359" y="135"/>
                  <a:pt x="76260" y="129"/>
                  <a:pt x="76171" y="123"/>
                </a:cubicBezTo>
                <a:lnTo>
                  <a:pt x="76171" y="123"/>
                </a:lnTo>
                <a:cubicBezTo>
                  <a:pt x="76188" y="125"/>
                  <a:pt x="76205" y="126"/>
                  <a:pt x="76222" y="128"/>
                </a:cubicBezTo>
                <a:lnTo>
                  <a:pt x="76222" y="128"/>
                </a:lnTo>
                <a:cubicBezTo>
                  <a:pt x="75170" y="44"/>
                  <a:pt x="74119" y="0"/>
                  <a:pt x="73067" y="0"/>
                </a:cubicBezTo>
                <a:close/>
                <a:moveTo>
                  <a:pt x="22502" y="25501"/>
                </a:moveTo>
                <a:cubicBezTo>
                  <a:pt x="22478" y="25502"/>
                  <a:pt x="22454" y="25503"/>
                  <a:pt x="22430" y="25505"/>
                </a:cubicBezTo>
                <a:cubicBezTo>
                  <a:pt x="22460" y="25503"/>
                  <a:pt x="22483" y="25502"/>
                  <a:pt x="22502" y="2550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0"/>
          <p:cNvSpPr txBox="1"/>
          <p:nvPr>
            <p:ph type="title"/>
          </p:nvPr>
        </p:nvSpPr>
        <p:spPr>
          <a:xfrm>
            <a:off x="4572000" y="3377375"/>
            <a:ext cx="3601500" cy="13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703" name="Google Shape;703;p10"/>
          <p:cNvGrpSpPr/>
          <p:nvPr/>
        </p:nvGrpSpPr>
        <p:grpSpPr>
          <a:xfrm flipH="1" rot="-959161">
            <a:off x="-320723" y="3973062"/>
            <a:ext cx="2304531" cy="919241"/>
            <a:chOff x="428375" y="4336500"/>
            <a:chExt cx="2643375" cy="1054400"/>
          </a:xfrm>
        </p:grpSpPr>
        <p:sp>
          <p:nvSpPr>
            <p:cNvPr id="704" name="Google Shape;704;p10"/>
            <p:cNvSpPr/>
            <p:nvPr/>
          </p:nvSpPr>
          <p:spPr>
            <a:xfrm>
              <a:off x="3020375" y="4946700"/>
              <a:ext cx="27450" cy="3475"/>
            </a:xfrm>
            <a:custGeom>
              <a:rect b="b" l="l" r="r" t="t"/>
              <a:pathLst>
                <a:path extrusionOk="0" h="139" w="1098">
                  <a:moveTo>
                    <a:pt x="64" y="0"/>
                  </a:moveTo>
                  <a:cubicBezTo>
                    <a:pt x="1" y="0"/>
                    <a:pt x="366" y="51"/>
                    <a:pt x="429" y="63"/>
                  </a:cubicBezTo>
                  <a:lnTo>
                    <a:pt x="1044" y="133"/>
                  </a:lnTo>
                  <a:lnTo>
                    <a:pt x="1044" y="133"/>
                  </a:lnTo>
                  <a:cubicBezTo>
                    <a:pt x="694" y="92"/>
                    <a:pt x="100" y="12"/>
                    <a:pt x="64" y="0"/>
                  </a:cubicBezTo>
                  <a:close/>
                  <a:moveTo>
                    <a:pt x="1044" y="133"/>
                  </a:moveTo>
                  <a:lnTo>
                    <a:pt x="1044" y="133"/>
                  </a:lnTo>
                  <a:cubicBezTo>
                    <a:pt x="1063" y="135"/>
                    <a:pt x="1080" y="137"/>
                    <a:pt x="1097" y="139"/>
                  </a:cubicBezTo>
                  <a:lnTo>
                    <a:pt x="1044" y="13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0"/>
            <p:cNvSpPr/>
            <p:nvPr/>
          </p:nvSpPr>
          <p:spPr>
            <a:xfrm>
              <a:off x="3005900" y="4945425"/>
              <a:ext cx="25625" cy="2975"/>
            </a:xfrm>
            <a:custGeom>
              <a:rect b="b" l="l" r="r" t="t"/>
              <a:pathLst>
                <a:path extrusionOk="0" h="119" w="1025">
                  <a:moveTo>
                    <a:pt x="0" y="1"/>
                  </a:moveTo>
                  <a:lnTo>
                    <a:pt x="0" y="1"/>
                  </a:lnTo>
                  <a:cubicBezTo>
                    <a:pt x="732" y="92"/>
                    <a:pt x="980" y="118"/>
                    <a:pt x="1016" y="118"/>
                  </a:cubicBezTo>
                  <a:cubicBezTo>
                    <a:pt x="1024" y="118"/>
                    <a:pt x="1021" y="117"/>
                    <a:pt x="1008" y="1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0"/>
            <p:cNvSpPr/>
            <p:nvPr/>
          </p:nvSpPr>
          <p:spPr>
            <a:xfrm>
              <a:off x="2914850" y="4934400"/>
              <a:ext cx="25550" cy="2550"/>
            </a:xfrm>
            <a:custGeom>
              <a:rect b="b" l="l" r="r" t="t"/>
              <a:pathLst>
                <a:path extrusionOk="0" h="102" w="1022">
                  <a:moveTo>
                    <a:pt x="1" y="1"/>
                  </a:moveTo>
                  <a:lnTo>
                    <a:pt x="442" y="51"/>
                  </a:lnTo>
                  <a:lnTo>
                    <a:pt x="1021" y="102"/>
                  </a:lnTo>
                  <a:lnTo>
                    <a:pt x="1021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0"/>
            <p:cNvSpPr/>
            <p:nvPr/>
          </p:nvSpPr>
          <p:spPr>
            <a:xfrm>
              <a:off x="2813425" y="4924325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0"/>
            <p:cNvSpPr/>
            <p:nvPr/>
          </p:nvSpPr>
          <p:spPr>
            <a:xfrm>
              <a:off x="2791050" y="4922750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0"/>
            <p:cNvSpPr/>
            <p:nvPr/>
          </p:nvSpPr>
          <p:spPr>
            <a:xfrm>
              <a:off x="2943525" y="4937875"/>
              <a:ext cx="19550" cy="2550"/>
            </a:xfrm>
            <a:custGeom>
              <a:rect b="b" l="l" r="r" t="t"/>
              <a:pathLst>
                <a:path extrusionOk="0" h="102" w="782">
                  <a:moveTo>
                    <a:pt x="0" y="0"/>
                  </a:moveTo>
                  <a:lnTo>
                    <a:pt x="391" y="51"/>
                  </a:lnTo>
                  <a:lnTo>
                    <a:pt x="782" y="101"/>
                  </a:lnTo>
                  <a:cubicBezTo>
                    <a:pt x="706" y="89"/>
                    <a:pt x="555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0"/>
            <p:cNvSpPr/>
            <p:nvPr/>
          </p:nvSpPr>
          <p:spPr>
            <a:xfrm>
              <a:off x="2931875" y="4936925"/>
              <a:ext cx="21750" cy="2550"/>
            </a:xfrm>
            <a:custGeom>
              <a:rect b="b" l="l" r="r" t="t"/>
              <a:pathLst>
                <a:path extrusionOk="0" h="102" w="870">
                  <a:moveTo>
                    <a:pt x="0" y="1"/>
                  </a:moveTo>
                  <a:lnTo>
                    <a:pt x="857" y="101"/>
                  </a:lnTo>
                  <a:lnTo>
                    <a:pt x="870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0"/>
            <p:cNvSpPr/>
            <p:nvPr/>
          </p:nvSpPr>
          <p:spPr>
            <a:xfrm>
              <a:off x="2963375" y="4940400"/>
              <a:ext cx="2525" cy="325"/>
            </a:xfrm>
            <a:custGeom>
              <a:rect b="b" l="l" r="r" t="t"/>
              <a:pathLst>
                <a:path extrusionOk="0" h="13" w="101">
                  <a:moveTo>
                    <a:pt x="0" y="0"/>
                  </a:moveTo>
                  <a:lnTo>
                    <a:pt x="36" y="5"/>
                  </a:lnTo>
                  <a:lnTo>
                    <a:pt x="36" y="5"/>
                  </a:lnTo>
                  <a:cubicBezTo>
                    <a:pt x="22" y="2"/>
                    <a:pt x="10" y="0"/>
                    <a:pt x="0" y="0"/>
                  </a:cubicBezTo>
                  <a:close/>
                  <a:moveTo>
                    <a:pt x="36" y="5"/>
                  </a:moveTo>
                  <a:cubicBezTo>
                    <a:pt x="56" y="8"/>
                    <a:pt x="78" y="13"/>
                    <a:pt x="101" y="13"/>
                  </a:cubicBezTo>
                  <a:lnTo>
                    <a:pt x="36" y="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0"/>
            <p:cNvSpPr/>
            <p:nvPr/>
          </p:nvSpPr>
          <p:spPr>
            <a:xfrm>
              <a:off x="3043000" y="4950825"/>
              <a:ext cx="28750" cy="3150"/>
            </a:xfrm>
            <a:custGeom>
              <a:rect b="b" l="l" r="r" t="t"/>
              <a:pathLst>
                <a:path extrusionOk="0" h="126" w="1150">
                  <a:moveTo>
                    <a:pt x="24" y="1"/>
                  </a:moveTo>
                  <a:cubicBezTo>
                    <a:pt x="1" y="1"/>
                    <a:pt x="130" y="21"/>
                    <a:pt x="520" y="75"/>
                  </a:cubicBezTo>
                  <a:cubicBezTo>
                    <a:pt x="621" y="75"/>
                    <a:pt x="723" y="80"/>
                    <a:pt x="823" y="89"/>
                  </a:cubicBezTo>
                  <a:lnTo>
                    <a:pt x="823" y="89"/>
                  </a:lnTo>
                  <a:cubicBezTo>
                    <a:pt x="459" y="48"/>
                    <a:pt x="61" y="1"/>
                    <a:pt x="24" y="1"/>
                  </a:cubicBezTo>
                  <a:close/>
                  <a:moveTo>
                    <a:pt x="823" y="89"/>
                  </a:moveTo>
                  <a:cubicBezTo>
                    <a:pt x="940" y="102"/>
                    <a:pt x="1053" y="115"/>
                    <a:pt x="1150" y="125"/>
                  </a:cubicBezTo>
                  <a:cubicBezTo>
                    <a:pt x="1044" y="112"/>
                    <a:pt x="934" y="99"/>
                    <a:pt x="823" y="8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0"/>
            <p:cNvSpPr/>
            <p:nvPr/>
          </p:nvSpPr>
          <p:spPr>
            <a:xfrm>
              <a:off x="2977850" y="4942600"/>
              <a:ext cx="28700" cy="3175"/>
            </a:xfrm>
            <a:custGeom>
              <a:rect b="b" l="l" r="r" t="t"/>
              <a:pathLst>
                <a:path extrusionOk="0" h="127" w="1148">
                  <a:moveTo>
                    <a:pt x="1" y="0"/>
                  </a:moveTo>
                  <a:lnTo>
                    <a:pt x="1046" y="123"/>
                  </a:lnTo>
                  <a:lnTo>
                    <a:pt x="1046" y="123"/>
                  </a:lnTo>
                  <a:cubicBezTo>
                    <a:pt x="1015" y="118"/>
                    <a:pt x="973" y="110"/>
                    <a:pt x="993" y="110"/>
                  </a:cubicBezTo>
                  <a:cubicBezTo>
                    <a:pt x="994" y="110"/>
                    <a:pt x="994" y="110"/>
                    <a:pt x="995" y="110"/>
                  </a:cubicBezTo>
                  <a:lnTo>
                    <a:pt x="995" y="110"/>
                  </a:lnTo>
                  <a:lnTo>
                    <a:pt x="1" y="0"/>
                  </a:lnTo>
                  <a:close/>
                  <a:moveTo>
                    <a:pt x="1046" y="123"/>
                  </a:moveTo>
                  <a:cubicBezTo>
                    <a:pt x="1057" y="125"/>
                    <a:pt x="1067" y="126"/>
                    <a:pt x="1072" y="126"/>
                  </a:cubicBezTo>
                  <a:lnTo>
                    <a:pt x="1046" y="123"/>
                  </a:lnTo>
                  <a:close/>
                  <a:moveTo>
                    <a:pt x="995" y="110"/>
                  </a:moveTo>
                  <a:lnTo>
                    <a:pt x="1147" y="126"/>
                  </a:lnTo>
                  <a:cubicBezTo>
                    <a:pt x="1053" y="114"/>
                    <a:pt x="1010" y="110"/>
                    <a:pt x="995" y="1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>
              <a:off x="2964950" y="4941025"/>
              <a:ext cx="12925" cy="1600"/>
            </a:xfrm>
            <a:custGeom>
              <a:rect b="b" l="l" r="r" t="t"/>
              <a:pathLst>
                <a:path extrusionOk="0" h="64" w="517">
                  <a:moveTo>
                    <a:pt x="0" y="0"/>
                  </a:moveTo>
                  <a:lnTo>
                    <a:pt x="517" y="63"/>
                  </a:lnTo>
                  <a:lnTo>
                    <a:pt x="1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>
              <a:off x="2798600" y="4924000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>
              <a:off x="2891225" y="4932525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>
              <a:off x="2657475" y="4914250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>
              <a:off x="2843350" y="4928100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>
              <a:off x="2751675" y="4919925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>
              <a:off x="2885875" y="4931975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2872000" y="4930625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2584575" y="4912750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2660325" y="4914250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2721125" y="4918025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3024075" y="4949375"/>
              <a:ext cx="4525" cy="500"/>
            </a:xfrm>
            <a:custGeom>
              <a:rect b="b" l="l" r="r" t="t"/>
              <a:pathLst>
                <a:path extrusionOk="0" h="20" w="181">
                  <a:moveTo>
                    <a:pt x="3" y="0"/>
                  </a:moveTo>
                  <a:cubicBezTo>
                    <a:pt x="1" y="0"/>
                    <a:pt x="48" y="7"/>
                    <a:pt x="118" y="19"/>
                  </a:cubicBezTo>
                  <a:lnTo>
                    <a:pt x="181" y="19"/>
                  </a:lnTo>
                  <a:cubicBezTo>
                    <a:pt x="55" y="7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2981725" y="4943525"/>
              <a:ext cx="59225" cy="7750"/>
            </a:xfrm>
            <a:custGeom>
              <a:rect b="b" l="l" r="r" t="t"/>
              <a:pathLst>
                <a:path extrusionOk="0" h="310" w="2369">
                  <a:moveTo>
                    <a:pt x="11" y="0"/>
                  </a:moveTo>
                  <a:cubicBezTo>
                    <a:pt x="0" y="0"/>
                    <a:pt x="73" y="11"/>
                    <a:pt x="201" y="28"/>
                  </a:cubicBezTo>
                  <a:lnTo>
                    <a:pt x="201" y="28"/>
                  </a:lnTo>
                  <a:cubicBezTo>
                    <a:pt x="139" y="19"/>
                    <a:pt x="82" y="11"/>
                    <a:pt x="22" y="1"/>
                  </a:cubicBezTo>
                  <a:cubicBezTo>
                    <a:pt x="16" y="1"/>
                    <a:pt x="13" y="0"/>
                    <a:pt x="11" y="0"/>
                  </a:cubicBezTo>
                  <a:close/>
                  <a:moveTo>
                    <a:pt x="201" y="28"/>
                  </a:moveTo>
                  <a:lnTo>
                    <a:pt x="201" y="28"/>
                  </a:lnTo>
                  <a:cubicBezTo>
                    <a:pt x="389" y="55"/>
                    <a:pt x="613" y="86"/>
                    <a:pt x="1030" y="152"/>
                  </a:cubicBezTo>
                  <a:cubicBezTo>
                    <a:pt x="1181" y="165"/>
                    <a:pt x="1295" y="178"/>
                    <a:pt x="1786" y="241"/>
                  </a:cubicBezTo>
                  <a:cubicBezTo>
                    <a:pt x="1931" y="258"/>
                    <a:pt x="1975" y="264"/>
                    <a:pt x="1972" y="264"/>
                  </a:cubicBezTo>
                  <a:cubicBezTo>
                    <a:pt x="1967" y="264"/>
                    <a:pt x="1852" y="251"/>
                    <a:pt x="1819" y="251"/>
                  </a:cubicBezTo>
                  <a:cubicBezTo>
                    <a:pt x="1812" y="251"/>
                    <a:pt x="1809" y="252"/>
                    <a:pt x="1812" y="253"/>
                  </a:cubicBezTo>
                  <a:cubicBezTo>
                    <a:pt x="1994" y="269"/>
                    <a:pt x="2349" y="310"/>
                    <a:pt x="2361" y="310"/>
                  </a:cubicBezTo>
                  <a:cubicBezTo>
                    <a:pt x="2368" y="310"/>
                    <a:pt x="2255" y="295"/>
                    <a:pt x="1912" y="253"/>
                  </a:cubicBezTo>
                  <a:lnTo>
                    <a:pt x="1774" y="228"/>
                  </a:lnTo>
                  <a:cubicBezTo>
                    <a:pt x="1203" y="159"/>
                    <a:pt x="525" y="72"/>
                    <a:pt x="201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2844300" y="4929050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>
              <a:off x="2633550" y="4912975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>
              <a:off x="2583775" y="4910775"/>
              <a:ext cx="14825" cy="6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>
              <a:off x="1402125" y="4886525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>
              <a:off x="1324625" y="4939550"/>
              <a:ext cx="2875" cy="3375"/>
            </a:xfrm>
            <a:custGeom>
              <a:rect b="b" l="l" r="r" t="t"/>
              <a:pathLst>
                <a:path extrusionOk="0" h="135" w="115">
                  <a:moveTo>
                    <a:pt x="109" y="0"/>
                  </a:moveTo>
                  <a:cubicBezTo>
                    <a:pt x="106" y="0"/>
                    <a:pt x="88" y="18"/>
                    <a:pt x="51" y="59"/>
                  </a:cubicBezTo>
                  <a:lnTo>
                    <a:pt x="0" y="135"/>
                  </a:lnTo>
                  <a:cubicBezTo>
                    <a:pt x="73" y="55"/>
                    <a:pt x="114" y="0"/>
                    <a:pt x="1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>
              <a:off x="2754200" y="5165000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>
              <a:off x="1959700" y="4867300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>
              <a:off x="1922850" y="4871725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>
              <a:off x="1839675" y="5039275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>
              <a:off x="2109975" y="5092225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>
              <a:off x="1370625" y="4902900"/>
              <a:ext cx="9475" cy="5375"/>
            </a:xfrm>
            <a:custGeom>
              <a:rect b="b" l="l" r="r" t="t"/>
              <a:pathLst>
                <a:path extrusionOk="0" h="215" w="379">
                  <a:moveTo>
                    <a:pt x="366" y="1"/>
                  </a:moveTo>
                  <a:cubicBezTo>
                    <a:pt x="240" y="64"/>
                    <a:pt x="114" y="127"/>
                    <a:pt x="0" y="215"/>
                  </a:cubicBezTo>
                  <a:cubicBezTo>
                    <a:pt x="265" y="51"/>
                    <a:pt x="378" y="1"/>
                    <a:pt x="3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>
              <a:off x="2122575" y="5130350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>
              <a:off x="700575" y="4898450"/>
              <a:ext cx="1800" cy="3850"/>
            </a:xfrm>
            <a:custGeom>
              <a:rect b="b" l="l" r="r" t="t"/>
              <a:pathLst>
                <a:path extrusionOk="0" h="154" w="72">
                  <a:moveTo>
                    <a:pt x="65" y="1"/>
                  </a:moveTo>
                  <a:cubicBezTo>
                    <a:pt x="65" y="1"/>
                    <a:pt x="64" y="1"/>
                    <a:pt x="63" y="2"/>
                  </a:cubicBezTo>
                  <a:lnTo>
                    <a:pt x="0" y="153"/>
                  </a:lnTo>
                  <a:cubicBezTo>
                    <a:pt x="46" y="61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>
              <a:off x="547150" y="4434775"/>
              <a:ext cx="15775" cy="14850"/>
            </a:xfrm>
            <a:custGeom>
              <a:rect b="b" l="l" r="r" t="t"/>
              <a:pathLst>
                <a:path extrusionOk="0" h="594" w="631">
                  <a:moveTo>
                    <a:pt x="0" y="1"/>
                  </a:moveTo>
                  <a:lnTo>
                    <a:pt x="631" y="593"/>
                  </a:lnTo>
                  <a:cubicBezTo>
                    <a:pt x="404" y="366"/>
                    <a:pt x="152" y="139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>
              <a:off x="2371125" y="4911625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0"/>
            <p:cNvSpPr/>
            <p:nvPr/>
          </p:nvSpPr>
          <p:spPr>
            <a:xfrm>
              <a:off x="2424050" y="4910475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0"/>
            <p:cNvSpPr/>
            <p:nvPr/>
          </p:nvSpPr>
          <p:spPr>
            <a:xfrm>
              <a:off x="2245050" y="5236400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0"/>
            <p:cNvSpPr/>
            <p:nvPr/>
          </p:nvSpPr>
          <p:spPr>
            <a:xfrm>
              <a:off x="2373650" y="4910775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2386550" y="4910150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2354425" y="4911725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1158850" y="5388975"/>
              <a:ext cx="10500" cy="500"/>
            </a:xfrm>
            <a:custGeom>
              <a:rect b="b" l="l" r="r" t="t"/>
              <a:pathLst>
                <a:path extrusionOk="0" h="20" w="420">
                  <a:moveTo>
                    <a:pt x="306" y="1"/>
                  </a:moveTo>
                  <a:cubicBezTo>
                    <a:pt x="66" y="13"/>
                    <a:pt x="0" y="20"/>
                    <a:pt x="41" y="20"/>
                  </a:cubicBezTo>
                  <a:cubicBezTo>
                    <a:pt x="82" y="20"/>
                    <a:pt x="230" y="13"/>
                    <a:pt x="4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2577775" y="4970325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2539025" y="4953950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453575" y="4356350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1942050" y="4871400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1839050" y="5037100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2392550" y="5302025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2468475" y="4908575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2708975" y="4918925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2518250" y="4910150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2558250" y="4911100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2314900" y="4914525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2516025" y="4911100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2389700" y="4911100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2426575" y="4910475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2464375" y="4910775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2111725" y="5034800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2172975" y="4967475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2115300" y="5022875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2431300" y="5314000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2750575" y="5170125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2752300" y="5197450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461775" y="4362025"/>
              <a:ext cx="18625" cy="15450"/>
            </a:xfrm>
            <a:custGeom>
              <a:rect b="b" l="l" r="r" t="t"/>
              <a:pathLst>
                <a:path extrusionOk="0" h="618" w="745">
                  <a:moveTo>
                    <a:pt x="1" y="0"/>
                  </a:moveTo>
                  <a:lnTo>
                    <a:pt x="479" y="403"/>
                  </a:lnTo>
                  <a:lnTo>
                    <a:pt x="744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428375" y="4336500"/>
              <a:ext cx="15775" cy="12625"/>
            </a:xfrm>
            <a:custGeom>
              <a:rect b="b" l="l" r="r" t="t"/>
              <a:pathLst>
                <a:path extrusionOk="0" h="505" w="631">
                  <a:moveTo>
                    <a:pt x="1" y="0"/>
                  </a:moveTo>
                  <a:cubicBezTo>
                    <a:pt x="177" y="139"/>
                    <a:pt x="505" y="391"/>
                    <a:pt x="631" y="504"/>
                  </a:cubicBezTo>
                  <a:lnTo>
                    <a:pt x="480" y="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1421325" y="5032375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1425750" y="4881800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1668300" y="4893450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10"/>
          <p:cNvGrpSpPr/>
          <p:nvPr/>
        </p:nvGrpSpPr>
        <p:grpSpPr>
          <a:xfrm>
            <a:off x="8173502" y="128159"/>
            <a:ext cx="830450" cy="4887182"/>
            <a:chOff x="8173502" y="128159"/>
            <a:chExt cx="830450" cy="4887182"/>
          </a:xfrm>
        </p:grpSpPr>
        <p:grpSp>
          <p:nvGrpSpPr>
            <p:cNvPr id="775" name="Google Shape;775;p10"/>
            <p:cNvGrpSpPr/>
            <p:nvPr/>
          </p:nvGrpSpPr>
          <p:grpSpPr>
            <a:xfrm>
              <a:off x="8208242" y="444849"/>
              <a:ext cx="795710" cy="172800"/>
              <a:chOff x="8159822" y="444849"/>
              <a:chExt cx="795710" cy="172800"/>
            </a:xfrm>
          </p:grpSpPr>
          <p:sp>
            <p:nvSpPr>
              <p:cNvPr id="776" name="Google Shape;776;p10"/>
              <p:cNvSpPr/>
              <p:nvPr/>
            </p:nvSpPr>
            <p:spPr>
              <a:xfrm>
                <a:off x="8159822" y="444849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8436532" y="445697"/>
                <a:ext cx="519000" cy="1695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8" name="Google Shape;778;p10"/>
            <p:cNvSpPr/>
            <p:nvPr/>
          </p:nvSpPr>
          <p:spPr>
            <a:xfrm>
              <a:off x="8831152" y="1394867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8831152" y="2026522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8484952" y="2944178"/>
              <a:ext cx="519000" cy="169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8831152" y="3577532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2" name="Google Shape;782;p10"/>
            <p:cNvGrpSpPr/>
            <p:nvPr/>
          </p:nvGrpSpPr>
          <p:grpSpPr>
            <a:xfrm>
              <a:off x="8208252" y="4524165"/>
              <a:ext cx="795700" cy="172800"/>
              <a:chOff x="8208252" y="4524165"/>
              <a:chExt cx="795700" cy="172800"/>
            </a:xfrm>
          </p:grpSpPr>
          <p:sp>
            <p:nvSpPr>
              <p:cNvPr id="783" name="Google Shape;783;p10"/>
              <p:cNvSpPr/>
              <p:nvPr/>
            </p:nvSpPr>
            <p:spPr>
              <a:xfrm>
                <a:off x="8208252" y="4524165"/>
                <a:ext cx="519000" cy="1695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8831152" y="4524165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5" name="Google Shape;785;p10"/>
            <p:cNvGrpSpPr/>
            <p:nvPr/>
          </p:nvGrpSpPr>
          <p:grpSpPr>
            <a:xfrm>
              <a:off x="8173502" y="4842487"/>
              <a:ext cx="830450" cy="172854"/>
              <a:chOff x="8159822" y="4842487"/>
              <a:chExt cx="830450" cy="172854"/>
            </a:xfrm>
          </p:grpSpPr>
          <p:sp>
            <p:nvSpPr>
              <p:cNvPr id="786" name="Google Shape;786;p10"/>
              <p:cNvSpPr/>
              <p:nvPr/>
            </p:nvSpPr>
            <p:spPr>
              <a:xfrm>
                <a:off x="8471272" y="4842487"/>
                <a:ext cx="519000" cy="1695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8159822" y="4842541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10"/>
            <p:cNvGrpSpPr/>
            <p:nvPr/>
          </p:nvGrpSpPr>
          <p:grpSpPr>
            <a:xfrm>
              <a:off x="8208255" y="762363"/>
              <a:ext cx="795696" cy="172800"/>
              <a:chOff x="8159832" y="762363"/>
              <a:chExt cx="795696" cy="172800"/>
            </a:xfrm>
          </p:grpSpPr>
          <p:sp>
            <p:nvSpPr>
              <p:cNvPr id="789" name="Google Shape;789;p10"/>
              <p:cNvSpPr/>
              <p:nvPr/>
            </p:nvSpPr>
            <p:spPr>
              <a:xfrm>
                <a:off x="8782728" y="762363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8159832" y="764022"/>
                <a:ext cx="519000" cy="1695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1" name="Google Shape;791;p10"/>
            <p:cNvGrpSpPr/>
            <p:nvPr/>
          </p:nvGrpSpPr>
          <p:grpSpPr>
            <a:xfrm>
              <a:off x="8554452" y="128159"/>
              <a:ext cx="449500" cy="172800"/>
              <a:chOff x="8159828" y="128159"/>
              <a:chExt cx="449500" cy="172800"/>
            </a:xfrm>
          </p:grpSpPr>
          <p:sp>
            <p:nvSpPr>
              <p:cNvPr id="792" name="Google Shape;792;p10"/>
              <p:cNvSpPr/>
              <p:nvPr/>
            </p:nvSpPr>
            <p:spPr>
              <a:xfrm>
                <a:off x="8159828" y="128159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0"/>
              <p:cNvSpPr/>
              <p:nvPr/>
            </p:nvSpPr>
            <p:spPr>
              <a:xfrm>
                <a:off x="8436528" y="128159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4" name="Google Shape;794;p10"/>
            <p:cNvSpPr/>
            <p:nvPr/>
          </p:nvSpPr>
          <p:spPr>
            <a:xfrm>
              <a:off x="8831152" y="1079889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8484952" y="1694922"/>
              <a:ext cx="519000" cy="169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8484952" y="2625410"/>
              <a:ext cx="519000" cy="169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8831152" y="3259156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8484952" y="3895012"/>
              <a:ext cx="519000" cy="169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9" name="Google Shape;799;p10"/>
            <p:cNvGrpSpPr/>
            <p:nvPr/>
          </p:nvGrpSpPr>
          <p:grpSpPr>
            <a:xfrm>
              <a:off x="8554452" y="4207947"/>
              <a:ext cx="449500" cy="172800"/>
              <a:chOff x="8159828" y="4207947"/>
              <a:chExt cx="449500" cy="172800"/>
            </a:xfrm>
          </p:grpSpPr>
          <p:sp>
            <p:nvSpPr>
              <p:cNvPr id="800" name="Google Shape;800;p10"/>
              <p:cNvSpPr/>
              <p:nvPr/>
            </p:nvSpPr>
            <p:spPr>
              <a:xfrm>
                <a:off x="8159828" y="4207947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8436528" y="4207947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2" name="Google Shape;802;p10"/>
            <p:cNvGrpSpPr/>
            <p:nvPr/>
          </p:nvGrpSpPr>
          <p:grpSpPr>
            <a:xfrm>
              <a:off x="8554452" y="2327859"/>
              <a:ext cx="449500" cy="172800"/>
              <a:chOff x="8159828" y="2327859"/>
              <a:chExt cx="449500" cy="172800"/>
            </a:xfrm>
          </p:grpSpPr>
          <p:sp>
            <p:nvSpPr>
              <p:cNvPr id="803" name="Google Shape;803;p10"/>
              <p:cNvSpPr/>
              <p:nvPr/>
            </p:nvSpPr>
            <p:spPr>
              <a:xfrm>
                <a:off x="8159828" y="2327859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8436528" y="2327859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5" name="Google Shape;805;p10"/>
            <p:cNvSpPr/>
            <p:nvPr/>
          </p:nvSpPr>
          <p:spPr>
            <a:xfrm>
              <a:off x="8554452" y="1079889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0"/>
          <p:cNvSpPr/>
          <p:nvPr/>
        </p:nvSpPr>
        <p:spPr>
          <a:xfrm>
            <a:off x="6827275" y="129850"/>
            <a:ext cx="2851900" cy="1210740"/>
          </a:xfrm>
          <a:custGeom>
            <a:rect b="b" l="l" r="r" t="t"/>
            <a:pathLst>
              <a:path extrusionOk="0" h="35099" w="114076">
                <a:moveTo>
                  <a:pt x="91104" y="0"/>
                </a:moveTo>
                <a:cubicBezTo>
                  <a:pt x="91129" y="0"/>
                  <a:pt x="91154" y="0"/>
                  <a:pt x="91179" y="0"/>
                </a:cubicBezTo>
                <a:lnTo>
                  <a:pt x="91179" y="0"/>
                </a:lnTo>
                <a:cubicBezTo>
                  <a:pt x="91205" y="0"/>
                  <a:pt x="91230" y="0"/>
                  <a:pt x="91256" y="0"/>
                </a:cubicBezTo>
                <a:close/>
                <a:moveTo>
                  <a:pt x="89731" y="202"/>
                </a:moveTo>
                <a:lnTo>
                  <a:pt x="89731" y="202"/>
                </a:lnTo>
                <a:cubicBezTo>
                  <a:pt x="89718" y="203"/>
                  <a:pt x="89706" y="204"/>
                  <a:pt x="89693" y="205"/>
                </a:cubicBezTo>
                <a:lnTo>
                  <a:pt x="89693" y="205"/>
                </a:lnTo>
                <a:cubicBezTo>
                  <a:pt x="89703" y="204"/>
                  <a:pt x="89716" y="203"/>
                  <a:pt x="89731" y="202"/>
                </a:cubicBezTo>
                <a:close/>
                <a:moveTo>
                  <a:pt x="110099" y="4120"/>
                </a:moveTo>
                <a:lnTo>
                  <a:pt x="110099" y="4120"/>
                </a:lnTo>
                <a:cubicBezTo>
                  <a:pt x="110115" y="4127"/>
                  <a:pt x="110131" y="4134"/>
                  <a:pt x="110147" y="4141"/>
                </a:cubicBezTo>
                <a:lnTo>
                  <a:pt x="110147" y="4141"/>
                </a:lnTo>
                <a:cubicBezTo>
                  <a:pt x="110133" y="4134"/>
                  <a:pt x="110117" y="4127"/>
                  <a:pt x="110099" y="4120"/>
                </a:cubicBezTo>
                <a:close/>
                <a:moveTo>
                  <a:pt x="110147" y="4141"/>
                </a:moveTo>
                <a:lnTo>
                  <a:pt x="110147" y="4141"/>
                </a:lnTo>
                <a:cubicBezTo>
                  <a:pt x="110154" y="4145"/>
                  <a:pt x="110160" y="4148"/>
                  <a:pt x="110165" y="4151"/>
                </a:cubicBezTo>
                <a:lnTo>
                  <a:pt x="110165" y="4151"/>
                </a:lnTo>
                <a:cubicBezTo>
                  <a:pt x="110163" y="4149"/>
                  <a:pt x="110160" y="4148"/>
                  <a:pt x="110157" y="4146"/>
                </a:cubicBezTo>
                <a:cubicBezTo>
                  <a:pt x="110153" y="4144"/>
                  <a:pt x="110150" y="4143"/>
                  <a:pt x="110147" y="4141"/>
                </a:cubicBezTo>
                <a:close/>
                <a:moveTo>
                  <a:pt x="110165" y="4151"/>
                </a:moveTo>
                <a:cubicBezTo>
                  <a:pt x="110176" y="4157"/>
                  <a:pt x="110180" y="4159"/>
                  <a:pt x="110180" y="4159"/>
                </a:cubicBezTo>
                <a:cubicBezTo>
                  <a:pt x="110181" y="4159"/>
                  <a:pt x="110175" y="4156"/>
                  <a:pt x="110165" y="4151"/>
                </a:cubicBezTo>
                <a:close/>
                <a:moveTo>
                  <a:pt x="82882" y="6603"/>
                </a:moveTo>
                <a:lnTo>
                  <a:pt x="82882" y="6603"/>
                </a:lnTo>
                <a:cubicBezTo>
                  <a:pt x="82882" y="6603"/>
                  <a:pt x="82872" y="6635"/>
                  <a:pt x="82848" y="6708"/>
                </a:cubicBezTo>
                <a:lnTo>
                  <a:pt x="82848" y="6708"/>
                </a:lnTo>
                <a:cubicBezTo>
                  <a:pt x="82869" y="6642"/>
                  <a:pt x="82882" y="6603"/>
                  <a:pt x="82882" y="6603"/>
                </a:cubicBezTo>
                <a:close/>
                <a:moveTo>
                  <a:pt x="82435" y="8293"/>
                </a:moveTo>
                <a:cubicBezTo>
                  <a:pt x="82431" y="8312"/>
                  <a:pt x="82427" y="8333"/>
                  <a:pt x="82422" y="8355"/>
                </a:cubicBezTo>
                <a:lnTo>
                  <a:pt x="82422" y="8352"/>
                </a:lnTo>
                <a:lnTo>
                  <a:pt x="82422" y="8352"/>
                </a:lnTo>
                <a:cubicBezTo>
                  <a:pt x="82427" y="8328"/>
                  <a:pt x="82431" y="8309"/>
                  <a:pt x="82435" y="8293"/>
                </a:cubicBezTo>
                <a:close/>
                <a:moveTo>
                  <a:pt x="82289" y="8284"/>
                </a:moveTo>
                <a:cubicBezTo>
                  <a:pt x="82275" y="8347"/>
                  <a:pt x="82260" y="8413"/>
                  <a:pt x="82246" y="8481"/>
                </a:cubicBezTo>
                <a:cubicBezTo>
                  <a:pt x="82264" y="8373"/>
                  <a:pt x="82275" y="8342"/>
                  <a:pt x="82289" y="8284"/>
                </a:cubicBezTo>
                <a:close/>
                <a:moveTo>
                  <a:pt x="82057" y="9514"/>
                </a:moveTo>
                <a:lnTo>
                  <a:pt x="82057" y="9514"/>
                </a:lnTo>
                <a:cubicBezTo>
                  <a:pt x="82044" y="9601"/>
                  <a:pt x="82029" y="9689"/>
                  <a:pt x="82013" y="9778"/>
                </a:cubicBezTo>
                <a:lnTo>
                  <a:pt x="82013" y="9778"/>
                </a:lnTo>
                <a:cubicBezTo>
                  <a:pt x="82027" y="9690"/>
                  <a:pt x="82041" y="9602"/>
                  <a:pt x="82057" y="9514"/>
                </a:cubicBezTo>
                <a:close/>
                <a:moveTo>
                  <a:pt x="82033" y="10595"/>
                </a:moveTo>
                <a:lnTo>
                  <a:pt x="82019" y="10698"/>
                </a:lnTo>
                <a:cubicBezTo>
                  <a:pt x="82014" y="10741"/>
                  <a:pt x="82012" y="10759"/>
                  <a:pt x="82012" y="10759"/>
                </a:cubicBezTo>
                <a:cubicBezTo>
                  <a:pt x="82012" y="10759"/>
                  <a:pt x="82021" y="10690"/>
                  <a:pt x="82033" y="10595"/>
                </a:cubicBezTo>
                <a:close/>
                <a:moveTo>
                  <a:pt x="81925" y="11558"/>
                </a:moveTo>
                <a:cubicBezTo>
                  <a:pt x="81917" y="11641"/>
                  <a:pt x="81910" y="11717"/>
                  <a:pt x="81906" y="11782"/>
                </a:cubicBezTo>
                <a:cubicBezTo>
                  <a:pt x="81913" y="11696"/>
                  <a:pt x="81920" y="11622"/>
                  <a:pt x="81925" y="11558"/>
                </a:cubicBezTo>
                <a:close/>
                <a:moveTo>
                  <a:pt x="16356" y="17291"/>
                </a:moveTo>
                <a:cubicBezTo>
                  <a:pt x="16263" y="17292"/>
                  <a:pt x="16239" y="17294"/>
                  <a:pt x="16259" y="17294"/>
                </a:cubicBezTo>
                <a:cubicBezTo>
                  <a:pt x="16273" y="17294"/>
                  <a:pt x="16308" y="17293"/>
                  <a:pt x="16356" y="17291"/>
                </a:cubicBezTo>
                <a:close/>
                <a:moveTo>
                  <a:pt x="26611" y="18026"/>
                </a:moveTo>
                <a:cubicBezTo>
                  <a:pt x="26624" y="18028"/>
                  <a:pt x="26638" y="18030"/>
                  <a:pt x="26651" y="18032"/>
                </a:cubicBezTo>
                <a:cubicBezTo>
                  <a:pt x="26639" y="18030"/>
                  <a:pt x="26626" y="18028"/>
                  <a:pt x="26611" y="18026"/>
                </a:cubicBezTo>
                <a:close/>
                <a:moveTo>
                  <a:pt x="9514" y="18095"/>
                </a:moveTo>
                <a:lnTo>
                  <a:pt x="8822" y="18258"/>
                </a:lnTo>
                <a:lnTo>
                  <a:pt x="8822" y="18258"/>
                </a:lnTo>
                <a:cubicBezTo>
                  <a:pt x="8854" y="18252"/>
                  <a:pt x="8895" y="18244"/>
                  <a:pt x="8947" y="18234"/>
                </a:cubicBezTo>
                <a:cubicBezTo>
                  <a:pt x="9213" y="18173"/>
                  <a:pt x="9374" y="18131"/>
                  <a:pt x="9510" y="18098"/>
                </a:cubicBezTo>
                <a:lnTo>
                  <a:pt x="9510" y="18098"/>
                </a:lnTo>
                <a:cubicBezTo>
                  <a:pt x="9511" y="18097"/>
                  <a:pt x="9512" y="18096"/>
                  <a:pt x="9514" y="18095"/>
                </a:cubicBezTo>
                <a:close/>
                <a:moveTo>
                  <a:pt x="9363" y="18123"/>
                </a:moveTo>
                <a:cubicBezTo>
                  <a:pt x="9357" y="18123"/>
                  <a:pt x="9319" y="18129"/>
                  <a:pt x="9236" y="18145"/>
                </a:cubicBezTo>
                <a:cubicBezTo>
                  <a:pt x="9211" y="18158"/>
                  <a:pt x="8959" y="18208"/>
                  <a:pt x="8644" y="18284"/>
                </a:cubicBezTo>
                <a:cubicBezTo>
                  <a:pt x="8480" y="18322"/>
                  <a:pt x="8317" y="18372"/>
                  <a:pt x="8140" y="18423"/>
                </a:cubicBezTo>
                <a:lnTo>
                  <a:pt x="7674" y="18561"/>
                </a:lnTo>
                <a:cubicBezTo>
                  <a:pt x="7762" y="18549"/>
                  <a:pt x="8077" y="18460"/>
                  <a:pt x="8443" y="18347"/>
                </a:cubicBezTo>
                <a:lnTo>
                  <a:pt x="8822" y="18258"/>
                </a:lnTo>
                <a:lnTo>
                  <a:pt x="8822" y="18258"/>
                </a:lnTo>
                <a:cubicBezTo>
                  <a:pt x="8769" y="18268"/>
                  <a:pt x="8744" y="18272"/>
                  <a:pt x="8738" y="18272"/>
                </a:cubicBezTo>
                <a:cubicBezTo>
                  <a:pt x="8707" y="18272"/>
                  <a:pt x="9390" y="18123"/>
                  <a:pt x="9363" y="18123"/>
                </a:cubicBezTo>
                <a:close/>
                <a:moveTo>
                  <a:pt x="32942" y="19335"/>
                </a:moveTo>
                <a:lnTo>
                  <a:pt x="33040" y="19355"/>
                </a:lnTo>
                <a:cubicBezTo>
                  <a:pt x="32987" y="19341"/>
                  <a:pt x="32958" y="19336"/>
                  <a:pt x="32942" y="19335"/>
                </a:cubicBezTo>
                <a:close/>
                <a:moveTo>
                  <a:pt x="33418" y="19443"/>
                </a:moveTo>
                <a:lnTo>
                  <a:pt x="33418" y="19443"/>
                </a:lnTo>
                <a:cubicBezTo>
                  <a:pt x="33458" y="19455"/>
                  <a:pt x="33497" y="19465"/>
                  <a:pt x="33533" y="19475"/>
                </a:cubicBezTo>
                <a:lnTo>
                  <a:pt x="33533" y="19475"/>
                </a:lnTo>
                <a:cubicBezTo>
                  <a:pt x="33522" y="19470"/>
                  <a:pt x="33485" y="19460"/>
                  <a:pt x="33418" y="19443"/>
                </a:cubicBezTo>
                <a:close/>
                <a:moveTo>
                  <a:pt x="3762" y="20157"/>
                </a:moveTo>
                <a:cubicBezTo>
                  <a:pt x="3721" y="20179"/>
                  <a:pt x="3624" y="20232"/>
                  <a:pt x="3503" y="20300"/>
                </a:cubicBezTo>
                <a:lnTo>
                  <a:pt x="3516" y="20288"/>
                </a:lnTo>
                <a:cubicBezTo>
                  <a:pt x="3651" y="20216"/>
                  <a:pt x="3728" y="20175"/>
                  <a:pt x="3762" y="20157"/>
                </a:cubicBezTo>
                <a:close/>
                <a:moveTo>
                  <a:pt x="37753" y="20712"/>
                </a:moveTo>
                <a:cubicBezTo>
                  <a:pt x="37757" y="20713"/>
                  <a:pt x="37761" y="20715"/>
                  <a:pt x="37765" y="20716"/>
                </a:cubicBezTo>
                <a:cubicBezTo>
                  <a:pt x="37761" y="20715"/>
                  <a:pt x="37757" y="20713"/>
                  <a:pt x="37753" y="20712"/>
                </a:cubicBezTo>
                <a:close/>
                <a:moveTo>
                  <a:pt x="1147" y="22278"/>
                </a:moveTo>
                <a:lnTo>
                  <a:pt x="1147" y="22278"/>
                </a:lnTo>
                <a:cubicBezTo>
                  <a:pt x="1139" y="22289"/>
                  <a:pt x="1132" y="22300"/>
                  <a:pt x="1124" y="22311"/>
                </a:cubicBezTo>
                <a:lnTo>
                  <a:pt x="1124" y="22311"/>
                </a:lnTo>
                <a:cubicBezTo>
                  <a:pt x="1131" y="22301"/>
                  <a:pt x="1139" y="22290"/>
                  <a:pt x="1147" y="22278"/>
                </a:cubicBezTo>
                <a:close/>
                <a:moveTo>
                  <a:pt x="41156" y="22299"/>
                </a:moveTo>
                <a:lnTo>
                  <a:pt x="41156" y="22299"/>
                </a:lnTo>
                <a:cubicBezTo>
                  <a:pt x="41155" y="22299"/>
                  <a:pt x="41155" y="22299"/>
                  <a:pt x="41155" y="22299"/>
                </a:cubicBezTo>
                <a:lnTo>
                  <a:pt x="41155" y="22299"/>
                </a:lnTo>
                <a:cubicBezTo>
                  <a:pt x="41222" y="22338"/>
                  <a:pt x="41289" y="22377"/>
                  <a:pt x="41356" y="22417"/>
                </a:cubicBezTo>
                <a:cubicBezTo>
                  <a:pt x="41306" y="22379"/>
                  <a:pt x="41243" y="22354"/>
                  <a:pt x="41192" y="22316"/>
                </a:cubicBezTo>
                <a:cubicBezTo>
                  <a:pt x="41169" y="22304"/>
                  <a:pt x="41158" y="22299"/>
                  <a:pt x="41156" y="22299"/>
                </a:cubicBezTo>
                <a:close/>
                <a:moveTo>
                  <a:pt x="844" y="22846"/>
                </a:moveTo>
                <a:lnTo>
                  <a:pt x="825" y="22864"/>
                </a:lnTo>
                <a:lnTo>
                  <a:pt x="825" y="22864"/>
                </a:lnTo>
                <a:cubicBezTo>
                  <a:pt x="828" y="22857"/>
                  <a:pt x="829" y="22853"/>
                  <a:pt x="828" y="22853"/>
                </a:cubicBezTo>
                <a:lnTo>
                  <a:pt x="828" y="22853"/>
                </a:lnTo>
                <a:cubicBezTo>
                  <a:pt x="828" y="22853"/>
                  <a:pt x="825" y="22859"/>
                  <a:pt x="819" y="22871"/>
                </a:cubicBezTo>
                <a:lnTo>
                  <a:pt x="825" y="22864"/>
                </a:lnTo>
                <a:lnTo>
                  <a:pt x="825" y="22864"/>
                </a:lnTo>
                <a:cubicBezTo>
                  <a:pt x="824" y="22869"/>
                  <a:pt x="822" y="22875"/>
                  <a:pt x="819" y="22883"/>
                </a:cubicBezTo>
                <a:lnTo>
                  <a:pt x="844" y="22846"/>
                </a:lnTo>
                <a:close/>
                <a:moveTo>
                  <a:pt x="819" y="22883"/>
                </a:moveTo>
                <a:cubicBezTo>
                  <a:pt x="802" y="22910"/>
                  <a:pt x="787" y="22935"/>
                  <a:pt x="773" y="22960"/>
                </a:cubicBezTo>
                <a:lnTo>
                  <a:pt x="773" y="22960"/>
                </a:lnTo>
                <a:lnTo>
                  <a:pt x="819" y="22883"/>
                </a:lnTo>
                <a:close/>
                <a:moveTo>
                  <a:pt x="42108" y="22918"/>
                </a:moveTo>
                <a:lnTo>
                  <a:pt x="42108" y="22918"/>
                </a:lnTo>
                <a:cubicBezTo>
                  <a:pt x="42154" y="22950"/>
                  <a:pt x="42192" y="22977"/>
                  <a:pt x="42224" y="23001"/>
                </a:cubicBezTo>
                <a:lnTo>
                  <a:pt x="42224" y="23001"/>
                </a:lnTo>
                <a:cubicBezTo>
                  <a:pt x="42188" y="22974"/>
                  <a:pt x="42149" y="22947"/>
                  <a:pt x="42108" y="22918"/>
                </a:cubicBezTo>
                <a:close/>
                <a:moveTo>
                  <a:pt x="378" y="23715"/>
                </a:moveTo>
                <a:lnTo>
                  <a:pt x="378" y="23715"/>
                </a:lnTo>
                <a:cubicBezTo>
                  <a:pt x="347" y="23819"/>
                  <a:pt x="299" y="23974"/>
                  <a:pt x="255" y="24124"/>
                </a:cubicBezTo>
                <a:lnTo>
                  <a:pt x="255" y="24124"/>
                </a:lnTo>
                <a:cubicBezTo>
                  <a:pt x="258" y="24113"/>
                  <a:pt x="261" y="24103"/>
                  <a:pt x="265" y="24093"/>
                </a:cubicBezTo>
                <a:cubicBezTo>
                  <a:pt x="315" y="23942"/>
                  <a:pt x="353" y="23816"/>
                  <a:pt x="378" y="23715"/>
                </a:cubicBezTo>
                <a:close/>
                <a:moveTo>
                  <a:pt x="83604" y="24173"/>
                </a:moveTo>
                <a:cubicBezTo>
                  <a:pt x="83605" y="24179"/>
                  <a:pt x="83606" y="24186"/>
                  <a:pt x="83607" y="24194"/>
                </a:cubicBezTo>
                <a:cubicBezTo>
                  <a:pt x="83606" y="24187"/>
                  <a:pt x="83605" y="24180"/>
                  <a:pt x="83604" y="24173"/>
                </a:cubicBezTo>
                <a:close/>
                <a:moveTo>
                  <a:pt x="83554" y="26020"/>
                </a:moveTo>
                <a:lnTo>
                  <a:pt x="83554" y="26020"/>
                </a:lnTo>
                <a:cubicBezTo>
                  <a:pt x="83538" y="26089"/>
                  <a:pt x="83519" y="26165"/>
                  <a:pt x="83506" y="26235"/>
                </a:cubicBezTo>
                <a:cubicBezTo>
                  <a:pt x="83524" y="26164"/>
                  <a:pt x="83540" y="26092"/>
                  <a:pt x="83554" y="26020"/>
                </a:cubicBezTo>
                <a:close/>
                <a:moveTo>
                  <a:pt x="45803" y="26558"/>
                </a:moveTo>
                <a:cubicBezTo>
                  <a:pt x="45820" y="26581"/>
                  <a:pt x="45837" y="26603"/>
                  <a:pt x="45855" y="26626"/>
                </a:cubicBezTo>
                <a:cubicBezTo>
                  <a:pt x="45834" y="26598"/>
                  <a:pt x="45814" y="26573"/>
                  <a:pt x="45803" y="26558"/>
                </a:cubicBezTo>
                <a:close/>
                <a:moveTo>
                  <a:pt x="83204" y="27117"/>
                </a:moveTo>
                <a:cubicBezTo>
                  <a:pt x="83190" y="27154"/>
                  <a:pt x="83177" y="27191"/>
                  <a:pt x="83164" y="27223"/>
                </a:cubicBezTo>
                <a:lnTo>
                  <a:pt x="83164" y="27223"/>
                </a:lnTo>
                <a:cubicBezTo>
                  <a:pt x="83178" y="27190"/>
                  <a:pt x="83191" y="27155"/>
                  <a:pt x="83204" y="27117"/>
                </a:cubicBezTo>
                <a:close/>
                <a:moveTo>
                  <a:pt x="83090" y="27319"/>
                </a:moveTo>
                <a:cubicBezTo>
                  <a:pt x="83073" y="27351"/>
                  <a:pt x="83058" y="27381"/>
                  <a:pt x="83043" y="27409"/>
                </a:cubicBezTo>
                <a:lnTo>
                  <a:pt x="83043" y="27409"/>
                </a:lnTo>
                <a:cubicBezTo>
                  <a:pt x="83059" y="27379"/>
                  <a:pt x="83075" y="27349"/>
                  <a:pt x="83090" y="27319"/>
                </a:cubicBezTo>
                <a:close/>
                <a:moveTo>
                  <a:pt x="47203" y="28428"/>
                </a:moveTo>
                <a:lnTo>
                  <a:pt x="47203" y="28428"/>
                </a:lnTo>
                <a:cubicBezTo>
                  <a:pt x="47304" y="28554"/>
                  <a:pt x="47455" y="28755"/>
                  <a:pt x="47619" y="28982"/>
                </a:cubicBezTo>
                <a:cubicBezTo>
                  <a:pt x="47493" y="28818"/>
                  <a:pt x="47354" y="28642"/>
                  <a:pt x="47203" y="28428"/>
                </a:cubicBezTo>
                <a:close/>
                <a:moveTo>
                  <a:pt x="48854" y="30419"/>
                </a:moveTo>
                <a:lnTo>
                  <a:pt x="48854" y="30419"/>
                </a:lnTo>
                <a:cubicBezTo>
                  <a:pt x="48873" y="30440"/>
                  <a:pt x="48892" y="30462"/>
                  <a:pt x="48911" y="30483"/>
                </a:cubicBezTo>
                <a:lnTo>
                  <a:pt x="48911" y="30483"/>
                </a:lnTo>
                <a:cubicBezTo>
                  <a:pt x="48894" y="30464"/>
                  <a:pt x="48875" y="30443"/>
                  <a:pt x="48854" y="30419"/>
                </a:cubicBezTo>
                <a:close/>
                <a:moveTo>
                  <a:pt x="73211" y="33405"/>
                </a:moveTo>
                <a:lnTo>
                  <a:pt x="72493" y="33594"/>
                </a:lnTo>
                <a:cubicBezTo>
                  <a:pt x="72512" y="33589"/>
                  <a:pt x="72530" y="33583"/>
                  <a:pt x="72548" y="33578"/>
                </a:cubicBezTo>
                <a:lnTo>
                  <a:pt x="72548" y="33578"/>
                </a:lnTo>
                <a:lnTo>
                  <a:pt x="73211" y="33405"/>
                </a:lnTo>
                <a:close/>
                <a:moveTo>
                  <a:pt x="54200" y="33701"/>
                </a:moveTo>
                <a:lnTo>
                  <a:pt x="54200" y="33701"/>
                </a:lnTo>
                <a:cubicBezTo>
                  <a:pt x="54207" y="33703"/>
                  <a:pt x="54214" y="33705"/>
                  <a:pt x="54222" y="33707"/>
                </a:cubicBezTo>
                <a:cubicBezTo>
                  <a:pt x="54215" y="33704"/>
                  <a:pt x="54207" y="33702"/>
                  <a:pt x="54200" y="33701"/>
                </a:cubicBezTo>
                <a:close/>
                <a:moveTo>
                  <a:pt x="67856" y="34577"/>
                </a:moveTo>
                <a:lnTo>
                  <a:pt x="67856" y="34577"/>
                </a:lnTo>
                <a:cubicBezTo>
                  <a:pt x="67840" y="34579"/>
                  <a:pt x="67826" y="34581"/>
                  <a:pt x="67813" y="34583"/>
                </a:cubicBezTo>
                <a:lnTo>
                  <a:pt x="67813" y="34583"/>
                </a:lnTo>
                <a:lnTo>
                  <a:pt x="67856" y="34577"/>
                </a:lnTo>
                <a:close/>
                <a:moveTo>
                  <a:pt x="61291" y="34816"/>
                </a:moveTo>
                <a:lnTo>
                  <a:pt x="61291" y="34816"/>
                </a:lnTo>
                <a:cubicBezTo>
                  <a:pt x="61515" y="34841"/>
                  <a:pt x="61702" y="34854"/>
                  <a:pt x="61889" y="34854"/>
                </a:cubicBezTo>
                <a:lnTo>
                  <a:pt x="61889" y="34854"/>
                </a:lnTo>
                <a:lnTo>
                  <a:pt x="61643" y="34841"/>
                </a:lnTo>
                <a:lnTo>
                  <a:pt x="61291" y="34816"/>
                </a:lnTo>
                <a:close/>
                <a:moveTo>
                  <a:pt x="62160" y="34905"/>
                </a:moveTo>
                <a:cubicBezTo>
                  <a:pt x="62387" y="34905"/>
                  <a:pt x="62815" y="34905"/>
                  <a:pt x="62967" y="34917"/>
                </a:cubicBezTo>
                <a:cubicBezTo>
                  <a:pt x="62896" y="34921"/>
                  <a:pt x="62831" y="34922"/>
                  <a:pt x="62763" y="34922"/>
                </a:cubicBezTo>
                <a:cubicBezTo>
                  <a:pt x="62600" y="34922"/>
                  <a:pt x="62427" y="34913"/>
                  <a:pt x="62160" y="34905"/>
                </a:cubicBezTo>
                <a:close/>
                <a:moveTo>
                  <a:pt x="59627" y="34930"/>
                </a:moveTo>
                <a:cubicBezTo>
                  <a:pt x="59647" y="34933"/>
                  <a:pt x="59669" y="34936"/>
                  <a:pt x="59692" y="34939"/>
                </a:cubicBezTo>
                <a:lnTo>
                  <a:pt x="59692" y="34939"/>
                </a:lnTo>
                <a:cubicBezTo>
                  <a:pt x="59671" y="34936"/>
                  <a:pt x="59650" y="34933"/>
                  <a:pt x="59627" y="34930"/>
                </a:cubicBezTo>
                <a:close/>
                <a:moveTo>
                  <a:pt x="91179" y="0"/>
                </a:moveTo>
                <a:cubicBezTo>
                  <a:pt x="90737" y="2"/>
                  <a:pt x="90285" y="16"/>
                  <a:pt x="89844" y="63"/>
                </a:cubicBezTo>
                <a:cubicBezTo>
                  <a:pt x="89680" y="76"/>
                  <a:pt x="89504" y="101"/>
                  <a:pt x="89277" y="126"/>
                </a:cubicBezTo>
                <a:cubicBezTo>
                  <a:pt x="88970" y="175"/>
                  <a:pt x="88663" y="248"/>
                  <a:pt x="88356" y="334"/>
                </a:cubicBezTo>
                <a:lnTo>
                  <a:pt x="88356" y="334"/>
                </a:lnTo>
                <a:cubicBezTo>
                  <a:pt x="88368" y="329"/>
                  <a:pt x="88381" y="322"/>
                  <a:pt x="88395" y="315"/>
                </a:cubicBezTo>
                <a:lnTo>
                  <a:pt x="88395" y="315"/>
                </a:lnTo>
                <a:cubicBezTo>
                  <a:pt x="88016" y="434"/>
                  <a:pt x="87636" y="575"/>
                  <a:pt x="87277" y="738"/>
                </a:cubicBezTo>
                <a:lnTo>
                  <a:pt x="87277" y="738"/>
                </a:lnTo>
                <a:cubicBezTo>
                  <a:pt x="87293" y="730"/>
                  <a:pt x="87298" y="726"/>
                  <a:pt x="87294" y="726"/>
                </a:cubicBezTo>
                <a:lnTo>
                  <a:pt x="87294" y="726"/>
                </a:lnTo>
                <a:cubicBezTo>
                  <a:pt x="87281" y="726"/>
                  <a:pt x="87159" y="774"/>
                  <a:pt x="87059" y="832"/>
                </a:cubicBezTo>
                <a:cubicBezTo>
                  <a:pt x="86961" y="885"/>
                  <a:pt x="86867" y="933"/>
                  <a:pt x="86860" y="933"/>
                </a:cubicBezTo>
                <a:cubicBezTo>
                  <a:pt x="86855" y="933"/>
                  <a:pt x="86889" y="912"/>
                  <a:pt x="86984" y="857"/>
                </a:cubicBezTo>
                <a:lnTo>
                  <a:pt x="86984" y="857"/>
                </a:lnTo>
                <a:cubicBezTo>
                  <a:pt x="86631" y="1046"/>
                  <a:pt x="86303" y="1260"/>
                  <a:pt x="86001" y="1525"/>
                </a:cubicBezTo>
                <a:cubicBezTo>
                  <a:pt x="85799" y="1676"/>
                  <a:pt x="85610" y="1853"/>
                  <a:pt x="85447" y="2029"/>
                </a:cubicBezTo>
                <a:lnTo>
                  <a:pt x="85258" y="2205"/>
                </a:lnTo>
                <a:cubicBezTo>
                  <a:pt x="85119" y="2344"/>
                  <a:pt x="85056" y="2432"/>
                  <a:pt x="84955" y="2558"/>
                </a:cubicBezTo>
                <a:cubicBezTo>
                  <a:pt x="84905" y="2609"/>
                  <a:pt x="84842" y="2684"/>
                  <a:pt x="84766" y="2785"/>
                </a:cubicBezTo>
                <a:lnTo>
                  <a:pt x="84464" y="3188"/>
                </a:lnTo>
                <a:cubicBezTo>
                  <a:pt x="84565" y="3050"/>
                  <a:pt x="84597" y="3004"/>
                  <a:pt x="84593" y="3004"/>
                </a:cubicBezTo>
                <a:lnTo>
                  <a:pt x="84593" y="3004"/>
                </a:lnTo>
                <a:cubicBezTo>
                  <a:pt x="84587" y="3004"/>
                  <a:pt x="84436" y="3194"/>
                  <a:pt x="84427" y="3194"/>
                </a:cubicBezTo>
                <a:cubicBezTo>
                  <a:pt x="84422" y="3194"/>
                  <a:pt x="84458" y="3140"/>
                  <a:pt x="84577" y="2974"/>
                </a:cubicBezTo>
                <a:lnTo>
                  <a:pt x="84577" y="2974"/>
                </a:lnTo>
                <a:cubicBezTo>
                  <a:pt x="84161" y="3528"/>
                  <a:pt x="83796" y="4133"/>
                  <a:pt x="83493" y="4763"/>
                </a:cubicBezTo>
                <a:cubicBezTo>
                  <a:pt x="83267" y="5255"/>
                  <a:pt x="83115" y="5645"/>
                  <a:pt x="82952" y="6023"/>
                </a:cubicBezTo>
                <a:cubicBezTo>
                  <a:pt x="82913" y="6142"/>
                  <a:pt x="82898" y="6191"/>
                  <a:pt x="82900" y="6191"/>
                </a:cubicBezTo>
                <a:cubicBezTo>
                  <a:pt x="82905" y="6191"/>
                  <a:pt x="83001" y="5930"/>
                  <a:pt x="83115" y="5658"/>
                </a:cubicBezTo>
                <a:cubicBezTo>
                  <a:pt x="83259" y="5329"/>
                  <a:pt x="83412" y="4983"/>
                  <a:pt x="83415" y="4983"/>
                </a:cubicBezTo>
                <a:lnTo>
                  <a:pt x="83415" y="4983"/>
                </a:lnTo>
                <a:cubicBezTo>
                  <a:pt x="83416" y="4983"/>
                  <a:pt x="83409" y="5001"/>
                  <a:pt x="83393" y="5041"/>
                </a:cubicBezTo>
                <a:cubicBezTo>
                  <a:pt x="83417" y="4989"/>
                  <a:pt x="83428" y="4966"/>
                  <a:pt x="83429" y="4966"/>
                </a:cubicBezTo>
                <a:lnTo>
                  <a:pt x="83429" y="4966"/>
                </a:lnTo>
                <a:cubicBezTo>
                  <a:pt x="83436" y="4966"/>
                  <a:pt x="83100" y="5746"/>
                  <a:pt x="82939" y="6187"/>
                </a:cubicBezTo>
                <a:cubicBezTo>
                  <a:pt x="82901" y="6313"/>
                  <a:pt x="82851" y="6439"/>
                  <a:pt x="82800" y="6578"/>
                </a:cubicBezTo>
                <a:cubicBezTo>
                  <a:pt x="82750" y="6704"/>
                  <a:pt x="82712" y="6842"/>
                  <a:pt x="82649" y="7006"/>
                </a:cubicBezTo>
                <a:cubicBezTo>
                  <a:pt x="82586" y="7170"/>
                  <a:pt x="82536" y="7372"/>
                  <a:pt x="82460" y="7599"/>
                </a:cubicBezTo>
                <a:cubicBezTo>
                  <a:pt x="82411" y="7784"/>
                  <a:pt x="82355" y="7999"/>
                  <a:pt x="82297" y="8251"/>
                </a:cubicBezTo>
                <a:lnTo>
                  <a:pt x="82297" y="8251"/>
                </a:lnTo>
                <a:cubicBezTo>
                  <a:pt x="82301" y="8234"/>
                  <a:pt x="82305" y="8214"/>
                  <a:pt x="82309" y="8191"/>
                </a:cubicBezTo>
                <a:lnTo>
                  <a:pt x="82309" y="8191"/>
                </a:lnTo>
                <a:cubicBezTo>
                  <a:pt x="82183" y="8707"/>
                  <a:pt x="82095" y="9211"/>
                  <a:pt x="81981" y="9854"/>
                </a:cubicBezTo>
                <a:cubicBezTo>
                  <a:pt x="81944" y="10219"/>
                  <a:pt x="81868" y="10698"/>
                  <a:pt x="81868" y="10799"/>
                </a:cubicBezTo>
                <a:cubicBezTo>
                  <a:pt x="81897" y="10598"/>
                  <a:pt x="81924" y="10397"/>
                  <a:pt x="81952" y="10197"/>
                </a:cubicBezTo>
                <a:lnTo>
                  <a:pt x="81952" y="10197"/>
                </a:lnTo>
                <a:cubicBezTo>
                  <a:pt x="81937" y="10343"/>
                  <a:pt x="81925" y="10496"/>
                  <a:pt x="81906" y="10648"/>
                </a:cubicBezTo>
                <a:cubicBezTo>
                  <a:pt x="81880" y="10862"/>
                  <a:pt x="81868" y="11076"/>
                  <a:pt x="81843" y="11328"/>
                </a:cubicBezTo>
                <a:cubicBezTo>
                  <a:pt x="81817" y="11580"/>
                  <a:pt x="81792" y="11845"/>
                  <a:pt x="81767" y="12147"/>
                </a:cubicBezTo>
                <a:cubicBezTo>
                  <a:pt x="81767" y="12059"/>
                  <a:pt x="81780" y="11694"/>
                  <a:pt x="81805" y="11442"/>
                </a:cubicBezTo>
                <a:lnTo>
                  <a:pt x="81805" y="11442"/>
                </a:lnTo>
                <a:cubicBezTo>
                  <a:pt x="81767" y="11795"/>
                  <a:pt x="81767" y="12135"/>
                  <a:pt x="81729" y="12500"/>
                </a:cubicBezTo>
                <a:cubicBezTo>
                  <a:pt x="81717" y="12450"/>
                  <a:pt x="81742" y="12047"/>
                  <a:pt x="81780" y="11568"/>
                </a:cubicBezTo>
                <a:cubicBezTo>
                  <a:pt x="81805" y="11328"/>
                  <a:pt x="81830" y="11064"/>
                  <a:pt x="81855" y="10812"/>
                </a:cubicBezTo>
                <a:cubicBezTo>
                  <a:pt x="81880" y="10560"/>
                  <a:pt x="81906" y="10320"/>
                  <a:pt x="81931" y="10119"/>
                </a:cubicBezTo>
                <a:lnTo>
                  <a:pt x="81931" y="10119"/>
                </a:lnTo>
                <a:cubicBezTo>
                  <a:pt x="81906" y="10308"/>
                  <a:pt x="81855" y="10686"/>
                  <a:pt x="81830" y="10963"/>
                </a:cubicBezTo>
                <a:cubicBezTo>
                  <a:pt x="81812" y="11157"/>
                  <a:pt x="81801" y="11302"/>
                  <a:pt x="81796" y="11302"/>
                </a:cubicBezTo>
                <a:cubicBezTo>
                  <a:pt x="81793" y="11302"/>
                  <a:pt x="81792" y="11275"/>
                  <a:pt x="81792" y="11215"/>
                </a:cubicBezTo>
                <a:cubicBezTo>
                  <a:pt x="81767" y="11795"/>
                  <a:pt x="81679" y="12626"/>
                  <a:pt x="81691" y="13596"/>
                </a:cubicBezTo>
                <a:lnTo>
                  <a:pt x="81679" y="13533"/>
                </a:lnTo>
                <a:lnTo>
                  <a:pt x="81679" y="13533"/>
                </a:lnTo>
                <a:cubicBezTo>
                  <a:pt x="81679" y="13685"/>
                  <a:pt x="81679" y="14000"/>
                  <a:pt x="81704" y="14277"/>
                </a:cubicBezTo>
                <a:cubicBezTo>
                  <a:pt x="81679" y="14113"/>
                  <a:pt x="81679" y="13937"/>
                  <a:pt x="81666" y="13773"/>
                </a:cubicBezTo>
                <a:lnTo>
                  <a:pt x="81666" y="13773"/>
                </a:lnTo>
                <a:cubicBezTo>
                  <a:pt x="81666" y="14164"/>
                  <a:pt x="81691" y="14542"/>
                  <a:pt x="81704" y="14920"/>
                </a:cubicBezTo>
                <a:cubicBezTo>
                  <a:pt x="81704" y="15285"/>
                  <a:pt x="81742" y="15663"/>
                  <a:pt x="81780" y="16028"/>
                </a:cubicBezTo>
                <a:cubicBezTo>
                  <a:pt x="81742" y="15638"/>
                  <a:pt x="81742" y="15424"/>
                  <a:pt x="81729" y="15298"/>
                </a:cubicBezTo>
                <a:cubicBezTo>
                  <a:pt x="81719" y="15206"/>
                  <a:pt x="81725" y="15180"/>
                  <a:pt x="81728" y="15180"/>
                </a:cubicBezTo>
                <a:lnTo>
                  <a:pt x="81728" y="15180"/>
                </a:lnTo>
                <a:cubicBezTo>
                  <a:pt x="81729" y="15180"/>
                  <a:pt x="81729" y="15182"/>
                  <a:pt x="81729" y="15184"/>
                </a:cubicBezTo>
                <a:cubicBezTo>
                  <a:pt x="81729" y="15190"/>
                  <a:pt x="81735" y="15224"/>
                  <a:pt x="81738" y="15224"/>
                </a:cubicBezTo>
                <a:cubicBezTo>
                  <a:pt x="81742" y="15224"/>
                  <a:pt x="81743" y="15181"/>
                  <a:pt x="81729" y="15009"/>
                </a:cubicBezTo>
                <a:lnTo>
                  <a:pt x="81729" y="15009"/>
                </a:lnTo>
                <a:cubicBezTo>
                  <a:pt x="81767" y="15500"/>
                  <a:pt x="81792" y="15814"/>
                  <a:pt x="81817" y="16041"/>
                </a:cubicBezTo>
                <a:cubicBezTo>
                  <a:pt x="81843" y="16268"/>
                  <a:pt x="81843" y="16406"/>
                  <a:pt x="81855" y="16570"/>
                </a:cubicBezTo>
                <a:cubicBezTo>
                  <a:pt x="81906" y="17137"/>
                  <a:pt x="81981" y="17717"/>
                  <a:pt x="82107" y="18284"/>
                </a:cubicBezTo>
                <a:cubicBezTo>
                  <a:pt x="82058" y="18055"/>
                  <a:pt x="81969" y="17506"/>
                  <a:pt x="81977" y="17506"/>
                </a:cubicBezTo>
                <a:lnTo>
                  <a:pt x="81977" y="17506"/>
                </a:lnTo>
                <a:cubicBezTo>
                  <a:pt x="81979" y="17506"/>
                  <a:pt x="81988" y="17545"/>
                  <a:pt x="82007" y="17641"/>
                </a:cubicBezTo>
                <a:cubicBezTo>
                  <a:pt x="82070" y="18057"/>
                  <a:pt x="82170" y="18586"/>
                  <a:pt x="82221" y="18838"/>
                </a:cubicBezTo>
                <a:cubicBezTo>
                  <a:pt x="82326" y="19289"/>
                  <a:pt x="82360" y="19427"/>
                  <a:pt x="82362" y="19427"/>
                </a:cubicBezTo>
                <a:cubicBezTo>
                  <a:pt x="82364" y="19427"/>
                  <a:pt x="82287" y="19080"/>
                  <a:pt x="82289" y="19080"/>
                </a:cubicBezTo>
                <a:lnTo>
                  <a:pt x="82289" y="19080"/>
                </a:lnTo>
                <a:cubicBezTo>
                  <a:pt x="82289" y="19080"/>
                  <a:pt x="82298" y="19117"/>
                  <a:pt x="82322" y="19216"/>
                </a:cubicBezTo>
                <a:cubicBezTo>
                  <a:pt x="82422" y="19657"/>
                  <a:pt x="82536" y="20086"/>
                  <a:pt x="82674" y="20502"/>
                </a:cubicBezTo>
                <a:lnTo>
                  <a:pt x="82662" y="20514"/>
                </a:lnTo>
                <a:cubicBezTo>
                  <a:pt x="83128" y="22089"/>
                  <a:pt x="82826" y="20918"/>
                  <a:pt x="83229" y="22341"/>
                </a:cubicBezTo>
                <a:cubicBezTo>
                  <a:pt x="83166" y="22140"/>
                  <a:pt x="83103" y="21938"/>
                  <a:pt x="83040" y="21749"/>
                </a:cubicBezTo>
                <a:lnTo>
                  <a:pt x="83040" y="21749"/>
                </a:lnTo>
                <a:cubicBezTo>
                  <a:pt x="83115" y="21989"/>
                  <a:pt x="83178" y="22228"/>
                  <a:pt x="83254" y="22480"/>
                </a:cubicBezTo>
                <a:lnTo>
                  <a:pt x="83191" y="22329"/>
                </a:lnTo>
                <a:lnTo>
                  <a:pt x="83191" y="22329"/>
                </a:lnTo>
                <a:cubicBezTo>
                  <a:pt x="83317" y="22732"/>
                  <a:pt x="83380" y="22997"/>
                  <a:pt x="83443" y="23261"/>
                </a:cubicBezTo>
                <a:cubicBezTo>
                  <a:pt x="83505" y="23557"/>
                  <a:pt x="83566" y="23865"/>
                  <a:pt x="83604" y="24173"/>
                </a:cubicBezTo>
                <a:lnTo>
                  <a:pt x="83604" y="24173"/>
                </a:lnTo>
                <a:cubicBezTo>
                  <a:pt x="83602" y="24149"/>
                  <a:pt x="83602" y="24137"/>
                  <a:pt x="83604" y="24137"/>
                </a:cubicBezTo>
                <a:lnTo>
                  <a:pt x="83604" y="24137"/>
                </a:lnTo>
                <a:cubicBezTo>
                  <a:pt x="83614" y="24137"/>
                  <a:pt x="83672" y="24438"/>
                  <a:pt x="83682" y="25013"/>
                </a:cubicBezTo>
                <a:cubicBezTo>
                  <a:pt x="83682" y="25126"/>
                  <a:pt x="83682" y="25177"/>
                  <a:pt x="83670" y="25189"/>
                </a:cubicBezTo>
                <a:cubicBezTo>
                  <a:pt x="83670" y="25214"/>
                  <a:pt x="83670" y="25252"/>
                  <a:pt x="83670" y="25277"/>
                </a:cubicBezTo>
                <a:cubicBezTo>
                  <a:pt x="83657" y="25366"/>
                  <a:pt x="83657" y="25504"/>
                  <a:pt x="83619" y="25756"/>
                </a:cubicBezTo>
                <a:cubicBezTo>
                  <a:pt x="83645" y="25529"/>
                  <a:pt x="83657" y="25277"/>
                  <a:pt x="83670" y="24836"/>
                </a:cubicBezTo>
                <a:cubicBezTo>
                  <a:pt x="83670" y="24786"/>
                  <a:pt x="83645" y="24610"/>
                  <a:pt x="83632" y="24559"/>
                </a:cubicBezTo>
                <a:lnTo>
                  <a:pt x="83632" y="24559"/>
                </a:lnTo>
                <a:cubicBezTo>
                  <a:pt x="83657" y="24862"/>
                  <a:pt x="83645" y="25164"/>
                  <a:pt x="83632" y="25466"/>
                </a:cubicBezTo>
                <a:cubicBezTo>
                  <a:pt x="83619" y="25597"/>
                  <a:pt x="83602" y="25732"/>
                  <a:pt x="83581" y="25866"/>
                </a:cubicBezTo>
                <a:lnTo>
                  <a:pt x="83581" y="25866"/>
                </a:lnTo>
                <a:cubicBezTo>
                  <a:pt x="83581" y="25858"/>
                  <a:pt x="83582" y="25851"/>
                  <a:pt x="83582" y="25845"/>
                </a:cubicBezTo>
                <a:lnTo>
                  <a:pt x="83582" y="25845"/>
                </a:lnTo>
                <a:cubicBezTo>
                  <a:pt x="83577" y="25877"/>
                  <a:pt x="83573" y="25910"/>
                  <a:pt x="83568" y="25942"/>
                </a:cubicBezTo>
                <a:lnTo>
                  <a:pt x="83568" y="25942"/>
                </a:lnTo>
                <a:cubicBezTo>
                  <a:pt x="83563" y="25968"/>
                  <a:pt x="83559" y="25994"/>
                  <a:pt x="83554" y="26020"/>
                </a:cubicBezTo>
                <a:lnTo>
                  <a:pt x="83554" y="26020"/>
                </a:lnTo>
                <a:cubicBezTo>
                  <a:pt x="83556" y="26009"/>
                  <a:pt x="83558" y="25998"/>
                  <a:pt x="83561" y="25987"/>
                </a:cubicBezTo>
                <a:lnTo>
                  <a:pt x="83561" y="25987"/>
                </a:lnTo>
                <a:cubicBezTo>
                  <a:pt x="83489" y="26426"/>
                  <a:pt x="83348" y="26845"/>
                  <a:pt x="83166" y="27243"/>
                </a:cubicBezTo>
                <a:cubicBezTo>
                  <a:pt x="83132" y="27316"/>
                  <a:pt x="83118" y="27345"/>
                  <a:pt x="83117" y="27345"/>
                </a:cubicBezTo>
                <a:cubicBezTo>
                  <a:pt x="83115" y="27345"/>
                  <a:pt x="83137" y="27293"/>
                  <a:pt x="83164" y="27223"/>
                </a:cubicBezTo>
                <a:lnTo>
                  <a:pt x="83164" y="27223"/>
                </a:lnTo>
                <a:cubicBezTo>
                  <a:pt x="83150" y="27256"/>
                  <a:pt x="83134" y="27287"/>
                  <a:pt x="83115" y="27319"/>
                </a:cubicBezTo>
                <a:cubicBezTo>
                  <a:pt x="83090" y="27369"/>
                  <a:pt x="83052" y="27432"/>
                  <a:pt x="83027" y="27495"/>
                </a:cubicBezTo>
                <a:cubicBezTo>
                  <a:pt x="82939" y="27646"/>
                  <a:pt x="82851" y="27798"/>
                  <a:pt x="82750" y="27949"/>
                </a:cubicBezTo>
                <a:cubicBezTo>
                  <a:pt x="82797" y="27854"/>
                  <a:pt x="82800" y="27871"/>
                  <a:pt x="83043" y="27409"/>
                </a:cubicBezTo>
                <a:lnTo>
                  <a:pt x="83043" y="27409"/>
                </a:lnTo>
                <a:cubicBezTo>
                  <a:pt x="82839" y="27791"/>
                  <a:pt x="82602" y="28152"/>
                  <a:pt x="82322" y="28491"/>
                </a:cubicBezTo>
                <a:cubicBezTo>
                  <a:pt x="82267" y="28556"/>
                  <a:pt x="81936" y="28907"/>
                  <a:pt x="81933" y="28907"/>
                </a:cubicBezTo>
                <a:cubicBezTo>
                  <a:pt x="81933" y="28907"/>
                  <a:pt x="81940" y="28899"/>
                  <a:pt x="81956" y="28881"/>
                </a:cubicBezTo>
                <a:lnTo>
                  <a:pt x="81956" y="28881"/>
                </a:lnTo>
                <a:cubicBezTo>
                  <a:pt x="81263" y="29574"/>
                  <a:pt x="80482" y="30179"/>
                  <a:pt x="79625" y="30671"/>
                </a:cubicBezTo>
                <a:cubicBezTo>
                  <a:pt x="79587" y="30708"/>
                  <a:pt x="79486" y="30759"/>
                  <a:pt x="79297" y="30872"/>
                </a:cubicBezTo>
                <a:cubicBezTo>
                  <a:pt x="78869" y="31112"/>
                  <a:pt x="78466" y="31313"/>
                  <a:pt x="78025" y="31515"/>
                </a:cubicBezTo>
                <a:cubicBezTo>
                  <a:pt x="77584" y="31716"/>
                  <a:pt x="77130" y="31943"/>
                  <a:pt x="76588" y="32158"/>
                </a:cubicBezTo>
                <a:lnTo>
                  <a:pt x="75971" y="32397"/>
                </a:lnTo>
                <a:cubicBezTo>
                  <a:pt x="75776" y="32472"/>
                  <a:pt x="75716" y="32497"/>
                  <a:pt x="75722" y="32497"/>
                </a:cubicBezTo>
                <a:cubicBezTo>
                  <a:pt x="75732" y="32497"/>
                  <a:pt x="75974" y="32410"/>
                  <a:pt x="75990" y="32410"/>
                </a:cubicBezTo>
                <a:lnTo>
                  <a:pt x="75990" y="32410"/>
                </a:lnTo>
                <a:cubicBezTo>
                  <a:pt x="76002" y="32410"/>
                  <a:pt x="75878" y="32462"/>
                  <a:pt x="75404" y="32649"/>
                </a:cubicBezTo>
                <a:cubicBezTo>
                  <a:pt x="74929" y="32829"/>
                  <a:pt x="74821" y="32863"/>
                  <a:pt x="74800" y="32863"/>
                </a:cubicBezTo>
                <a:cubicBezTo>
                  <a:pt x="74787" y="32863"/>
                  <a:pt x="74806" y="32851"/>
                  <a:pt x="74794" y="32851"/>
                </a:cubicBezTo>
                <a:cubicBezTo>
                  <a:pt x="74785" y="32851"/>
                  <a:pt x="74755" y="32859"/>
                  <a:pt x="74673" y="32888"/>
                </a:cubicBezTo>
                <a:cubicBezTo>
                  <a:pt x="74041" y="33127"/>
                  <a:pt x="73409" y="33331"/>
                  <a:pt x="72763" y="33515"/>
                </a:cubicBezTo>
                <a:lnTo>
                  <a:pt x="72763" y="33515"/>
                </a:lnTo>
                <a:cubicBezTo>
                  <a:pt x="73259" y="33368"/>
                  <a:pt x="73616" y="33255"/>
                  <a:pt x="73588" y="33255"/>
                </a:cubicBezTo>
                <a:cubicBezTo>
                  <a:pt x="73575" y="33255"/>
                  <a:pt x="73486" y="33277"/>
                  <a:pt x="73299" y="33329"/>
                </a:cubicBezTo>
                <a:cubicBezTo>
                  <a:pt x="73261" y="33367"/>
                  <a:pt x="72556" y="33581"/>
                  <a:pt x="71863" y="33758"/>
                </a:cubicBezTo>
                <a:lnTo>
                  <a:pt x="70880" y="34010"/>
                </a:lnTo>
                <a:cubicBezTo>
                  <a:pt x="70716" y="34035"/>
                  <a:pt x="70552" y="34085"/>
                  <a:pt x="70401" y="34136"/>
                </a:cubicBezTo>
                <a:lnTo>
                  <a:pt x="69910" y="34224"/>
                </a:lnTo>
                <a:lnTo>
                  <a:pt x="69910" y="34224"/>
                </a:lnTo>
                <a:lnTo>
                  <a:pt x="70212" y="34161"/>
                </a:lnTo>
                <a:lnTo>
                  <a:pt x="70212" y="34161"/>
                </a:lnTo>
                <a:cubicBezTo>
                  <a:pt x="69267" y="34337"/>
                  <a:pt x="69519" y="34325"/>
                  <a:pt x="68297" y="34526"/>
                </a:cubicBezTo>
                <a:cubicBezTo>
                  <a:pt x="68006" y="34569"/>
                  <a:pt x="67773" y="34595"/>
                  <a:pt x="67744" y="34595"/>
                </a:cubicBezTo>
                <a:cubicBezTo>
                  <a:pt x="67733" y="34595"/>
                  <a:pt x="67753" y="34591"/>
                  <a:pt x="67813" y="34583"/>
                </a:cubicBezTo>
                <a:lnTo>
                  <a:pt x="67813" y="34583"/>
                </a:lnTo>
                <a:lnTo>
                  <a:pt x="66911" y="34703"/>
                </a:lnTo>
                <a:cubicBezTo>
                  <a:pt x="66842" y="34709"/>
                  <a:pt x="66794" y="34714"/>
                  <a:pt x="66765" y="34717"/>
                </a:cubicBezTo>
                <a:lnTo>
                  <a:pt x="66765" y="34717"/>
                </a:lnTo>
                <a:cubicBezTo>
                  <a:pt x="66804" y="34712"/>
                  <a:pt x="66875" y="34704"/>
                  <a:pt x="66974" y="34690"/>
                </a:cubicBezTo>
                <a:lnTo>
                  <a:pt x="66974" y="34690"/>
                </a:lnTo>
                <a:cubicBezTo>
                  <a:pt x="66495" y="34741"/>
                  <a:pt x="66003" y="34791"/>
                  <a:pt x="65512" y="34829"/>
                </a:cubicBezTo>
                <a:lnTo>
                  <a:pt x="65525" y="34829"/>
                </a:lnTo>
                <a:lnTo>
                  <a:pt x="64617" y="34905"/>
                </a:lnTo>
                <a:cubicBezTo>
                  <a:pt x="64563" y="34906"/>
                  <a:pt x="64529" y="34907"/>
                  <a:pt x="64508" y="34907"/>
                </a:cubicBezTo>
                <a:cubicBezTo>
                  <a:pt x="64388" y="34907"/>
                  <a:pt x="64792" y="34879"/>
                  <a:pt x="64706" y="34879"/>
                </a:cubicBezTo>
                <a:lnTo>
                  <a:pt x="64302" y="34917"/>
                </a:lnTo>
                <a:lnTo>
                  <a:pt x="63899" y="34930"/>
                </a:lnTo>
                <a:cubicBezTo>
                  <a:pt x="63559" y="34917"/>
                  <a:pt x="64239" y="34905"/>
                  <a:pt x="64794" y="34867"/>
                </a:cubicBezTo>
                <a:cubicBezTo>
                  <a:pt x="64416" y="34867"/>
                  <a:pt x="64252" y="34879"/>
                  <a:pt x="63975" y="34892"/>
                </a:cubicBezTo>
                <a:lnTo>
                  <a:pt x="63433" y="34905"/>
                </a:lnTo>
                <a:cubicBezTo>
                  <a:pt x="63313" y="34905"/>
                  <a:pt x="63178" y="34908"/>
                  <a:pt x="63022" y="34908"/>
                </a:cubicBezTo>
                <a:cubicBezTo>
                  <a:pt x="62866" y="34908"/>
                  <a:pt x="62689" y="34905"/>
                  <a:pt x="62488" y="34892"/>
                </a:cubicBezTo>
                <a:cubicBezTo>
                  <a:pt x="62656" y="34892"/>
                  <a:pt x="62824" y="34897"/>
                  <a:pt x="62996" y="34897"/>
                </a:cubicBezTo>
                <a:cubicBezTo>
                  <a:pt x="63081" y="34897"/>
                  <a:pt x="63168" y="34896"/>
                  <a:pt x="63256" y="34892"/>
                </a:cubicBezTo>
                <a:cubicBezTo>
                  <a:pt x="63004" y="34892"/>
                  <a:pt x="62727" y="34879"/>
                  <a:pt x="62412" y="34867"/>
                </a:cubicBezTo>
                <a:lnTo>
                  <a:pt x="61896" y="34854"/>
                </a:lnTo>
                <a:cubicBezTo>
                  <a:pt x="61893" y="34854"/>
                  <a:pt x="61891" y="34854"/>
                  <a:pt x="61889" y="34854"/>
                </a:cubicBezTo>
                <a:lnTo>
                  <a:pt x="61889" y="34854"/>
                </a:lnTo>
                <a:lnTo>
                  <a:pt x="62135" y="34867"/>
                </a:lnTo>
                <a:cubicBezTo>
                  <a:pt x="62425" y="34892"/>
                  <a:pt x="62589" y="34905"/>
                  <a:pt x="62148" y="34905"/>
                </a:cubicBezTo>
                <a:lnTo>
                  <a:pt x="61706" y="34892"/>
                </a:lnTo>
                <a:cubicBezTo>
                  <a:pt x="61530" y="34892"/>
                  <a:pt x="61341" y="34867"/>
                  <a:pt x="61102" y="34854"/>
                </a:cubicBezTo>
                <a:cubicBezTo>
                  <a:pt x="60988" y="34841"/>
                  <a:pt x="60887" y="34829"/>
                  <a:pt x="60787" y="34829"/>
                </a:cubicBezTo>
                <a:cubicBezTo>
                  <a:pt x="60598" y="34816"/>
                  <a:pt x="60333" y="34804"/>
                  <a:pt x="60043" y="34778"/>
                </a:cubicBezTo>
                <a:lnTo>
                  <a:pt x="60081" y="34766"/>
                </a:lnTo>
                <a:cubicBezTo>
                  <a:pt x="59451" y="34703"/>
                  <a:pt x="59514" y="34715"/>
                  <a:pt x="59136" y="34690"/>
                </a:cubicBezTo>
                <a:cubicBezTo>
                  <a:pt x="58808" y="34652"/>
                  <a:pt x="58468" y="34602"/>
                  <a:pt x="58140" y="34539"/>
                </a:cubicBezTo>
                <a:cubicBezTo>
                  <a:pt x="57880" y="34500"/>
                  <a:pt x="57786" y="34487"/>
                  <a:pt x="57778" y="34487"/>
                </a:cubicBezTo>
                <a:cubicBezTo>
                  <a:pt x="57761" y="34487"/>
                  <a:pt x="58134" y="34548"/>
                  <a:pt x="58082" y="34548"/>
                </a:cubicBezTo>
                <a:cubicBezTo>
                  <a:pt x="58057" y="34548"/>
                  <a:pt x="57928" y="34533"/>
                  <a:pt x="57599" y="34489"/>
                </a:cubicBezTo>
                <a:cubicBezTo>
                  <a:pt x="57132" y="34400"/>
                  <a:pt x="56742" y="34325"/>
                  <a:pt x="56339" y="34249"/>
                </a:cubicBezTo>
                <a:cubicBezTo>
                  <a:pt x="55923" y="34174"/>
                  <a:pt x="55494" y="34073"/>
                  <a:pt x="54952" y="33934"/>
                </a:cubicBezTo>
                <a:cubicBezTo>
                  <a:pt x="54748" y="33877"/>
                  <a:pt x="54688" y="33860"/>
                  <a:pt x="54693" y="33860"/>
                </a:cubicBezTo>
                <a:lnTo>
                  <a:pt x="54693" y="33860"/>
                </a:lnTo>
                <a:cubicBezTo>
                  <a:pt x="54700" y="33860"/>
                  <a:pt x="54864" y="33902"/>
                  <a:pt x="54882" y="33902"/>
                </a:cubicBezTo>
                <a:cubicBezTo>
                  <a:pt x="54888" y="33902"/>
                  <a:pt x="54878" y="33897"/>
                  <a:pt x="54839" y="33884"/>
                </a:cubicBezTo>
                <a:cubicBezTo>
                  <a:pt x="54650" y="33846"/>
                  <a:pt x="54474" y="33783"/>
                  <a:pt x="54285" y="33733"/>
                </a:cubicBezTo>
                <a:cubicBezTo>
                  <a:pt x="54197" y="33709"/>
                  <a:pt x="54185" y="33700"/>
                  <a:pt x="54194" y="33700"/>
                </a:cubicBezTo>
                <a:cubicBezTo>
                  <a:pt x="54196" y="33700"/>
                  <a:pt x="54198" y="33700"/>
                  <a:pt x="54200" y="33701"/>
                </a:cubicBezTo>
                <a:lnTo>
                  <a:pt x="54200" y="33701"/>
                </a:lnTo>
                <a:cubicBezTo>
                  <a:pt x="53768" y="33561"/>
                  <a:pt x="54160" y="33716"/>
                  <a:pt x="53453" y="33468"/>
                </a:cubicBezTo>
                <a:cubicBezTo>
                  <a:pt x="53138" y="33355"/>
                  <a:pt x="52835" y="33229"/>
                  <a:pt x="52546" y="33077"/>
                </a:cubicBezTo>
                <a:cubicBezTo>
                  <a:pt x="52105" y="32876"/>
                  <a:pt x="51601" y="32599"/>
                  <a:pt x="51197" y="32359"/>
                </a:cubicBezTo>
                <a:cubicBezTo>
                  <a:pt x="51142" y="32325"/>
                  <a:pt x="51125" y="32313"/>
                  <a:pt x="51127" y="32313"/>
                </a:cubicBezTo>
                <a:lnTo>
                  <a:pt x="51127" y="32313"/>
                </a:lnTo>
                <a:cubicBezTo>
                  <a:pt x="51133" y="32313"/>
                  <a:pt x="51232" y="32368"/>
                  <a:pt x="51243" y="32368"/>
                </a:cubicBezTo>
                <a:cubicBezTo>
                  <a:pt x="51245" y="32368"/>
                  <a:pt x="51243" y="32366"/>
                  <a:pt x="51235" y="32359"/>
                </a:cubicBezTo>
                <a:cubicBezTo>
                  <a:pt x="50958" y="32195"/>
                  <a:pt x="50769" y="32057"/>
                  <a:pt x="50618" y="31956"/>
                </a:cubicBezTo>
                <a:lnTo>
                  <a:pt x="50265" y="31704"/>
                </a:lnTo>
                <a:cubicBezTo>
                  <a:pt x="50164" y="31628"/>
                  <a:pt x="50076" y="31540"/>
                  <a:pt x="49950" y="31452"/>
                </a:cubicBezTo>
                <a:lnTo>
                  <a:pt x="49748" y="31301"/>
                </a:lnTo>
                <a:cubicBezTo>
                  <a:pt x="49673" y="31238"/>
                  <a:pt x="49584" y="31162"/>
                  <a:pt x="49484" y="31074"/>
                </a:cubicBezTo>
                <a:cubicBezTo>
                  <a:pt x="49278" y="30880"/>
                  <a:pt x="49094" y="30686"/>
                  <a:pt x="48911" y="30483"/>
                </a:cubicBezTo>
                <a:lnTo>
                  <a:pt x="48911" y="30483"/>
                </a:lnTo>
                <a:cubicBezTo>
                  <a:pt x="48987" y="30569"/>
                  <a:pt x="49017" y="30606"/>
                  <a:pt x="49012" y="30606"/>
                </a:cubicBezTo>
                <a:cubicBezTo>
                  <a:pt x="49006" y="30606"/>
                  <a:pt x="48957" y="30560"/>
                  <a:pt x="48879" y="30482"/>
                </a:cubicBezTo>
                <a:cubicBezTo>
                  <a:pt x="48728" y="30330"/>
                  <a:pt x="48450" y="30041"/>
                  <a:pt x="48198" y="29751"/>
                </a:cubicBezTo>
                <a:lnTo>
                  <a:pt x="48198" y="29751"/>
                </a:lnTo>
                <a:cubicBezTo>
                  <a:pt x="48350" y="29940"/>
                  <a:pt x="48476" y="30104"/>
                  <a:pt x="48564" y="30204"/>
                </a:cubicBezTo>
                <a:cubicBezTo>
                  <a:pt x="48425" y="30053"/>
                  <a:pt x="48299" y="29902"/>
                  <a:pt x="48173" y="29751"/>
                </a:cubicBezTo>
                <a:cubicBezTo>
                  <a:pt x="48047" y="29600"/>
                  <a:pt x="47909" y="29448"/>
                  <a:pt x="47783" y="29297"/>
                </a:cubicBezTo>
                <a:cubicBezTo>
                  <a:pt x="47754" y="29261"/>
                  <a:pt x="47744" y="29245"/>
                  <a:pt x="47747" y="29245"/>
                </a:cubicBezTo>
                <a:lnTo>
                  <a:pt x="47747" y="29245"/>
                </a:lnTo>
                <a:cubicBezTo>
                  <a:pt x="47755" y="29245"/>
                  <a:pt x="47823" y="29316"/>
                  <a:pt x="47909" y="29411"/>
                </a:cubicBezTo>
                <a:cubicBezTo>
                  <a:pt x="47858" y="29348"/>
                  <a:pt x="47808" y="29297"/>
                  <a:pt x="47770" y="29247"/>
                </a:cubicBezTo>
                <a:cubicBezTo>
                  <a:pt x="47662" y="29108"/>
                  <a:pt x="47623" y="29053"/>
                  <a:pt x="47629" y="29053"/>
                </a:cubicBezTo>
                <a:lnTo>
                  <a:pt x="47629" y="29053"/>
                </a:lnTo>
                <a:cubicBezTo>
                  <a:pt x="47637" y="29053"/>
                  <a:pt x="47739" y="29168"/>
                  <a:pt x="47858" y="29310"/>
                </a:cubicBezTo>
                <a:cubicBezTo>
                  <a:pt x="47946" y="29423"/>
                  <a:pt x="48035" y="29537"/>
                  <a:pt x="48123" y="29650"/>
                </a:cubicBezTo>
                <a:cubicBezTo>
                  <a:pt x="48224" y="29789"/>
                  <a:pt x="48337" y="29902"/>
                  <a:pt x="48476" y="30015"/>
                </a:cubicBezTo>
                <a:cubicBezTo>
                  <a:pt x="48436" y="29966"/>
                  <a:pt x="48364" y="29884"/>
                  <a:pt x="48286" y="29790"/>
                </a:cubicBezTo>
                <a:lnTo>
                  <a:pt x="48286" y="29790"/>
                </a:lnTo>
                <a:cubicBezTo>
                  <a:pt x="48287" y="29791"/>
                  <a:pt x="48288" y="29791"/>
                  <a:pt x="48289" y="29791"/>
                </a:cubicBezTo>
                <a:cubicBezTo>
                  <a:pt x="48291" y="29791"/>
                  <a:pt x="48290" y="29786"/>
                  <a:pt x="48287" y="29776"/>
                </a:cubicBezTo>
                <a:cubicBezTo>
                  <a:pt x="48261" y="29751"/>
                  <a:pt x="48173" y="29663"/>
                  <a:pt x="48047" y="29511"/>
                </a:cubicBezTo>
                <a:lnTo>
                  <a:pt x="47883" y="29285"/>
                </a:lnTo>
                <a:lnTo>
                  <a:pt x="47833" y="29234"/>
                </a:lnTo>
                <a:cubicBezTo>
                  <a:pt x="47518" y="28831"/>
                  <a:pt x="47203" y="28415"/>
                  <a:pt x="46888" y="27999"/>
                </a:cubicBezTo>
                <a:cubicBezTo>
                  <a:pt x="46548" y="27558"/>
                  <a:pt x="46233" y="27142"/>
                  <a:pt x="45855" y="26664"/>
                </a:cubicBezTo>
                <a:cubicBezTo>
                  <a:pt x="45477" y="26185"/>
                  <a:pt x="45036" y="25655"/>
                  <a:pt x="44431" y="25000"/>
                </a:cubicBezTo>
                <a:lnTo>
                  <a:pt x="44431" y="25000"/>
                </a:lnTo>
                <a:cubicBezTo>
                  <a:pt x="44548" y="25118"/>
                  <a:pt x="44590" y="25155"/>
                  <a:pt x="44598" y="25155"/>
                </a:cubicBezTo>
                <a:cubicBezTo>
                  <a:pt x="44612" y="25155"/>
                  <a:pt x="44528" y="25051"/>
                  <a:pt x="44544" y="25051"/>
                </a:cubicBezTo>
                <a:lnTo>
                  <a:pt x="44544" y="25051"/>
                </a:lnTo>
                <a:cubicBezTo>
                  <a:pt x="44859" y="25429"/>
                  <a:pt x="45451" y="26097"/>
                  <a:pt x="46006" y="26840"/>
                </a:cubicBezTo>
                <a:cubicBezTo>
                  <a:pt x="45839" y="26615"/>
                  <a:pt x="45789" y="26545"/>
                  <a:pt x="45791" y="26545"/>
                </a:cubicBezTo>
                <a:lnTo>
                  <a:pt x="45791" y="26545"/>
                </a:lnTo>
                <a:cubicBezTo>
                  <a:pt x="45792" y="26545"/>
                  <a:pt x="45796" y="26550"/>
                  <a:pt x="45803" y="26558"/>
                </a:cubicBezTo>
                <a:lnTo>
                  <a:pt x="45803" y="26558"/>
                </a:lnTo>
                <a:cubicBezTo>
                  <a:pt x="45490" y="26152"/>
                  <a:pt x="45155" y="25747"/>
                  <a:pt x="44809" y="25353"/>
                </a:cubicBezTo>
                <a:cubicBezTo>
                  <a:pt x="44658" y="25151"/>
                  <a:pt x="44481" y="24950"/>
                  <a:pt x="44305" y="24761"/>
                </a:cubicBezTo>
                <a:lnTo>
                  <a:pt x="44305" y="24761"/>
                </a:lnTo>
                <a:cubicBezTo>
                  <a:pt x="44323" y="24789"/>
                  <a:pt x="44329" y="24803"/>
                  <a:pt x="44324" y="24803"/>
                </a:cubicBezTo>
                <a:cubicBezTo>
                  <a:pt x="44305" y="24803"/>
                  <a:pt x="44126" y="24610"/>
                  <a:pt x="43876" y="24370"/>
                </a:cubicBezTo>
                <a:cubicBezTo>
                  <a:pt x="43725" y="24219"/>
                  <a:pt x="43549" y="24055"/>
                  <a:pt x="43372" y="23904"/>
                </a:cubicBezTo>
                <a:cubicBezTo>
                  <a:pt x="43284" y="23816"/>
                  <a:pt x="43196" y="23740"/>
                  <a:pt x="43108" y="23677"/>
                </a:cubicBezTo>
                <a:lnTo>
                  <a:pt x="42881" y="23501"/>
                </a:lnTo>
                <a:cubicBezTo>
                  <a:pt x="42878" y="23498"/>
                  <a:pt x="42877" y="23496"/>
                  <a:pt x="42879" y="23496"/>
                </a:cubicBezTo>
                <a:lnTo>
                  <a:pt x="42879" y="23496"/>
                </a:lnTo>
                <a:cubicBezTo>
                  <a:pt x="42896" y="23496"/>
                  <a:pt x="43075" y="23601"/>
                  <a:pt x="43612" y="24093"/>
                </a:cubicBezTo>
                <a:cubicBezTo>
                  <a:pt x="43448" y="23942"/>
                  <a:pt x="43309" y="23816"/>
                  <a:pt x="43183" y="23702"/>
                </a:cubicBezTo>
                <a:cubicBezTo>
                  <a:pt x="43057" y="23602"/>
                  <a:pt x="42931" y="23513"/>
                  <a:pt x="42818" y="23438"/>
                </a:cubicBezTo>
                <a:cubicBezTo>
                  <a:pt x="42653" y="23300"/>
                  <a:pt x="42481" y="23183"/>
                  <a:pt x="42259" y="23027"/>
                </a:cubicBezTo>
                <a:lnTo>
                  <a:pt x="42259" y="23027"/>
                </a:lnTo>
                <a:cubicBezTo>
                  <a:pt x="42274" y="23039"/>
                  <a:pt x="42288" y="23049"/>
                  <a:pt x="42301" y="23060"/>
                </a:cubicBezTo>
                <a:cubicBezTo>
                  <a:pt x="42287" y="23049"/>
                  <a:pt x="42273" y="23037"/>
                  <a:pt x="42257" y="23026"/>
                </a:cubicBezTo>
                <a:lnTo>
                  <a:pt x="42257" y="23026"/>
                </a:lnTo>
                <a:cubicBezTo>
                  <a:pt x="42258" y="23026"/>
                  <a:pt x="42258" y="23027"/>
                  <a:pt x="42259" y="23027"/>
                </a:cubicBezTo>
                <a:lnTo>
                  <a:pt x="42259" y="23027"/>
                </a:lnTo>
                <a:cubicBezTo>
                  <a:pt x="42248" y="23019"/>
                  <a:pt x="42236" y="23010"/>
                  <a:pt x="42224" y="23001"/>
                </a:cubicBezTo>
                <a:lnTo>
                  <a:pt x="42224" y="23001"/>
                </a:lnTo>
                <a:cubicBezTo>
                  <a:pt x="42235" y="23009"/>
                  <a:pt x="42246" y="23018"/>
                  <a:pt x="42257" y="23026"/>
                </a:cubicBezTo>
                <a:lnTo>
                  <a:pt x="42257" y="23026"/>
                </a:lnTo>
                <a:cubicBezTo>
                  <a:pt x="42184" y="22974"/>
                  <a:pt x="42105" y="22918"/>
                  <a:pt x="42018" y="22856"/>
                </a:cubicBezTo>
                <a:lnTo>
                  <a:pt x="42018" y="22856"/>
                </a:lnTo>
                <a:cubicBezTo>
                  <a:pt x="42049" y="22877"/>
                  <a:pt x="42079" y="22898"/>
                  <a:pt x="42108" y="22918"/>
                </a:cubicBezTo>
                <a:lnTo>
                  <a:pt x="42108" y="22918"/>
                </a:lnTo>
                <a:cubicBezTo>
                  <a:pt x="42073" y="22893"/>
                  <a:pt x="42032" y="22865"/>
                  <a:pt x="41986" y="22833"/>
                </a:cubicBezTo>
                <a:lnTo>
                  <a:pt x="41986" y="22833"/>
                </a:lnTo>
                <a:cubicBezTo>
                  <a:pt x="41997" y="22841"/>
                  <a:pt x="42008" y="22849"/>
                  <a:pt x="42018" y="22856"/>
                </a:cubicBezTo>
                <a:lnTo>
                  <a:pt x="42018" y="22856"/>
                </a:lnTo>
                <a:cubicBezTo>
                  <a:pt x="41645" y="22603"/>
                  <a:pt x="41154" y="22307"/>
                  <a:pt x="41155" y="22299"/>
                </a:cubicBezTo>
                <a:lnTo>
                  <a:pt x="41155" y="22299"/>
                </a:lnTo>
                <a:cubicBezTo>
                  <a:pt x="40497" y="21917"/>
                  <a:pt x="39809" y="21566"/>
                  <a:pt x="39101" y="21258"/>
                </a:cubicBezTo>
                <a:cubicBezTo>
                  <a:pt x="38584" y="21031"/>
                  <a:pt x="38055" y="20842"/>
                  <a:pt x="37513" y="20666"/>
                </a:cubicBezTo>
                <a:lnTo>
                  <a:pt x="37513" y="20666"/>
                </a:lnTo>
                <a:cubicBezTo>
                  <a:pt x="37596" y="20677"/>
                  <a:pt x="37680" y="20689"/>
                  <a:pt x="37753" y="20712"/>
                </a:cubicBezTo>
                <a:lnTo>
                  <a:pt x="37753" y="20712"/>
                </a:lnTo>
                <a:cubicBezTo>
                  <a:pt x="37013" y="20474"/>
                  <a:pt x="36261" y="20274"/>
                  <a:pt x="35497" y="20086"/>
                </a:cubicBezTo>
                <a:lnTo>
                  <a:pt x="35497" y="20086"/>
                </a:lnTo>
                <a:cubicBezTo>
                  <a:pt x="35506" y="20087"/>
                  <a:pt x="35513" y="20088"/>
                  <a:pt x="35519" y="20088"/>
                </a:cubicBezTo>
                <a:cubicBezTo>
                  <a:pt x="35590" y="20088"/>
                  <a:pt x="35373" y="19999"/>
                  <a:pt x="35443" y="19999"/>
                </a:cubicBezTo>
                <a:cubicBezTo>
                  <a:pt x="35485" y="19999"/>
                  <a:pt x="35632" y="20032"/>
                  <a:pt x="36013" y="20136"/>
                </a:cubicBezTo>
                <a:cubicBezTo>
                  <a:pt x="35850" y="20086"/>
                  <a:pt x="35686" y="20036"/>
                  <a:pt x="35471" y="19973"/>
                </a:cubicBezTo>
                <a:cubicBezTo>
                  <a:pt x="35257" y="19922"/>
                  <a:pt x="35005" y="19847"/>
                  <a:pt x="34690" y="19771"/>
                </a:cubicBezTo>
                <a:lnTo>
                  <a:pt x="34690" y="19771"/>
                </a:lnTo>
                <a:cubicBezTo>
                  <a:pt x="34844" y="19809"/>
                  <a:pt x="35056" y="19884"/>
                  <a:pt x="35026" y="19884"/>
                </a:cubicBezTo>
                <a:cubicBezTo>
                  <a:pt x="35016" y="19884"/>
                  <a:pt x="34983" y="19877"/>
                  <a:pt x="34917" y="19859"/>
                </a:cubicBezTo>
                <a:cubicBezTo>
                  <a:pt x="34181" y="19642"/>
                  <a:pt x="34358" y="19702"/>
                  <a:pt x="33533" y="19475"/>
                </a:cubicBezTo>
                <a:lnTo>
                  <a:pt x="33533" y="19475"/>
                </a:lnTo>
                <a:cubicBezTo>
                  <a:pt x="33539" y="19478"/>
                  <a:pt x="33538" y="19479"/>
                  <a:pt x="33530" y="19479"/>
                </a:cubicBezTo>
                <a:cubicBezTo>
                  <a:pt x="33486" y="19479"/>
                  <a:pt x="33215" y="19431"/>
                  <a:pt x="32876" y="19355"/>
                </a:cubicBezTo>
                <a:lnTo>
                  <a:pt x="32876" y="19355"/>
                </a:lnTo>
                <a:cubicBezTo>
                  <a:pt x="32884" y="19356"/>
                  <a:pt x="32891" y="19357"/>
                  <a:pt x="32896" y="19357"/>
                </a:cubicBezTo>
                <a:cubicBezTo>
                  <a:pt x="32929" y="19357"/>
                  <a:pt x="32905" y="19335"/>
                  <a:pt x="32938" y="19335"/>
                </a:cubicBezTo>
                <a:cubicBezTo>
                  <a:pt x="32939" y="19335"/>
                  <a:pt x="32940" y="19335"/>
                  <a:pt x="32942" y="19335"/>
                </a:cubicBezTo>
                <a:lnTo>
                  <a:pt x="32942" y="19335"/>
                </a:lnTo>
                <a:lnTo>
                  <a:pt x="31792" y="19103"/>
                </a:lnTo>
                <a:lnTo>
                  <a:pt x="31792" y="19103"/>
                </a:lnTo>
                <a:cubicBezTo>
                  <a:pt x="31874" y="19120"/>
                  <a:pt x="31918" y="19127"/>
                  <a:pt x="31933" y="19127"/>
                </a:cubicBezTo>
                <a:cubicBezTo>
                  <a:pt x="31974" y="19127"/>
                  <a:pt x="31783" y="19071"/>
                  <a:pt x="31578" y="19015"/>
                </a:cubicBezTo>
                <a:lnTo>
                  <a:pt x="30179" y="18712"/>
                </a:lnTo>
                <a:lnTo>
                  <a:pt x="30708" y="18838"/>
                </a:lnTo>
                <a:cubicBezTo>
                  <a:pt x="29310" y="18523"/>
                  <a:pt x="29310" y="18599"/>
                  <a:pt x="27911" y="18322"/>
                </a:cubicBezTo>
                <a:lnTo>
                  <a:pt x="27911" y="18322"/>
                </a:lnTo>
                <a:cubicBezTo>
                  <a:pt x="27974" y="18331"/>
                  <a:pt x="28047" y="18338"/>
                  <a:pt x="28082" y="18338"/>
                </a:cubicBezTo>
                <a:cubicBezTo>
                  <a:pt x="28145" y="18338"/>
                  <a:pt x="28087" y="18314"/>
                  <a:pt x="27634" y="18234"/>
                </a:cubicBezTo>
                <a:lnTo>
                  <a:pt x="26626" y="18108"/>
                </a:lnTo>
                <a:cubicBezTo>
                  <a:pt x="26147" y="18045"/>
                  <a:pt x="25555" y="17994"/>
                  <a:pt x="24937" y="17906"/>
                </a:cubicBezTo>
                <a:cubicBezTo>
                  <a:pt x="24849" y="17893"/>
                  <a:pt x="24773" y="17868"/>
                  <a:pt x="24698" y="17856"/>
                </a:cubicBezTo>
                <a:lnTo>
                  <a:pt x="23740" y="17755"/>
                </a:lnTo>
                <a:lnTo>
                  <a:pt x="23740" y="17755"/>
                </a:lnTo>
                <a:cubicBezTo>
                  <a:pt x="24332" y="17793"/>
                  <a:pt x="26008" y="17969"/>
                  <a:pt x="26915" y="18108"/>
                </a:cubicBezTo>
                <a:cubicBezTo>
                  <a:pt x="26399" y="18007"/>
                  <a:pt x="26777" y="18057"/>
                  <a:pt x="25983" y="17944"/>
                </a:cubicBezTo>
                <a:cubicBezTo>
                  <a:pt x="25930" y="17934"/>
                  <a:pt x="25913" y="17930"/>
                  <a:pt x="25923" y="17930"/>
                </a:cubicBezTo>
                <a:cubicBezTo>
                  <a:pt x="25962" y="17930"/>
                  <a:pt x="26404" y="17992"/>
                  <a:pt x="26611" y="18026"/>
                </a:cubicBezTo>
                <a:lnTo>
                  <a:pt x="26611" y="18026"/>
                </a:lnTo>
                <a:cubicBezTo>
                  <a:pt x="26007" y="17927"/>
                  <a:pt x="25403" y="17841"/>
                  <a:pt x="24811" y="17755"/>
                </a:cubicBezTo>
                <a:lnTo>
                  <a:pt x="24811" y="17755"/>
                </a:lnTo>
                <a:cubicBezTo>
                  <a:pt x="24816" y="17756"/>
                  <a:pt x="24814" y="17757"/>
                  <a:pt x="24808" y="17757"/>
                </a:cubicBezTo>
                <a:cubicBezTo>
                  <a:pt x="24712" y="17757"/>
                  <a:pt x="23562" y="17614"/>
                  <a:pt x="23456" y="17614"/>
                </a:cubicBezTo>
                <a:cubicBezTo>
                  <a:pt x="23448" y="17614"/>
                  <a:pt x="23446" y="17615"/>
                  <a:pt x="23450" y="17616"/>
                </a:cubicBezTo>
                <a:cubicBezTo>
                  <a:pt x="24131" y="17704"/>
                  <a:pt x="24799" y="17767"/>
                  <a:pt x="25466" y="17868"/>
                </a:cubicBezTo>
                <a:cubicBezTo>
                  <a:pt x="25227" y="17856"/>
                  <a:pt x="24988" y="17830"/>
                  <a:pt x="24748" y="17793"/>
                </a:cubicBezTo>
                <a:cubicBezTo>
                  <a:pt x="24282" y="17755"/>
                  <a:pt x="23652" y="17679"/>
                  <a:pt x="22984" y="17604"/>
                </a:cubicBezTo>
                <a:cubicBezTo>
                  <a:pt x="22820" y="17585"/>
                  <a:pt x="22883" y="17582"/>
                  <a:pt x="22984" y="17582"/>
                </a:cubicBezTo>
                <a:cubicBezTo>
                  <a:pt x="23034" y="17582"/>
                  <a:pt x="23094" y="17582"/>
                  <a:pt x="23140" y="17582"/>
                </a:cubicBezTo>
                <a:cubicBezTo>
                  <a:pt x="23186" y="17582"/>
                  <a:pt x="23217" y="17582"/>
                  <a:pt x="23211" y="17578"/>
                </a:cubicBezTo>
                <a:cubicBezTo>
                  <a:pt x="23047" y="17566"/>
                  <a:pt x="21963" y="17478"/>
                  <a:pt x="21837" y="17452"/>
                </a:cubicBezTo>
                <a:lnTo>
                  <a:pt x="21837" y="17452"/>
                </a:lnTo>
                <a:lnTo>
                  <a:pt x="22404" y="17503"/>
                </a:lnTo>
                <a:cubicBezTo>
                  <a:pt x="22039" y="17465"/>
                  <a:pt x="21737" y="17440"/>
                  <a:pt x="21422" y="17415"/>
                </a:cubicBezTo>
                <a:cubicBezTo>
                  <a:pt x="21106" y="17389"/>
                  <a:pt x="20766" y="17389"/>
                  <a:pt x="20313" y="17352"/>
                </a:cubicBezTo>
                <a:lnTo>
                  <a:pt x="19746" y="17301"/>
                </a:lnTo>
                <a:cubicBezTo>
                  <a:pt x="19603" y="17292"/>
                  <a:pt x="19479" y="17283"/>
                  <a:pt x="19410" y="17283"/>
                </a:cubicBezTo>
                <a:cubicBezTo>
                  <a:pt x="19382" y="17283"/>
                  <a:pt x="19362" y="17285"/>
                  <a:pt x="19355" y="17289"/>
                </a:cubicBezTo>
                <a:cubicBezTo>
                  <a:pt x="19846" y="17326"/>
                  <a:pt x="19947" y="17402"/>
                  <a:pt x="19607" y="17415"/>
                </a:cubicBezTo>
                <a:cubicBezTo>
                  <a:pt x="19506" y="17415"/>
                  <a:pt x="18007" y="17326"/>
                  <a:pt x="17666" y="17326"/>
                </a:cubicBezTo>
                <a:cubicBezTo>
                  <a:pt x="17162" y="17314"/>
                  <a:pt x="18422" y="17289"/>
                  <a:pt x="17994" y="17263"/>
                </a:cubicBezTo>
                <a:cubicBezTo>
                  <a:pt x="17969" y="17263"/>
                  <a:pt x="17692" y="17276"/>
                  <a:pt x="17578" y="17289"/>
                </a:cubicBezTo>
                <a:cubicBezTo>
                  <a:pt x="17468" y="17274"/>
                  <a:pt x="17357" y="17268"/>
                  <a:pt x="17246" y="17268"/>
                </a:cubicBezTo>
                <a:cubicBezTo>
                  <a:pt x="17168" y="17268"/>
                  <a:pt x="17089" y="17271"/>
                  <a:pt x="17011" y="17276"/>
                </a:cubicBezTo>
                <a:cubicBezTo>
                  <a:pt x="16986" y="17282"/>
                  <a:pt x="16885" y="17282"/>
                  <a:pt x="16764" y="17282"/>
                </a:cubicBezTo>
                <a:cubicBezTo>
                  <a:pt x="16643" y="17282"/>
                  <a:pt x="16501" y="17282"/>
                  <a:pt x="16394" y="17289"/>
                </a:cubicBezTo>
                <a:cubicBezTo>
                  <a:pt x="16381" y="17289"/>
                  <a:pt x="16368" y="17290"/>
                  <a:pt x="16356" y="17291"/>
                </a:cubicBezTo>
                <a:lnTo>
                  <a:pt x="16356" y="17291"/>
                </a:lnTo>
                <a:cubicBezTo>
                  <a:pt x="16425" y="17290"/>
                  <a:pt x="16530" y="17289"/>
                  <a:pt x="16684" y="17289"/>
                </a:cubicBezTo>
                <a:lnTo>
                  <a:pt x="15159" y="17339"/>
                </a:lnTo>
                <a:cubicBezTo>
                  <a:pt x="15285" y="17339"/>
                  <a:pt x="15108" y="17364"/>
                  <a:pt x="14819" y="17389"/>
                </a:cubicBezTo>
                <a:cubicBezTo>
                  <a:pt x="14516" y="17427"/>
                  <a:pt x="14113" y="17465"/>
                  <a:pt x="13773" y="17503"/>
                </a:cubicBezTo>
                <a:cubicBezTo>
                  <a:pt x="13741" y="17496"/>
                  <a:pt x="13710" y="17493"/>
                  <a:pt x="13678" y="17493"/>
                </a:cubicBezTo>
                <a:cubicBezTo>
                  <a:pt x="13647" y="17493"/>
                  <a:pt x="13615" y="17496"/>
                  <a:pt x="13584" y="17503"/>
                </a:cubicBezTo>
                <a:cubicBezTo>
                  <a:pt x="13231" y="17515"/>
                  <a:pt x="12929" y="17566"/>
                  <a:pt x="12639" y="17604"/>
                </a:cubicBezTo>
                <a:lnTo>
                  <a:pt x="11820" y="17704"/>
                </a:lnTo>
                <a:cubicBezTo>
                  <a:pt x="11303" y="17767"/>
                  <a:pt x="10799" y="17868"/>
                  <a:pt x="10156" y="17982"/>
                </a:cubicBezTo>
                <a:cubicBezTo>
                  <a:pt x="10064" y="17982"/>
                  <a:pt x="9637" y="18074"/>
                  <a:pt x="9625" y="18074"/>
                </a:cubicBezTo>
                <a:cubicBezTo>
                  <a:pt x="9622" y="18074"/>
                  <a:pt x="9641" y="18069"/>
                  <a:pt x="9690" y="18057"/>
                </a:cubicBezTo>
                <a:lnTo>
                  <a:pt x="9690" y="18057"/>
                </a:lnTo>
                <a:cubicBezTo>
                  <a:pt x="9630" y="18069"/>
                  <a:pt x="9573" y="18082"/>
                  <a:pt x="9510" y="18098"/>
                </a:cubicBezTo>
                <a:lnTo>
                  <a:pt x="9510" y="18098"/>
                </a:lnTo>
                <a:cubicBezTo>
                  <a:pt x="9460" y="18133"/>
                  <a:pt x="9399" y="18146"/>
                  <a:pt x="9350" y="18158"/>
                </a:cubicBezTo>
                <a:cubicBezTo>
                  <a:pt x="9236" y="18183"/>
                  <a:pt x="9073" y="18234"/>
                  <a:pt x="8871" y="18284"/>
                </a:cubicBezTo>
                <a:cubicBezTo>
                  <a:pt x="8468" y="18372"/>
                  <a:pt x="7901" y="18561"/>
                  <a:pt x="7246" y="18738"/>
                </a:cubicBezTo>
                <a:cubicBezTo>
                  <a:pt x="6994" y="18813"/>
                  <a:pt x="6830" y="18864"/>
                  <a:pt x="6741" y="18889"/>
                </a:cubicBezTo>
                <a:cubicBezTo>
                  <a:pt x="6691" y="18901"/>
                  <a:pt x="6653" y="18914"/>
                  <a:pt x="6615" y="18927"/>
                </a:cubicBezTo>
                <a:cubicBezTo>
                  <a:pt x="6615" y="18927"/>
                  <a:pt x="6665" y="18905"/>
                  <a:pt x="6653" y="18905"/>
                </a:cubicBezTo>
                <a:cubicBezTo>
                  <a:pt x="6649" y="18905"/>
                  <a:pt x="6638" y="18908"/>
                  <a:pt x="6615" y="18914"/>
                </a:cubicBezTo>
                <a:cubicBezTo>
                  <a:pt x="6023" y="19090"/>
                  <a:pt x="5456" y="19305"/>
                  <a:pt x="4902" y="19569"/>
                </a:cubicBezTo>
                <a:cubicBezTo>
                  <a:pt x="4725" y="19645"/>
                  <a:pt x="4549" y="19720"/>
                  <a:pt x="4335" y="19834"/>
                </a:cubicBezTo>
                <a:cubicBezTo>
                  <a:pt x="4121" y="19947"/>
                  <a:pt x="3868" y="20073"/>
                  <a:pt x="3490" y="20288"/>
                </a:cubicBezTo>
                <a:cubicBezTo>
                  <a:pt x="3300" y="20397"/>
                  <a:pt x="3233" y="20432"/>
                  <a:pt x="3224" y="20432"/>
                </a:cubicBezTo>
                <a:cubicBezTo>
                  <a:pt x="3207" y="20432"/>
                  <a:pt x="3360" y="20330"/>
                  <a:pt x="3346" y="20330"/>
                </a:cubicBezTo>
                <a:lnTo>
                  <a:pt x="3346" y="20330"/>
                </a:lnTo>
                <a:cubicBezTo>
                  <a:pt x="3344" y="20330"/>
                  <a:pt x="3338" y="20332"/>
                  <a:pt x="3327" y="20338"/>
                </a:cubicBezTo>
                <a:cubicBezTo>
                  <a:pt x="3629" y="20149"/>
                  <a:pt x="3944" y="19973"/>
                  <a:pt x="4272" y="19821"/>
                </a:cubicBezTo>
                <a:cubicBezTo>
                  <a:pt x="4536" y="19695"/>
                  <a:pt x="4788" y="19582"/>
                  <a:pt x="5053" y="19468"/>
                </a:cubicBezTo>
                <a:lnTo>
                  <a:pt x="5053" y="19468"/>
                </a:lnTo>
                <a:cubicBezTo>
                  <a:pt x="4826" y="19557"/>
                  <a:pt x="4599" y="19657"/>
                  <a:pt x="4385" y="19758"/>
                </a:cubicBezTo>
                <a:cubicBezTo>
                  <a:pt x="4738" y="19582"/>
                  <a:pt x="5103" y="19431"/>
                  <a:pt x="5469" y="19292"/>
                </a:cubicBezTo>
                <a:lnTo>
                  <a:pt x="5469" y="19292"/>
                </a:lnTo>
                <a:cubicBezTo>
                  <a:pt x="4801" y="19531"/>
                  <a:pt x="4158" y="19834"/>
                  <a:pt x="3553" y="20187"/>
                </a:cubicBezTo>
                <a:cubicBezTo>
                  <a:pt x="3112" y="20439"/>
                  <a:pt x="2697" y="20729"/>
                  <a:pt x="2306" y="21044"/>
                </a:cubicBezTo>
                <a:cubicBezTo>
                  <a:pt x="1953" y="21333"/>
                  <a:pt x="1626" y="21648"/>
                  <a:pt x="1323" y="21989"/>
                </a:cubicBezTo>
                <a:cubicBezTo>
                  <a:pt x="1248" y="22102"/>
                  <a:pt x="1122" y="22253"/>
                  <a:pt x="1058" y="22354"/>
                </a:cubicBezTo>
                <a:cubicBezTo>
                  <a:pt x="1018" y="22428"/>
                  <a:pt x="987" y="22475"/>
                  <a:pt x="988" y="22475"/>
                </a:cubicBezTo>
                <a:cubicBezTo>
                  <a:pt x="989" y="22475"/>
                  <a:pt x="999" y="22461"/>
                  <a:pt x="1021" y="22430"/>
                </a:cubicBezTo>
                <a:cubicBezTo>
                  <a:pt x="1109" y="22291"/>
                  <a:pt x="1222" y="22165"/>
                  <a:pt x="1323" y="22026"/>
                </a:cubicBezTo>
                <a:cubicBezTo>
                  <a:pt x="1366" y="21980"/>
                  <a:pt x="1384" y="21961"/>
                  <a:pt x="1386" y="21961"/>
                </a:cubicBezTo>
                <a:lnTo>
                  <a:pt x="1386" y="21961"/>
                </a:lnTo>
                <a:cubicBezTo>
                  <a:pt x="1391" y="21961"/>
                  <a:pt x="1288" y="22085"/>
                  <a:pt x="1197" y="22203"/>
                </a:cubicBezTo>
                <a:cubicBezTo>
                  <a:pt x="1162" y="22247"/>
                  <a:pt x="1133" y="22296"/>
                  <a:pt x="1102" y="22344"/>
                </a:cubicBezTo>
                <a:lnTo>
                  <a:pt x="1102" y="22344"/>
                </a:lnTo>
                <a:cubicBezTo>
                  <a:pt x="1098" y="22350"/>
                  <a:pt x="1094" y="22356"/>
                  <a:pt x="1090" y="22362"/>
                </a:cubicBezTo>
                <a:lnTo>
                  <a:pt x="1090" y="22362"/>
                </a:lnTo>
                <a:cubicBezTo>
                  <a:pt x="1080" y="22376"/>
                  <a:pt x="1070" y="22391"/>
                  <a:pt x="1058" y="22404"/>
                </a:cubicBezTo>
                <a:cubicBezTo>
                  <a:pt x="1057" y="22409"/>
                  <a:pt x="1056" y="22412"/>
                  <a:pt x="1055" y="22414"/>
                </a:cubicBezTo>
                <a:lnTo>
                  <a:pt x="1055" y="22414"/>
                </a:lnTo>
                <a:cubicBezTo>
                  <a:pt x="891" y="22666"/>
                  <a:pt x="745" y="22934"/>
                  <a:pt x="617" y="23211"/>
                </a:cubicBezTo>
                <a:cubicBezTo>
                  <a:pt x="529" y="23375"/>
                  <a:pt x="466" y="23564"/>
                  <a:pt x="391" y="23765"/>
                </a:cubicBezTo>
                <a:cubicBezTo>
                  <a:pt x="315" y="23954"/>
                  <a:pt x="252" y="24169"/>
                  <a:pt x="202" y="24395"/>
                </a:cubicBezTo>
                <a:cubicBezTo>
                  <a:pt x="176" y="24446"/>
                  <a:pt x="151" y="24496"/>
                  <a:pt x="139" y="24559"/>
                </a:cubicBezTo>
                <a:cubicBezTo>
                  <a:pt x="139" y="24534"/>
                  <a:pt x="176" y="24395"/>
                  <a:pt x="227" y="24219"/>
                </a:cubicBezTo>
                <a:cubicBezTo>
                  <a:pt x="236" y="24188"/>
                  <a:pt x="245" y="24156"/>
                  <a:pt x="255" y="24124"/>
                </a:cubicBezTo>
                <a:lnTo>
                  <a:pt x="255" y="24124"/>
                </a:lnTo>
                <a:cubicBezTo>
                  <a:pt x="208" y="24268"/>
                  <a:pt x="161" y="24432"/>
                  <a:pt x="126" y="24597"/>
                </a:cubicBezTo>
                <a:cubicBezTo>
                  <a:pt x="101" y="24773"/>
                  <a:pt x="76" y="24937"/>
                  <a:pt x="50" y="25114"/>
                </a:cubicBezTo>
                <a:cubicBezTo>
                  <a:pt x="50" y="25202"/>
                  <a:pt x="38" y="25277"/>
                  <a:pt x="38" y="25340"/>
                </a:cubicBezTo>
                <a:cubicBezTo>
                  <a:pt x="38" y="25416"/>
                  <a:pt x="38" y="25479"/>
                  <a:pt x="38" y="25529"/>
                </a:cubicBezTo>
                <a:cubicBezTo>
                  <a:pt x="50" y="25315"/>
                  <a:pt x="63" y="25101"/>
                  <a:pt x="101" y="24887"/>
                </a:cubicBezTo>
                <a:lnTo>
                  <a:pt x="101" y="24887"/>
                </a:lnTo>
                <a:cubicBezTo>
                  <a:pt x="0" y="25643"/>
                  <a:pt x="88" y="26424"/>
                  <a:pt x="353" y="27142"/>
                </a:cubicBezTo>
                <a:lnTo>
                  <a:pt x="353" y="27142"/>
                </a:lnTo>
                <a:cubicBezTo>
                  <a:pt x="265" y="26903"/>
                  <a:pt x="202" y="26651"/>
                  <a:pt x="164" y="26399"/>
                </a:cubicBezTo>
                <a:lnTo>
                  <a:pt x="164" y="26399"/>
                </a:lnTo>
                <a:cubicBezTo>
                  <a:pt x="168" y="26445"/>
                  <a:pt x="170" y="26466"/>
                  <a:pt x="168" y="26466"/>
                </a:cubicBezTo>
                <a:cubicBezTo>
                  <a:pt x="166" y="26466"/>
                  <a:pt x="155" y="26402"/>
                  <a:pt x="139" y="26298"/>
                </a:cubicBezTo>
                <a:cubicBezTo>
                  <a:pt x="101" y="26084"/>
                  <a:pt x="88" y="25870"/>
                  <a:pt x="76" y="25655"/>
                </a:cubicBezTo>
                <a:lnTo>
                  <a:pt x="76" y="25303"/>
                </a:lnTo>
                <a:cubicBezTo>
                  <a:pt x="76" y="25202"/>
                  <a:pt x="101" y="25114"/>
                  <a:pt x="101" y="25051"/>
                </a:cubicBezTo>
                <a:cubicBezTo>
                  <a:pt x="106" y="25000"/>
                  <a:pt x="107" y="24969"/>
                  <a:pt x="104" y="24969"/>
                </a:cubicBezTo>
                <a:lnTo>
                  <a:pt x="104" y="24969"/>
                </a:lnTo>
                <a:cubicBezTo>
                  <a:pt x="103" y="24969"/>
                  <a:pt x="103" y="24970"/>
                  <a:pt x="102" y="24970"/>
                </a:cubicBezTo>
                <a:lnTo>
                  <a:pt x="102" y="24970"/>
                </a:lnTo>
                <a:cubicBezTo>
                  <a:pt x="106" y="24950"/>
                  <a:pt x="110" y="24931"/>
                  <a:pt x="113" y="24912"/>
                </a:cubicBezTo>
                <a:lnTo>
                  <a:pt x="151" y="24698"/>
                </a:lnTo>
                <a:cubicBezTo>
                  <a:pt x="176" y="24572"/>
                  <a:pt x="202" y="24433"/>
                  <a:pt x="239" y="24307"/>
                </a:cubicBezTo>
                <a:cubicBezTo>
                  <a:pt x="328" y="23992"/>
                  <a:pt x="441" y="23677"/>
                  <a:pt x="580" y="23387"/>
                </a:cubicBezTo>
                <a:lnTo>
                  <a:pt x="580" y="23387"/>
                </a:lnTo>
                <a:cubicBezTo>
                  <a:pt x="569" y="23398"/>
                  <a:pt x="550" y="23444"/>
                  <a:pt x="544" y="23444"/>
                </a:cubicBezTo>
                <a:cubicBezTo>
                  <a:pt x="543" y="23444"/>
                  <a:pt x="542" y="23442"/>
                  <a:pt x="542" y="23438"/>
                </a:cubicBezTo>
                <a:cubicBezTo>
                  <a:pt x="580" y="23346"/>
                  <a:pt x="618" y="23259"/>
                  <a:pt x="660" y="23173"/>
                </a:cubicBezTo>
                <a:lnTo>
                  <a:pt x="660" y="23173"/>
                </a:lnTo>
                <a:cubicBezTo>
                  <a:pt x="658" y="23177"/>
                  <a:pt x="657" y="23182"/>
                  <a:pt x="655" y="23186"/>
                </a:cubicBezTo>
                <a:cubicBezTo>
                  <a:pt x="676" y="23155"/>
                  <a:pt x="713" y="23067"/>
                  <a:pt x="773" y="22960"/>
                </a:cubicBezTo>
                <a:lnTo>
                  <a:pt x="773" y="22960"/>
                </a:lnTo>
                <a:lnTo>
                  <a:pt x="743" y="23009"/>
                </a:lnTo>
                <a:cubicBezTo>
                  <a:pt x="714" y="23064"/>
                  <a:pt x="686" y="23118"/>
                  <a:pt x="660" y="23173"/>
                </a:cubicBezTo>
                <a:lnTo>
                  <a:pt x="660" y="23173"/>
                </a:lnTo>
                <a:cubicBezTo>
                  <a:pt x="698" y="23064"/>
                  <a:pt x="758" y="22955"/>
                  <a:pt x="819" y="22858"/>
                </a:cubicBezTo>
                <a:cubicBezTo>
                  <a:pt x="857" y="22783"/>
                  <a:pt x="895" y="22707"/>
                  <a:pt x="945" y="22631"/>
                </a:cubicBezTo>
                <a:lnTo>
                  <a:pt x="1084" y="22417"/>
                </a:lnTo>
                <a:cubicBezTo>
                  <a:pt x="1185" y="22253"/>
                  <a:pt x="1311" y="22115"/>
                  <a:pt x="1399" y="21989"/>
                </a:cubicBezTo>
                <a:lnTo>
                  <a:pt x="1663" y="21699"/>
                </a:lnTo>
                <a:cubicBezTo>
                  <a:pt x="1742" y="21620"/>
                  <a:pt x="1770" y="21593"/>
                  <a:pt x="1771" y="21593"/>
                </a:cubicBezTo>
                <a:lnTo>
                  <a:pt x="1771" y="21593"/>
                </a:lnTo>
                <a:cubicBezTo>
                  <a:pt x="1775" y="21593"/>
                  <a:pt x="1666" y="21708"/>
                  <a:pt x="1673" y="21708"/>
                </a:cubicBezTo>
                <a:cubicBezTo>
                  <a:pt x="1675" y="21708"/>
                  <a:pt x="1687" y="21698"/>
                  <a:pt x="1714" y="21674"/>
                </a:cubicBezTo>
                <a:cubicBezTo>
                  <a:pt x="1840" y="21535"/>
                  <a:pt x="1966" y="21396"/>
                  <a:pt x="2104" y="21270"/>
                </a:cubicBezTo>
                <a:cubicBezTo>
                  <a:pt x="2117" y="21270"/>
                  <a:pt x="2167" y="21220"/>
                  <a:pt x="2243" y="21170"/>
                </a:cubicBezTo>
                <a:lnTo>
                  <a:pt x="2457" y="21006"/>
                </a:lnTo>
                <a:cubicBezTo>
                  <a:pt x="2498" y="20974"/>
                  <a:pt x="2526" y="20952"/>
                  <a:pt x="2528" y="20952"/>
                </a:cubicBezTo>
                <a:lnTo>
                  <a:pt x="2528" y="20952"/>
                </a:lnTo>
                <a:cubicBezTo>
                  <a:pt x="2530" y="20952"/>
                  <a:pt x="2450" y="21019"/>
                  <a:pt x="2218" y="21220"/>
                </a:cubicBezTo>
                <a:cubicBezTo>
                  <a:pt x="2331" y="21132"/>
                  <a:pt x="2445" y="21044"/>
                  <a:pt x="2545" y="20943"/>
                </a:cubicBezTo>
                <a:cubicBezTo>
                  <a:pt x="2615" y="20889"/>
                  <a:pt x="2690" y="20834"/>
                  <a:pt x="2763" y="20783"/>
                </a:cubicBezTo>
                <a:lnTo>
                  <a:pt x="2763" y="20783"/>
                </a:lnTo>
                <a:cubicBezTo>
                  <a:pt x="2732" y="20807"/>
                  <a:pt x="2701" y="20831"/>
                  <a:pt x="2671" y="20855"/>
                </a:cubicBezTo>
                <a:cubicBezTo>
                  <a:pt x="2625" y="20893"/>
                  <a:pt x="2607" y="20908"/>
                  <a:pt x="2609" y="20908"/>
                </a:cubicBezTo>
                <a:cubicBezTo>
                  <a:pt x="2610" y="20908"/>
                  <a:pt x="2619" y="20902"/>
                  <a:pt x="2634" y="20892"/>
                </a:cubicBezTo>
                <a:cubicBezTo>
                  <a:pt x="2657" y="20877"/>
                  <a:pt x="2741" y="20806"/>
                  <a:pt x="2853" y="20721"/>
                </a:cubicBezTo>
                <a:lnTo>
                  <a:pt x="2853" y="20721"/>
                </a:lnTo>
                <a:cubicBezTo>
                  <a:pt x="2868" y="20711"/>
                  <a:pt x="2883" y="20701"/>
                  <a:pt x="2898" y="20691"/>
                </a:cubicBezTo>
                <a:cubicBezTo>
                  <a:pt x="3364" y="20388"/>
                  <a:pt x="3831" y="20111"/>
                  <a:pt x="4335" y="19859"/>
                </a:cubicBezTo>
                <a:cubicBezTo>
                  <a:pt x="4622" y="19721"/>
                  <a:pt x="5041" y="19536"/>
                  <a:pt x="5043" y="19536"/>
                </a:cubicBezTo>
                <a:lnTo>
                  <a:pt x="5043" y="19536"/>
                </a:lnTo>
                <a:cubicBezTo>
                  <a:pt x="5043" y="19536"/>
                  <a:pt x="5013" y="19549"/>
                  <a:pt x="4940" y="19582"/>
                </a:cubicBezTo>
                <a:cubicBezTo>
                  <a:pt x="5368" y="19393"/>
                  <a:pt x="5784" y="19229"/>
                  <a:pt x="6225" y="19078"/>
                </a:cubicBezTo>
                <a:lnTo>
                  <a:pt x="6237" y="19078"/>
                </a:lnTo>
                <a:cubicBezTo>
                  <a:pt x="6867" y="18864"/>
                  <a:pt x="7548" y="18687"/>
                  <a:pt x="8241" y="18486"/>
                </a:cubicBezTo>
                <a:cubicBezTo>
                  <a:pt x="8417" y="18435"/>
                  <a:pt x="8594" y="18397"/>
                  <a:pt x="8770" y="18360"/>
                </a:cubicBezTo>
                <a:lnTo>
                  <a:pt x="9312" y="18234"/>
                </a:lnTo>
                <a:cubicBezTo>
                  <a:pt x="9677" y="18158"/>
                  <a:pt x="10043" y="18070"/>
                  <a:pt x="10421" y="18019"/>
                </a:cubicBezTo>
                <a:lnTo>
                  <a:pt x="11139" y="17881"/>
                </a:lnTo>
                <a:lnTo>
                  <a:pt x="11580" y="17805"/>
                </a:lnTo>
                <a:cubicBezTo>
                  <a:pt x="11731" y="17780"/>
                  <a:pt x="11908" y="17767"/>
                  <a:pt x="12097" y="17742"/>
                </a:cubicBezTo>
                <a:lnTo>
                  <a:pt x="12248" y="17742"/>
                </a:lnTo>
                <a:cubicBezTo>
                  <a:pt x="12538" y="17704"/>
                  <a:pt x="12979" y="17641"/>
                  <a:pt x="13370" y="17604"/>
                </a:cubicBezTo>
                <a:cubicBezTo>
                  <a:pt x="13773" y="17566"/>
                  <a:pt x="14126" y="17553"/>
                  <a:pt x="14252" y="17528"/>
                </a:cubicBezTo>
                <a:cubicBezTo>
                  <a:pt x="14403" y="17528"/>
                  <a:pt x="14655" y="17503"/>
                  <a:pt x="14970" y="17490"/>
                </a:cubicBezTo>
                <a:lnTo>
                  <a:pt x="16028" y="17452"/>
                </a:lnTo>
                <a:cubicBezTo>
                  <a:pt x="16217" y="17452"/>
                  <a:pt x="16406" y="17427"/>
                  <a:pt x="16608" y="17427"/>
                </a:cubicBezTo>
                <a:lnTo>
                  <a:pt x="18107" y="17427"/>
                </a:lnTo>
                <a:lnTo>
                  <a:pt x="18145" y="17415"/>
                </a:lnTo>
                <a:lnTo>
                  <a:pt x="19216" y="17440"/>
                </a:lnTo>
                <a:lnTo>
                  <a:pt x="19783" y="17452"/>
                </a:lnTo>
                <a:lnTo>
                  <a:pt x="20413" y="17490"/>
                </a:lnTo>
                <a:lnTo>
                  <a:pt x="20363" y="17478"/>
                </a:lnTo>
                <a:lnTo>
                  <a:pt x="20363" y="17478"/>
                </a:lnTo>
                <a:cubicBezTo>
                  <a:pt x="21119" y="17503"/>
                  <a:pt x="22304" y="17616"/>
                  <a:pt x="23501" y="17755"/>
                </a:cubicBezTo>
                <a:cubicBezTo>
                  <a:pt x="23425" y="17755"/>
                  <a:pt x="23123" y="17717"/>
                  <a:pt x="22908" y="17692"/>
                </a:cubicBezTo>
                <a:lnTo>
                  <a:pt x="22908" y="17692"/>
                </a:lnTo>
                <a:cubicBezTo>
                  <a:pt x="24320" y="17881"/>
                  <a:pt x="25907" y="18045"/>
                  <a:pt x="27193" y="18297"/>
                </a:cubicBezTo>
                <a:cubicBezTo>
                  <a:pt x="27508" y="18347"/>
                  <a:pt x="27735" y="18385"/>
                  <a:pt x="27961" y="18435"/>
                </a:cubicBezTo>
                <a:lnTo>
                  <a:pt x="27886" y="18410"/>
                </a:lnTo>
                <a:lnTo>
                  <a:pt x="28012" y="18435"/>
                </a:lnTo>
                <a:lnTo>
                  <a:pt x="28453" y="18536"/>
                </a:lnTo>
                <a:lnTo>
                  <a:pt x="28087" y="18448"/>
                </a:lnTo>
                <a:lnTo>
                  <a:pt x="29070" y="18637"/>
                </a:lnTo>
                <a:lnTo>
                  <a:pt x="29221" y="18687"/>
                </a:lnTo>
                <a:lnTo>
                  <a:pt x="29310" y="18700"/>
                </a:lnTo>
                <a:cubicBezTo>
                  <a:pt x="29469" y="18734"/>
                  <a:pt x="29543" y="18748"/>
                  <a:pt x="29560" y="18748"/>
                </a:cubicBezTo>
                <a:cubicBezTo>
                  <a:pt x="29580" y="18748"/>
                  <a:pt x="29514" y="18727"/>
                  <a:pt x="29410" y="18700"/>
                </a:cubicBezTo>
                <a:lnTo>
                  <a:pt x="29410" y="18700"/>
                </a:lnTo>
                <a:lnTo>
                  <a:pt x="29889" y="18788"/>
                </a:lnTo>
                <a:cubicBezTo>
                  <a:pt x="30179" y="18876"/>
                  <a:pt x="30847" y="18977"/>
                  <a:pt x="31238" y="19090"/>
                </a:cubicBezTo>
                <a:cubicBezTo>
                  <a:pt x="31469" y="19137"/>
                  <a:pt x="32821" y="19439"/>
                  <a:pt x="33193" y="19507"/>
                </a:cubicBezTo>
                <a:lnTo>
                  <a:pt x="33193" y="19507"/>
                </a:lnTo>
                <a:cubicBezTo>
                  <a:pt x="33192" y="19507"/>
                  <a:pt x="33191" y="19506"/>
                  <a:pt x="33191" y="19506"/>
                </a:cubicBezTo>
                <a:lnTo>
                  <a:pt x="33191" y="19506"/>
                </a:lnTo>
                <a:cubicBezTo>
                  <a:pt x="33192" y="19506"/>
                  <a:pt x="33192" y="19507"/>
                  <a:pt x="33193" y="19507"/>
                </a:cubicBezTo>
                <a:lnTo>
                  <a:pt x="33193" y="19507"/>
                </a:lnTo>
                <a:cubicBezTo>
                  <a:pt x="33193" y="19507"/>
                  <a:pt x="33193" y="19507"/>
                  <a:pt x="33193" y="19507"/>
                </a:cubicBezTo>
                <a:lnTo>
                  <a:pt x="33193" y="19507"/>
                </a:lnTo>
                <a:cubicBezTo>
                  <a:pt x="33214" y="19513"/>
                  <a:pt x="33232" y="19517"/>
                  <a:pt x="33246" y="19521"/>
                </a:cubicBezTo>
                <a:lnTo>
                  <a:pt x="33246" y="19521"/>
                </a:lnTo>
                <a:cubicBezTo>
                  <a:pt x="33229" y="19516"/>
                  <a:pt x="33211" y="19511"/>
                  <a:pt x="33193" y="19507"/>
                </a:cubicBezTo>
                <a:lnTo>
                  <a:pt x="33193" y="19507"/>
                </a:lnTo>
                <a:cubicBezTo>
                  <a:pt x="33225" y="19513"/>
                  <a:pt x="33250" y="19517"/>
                  <a:pt x="33266" y="19519"/>
                </a:cubicBezTo>
                <a:cubicBezTo>
                  <a:pt x="33274" y="19519"/>
                  <a:pt x="33313" y="19532"/>
                  <a:pt x="33303" y="19532"/>
                </a:cubicBezTo>
                <a:cubicBezTo>
                  <a:pt x="33298" y="19532"/>
                  <a:pt x="33282" y="19530"/>
                  <a:pt x="33246" y="19521"/>
                </a:cubicBezTo>
                <a:lnTo>
                  <a:pt x="33246" y="19521"/>
                </a:lnTo>
                <a:cubicBezTo>
                  <a:pt x="33620" y="19618"/>
                  <a:pt x="34002" y="19724"/>
                  <a:pt x="34350" y="19796"/>
                </a:cubicBezTo>
                <a:lnTo>
                  <a:pt x="34501" y="19859"/>
                </a:lnTo>
                <a:cubicBezTo>
                  <a:pt x="34804" y="19935"/>
                  <a:pt x="35093" y="19998"/>
                  <a:pt x="35383" y="20073"/>
                </a:cubicBezTo>
                <a:cubicBezTo>
                  <a:pt x="35721" y="20178"/>
                  <a:pt x="35930" y="20246"/>
                  <a:pt x="35900" y="20246"/>
                </a:cubicBezTo>
                <a:cubicBezTo>
                  <a:pt x="35883" y="20246"/>
                  <a:pt x="35789" y="20224"/>
                  <a:pt x="35597" y="20174"/>
                </a:cubicBezTo>
                <a:lnTo>
                  <a:pt x="35597" y="20174"/>
                </a:lnTo>
                <a:cubicBezTo>
                  <a:pt x="36228" y="20351"/>
                  <a:pt x="36492" y="20426"/>
                  <a:pt x="36719" y="20502"/>
                </a:cubicBezTo>
                <a:cubicBezTo>
                  <a:pt x="36958" y="20577"/>
                  <a:pt x="37160" y="20640"/>
                  <a:pt x="37689" y="20817"/>
                </a:cubicBezTo>
                <a:lnTo>
                  <a:pt x="37639" y="20817"/>
                </a:lnTo>
                <a:cubicBezTo>
                  <a:pt x="37828" y="20880"/>
                  <a:pt x="38067" y="20968"/>
                  <a:pt x="38294" y="21056"/>
                </a:cubicBezTo>
                <a:cubicBezTo>
                  <a:pt x="38521" y="21132"/>
                  <a:pt x="38723" y="21207"/>
                  <a:pt x="38836" y="21270"/>
                </a:cubicBezTo>
                <a:lnTo>
                  <a:pt x="39239" y="21459"/>
                </a:lnTo>
                <a:lnTo>
                  <a:pt x="39831" y="21737"/>
                </a:lnTo>
                <a:cubicBezTo>
                  <a:pt x="40058" y="21837"/>
                  <a:pt x="40298" y="21976"/>
                  <a:pt x="40550" y="22102"/>
                </a:cubicBezTo>
                <a:cubicBezTo>
                  <a:pt x="40814" y="22241"/>
                  <a:pt x="41079" y="22404"/>
                  <a:pt x="41343" y="22568"/>
                </a:cubicBezTo>
                <a:cubicBezTo>
                  <a:pt x="41608" y="22732"/>
                  <a:pt x="41898" y="22909"/>
                  <a:pt x="42163" y="23110"/>
                </a:cubicBezTo>
                <a:cubicBezTo>
                  <a:pt x="42440" y="23312"/>
                  <a:pt x="42704" y="23513"/>
                  <a:pt x="42969" y="23728"/>
                </a:cubicBezTo>
                <a:cubicBezTo>
                  <a:pt x="43448" y="24131"/>
                  <a:pt x="43901" y="24559"/>
                  <a:pt x="44330" y="25038"/>
                </a:cubicBezTo>
                <a:cubicBezTo>
                  <a:pt x="44289" y="24990"/>
                  <a:pt x="44273" y="24969"/>
                  <a:pt x="44276" y="24969"/>
                </a:cubicBezTo>
                <a:lnTo>
                  <a:pt x="44276" y="24969"/>
                </a:lnTo>
                <a:cubicBezTo>
                  <a:pt x="44283" y="24969"/>
                  <a:pt x="44426" y="25119"/>
                  <a:pt x="44582" y="25303"/>
                </a:cubicBezTo>
                <a:cubicBezTo>
                  <a:pt x="44796" y="25567"/>
                  <a:pt x="45061" y="25870"/>
                  <a:pt x="45086" y="25895"/>
                </a:cubicBezTo>
                <a:cubicBezTo>
                  <a:pt x="45145" y="25971"/>
                  <a:pt x="45249" y="26109"/>
                  <a:pt x="45240" y="26109"/>
                </a:cubicBezTo>
                <a:cubicBezTo>
                  <a:pt x="45235" y="26109"/>
                  <a:pt x="45203" y="26075"/>
                  <a:pt x="45124" y="25983"/>
                </a:cubicBezTo>
                <a:lnTo>
                  <a:pt x="45124" y="25983"/>
                </a:lnTo>
                <a:cubicBezTo>
                  <a:pt x="45867" y="26890"/>
                  <a:pt x="46195" y="27382"/>
                  <a:pt x="46699" y="28012"/>
                </a:cubicBezTo>
                <a:cubicBezTo>
                  <a:pt x="46711" y="28030"/>
                  <a:pt x="46715" y="28038"/>
                  <a:pt x="46714" y="28038"/>
                </a:cubicBezTo>
                <a:cubicBezTo>
                  <a:pt x="46709" y="28038"/>
                  <a:pt x="46606" y="27903"/>
                  <a:pt x="46600" y="27903"/>
                </a:cubicBezTo>
                <a:lnTo>
                  <a:pt x="46600" y="27903"/>
                </a:lnTo>
                <a:cubicBezTo>
                  <a:pt x="46598" y="27903"/>
                  <a:pt x="46601" y="27909"/>
                  <a:pt x="46611" y="27924"/>
                </a:cubicBezTo>
                <a:cubicBezTo>
                  <a:pt x="46674" y="27999"/>
                  <a:pt x="46837" y="28213"/>
                  <a:pt x="46913" y="28314"/>
                </a:cubicBezTo>
                <a:cubicBezTo>
                  <a:pt x="46924" y="28332"/>
                  <a:pt x="46928" y="28339"/>
                  <a:pt x="46926" y="28339"/>
                </a:cubicBezTo>
                <a:cubicBezTo>
                  <a:pt x="46917" y="28339"/>
                  <a:pt x="46780" y="28162"/>
                  <a:pt x="46686" y="28037"/>
                </a:cubicBezTo>
                <a:lnTo>
                  <a:pt x="46686" y="28037"/>
                </a:lnTo>
                <a:cubicBezTo>
                  <a:pt x="47039" y="28516"/>
                  <a:pt x="47253" y="28780"/>
                  <a:pt x="47379" y="28919"/>
                </a:cubicBezTo>
                <a:cubicBezTo>
                  <a:pt x="47442" y="28995"/>
                  <a:pt x="47505" y="29070"/>
                  <a:pt x="47581" y="29121"/>
                </a:cubicBezTo>
                <a:cubicBezTo>
                  <a:pt x="47846" y="29486"/>
                  <a:pt x="48148" y="29826"/>
                  <a:pt x="48450" y="30154"/>
                </a:cubicBezTo>
                <a:cubicBezTo>
                  <a:pt x="48527" y="30245"/>
                  <a:pt x="48635" y="30370"/>
                  <a:pt x="48630" y="30370"/>
                </a:cubicBezTo>
                <a:cubicBezTo>
                  <a:pt x="48626" y="30370"/>
                  <a:pt x="48550" y="30288"/>
                  <a:pt x="48324" y="30041"/>
                </a:cubicBezTo>
                <a:lnTo>
                  <a:pt x="48324" y="30041"/>
                </a:lnTo>
                <a:lnTo>
                  <a:pt x="48702" y="30469"/>
                </a:lnTo>
                <a:cubicBezTo>
                  <a:pt x="48791" y="30570"/>
                  <a:pt x="48891" y="30671"/>
                  <a:pt x="48992" y="30771"/>
                </a:cubicBezTo>
                <a:cubicBezTo>
                  <a:pt x="49106" y="30872"/>
                  <a:pt x="49206" y="30986"/>
                  <a:pt x="49307" y="31086"/>
                </a:cubicBezTo>
                <a:lnTo>
                  <a:pt x="49622" y="31376"/>
                </a:lnTo>
                <a:lnTo>
                  <a:pt x="49912" y="31616"/>
                </a:lnTo>
                <a:cubicBezTo>
                  <a:pt x="50000" y="31691"/>
                  <a:pt x="50101" y="31767"/>
                  <a:pt x="50202" y="31842"/>
                </a:cubicBezTo>
                <a:cubicBezTo>
                  <a:pt x="50252" y="31880"/>
                  <a:pt x="50378" y="31969"/>
                  <a:pt x="50492" y="32057"/>
                </a:cubicBezTo>
                <a:cubicBezTo>
                  <a:pt x="50605" y="32132"/>
                  <a:pt x="50731" y="32208"/>
                  <a:pt x="50769" y="32246"/>
                </a:cubicBezTo>
                <a:cubicBezTo>
                  <a:pt x="51172" y="32510"/>
                  <a:pt x="51386" y="32636"/>
                  <a:pt x="51613" y="32762"/>
                </a:cubicBezTo>
                <a:cubicBezTo>
                  <a:pt x="51727" y="32825"/>
                  <a:pt x="51840" y="32876"/>
                  <a:pt x="51966" y="32951"/>
                </a:cubicBezTo>
                <a:cubicBezTo>
                  <a:pt x="52105" y="33014"/>
                  <a:pt x="52268" y="33103"/>
                  <a:pt x="52483" y="33191"/>
                </a:cubicBezTo>
                <a:lnTo>
                  <a:pt x="52243" y="33077"/>
                </a:lnTo>
                <a:lnTo>
                  <a:pt x="52243" y="33077"/>
                </a:lnTo>
                <a:cubicBezTo>
                  <a:pt x="52583" y="33216"/>
                  <a:pt x="52949" y="33405"/>
                  <a:pt x="53655" y="33657"/>
                </a:cubicBezTo>
                <a:lnTo>
                  <a:pt x="53629" y="33657"/>
                </a:lnTo>
                <a:cubicBezTo>
                  <a:pt x="54033" y="33808"/>
                  <a:pt x="54285" y="33884"/>
                  <a:pt x="54448" y="33934"/>
                </a:cubicBezTo>
                <a:cubicBezTo>
                  <a:pt x="54612" y="33985"/>
                  <a:pt x="54700" y="34010"/>
                  <a:pt x="54789" y="34035"/>
                </a:cubicBezTo>
                <a:cubicBezTo>
                  <a:pt x="54965" y="34073"/>
                  <a:pt x="55141" y="34136"/>
                  <a:pt x="55961" y="34337"/>
                </a:cubicBezTo>
                <a:lnTo>
                  <a:pt x="55872" y="34300"/>
                </a:lnTo>
                <a:lnTo>
                  <a:pt x="55872" y="34300"/>
                </a:lnTo>
                <a:cubicBezTo>
                  <a:pt x="56036" y="34312"/>
                  <a:pt x="57334" y="34627"/>
                  <a:pt x="58304" y="34728"/>
                </a:cubicBezTo>
                <a:lnTo>
                  <a:pt x="57964" y="34678"/>
                </a:lnTo>
                <a:lnTo>
                  <a:pt x="57964" y="34678"/>
                </a:lnTo>
                <a:cubicBezTo>
                  <a:pt x="58229" y="34703"/>
                  <a:pt x="58594" y="34766"/>
                  <a:pt x="58960" y="34829"/>
                </a:cubicBezTo>
                <a:cubicBezTo>
                  <a:pt x="59338" y="34892"/>
                  <a:pt x="59703" y="34930"/>
                  <a:pt x="59980" y="34968"/>
                </a:cubicBezTo>
                <a:cubicBezTo>
                  <a:pt x="60001" y="34970"/>
                  <a:pt x="60008" y="34971"/>
                  <a:pt x="60004" y="34971"/>
                </a:cubicBezTo>
                <a:cubicBezTo>
                  <a:pt x="59990" y="34971"/>
                  <a:pt x="59824" y="34956"/>
                  <a:pt x="59692" y="34939"/>
                </a:cubicBezTo>
                <a:lnTo>
                  <a:pt x="59692" y="34939"/>
                </a:lnTo>
                <a:cubicBezTo>
                  <a:pt x="60002" y="34982"/>
                  <a:pt x="60163" y="34994"/>
                  <a:pt x="60257" y="35005"/>
                </a:cubicBezTo>
                <a:lnTo>
                  <a:pt x="60371" y="35005"/>
                </a:lnTo>
                <a:cubicBezTo>
                  <a:pt x="60371" y="35005"/>
                  <a:pt x="60358" y="34993"/>
                  <a:pt x="60409" y="34993"/>
                </a:cubicBezTo>
                <a:cubicBezTo>
                  <a:pt x="60472" y="34993"/>
                  <a:pt x="60585" y="34993"/>
                  <a:pt x="60850" y="35005"/>
                </a:cubicBezTo>
                <a:cubicBezTo>
                  <a:pt x="61039" y="35031"/>
                  <a:pt x="60598" y="35018"/>
                  <a:pt x="61303" y="35068"/>
                </a:cubicBezTo>
                <a:cubicBezTo>
                  <a:pt x="61480" y="35094"/>
                  <a:pt x="61996" y="35094"/>
                  <a:pt x="62576" y="35094"/>
                </a:cubicBezTo>
                <a:cubicBezTo>
                  <a:pt x="62665" y="35097"/>
                  <a:pt x="62754" y="35099"/>
                  <a:pt x="62844" y="35099"/>
                </a:cubicBezTo>
                <a:cubicBezTo>
                  <a:pt x="63061" y="35099"/>
                  <a:pt x="63278" y="35090"/>
                  <a:pt x="63483" y="35081"/>
                </a:cubicBezTo>
                <a:lnTo>
                  <a:pt x="64315" y="35068"/>
                </a:lnTo>
                <a:cubicBezTo>
                  <a:pt x="64101" y="35068"/>
                  <a:pt x="63886" y="35068"/>
                  <a:pt x="64378" y="35043"/>
                </a:cubicBezTo>
                <a:cubicBezTo>
                  <a:pt x="64756" y="35018"/>
                  <a:pt x="65260" y="35018"/>
                  <a:pt x="65751" y="34980"/>
                </a:cubicBezTo>
                <a:cubicBezTo>
                  <a:pt x="66243" y="34942"/>
                  <a:pt x="66734" y="34905"/>
                  <a:pt x="67062" y="34841"/>
                </a:cubicBezTo>
                <a:cubicBezTo>
                  <a:pt x="67112" y="34841"/>
                  <a:pt x="67150" y="34829"/>
                  <a:pt x="67200" y="34829"/>
                </a:cubicBezTo>
                <a:cubicBezTo>
                  <a:pt x="67478" y="34791"/>
                  <a:pt x="67944" y="34741"/>
                  <a:pt x="68372" y="34665"/>
                </a:cubicBezTo>
                <a:cubicBezTo>
                  <a:pt x="68801" y="34589"/>
                  <a:pt x="69204" y="34514"/>
                  <a:pt x="69368" y="34476"/>
                </a:cubicBezTo>
                <a:cubicBezTo>
                  <a:pt x="69620" y="34451"/>
                  <a:pt x="69884" y="34400"/>
                  <a:pt x="70136" y="34350"/>
                </a:cubicBezTo>
                <a:lnTo>
                  <a:pt x="70691" y="34237"/>
                </a:lnTo>
                <a:cubicBezTo>
                  <a:pt x="70893" y="34186"/>
                  <a:pt x="71094" y="34136"/>
                  <a:pt x="71296" y="34085"/>
                </a:cubicBezTo>
                <a:cubicBezTo>
                  <a:pt x="71686" y="33985"/>
                  <a:pt x="72077" y="33896"/>
                  <a:pt x="72354" y="33808"/>
                </a:cubicBezTo>
                <a:cubicBezTo>
                  <a:pt x="72505" y="33758"/>
                  <a:pt x="72657" y="33720"/>
                  <a:pt x="72808" y="33695"/>
                </a:cubicBezTo>
                <a:cubicBezTo>
                  <a:pt x="73369" y="33533"/>
                  <a:pt x="73918" y="33346"/>
                  <a:pt x="74467" y="33171"/>
                </a:cubicBezTo>
                <a:lnTo>
                  <a:pt x="74467" y="33171"/>
                </a:lnTo>
                <a:cubicBezTo>
                  <a:pt x="74460" y="33173"/>
                  <a:pt x="74453" y="33176"/>
                  <a:pt x="74446" y="33178"/>
                </a:cubicBezTo>
                <a:lnTo>
                  <a:pt x="74484" y="33166"/>
                </a:lnTo>
                <a:lnTo>
                  <a:pt x="74484" y="33166"/>
                </a:lnTo>
                <a:cubicBezTo>
                  <a:pt x="74478" y="33167"/>
                  <a:pt x="74473" y="33169"/>
                  <a:pt x="74467" y="33171"/>
                </a:cubicBezTo>
                <a:lnTo>
                  <a:pt x="74467" y="33171"/>
                </a:lnTo>
                <a:cubicBezTo>
                  <a:pt x="75509" y="32811"/>
                  <a:pt x="75860" y="32660"/>
                  <a:pt x="76223" y="32498"/>
                </a:cubicBezTo>
                <a:cubicBezTo>
                  <a:pt x="76316" y="32459"/>
                  <a:pt x="76346" y="32446"/>
                  <a:pt x="76347" y="32446"/>
                </a:cubicBezTo>
                <a:lnTo>
                  <a:pt x="76347" y="32446"/>
                </a:lnTo>
                <a:cubicBezTo>
                  <a:pt x="76350" y="32446"/>
                  <a:pt x="76281" y="32477"/>
                  <a:pt x="76273" y="32485"/>
                </a:cubicBezTo>
                <a:cubicBezTo>
                  <a:pt x="76651" y="32321"/>
                  <a:pt x="76954" y="32208"/>
                  <a:pt x="77193" y="32107"/>
                </a:cubicBezTo>
                <a:lnTo>
                  <a:pt x="77823" y="31805"/>
                </a:lnTo>
                <a:cubicBezTo>
                  <a:pt x="78201" y="31628"/>
                  <a:pt x="78554" y="31464"/>
                  <a:pt x="79146" y="31137"/>
                </a:cubicBezTo>
                <a:cubicBezTo>
                  <a:pt x="79197" y="31112"/>
                  <a:pt x="79234" y="31099"/>
                  <a:pt x="79285" y="31074"/>
                </a:cubicBezTo>
                <a:cubicBezTo>
                  <a:pt x="79436" y="30973"/>
                  <a:pt x="79965" y="30696"/>
                  <a:pt x="80583" y="30267"/>
                </a:cubicBezTo>
                <a:cubicBezTo>
                  <a:pt x="81256" y="29822"/>
                  <a:pt x="81861" y="29286"/>
                  <a:pt x="82386" y="28679"/>
                </a:cubicBezTo>
                <a:lnTo>
                  <a:pt x="82386" y="28679"/>
                </a:lnTo>
                <a:cubicBezTo>
                  <a:pt x="82373" y="28696"/>
                  <a:pt x="82360" y="28713"/>
                  <a:pt x="82347" y="28730"/>
                </a:cubicBezTo>
                <a:cubicBezTo>
                  <a:pt x="82674" y="28352"/>
                  <a:pt x="82952" y="27961"/>
                  <a:pt x="83178" y="27533"/>
                </a:cubicBezTo>
                <a:cubicBezTo>
                  <a:pt x="83241" y="27420"/>
                  <a:pt x="83304" y="27306"/>
                  <a:pt x="83355" y="27193"/>
                </a:cubicBezTo>
                <a:cubicBezTo>
                  <a:pt x="83405" y="27079"/>
                  <a:pt x="83456" y="26966"/>
                  <a:pt x="83493" y="26840"/>
                </a:cubicBezTo>
                <a:cubicBezTo>
                  <a:pt x="83544" y="26727"/>
                  <a:pt x="83582" y="26601"/>
                  <a:pt x="83619" y="26487"/>
                </a:cubicBezTo>
                <a:cubicBezTo>
                  <a:pt x="83657" y="26374"/>
                  <a:pt x="83682" y="26248"/>
                  <a:pt x="83708" y="26134"/>
                </a:cubicBezTo>
                <a:cubicBezTo>
                  <a:pt x="83859" y="25454"/>
                  <a:pt x="83871" y="24748"/>
                  <a:pt x="83733" y="24068"/>
                </a:cubicBezTo>
                <a:cubicBezTo>
                  <a:pt x="83670" y="23665"/>
                  <a:pt x="83594" y="23274"/>
                  <a:pt x="83493" y="22896"/>
                </a:cubicBezTo>
                <a:lnTo>
                  <a:pt x="83493" y="22896"/>
                </a:lnTo>
                <a:cubicBezTo>
                  <a:pt x="83599" y="23379"/>
                  <a:pt x="83629" y="23527"/>
                  <a:pt x="83625" y="23527"/>
                </a:cubicBezTo>
                <a:cubicBezTo>
                  <a:pt x="83619" y="23527"/>
                  <a:pt x="83530" y="23155"/>
                  <a:pt x="83526" y="23155"/>
                </a:cubicBezTo>
                <a:lnTo>
                  <a:pt x="83526" y="23155"/>
                </a:lnTo>
                <a:cubicBezTo>
                  <a:pt x="83525" y="23155"/>
                  <a:pt x="83533" y="23194"/>
                  <a:pt x="83556" y="23299"/>
                </a:cubicBezTo>
                <a:cubicBezTo>
                  <a:pt x="83454" y="22859"/>
                  <a:pt x="83288" y="22232"/>
                  <a:pt x="83292" y="22232"/>
                </a:cubicBezTo>
                <a:lnTo>
                  <a:pt x="83292" y="22232"/>
                </a:lnTo>
                <a:cubicBezTo>
                  <a:pt x="83294" y="22232"/>
                  <a:pt x="83315" y="22308"/>
                  <a:pt x="83367" y="22493"/>
                </a:cubicBezTo>
                <a:lnTo>
                  <a:pt x="83393" y="22606"/>
                </a:lnTo>
                <a:cubicBezTo>
                  <a:pt x="83398" y="22620"/>
                  <a:pt x="83402" y="22627"/>
                  <a:pt x="83404" y="22627"/>
                </a:cubicBezTo>
                <a:cubicBezTo>
                  <a:pt x="83417" y="22627"/>
                  <a:pt x="83313" y="22212"/>
                  <a:pt x="83178" y="21787"/>
                </a:cubicBezTo>
                <a:cubicBezTo>
                  <a:pt x="83029" y="21301"/>
                  <a:pt x="82880" y="20791"/>
                  <a:pt x="82888" y="20791"/>
                </a:cubicBezTo>
                <a:lnTo>
                  <a:pt x="82888" y="20791"/>
                </a:lnTo>
                <a:cubicBezTo>
                  <a:pt x="82888" y="20791"/>
                  <a:pt x="82888" y="20791"/>
                  <a:pt x="82889" y="20792"/>
                </a:cubicBezTo>
                <a:cubicBezTo>
                  <a:pt x="82775" y="20439"/>
                  <a:pt x="82687" y="20073"/>
                  <a:pt x="82586" y="19708"/>
                </a:cubicBezTo>
                <a:cubicBezTo>
                  <a:pt x="82485" y="19342"/>
                  <a:pt x="82410" y="18977"/>
                  <a:pt x="82334" y="18599"/>
                </a:cubicBezTo>
                <a:cubicBezTo>
                  <a:pt x="82183" y="17881"/>
                  <a:pt x="82082" y="17137"/>
                  <a:pt x="81994" y="16406"/>
                </a:cubicBezTo>
                <a:cubicBezTo>
                  <a:pt x="81830" y="14970"/>
                  <a:pt x="81792" y="13521"/>
                  <a:pt x="81893" y="12084"/>
                </a:cubicBezTo>
                <a:lnTo>
                  <a:pt x="81893" y="12084"/>
                </a:lnTo>
                <a:lnTo>
                  <a:pt x="81843" y="12412"/>
                </a:lnTo>
                <a:cubicBezTo>
                  <a:pt x="81868" y="12084"/>
                  <a:pt x="81880" y="11744"/>
                  <a:pt x="81918" y="11417"/>
                </a:cubicBezTo>
                <a:cubicBezTo>
                  <a:pt x="81934" y="11310"/>
                  <a:pt x="81946" y="11232"/>
                  <a:pt x="81949" y="11232"/>
                </a:cubicBezTo>
                <a:lnTo>
                  <a:pt x="81949" y="11232"/>
                </a:lnTo>
                <a:cubicBezTo>
                  <a:pt x="81952" y="11232"/>
                  <a:pt x="81946" y="11321"/>
                  <a:pt x="81925" y="11558"/>
                </a:cubicBezTo>
                <a:lnTo>
                  <a:pt x="81925" y="11558"/>
                </a:lnTo>
                <a:cubicBezTo>
                  <a:pt x="81941" y="11399"/>
                  <a:pt x="81960" y="11217"/>
                  <a:pt x="81969" y="11051"/>
                </a:cubicBezTo>
                <a:cubicBezTo>
                  <a:pt x="81994" y="10787"/>
                  <a:pt x="82019" y="10585"/>
                  <a:pt x="82019" y="10572"/>
                </a:cubicBezTo>
                <a:cubicBezTo>
                  <a:pt x="82070" y="10203"/>
                  <a:pt x="82090" y="10074"/>
                  <a:pt x="82093" y="10074"/>
                </a:cubicBezTo>
                <a:lnTo>
                  <a:pt x="82093" y="10074"/>
                </a:lnTo>
                <a:cubicBezTo>
                  <a:pt x="82097" y="10074"/>
                  <a:pt x="82058" y="10392"/>
                  <a:pt x="82033" y="10595"/>
                </a:cubicBezTo>
                <a:lnTo>
                  <a:pt x="82033" y="10595"/>
                </a:lnTo>
                <a:lnTo>
                  <a:pt x="82095" y="10131"/>
                </a:lnTo>
                <a:lnTo>
                  <a:pt x="82082" y="10257"/>
                </a:lnTo>
                <a:lnTo>
                  <a:pt x="82082" y="10257"/>
                </a:lnTo>
                <a:cubicBezTo>
                  <a:pt x="82107" y="10018"/>
                  <a:pt x="82120" y="9892"/>
                  <a:pt x="82145" y="9728"/>
                </a:cubicBezTo>
                <a:cubicBezTo>
                  <a:pt x="82170" y="9552"/>
                  <a:pt x="82196" y="9325"/>
                  <a:pt x="82296" y="8909"/>
                </a:cubicBezTo>
                <a:cubicBezTo>
                  <a:pt x="82410" y="8392"/>
                  <a:pt x="82359" y="8644"/>
                  <a:pt x="82410" y="8443"/>
                </a:cubicBezTo>
                <a:cubicBezTo>
                  <a:pt x="82410" y="8418"/>
                  <a:pt x="82422" y="8405"/>
                  <a:pt x="82422" y="8380"/>
                </a:cubicBezTo>
                <a:cubicBezTo>
                  <a:pt x="82435" y="8329"/>
                  <a:pt x="82448" y="8254"/>
                  <a:pt x="82485" y="8128"/>
                </a:cubicBezTo>
                <a:cubicBezTo>
                  <a:pt x="82574" y="7725"/>
                  <a:pt x="82687" y="7321"/>
                  <a:pt x="82813" y="6931"/>
                </a:cubicBezTo>
                <a:lnTo>
                  <a:pt x="82813" y="6931"/>
                </a:lnTo>
                <a:cubicBezTo>
                  <a:pt x="82750" y="7082"/>
                  <a:pt x="82700" y="7246"/>
                  <a:pt x="82649" y="7397"/>
                </a:cubicBezTo>
                <a:cubicBezTo>
                  <a:pt x="82713" y="7154"/>
                  <a:pt x="82790" y="6898"/>
                  <a:pt x="82837" y="6744"/>
                </a:cubicBezTo>
                <a:lnTo>
                  <a:pt x="82837" y="6744"/>
                </a:lnTo>
                <a:cubicBezTo>
                  <a:pt x="83111" y="5925"/>
                  <a:pt x="83455" y="5118"/>
                  <a:pt x="83859" y="4335"/>
                </a:cubicBezTo>
                <a:cubicBezTo>
                  <a:pt x="84111" y="3881"/>
                  <a:pt x="84388" y="3440"/>
                  <a:pt x="84703" y="3037"/>
                </a:cubicBezTo>
                <a:cubicBezTo>
                  <a:pt x="84766" y="2949"/>
                  <a:pt x="84829" y="2861"/>
                  <a:pt x="84892" y="2785"/>
                </a:cubicBezTo>
                <a:lnTo>
                  <a:pt x="85056" y="2596"/>
                </a:lnTo>
                <a:cubicBezTo>
                  <a:pt x="85157" y="2470"/>
                  <a:pt x="85232" y="2394"/>
                  <a:pt x="85283" y="2344"/>
                </a:cubicBezTo>
                <a:cubicBezTo>
                  <a:pt x="85837" y="1739"/>
                  <a:pt x="86505" y="1235"/>
                  <a:pt x="87248" y="870"/>
                </a:cubicBezTo>
                <a:lnTo>
                  <a:pt x="87248" y="870"/>
                </a:lnTo>
                <a:cubicBezTo>
                  <a:pt x="87160" y="909"/>
                  <a:pt x="87094" y="941"/>
                  <a:pt x="87082" y="941"/>
                </a:cubicBezTo>
                <a:cubicBezTo>
                  <a:pt x="87078" y="941"/>
                  <a:pt x="87079" y="938"/>
                  <a:pt x="87085" y="933"/>
                </a:cubicBezTo>
                <a:cubicBezTo>
                  <a:pt x="87122" y="907"/>
                  <a:pt x="87148" y="895"/>
                  <a:pt x="87236" y="844"/>
                </a:cubicBezTo>
                <a:cubicBezTo>
                  <a:pt x="87311" y="807"/>
                  <a:pt x="87450" y="744"/>
                  <a:pt x="87639" y="668"/>
                </a:cubicBezTo>
                <a:lnTo>
                  <a:pt x="87639" y="668"/>
                </a:lnTo>
                <a:cubicBezTo>
                  <a:pt x="87617" y="681"/>
                  <a:pt x="87609" y="687"/>
                  <a:pt x="87613" y="687"/>
                </a:cubicBezTo>
                <a:cubicBezTo>
                  <a:pt x="87620" y="687"/>
                  <a:pt x="87670" y="667"/>
                  <a:pt x="87753" y="643"/>
                </a:cubicBezTo>
                <a:lnTo>
                  <a:pt x="88005" y="555"/>
                </a:lnTo>
                <a:cubicBezTo>
                  <a:pt x="88093" y="529"/>
                  <a:pt x="88206" y="492"/>
                  <a:pt x="88320" y="454"/>
                </a:cubicBezTo>
                <a:cubicBezTo>
                  <a:pt x="88773" y="331"/>
                  <a:pt x="89227" y="244"/>
                  <a:pt x="89693" y="205"/>
                </a:cubicBezTo>
                <a:lnTo>
                  <a:pt x="89693" y="205"/>
                </a:lnTo>
                <a:cubicBezTo>
                  <a:pt x="89675" y="206"/>
                  <a:pt x="89663" y="207"/>
                  <a:pt x="89657" y="207"/>
                </a:cubicBezTo>
                <a:cubicBezTo>
                  <a:pt x="89599" y="207"/>
                  <a:pt x="90084" y="148"/>
                  <a:pt x="90550" y="126"/>
                </a:cubicBezTo>
                <a:cubicBezTo>
                  <a:pt x="91079" y="101"/>
                  <a:pt x="91583" y="114"/>
                  <a:pt x="91117" y="88"/>
                </a:cubicBezTo>
                <a:lnTo>
                  <a:pt x="91117" y="88"/>
                </a:lnTo>
                <a:cubicBezTo>
                  <a:pt x="91797" y="101"/>
                  <a:pt x="91155" y="101"/>
                  <a:pt x="91671" y="126"/>
                </a:cubicBezTo>
                <a:cubicBezTo>
                  <a:pt x="92478" y="139"/>
                  <a:pt x="93373" y="227"/>
                  <a:pt x="94305" y="328"/>
                </a:cubicBezTo>
                <a:cubicBezTo>
                  <a:pt x="94784" y="378"/>
                  <a:pt x="95250" y="429"/>
                  <a:pt x="95741" y="479"/>
                </a:cubicBezTo>
                <a:lnTo>
                  <a:pt x="96485" y="567"/>
                </a:lnTo>
                <a:lnTo>
                  <a:pt x="97228" y="668"/>
                </a:lnTo>
                <a:cubicBezTo>
                  <a:pt x="97245" y="668"/>
                  <a:pt x="97105" y="646"/>
                  <a:pt x="97137" y="646"/>
                </a:cubicBezTo>
                <a:cubicBezTo>
                  <a:pt x="97153" y="646"/>
                  <a:pt x="97212" y="651"/>
                  <a:pt x="97354" y="668"/>
                </a:cubicBezTo>
                <a:cubicBezTo>
                  <a:pt x="97695" y="718"/>
                  <a:pt x="98047" y="781"/>
                  <a:pt x="98400" y="844"/>
                </a:cubicBezTo>
                <a:cubicBezTo>
                  <a:pt x="98791" y="907"/>
                  <a:pt x="98766" y="870"/>
                  <a:pt x="99471" y="1008"/>
                </a:cubicBezTo>
                <a:cubicBezTo>
                  <a:pt x="99407" y="992"/>
                  <a:pt x="99322" y="971"/>
                  <a:pt x="99338" y="971"/>
                </a:cubicBezTo>
                <a:cubicBezTo>
                  <a:pt x="99347" y="971"/>
                  <a:pt x="99389" y="978"/>
                  <a:pt x="99484" y="996"/>
                </a:cubicBezTo>
                <a:cubicBezTo>
                  <a:pt x="101450" y="1323"/>
                  <a:pt x="103403" y="1777"/>
                  <a:pt x="105318" y="2344"/>
                </a:cubicBezTo>
                <a:cubicBezTo>
                  <a:pt x="107246" y="2924"/>
                  <a:pt x="109098" y="3705"/>
                  <a:pt x="110863" y="4663"/>
                </a:cubicBezTo>
                <a:cubicBezTo>
                  <a:pt x="110693" y="4566"/>
                  <a:pt x="110626" y="4528"/>
                  <a:pt x="110629" y="4528"/>
                </a:cubicBezTo>
                <a:lnTo>
                  <a:pt x="110629" y="4528"/>
                </a:lnTo>
                <a:cubicBezTo>
                  <a:pt x="110633" y="4528"/>
                  <a:pt x="110845" y="4643"/>
                  <a:pt x="111077" y="4763"/>
                </a:cubicBezTo>
                <a:cubicBezTo>
                  <a:pt x="110987" y="4716"/>
                  <a:pt x="110966" y="4703"/>
                  <a:pt x="110973" y="4703"/>
                </a:cubicBezTo>
                <a:lnTo>
                  <a:pt x="110973" y="4703"/>
                </a:lnTo>
                <a:cubicBezTo>
                  <a:pt x="110983" y="4703"/>
                  <a:pt x="111047" y="4729"/>
                  <a:pt x="111055" y="4729"/>
                </a:cubicBezTo>
                <a:cubicBezTo>
                  <a:pt x="111056" y="4729"/>
                  <a:pt x="111056" y="4728"/>
                  <a:pt x="111052" y="4726"/>
                </a:cubicBezTo>
                <a:lnTo>
                  <a:pt x="111052" y="4726"/>
                </a:lnTo>
                <a:cubicBezTo>
                  <a:pt x="111291" y="4852"/>
                  <a:pt x="111518" y="5003"/>
                  <a:pt x="111757" y="5154"/>
                </a:cubicBezTo>
                <a:lnTo>
                  <a:pt x="112475" y="5595"/>
                </a:lnTo>
                <a:cubicBezTo>
                  <a:pt x="112601" y="5671"/>
                  <a:pt x="112967" y="5923"/>
                  <a:pt x="113320" y="6162"/>
                </a:cubicBezTo>
                <a:lnTo>
                  <a:pt x="113584" y="6338"/>
                </a:lnTo>
                <a:cubicBezTo>
                  <a:pt x="113673" y="6401"/>
                  <a:pt x="113748" y="6464"/>
                  <a:pt x="113811" y="6515"/>
                </a:cubicBezTo>
                <a:cubicBezTo>
                  <a:pt x="113937" y="6616"/>
                  <a:pt x="114038" y="6691"/>
                  <a:pt x="114076" y="6716"/>
                </a:cubicBezTo>
                <a:lnTo>
                  <a:pt x="113660" y="6389"/>
                </a:lnTo>
                <a:lnTo>
                  <a:pt x="113660" y="6389"/>
                </a:lnTo>
                <a:cubicBezTo>
                  <a:pt x="113750" y="6459"/>
                  <a:pt x="113792" y="6487"/>
                  <a:pt x="113799" y="6487"/>
                </a:cubicBezTo>
                <a:cubicBezTo>
                  <a:pt x="113814" y="6487"/>
                  <a:pt x="113679" y="6365"/>
                  <a:pt x="113509" y="6238"/>
                </a:cubicBezTo>
                <a:cubicBezTo>
                  <a:pt x="113320" y="6112"/>
                  <a:pt x="113143" y="5973"/>
                  <a:pt x="112979" y="5822"/>
                </a:cubicBezTo>
                <a:cubicBezTo>
                  <a:pt x="112816" y="5721"/>
                  <a:pt x="112627" y="5582"/>
                  <a:pt x="112412" y="5444"/>
                </a:cubicBezTo>
                <a:lnTo>
                  <a:pt x="111719" y="5015"/>
                </a:lnTo>
                <a:lnTo>
                  <a:pt x="111329" y="4776"/>
                </a:lnTo>
                <a:lnTo>
                  <a:pt x="110926" y="4549"/>
                </a:lnTo>
                <a:cubicBezTo>
                  <a:pt x="110648" y="4410"/>
                  <a:pt x="110358" y="4259"/>
                  <a:pt x="110069" y="4121"/>
                </a:cubicBezTo>
                <a:cubicBezTo>
                  <a:pt x="110006" y="4089"/>
                  <a:pt x="109987" y="4077"/>
                  <a:pt x="109993" y="4077"/>
                </a:cubicBezTo>
                <a:lnTo>
                  <a:pt x="109993" y="4077"/>
                </a:lnTo>
                <a:cubicBezTo>
                  <a:pt x="109999" y="4077"/>
                  <a:pt x="110031" y="4089"/>
                  <a:pt x="110069" y="4108"/>
                </a:cubicBezTo>
                <a:cubicBezTo>
                  <a:pt x="110079" y="4112"/>
                  <a:pt x="110089" y="4115"/>
                  <a:pt x="110099" y="4120"/>
                </a:cubicBezTo>
                <a:lnTo>
                  <a:pt x="110099" y="4120"/>
                </a:lnTo>
                <a:cubicBezTo>
                  <a:pt x="109808" y="3986"/>
                  <a:pt x="109448" y="3824"/>
                  <a:pt x="108834" y="3528"/>
                </a:cubicBezTo>
                <a:lnTo>
                  <a:pt x="108834" y="3528"/>
                </a:lnTo>
                <a:lnTo>
                  <a:pt x="108909" y="3566"/>
                </a:lnTo>
                <a:cubicBezTo>
                  <a:pt x="108431" y="3365"/>
                  <a:pt x="108015" y="3201"/>
                  <a:pt x="107649" y="3037"/>
                </a:cubicBezTo>
                <a:cubicBezTo>
                  <a:pt x="107271" y="2886"/>
                  <a:pt x="106906" y="2772"/>
                  <a:pt x="106540" y="2634"/>
                </a:cubicBezTo>
                <a:cubicBezTo>
                  <a:pt x="106175" y="2508"/>
                  <a:pt x="105810" y="2394"/>
                  <a:pt x="105381" y="2256"/>
                </a:cubicBezTo>
                <a:cubicBezTo>
                  <a:pt x="104965" y="2117"/>
                  <a:pt x="104499" y="1979"/>
                  <a:pt x="103932" y="1827"/>
                </a:cubicBezTo>
                <a:lnTo>
                  <a:pt x="103932" y="1827"/>
                </a:lnTo>
                <a:lnTo>
                  <a:pt x="104096" y="1890"/>
                </a:lnTo>
                <a:cubicBezTo>
                  <a:pt x="103617" y="1752"/>
                  <a:pt x="103516" y="1727"/>
                  <a:pt x="103289" y="1664"/>
                </a:cubicBezTo>
                <a:cubicBezTo>
                  <a:pt x="103225" y="1652"/>
                  <a:pt x="103192" y="1647"/>
                  <a:pt x="103184" y="1647"/>
                </a:cubicBezTo>
                <a:cubicBezTo>
                  <a:pt x="103156" y="1647"/>
                  <a:pt x="103428" y="1708"/>
                  <a:pt x="103693" y="1777"/>
                </a:cubicBezTo>
                <a:cubicBezTo>
                  <a:pt x="103960" y="1856"/>
                  <a:pt x="104234" y="1935"/>
                  <a:pt x="104218" y="1935"/>
                </a:cubicBezTo>
                <a:cubicBezTo>
                  <a:pt x="104214" y="1935"/>
                  <a:pt x="104188" y="1929"/>
                  <a:pt x="104134" y="1916"/>
                </a:cubicBezTo>
                <a:cubicBezTo>
                  <a:pt x="103970" y="1865"/>
                  <a:pt x="103680" y="1777"/>
                  <a:pt x="103327" y="1689"/>
                </a:cubicBezTo>
                <a:lnTo>
                  <a:pt x="102130" y="1399"/>
                </a:lnTo>
                <a:cubicBezTo>
                  <a:pt x="101298" y="1222"/>
                  <a:pt x="100492" y="1059"/>
                  <a:pt x="100278" y="1008"/>
                </a:cubicBezTo>
                <a:cubicBezTo>
                  <a:pt x="100066" y="973"/>
                  <a:pt x="99990" y="962"/>
                  <a:pt x="99973" y="962"/>
                </a:cubicBezTo>
                <a:cubicBezTo>
                  <a:pt x="99948" y="962"/>
                  <a:pt x="100057" y="986"/>
                  <a:pt x="100043" y="986"/>
                </a:cubicBezTo>
                <a:cubicBezTo>
                  <a:pt x="100034" y="986"/>
                  <a:pt x="99962" y="974"/>
                  <a:pt x="99736" y="933"/>
                </a:cubicBezTo>
                <a:lnTo>
                  <a:pt x="99534" y="895"/>
                </a:lnTo>
                <a:lnTo>
                  <a:pt x="99345" y="870"/>
                </a:lnTo>
                <a:cubicBezTo>
                  <a:pt x="98854" y="794"/>
                  <a:pt x="98602" y="744"/>
                  <a:pt x="98589" y="731"/>
                </a:cubicBezTo>
                <a:lnTo>
                  <a:pt x="98589" y="731"/>
                </a:lnTo>
                <a:lnTo>
                  <a:pt x="99055" y="794"/>
                </a:lnTo>
                <a:cubicBezTo>
                  <a:pt x="98740" y="744"/>
                  <a:pt x="98287" y="668"/>
                  <a:pt x="97884" y="618"/>
                </a:cubicBezTo>
                <a:lnTo>
                  <a:pt x="97014" y="504"/>
                </a:lnTo>
                <a:lnTo>
                  <a:pt x="97745" y="605"/>
                </a:lnTo>
                <a:cubicBezTo>
                  <a:pt x="96712" y="466"/>
                  <a:pt x="95552" y="315"/>
                  <a:pt x="94406" y="214"/>
                </a:cubicBezTo>
                <a:cubicBezTo>
                  <a:pt x="93334" y="79"/>
                  <a:pt x="92251" y="4"/>
                  <a:pt x="91179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Relationship Id="rId4" Type="http://schemas.openxmlformats.org/officeDocument/2006/relationships/image" Target="../media/image8.png"/><Relationship Id="rId5" Type="http://schemas.openxmlformats.org/officeDocument/2006/relationships/image" Target="../media/image9.gif"/><Relationship Id="rId6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32"/>
          <p:cNvSpPr txBox="1"/>
          <p:nvPr>
            <p:ph type="ctrTitle"/>
          </p:nvPr>
        </p:nvSpPr>
        <p:spPr>
          <a:xfrm>
            <a:off x="2516550" y="625191"/>
            <a:ext cx="4110900" cy="29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Morse Code Translator</a:t>
            </a:r>
            <a:endParaRPr sz="6500"/>
          </a:p>
        </p:txBody>
      </p:sp>
      <p:sp>
        <p:nvSpPr>
          <p:cNvPr id="2430" name="Google Shape;2430;p32"/>
          <p:cNvSpPr txBox="1"/>
          <p:nvPr>
            <p:ph idx="1" type="subTitle"/>
          </p:nvPr>
        </p:nvSpPr>
        <p:spPr>
          <a:xfrm>
            <a:off x="2516550" y="3484050"/>
            <a:ext cx="41109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Jacob Perry, Jessica Ramirez, Lola Shadare</a:t>
            </a:r>
            <a:endParaRPr sz="1800"/>
          </a:p>
        </p:txBody>
      </p:sp>
      <p:sp>
        <p:nvSpPr>
          <p:cNvPr id="2431" name="Google Shape;2431;p32"/>
          <p:cNvSpPr/>
          <p:nvPr/>
        </p:nvSpPr>
        <p:spPr>
          <a:xfrm rot="2346165">
            <a:off x="-419299" y="4377145"/>
            <a:ext cx="2451174" cy="366917"/>
          </a:xfrm>
          <a:custGeom>
            <a:rect b="b" l="l" r="r" t="t"/>
            <a:pathLst>
              <a:path extrusionOk="0" h="14677" w="98049">
                <a:moveTo>
                  <a:pt x="13023" y="160"/>
                </a:moveTo>
                <a:cubicBezTo>
                  <a:pt x="13017" y="160"/>
                  <a:pt x="13014" y="160"/>
                  <a:pt x="13017" y="160"/>
                </a:cubicBezTo>
                <a:cubicBezTo>
                  <a:pt x="13019" y="160"/>
                  <a:pt x="13021" y="160"/>
                  <a:pt x="13023" y="160"/>
                </a:cubicBezTo>
                <a:close/>
                <a:moveTo>
                  <a:pt x="19116" y="186"/>
                </a:moveTo>
                <a:cubicBezTo>
                  <a:pt x="19125" y="187"/>
                  <a:pt x="19134" y="189"/>
                  <a:pt x="19143" y="190"/>
                </a:cubicBezTo>
                <a:lnTo>
                  <a:pt x="19143" y="190"/>
                </a:lnTo>
                <a:cubicBezTo>
                  <a:pt x="19162" y="192"/>
                  <a:pt x="19174" y="193"/>
                  <a:pt x="19177" y="193"/>
                </a:cubicBezTo>
                <a:cubicBezTo>
                  <a:pt x="19182" y="193"/>
                  <a:pt x="19164" y="191"/>
                  <a:pt x="19116" y="186"/>
                </a:cubicBezTo>
                <a:close/>
                <a:moveTo>
                  <a:pt x="13219" y="286"/>
                </a:moveTo>
                <a:lnTo>
                  <a:pt x="13219" y="286"/>
                </a:lnTo>
                <a:cubicBezTo>
                  <a:pt x="13212" y="287"/>
                  <a:pt x="13204" y="288"/>
                  <a:pt x="13197" y="289"/>
                </a:cubicBezTo>
                <a:lnTo>
                  <a:pt x="13197" y="289"/>
                </a:lnTo>
                <a:cubicBezTo>
                  <a:pt x="13205" y="288"/>
                  <a:pt x="13213" y="287"/>
                  <a:pt x="13219" y="286"/>
                </a:cubicBezTo>
                <a:close/>
                <a:moveTo>
                  <a:pt x="12778" y="332"/>
                </a:moveTo>
                <a:cubicBezTo>
                  <a:pt x="12727" y="337"/>
                  <a:pt x="12676" y="343"/>
                  <a:pt x="12627" y="349"/>
                </a:cubicBezTo>
                <a:cubicBezTo>
                  <a:pt x="12677" y="343"/>
                  <a:pt x="12727" y="337"/>
                  <a:pt x="12778" y="332"/>
                </a:cubicBezTo>
                <a:close/>
                <a:moveTo>
                  <a:pt x="28320" y="2432"/>
                </a:moveTo>
                <a:cubicBezTo>
                  <a:pt x="28326" y="2432"/>
                  <a:pt x="28366" y="2443"/>
                  <a:pt x="28403" y="2454"/>
                </a:cubicBezTo>
                <a:lnTo>
                  <a:pt x="28567" y="2517"/>
                </a:lnTo>
                <a:cubicBezTo>
                  <a:pt x="28365" y="2452"/>
                  <a:pt x="28311" y="2432"/>
                  <a:pt x="28320" y="2432"/>
                </a:cubicBezTo>
                <a:close/>
                <a:moveTo>
                  <a:pt x="30570" y="3424"/>
                </a:moveTo>
                <a:cubicBezTo>
                  <a:pt x="30572" y="3424"/>
                  <a:pt x="30574" y="3425"/>
                  <a:pt x="30576" y="3425"/>
                </a:cubicBezTo>
                <a:lnTo>
                  <a:pt x="30576" y="3425"/>
                </a:lnTo>
                <a:cubicBezTo>
                  <a:pt x="30574" y="3425"/>
                  <a:pt x="30572" y="3424"/>
                  <a:pt x="30570" y="3424"/>
                </a:cubicBezTo>
                <a:close/>
                <a:moveTo>
                  <a:pt x="87549" y="4652"/>
                </a:moveTo>
                <a:cubicBezTo>
                  <a:pt x="87563" y="4654"/>
                  <a:pt x="87576" y="4657"/>
                  <a:pt x="87589" y="4659"/>
                </a:cubicBezTo>
                <a:cubicBezTo>
                  <a:pt x="87577" y="4657"/>
                  <a:pt x="87564" y="4654"/>
                  <a:pt x="87549" y="4652"/>
                </a:cubicBezTo>
                <a:close/>
                <a:moveTo>
                  <a:pt x="89379" y="4785"/>
                </a:moveTo>
                <a:lnTo>
                  <a:pt x="89426" y="4796"/>
                </a:lnTo>
                <a:lnTo>
                  <a:pt x="89426" y="4796"/>
                </a:lnTo>
                <a:lnTo>
                  <a:pt x="89442" y="4797"/>
                </a:lnTo>
                <a:lnTo>
                  <a:pt x="89379" y="4785"/>
                </a:lnTo>
                <a:close/>
                <a:moveTo>
                  <a:pt x="78441" y="5881"/>
                </a:moveTo>
                <a:lnTo>
                  <a:pt x="78441" y="5881"/>
                </a:lnTo>
                <a:cubicBezTo>
                  <a:pt x="78411" y="5894"/>
                  <a:pt x="78380" y="5906"/>
                  <a:pt x="78350" y="5919"/>
                </a:cubicBezTo>
                <a:lnTo>
                  <a:pt x="78350" y="5919"/>
                </a:lnTo>
                <a:lnTo>
                  <a:pt x="78441" y="5881"/>
                </a:lnTo>
                <a:close/>
                <a:moveTo>
                  <a:pt x="28" y="6229"/>
                </a:moveTo>
                <a:lnTo>
                  <a:pt x="1" y="6259"/>
                </a:lnTo>
                <a:cubicBezTo>
                  <a:pt x="7" y="6253"/>
                  <a:pt x="17" y="6242"/>
                  <a:pt x="28" y="6229"/>
                </a:cubicBezTo>
                <a:close/>
                <a:moveTo>
                  <a:pt x="76848" y="6753"/>
                </a:moveTo>
                <a:cubicBezTo>
                  <a:pt x="76814" y="6777"/>
                  <a:pt x="76778" y="6801"/>
                  <a:pt x="76740" y="6826"/>
                </a:cubicBezTo>
                <a:cubicBezTo>
                  <a:pt x="76727" y="6836"/>
                  <a:pt x="76714" y="6846"/>
                  <a:pt x="76700" y="6856"/>
                </a:cubicBezTo>
                <a:lnTo>
                  <a:pt x="76700" y="6856"/>
                </a:lnTo>
                <a:cubicBezTo>
                  <a:pt x="76760" y="6814"/>
                  <a:pt x="76809" y="6780"/>
                  <a:pt x="76848" y="6753"/>
                </a:cubicBezTo>
                <a:close/>
                <a:moveTo>
                  <a:pt x="76700" y="6856"/>
                </a:moveTo>
                <a:cubicBezTo>
                  <a:pt x="76613" y="6916"/>
                  <a:pt x="76502" y="6993"/>
                  <a:pt x="76362" y="7091"/>
                </a:cubicBezTo>
                <a:cubicBezTo>
                  <a:pt x="76494" y="7003"/>
                  <a:pt x="76606" y="6925"/>
                  <a:pt x="76700" y="6856"/>
                </a:cubicBezTo>
                <a:close/>
                <a:moveTo>
                  <a:pt x="42478" y="8855"/>
                </a:moveTo>
                <a:cubicBezTo>
                  <a:pt x="42542" y="8884"/>
                  <a:pt x="42605" y="8912"/>
                  <a:pt x="42639" y="8927"/>
                </a:cubicBezTo>
                <a:lnTo>
                  <a:pt x="42639" y="8927"/>
                </a:lnTo>
                <a:lnTo>
                  <a:pt x="42478" y="8855"/>
                </a:lnTo>
                <a:close/>
                <a:moveTo>
                  <a:pt x="42642" y="8956"/>
                </a:moveTo>
                <a:lnTo>
                  <a:pt x="42642" y="8956"/>
                </a:lnTo>
                <a:cubicBezTo>
                  <a:pt x="42727" y="8998"/>
                  <a:pt x="42811" y="9037"/>
                  <a:pt x="42897" y="9072"/>
                </a:cubicBezTo>
                <a:lnTo>
                  <a:pt x="42897" y="9072"/>
                </a:lnTo>
                <a:lnTo>
                  <a:pt x="42642" y="8956"/>
                </a:lnTo>
                <a:close/>
                <a:moveTo>
                  <a:pt x="97408" y="9140"/>
                </a:moveTo>
                <a:cubicBezTo>
                  <a:pt x="97438" y="9191"/>
                  <a:pt x="97467" y="9243"/>
                  <a:pt x="97494" y="9296"/>
                </a:cubicBezTo>
                <a:lnTo>
                  <a:pt x="97494" y="9296"/>
                </a:lnTo>
                <a:cubicBezTo>
                  <a:pt x="97486" y="9281"/>
                  <a:pt x="97467" y="9243"/>
                  <a:pt x="97443" y="9195"/>
                </a:cubicBezTo>
                <a:cubicBezTo>
                  <a:pt x="97432" y="9177"/>
                  <a:pt x="97420" y="9158"/>
                  <a:pt x="97408" y="9140"/>
                </a:cubicBezTo>
                <a:close/>
                <a:moveTo>
                  <a:pt x="43832" y="9308"/>
                </a:moveTo>
                <a:cubicBezTo>
                  <a:pt x="43852" y="9317"/>
                  <a:pt x="43871" y="9325"/>
                  <a:pt x="43890" y="9334"/>
                </a:cubicBezTo>
                <a:cubicBezTo>
                  <a:pt x="43869" y="9323"/>
                  <a:pt x="43850" y="9315"/>
                  <a:pt x="43832" y="9308"/>
                </a:cubicBezTo>
                <a:close/>
                <a:moveTo>
                  <a:pt x="72985" y="10115"/>
                </a:moveTo>
                <a:lnTo>
                  <a:pt x="72985" y="10115"/>
                </a:lnTo>
                <a:cubicBezTo>
                  <a:pt x="72897" y="10216"/>
                  <a:pt x="72758" y="10354"/>
                  <a:pt x="72582" y="10506"/>
                </a:cubicBezTo>
                <a:lnTo>
                  <a:pt x="72985" y="10115"/>
                </a:lnTo>
                <a:close/>
                <a:moveTo>
                  <a:pt x="71788" y="11110"/>
                </a:moveTo>
                <a:lnTo>
                  <a:pt x="71788" y="11110"/>
                </a:lnTo>
                <a:cubicBezTo>
                  <a:pt x="71692" y="11193"/>
                  <a:pt x="71626" y="11251"/>
                  <a:pt x="71584" y="11288"/>
                </a:cubicBezTo>
                <a:lnTo>
                  <a:pt x="71584" y="11288"/>
                </a:lnTo>
                <a:cubicBezTo>
                  <a:pt x="71675" y="11211"/>
                  <a:pt x="71746" y="11148"/>
                  <a:pt x="71788" y="11110"/>
                </a:cubicBezTo>
                <a:close/>
                <a:moveTo>
                  <a:pt x="91269" y="12194"/>
                </a:moveTo>
                <a:lnTo>
                  <a:pt x="91269" y="12207"/>
                </a:lnTo>
                <a:cubicBezTo>
                  <a:pt x="91244" y="12294"/>
                  <a:pt x="91231" y="12370"/>
                  <a:pt x="91231" y="12457"/>
                </a:cubicBezTo>
                <a:lnTo>
                  <a:pt x="91231" y="12457"/>
                </a:lnTo>
                <a:cubicBezTo>
                  <a:pt x="91231" y="12369"/>
                  <a:pt x="91244" y="12282"/>
                  <a:pt x="91269" y="12194"/>
                </a:cubicBezTo>
                <a:close/>
                <a:moveTo>
                  <a:pt x="95186" y="13425"/>
                </a:moveTo>
                <a:cubicBezTo>
                  <a:pt x="95179" y="13425"/>
                  <a:pt x="95149" y="13434"/>
                  <a:pt x="95087" y="13454"/>
                </a:cubicBezTo>
                <a:cubicBezTo>
                  <a:pt x="95037" y="13479"/>
                  <a:pt x="94986" y="13503"/>
                  <a:pt x="94936" y="13526"/>
                </a:cubicBezTo>
                <a:lnTo>
                  <a:pt x="94936" y="13526"/>
                </a:lnTo>
                <a:cubicBezTo>
                  <a:pt x="95069" y="13480"/>
                  <a:pt x="95204" y="13425"/>
                  <a:pt x="95186" y="13425"/>
                </a:cubicBezTo>
                <a:close/>
                <a:moveTo>
                  <a:pt x="94936" y="13526"/>
                </a:moveTo>
                <a:lnTo>
                  <a:pt x="94936" y="13526"/>
                </a:lnTo>
                <a:cubicBezTo>
                  <a:pt x="94932" y="13527"/>
                  <a:pt x="94927" y="13528"/>
                  <a:pt x="94923" y="13530"/>
                </a:cubicBezTo>
                <a:cubicBezTo>
                  <a:pt x="94850" y="13559"/>
                  <a:pt x="94779" y="13588"/>
                  <a:pt x="94737" y="13607"/>
                </a:cubicBezTo>
                <a:lnTo>
                  <a:pt x="94737" y="13607"/>
                </a:lnTo>
                <a:cubicBezTo>
                  <a:pt x="94803" y="13582"/>
                  <a:pt x="94870" y="13555"/>
                  <a:pt x="94936" y="13526"/>
                </a:cubicBezTo>
                <a:close/>
                <a:moveTo>
                  <a:pt x="95238" y="13422"/>
                </a:moveTo>
                <a:cubicBezTo>
                  <a:pt x="95094" y="13480"/>
                  <a:pt x="94913" y="13550"/>
                  <a:pt x="94731" y="13617"/>
                </a:cubicBezTo>
                <a:lnTo>
                  <a:pt x="94731" y="13617"/>
                </a:lnTo>
                <a:cubicBezTo>
                  <a:pt x="94758" y="13608"/>
                  <a:pt x="94803" y="13593"/>
                  <a:pt x="94873" y="13568"/>
                </a:cubicBezTo>
                <a:cubicBezTo>
                  <a:pt x="95036" y="13506"/>
                  <a:pt x="95148" y="13460"/>
                  <a:pt x="95238" y="13422"/>
                </a:cubicBezTo>
                <a:close/>
                <a:moveTo>
                  <a:pt x="94737" y="13607"/>
                </a:moveTo>
                <a:cubicBezTo>
                  <a:pt x="94702" y="13620"/>
                  <a:pt x="94668" y="13632"/>
                  <a:pt x="94633" y="13643"/>
                </a:cubicBezTo>
                <a:cubicBezTo>
                  <a:pt x="94369" y="13731"/>
                  <a:pt x="94117" y="13794"/>
                  <a:pt x="93852" y="13857"/>
                </a:cubicBezTo>
                <a:cubicBezTo>
                  <a:pt x="94066" y="13820"/>
                  <a:pt x="94280" y="13769"/>
                  <a:pt x="94482" y="13706"/>
                </a:cubicBezTo>
                <a:cubicBezTo>
                  <a:pt x="94563" y="13678"/>
                  <a:pt x="94647" y="13648"/>
                  <a:pt x="94731" y="13617"/>
                </a:cubicBezTo>
                <a:lnTo>
                  <a:pt x="94731" y="13617"/>
                </a:lnTo>
                <a:cubicBezTo>
                  <a:pt x="94713" y="13623"/>
                  <a:pt x="94703" y="13625"/>
                  <a:pt x="94701" y="13625"/>
                </a:cubicBezTo>
                <a:cubicBezTo>
                  <a:pt x="94696" y="13625"/>
                  <a:pt x="94711" y="13618"/>
                  <a:pt x="94737" y="13607"/>
                </a:cubicBezTo>
                <a:close/>
                <a:moveTo>
                  <a:pt x="55860" y="13895"/>
                </a:moveTo>
                <a:cubicBezTo>
                  <a:pt x="55915" y="13907"/>
                  <a:pt x="55943" y="13913"/>
                  <a:pt x="55950" y="13913"/>
                </a:cubicBezTo>
                <a:lnTo>
                  <a:pt x="55950" y="13913"/>
                </a:lnTo>
                <a:cubicBezTo>
                  <a:pt x="55920" y="13907"/>
                  <a:pt x="55890" y="13901"/>
                  <a:pt x="55860" y="13895"/>
                </a:cubicBezTo>
                <a:close/>
                <a:moveTo>
                  <a:pt x="66928" y="13968"/>
                </a:moveTo>
                <a:cubicBezTo>
                  <a:pt x="66923" y="13969"/>
                  <a:pt x="66917" y="13970"/>
                  <a:pt x="66911" y="13971"/>
                </a:cubicBezTo>
                <a:cubicBezTo>
                  <a:pt x="66917" y="13971"/>
                  <a:pt x="66923" y="13970"/>
                  <a:pt x="66928" y="13968"/>
                </a:cubicBezTo>
                <a:close/>
                <a:moveTo>
                  <a:pt x="56566" y="14046"/>
                </a:moveTo>
                <a:cubicBezTo>
                  <a:pt x="56673" y="14070"/>
                  <a:pt x="56741" y="14083"/>
                  <a:pt x="56759" y="14084"/>
                </a:cubicBezTo>
                <a:lnTo>
                  <a:pt x="56759" y="14084"/>
                </a:lnTo>
                <a:lnTo>
                  <a:pt x="56566" y="14046"/>
                </a:lnTo>
                <a:close/>
                <a:moveTo>
                  <a:pt x="58385" y="14360"/>
                </a:moveTo>
                <a:cubicBezTo>
                  <a:pt x="58384" y="14360"/>
                  <a:pt x="58386" y="14360"/>
                  <a:pt x="58393" y="14361"/>
                </a:cubicBezTo>
                <a:lnTo>
                  <a:pt x="58465" y="14370"/>
                </a:lnTo>
                <a:lnTo>
                  <a:pt x="58465" y="14370"/>
                </a:lnTo>
                <a:cubicBezTo>
                  <a:pt x="58425" y="14365"/>
                  <a:pt x="58388" y="14360"/>
                  <a:pt x="58385" y="14360"/>
                </a:cubicBezTo>
                <a:close/>
                <a:moveTo>
                  <a:pt x="58465" y="14370"/>
                </a:moveTo>
                <a:cubicBezTo>
                  <a:pt x="58508" y="14375"/>
                  <a:pt x="58553" y="14381"/>
                  <a:pt x="58562" y="14381"/>
                </a:cubicBezTo>
                <a:lnTo>
                  <a:pt x="58562" y="14381"/>
                </a:lnTo>
                <a:lnTo>
                  <a:pt x="58465" y="14370"/>
                </a:lnTo>
                <a:close/>
                <a:moveTo>
                  <a:pt x="60319" y="14585"/>
                </a:moveTo>
                <a:cubicBezTo>
                  <a:pt x="60362" y="14587"/>
                  <a:pt x="60401" y="14588"/>
                  <a:pt x="60435" y="14588"/>
                </a:cubicBezTo>
                <a:cubicBezTo>
                  <a:pt x="60432" y="14588"/>
                  <a:pt x="60429" y="14588"/>
                  <a:pt x="60426" y="14588"/>
                </a:cubicBezTo>
                <a:lnTo>
                  <a:pt x="60426" y="14588"/>
                </a:lnTo>
                <a:cubicBezTo>
                  <a:pt x="60382" y="14586"/>
                  <a:pt x="60347" y="14585"/>
                  <a:pt x="60319" y="14585"/>
                </a:cubicBezTo>
                <a:close/>
                <a:moveTo>
                  <a:pt x="15954" y="1"/>
                </a:moveTo>
                <a:cubicBezTo>
                  <a:pt x="14974" y="1"/>
                  <a:pt x="13996" y="54"/>
                  <a:pt x="13023" y="160"/>
                </a:cubicBezTo>
                <a:lnTo>
                  <a:pt x="13023" y="160"/>
                </a:lnTo>
                <a:cubicBezTo>
                  <a:pt x="13034" y="159"/>
                  <a:pt x="13056" y="158"/>
                  <a:pt x="13073" y="158"/>
                </a:cubicBezTo>
                <a:cubicBezTo>
                  <a:pt x="13113" y="158"/>
                  <a:pt x="13128" y="163"/>
                  <a:pt x="12917" y="186"/>
                </a:cubicBezTo>
                <a:cubicBezTo>
                  <a:pt x="12639" y="198"/>
                  <a:pt x="12350" y="249"/>
                  <a:pt x="12060" y="274"/>
                </a:cubicBezTo>
                <a:cubicBezTo>
                  <a:pt x="11909" y="299"/>
                  <a:pt x="11833" y="312"/>
                  <a:pt x="11732" y="337"/>
                </a:cubicBezTo>
                <a:cubicBezTo>
                  <a:pt x="11619" y="362"/>
                  <a:pt x="11480" y="375"/>
                  <a:pt x="11203" y="425"/>
                </a:cubicBezTo>
                <a:cubicBezTo>
                  <a:pt x="11241" y="419"/>
                  <a:pt x="11291" y="412"/>
                  <a:pt x="11307" y="412"/>
                </a:cubicBezTo>
                <a:cubicBezTo>
                  <a:pt x="11323" y="412"/>
                  <a:pt x="11304" y="419"/>
                  <a:pt x="11203" y="438"/>
                </a:cubicBezTo>
                <a:cubicBezTo>
                  <a:pt x="7977" y="992"/>
                  <a:pt x="4928" y="2252"/>
                  <a:pt x="2282" y="4155"/>
                </a:cubicBezTo>
                <a:cubicBezTo>
                  <a:pt x="2403" y="4068"/>
                  <a:pt x="2458" y="4035"/>
                  <a:pt x="2465" y="4035"/>
                </a:cubicBezTo>
                <a:cubicBezTo>
                  <a:pt x="2468" y="4035"/>
                  <a:pt x="2461" y="4042"/>
                  <a:pt x="2445" y="4054"/>
                </a:cubicBezTo>
                <a:cubicBezTo>
                  <a:pt x="2395" y="4079"/>
                  <a:pt x="2269" y="4167"/>
                  <a:pt x="2130" y="4281"/>
                </a:cubicBezTo>
                <a:cubicBezTo>
                  <a:pt x="2187" y="4237"/>
                  <a:pt x="2207" y="4222"/>
                  <a:pt x="2210" y="4222"/>
                </a:cubicBezTo>
                <a:cubicBezTo>
                  <a:pt x="2217" y="4222"/>
                  <a:pt x="2155" y="4282"/>
                  <a:pt x="2176" y="4282"/>
                </a:cubicBezTo>
                <a:cubicBezTo>
                  <a:pt x="2177" y="4282"/>
                  <a:pt x="2179" y="4281"/>
                  <a:pt x="2181" y="4281"/>
                </a:cubicBezTo>
                <a:lnTo>
                  <a:pt x="2181" y="4281"/>
                </a:lnTo>
                <a:lnTo>
                  <a:pt x="1639" y="4697"/>
                </a:lnTo>
                <a:cubicBezTo>
                  <a:pt x="1462" y="4835"/>
                  <a:pt x="1286" y="4974"/>
                  <a:pt x="1122" y="5125"/>
                </a:cubicBezTo>
                <a:cubicBezTo>
                  <a:pt x="1034" y="5226"/>
                  <a:pt x="769" y="5465"/>
                  <a:pt x="517" y="5705"/>
                </a:cubicBezTo>
                <a:cubicBezTo>
                  <a:pt x="404" y="5818"/>
                  <a:pt x="291" y="5932"/>
                  <a:pt x="177" y="6058"/>
                </a:cubicBezTo>
                <a:cubicBezTo>
                  <a:pt x="112" y="6132"/>
                  <a:pt x="61" y="6192"/>
                  <a:pt x="28" y="6229"/>
                </a:cubicBezTo>
                <a:lnTo>
                  <a:pt x="28" y="6229"/>
                </a:lnTo>
                <a:lnTo>
                  <a:pt x="291" y="5944"/>
                </a:lnTo>
                <a:lnTo>
                  <a:pt x="291" y="5944"/>
                </a:lnTo>
                <a:cubicBezTo>
                  <a:pt x="221" y="6028"/>
                  <a:pt x="197" y="6062"/>
                  <a:pt x="205" y="6062"/>
                </a:cubicBezTo>
                <a:cubicBezTo>
                  <a:pt x="218" y="6062"/>
                  <a:pt x="323" y="5963"/>
                  <a:pt x="442" y="5843"/>
                </a:cubicBezTo>
                <a:cubicBezTo>
                  <a:pt x="568" y="5717"/>
                  <a:pt x="706" y="5617"/>
                  <a:pt x="858" y="5516"/>
                </a:cubicBezTo>
                <a:cubicBezTo>
                  <a:pt x="971" y="5402"/>
                  <a:pt x="1110" y="5276"/>
                  <a:pt x="1261" y="5138"/>
                </a:cubicBezTo>
                <a:cubicBezTo>
                  <a:pt x="1336" y="5062"/>
                  <a:pt x="1412" y="4986"/>
                  <a:pt x="1500" y="4923"/>
                </a:cubicBezTo>
                <a:lnTo>
                  <a:pt x="1765" y="4722"/>
                </a:lnTo>
                <a:lnTo>
                  <a:pt x="2345" y="4268"/>
                </a:lnTo>
                <a:cubicBezTo>
                  <a:pt x="2559" y="4117"/>
                  <a:pt x="2773" y="3966"/>
                  <a:pt x="2975" y="3815"/>
                </a:cubicBezTo>
                <a:cubicBezTo>
                  <a:pt x="3015" y="3788"/>
                  <a:pt x="3031" y="3777"/>
                  <a:pt x="3033" y="3777"/>
                </a:cubicBezTo>
                <a:lnTo>
                  <a:pt x="3033" y="3777"/>
                </a:lnTo>
                <a:cubicBezTo>
                  <a:pt x="3037" y="3777"/>
                  <a:pt x="2899" y="3876"/>
                  <a:pt x="2905" y="3876"/>
                </a:cubicBezTo>
                <a:cubicBezTo>
                  <a:pt x="2906" y="3876"/>
                  <a:pt x="2912" y="3873"/>
                  <a:pt x="2924" y="3865"/>
                </a:cubicBezTo>
                <a:cubicBezTo>
                  <a:pt x="3038" y="3802"/>
                  <a:pt x="3151" y="3701"/>
                  <a:pt x="3302" y="3588"/>
                </a:cubicBezTo>
                <a:cubicBezTo>
                  <a:pt x="3453" y="3487"/>
                  <a:pt x="3655" y="3374"/>
                  <a:pt x="3907" y="3222"/>
                </a:cubicBezTo>
                <a:lnTo>
                  <a:pt x="3907" y="3222"/>
                </a:lnTo>
                <a:lnTo>
                  <a:pt x="3857" y="3260"/>
                </a:lnTo>
                <a:lnTo>
                  <a:pt x="4348" y="2958"/>
                </a:lnTo>
                <a:cubicBezTo>
                  <a:pt x="4512" y="2870"/>
                  <a:pt x="4663" y="2807"/>
                  <a:pt x="4814" y="2718"/>
                </a:cubicBezTo>
                <a:lnTo>
                  <a:pt x="5230" y="2504"/>
                </a:lnTo>
                <a:cubicBezTo>
                  <a:pt x="5369" y="2429"/>
                  <a:pt x="5507" y="2353"/>
                  <a:pt x="5659" y="2302"/>
                </a:cubicBezTo>
                <a:lnTo>
                  <a:pt x="6553" y="1912"/>
                </a:lnTo>
                <a:cubicBezTo>
                  <a:pt x="6881" y="1773"/>
                  <a:pt x="7259" y="1647"/>
                  <a:pt x="7687" y="1483"/>
                </a:cubicBezTo>
                <a:lnTo>
                  <a:pt x="7687" y="1483"/>
                </a:lnTo>
                <a:lnTo>
                  <a:pt x="7561" y="1521"/>
                </a:lnTo>
                <a:cubicBezTo>
                  <a:pt x="7738" y="1446"/>
                  <a:pt x="7864" y="1408"/>
                  <a:pt x="7952" y="1383"/>
                </a:cubicBezTo>
                <a:lnTo>
                  <a:pt x="8191" y="1307"/>
                </a:lnTo>
                <a:cubicBezTo>
                  <a:pt x="8256" y="1286"/>
                  <a:pt x="8279" y="1276"/>
                  <a:pt x="8274" y="1276"/>
                </a:cubicBezTo>
                <a:cubicBezTo>
                  <a:pt x="8261" y="1276"/>
                  <a:pt x="8062" y="1336"/>
                  <a:pt x="7864" y="1408"/>
                </a:cubicBezTo>
                <a:cubicBezTo>
                  <a:pt x="7671" y="1472"/>
                  <a:pt x="7472" y="1543"/>
                  <a:pt x="7455" y="1543"/>
                </a:cubicBezTo>
                <a:cubicBezTo>
                  <a:pt x="7449" y="1543"/>
                  <a:pt x="7468" y="1533"/>
                  <a:pt x="7523" y="1509"/>
                </a:cubicBezTo>
                <a:cubicBezTo>
                  <a:pt x="7586" y="1496"/>
                  <a:pt x="7675" y="1458"/>
                  <a:pt x="7776" y="1420"/>
                </a:cubicBezTo>
                <a:lnTo>
                  <a:pt x="8154" y="1307"/>
                </a:lnTo>
                <a:cubicBezTo>
                  <a:pt x="8443" y="1231"/>
                  <a:pt x="8771" y="1118"/>
                  <a:pt x="9099" y="1030"/>
                </a:cubicBezTo>
                <a:lnTo>
                  <a:pt x="10031" y="790"/>
                </a:lnTo>
                <a:cubicBezTo>
                  <a:pt x="10157" y="765"/>
                  <a:pt x="10283" y="740"/>
                  <a:pt x="10384" y="715"/>
                </a:cubicBezTo>
                <a:cubicBezTo>
                  <a:pt x="10472" y="702"/>
                  <a:pt x="10548" y="690"/>
                  <a:pt x="10598" y="690"/>
                </a:cubicBezTo>
                <a:cubicBezTo>
                  <a:pt x="10826" y="642"/>
                  <a:pt x="10855" y="632"/>
                  <a:pt x="10836" y="632"/>
                </a:cubicBezTo>
                <a:cubicBezTo>
                  <a:pt x="10822" y="632"/>
                  <a:pt x="10782" y="637"/>
                  <a:pt x="10773" y="637"/>
                </a:cubicBezTo>
                <a:cubicBezTo>
                  <a:pt x="10761" y="637"/>
                  <a:pt x="10801" y="629"/>
                  <a:pt x="11014" y="589"/>
                </a:cubicBezTo>
                <a:lnTo>
                  <a:pt x="11178" y="564"/>
                </a:lnTo>
                <a:lnTo>
                  <a:pt x="11329" y="526"/>
                </a:lnTo>
                <a:cubicBezTo>
                  <a:pt x="11543" y="475"/>
                  <a:pt x="11745" y="450"/>
                  <a:pt x="11959" y="450"/>
                </a:cubicBezTo>
                <a:lnTo>
                  <a:pt x="11568" y="501"/>
                </a:lnTo>
                <a:cubicBezTo>
                  <a:pt x="11833" y="475"/>
                  <a:pt x="12198" y="412"/>
                  <a:pt x="12513" y="362"/>
                </a:cubicBezTo>
                <a:cubicBezTo>
                  <a:pt x="12727" y="328"/>
                  <a:pt x="12935" y="311"/>
                  <a:pt x="13074" y="300"/>
                </a:cubicBezTo>
                <a:lnTo>
                  <a:pt x="13074" y="300"/>
                </a:lnTo>
                <a:cubicBezTo>
                  <a:pt x="12975" y="310"/>
                  <a:pt x="12876" y="321"/>
                  <a:pt x="12778" y="332"/>
                </a:cubicBezTo>
                <a:lnTo>
                  <a:pt x="12778" y="332"/>
                </a:lnTo>
                <a:cubicBezTo>
                  <a:pt x="12915" y="317"/>
                  <a:pt x="13056" y="306"/>
                  <a:pt x="13197" y="289"/>
                </a:cubicBezTo>
                <a:lnTo>
                  <a:pt x="13197" y="289"/>
                </a:lnTo>
                <a:cubicBezTo>
                  <a:pt x="13168" y="292"/>
                  <a:pt x="13126" y="296"/>
                  <a:pt x="13074" y="300"/>
                </a:cubicBezTo>
                <a:lnTo>
                  <a:pt x="13074" y="300"/>
                </a:lnTo>
                <a:cubicBezTo>
                  <a:pt x="13354" y="271"/>
                  <a:pt x="13643" y="243"/>
                  <a:pt x="13937" y="211"/>
                </a:cubicBezTo>
                <a:cubicBezTo>
                  <a:pt x="14391" y="186"/>
                  <a:pt x="14857" y="160"/>
                  <a:pt x="15323" y="148"/>
                </a:cubicBezTo>
                <a:lnTo>
                  <a:pt x="16697" y="148"/>
                </a:lnTo>
                <a:lnTo>
                  <a:pt x="17352" y="173"/>
                </a:lnTo>
                <a:cubicBezTo>
                  <a:pt x="17566" y="173"/>
                  <a:pt x="17781" y="186"/>
                  <a:pt x="17982" y="211"/>
                </a:cubicBezTo>
                <a:lnTo>
                  <a:pt x="17856" y="186"/>
                </a:lnTo>
                <a:lnTo>
                  <a:pt x="17856" y="186"/>
                </a:lnTo>
                <a:cubicBezTo>
                  <a:pt x="18474" y="236"/>
                  <a:pt x="18726" y="261"/>
                  <a:pt x="18990" y="286"/>
                </a:cubicBezTo>
                <a:cubicBezTo>
                  <a:pt x="19255" y="312"/>
                  <a:pt x="19532" y="362"/>
                  <a:pt x="20200" y="450"/>
                </a:cubicBezTo>
                <a:lnTo>
                  <a:pt x="20162" y="450"/>
                </a:lnTo>
                <a:cubicBezTo>
                  <a:pt x="20427" y="475"/>
                  <a:pt x="20792" y="538"/>
                  <a:pt x="21158" y="601"/>
                </a:cubicBezTo>
                <a:cubicBezTo>
                  <a:pt x="21114" y="595"/>
                  <a:pt x="21092" y="592"/>
                  <a:pt x="21086" y="592"/>
                </a:cubicBezTo>
                <a:cubicBezTo>
                  <a:pt x="21050" y="592"/>
                  <a:pt x="21510" y="678"/>
                  <a:pt x="21460" y="678"/>
                </a:cubicBezTo>
                <a:cubicBezTo>
                  <a:pt x="21449" y="678"/>
                  <a:pt x="21415" y="674"/>
                  <a:pt x="21347" y="664"/>
                </a:cubicBezTo>
                <a:lnTo>
                  <a:pt x="21347" y="664"/>
                </a:lnTo>
                <a:cubicBezTo>
                  <a:pt x="22014" y="778"/>
                  <a:pt x="22178" y="816"/>
                  <a:pt x="22279" y="828"/>
                </a:cubicBezTo>
                <a:cubicBezTo>
                  <a:pt x="22393" y="841"/>
                  <a:pt x="22443" y="841"/>
                  <a:pt x="22884" y="929"/>
                </a:cubicBezTo>
                <a:lnTo>
                  <a:pt x="23073" y="992"/>
                </a:lnTo>
                <a:cubicBezTo>
                  <a:pt x="23347" y="1049"/>
                  <a:pt x="23394" y="1044"/>
                  <a:pt x="23898" y="1165"/>
                </a:cubicBezTo>
                <a:lnTo>
                  <a:pt x="23898" y="1165"/>
                </a:lnTo>
                <a:cubicBezTo>
                  <a:pt x="23897" y="1165"/>
                  <a:pt x="23896" y="1165"/>
                  <a:pt x="23896" y="1165"/>
                </a:cubicBezTo>
                <a:cubicBezTo>
                  <a:pt x="23879" y="1165"/>
                  <a:pt x="24119" y="1235"/>
                  <a:pt x="24078" y="1235"/>
                </a:cubicBezTo>
                <a:cubicBezTo>
                  <a:pt x="24063" y="1235"/>
                  <a:pt x="24003" y="1224"/>
                  <a:pt x="23867" y="1194"/>
                </a:cubicBezTo>
                <a:lnTo>
                  <a:pt x="23867" y="1194"/>
                </a:lnTo>
                <a:cubicBezTo>
                  <a:pt x="24560" y="1383"/>
                  <a:pt x="25076" y="1509"/>
                  <a:pt x="25492" y="1635"/>
                </a:cubicBezTo>
                <a:cubicBezTo>
                  <a:pt x="25908" y="1761"/>
                  <a:pt x="26236" y="1836"/>
                  <a:pt x="26538" y="1962"/>
                </a:cubicBezTo>
                <a:cubicBezTo>
                  <a:pt x="26622" y="1986"/>
                  <a:pt x="26663" y="1996"/>
                  <a:pt x="26672" y="1996"/>
                </a:cubicBezTo>
                <a:cubicBezTo>
                  <a:pt x="26696" y="1996"/>
                  <a:pt x="26476" y="1919"/>
                  <a:pt x="26236" y="1836"/>
                </a:cubicBezTo>
                <a:cubicBezTo>
                  <a:pt x="26023" y="1771"/>
                  <a:pt x="25794" y="1705"/>
                  <a:pt x="25708" y="1681"/>
                </a:cubicBezTo>
                <a:lnTo>
                  <a:pt x="25708" y="1681"/>
                </a:lnTo>
                <a:cubicBezTo>
                  <a:pt x="25667" y="1667"/>
                  <a:pt x="25653" y="1660"/>
                  <a:pt x="25660" y="1660"/>
                </a:cubicBezTo>
                <a:cubicBezTo>
                  <a:pt x="25701" y="1660"/>
                  <a:pt x="26322" y="1835"/>
                  <a:pt x="26677" y="1950"/>
                </a:cubicBezTo>
                <a:cubicBezTo>
                  <a:pt x="26891" y="2025"/>
                  <a:pt x="27067" y="2088"/>
                  <a:pt x="27332" y="2189"/>
                </a:cubicBezTo>
                <a:cubicBezTo>
                  <a:pt x="27597" y="2290"/>
                  <a:pt x="27937" y="2416"/>
                  <a:pt x="28491" y="2605"/>
                </a:cubicBezTo>
                <a:lnTo>
                  <a:pt x="28265" y="2529"/>
                </a:lnTo>
                <a:lnTo>
                  <a:pt x="28265" y="2529"/>
                </a:lnTo>
                <a:cubicBezTo>
                  <a:pt x="28668" y="2681"/>
                  <a:pt x="29058" y="2807"/>
                  <a:pt x="29550" y="3008"/>
                </a:cubicBezTo>
                <a:cubicBezTo>
                  <a:pt x="29840" y="3084"/>
                  <a:pt x="30180" y="3260"/>
                  <a:pt x="30281" y="3260"/>
                </a:cubicBezTo>
                <a:cubicBezTo>
                  <a:pt x="30094" y="3188"/>
                  <a:pt x="29908" y="3117"/>
                  <a:pt x="29719" y="3047"/>
                </a:cubicBezTo>
                <a:lnTo>
                  <a:pt x="29719" y="3047"/>
                </a:lnTo>
                <a:cubicBezTo>
                  <a:pt x="30150" y="3199"/>
                  <a:pt x="30621" y="3369"/>
                  <a:pt x="31289" y="3651"/>
                </a:cubicBezTo>
                <a:lnTo>
                  <a:pt x="30759" y="3449"/>
                </a:lnTo>
                <a:lnTo>
                  <a:pt x="30759" y="3449"/>
                </a:lnTo>
                <a:cubicBezTo>
                  <a:pt x="31024" y="3563"/>
                  <a:pt x="31276" y="3651"/>
                  <a:pt x="31541" y="3777"/>
                </a:cubicBezTo>
                <a:cubicBezTo>
                  <a:pt x="31503" y="3777"/>
                  <a:pt x="31201" y="3651"/>
                  <a:pt x="30848" y="3500"/>
                </a:cubicBezTo>
                <a:cubicBezTo>
                  <a:pt x="30482" y="3361"/>
                  <a:pt x="30054" y="3185"/>
                  <a:pt x="29751" y="3084"/>
                </a:cubicBezTo>
                <a:lnTo>
                  <a:pt x="29751" y="3084"/>
                </a:lnTo>
                <a:cubicBezTo>
                  <a:pt x="29994" y="3194"/>
                  <a:pt x="30682" y="3440"/>
                  <a:pt x="30637" y="3440"/>
                </a:cubicBezTo>
                <a:cubicBezTo>
                  <a:pt x="30631" y="3440"/>
                  <a:pt x="30611" y="3435"/>
                  <a:pt x="30576" y="3425"/>
                </a:cubicBezTo>
                <a:lnTo>
                  <a:pt x="30576" y="3425"/>
                </a:lnTo>
                <a:cubicBezTo>
                  <a:pt x="31029" y="3552"/>
                  <a:pt x="31632" y="3853"/>
                  <a:pt x="32347" y="4130"/>
                </a:cubicBezTo>
                <a:lnTo>
                  <a:pt x="32297" y="4130"/>
                </a:lnTo>
                <a:cubicBezTo>
                  <a:pt x="32410" y="4167"/>
                  <a:pt x="32650" y="4268"/>
                  <a:pt x="32864" y="4356"/>
                </a:cubicBezTo>
                <a:lnTo>
                  <a:pt x="32473" y="4205"/>
                </a:lnTo>
                <a:lnTo>
                  <a:pt x="32473" y="4205"/>
                </a:lnTo>
                <a:cubicBezTo>
                  <a:pt x="33065" y="4445"/>
                  <a:pt x="33582" y="4709"/>
                  <a:pt x="34137" y="4949"/>
                </a:cubicBezTo>
                <a:cubicBezTo>
                  <a:pt x="33575" y="4696"/>
                  <a:pt x="33503" y="4657"/>
                  <a:pt x="33520" y="4657"/>
                </a:cubicBezTo>
                <a:cubicBezTo>
                  <a:pt x="33527" y="4657"/>
                  <a:pt x="33551" y="4665"/>
                  <a:pt x="33558" y="4665"/>
                </a:cubicBezTo>
                <a:cubicBezTo>
                  <a:pt x="33569" y="4665"/>
                  <a:pt x="33548" y="4650"/>
                  <a:pt x="33406" y="4583"/>
                </a:cubicBezTo>
                <a:lnTo>
                  <a:pt x="33406" y="4583"/>
                </a:lnTo>
                <a:cubicBezTo>
                  <a:pt x="34842" y="5201"/>
                  <a:pt x="34212" y="4986"/>
                  <a:pt x="35800" y="5705"/>
                </a:cubicBezTo>
                <a:cubicBezTo>
                  <a:pt x="35630" y="5625"/>
                  <a:pt x="35222" y="5434"/>
                  <a:pt x="35231" y="5434"/>
                </a:cubicBezTo>
                <a:lnTo>
                  <a:pt x="35231" y="5434"/>
                </a:lnTo>
                <a:cubicBezTo>
                  <a:pt x="35233" y="5434"/>
                  <a:pt x="35263" y="5447"/>
                  <a:pt x="35334" y="5478"/>
                </a:cubicBezTo>
                <a:cubicBezTo>
                  <a:pt x="35636" y="5617"/>
                  <a:pt x="36027" y="5806"/>
                  <a:pt x="36216" y="5894"/>
                </a:cubicBezTo>
                <a:cubicBezTo>
                  <a:pt x="36546" y="6049"/>
                  <a:pt x="36651" y="6097"/>
                  <a:pt x="36655" y="6097"/>
                </a:cubicBezTo>
                <a:cubicBezTo>
                  <a:pt x="36662" y="6097"/>
                  <a:pt x="36387" y="5963"/>
                  <a:pt x="36400" y="5963"/>
                </a:cubicBezTo>
                <a:cubicBezTo>
                  <a:pt x="36403" y="5963"/>
                  <a:pt x="36433" y="5975"/>
                  <a:pt x="36505" y="6007"/>
                </a:cubicBezTo>
                <a:cubicBezTo>
                  <a:pt x="36858" y="6196"/>
                  <a:pt x="37022" y="6247"/>
                  <a:pt x="37488" y="6461"/>
                </a:cubicBezTo>
                <a:lnTo>
                  <a:pt x="37488" y="6473"/>
                </a:lnTo>
                <a:cubicBezTo>
                  <a:pt x="38673" y="7053"/>
                  <a:pt x="37816" y="6599"/>
                  <a:pt x="38887" y="7116"/>
                </a:cubicBezTo>
                <a:lnTo>
                  <a:pt x="38421" y="6914"/>
                </a:lnTo>
                <a:lnTo>
                  <a:pt x="38988" y="7179"/>
                </a:lnTo>
                <a:lnTo>
                  <a:pt x="38862" y="7141"/>
                </a:lnTo>
                <a:lnTo>
                  <a:pt x="38862" y="7141"/>
                </a:lnTo>
                <a:cubicBezTo>
                  <a:pt x="39479" y="7418"/>
                  <a:pt x="39668" y="7519"/>
                  <a:pt x="40261" y="7809"/>
                </a:cubicBezTo>
                <a:cubicBezTo>
                  <a:pt x="40229" y="7792"/>
                  <a:pt x="40216" y="7783"/>
                  <a:pt x="40222" y="7783"/>
                </a:cubicBezTo>
                <a:cubicBezTo>
                  <a:pt x="40243" y="7783"/>
                  <a:pt x="40471" y="7880"/>
                  <a:pt x="40878" y="8074"/>
                </a:cubicBezTo>
                <a:cubicBezTo>
                  <a:pt x="41054" y="8174"/>
                  <a:pt x="41231" y="8263"/>
                  <a:pt x="41420" y="8338"/>
                </a:cubicBezTo>
                <a:cubicBezTo>
                  <a:pt x="41193" y="8250"/>
                  <a:pt x="40954" y="8149"/>
                  <a:pt x="40739" y="8023"/>
                </a:cubicBezTo>
                <a:lnTo>
                  <a:pt x="40525" y="7948"/>
                </a:lnTo>
                <a:lnTo>
                  <a:pt x="40525" y="7948"/>
                </a:lnTo>
                <a:cubicBezTo>
                  <a:pt x="40916" y="8137"/>
                  <a:pt x="41508" y="8414"/>
                  <a:pt x="41773" y="8540"/>
                </a:cubicBezTo>
                <a:lnTo>
                  <a:pt x="41483" y="8401"/>
                </a:lnTo>
                <a:lnTo>
                  <a:pt x="42592" y="8893"/>
                </a:lnTo>
                <a:cubicBezTo>
                  <a:pt x="42650" y="8924"/>
                  <a:pt x="42670" y="8936"/>
                  <a:pt x="42665" y="8936"/>
                </a:cubicBezTo>
                <a:cubicBezTo>
                  <a:pt x="42663" y="8936"/>
                  <a:pt x="42654" y="8933"/>
                  <a:pt x="42639" y="8927"/>
                </a:cubicBezTo>
                <a:lnTo>
                  <a:pt x="42639" y="8927"/>
                </a:lnTo>
                <a:lnTo>
                  <a:pt x="43184" y="9170"/>
                </a:lnTo>
                <a:cubicBezTo>
                  <a:pt x="43085" y="9144"/>
                  <a:pt x="42990" y="9111"/>
                  <a:pt x="42897" y="9072"/>
                </a:cubicBezTo>
                <a:lnTo>
                  <a:pt x="42897" y="9072"/>
                </a:lnTo>
                <a:lnTo>
                  <a:pt x="43688" y="9435"/>
                </a:lnTo>
                <a:cubicBezTo>
                  <a:pt x="43756" y="9468"/>
                  <a:pt x="44127" y="9644"/>
                  <a:pt x="44104" y="9644"/>
                </a:cubicBezTo>
                <a:cubicBezTo>
                  <a:pt x="44101" y="9644"/>
                  <a:pt x="44093" y="9641"/>
                  <a:pt x="44079" y="9636"/>
                </a:cubicBezTo>
                <a:lnTo>
                  <a:pt x="44079" y="9636"/>
                </a:lnTo>
                <a:cubicBezTo>
                  <a:pt x="44658" y="9901"/>
                  <a:pt x="45515" y="10266"/>
                  <a:pt x="46284" y="10594"/>
                </a:cubicBezTo>
                <a:lnTo>
                  <a:pt x="46574" y="10720"/>
                </a:lnTo>
                <a:cubicBezTo>
                  <a:pt x="46939" y="10871"/>
                  <a:pt x="47279" y="11022"/>
                  <a:pt x="47645" y="11173"/>
                </a:cubicBezTo>
                <a:cubicBezTo>
                  <a:pt x="48010" y="11325"/>
                  <a:pt x="48388" y="11476"/>
                  <a:pt x="48829" y="11640"/>
                </a:cubicBezTo>
                <a:lnTo>
                  <a:pt x="49308" y="11867"/>
                </a:lnTo>
                <a:cubicBezTo>
                  <a:pt x="49451" y="11918"/>
                  <a:pt x="49507" y="11937"/>
                  <a:pt x="49516" y="11937"/>
                </a:cubicBezTo>
                <a:cubicBezTo>
                  <a:pt x="49538" y="11937"/>
                  <a:pt x="49296" y="11834"/>
                  <a:pt x="49318" y="11834"/>
                </a:cubicBezTo>
                <a:cubicBezTo>
                  <a:pt x="49331" y="11834"/>
                  <a:pt x="49449" y="11874"/>
                  <a:pt x="49799" y="12005"/>
                </a:cubicBezTo>
                <a:cubicBezTo>
                  <a:pt x="50606" y="12308"/>
                  <a:pt x="50089" y="12131"/>
                  <a:pt x="50379" y="12245"/>
                </a:cubicBezTo>
                <a:cubicBezTo>
                  <a:pt x="50782" y="12383"/>
                  <a:pt x="51501" y="12623"/>
                  <a:pt x="52257" y="12875"/>
                </a:cubicBezTo>
                <a:lnTo>
                  <a:pt x="51589" y="12660"/>
                </a:lnTo>
                <a:lnTo>
                  <a:pt x="52156" y="12862"/>
                </a:lnTo>
                <a:cubicBezTo>
                  <a:pt x="51664" y="12722"/>
                  <a:pt x="51277" y="12581"/>
                  <a:pt x="51266" y="12581"/>
                </a:cubicBezTo>
                <a:lnTo>
                  <a:pt x="51266" y="12581"/>
                </a:lnTo>
                <a:cubicBezTo>
                  <a:pt x="51261" y="12581"/>
                  <a:pt x="51327" y="12608"/>
                  <a:pt x="51488" y="12673"/>
                </a:cubicBezTo>
                <a:cubicBezTo>
                  <a:pt x="51538" y="12673"/>
                  <a:pt x="52093" y="12849"/>
                  <a:pt x="52660" y="13026"/>
                </a:cubicBezTo>
                <a:cubicBezTo>
                  <a:pt x="53214" y="13215"/>
                  <a:pt x="53794" y="13366"/>
                  <a:pt x="53832" y="13366"/>
                </a:cubicBezTo>
                <a:cubicBezTo>
                  <a:pt x="53958" y="13404"/>
                  <a:pt x="54084" y="13442"/>
                  <a:pt x="54222" y="13479"/>
                </a:cubicBezTo>
                <a:lnTo>
                  <a:pt x="53983" y="13416"/>
                </a:lnTo>
                <a:lnTo>
                  <a:pt x="53983" y="13416"/>
                </a:lnTo>
                <a:cubicBezTo>
                  <a:pt x="54348" y="13530"/>
                  <a:pt x="54500" y="13555"/>
                  <a:pt x="54663" y="13593"/>
                </a:cubicBezTo>
                <a:cubicBezTo>
                  <a:pt x="54840" y="13631"/>
                  <a:pt x="55029" y="13681"/>
                  <a:pt x="55520" y="13794"/>
                </a:cubicBezTo>
                <a:cubicBezTo>
                  <a:pt x="55777" y="13861"/>
                  <a:pt x="55969" y="13913"/>
                  <a:pt x="55951" y="13913"/>
                </a:cubicBezTo>
                <a:cubicBezTo>
                  <a:pt x="55950" y="13913"/>
                  <a:pt x="55950" y="13913"/>
                  <a:pt x="55950" y="13913"/>
                </a:cubicBezTo>
                <a:lnTo>
                  <a:pt x="55950" y="13913"/>
                </a:lnTo>
                <a:cubicBezTo>
                  <a:pt x="56172" y="13958"/>
                  <a:pt x="56394" y="14002"/>
                  <a:pt x="56616" y="14046"/>
                </a:cubicBezTo>
                <a:cubicBezTo>
                  <a:pt x="56730" y="14072"/>
                  <a:pt x="56774" y="14084"/>
                  <a:pt x="56761" y="14084"/>
                </a:cubicBezTo>
                <a:cubicBezTo>
                  <a:pt x="56761" y="14084"/>
                  <a:pt x="56760" y="14084"/>
                  <a:pt x="56759" y="14084"/>
                </a:cubicBezTo>
                <a:lnTo>
                  <a:pt x="56759" y="14084"/>
                </a:lnTo>
                <a:lnTo>
                  <a:pt x="57146" y="14160"/>
                </a:lnTo>
                <a:cubicBezTo>
                  <a:pt x="57347" y="14198"/>
                  <a:pt x="57536" y="14235"/>
                  <a:pt x="57738" y="14261"/>
                </a:cubicBezTo>
                <a:lnTo>
                  <a:pt x="57725" y="14261"/>
                </a:lnTo>
                <a:cubicBezTo>
                  <a:pt x="57889" y="14286"/>
                  <a:pt x="58280" y="14349"/>
                  <a:pt x="58456" y="14361"/>
                </a:cubicBezTo>
                <a:cubicBezTo>
                  <a:pt x="58545" y="14376"/>
                  <a:pt x="58570" y="14381"/>
                  <a:pt x="58562" y="14381"/>
                </a:cubicBezTo>
                <a:cubicBezTo>
                  <a:pt x="58562" y="14381"/>
                  <a:pt x="58562" y="14381"/>
                  <a:pt x="58562" y="14381"/>
                </a:cubicBezTo>
                <a:lnTo>
                  <a:pt x="58562" y="14381"/>
                </a:lnTo>
                <a:lnTo>
                  <a:pt x="59036" y="14437"/>
                </a:lnTo>
                <a:cubicBezTo>
                  <a:pt x="59103" y="14450"/>
                  <a:pt x="59118" y="14455"/>
                  <a:pt x="59096" y="14455"/>
                </a:cubicBezTo>
                <a:cubicBezTo>
                  <a:pt x="59031" y="14455"/>
                  <a:pt x="58646" y="14408"/>
                  <a:pt x="58318" y="14361"/>
                </a:cubicBezTo>
                <a:lnTo>
                  <a:pt x="58318" y="14361"/>
                </a:lnTo>
                <a:cubicBezTo>
                  <a:pt x="58532" y="14412"/>
                  <a:pt x="58746" y="14437"/>
                  <a:pt x="58973" y="14462"/>
                </a:cubicBezTo>
                <a:cubicBezTo>
                  <a:pt x="59200" y="14487"/>
                  <a:pt x="59515" y="14513"/>
                  <a:pt x="60170" y="14588"/>
                </a:cubicBezTo>
                <a:lnTo>
                  <a:pt x="59552" y="14538"/>
                </a:lnTo>
                <a:lnTo>
                  <a:pt x="59552" y="14538"/>
                </a:lnTo>
                <a:cubicBezTo>
                  <a:pt x="59754" y="14563"/>
                  <a:pt x="59968" y="14588"/>
                  <a:pt x="60233" y="14614"/>
                </a:cubicBezTo>
                <a:lnTo>
                  <a:pt x="61140" y="14677"/>
                </a:lnTo>
                <a:cubicBezTo>
                  <a:pt x="60994" y="14665"/>
                  <a:pt x="59991" y="14584"/>
                  <a:pt x="60277" y="14584"/>
                </a:cubicBezTo>
                <a:cubicBezTo>
                  <a:pt x="60289" y="14584"/>
                  <a:pt x="60302" y="14584"/>
                  <a:pt x="60319" y="14585"/>
                </a:cubicBezTo>
                <a:lnTo>
                  <a:pt x="60319" y="14585"/>
                </a:lnTo>
                <a:cubicBezTo>
                  <a:pt x="60133" y="14575"/>
                  <a:pt x="59882" y="14548"/>
                  <a:pt x="59779" y="14538"/>
                </a:cubicBezTo>
                <a:cubicBezTo>
                  <a:pt x="59979" y="14538"/>
                  <a:pt x="60129" y="14563"/>
                  <a:pt x="60426" y="14588"/>
                </a:cubicBezTo>
                <a:lnTo>
                  <a:pt x="60426" y="14588"/>
                </a:lnTo>
                <a:cubicBezTo>
                  <a:pt x="60433" y="14588"/>
                  <a:pt x="60440" y="14588"/>
                  <a:pt x="60447" y="14588"/>
                </a:cubicBezTo>
                <a:cubicBezTo>
                  <a:pt x="60649" y="14601"/>
                  <a:pt x="60926" y="14626"/>
                  <a:pt x="61304" y="14626"/>
                </a:cubicBezTo>
                <a:cubicBezTo>
                  <a:pt x="61348" y="14641"/>
                  <a:pt x="61397" y="14647"/>
                  <a:pt x="61447" y="14647"/>
                </a:cubicBezTo>
                <a:cubicBezTo>
                  <a:pt x="61483" y="14647"/>
                  <a:pt x="61519" y="14644"/>
                  <a:pt x="61556" y="14639"/>
                </a:cubicBezTo>
                <a:lnTo>
                  <a:pt x="62148" y="14639"/>
                </a:lnTo>
                <a:lnTo>
                  <a:pt x="62123" y="14664"/>
                </a:lnTo>
                <a:cubicBezTo>
                  <a:pt x="62274" y="14664"/>
                  <a:pt x="62425" y="14664"/>
                  <a:pt x="62589" y="14639"/>
                </a:cubicBezTo>
                <a:lnTo>
                  <a:pt x="62892" y="14614"/>
                </a:lnTo>
                <a:cubicBezTo>
                  <a:pt x="63459" y="14601"/>
                  <a:pt x="63572" y="14588"/>
                  <a:pt x="63711" y="14588"/>
                </a:cubicBezTo>
                <a:cubicBezTo>
                  <a:pt x="63973" y="14566"/>
                  <a:pt x="64031" y="14560"/>
                  <a:pt x="64007" y="14560"/>
                </a:cubicBezTo>
                <a:cubicBezTo>
                  <a:pt x="63977" y="14560"/>
                  <a:pt x="63820" y="14570"/>
                  <a:pt x="63770" y="14570"/>
                </a:cubicBezTo>
                <a:cubicBezTo>
                  <a:pt x="63721" y="14570"/>
                  <a:pt x="63775" y="14561"/>
                  <a:pt x="64152" y="14525"/>
                </a:cubicBezTo>
                <a:cubicBezTo>
                  <a:pt x="64341" y="14513"/>
                  <a:pt x="64517" y="14475"/>
                  <a:pt x="64681" y="14450"/>
                </a:cubicBezTo>
                <a:lnTo>
                  <a:pt x="65185" y="14374"/>
                </a:lnTo>
                <a:cubicBezTo>
                  <a:pt x="65349" y="14349"/>
                  <a:pt x="65525" y="14311"/>
                  <a:pt x="65714" y="14261"/>
                </a:cubicBezTo>
                <a:lnTo>
                  <a:pt x="66307" y="14122"/>
                </a:lnTo>
                <a:cubicBezTo>
                  <a:pt x="66455" y="14086"/>
                  <a:pt x="66512" y="14074"/>
                  <a:pt x="66522" y="14074"/>
                </a:cubicBezTo>
                <a:cubicBezTo>
                  <a:pt x="66543" y="14074"/>
                  <a:pt x="66355" y="14128"/>
                  <a:pt x="66375" y="14128"/>
                </a:cubicBezTo>
                <a:cubicBezTo>
                  <a:pt x="66378" y="14128"/>
                  <a:pt x="66388" y="14126"/>
                  <a:pt x="66407" y="14122"/>
                </a:cubicBezTo>
                <a:lnTo>
                  <a:pt x="66861" y="13983"/>
                </a:lnTo>
                <a:cubicBezTo>
                  <a:pt x="66910" y="13967"/>
                  <a:pt x="66930" y="13963"/>
                  <a:pt x="66936" y="13963"/>
                </a:cubicBezTo>
                <a:cubicBezTo>
                  <a:pt x="66941" y="13963"/>
                  <a:pt x="66936" y="13966"/>
                  <a:pt x="66928" y="13968"/>
                </a:cubicBezTo>
                <a:lnTo>
                  <a:pt x="66928" y="13968"/>
                </a:lnTo>
                <a:cubicBezTo>
                  <a:pt x="67009" y="13954"/>
                  <a:pt x="67080" y="13919"/>
                  <a:pt x="67151" y="13895"/>
                </a:cubicBezTo>
                <a:cubicBezTo>
                  <a:pt x="67176" y="13883"/>
                  <a:pt x="67239" y="13857"/>
                  <a:pt x="67529" y="13744"/>
                </a:cubicBezTo>
                <a:cubicBezTo>
                  <a:pt x="67604" y="13706"/>
                  <a:pt x="67907" y="13618"/>
                  <a:pt x="68285" y="13479"/>
                </a:cubicBezTo>
                <a:lnTo>
                  <a:pt x="68852" y="13227"/>
                </a:lnTo>
                <a:cubicBezTo>
                  <a:pt x="68953" y="13177"/>
                  <a:pt x="69054" y="13139"/>
                  <a:pt x="69142" y="13089"/>
                </a:cubicBezTo>
                <a:lnTo>
                  <a:pt x="69406" y="12925"/>
                </a:lnTo>
                <a:cubicBezTo>
                  <a:pt x="69445" y="12908"/>
                  <a:pt x="69463" y="12902"/>
                  <a:pt x="69468" y="12902"/>
                </a:cubicBezTo>
                <a:cubicBezTo>
                  <a:pt x="69486" y="12902"/>
                  <a:pt x="69374" y="12966"/>
                  <a:pt x="69384" y="12966"/>
                </a:cubicBezTo>
                <a:cubicBezTo>
                  <a:pt x="69385" y="12966"/>
                  <a:pt x="69388" y="12965"/>
                  <a:pt x="69394" y="12963"/>
                </a:cubicBezTo>
                <a:cubicBezTo>
                  <a:pt x="69671" y="12812"/>
                  <a:pt x="69948" y="12648"/>
                  <a:pt x="70213" y="12471"/>
                </a:cubicBezTo>
                <a:cubicBezTo>
                  <a:pt x="70377" y="12358"/>
                  <a:pt x="70528" y="12257"/>
                  <a:pt x="70868" y="11993"/>
                </a:cubicBezTo>
                <a:lnTo>
                  <a:pt x="71170" y="11778"/>
                </a:lnTo>
                <a:lnTo>
                  <a:pt x="71460" y="11552"/>
                </a:lnTo>
                <a:lnTo>
                  <a:pt x="71460" y="11552"/>
                </a:lnTo>
                <a:cubicBezTo>
                  <a:pt x="71356" y="11631"/>
                  <a:pt x="71308" y="11666"/>
                  <a:pt x="71303" y="11666"/>
                </a:cubicBezTo>
                <a:cubicBezTo>
                  <a:pt x="71285" y="11666"/>
                  <a:pt x="71669" y="11337"/>
                  <a:pt x="72002" y="11022"/>
                </a:cubicBezTo>
                <a:lnTo>
                  <a:pt x="72002" y="11022"/>
                </a:lnTo>
                <a:cubicBezTo>
                  <a:pt x="71851" y="11148"/>
                  <a:pt x="71725" y="11249"/>
                  <a:pt x="71637" y="11312"/>
                </a:cubicBezTo>
                <a:cubicBezTo>
                  <a:pt x="71889" y="11098"/>
                  <a:pt x="72116" y="10884"/>
                  <a:pt x="72355" y="10657"/>
                </a:cubicBezTo>
                <a:cubicBezTo>
                  <a:pt x="72380" y="10636"/>
                  <a:pt x="72391" y="10626"/>
                  <a:pt x="72394" y="10626"/>
                </a:cubicBezTo>
                <a:lnTo>
                  <a:pt x="72394" y="10626"/>
                </a:lnTo>
                <a:cubicBezTo>
                  <a:pt x="72399" y="10626"/>
                  <a:pt x="72339" y="10689"/>
                  <a:pt x="72267" y="10770"/>
                </a:cubicBezTo>
                <a:lnTo>
                  <a:pt x="72393" y="10644"/>
                </a:lnTo>
                <a:cubicBezTo>
                  <a:pt x="72489" y="10553"/>
                  <a:pt x="72530" y="10516"/>
                  <a:pt x="72535" y="10516"/>
                </a:cubicBezTo>
                <a:lnTo>
                  <a:pt x="72535" y="10516"/>
                </a:lnTo>
                <a:cubicBezTo>
                  <a:pt x="72543" y="10516"/>
                  <a:pt x="72456" y="10611"/>
                  <a:pt x="72355" y="10720"/>
                </a:cubicBezTo>
                <a:cubicBezTo>
                  <a:pt x="72254" y="10795"/>
                  <a:pt x="72179" y="10871"/>
                  <a:pt x="72090" y="10947"/>
                </a:cubicBezTo>
                <a:cubicBezTo>
                  <a:pt x="71927" y="11110"/>
                  <a:pt x="71785" y="11252"/>
                  <a:pt x="71795" y="11252"/>
                </a:cubicBezTo>
                <a:cubicBezTo>
                  <a:pt x="71796" y="11252"/>
                  <a:pt x="71798" y="11251"/>
                  <a:pt x="71801" y="11249"/>
                </a:cubicBezTo>
                <a:lnTo>
                  <a:pt x="72040" y="11035"/>
                </a:lnTo>
                <a:lnTo>
                  <a:pt x="72040" y="11035"/>
                </a:lnTo>
                <a:cubicBezTo>
                  <a:pt x="72017" y="11058"/>
                  <a:pt x="72000" y="11075"/>
                  <a:pt x="71990" y="11085"/>
                </a:cubicBezTo>
                <a:lnTo>
                  <a:pt x="71990" y="11085"/>
                </a:lnTo>
                <a:cubicBezTo>
                  <a:pt x="72015" y="11073"/>
                  <a:pt x="72090" y="10997"/>
                  <a:pt x="72204" y="10884"/>
                </a:cubicBezTo>
                <a:lnTo>
                  <a:pt x="72380" y="10758"/>
                </a:lnTo>
                <a:lnTo>
                  <a:pt x="72405" y="10707"/>
                </a:lnTo>
                <a:cubicBezTo>
                  <a:pt x="72720" y="10430"/>
                  <a:pt x="73023" y="10128"/>
                  <a:pt x="73325" y="9838"/>
                </a:cubicBezTo>
                <a:cubicBezTo>
                  <a:pt x="73640" y="9510"/>
                  <a:pt x="73917" y="9208"/>
                  <a:pt x="74270" y="8842"/>
                </a:cubicBezTo>
                <a:cubicBezTo>
                  <a:pt x="74611" y="8490"/>
                  <a:pt x="75001" y="8111"/>
                  <a:pt x="75543" y="7645"/>
                </a:cubicBezTo>
                <a:lnTo>
                  <a:pt x="75543" y="7645"/>
                </a:lnTo>
                <a:cubicBezTo>
                  <a:pt x="75438" y="7745"/>
                  <a:pt x="75414" y="7773"/>
                  <a:pt x="75422" y="7773"/>
                </a:cubicBezTo>
                <a:cubicBezTo>
                  <a:pt x="75431" y="7773"/>
                  <a:pt x="75489" y="7731"/>
                  <a:pt x="75502" y="7731"/>
                </a:cubicBezTo>
                <a:cubicBezTo>
                  <a:pt x="75504" y="7731"/>
                  <a:pt x="75505" y="7732"/>
                  <a:pt x="75505" y="7733"/>
                </a:cubicBezTo>
                <a:cubicBezTo>
                  <a:pt x="75026" y="8137"/>
                  <a:pt x="74573" y="8553"/>
                  <a:pt x="74144" y="8994"/>
                </a:cubicBezTo>
                <a:cubicBezTo>
                  <a:pt x="74296" y="8848"/>
                  <a:pt x="74350" y="8802"/>
                  <a:pt x="74357" y="8802"/>
                </a:cubicBezTo>
                <a:lnTo>
                  <a:pt x="74357" y="8802"/>
                </a:lnTo>
                <a:cubicBezTo>
                  <a:pt x="74362" y="8802"/>
                  <a:pt x="74337" y="8833"/>
                  <a:pt x="74308" y="8868"/>
                </a:cubicBezTo>
                <a:cubicBezTo>
                  <a:pt x="74623" y="8553"/>
                  <a:pt x="74938" y="8250"/>
                  <a:pt x="75266" y="7948"/>
                </a:cubicBezTo>
                <a:lnTo>
                  <a:pt x="75266" y="7948"/>
                </a:lnTo>
                <a:cubicBezTo>
                  <a:pt x="75265" y="7951"/>
                  <a:pt x="75265" y="7952"/>
                  <a:pt x="75267" y="7952"/>
                </a:cubicBezTo>
                <a:cubicBezTo>
                  <a:pt x="75289" y="7952"/>
                  <a:pt x="75502" y="7755"/>
                  <a:pt x="75757" y="7557"/>
                </a:cubicBezTo>
                <a:lnTo>
                  <a:pt x="75757" y="7557"/>
                </a:lnTo>
                <a:cubicBezTo>
                  <a:pt x="75738" y="7570"/>
                  <a:pt x="75727" y="7576"/>
                  <a:pt x="75724" y="7576"/>
                </a:cubicBezTo>
                <a:cubicBezTo>
                  <a:pt x="75707" y="7576"/>
                  <a:pt x="75870" y="7435"/>
                  <a:pt x="76110" y="7267"/>
                </a:cubicBezTo>
                <a:cubicBezTo>
                  <a:pt x="76387" y="7053"/>
                  <a:pt x="76753" y="6801"/>
                  <a:pt x="76979" y="6650"/>
                </a:cubicBezTo>
                <a:cubicBezTo>
                  <a:pt x="76994" y="6650"/>
                  <a:pt x="76968" y="6670"/>
                  <a:pt x="76848" y="6753"/>
                </a:cubicBezTo>
                <a:lnTo>
                  <a:pt x="76848" y="6753"/>
                </a:lnTo>
                <a:cubicBezTo>
                  <a:pt x="76914" y="6708"/>
                  <a:pt x="76976" y="6666"/>
                  <a:pt x="77043" y="6625"/>
                </a:cubicBezTo>
                <a:cubicBezTo>
                  <a:pt x="77269" y="6461"/>
                  <a:pt x="77509" y="6322"/>
                  <a:pt x="77748" y="6209"/>
                </a:cubicBezTo>
                <a:lnTo>
                  <a:pt x="77748" y="6209"/>
                </a:lnTo>
                <a:cubicBezTo>
                  <a:pt x="77610" y="6284"/>
                  <a:pt x="77534" y="6322"/>
                  <a:pt x="77484" y="6360"/>
                </a:cubicBezTo>
                <a:cubicBezTo>
                  <a:pt x="77759" y="6199"/>
                  <a:pt x="78045" y="6049"/>
                  <a:pt x="78350" y="5919"/>
                </a:cubicBezTo>
                <a:lnTo>
                  <a:pt x="78350" y="5919"/>
                </a:lnTo>
                <a:lnTo>
                  <a:pt x="78290" y="5944"/>
                </a:lnTo>
                <a:cubicBezTo>
                  <a:pt x="78907" y="5654"/>
                  <a:pt x="79537" y="5402"/>
                  <a:pt x="80180" y="5201"/>
                </a:cubicBezTo>
                <a:lnTo>
                  <a:pt x="80659" y="5062"/>
                </a:lnTo>
                <a:cubicBezTo>
                  <a:pt x="80798" y="5012"/>
                  <a:pt x="80936" y="4986"/>
                  <a:pt x="81062" y="4949"/>
                </a:cubicBezTo>
                <a:cubicBezTo>
                  <a:pt x="81289" y="4886"/>
                  <a:pt x="81453" y="4848"/>
                  <a:pt x="81491" y="4835"/>
                </a:cubicBezTo>
                <a:lnTo>
                  <a:pt x="81491" y="4835"/>
                </a:lnTo>
                <a:cubicBezTo>
                  <a:pt x="81428" y="4860"/>
                  <a:pt x="81365" y="4886"/>
                  <a:pt x="81302" y="4911"/>
                </a:cubicBezTo>
                <a:cubicBezTo>
                  <a:pt x="81906" y="4747"/>
                  <a:pt x="82536" y="4608"/>
                  <a:pt x="83154" y="4508"/>
                </a:cubicBezTo>
                <a:lnTo>
                  <a:pt x="83154" y="4508"/>
                </a:lnTo>
                <a:cubicBezTo>
                  <a:pt x="83078" y="4533"/>
                  <a:pt x="83204" y="4533"/>
                  <a:pt x="83230" y="4545"/>
                </a:cubicBezTo>
                <a:cubicBezTo>
                  <a:pt x="83255" y="4571"/>
                  <a:pt x="83204" y="4583"/>
                  <a:pt x="82763" y="4646"/>
                </a:cubicBezTo>
                <a:cubicBezTo>
                  <a:pt x="83015" y="4621"/>
                  <a:pt x="83330" y="4583"/>
                  <a:pt x="83860" y="4533"/>
                </a:cubicBezTo>
                <a:cubicBezTo>
                  <a:pt x="83683" y="4533"/>
                  <a:pt x="83431" y="4533"/>
                  <a:pt x="83658" y="4520"/>
                </a:cubicBezTo>
                <a:cubicBezTo>
                  <a:pt x="84313" y="4495"/>
                  <a:pt x="84112" y="4495"/>
                  <a:pt x="84918" y="4495"/>
                </a:cubicBezTo>
                <a:cubicBezTo>
                  <a:pt x="84683" y="4495"/>
                  <a:pt x="84886" y="4455"/>
                  <a:pt x="85217" y="4455"/>
                </a:cubicBezTo>
                <a:cubicBezTo>
                  <a:pt x="85258" y="4455"/>
                  <a:pt x="85302" y="4456"/>
                  <a:pt x="85346" y="4457"/>
                </a:cubicBezTo>
                <a:cubicBezTo>
                  <a:pt x="85283" y="4457"/>
                  <a:pt x="85384" y="4495"/>
                  <a:pt x="85233" y="4495"/>
                </a:cubicBezTo>
                <a:cubicBezTo>
                  <a:pt x="85351" y="4495"/>
                  <a:pt x="85463" y="4489"/>
                  <a:pt x="85577" y="4489"/>
                </a:cubicBezTo>
                <a:cubicBezTo>
                  <a:pt x="85633" y="4489"/>
                  <a:pt x="85691" y="4491"/>
                  <a:pt x="85750" y="4495"/>
                </a:cubicBezTo>
                <a:cubicBezTo>
                  <a:pt x="85804" y="4499"/>
                  <a:pt x="85860" y="4501"/>
                  <a:pt x="85917" y="4501"/>
                </a:cubicBezTo>
                <a:cubicBezTo>
                  <a:pt x="85991" y="4501"/>
                  <a:pt x="86066" y="4498"/>
                  <a:pt x="86140" y="4497"/>
                </a:cubicBezTo>
                <a:lnTo>
                  <a:pt x="86140" y="4497"/>
                </a:lnTo>
                <a:cubicBezTo>
                  <a:pt x="86142" y="4506"/>
                  <a:pt x="86290" y="4528"/>
                  <a:pt x="86443" y="4545"/>
                </a:cubicBezTo>
                <a:lnTo>
                  <a:pt x="86443" y="4545"/>
                </a:lnTo>
                <a:cubicBezTo>
                  <a:pt x="86434" y="4544"/>
                  <a:pt x="86432" y="4544"/>
                  <a:pt x="86435" y="4544"/>
                </a:cubicBezTo>
                <a:cubicBezTo>
                  <a:pt x="86471" y="4544"/>
                  <a:pt x="87254" y="4606"/>
                  <a:pt x="87549" y="4652"/>
                </a:cubicBezTo>
                <a:lnTo>
                  <a:pt x="87549" y="4652"/>
                </a:lnTo>
                <a:cubicBezTo>
                  <a:pt x="87450" y="4635"/>
                  <a:pt x="87356" y="4619"/>
                  <a:pt x="87263" y="4607"/>
                </a:cubicBezTo>
                <a:lnTo>
                  <a:pt x="87263" y="4607"/>
                </a:lnTo>
                <a:lnTo>
                  <a:pt x="88295" y="4722"/>
                </a:lnTo>
                <a:cubicBezTo>
                  <a:pt x="88673" y="4760"/>
                  <a:pt x="89051" y="4823"/>
                  <a:pt x="89417" y="4911"/>
                </a:cubicBezTo>
                <a:cubicBezTo>
                  <a:pt x="89369" y="4902"/>
                  <a:pt x="89313" y="4895"/>
                  <a:pt x="89285" y="4895"/>
                </a:cubicBezTo>
                <a:cubicBezTo>
                  <a:pt x="89230" y="4895"/>
                  <a:pt x="89272" y="4921"/>
                  <a:pt x="89643" y="5012"/>
                </a:cubicBezTo>
                <a:cubicBezTo>
                  <a:pt x="90362" y="5112"/>
                  <a:pt x="91080" y="5276"/>
                  <a:pt x="91786" y="5491"/>
                </a:cubicBezTo>
                <a:lnTo>
                  <a:pt x="91962" y="5566"/>
                </a:lnTo>
                <a:cubicBezTo>
                  <a:pt x="92214" y="5642"/>
                  <a:pt x="92453" y="5717"/>
                  <a:pt x="92705" y="5818"/>
                </a:cubicBezTo>
                <a:lnTo>
                  <a:pt x="92214" y="5667"/>
                </a:lnTo>
                <a:lnTo>
                  <a:pt x="91559" y="5478"/>
                </a:lnTo>
                <a:cubicBezTo>
                  <a:pt x="91080" y="5352"/>
                  <a:pt x="90563" y="5226"/>
                  <a:pt x="90210" y="5150"/>
                </a:cubicBezTo>
                <a:lnTo>
                  <a:pt x="90210" y="5150"/>
                </a:lnTo>
                <a:cubicBezTo>
                  <a:pt x="90626" y="5264"/>
                  <a:pt x="90324" y="5188"/>
                  <a:pt x="90941" y="5352"/>
                </a:cubicBezTo>
                <a:cubicBezTo>
                  <a:pt x="90983" y="5367"/>
                  <a:pt x="90995" y="5373"/>
                  <a:pt x="90987" y="5373"/>
                </a:cubicBezTo>
                <a:cubicBezTo>
                  <a:pt x="90954" y="5373"/>
                  <a:pt x="90564" y="5267"/>
                  <a:pt x="90412" y="5226"/>
                </a:cubicBezTo>
                <a:lnTo>
                  <a:pt x="90412" y="5226"/>
                </a:lnTo>
                <a:cubicBezTo>
                  <a:pt x="90903" y="5364"/>
                  <a:pt x="91382" y="5503"/>
                  <a:pt x="91849" y="5667"/>
                </a:cubicBezTo>
                <a:cubicBezTo>
                  <a:pt x="91846" y="5664"/>
                  <a:pt x="91847" y="5663"/>
                  <a:pt x="91852" y="5663"/>
                </a:cubicBezTo>
                <a:cubicBezTo>
                  <a:pt x="91927" y="5663"/>
                  <a:pt x="92877" y="5996"/>
                  <a:pt x="92896" y="5996"/>
                </a:cubicBezTo>
                <a:cubicBezTo>
                  <a:pt x="92896" y="5996"/>
                  <a:pt x="92896" y="5995"/>
                  <a:pt x="92894" y="5995"/>
                </a:cubicBezTo>
                <a:cubicBezTo>
                  <a:pt x="92378" y="5806"/>
                  <a:pt x="91861" y="5629"/>
                  <a:pt x="91344" y="5478"/>
                </a:cubicBezTo>
                <a:cubicBezTo>
                  <a:pt x="91340" y="5475"/>
                  <a:pt x="91341" y="5474"/>
                  <a:pt x="91345" y="5474"/>
                </a:cubicBezTo>
                <a:cubicBezTo>
                  <a:pt x="91412" y="5474"/>
                  <a:pt x="92329" y="5720"/>
                  <a:pt x="93247" y="6108"/>
                </a:cubicBezTo>
                <a:cubicBezTo>
                  <a:pt x="93317" y="6139"/>
                  <a:pt x="93333" y="6150"/>
                  <a:pt x="93320" y="6150"/>
                </a:cubicBezTo>
                <a:cubicBezTo>
                  <a:pt x="93287" y="6150"/>
                  <a:pt x="93078" y="6082"/>
                  <a:pt x="93070" y="6082"/>
                </a:cubicBezTo>
                <a:lnTo>
                  <a:pt x="93070" y="6082"/>
                </a:lnTo>
                <a:cubicBezTo>
                  <a:pt x="93070" y="6082"/>
                  <a:pt x="93070" y="6082"/>
                  <a:pt x="93071" y="6083"/>
                </a:cubicBezTo>
                <a:cubicBezTo>
                  <a:pt x="93197" y="6121"/>
                  <a:pt x="94016" y="6461"/>
                  <a:pt x="94091" y="6511"/>
                </a:cubicBezTo>
                <a:cubicBezTo>
                  <a:pt x="93953" y="6448"/>
                  <a:pt x="93814" y="6398"/>
                  <a:pt x="93676" y="6335"/>
                </a:cubicBezTo>
                <a:lnTo>
                  <a:pt x="93676" y="6335"/>
                </a:lnTo>
                <a:cubicBezTo>
                  <a:pt x="94205" y="6587"/>
                  <a:pt x="94570" y="6700"/>
                  <a:pt x="95175" y="7078"/>
                </a:cubicBezTo>
                <a:cubicBezTo>
                  <a:pt x="95389" y="7204"/>
                  <a:pt x="95767" y="7494"/>
                  <a:pt x="95805" y="7519"/>
                </a:cubicBezTo>
                <a:cubicBezTo>
                  <a:pt x="95587" y="7345"/>
                  <a:pt x="95508" y="7243"/>
                  <a:pt x="95559" y="7243"/>
                </a:cubicBezTo>
                <a:cubicBezTo>
                  <a:pt x="95582" y="7243"/>
                  <a:pt x="95631" y="7262"/>
                  <a:pt x="95704" y="7305"/>
                </a:cubicBezTo>
                <a:cubicBezTo>
                  <a:pt x="95742" y="7318"/>
                  <a:pt x="95994" y="7519"/>
                  <a:pt x="96259" y="7746"/>
                </a:cubicBezTo>
                <a:cubicBezTo>
                  <a:pt x="96473" y="7935"/>
                  <a:pt x="96687" y="8137"/>
                  <a:pt x="96876" y="8363"/>
                </a:cubicBezTo>
                <a:cubicBezTo>
                  <a:pt x="96920" y="8416"/>
                  <a:pt x="96935" y="8437"/>
                  <a:pt x="96931" y="8437"/>
                </a:cubicBezTo>
                <a:cubicBezTo>
                  <a:pt x="96923" y="8437"/>
                  <a:pt x="96849" y="8366"/>
                  <a:pt x="96775" y="8300"/>
                </a:cubicBezTo>
                <a:cubicBezTo>
                  <a:pt x="96699" y="8224"/>
                  <a:pt x="96612" y="8154"/>
                  <a:pt x="96601" y="8154"/>
                </a:cubicBezTo>
                <a:lnTo>
                  <a:pt x="96601" y="8154"/>
                </a:lnTo>
                <a:cubicBezTo>
                  <a:pt x="96595" y="8154"/>
                  <a:pt x="96608" y="8171"/>
                  <a:pt x="96649" y="8212"/>
                </a:cubicBezTo>
                <a:cubicBezTo>
                  <a:pt x="96725" y="8275"/>
                  <a:pt x="96813" y="8363"/>
                  <a:pt x="96889" y="8439"/>
                </a:cubicBezTo>
                <a:cubicBezTo>
                  <a:pt x="96964" y="8540"/>
                  <a:pt x="96952" y="8515"/>
                  <a:pt x="96952" y="8527"/>
                </a:cubicBezTo>
                <a:cubicBezTo>
                  <a:pt x="96952" y="8540"/>
                  <a:pt x="96990" y="8578"/>
                  <a:pt x="97153" y="8792"/>
                </a:cubicBezTo>
                <a:cubicBezTo>
                  <a:pt x="97252" y="8901"/>
                  <a:pt x="97331" y="9020"/>
                  <a:pt x="97408" y="9140"/>
                </a:cubicBezTo>
                <a:lnTo>
                  <a:pt x="97408" y="9140"/>
                </a:lnTo>
                <a:cubicBezTo>
                  <a:pt x="97381" y="9093"/>
                  <a:pt x="97354" y="9048"/>
                  <a:pt x="97330" y="9006"/>
                </a:cubicBezTo>
                <a:lnTo>
                  <a:pt x="97330" y="9006"/>
                </a:lnTo>
                <a:cubicBezTo>
                  <a:pt x="97431" y="9157"/>
                  <a:pt x="97532" y="9321"/>
                  <a:pt x="97607" y="9498"/>
                </a:cubicBezTo>
                <a:cubicBezTo>
                  <a:pt x="97695" y="9699"/>
                  <a:pt x="97758" y="9901"/>
                  <a:pt x="97809" y="10115"/>
                </a:cubicBezTo>
                <a:cubicBezTo>
                  <a:pt x="97806" y="10091"/>
                  <a:pt x="97806" y="10080"/>
                  <a:pt x="97809" y="10080"/>
                </a:cubicBezTo>
                <a:cubicBezTo>
                  <a:pt x="97819" y="10080"/>
                  <a:pt x="97855" y="10197"/>
                  <a:pt x="97884" y="10380"/>
                </a:cubicBezTo>
                <a:cubicBezTo>
                  <a:pt x="97922" y="10657"/>
                  <a:pt x="97910" y="10947"/>
                  <a:pt x="97834" y="11224"/>
                </a:cubicBezTo>
                <a:cubicBezTo>
                  <a:pt x="97834" y="11221"/>
                  <a:pt x="97834" y="11220"/>
                  <a:pt x="97833" y="11220"/>
                </a:cubicBezTo>
                <a:cubicBezTo>
                  <a:pt x="97827" y="11220"/>
                  <a:pt x="97794" y="11317"/>
                  <a:pt x="97771" y="11362"/>
                </a:cubicBezTo>
                <a:cubicBezTo>
                  <a:pt x="97620" y="11816"/>
                  <a:pt x="97330" y="12207"/>
                  <a:pt x="96964" y="12509"/>
                </a:cubicBezTo>
                <a:cubicBezTo>
                  <a:pt x="96612" y="12786"/>
                  <a:pt x="96221" y="13026"/>
                  <a:pt x="95793" y="13202"/>
                </a:cubicBezTo>
                <a:cubicBezTo>
                  <a:pt x="95721" y="13233"/>
                  <a:pt x="95398" y="13364"/>
                  <a:pt x="95390" y="13364"/>
                </a:cubicBezTo>
                <a:cubicBezTo>
                  <a:pt x="95388" y="13364"/>
                  <a:pt x="95402" y="13357"/>
                  <a:pt x="95440" y="13341"/>
                </a:cubicBezTo>
                <a:lnTo>
                  <a:pt x="95440" y="13341"/>
                </a:lnTo>
                <a:cubicBezTo>
                  <a:pt x="95376" y="13364"/>
                  <a:pt x="95315" y="13390"/>
                  <a:pt x="95238" y="13422"/>
                </a:cubicBezTo>
                <a:lnTo>
                  <a:pt x="95238" y="13422"/>
                </a:lnTo>
                <a:cubicBezTo>
                  <a:pt x="95265" y="13411"/>
                  <a:pt x="95290" y="13401"/>
                  <a:pt x="95314" y="13391"/>
                </a:cubicBezTo>
                <a:lnTo>
                  <a:pt x="95314" y="13391"/>
                </a:lnTo>
                <a:cubicBezTo>
                  <a:pt x="95150" y="13479"/>
                  <a:pt x="94986" y="13555"/>
                  <a:pt x="94822" y="13618"/>
                </a:cubicBezTo>
                <a:cubicBezTo>
                  <a:pt x="94394" y="13782"/>
                  <a:pt x="93953" y="13908"/>
                  <a:pt x="93499" y="13971"/>
                </a:cubicBezTo>
                <a:cubicBezTo>
                  <a:pt x="93361" y="13983"/>
                  <a:pt x="93209" y="13996"/>
                  <a:pt x="93071" y="13996"/>
                </a:cubicBezTo>
                <a:cubicBezTo>
                  <a:pt x="93052" y="14002"/>
                  <a:pt x="93033" y="14006"/>
                  <a:pt x="93014" y="14006"/>
                </a:cubicBezTo>
                <a:cubicBezTo>
                  <a:pt x="92995" y="14006"/>
                  <a:pt x="92976" y="14002"/>
                  <a:pt x="92957" y="13996"/>
                </a:cubicBezTo>
                <a:cubicBezTo>
                  <a:pt x="92642" y="13996"/>
                  <a:pt x="92327" y="13933"/>
                  <a:pt x="92038" y="13807"/>
                </a:cubicBezTo>
                <a:cubicBezTo>
                  <a:pt x="91949" y="13769"/>
                  <a:pt x="91861" y="13719"/>
                  <a:pt x="91773" y="13656"/>
                </a:cubicBezTo>
                <a:cubicBezTo>
                  <a:pt x="91697" y="13605"/>
                  <a:pt x="91634" y="13542"/>
                  <a:pt x="91584" y="13479"/>
                </a:cubicBezTo>
                <a:cubicBezTo>
                  <a:pt x="91521" y="13416"/>
                  <a:pt x="91471" y="13353"/>
                  <a:pt x="91433" y="13290"/>
                </a:cubicBezTo>
                <a:cubicBezTo>
                  <a:pt x="91382" y="13215"/>
                  <a:pt x="91344" y="13127"/>
                  <a:pt x="91307" y="13038"/>
                </a:cubicBezTo>
                <a:cubicBezTo>
                  <a:pt x="91231" y="12786"/>
                  <a:pt x="91218" y="12509"/>
                  <a:pt x="91269" y="12257"/>
                </a:cubicBezTo>
                <a:cubicBezTo>
                  <a:pt x="91294" y="12182"/>
                  <a:pt x="91319" y="12093"/>
                  <a:pt x="91344" y="12030"/>
                </a:cubicBezTo>
                <a:cubicBezTo>
                  <a:pt x="91351" y="12018"/>
                  <a:pt x="91354" y="12011"/>
                  <a:pt x="91356" y="12011"/>
                </a:cubicBezTo>
                <a:cubicBezTo>
                  <a:pt x="91357" y="12011"/>
                  <a:pt x="91357" y="12018"/>
                  <a:pt x="91357" y="12030"/>
                </a:cubicBezTo>
                <a:cubicBezTo>
                  <a:pt x="91357" y="12051"/>
                  <a:pt x="91341" y="12136"/>
                  <a:pt x="91348" y="12136"/>
                </a:cubicBezTo>
                <a:cubicBezTo>
                  <a:pt x="91349" y="12136"/>
                  <a:pt x="91352" y="12131"/>
                  <a:pt x="91357" y="12119"/>
                </a:cubicBezTo>
                <a:lnTo>
                  <a:pt x="91357" y="12119"/>
                </a:lnTo>
                <a:cubicBezTo>
                  <a:pt x="91269" y="12408"/>
                  <a:pt x="91269" y="12698"/>
                  <a:pt x="91344" y="12988"/>
                </a:cubicBezTo>
                <a:cubicBezTo>
                  <a:pt x="91382" y="13101"/>
                  <a:pt x="91433" y="13215"/>
                  <a:pt x="91496" y="13316"/>
                </a:cubicBezTo>
                <a:cubicBezTo>
                  <a:pt x="91559" y="13416"/>
                  <a:pt x="91634" y="13505"/>
                  <a:pt x="91723" y="13580"/>
                </a:cubicBezTo>
                <a:cubicBezTo>
                  <a:pt x="91571" y="13442"/>
                  <a:pt x="91458" y="13278"/>
                  <a:pt x="91382" y="13089"/>
                </a:cubicBezTo>
                <a:lnTo>
                  <a:pt x="91382" y="13089"/>
                </a:lnTo>
                <a:cubicBezTo>
                  <a:pt x="91407" y="13139"/>
                  <a:pt x="91445" y="13202"/>
                  <a:pt x="91483" y="13278"/>
                </a:cubicBezTo>
                <a:cubicBezTo>
                  <a:pt x="91534" y="13353"/>
                  <a:pt x="91584" y="13416"/>
                  <a:pt x="91634" y="13479"/>
                </a:cubicBezTo>
                <a:cubicBezTo>
                  <a:pt x="91748" y="13593"/>
                  <a:pt x="91886" y="13681"/>
                  <a:pt x="92038" y="13757"/>
                </a:cubicBezTo>
                <a:cubicBezTo>
                  <a:pt x="91836" y="13656"/>
                  <a:pt x="91672" y="13517"/>
                  <a:pt x="91546" y="13341"/>
                </a:cubicBezTo>
                <a:cubicBezTo>
                  <a:pt x="91496" y="13278"/>
                  <a:pt x="91458" y="13202"/>
                  <a:pt x="91433" y="13127"/>
                </a:cubicBezTo>
                <a:cubicBezTo>
                  <a:pt x="91407" y="13089"/>
                  <a:pt x="91395" y="13051"/>
                  <a:pt x="91382" y="13013"/>
                </a:cubicBezTo>
                <a:cubicBezTo>
                  <a:pt x="91370" y="12975"/>
                  <a:pt x="91357" y="12925"/>
                  <a:pt x="91344" y="12887"/>
                </a:cubicBezTo>
                <a:cubicBezTo>
                  <a:pt x="91294" y="12698"/>
                  <a:pt x="91294" y="12509"/>
                  <a:pt x="91332" y="12320"/>
                </a:cubicBezTo>
                <a:cubicBezTo>
                  <a:pt x="91407" y="11917"/>
                  <a:pt x="91571" y="11539"/>
                  <a:pt x="91823" y="11224"/>
                </a:cubicBezTo>
                <a:cubicBezTo>
                  <a:pt x="91924" y="11060"/>
                  <a:pt x="92050" y="10909"/>
                  <a:pt x="92189" y="10770"/>
                </a:cubicBezTo>
                <a:cubicBezTo>
                  <a:pt x="92315" y="10632"/>
                  <a:pt x="92428" y="10493"/>
                  <a:pt x="92542" y="10392"/>
                </a:cubicBezTo>
                <a:cubicBezTo>
                  <a:pt x="92667" y="10256"/>
                  <a:pt x="92880" y="10050"/>
                  <a:pt x="92869" y="10050"/>
                </a:cubicBezTo>
                <a:lnTo>
                  <a:pt x="92869" y="10050"/>
                </a:lnTo>
                <a:cubicBezTo>
                  <a:pt x="92866" y="10050"/>
                  <a:pt x="92855" y="10058"/>
                  <a:pt x="92831" y="10077"/>
                </a:cubicBezTo>
                <a:lnTo>
                  <a:pt x="92554" y="10354"/>
                </a:lnTo>
                <a:cubicBezTo>
                  <a:pt x="92516" y="10387"/>
                  <a:pt x="92499" y="10401"/>
                  <a:pt x="92495" y="10401"/>
                </a:cubicBezTo>
                <a:cubicBezTo>
                  <a:pt x="92480" y="10401"/>
                  <a:pt x="92815" y="10072"/>
                  <a:pt x="92808" y="10072"/>
                </a:cubicBezTo>
                <a:lnTo>
                  <a:pt x="92808" y="10072"/>
                </a:lnTo>
                <a:cubicBezTo>
                  <a:pt x="92806" y="10072"/>
                  <a:pt x="92777" y="10098"/>
                  <a:pt x="92705" y="10165"/>
                </a:cubicBezTo>
                <a:cubicBezTo>
                  <a:pt x="92907" y="9964"/>
                  <a:pt x="93121" y="9762"/>
                  <a:pt x="93348" y="9586"/>
                </a:cubicBezTo>
                <a:cubicBezTo>
                  <a:pt x="93625" y="9372"/>
                  <a:pt x="93915" y="9170"/>
                  <a:pt x="94205" y="9006"/>
                </a:cubicBezTo>
                <a:lnTo>
                  <a:pt x="94295" y="8965"/>
                </a:lnTo>
                <a:lnTo>
                  <a:pt x="94295" y="8965"/>
                </a:lnTo>
                <a:cubicBezTo>
                  <a:pt x="94248" y="8990"/>
                  <a:pt x="94172" y="9033"/>
                  <a:pt x="94091" y="9082"/>
                </a:cubicBezTo>
                <a:cubicBezTo>
                  <a:pt x="94028" y="9120"/>
                  <a:pt x="93965" y="9157"/>
                  <a:pt x="93902" y="9208"/>
                </a:cubicBezTo>
                <a:lnTo>
                  <a:pt x="93739" y="9321"/>
                </a:lnTo>
                <a:cubicBezTo>
                  <a:pt x="93940" y="9183"/>
                  <a:pt x="94154" y="9044"/>
                  <a:pt x="94369" y="8931"/>
                </a:cubicBezTo>
                <a:cubicBezTo>
                  <a:pt x="94633" y="8779"/>
                  <a:pt x="94898" y="8653"/>
                  <a:pt x="95049" y="8565"/>
                </a:cubicBezTo>
                <a:lnTo>
                  <a:pt x="95049" y="8565"/>
                </a:lnTo>
                <a:cubicBezTo>
                  <a:pt x="94885" y="8641"/>
                  <a:pt x="94734" y="8716"/>
                  <a:pt x="94570" y="8792"/>
                </a:cubicBezTo>
                <a:cubicBezTo>
                  <a:pt x="95125" y="8477"/>
                  <a:pt x="95704" y="8225"/>
                  <a:pt x="96309" y="8036"/>
                </a:cubicBezTo>
                <a:lnTo>
                  <a:pt x="96309" y="8036"/>
                </a:lnTo>
                <a:cubicBezTo>
                  <a:pt x="96007" y="8111"/>
                  <a:pt x="96158" y="8086"/>
                  <a:pt x="95704" y="8225"/>
                </a:cubicBezTo>
                <a:cubicBezTo>
                  <a:pt x="95733" y="8218"/>
                  <a:pt x="95748" y="8215"/>
                  <a:pt x="95753" y="8215"/>
                </a:cubicBezTo>
                <a:cubicBezTo>
                  <a:pt x="95766" y="8215"/>
                  <a:pt x="95711" y="8235"/>
                  <a:pt x="95629" y="8263"/>
                </a:cubicBezTo>
                <a:lnTo>
                  <a:pt x="95125" y="8490"/>
                </a:lnTo>
                <a:cubicBezTo>
                  <a:pt x="94852" y="8612"/>
                  <a:pt x="94607" y="8741"/>
                  <a:pt x="94627" y="8741"/>
                </a:cubicBezTo>
                <a:cubicBezTo>
                  <a:pt x="94632" y="8741"/>
                  <a:pt x="94654" y="8733"/>
                  <a:pt x="94698" y="8713"/>
                </a:cubicBezTo>
                <a:lnTo>
                  <a:pt x="94698" y="8713"/>
                </a:lnTo>
                <a:cubicBezTo>
                  <a:pt x="94604" y="8756"/>
                  <a:pt x="94518" y="8799"/>
                  <a:pt x="94432" y="8842"/>
                </a:cubicBezTo>
                <a:lnTo>
                  <a:pt x="94142" y="9019"/>
                </a:lnTo>
                <a:cubicBezTo>
                  <a:pt x="93928" y="9132"/>
                  <a:pt x="93726" y="9283"/>
                  <a:pt x="93461" y="9460"/>
                </a:cubicBezTo>
                <a:cubicBezTo>
                  <a:pt x="93472" y="9460"/>
                  <a:pt x="93511" y="9432"/>
                  <a:pt x="93514" y="9432"/>
                </a:cubicBezTo>
                <a:lnTo>
                  <a:pt x="93514" y="9432"/>
                </a:lnTo>
                <a:cubicBezTo>
                  <a:pt x="93514" y="9432"/>
                  <a:pt x="93514" y="9433"/>
                  <a:pt x="93512" y="9435"/>
                </a:cubicBezTo>
                <a:cubicBezTo>
                  <a:pt x="93499" y="9447"/>
                  <a:pt x="93411" y="9498"/>
                  <a:pt x="93197" y="9674"/>
                </a:cubicBezTo>
                <a:lnTo>
                  <a:pt x="93096" y="9762"/>
                </a:lnTo>
                <a:lnTo>
                  <a:pt x="93109" y="9762"/>
                </a:lnTo>
                <a:cubicBezTo>
                  <a:pt x="93209" y="9674"/>
                  <a:pt x="93298" y="9598"/>
                  <a:pt x="93335" y="9586"/>
                </a:cubicBezTo>
                <a:lnTo>
                  <a:pt x="93335" y="9586"/>
                </a:lnTo>
                <a:cubicBezTo>
                  <a:pt x="93285" y="9624"/>
                  <a:pt x="93197" y="9699"/>
                  <a:pt x="93096" y="9787"/>
                </a:cubicBezTo>
                <a:cubicBezTo>
                  <a:pt x="93008" y="9863"/>
                  <a:pt x="92882" y="9964"/>
                  <a:pt x="92781" y="10065"/>
                </a:cubicBezTo>
                <a:lnTo>
                  <a:pt x="92466" y="10367"/>
                </a:lnTo>
                <a:cubicBezTo>
                  <a:pt x="92378" y="10468"/>
                  <a:pt x="92315" y="10556"/>
                  <a:pt x="92252" y="10606"/>
                </a:cubicBezTo>
                <a:cubicBezTo>
                  <a:pt x="92190" y="10675"/>
                  <a:pt x="92169" y="10698"/>
                  <a:pt x="92167" y="10698"/>
                </a:cubicBezTo>
                <a:cubicBezTo>
                  <a:pt x="92164" y="10698"/>
                  <a:pt x="92247" y="10599"/>
                  <a:pt x="92245" y="10599"/>
                </a:cubicBezTo>
                <a:lnTo>
                  <a:pt x="92245" y="10599"/>
                </a:lnTo>
                <a:cubicBezTo>
                  <a:pt x="92244" y="10599"/>
                  <a:pt x="92235" y="10608"/>
                  <a:pt x="92214" y="10632"/>
                </a:cubicBezTo>
                <a:cubicBezTo>
                  <a:pt x="92126" y="10745"/>
                  <a:pt x="92012" y="10858"/>
                  <a:pt x="91924" y="10984"/>
                </a:cubicBezTo>
                <a:cubicBezTo>
                  <a:pt x="91890" y="10993"/>
                  <a:pt x="91655" y="11326"/>
                  <a:pt x="91651" y="11326"/>
                </a:cubicBezTo>
                <a:cubicBezTo>
                  <a:pt x="91649" y="11326"/>
                  <a:pt x="91696" y="11255"/>
                  <a:pt x="91836" y="11047"/>
                </a:cubicBezTo>
                <a:lnTo>
                  <a:pt x="91836" y="11047"/>
                </a:lnTo>
                <a:cubicBezTo>
                  <a:pt x="91697" y="11236"/>
                  <a:pt x="91559" y="11438"/>
                  <a:pt x="91458" y="11652"/>
                </a:cubicBezTo>
                <a:cubicBezTo>
                  <a:pt x="91344" y="11867"/>
                  <a:pt x="91269" y="12106"/>
                  <a:pt x="91231" y="12345"/>
                </a:cubicBezTo>
                <a:cubicBezTo>
                  <a:pt x="91193" y="12572"/>
                  <a:pt x="91218" y="12799"/>
                  <a:pt x="91281" y="13013"/>
                </a:cubicBezTo>
                <a:cubicBezTo>
                  <a:pt x="91319" y="13114"/>
                  <a:pt x="91357" y="13190"/>
                  <a:pt x="91407" y="13278"/>
                </a:cubicBezTo>
                <a:cubicBezTo>
                  <a:pt x="91445" y="13353"/>
                  <a:pt x="91496" y="13416"/>
                  <a:pt x="91559" y="13492"/>
                </a:cubicBezTo>
                <a:cubicBezTo>
                  <a:pt x="91569" y="13502"/>
                  <a:pt x="91578" y="13511"/>
                  <a:pt x="91587" y="13520"/>
                </a:cubicBezTo>
                <a:lnTo>
                  <a:pt x="91587" y="13520"/>
                </a:lnTo>
                <a:cubicBezTo>
                  <a:pt x="91586" y="13519"/>
                  <a:pt x="91585" y="13518"/>
                  <a:pt x="91584" y="13517"/>
                </a:cubicBezTo>
                <a:lnTo>
                  <a:pt x="91584" y="13517"/>
                </a:lnTo>
                <a:cubicBezTo>
                  <a:pt x="91874" y="13794"/>
                  <a:pt x="92239" y="13958"/>
                  <a:pt x="92630" y="13996"/>
                </a:cubicBezTo>
                <a:lnTo>
                  <a:pt x="92642" y="13996"/>
                </a:lnTo>
                <a:cubicBezTo>
                  <a:pt x="92767" y="14007"/>
                  <a:pt x="92894" y="14014"/>
                  <a:pt x="93022" y="14014"/>
                </a:cubicBezTo>
                <a:cubicBezTo>
                  <a:pt x="93178" y="14014"/>
                  <a:pt x="93334" y="14004"/>
                  <a:pt x="93487" y="13983"/>
                </a:cubicBezTo>
                <a:cubicBezTo>
                  <a:pt x="93776" y="13946"/>
                  <a:pt x="94054" y="13895"/>
                  <a:pt x="94343" y="13807"/>
                </a:cubicBezTo>
                <a:cubicBezTo>
                  <a:pt x="94621" y="13731"/>
                  <a:pt x="94911" y="13631"/>
                  <a:pt x="95188" y="13517"/>
                </a:cubicBezTo>
                <a:cubicBezTo>
                  <a:pt x="95478" y="13416"/>
                  <a:pt x="95755" y="13290"/>
                  <a:pt x="96045" y="13164"/>
                </a:cubicBezTo>
                <a:cubicBezTo>
                  <a:pt x="96208" y="13076"/>
                  <a:pt x="96385" y="12988"/>
                  <a:pt x="96561" y="12875"/>
                </a:cubicBezTo>
                <a:cubicBezTo>
                  <a:pt x="96788" y="12723"/>
                  <a:pt x="97002" y="12572"/>
                  <a:pt x="97191" y="12383"/>
                </a:cubicBezTo>
                <a:cubicBezTo>
                  <a:pt x="97229" y="12358"/>
                  <a:pt x="97254" y="12333"/>
                  <a:pt x="97292" y="12308"/>
                </a:cubicBezTo>
                <a:cubicBezTo>
                  <a:pt x="97506" y="12081"/>
                  <a:pt x="97683" y="11804"/>
                  <a:pt x="97809" y="11514"/>
                </a:cubicBezTo>
                <a:cubicBezTo>
                  <a:pt x="97985" y="11098"/>
                  <a:pt x="98048" y="10644"/>
                  <a:pt x="97985" y="10191"/>
                </a:cubicBezTo>
                <a:cubicBezTo>
                  <a:pt x="97947" y="9901"/>
                  <a:pt x="97847" y="9624"/>
                  <a:pt x="97721" y="9359"/>
                </a:cubicBezTo>
                <a:cubicBezTo>
                  <a:pt x="97456" y="8842"/>
                  <a:pt x="97103" y="8376"/>
                  <a:pt x="96687" y="7985"/>
                </a:cubicBezTo>
                <a:lnTo>
                  <a:pt x="96649" y="7973"/>
                </a:lnTo>
                <a:cubicBezTo>
                  <a:pt x="96208" y="7544"/>
                  <a:pt x="95704" y="7179"/>
                  <a:pt x="95163" y="6877"/>
                </a:cubicBezTo>
                <a:lnTo>
                  <a:pt x="95163" y="6877"/>
                </a:lnTo>
                <a:lnTo>
                  <a:pt x="95200" y="6902"/>
                </a:lnTo>
                <a:cubicBezTo>
                  <a:pt x="94860" y="6713"/>
                  <a:pt x="94520" y="6536"/>
                  <a:pt x="94180" y="6385"/>
                </a:cubicBezTo>
                <a:cubicBezTo>
                  <a:pt x="93776" y="6196"/>
                  <a:pt x="93335" y="6007"/>
                  <a:pt x="92882" y="5831"/>
                </a:cubicBezTo>
                <a:lnTo>
                  <a:pt x="92882" y="5831"/>
                </a:lnTo>
                <a:cubicBezTo>
                  <a:pt x="92945" y="5843"/>
                  <a:pt x="93172" y="5944"/>
                  <a:pt x="93335" y="6007"/>
                </a:cubicBezTo>
                <a:cubicBezTo>
                  <a:pt x="92781" y="5768"/>
                  <a:pt x="92227" y="5566"/>
                  <a:pt x="91647" y="5390"/>
                </a:cubicBezTo>
                <a:cubicBezTo>
                  <a:pt x="91080" y="5213"/>
                  <a:pt x="90513" y="5062"/>
                  <a:pt x="89996" y="4923"/>
                </a:cubicBezTo>
                <a:lnTo>
                  <a:pt x="89426" y="4796"/>
                </a:lnTo>
                <a:lnTo>
                  <a:pt x="89426" y="4796"/>
                </a:lnTo>
                <a:lnTo>
                  <a:pt x="89341" y="4785"/>
                </a:lnTo>
                <a:cubicBezTo>
                  <a:pt x="89228" y="4747"/>
                  <a:pt x="89102" y="4722"/>
                  <a:pt x="88976" y="4697"/>
                </a:cubicBezTo>
                <a:lnTo>
                  <a:pt x="88976" y="4697"/>
                </a:lnTo>
                <a:cubicBezTo>
                  <a:pt x="89089" y="4722"/>
                  <a:pt x="89190" y="4747"/>
                  <a:pt x="89278" y="4772"/>
                </a:cubicBezTo>
                <a:cubicBezTo>
                  <a:pt x="89076" y="4722"/>
                  <a:pt x="88774" y="4671"/>
                  <a:pt x="88484" y="4621"/>
                </a:cubicBezTo>
                <a:lnTo>
                  <a:pt x="88358" y="4583"/>
                </a:lnTo>
                <a:lnTo>
                  <a:pt x="88282" y="4583"/>
                </a:lnTo>
                <a:cubicBezTo>
                  <a:pt x="88148" y="4560"/>
                  <a:pt x="88089" y="4550"/>
                  <a:pt x="88080" y="4550"/>
                </a:cubicBezTo>
                <a:cubicBezTo>
                  <a:pt x="88070" y="4550"/>
                  <a:pt x="88126" y="4563"/>
                  <a:pt x="88207" y="4583"/>
                </a:cubicBezTo>
                <a:cubicBezTo>
                  <a:pt x="88043" y="4558"/>
                  <a:pt x="87917" y="4545"/>
                  <a:pt x="87804" y="4533"/>
                </a:cubicBezTo>
                <a:cubicBezTo>
                  <a:pt x="87640" y="4495"/>
                  <a:pt x="87463" y="4470"/>
                  <a:pt x="87287" y="4457"/>
                </a:cubicBezTo>
                <a:cubicBezTo>
                  <a:pt x="87085" y="4445"/>
                  <a:pt x="86859" y="4419"/>
                  <a:pt x="86695" y="4394"/>
                </a:cubicBezTo>
                <a:cubicBezTo>
                  <a:pt x="86594" y="4394"/>
                  <a:pt x="86229" y="4356"/>
                  <a:pt x="85851" y="4356"/>
                </a:cubicBezTo>
                <a:cubicBezTo>
                  <a:pt x="85736" y="4351"/>
                  <a:pt x="85621" y="4348"/>
                  <a:pt x="85507" y="4348"/>
                </a:cubicBezTo>
                <a:cubicBezTo>
                  <a:pt x="85346" y="4348"/>
                  <a:pt x="85186" y="4354"/>
                  <a:pt x="85031" y="4369"/>
                </a:cubicBezTo>
                <a:lnTo>
                  <a:pt x="84590" y="4369"/>
                </a:lnTo>
                <a:cubicBezTo>
                  <a:pt x="84427" y="4369"/>
                  <a:pt x="84275" y="4369"/>
                  <a:pt x="84112" y="4394"/>
                </a:cubicBezTo>
                <a:lnTo>
                  <a:pt x="83973" y="4382"/>
                </a:lnTo>
                <a:cubicBezTo>
                  <a:pt x="83734" y="4407"/>
                  <a:pt x="83482" y="4432"/>
                  <a:pt x="83242" y="4470"/>
                </a:cubicBezTo>
                <a:cubicBezTo>
                  <a:pt x="83010" y="4490"/>
                  <a:pt x="82847" y="4506"/>
                  <a:pt x="82810" y="4506"/>
                </a:cubicBezTo>
                <a:cubicBezTo>
                  <a:pt x="82777" y="4506"/>
                  <a:pt x="82845" y="4493"/>
                  <a:pt x="83053" y="4457"/>
                </a:cubicBezTo>
                <a:lnTo>
                  <a:pt x="83053" y="4457"/>
                </a:lnTo>
                <a:lnTo>
                  <a:pt x="82461" y="4545"/>
                </a:lnTo>
                <a:lnTo>
                  <a:pt x="82121" y="4608"/>
                </a:lnTo>
                <a:cubicBezTo>
                  <a:pt x="81932" y="4634"/>
                  <a:pt x="81755" y="4671"/>
                  <a:pt x="81314" y="4785"/>
                </a:cubicBezTo>
                <a:lnTo>
                  <a:pt x="81352" y="4760"/>
                </a:lnTo>
                <a:lnTo>
                  <a:pt x="81352" y="4760"/>
                </a:lnTo>
                <a:cubicBezTo>
                  <a:pt x="81188" y="4797"/>
                  <a:pt x="80987" y="4848"/>
                  <a:pt x="80798" y="4898"/>
                </a:cubicBezTo>
                <a:cubicBezTo>
                  <a:pt x="80609" y="4949"/>
                  <a:pt x="80445" y="5012"/>
                  <a:pt x="80344" y="5024"/>
                </a:cubicBezTo>
                <a:cubicBezTo>
                  <a:pt x="79600" y="5238"/>
                  <a:pt x="78882" y="5503"/>
                  <a:pt x="78202" y="5843"/>
                </a:cubicBezTo>
                <a:cubicBezTo>
                  <a:pt x="77710" y="6083"/>
                  <a:pt x="77232" y="6347"/>
                  <a:pt x="76778" y="6637"/>
                </a:cubicBezTo>
                <a:cubicBezTo>
                  <a:pt x="76551" y="6788"/>
                  <a:pt x="76324" y="6927"/>
                  <a:pt x="76123" y="7091"/>
                </a:cubicBezTo>
                <a:cubicBezTo>
                  <a:pt x="75908" y="7242"/>
                  <a:pt x="75719" y="7393"/>
                  <a:pt x="75530" y="7544"/>
                </a:cubicBezTo>
                <a:cubicBezTo>
                  <a:pt x="75571" y="7520"/>
                  <a:pt x="75590" y="7509"/>
                  <a:pt x="75592" y="7509"/>
                </a:cubicBezTo>
                <a:lnTo>
                  <a:pt x="75592" y="7509"/>
                </a:lnTo>
                <a:cubicBezTo>
                  <a:pt x="75601" y="7509"/>
                  <a:pt x="75456" y="7613"/>
                  <a:pt x="75304" y="7746"/>
                </a:cubicBezTo>
                <a:cubicBezTo>
                  <a:pt x="75140" y="7872"/>
                  <a:pt x="74976" y="8011"/>
                  <a:pt x="74825" y="8162"/>
                </a:cubicBezTo>
                <a:cubicBezTo>
                  <a:pt x="74776" y="8211"/>
                  <a:pt x="74674" y="8302"/>
                  <a:pt x="74666" y="8302"/>
                </a:cubicBezTo>
                <a:cubicBezTo>
                  <a:pt x="74662" y="8302"/>
                  <a:pt x="74686" y="8275"/>
                  <a:pt x="74762" y="8200"/>
                </a:cubicBezTo>
                <a:lnTo>
                  <a:pt x="74762" y="8200"/>
                </a:lnTo>
                <a:cubicBezTo>
                  <a:pt x="74081" y="8855"/>
                  <a:pt x="73728" y="9183"/>
                  <a:pt x="73287" y="9661"/>
                </a:cubicBezTo>
                <a:cubicBezTo>
                  <a:pt x="73275" y="9672"/>
                  <a:pt x="73268" y="9677"/>
                  <a:pt x="73266" y="9677"/>
                </a:cubicBezTo>
                <a:cubicBezTo>
                  <a:pt x="73257" y="9677"/>
                  <a:pt x="73364" y="9562"/>
                  <a:pt x="73362" y="9562"/>
                </a:cubicBezTo>
                <a:lnTo>
                  <a:pt x="73362" y="9562"/>
                </a:lnTo>
                <a:cubicBezTo>
                  <a:pt x="73362" y="9562"/>
                  <a:pt x="73358" y="9565"/>
                  <a:pt x="73350" y="9573"/>
                </a:cubicBezTo>
                <a:cubicBezTo>
                  <a:pt x="73275" y="9649"/>
                  <a:pt x="73136" y="9787"/>
                  <a:pt x="73061" y="9863"/>
                </a:cubicBezTo>
                <a:cubicBezTo>
                  <a:pt x="73051" y="9872"/>
                  <a:pt x="73047" y="9876"/>
                  <a:pt x="73047" y="9876"/>
                </a:cubicBezTo>
                <a:cubicBezTo>
                  <a:pt x="73044" y="9876"/>
                  <a:pt x="73176" y="9735"/>
                  <a:pt x="73262" y="9649"/>
                </a:cubicBezTo>
                <a:lnTo>
                  <a:pt x="73262" y="9649"/>
                </a:lnTo>
                <a:cubicBezTo>
                  <a:pt x="72582" y="10329"/>
                  <a:pt x="72519" y="10417"/>
                  <a:pt x="72494" y="10480"/>
                </a:cubicBezTo>
                <a:cubicBezTo>
                  <a:pt x="72128" y="10808"/>
                  <a:pt x="71952" y="10972"/>
                  <a:pt x="71687" y="11224"/>
                </a:cubicBezTo>
                <a:cubicBezTo>
                  <a:pt x="71620" y="11277"/>
                  <a:pt x="71525" y="11352"/>
                  <a:pt x="71518" y="11352"/>
                </a:cubicBezTo>
                <a:cubicBezTo>
                  <a:pt x="71515" y="11352"/>
                  <a:pt x="71532" y="11335"/>
                  <a:pt x="71584" y="11288"/>
                </a:cubicBezTo>
                <a:lnTo>
                  <a:pt x="71584" y="11288"/>
                </a:lnTo>
                <a:cubicBezTo>
                  <a:pt x="71402" y="11443"/>
                  <a:pt x="71141" y="11656"/>
                  <a:pt x="70881" y="11841"/>
                </a:cubicBezTo>
                <a:cubicBezTo>
                  <a:pt x="70503" y="12131"/>
                  <a:pt x="70125" y="12358"/>
                  <a:pt x="70125" y="12383"/>
                </a:cubicBezTo>
                <a:cubicBezTo>
                  <a:pt x="70074" y="12408"/>
                  <a:pt x="69986" y="12484"/>
                  <a:pt x="69873" y="12534"/>
                </a:cubicBezTo>
                <a:lnTo>
                  <a:pt x="69646" y="12673"/>
                </a:lnTo>
                <a:cubicBezTo>
                  <a:pt x="69192" y="12938"/>
                  <a:pt x="68713" y="13164"/>
                  <a:pt x="68234" y="13366"/>
                </a:cubicBezTo>
                <a:lnTo>
                  <a:pt x="68423" y="13290"/>
                </a:lnTo>
                <a:lnTo>
                  <a:pt x="68423" y="13290"/>
                </a:lnTo>
                <a:cubicBezTo>
                  <a:pt x="68360" y="13316"/>
                  <a:pt x="68297" y="13353"/>
                  <a:pt x="68222" y="13391"/>
                </a:cubicBezTo>
                <a:cubicBezTo>
                  <a:pt x="68146" y="13429"/>
                  <a:pt x="68058" y="13454"/>
                  <a:pt x="67970" y="13492"/>
                </a:cubicBezTo>
                <a:lnTo>
                  <a:pt x="67289" y="13731"/>
                </a:lnTo>
                <a:lnTo>
                  <a:pt x="67302" y="13731"/>
                </a:lnTo>
                <a:cubicBezTo>
                  <a:pt x="65979" y="14097"/>
                  <a:pt x="66748" y="13933"/>
                  <a:pt x="65412" y="14198"/>
                </a:cubicBezTo>
                <a:lnTo>
                  <a:pt x="65487" y="14198"/>
                </a:lnTo>
                <a:cubicBezTo>
                  <a:pt x="65374" y="14273"/>
                  <a:pt x="64303" y="14399"/>
                  <a:pt x="63522" y="14462"/>
                </a:cubicBezTo>
                <a:lnTo>
                  <a:pt x="63799" y="14450"/>
                </a:lnTo>
                <a:lnTo>
                  <a:pt x="63799" y="14450"/>
                </a:lnTo>
                <a:cubicBezTo>
                  <a:pt x="63698" y="14462"/>
                  <a:pt x="63560" y="14462"/>
                  <a:pt x="63421" y="14475"/>
                </a:cubicBezTo>
                <a:cubicBezTo>
                  <a:pt x="63375" y="14479"/>
                  <a:pt x="63327" y="14480"/>
                  <a:pt x="63279" y="14480"/>
                </a:cubicBezTo>
                <a:cubicBezTo>
                  <a:pt x="63182" y="14480"/>
                  <a:pt x="63081" y="14475"/>
                  <a:pt x="62980" y="14475"/>
                </a:cubicBezTo>
                <a:lnTo>
                  <a:pt x="62161" y="14475"/>
                </a:lnTo>
                <a:cubicBezTo>
                  <a:pt x="62073" y="14475"/>
                  <a:pt x="62312" y="14475"/>
                  <a:pt x="62451" y="14462"/>
                </a:cubicBezTo>
                <a:cubicBezTo>
                  <a:pt x="62289" y="14460"/>
                  <a:pt x="62170" y="14460"/>
                  <a:pt x="62083" y="14460"/>
                </a:cubicBezTo>
                <a:cubicBezTo>
                  <a:pt x="61560" y="14460"/>
                  <a:pt x="62179" y="14487"/>
                  <a:pt x="61455" y="14487"/>
                </a:cubicBezTo>
                <a:cubicBezTo>
                  <a:pt x="61380" y="14487"/>
                  <a:pt x="61430" y="14475"/>
                  <a:pt x="61430" y="14475"/>
                </a:cubicBezTo>
                <a:cubicBezTo>
                  <a:pt x="61317" y="14462"/>
                  <a:pt x="61203" y="14450"/>
                  <a:pt x="61090" y="14450"/>
                </a:cubicBezTo>
                <a:cubicBezTo>
                  <a:pt x="60951" y="14437"/>
                  <a:pt x="60535" y="14437"/>
                  <a:pt x="60069" y="14399"/>
                </a:cubicBezTo>
                <a:lnTo>
                  <a:pt x="59338" y="14336"/>
                </a:lnTo>
                <a:cubicBezTo>
                  <a:pt x="59099" y="14311"/>
                  <a:pt x="58872" y="14273"/>
                  <a:pt x="58683" y="14248"/>
                </a:cubicBezTo>
                <a:lnTo>
                  <a:pt x="58683" y="14248"/>
                </a:lnTo>
                <a:cubicBezTo>
                  <a:pt x="58788" y="14264"/>
                  <a:pt x="58893" y="14286"/>
                  <a:pt x="58852" y="14286"/>
                </a:cubicBezTo>
                <a:cubicBezTo>
                  <a:pt x="58829" y="14286"/>
                  <a:pt x="58760" y="14279"/>
                  <a:pt x="58620" y="14261"/>
                </a:cubicBezTo>
                <a:cubicBezTo>
                  <a:pt x="58028" y="14198"/>
                  <a:pt x="57032" y="13971"/>
                  <a:pt x="56490" y="13883"/>
                </a:cubicBezTo>
                <a:cubicBezTo>
                  <a:pt x="56415" y="13870"/>
                  <a:pt x="56390" y="13857"/>
                  <a:pt x="56390" y="13857"/>
                </a:cubicBezTo>
                <a:cubicBezTo>
                  <a:pt x="55936" y="13769"/>
                  <a:pt x="54928" y="13517"/>
                  <a:pt x="54651" y="13454"/>
                </a:cubicBezTo>
                <a:cubicBezTo>
                  <a:pt x="54550" y="13416"/>
                  <a:pt x="54336" y="13353"/>
                  <a:pt x="54059" y="13278"/>
                </a:cubicBezTo>
                <a:lnTo>
                  <a:pt x="53139" y="13013"/>
                </a:lnTo>
                <a:cubicBezTo>
                  <a:pt x="52824" y="12925"/>
                  <a:pt x="52509" y="12824"/>
                  <a:pt x="52294" y="12749"/>
                </a:cubicBezTo>
                <a:cubicBezTo>
                  <a:pt x="52168" y="12711"/>
                  <a:pt x="52055" y="12673"/>
                  <a:pt x="51942" y="12610"/>
                </a:cubicBezTo>
                <a:cubicBezTo>
                  <a:pt x="51488" y="12471"/>
                  <a:pt x="51047" y="12295"/>
                  <a:pt x="50593" y="12156"/>
                </a:cubicBezTo>
                <a:lnTo>
                  <a:pt x="50631" y="12156"/>
                </a:lnTo>
                <a:cubicBezTo>
                  <a:pt x="49787" y="11841"/>
                  <a:pt x="49484" y="11741"/>
                  <a:pt x="49182" y="11627"/>
                </a:cubicBezTo>
                <a:cubicBezTo>
                  <a:pt x="49101" y="11595"/>
                  <a:pt x="49080" y="11585"/>
                  <a:pt x="49085" y="11585"/>
                </a:cubicBezTo>
                <a:cubicBezTo>
                  <a:pt x="49091" y="11585"/>
                  <a:pt x="49142" y="11602"/>
                  <a:pt x="49157" y="11602"/>
                </a:cubicBezTo>
                <a:cubicBezTo>
                  <a:pt x="47922" y="11110"/>
                  <a:pt x="47808" y="11060"/>
                  <a:pt x="46775" y="10644"/>
                </a:cubicBezTo>
                <a:lnTo>
                  <a:pt x="46674" y="10594"/>
                </a:lnTo>
                <a:cubicBezTo>
                  <a:pt x="46397" y="10480"/>
                  <a:pt x="44935" y="9800"/>
                  <a:pt x="43751" y="9283"/>
                </a:cubicBezTo>
                <a:lnTo>
                  <a:pt x="43751" y="9283"/>
                </a:lnTo>
                <a:cubicBezTo>
                  <a:pt x="43781" y="9291"/>
                  <a:pt x="43806" y="9298"/>
                  <a:pt x="43832" y="9308"/>
                </a:cubicBezTo>
                <a:lnTo>
                  <a:pt x="43832" y="9308"/>
                </a:lnTo>
                <a:cubicBezTo>
                  <a:pt x="42503" y="8715"/>
                  <a:pt x="40732" y="7806"/>
                  <a:pt x="40235" y="7620"/>
                </a:cubicBezTo>
                <a:lnTo>
                  <a:pt x="39366" y="7217"/>
                </a:lnTo>
                <a:lnTo>
                  <a:pt x="39366" y="7217"/>
                </a:lnTo>
                <a:cubicBezTo>
                  <a:pt x="39743" y="7399"/>
                  <a:pt x="39847" y="7453"/>
                  <a:pt x="39835" y="7453"/>
                </a:cubicBezTo>
                <a:cubicBezTo>
                  <a:pt x="39819" y="7453"/>
                  <a:pt x="39559" y="7339"/>
                  <a:pt x="39544" y="7339"/>
                </a:cubicBezTo>
                <a:cubicBezTo>
                  <a:pt x="39538" y="7339"/>
                  <a:pt x="39564" y="7354"/>
                  <a:pt x="39643" y="7393"/>
                </a:cubicBezTo>
                <a:cubicBezTo>
                  <a:pt x="39314" y="7233"/>
                  <a:pt x="38844" y="6996"/>
                  <a:pt x="38853" y="6996"/>
                </a:cubicBezTo>
                <a:lnTo>
                  <a:pt x="38853" y="6996"/>
                </a:lnTo>
                <a:cubicBezTo>
                  <a:pt x="38855" y="6996"/>
                  <a:pt x="38913" y="7024"/>
                  <a:pt x="39051" y="7091"/>
                </a:cubicBezTo>
                <a:lnTo>
                  <a:pt x="39139" y="7129"/>
                </a:lnTo>
                <a:cubicBezTo>
                  <a:pt x="39149" y="7132"/>
                  <a:pt x="39156" y="7134"/>
                  <a:pt x="39158" y="7134"/>
                </a:cubicBezTo>
                <a:cubicBezTo>
                  <a:pt x="39201" y="7134"/>
                  <a:pt x="37742" y="6460"/>
                  <a:pt x="37778" y="6448"/>
                </a:cubicBezTo>
                <a:cubicBezTo>
                  <a:pt x="36682" y="5932"/>
                  <a:pt x="35586" y="5415"/>
                  <a:pt x="34502" y="4923"/>
                </a:cubicBezTo>
                <a:cubicBezTo>
                  <a:pt x="33406" y="4432"/>
                  <a:pt x="32335" y="3953"/>
                  <a:pt x="31276" y="3525"/>
                </a:cubicBezTo>
                <a:lnTo>
                  <a:pt x="31276" y="3525"/>
                </a:lnTo>
                <a:lnTo>
                  <a:pt x="31516" y="3651"/>
                </a:lnTo>
                <a:cubicBezTo>
                  <a:pt x="31264" y="3550"/>
                  <a:pt x="31024" y="3437"/>
                  <a:pt x="30772" y="3348"/>
                </a:cubicBezTo>
                <a:cubicBezTo>
                  <a:pt x="30680" y="3308"/>
                  <a:pt x="30617" y="3278"/>
                  <a:pt x="30627" y="3278"/>
                </a:cubicBezTo>
                <a:cubicBezTo>
                  <a:pt x="30639" y="3278"/>
                  <a:pt x="30755" y="3320"/>
                  <a:pt x="31049" y="3437"/>
                </a:cubicBezTo>
                <a:cubicBezTo>
                  <a:pt x="30911" y="3374"/>
                  <a:pt x="30684" y="3285"/>
                  <a:pt x="30495" y="3222"/>
                </a:cubicBezTo>
                <a:cubicBezTo>
                  <a:pt x="30293" y="3147"/>
                  <a:pt x="30142" y="3096"/>
                  <a:pt x="30129" y="3096"/>
                </a:cubicBezTo>
                <a:cubicBezTo>
                  <a:pt x="29833" y="2977"/>
                  <a:pt x="29741" y="2937"/>
                  <a:pt x="29753" y="2937"/>
                </a:cubicBezTo>
                <a:cubicBezTo>
                  <a:pt x="29778" y="2937"/>
                  <a:pt x="30265" y="3116"/>
                  <a:pt x="30276" y="3116"/>
                </a:cubicBezTo>
                <a:cubicBezTo>
                  <a:pt x="30278" y="3116"/>
                  <a:pt x="30265" y="3110"/>
                  <a:pt x="30230" y="3096"/>
                </a:cubicBezTo>
                <a:lnTo>
                  <a:pt x="29789" y="2933"/>
                </a:lnTo>
                <a:lnTo>
                  <a:pt x="29789" y="2933"/>
                </a:lnTo>
                <a:lnTo>
                  <a:pt x="29890" y="2970"/>
                </a:lnTo>
                <a:cubicBezTo>
                  <a:pt x="29537" y="2844"/>
                  <a:pt x="29499" y="2844"/>
                  <a:pt x="28857" y="2605"/>
                </a:cubicBezTo>
                <a:cubicBezTo>
                  <a:pt x="28454" y="2454"/>
                  <a:pt x="28655" y="2517"/>
                  <a:pt x="28491" y="2454"/>
                </a:cubicBezTo>
                <a:lnTo>
                  <a:pt x="28441" y="2441"/>
                </a:lnTo>
                <a:lnTo>
                  <a:pt x="28239" y="2365"/>
                </a:lnTo>
                <a:cubicBezTo>
                  <a:pt x="27924" y="2265"/>
                  <a:pt x="27609" y="2139"/>
                  <a:pt x="27282" y="2038"/>
                </a:cubicBezTo>
                <a:lnTo>
                  <a:pt x="27282" y="2038"/>
                </a:lnTo>
                <a:cubicBezTo>
                  <a:pt x="27408" y="2088"/>
                  <a:pt x="27534" y="2139"/>
                  <a:pt x="27660" y="2189"/>
                </a:cubicBezTo>
                <a:cubicBezTo>
                  <a:pt x="27358" y="2091"/>
                  <a:pt x="27037" y="1988"/>
                  <a:pt x="27024" y="1988"/>
                </a:cubicBezTo>
                <a:cubicBezTo>
                  <a:pt x="27018" y="1988"/>
                  <a:pt x="27067" y="2006"/>
                  <a:pt x="27193" y="2050"/>
                </a:cubicBezTo>
                <a:cubicBezTo>
                  <a:pt x="27030" y="2000"/>
                  <a:pt x="26727" y="1899"/>
                  <a:pt x="26362" y="1773"/>
                </a:cubicBezTo>
                <a:cubicBezTo>
                  <a:pt x="25984" y="1635"/>
                  <a:pt x="25543" y="1521"/>
                  <a:pt x="25102" y="1395"/>
                </a:cubicBezTo>
                <a:lnTo>
                  <a:pt x="23879" y="1068"/>
                </a:lnTo>
                <a:lnTo>
                  <a:pt x="23161" y="904"/>
                </a:lnTo>
                <a:lnTo>
                  <a:pt x="22708" y="803"/>
                </a:lnTo>
                <a:lnTo>
                  <a:pt x="22229" y="702"/>
                </a:lnTo>
                <a:cubicBezTo>
                  <a:pt x="21914" y="652"/>
                  <a:pt x="21573" y="564"/>
                  <a:pt x="21195" y="513"/>
                </a:cubicBezTo>
                <a:lnTo>
                  <a:pt x="21195" y="513"/>
                </a:lnTo>
                <a:cubicBezTo>
                  <a:pt x="21288" y="526"/>
                  <a:pt x="21362" y="546"/>
                  <a:pt x="21320" y="546"/>
                </a:cubicBezTo>
                <a:cubicBezTo>
                  <a:pt x="21281" y="546"/>
                  <a:pt x="21143" y="530"/>
                  <a:pt x="20830" y="475"/>
                </a:cubicBezTo>
                <a:cubicBezTo>
                  <a:pt x="20956" y="475"/>
                  <a:pt x="20654" y="412"/>
                  <a:pt x="20263" y="349"/>
                </a:cubicBezTo>
                <a:cubicBezTo>
                  <a:pt x="19885" y="288"/>
                  <a:pt x="19413" y="239"/>
                  <a:pt x="19143" y="190"/>
                </a:cubicBezTo>
                <a:lnTo>
                  <a:pt x="19143" y="190"/>
                </a:lnTo>
                <a:cubicBezTo>
                  <a:pt x="18945" y="174"/>
                  <a:pt x="17979" y="84"/>
                  <a:pt x="17850" y="84"/>
                </a:cubicBezTo>
                <a:cubicBezTo>
                  <a:pt x="17813" y="84"/>
                  <a:pt x="17844" y="91"/>
                  <a:pt x="17982" y="110"/>
                </a:cubicBezTo>
                <a:cubicBezTo>
                  <a:pt x="17440" y="60"/>
                  <a:pt x="17957" y="85"/>
                  <a:pt x="17541" y="47"/>
                </a:cubicBezTo>
                <a:cubicBezTo>
                  <a:pt x="17012" y="16"/>
                  <a:pt x="16483" y="1"/>
                  <a:pt x="1595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33"/>
          <p:cNvSpPr txBox="1"/>
          <p:nvPr>
            <p:ph type="title"/>
          </p:nvPr>
        </p:nvSpPr>
        <p:spPr>
          <a:xfrm>
            <a:off x="2643450" y="361075"/>
            <a:ext cx="3857100" cy="10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Our Goal</a:t>
            </a:r>
            <a:endParaRPr sz="4100">
              <a:solidFill>
                <a:schemeClr val="accent1"/>
              </a:solidFill>
            </a:endParaRPr>
          </a:p>
        </p:txBody>
      </p:sp>
      <p:sp>
        <p:nvSpPr>
          <p:cNvPr id="2437" name="Google Shape;2437;p33"/>
          <p:cNvSpPr txBox="1"/>
          <p:nvPr>
            <p:ph idx="1" type="subTitle"/>
          </p:nvPr>
        </p:nvSpPr>
        <p:spPr>
          <a:xfrm>
            <a:off x="2182050" y="1100100"/>
            <a:ext cx="47799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goal of this project was to </a:t>
            </a:r>
            <a:r>
              <a:rPr lang="en"/>
              <a:t>receive</a:t>
            </a:r>
            <a:r>
              <a:rPr lang="en"/>
              <a:t> a message in morse code through </a:t>
            </a:r>
            <a:r>
              <a:rPr lang="en"/>
              <a:t>button presses</a:t>
            </a:r>
            <a:r>
              <a:rPr lang="en"/>
              <a:t> and display the decoded </a:t>
            </a:r>
            <a:r>
              <a:rPr lang="en"/>
              <a:t>message</a:t>
            </a:r>
            <a:r>
              <a:rPr lang="en"/>
              <a:t> on a screen.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Eg. Sharing a message to a long-distance friend</a:t>
            </a:r>
            <a:endParaRPr/>
          </a:p>
        </p:txBody>
      </p:sp>
      <p:grpSp>
        <p:nvGrpSpPr>
          <p:cNvPr id="2438" name="Google Shape;2438;p33"/>
          <p:cNvGrpSpPr/>
          <p:nvPr/>
        </p:nvGrpSpPr>
        <p:grpSpPr>
          <a:xfrm flipH="1">
            <a:off x="-950387" y="4003675"/>
            <a:ext cx="2643375" cy="1054400"/>
            <a:chOff x="428375" y="4336500"/>
            <a:chExt cx="2643375" cy="1054400"/>
          </a:xfrm>
        </p:grpSpPr>
        <p:sp>
          <p:nvSpPr>
            <p:cNvPr id="2439" name="Google Shape;2439;p33"/>
            <p:cNvSpPr/>
            <p:nvPr/>
          </p:nvSpPr>
          <p:spPr>
            <a:xfrm>
              <a:off x="3020375" y="4946700"/>
              <a:ext cx="27450" cy="3475"/>
            </a:xfrm>
            <a:custGeom>
              <a:rect b="b" l="l" r="r" t="t"/>
              <a:pathLst>
                <a:path extrusionOk="0" h="139" w="1098">
                  <a:moveTo>
                    <a:pt x="64" y="0"/>
                  </a:moveTo>
                  <a:cubicBezTo>
                    <a:pt x="1" y="0"/>
                    <a:pt x="366" y="51"/>
                    <a:pt x="429" y="63"/>
                  </a:cubicBezTo>
                  <a:lnTo>
                    <a:pt x="1044" y="133"/>
                  </a:lnTo>
                  <a:lnTo>
                    <a:pt x="1044" y="133"/>
                  </a:lnTo>
                  <a:cubicBezTo>
                    <a:pt x="694" y="92"/>
                    <a:pt x="100" y="12"/>
                    <a:pt x="64" y="0"/>
                  </a:cubicBezTo>
                  <a:close/>
                  <a:moveTo>
                    <a:pt x="1044" y="133"/>
                  </a:moveTo>
                  <a:lnTo>
                    <a:pt x="1044" y="133"/>
                  </a:lnTo>
                  <a:cubicBezTo>
                    <a:pt x="1063" y="135"/>
                    <a:pt x="1080" y="137"/>
                    <a:pt x="1097" y="139"/>
                  </a:cubicBezTo>
                  <a:lnTo>
                    <a:pt x="1044" y="13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3005900" y="4945425"/>
              <a:ext cx="25625" cy="2975"/>
            </a:xfrm>
            <a:custGeom>
              <a:rect b="b" l="l" r="r" t="t"/>
              <a:pathLst>
                <a:path extrusionOk="0" h="119" w="1025">
                  <a:moveTo>
                    <a:pt x="0" y="1"/>
                  </a:moveTo>
                  <a:lnTo>
                    <a:pt x="0" y="1"/>
                  </a:lnTo>
                  <a:cubicBezTo>
                    <a:pt x="732" y="92"/>
                    <a:pt x="980" y="118"/>
                    <a:pt x="1016" y="118"/>
                  </a:cubicBezTo>
                  <a:cubicBezTo>
                    <a:pt x="1024" y="118"/>
                    <a:pt x="1021" y="117"/>
                    <a:pt x="1008" y="1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2914850" y="4934400"/>
              <a:ext cx="25550" cy="2550"/>
            </a:xfrm>
            <a:custGeom>
              <a:rect b="b" l="l" r="r" t="t"/>
              <a:pathLst>
                <a:path extrusionOk="0" h="102" w="1022">
                  <a:moveTo>
                    <a:pt x="1" y="1"/>
                  </a:moveTo>
                  <a:lnTo>
                    <a:pt x="442" y="51"/>
                  </a:lnTo>
                  <a:lnTo>
                    <a:pt x="1021" y="102"/>
                  </a:lnTo>
                  <a:lnTo>
                    <a:pt x="1021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2813425" y="4924325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2791050" y="4922750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2943525" y="4937875"/>
              <a:ext cx="19550" cy="2550"/>
            </a:xfrm>
            <a:custGeom>
              <a:rect b="b" l="l" r="r" t="t"/>
              <a:pathLst>
                <a:path extrusionOk="0" h="102" w="782">
                  <a:moveTo>
                    <a:pt x="0" y="0"/>
                  </a:moveTo>
                  <a:lnTo>
                    <a:pt x="391" y="51"/>
                  </a:lnTo>
                  <a:lnTo>
                    <a:pt x="782" y="101"/>
                  </a:lnTo>
                  <a:cubicBezTo>
                    <a:pt x="706" y="89"/>
                    <a:pt x="555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2931875" y="4936925"/>
              <a:ext cx="21750" cy="2550"/>
            </a:xfrm>
            <a:custGeom>
              <a:rect b="b" l="l" r="r" t="t"/>
              <a:pathLst>
                <a:path extrusionOk="0" h="102" w="870">
                  <a:moveTo>
                    <a:pt x="0" y="1"/>
                  </a:moveTo>
                  <a:lnTo>
                    <a:pt x="857" y="101"/>
                  </a:lnTo>
                  <a:lnTo>
                    <a:pt x="870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2963375" y="4940400"/>
              <a:ext cx="2525" cy="325"/>
            </a:xfrm>
            <a:custGeom>
              <a:rect b="b" l="l" r="r" t="t"/>
              <a:pathLst>
                <a:path extrusionOk="0" h="13" w="101">
                  <a:moveTo>
                    <a:pt x="0" y="0"/>
                  </a:moveTo>
                  <a:lnTo>
                    <a:pt x="36" y="5"/>
                  </a:lnTo>
                  <a:lnTo>
                    <a:pt x="36" y="5"/>
                  </a:lnTo>
                  <a:cubicBezTo>
                    <a:pt x="22" y="2"/>
                    <a:pt x="10" y="0"/>
                    <a:pt x="0" y="0"/>
                  </a:cubicBezTo>
                  <a:close/>
                  <a:moveTo>
                    <a:pt x="36" y="5"/>
                  </a:moveTo>
                  <a:cubicBezTo>
                    <a:pt x="56" y="8"/>
                    <a:pt x="78" y="13"/>
                    <a:pt x="101" y="13"/>
                  </a:cubicBezTo>
                  <a:lnTo>
                    <a:pt x="36" y="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3043000" y="4950825"/>
              <a:ext cx="28750" cy="3150"/>
            </a:xfrm>
            <a:custGeom>
              <a:rect b="b" l="l" r="r" t="t"/>
              <a:pathLst>
                <a:path extrusionOk="0" h="126" w="1150">
                  <a:moveTo>
                    <a:pt x="24" y="1"/>
                  </a:moveTo>
                  <a:cubicBezTo>
                    <a:pt x="1" y="1"/>
                    <a:pt x="130" y="21"/>
                    <a:pt x="520" y="75"/>
                  </a:cubicBezTo>
                  <a:cubicBezTo>
                    <a:pt x="621" y="75"/>
                    <a:pt x="723" y="80"/>
                    <a:pt x="823" y="89"/>
                  </a:cubicBezTo>
                  <a:lnTo>
                    <a:pt x="823" y="89"/>
                  </a:lnTo>
                  <a:cubicBezTo>
                    <a:pt x="459" y="48"/>
                    <a:pt x="61" y="1"/>
                    <a:pt x="24" y="1"/>
                  </a:cubicBezTo>
                  <a:close/>
                  <a:moveTo>
                    <a:pt x="823" y="89"/>
                  </a:moveTo>
                  <a:cubicBezTo>
                    <a:pt x="940" y="102"/>
                    <a:pt x="1053" y="115"/>
                    <a:pt x="1150" y="125"/>
                  </a:cubicBezTo>
                  <a:cubicBezTo>
                    <a:pt x="1044" y="112"/>
                    <a:pt x="934" y="99"/>
                    <a:pt x="823" y="8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2977850" y="4942600"/>
              <a:ext cx="28700" cy="3175"/>
            </a:xfrm>
            <a:custGeom>
              <a:rect b="b" l="l" r="r" t="t"/>
              <a:pathLst>
                <a:path extrusionOk="0" h="127" w="1148">
                  <a:moveTo>
                    <a:pt x="1" y="0"/>
                  </a:moveTo>
                  <a:lnTo>
                    <a:pt x="1046" y="123"/>
                  </a:lnTo>
                  <a:lnTo>
                    <a:pt x="1046" y="123"/>
                  </a:lnTo>
                  <a:cubicBezTo>
                    <a:pt x="1015" y="118"/>
                    <a:pt x="973" y="110"/>
                    <a:pt x="993" y="110"/>
                  </a:cubicBezTo>
                  <a:cubicBezTo>
                    <a:pt x="994" y="110"/>
                    <a:pt x="994" y="110"/>
                    <a:pt x="995" y="110"/>
                  </a:cubicBezTo>
                  <a:lnTo>
                    <a:pt x="995" y="110"/>
                  </a:lnTo>
                  <a:lnTo>
                    <a:pt x="1" y="0"/>
                  </a:lnTo>
                  <a:close/>
                  <a:moveTo>
                    <a:pt x="1046" y="123"/>
                  </a:moveTo>
                  <a:cubicBezTo>
                    <a:pt x="1057" y="125"/>
                    <a:pt x="1067" y="126"/>
                    <a:pt x="1072" y="126"/>
                  </a:cubicBezTo>
                  <a:lnTo>
                    <a:pt x="1046" y="123"/>
                  </a:lnTo>
                  <a:close/>
                  <a:moveTo>
                    <a:pt x="995" y="110"/>
                  </a:moveTo>
                  <a:lnTo>
                    <a:pt x="1147" y="126"/>
                  </a:lnTo>
                  <a:cubicBezTo>
                    <a:pt x="1053" y="114"/>
                    <a:pt x="1010" y="110"/>
                    <a:pt x="995" y="1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2964950" y="4941025"/>
              <a:ext cx="12925" cy="1600"/>
            </a:xfrm>
            <a:custGeom>
              <a:rect b="b" l="l" r="r" t="t"/>
              <a:pathLst>
                <a:path extrusionOk="0" h="64" w="517">
                  <a:moveTo>
                    <a:pt x="0" y="0"/>
                  </a:moveTo>
                  <a:lnTo>
                    <a:pt x="517" y="63"/>
                  </a:lnTo>
                  <a:lnTo>
                    <a:pt x="1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2798600" y="4924000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2891225" y="4932525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2657475" y="4914250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2843350" y="4928100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2751675" y="4919925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2885875" y="4931975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2872000" y="4930625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2584575" y="4912750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2660325" y="4914250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2721125" y="4918025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3024075" y="4949375"/>
              <a:ext cx="4525" cy="500"/>
            </a:xfrm>
            <a:custGeom>
              <a:rect b="b" l="l" r="r" t="t"/>
              <a:pathLst>
                <a:path extrusionOk="0" h="20" w="181">
                  <a:moveTo>
                    <a:pt x="3" y="0"/>
                  </a:moveTo>
                  <a:cubicBezTo>
                    <a:pt x="1" y="0"/>
                    <a:pt x="48" y="7"/>
                    <a:pt x="118" y="19"/>
                  </a:cubicBezTo>
                  <a:lnTo>
                    <a:pt x="181" y="19"/>
                  </a:lnTo>
                  <a:cubicBezTo>
                    <a:pt x="55" y="7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2981725" y="4943525"/>
              <a:ext cx="59225" cy="7750"/>
            </a:xfrm>
            <a:custGeom>
              <a:rect b="b" l="l" r="r" t="t"/>
              <a:pathLst>
                <a:path extrusionOk="0" h="310" w="2369">
                  <a:moveTo>
                    <a:pt x="11" y="0"/>
                  </a:moveTo>
                  <a:cubicBezTo>
                    <a:pt x="0" y="0"/>
                    <a:pt x="73" y="11"/>
                    <a:pt x="201" y="28"/>
                  </a:cubicBezTo>
                  <a:lnTo>
                    <a:pt x="201" y="28"/>
                  </a:lnTo>
                  <a:cubicBezTo>
                    <a:pt x="139" y="19"/>
                    <a:pt x="82" y="11"/>
                    <a:pt x="22" y="1"/>
                  </a:cubicBezTo>
                  <a:cubicBezTo>
                    <a:pt x="16" y="1"/>
                    <a:pt x="13" y="0"/>
                    <a:pt x="11" y="0"/>
                  </a:cubicBezTo>
                  <a:close/>
                  <a:moveTo>
                    <a:pt x="201" y="28"/>
                  </a:moveTo>
                  <a:lnTo>
                    <a:pt x="201" y="28"/>
                  </a:lnTo>
                  <a:cubicBezTo>
                    <a:pt x="389" y="55"/>
                    <a:pt x="613" y="86"/>
                    <a:pt x="1030" y="152"/>
                  </a:cubicBezTo>
                  <a:cubicBezTo>
                    <a:pt x="1181" y="165"/>
                    <a:pt x="1295" y="178"/>
                    <a:pt x="1786" y="241"/>
                  </a:cubicBezTo>
                  <a:cubicBezTo>
                    <a:pt x="1931" y="258"/>
                    <a:pt x="1975" y="264"/>
                    <a:pt x="1972" y="264"/>
                  </a:cubicBezTo>
                  <a:cubicBezTo>
                    <a:pt x="1967" y="264"/>
                    <a:pt x="1852" y="251"/>
                    <a:pt x="1819" y="251"/>
                  </a:cubicBezTo>
                  <a:cubicBezTo>
                    <a:pt x="1812" y="251"/>
                    <a:pt x="1809" y="252"/>
                    <a:pt x="1812" y="253"/>
                  </a:cubicBezTo>
                  <a:cubicBezTo>
                    <a:pt x="1994" y="269"/>
                    <a:pt x="2349" y="310"/>
                    <a:pt x="2361" y="310"/>
                  </a:cubicBezTo>
                  <a:cubicBezTo>
                    <a:pt x="2368" y="310"/>
                    <a:pt x="2255" y="295"/>
                    <a:pt x="1912" y="253"/>
                  </a:cubicBezTo>
                  <a:lnTo>
                    <a:pt x="1774" y="228"/>
                  </a:lnTo>
                  <a:cubicBezTo>
                    <a:pt x="1203" y="159"/>
                    <a:pt x="525" y="72"/>
                    <a:pt x="201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2844300" y="4929050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2633550" y="4912975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2583775" y="4910775"/>
              <a:ext cx="14825" cy="6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1402125" y="4886525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3"/>
            <p:cNvSpPr/>
            <p:nvPr/>
          </p:nvSpPr>
          <p:spPr>
            <a:xfrm>
              <a:off x="1324625" y="4939550"/>
              <a:ext cx="2875" cy="3375"/>
            </a:xfrm>
            <a:custGeom>
              <a:rect b="b" l="l" r="r" t="t"/>
              <a:pathLst>
                <a:path extrusionOk="0" h="135" w="115">
                  <a:moveTo>
                    <a:pt x="109" y="0"/>
                  </a:moveTo>
                  <a:cubicBezTo>
                    <a:pt x="106" y="0"/>
                    <a:pt x="88" y="18"/>
                    <a:pt x="51" y="59"/>
                  </a:cubicBezTo>
                  <a:lnTo>
                    <a:pt x="0" y="135"/>
                  </a:lnTo>
                  <a:cubicBezTo>
                    <a:pt x="73" y="55"/>
                    <a:pt x="114" y="0"/>
                    <a:pt x="1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2754200" y="5165000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1959700" y="4867300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1922850" y="4871725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1839675" y="5039275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2109975" y="5092225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1370625" y="4902900"/>
              <a:ext cx="9475" cy="5375"/>
            </a:xfrm>
            <a:custGeom>
              <a:rect b="b" l="l" r="r" t="t"/>
              <a:pathLst>
                <a:path extrusionOk="0" h="215" w="379">
                  <a:moveTo>
                    <a:pt x="366" y="1"/>
                  </a:moveTo>
                  <a:cubicBezTo>
                    <a:pt x="240" y="64"/>
                    <a:pt x="114" y="127"/>
                    <a:pt x="0" y="215"/>
                  </a:cubicBezTo>
                  <a:cubicBezTo>
                    <a:pt x="265" y="51"/>
                    <a:pt x="378" y="1"/>
                    <a:pt x="3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2122575" y="5130350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700575" y="4898450"/>
              <a:ext cx="1800" cy="3850"/>
            </a:xfrm>
            <a:custGeom>
              <a:rect b="b" l="l" r="r" t="t"/>
              <a:pathLst>
                <a:path extrusionOk="0" h="154" w="72">
                  <a:moveTo>
                    <a:pt x="65" y="1"/>
                  </a:moveTo>
                  <a:cubicBezTo>
                    <a:pt x="65" y="1"/>
                    <a:pt x="64" y="1"/>
                    <a:pt x="63" y="2"/>
                  </a:cubicBezTo>
                  <a:lnTo>
                    <a:pt x="0" y="153"/>
                  </a:lnTo>
                  <a:cubicBezTo>
                    <a:pt x="46" y="61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3"/>
            <p:cNvSpPr/>
            <p:nvPr/>
          </p:nvSpPr>
          <p:spPr>
            <a:xfrm>
              <a:off x="547150" y="4434775"/>
              <a:ext cx="15775" cy="14850"/>
            </a:xfrm>
            <a:custGeom>
              <a:rect b="b" l="l" r="r" t="t"/>
              <a:pathLst>
                <a:path extrusionOk="0" h="594" w="631">
                  <a:moveTo>
                    <a:pt x="0" y="1"/>
                  </a:moveTo>
                  <a:lnTo>
                    <a:pt x="631" y="593"/>
                  </a:lnTo>
                  <a:cubicBezTo>
                    <a:pt x="404" y="366"/>
                    <a:pt x="152" y="139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3"/>
            <p:cNvSpPr/>
            <p:nvPr/>
          </p:nvSpPr>
          <p:spPr>
            <a:xfrm>
              <a:off x="2371125" y="4911625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3"/>
            <p:cNvSpPr/>
            <p:nvPr/>
          </p:nvSpPr>
          <p:spPr>
            <a:xfrm>
              <a:off x="2424050" y="4910475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3"/>
            <p:cNvSpPr/>
            <p:nvPr/>
          </p:nvSpPr>
          <p:spPr>
            <a:xfrm>
              <a:off x="2245050" y="5236400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3"/>
            <p:cNvSpPr/>
            <p:nvPr/>
          </p:nvSpPr>
          <p:spPr>
            <a:xfrm>
              <a:off x="2373650" y="4910775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3"/>
            <p:cNvSpPr/>
            <p:nvPr/>
          </p:nvSpPr>
          <p:spPr>
            <a:xfrm>
              <a:off x="2386550" y="4910150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3"/>
            <p:cNvSpPr/>
            <p:nvPr/>
          </p:nvSpPr>
          <p:spPr>
            <a:xfrm>
              <a:off x="2354425" y="4911725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3"/>
            <p:cNvSpPr/>
            <p:nvPr/>
          </p:nvSpPr>
          <p:spPr>
            <a:xfrm>
              <a:off x="1158850" y="5388975"/>
              <a:ext cx="10500" cy="500"/>
            </a:xfrm>
            <a:custGeom>
              <a:rect b="b" l="l" r="r" t="t"/>
              <a:pathLst>
                <a:path extrusionOk="0" h="20" w="420">
                  <a:moveTo>
                    <a:pt x="306" y="1"/>
                  </a:moveTo>
                  <a:cubicBezTo>
                    <a:pt x="66" y="13"/>
                    <a:pt x="0" y="20"/>
                    <a:pt x="41" y="20"/>
                  </a:cubicBezTo>
                  <a:cubicBezTo>
                    <a:pt x="82" y="20"/>
                    <a:pt x="230" y="13"/>
                    <a:pt x="4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3"/>
            <p:cNvSpPr/>
            <p:nvPr/>
          </p:nvSpPr>
          <p:spPr>
            <a:xfrm>
              <a:off x="2577775" y="4970325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3"/>
            <p:cNvSpPr/>
            <p:nvPr/>
          </p:nvSpPr>
          <p:spPr>
            <a:xfrm>
              <a:off x="2539025" y="4953950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3"/>
            <p:cNvSpPr/>
            <p:nvPr/>
          </p:nvSpPr>
          <p:spPr>
            <a:xfrm>
              <a:off x="453575" y="4356350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3"/>
            <p:cNvSpPr/>
            <p:nvPr/>
          </p:nvSpPr>
          <p:spPr>
            <a:xfrm>
              <a:off x="1942050" y="4871400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3"/>
            <p:cNvSpPr/>
            <p:nvPr/>
          </p:nvSpPr>
          <p:spPr>
            <a:xfrm>
              <a:off x="1839050" y="5037100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3"/>
            <p:cNvSpPr/>
            <p:nvPr/>
          </p:nvSpPr>
          <p:spPr>
            <a:xfrm>
              <a:off x="2392550" y="5302025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3"/>
            <p:cNvSpPr/>
            <p:nvPr/>
          </p:nvSpPr>
          <p:spPr>
            <a:xfrm>
              <a:off x="2468475" y="4908575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3"/>
            <p:cNvSpPr/>
            <p:nvPr/>
          </p:nvSpPr>
          <p:spPr>
            <a:xfrm>
              <a:off x="2708975" y="4918925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3"/>
            <p:cNvSpPr/>
            <p:nvPr/>
          </p:nvSpPr>
          <p:spPr>
            <a:xfrm>
              <a:off x="2518250" y="4910150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3"/>
            <p:cNvSpPr/>
            <p:nvPr/>
          </p:nvSpPr>
          <p:spPr>
            <a:xfrm>
              <a:off x="2558250" y="4911100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3"/>
            <p:cNvSpPr/>
            <p:nvPr/>
          </p:nvSpPr>
          <p:spPr>
            <a:xfrm>
              <a:off x="2314900" y="4914525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3"/>
            <p:cNvSpPr/>
            <p:nvPr/>
          </p:nvSpPr>
          <p:spPr>
            <a:xfrm>
              <a:off x="2516025" y="4911100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3"/>
            <p:cNvSpPr/>
            <p:nvPr/>
          </p:nvSpPr>
          <p:spPr>
            <a:xfrm>
              <a:off x="2389700" y="4911100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3"/>
            <p:cNvSpPr/>
            <p:nvPr/>
          </p:nvSpPr>
          <p:spPr>
            <a:xfrm>
              <a:off x="2426575" y="4910475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3"/>
            <p:cNvSpPr/>
            <p:nvPr/>
          </p:nvSpPr>
          <p:spPr>
            <a:xfrm>
              <a:off x="2464375" y="4910775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3"/>
            <p:cNvSpPr/>
            <p:nvPr/>
          </p:nvSpPr>
          <p:spPr>
            <a:xfrm>
              <a:off x="2111725" y="5034800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3"/>
            <p:cNvSpPr/>
            <p:nvPr/>
          </p:nvSpPr>
          <p:spPr>
            <a:xfrm>
              <a:off x="2172975" y="4967475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3"/>
            <p:cNvSpPr/>
            <p:nvPr/>
          </p:nvSpPr>
          <p:spPr>
            <a:xfrm>
              <a:off x="2115300" y="5022875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3"/>
            <p:cNvSpPr/>
            <p:nvPr/>
          </p:nvSpPr>
          <p:spPr>
            <a:xfrm>
              <a:off x="2431300" y="5314000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3"/>
            <p:cNvSpPr/>
            <p:nvPr/>
          </p:nvSpPr>
          <p:spPr>
            <a:xfrm>
              <a:off x="2750575" y="5170125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3"/>
            <p:cNvSpPr/>
            <p:nvPr/>
          </p:nvSpPr>
          <p:spPr>
            <a:xfrm>
              <a:off x="2752300" y="5197450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3"/>
            <p:cNvSpPr/>
            <p:nvPr/>
          </p:nvSpPr>
          <p:spPr>
            <a:xfrm>
              <a:off x="461775" y="4362025"/>
              <a:ext cx="18625" cy="15450"/>
            </a:xfrm>
            <a:custGeom>
              <a:rect b="b" l="l" r="r" t="t"/>
              <a:pathLst>
                <a:path extrusionOk="0" h="618" w="745">
                  <a:moveTo>
                    <a:pt x="1" y="0"/>
                  </a:moveTo>
                  <a:lnTo>
                    <a:pt x="479" y="403"/>
                  </a:lnTo>
                  <a:lnTo>
                    <a:pt x="744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3"/>
            <p:cNvSpPr/>
            <p:nvPr/>
          </p:nvSpPr>
          <p:spPr>
            <a:xfrm>
              <a:off x="428375" y="4336500"/>
              <a:ext cx="15775" cy="12625"/>
            </a:xfrm>
            <a:custGeom>
              <a:rect b="b" l="l" r="r" t="t"/>
              <a:pathLst>
                <a:path extrusionOk="0" h="505" w="631">
                  <a:moveTo>
                    <a:pt x="1" y="0"/>
                  </a:moveTo>
                  <a:cubicBezTo>
                    <a:pt x="177" y="139"/>
                    <a:pt x="505" y="391"/>
                    <a:pt x="631" y="504"/>
                  </a:cubicBezTo>
                  <a:lnTo>
                    <a:pt x="480" y="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3"/>
            <p:cNvSpPr/>
            <p:nvPr/>
          </p:nvSpPr>
          <p:spPr>
            <a:xfrm>
              <a:off x="1421325" y="5032375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3"/>
            <p:cNvSpPr/>
            <p:nvPr/>
          </p:nvSpPr>
          <p:spPr>
            <a:xfrm>
              <a:off x="1425750" y="4881800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3"/>
            <p:cNvSpPr/>
            <p:nvPr/>
          </p:nvSpPr>
          <p:spPr>
            <a:xfrm>
              <a:off x="1668300" y="4893450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09" name="Google Shape;25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125" y="2545050"/>
            <a:ext cx="1779252" cy="251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Google Shape;25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650" y="2545050"/>
            <a:ext cx="1779252" cy="251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11" name="Google Shape;2511;p33"/>
          <p:cNvSpPr/>
          <p:nvPr/>
        </p:nvSpPr>
        <p:spPr>
          <a:xfrm>
            <a:off x="771825" y="1879850"/>
            <a:ext cx="1497300" cy="845700"/>
          </a:xfrm>
          <a:prstGeom prst="wedgeRoundRectCallout">
            <a:avLst>
              <a:gd fmla="val -37" name="adj1"/>
              <a:gd fmla="val 7078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…. . ._.. ._.. ___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12" name="Google Shape;2512;p33"/>
          <p:cNvSpPr/>
          <p:nvPr/>
        </p:nvSpPr>
        <p:spPr>
          <a:xfrm flipH="1">
            <a:off x="7232275" y="1879850"/>
            <a:ext cx="1497300" cy="845700"/>
          </a:xfrm>
          <a:prstGeom prst="wedgeRoundRectCallout">
            <a:avLst>
              <a:gd fmla="val -37" name="adj1"/>
              <a:gd fmla="val 7078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Hello!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13" name="Google Shape;2513;p33"/>
          <p:cNvCxnSpPr/>
          <p:nvPr/>
        </p:nvCxnSpPr>
        <p:spPr>
          <a:xfrm flipH="1" rot="10800000">
            <a:off x="2835525" y="2964725"/>
            <a:ext cx="3764100" cy="20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7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8" name="Google Shape;25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75" y="985850"/>
            <a:ext cx="2005275" cy="16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9" name="Google Shape;2519;p34"/>
          <p:cNvSpPr txBox="1"/>
          <p:nvPr/>
        </p:nvSpPr>
        <p:spPr>
          <a:xfrm>
            <a:off x="306825" y="308750"/>
            <a:ext cx="369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AutoNum type="arabicPeriod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Enter your morse code message into the FPGA board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520" name="Google Shape;25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975" y="1797000"/>
            <a:ext cx="1691526" cy="132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1" name="Google Shape;252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046375" y="1797000"/>
            <a:ext cx="1337975" cy="12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2" name="Google Shape;2522;p34"/>
          <p:cNvSpPr txBox="1"/>
          <p:nvPr/>
        </p:nvSpPr>
        <p:spPr>
          <a:xfrm>
            <a:off x="7432725" y="2123163"/>
            <a:ext cx="127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DECODED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MESSAGE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23" name="Google Shape;2523;p34"/>
          <p:cNvSpPr txBox="1"/>
          <p:nvPr/>
        </p:nvSpPr>
        <p:spPr>
          <a:xfrm>
            <a:off x="4216425" y="1410950"/>
            <a:ext cx="399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2. Decode the morse code input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2524" name="Google Shape;2524;p34"/>
          <p:cNvGrpSpPr/>
          <p:nvPr/>
        </p:nvGrpSpPr>
        <p:grpSpPr>
          <a:xfrm>
            <a:off x="277176" y="3459160"/>
            <a:ext cx="2157787" cy="1542234"/>
            <a:chOff x="152400" y="2830200"/>
            <a:chExt cx="2873219" cy="2160900"/>
          </a:xfrm>
        </p:grpSpPr>
        <p:sp>
          <p:nvSpPr>
            <p:cNvPr id="2525" name="Google Shape;2525;p34"/>
            <p:cNvSpPr/>
            <p:nvPr/>
          </p:nvSpPr>
          <p:spPr>
            <a:xfrm>
              <a:off x="334575" y="2968025"/>
              <a:ext cx="2530200" cy="1368300"/>
            </a:xfrm>
            <a:prstGeom prst="roundRect">
              <a:avLst>
                <a:gd fmla="val 709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pic>
          <p:nvPicPr>
            <p:cNvPr id="2526" name="Google Shape;2526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2400" y="2830200"/>
              <a:ext cx="2873219" cy="2160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7" name="Google Shape;2527;p34"/>
          <p:cNvSpPr txBox="1"/>
          <p:nvPr/>
        </p:nvSpPr>
        <p:spPr>
          <a:xfrm>
            <a:off x="348425" y="3063700"/>
            <a:ext cx="399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3. Display the decoded message on the VGA.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p35"/>
          <p:cNvSpPr txBox="1"/>
          <p:nvPr>
            <p:ph type="title"/>
          </p:nvPr>
        </p:nvSpPr>
        <p:spPr>
          <a:xfrm>
            <a:off x="1386138" y="121975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Translator Functionality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33" name="Google Shape;2533;p35"/>
          <p:cNvSpPr txBox="1"/>
          <p:nvPr>
            <p:ph idx="1" type="subTitle"/>
          </p:nvPr>
        </p:nvSpPr>
        <p:spPr>
          <a:xfrm>
            <a:off x="1504363" y="1643612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 the button input and identify each letter in morse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35"/>
          <p:cNvSpPr txBox="1"/>
          <p:nvPr>
            <p:ph idx="2" type="subTitle"/>
          </p:nvPr>
        </p:nvSpPr>
        <p:spPr>
          <a:xfrm>
            <a:off x="1504363" y="1158188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2535" name="Google Shape;2535;p35"/>
          <p:cNvSpPr txBox="1"/>
          <p:nvPr>
            <p:ph idx="3" type="subTitle"/>
          </p:nvPr>
        </p:nvSpPr>
        <p:spPr>
          <a:xfrm>
            <a:off x="4765913" y="1625137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Assign each letter with its corresponding letter in the alphabet.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35"/>
          <p:cNvSpPr txBox="1"/>
          <p:nvPr>
            <p:ph idx="4" type="subTitle"/>
          </p:nvPr>
        </p:nvSpPr>
        <p:spPr>
          <a:xfrm>
            <a:off x="4765913" y="1139713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Decoder</a:t>
            </a:r>
            <a:endParaRPr/>
          </a:p>
        </p:txBody>
      </p:sp>
      <p:sp>
        <p:nvSpPr>
          <p:cNvPr id="2537" name="Google Shape;2537;p35"/>
          <p:cNvSpPr txBox="1"/>
          <p:nvPr>
            <p:ph idx="5" type="subTitle"/>
          </p:nvPr>
        </p:nvSpPr>
        <p:spPr>
          <a:xfrm>
            <a:off x="3214788" y="3100599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the VGA, display the inputted message fully translated.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35"/>
          <p:cNvSpPr txBox="1"/>
          <p:nvPr>
            <p:ph idx="6" type="subTitle"/>
          </p:nvPr>
        </p:nvSpPr>
        <p:spPr>
          <a:xfrm>
            <a:off x="3214788" y="2615175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2539" name="Google Shape;2539;p35"/>
          <p:cNvSpPr txBox="1"/>
          <p:nvPr/>
        </p:nvSpPr>
        <p:spPr>
          <a:xfrm>
            <a:off x="909750" y="852275"/>
            <a:ext cx="73245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540" name="Google Shape;25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75" y="3100600"/>
            <a:ext cx="1691526" cy="132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36"/>
          <p:cNvSpPr txBox="1"/>
          <p:nvPr/>
        </p:nvSpPr>
        <p:spPr>
          <a:xfrm>
            <a:off x="986175" y="211750"/>
            <a:ext cx="39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Catamaran"/>
                <a:ea typeface="Catamaran"/>
                <a:cs typeface="Catamaran"/>
                <a:sym typeface="Catamaran"/>
              </a:rPr>
              <a:t>Block Diagram</a:t>
            </a:r>
            <a:endParaRPr b="1" sz="3000">
              <a:solidFill>
                <a:schemeClr val="accent4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46" name="Google Shape;2546;p36"/>
          <p:cNvSpPr/>
          <p:nvPr/>
        </p:nvSpPr>
        <p:spPr>
          <a:xfrm>
            <a:off x="480850" y="1590300"/>
            <a:ext cx="880500" cy="60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47" name="Google Shape;2547;p36"/>
          <p:cNvSpPr/>
          <p:nvPr/>
        </p:nvSpPr>
        <p:spPr>
          <a:xfrm>
            <a:off x="1790188" y="2610150"/>
            <a:ext cx="1360200" cy="13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48" name="Google Shape;2548;p36"/>
          <p:cNvSpPr/>
          <p:nvPr/>
        </p:nvSpPr>
        <p:spPr>
          <a:xfrm>
            <a:off x="3595226" y="2610150"/>
            <a:ext cx="1360200" cy="13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49" name="Google Shape;2549;p36"/>
          <p:cNvSpPr/>
          <p:nvPr/>
        </p:nvSpPr>
        <p:spPr>
          <a:xfrm>
            <a:off x="5535322" y="2610150"/>
            <a:ext cx="1360200" cy="13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50" name="Google Shape;2550;p36"/>
          <p:cNvSpPr/>
          <p:nvPr/>
        </p:nvSpPr>
        <p:spPr>
          <a:xfrm>
            <a:off x="7461275" y="2689000"/>
            <a:ext cx="1490400" cy="9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51" name="Google Shape;2551;p36"/>
          <p:cNvSpPr/>
          <p:nvPr/>
        </p:nvSpPr>
        <p:spPr>
          <a:xfrm>
            <a:off x="5484175" y="1424800"/>
            <a:ext cx="1462500" cy="72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52" name="Google Shape;2552;p36"/>
          <p:cNvCxnSpPr>
            <a:stCxn id="2546" idx="3"/>
          </p:cNvCxnSpPr>
          <p:nvPr/>
        </p:nvCxnSpPr>
        <p:spPr>
          <a:xfrm>
            <a:off x="1361350" y="1891800"/>
            <a:ext cx="252000" cy="10290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3" name="Google Shape;2553;p36"/>
          <p:cNvCxnSpPr/>
          <p:nvPr/>
        </p:nvCxnSpPr>
        <p:spPr>
          <a:xfrm flipH="1" rot="10800000">
            <a:off x="1594900" y="2920850"/>
            <a:ext cx="1944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4" name="Google Shape;2554;p36"/>
          <p:cNvSpPr/>
          <p:nvPr/>
        </p:nvSpPr>
        <p:spPr>
          <a:xfrm rot="5400000">
            <a:off x="448450" y="1808700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55" name="Google Shape;2555;p36"/>
          <p:cNvCxnSpPr>
            <a:endCxn id="2554" idx="3"/>
          </p:cNvCxnSpPr>
          <p:nvPr/>
        </p:nvCxnSpPr>
        <p:spPr>
          <a:xfrm flipH="1" rot="10800000">
            <a:off x="79150" y="1891800"/>
            <a:ext cx="4017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6" name="Google Shape;2556;p36"/>
          <p:cNvSpPr txBox="1"/>
          <p:nvPr/>
        </p:nvSpPr>
        <p:spPr>
          <a:xfrm>
            <a:off x="79075" y="161040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57" name="Google Shape;2557;p36"/>
          <p:cNvSpPr/>
          <p:nvPr/>
        </p:nvSpPr>
        <p:spPr>
          <a:xfrm rot="5400000">
            <a:off x="1756900" y="2837900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58" name="Google Shape;2558;p36"/>
          <p:cNvCxnSpPr>
            <a:endCxn id="2547" idx="1"/>
          </p:cNvCxnSpPr>
          <p:nvPr/>
        </p:nvCxnSpPr>
        <p:spPr>
          <a:xfrm flipH="1" rot="10800000">
            <a:off x="919288" y="3272100"/>
            <a:ext cx="8709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9" name="Google Shape;2559;p36"/>
          <p:cNvCxnSpPr/>
          <p:nvPr/>
        </p:nvCxnSpPr>
        <p:spPr>
          <a:xfrm flipH="1" rot="10800000">
            <a:off x="919438" y="3630650"/>
            <a:ext cx="8709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0" name="Google Shape;2560;p36"/>
          <p:cNvCxnSpPr/>
          <p:nvPr/>
        </p:nvCxnSpPr>
        <p:spPr>
          <a:xfrm>
            <a:off x="3150400" y="3274550"/>
            <a:ext cx="4431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1" name="Google Shape;2561;p36"/>
          <p:cNvCxnSpPr>
            <a:stCxn id="2548" idx="3"/>
            <a:endCxn id="2549" idx="1"/>
          </p:cNvCxnSpPr>
          <p:nvPr/>
        </p:nvCxnSpPr>
        <p:spPr>
          <a:xfrm>
            <a:off x="4955426" y="3272100"/>
            <a:ext cx="579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2" name="Google Shape;2562;p36"/>
          <p:cNvCxnSpPr/>
          <p:nvPr/>
        </p:nvCxnSpPr>
        <p:spPr>
          <a:xfrm>
            <a:off x="5786025" y="2156325"/>
            <a:ext cx="0" cy="45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3" name="Google Shape;2563;p36"/>
          <p:cNvCxnSpPr>
            <a:stCxn id="2551" idx="2"/>
            <a:endCxn id="2549" idx="0"/>
          </p:cNvCxnSpPr>
          <p:nvPr/>
        </p:nvCxnSpPr>
        <p:spPr>
          <a:xfrm>
            <a:off x="6215425" y="2152600"/>
            <a:ext cx="0" cy="45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4" name="Google Shape;2564;p36"/>
          <p:cNvCxnSpPr/>
          <p:nvPr/>
        </p:nvCxnSpPr>
        <p:spPr>
          <a:xfrm>
            <a:off x="6618150" y="2153475"/>
            <a:ext cx="0" cy="45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5" name="Google Shape;2565;p36"/>
          <p:cNvCxnSpPr>
            <a:stCxn id="2549" idx="2"/>
          </p:cNvCxnSpPr>
          <p:nvPr/>
        </p:nvCxnSpPr>
        <p:spPr>
          <a:xfrm flipH="1">
            <a:off x="6213022" y="3934050"/>
            <a:ext cx="2400" cy="48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6" name="Google Shape;2566;p36"/>
          <p:cNvCxnSpPr/>
          <p:nvPr/>
        </p:nvCxnSpPr>
        <p:spPr>
          <a:xfrm>
            <a:off x="6897325" y="3492625"/>
            <a:ext cx="5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7" name="Google Shape;2567;p36"/>
          <p:cNvCxnSpPr/>
          <p:nvPr/>
        </p:nvCxnSpPr>
        <p:spPr>
          <a:xfrm>
            <a:off x="6895525" y="3288325"/>
            <a:ext cx="576300" cy="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8" name="Google Shape;2568;p36"/>
          <p:cNvCxnSpPr/>
          <p:nvPr/>
        </p:nvCxnSpPr>
        <p:spPr>
          <a:xfrm flipH="1" rot="10800000">
            <a:off x="6897350" y="3053500"/>
            <a:ext cx="5670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9" name="Google Shape;2569;p36"/>
          <p:cNvSpPr/>
          <p:nvPr/>
        </p:nvSpPr>
        <p:spPr>
          <a:xfrm rot="5400000">
            <a:off x="1651700" y="319400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0" name="Google Shape;2570;p36"/>
          <p:cNvSpPr/>
          <p:nvPr/>
        </p:nvSpPr>
        <p:spPr>
          <a:xfrm rot="5400000">
            <a:off x="1663475" y="356330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1" name="Google Shape;2571;p36"/>
          <p:cNvSpPr/>
          <p:nvPr/>
        </p:nvSpPr>
        <p:spPr>
          <a:xfrm rot="5400000">
            <a:off x="3494550" y="320465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2" name="Google Shape;2572;p36"/>
          <p:cNvSpPr/>
          <p:nvPr/>
        </p:nvSpPr>
        <p:spPr>
          <a:xfrm rot="5400000">
            <a:off x="5417100" y="320085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3" name="Google Shape;2573;p36"/>
          <p:cNvSpPr/>
          <p:nvPr/>
        </p:nvSpPr>
        <p:spPr>
          <a:xfrm rot="5400000">
            <a:off x="7343350" y="3217975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4" name="Google Shape;2574;p36"/>
          <p:cNvSpPr/>
          <p:nvPr/>
        </p:nvSpPr>
        <p:spPr>
          <a:xfrm rot="5400000">
            <a:off x="7343350" y="298405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5" name="Google Shape;2575;p36"/>
          <p:cNvSpPr/>
          <p:nvPr/>
        </p:nvSpPr>
        <p:spPr>
          <a:xfrm rot="-5400000">
            <a:off x="6781925" y="3421375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6" name="Google Shape;2576;p36"/>
          <p:cNvSpPr/>
          <p:nvPr/>
        </p:nvSpPr>
        <p:spPr>
          <a:xfrm rot="10800000">
            <a:off x="6113725" y="436765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7" name="Google Shape;2577;p36"/>
          <p:cNvSpPr/>
          <p:nvPr/>
        </p:nvSpPr>
        <p:spPr>
          <a:xfrm rot="10800000">
            <a:off x="5685088" y="250050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8" name="Google Shape;2578;p36"/>
          <p:cNvSpPr/>
          <p:nvPr/>
        </p:nvSpPr>
        <p:spPr>
          <a:xfrm rot="10800000">
            <a:off x="6113713" y="250050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9" name="Google Shape;2579;p36"/>
          <p:cNvSpPr/>
          <p:nvPr/>
        </p:nvSpPr>
        <p:spPr>
          <a:xfrm rot="10800000">
            <a:off x="6516438" y="250050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80" name="Google Shape;2580;p36"/>
          <p:cNvCxnSpPr/>
          <p:nvPr/>
        </p:nvCxnSpPr>
        <p:spPr>
          <a:xfrm flipH="1" rot="10800000">
            <a:off x="5285400" y="2888775"/>
            <a:ext cx="2496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1" name="Google Shape;2581;p36"/>
          <p:cNvCxnSpPr/>
          <p:nvPr/>
        </p:nvCxnSpPr>
        <p:spPr>
          <a:xfrm>
            <a:off x="5030675" y="1876025"/>
            <a:ext cx="4650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2" name="Google Shape;2582;p36"/>
          <p:cNvSpPr/>
          <p:nvPr/>
        </p:nvSpPr>
        <p:spPr>
          <a:xfrm rot="5400000">
            <a:off x="5396675" y="180675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83" name="Google Shape;2583;p36"/>
          <p:cNvSpPr/>
          <p:nvPr/>
        </p:nvSpPr>
        <p:spPr>
          <a:xfrm rot="5400000">
            <a:off x="5502600" y="2805825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84" name="Google Shape;2584;p36"/>
          <p:cNvCxnSpPr/>
          <p:nvPr/>
        </p:nvCxnSpPr>
        <p:spPr>
          <a:xfrm flipH="1" rot="10800000">
            <a:off x="5039625" y="1570200"/>
            <a:ext cx="4452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5" name="Google Shape;2585;p36"/>
          <p:cNvSpPr/>
          <p:nvPr/>
        </p:nvSpPr>
        <p:spPr>
          <a:xfrm rot="5400000">
            <a:off x="5452425" y="1487125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86" name="Google Shape;2586;p36"/>
          <p:cNvCxnSpPr/>
          <p:nvPr/>
        </p:nvCxnSpPr>
        <p:spPr>
          <a:xfrm flipH="1" rot="10800000">
            <a:off x="6946675" y="1554625"/>
            <a:ext cx="5670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7" name="Google Shape;2587;p36"/>
          <p:cNvSpPr/>
          <p:nvPr/>
        </p:nvSpPr>
        <p:spPr>
          <a:xfrm rot="5400000">
            <a:off x="7392675" y="1485175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88" name="Google Shape;2588;p36"/>
          <p:cNvCxnSpPr/>
          <p:nvPr/>
        </p:nvCxnSpPr>
        <p:spPr>
          <a:xfrm flipH="1" rot="10800000">
            <a:off x="6946675" y="1923375"/>
            <a:ext cx="5670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9" name="Google Shape;2589;p36"/>
          <p:cNvSpPr/>
          <p:nvPr/>
        </p:nvSpPr>
        <p:spPr>
          <a:xfrm rot="5400000">
            <a:off x="7392675" y="1853925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90" name="Google Shape;2590;p36"/>
          <p:cNvCxnSpPr/>
          <p:nvPr/>
        </p:nvCxnSpPr>
        <p:spPr>
          <a:xfrm flipH="1" rot="10800000">
            <a:off x="7214975" y="2804350"/>
            <a:ext cx="2496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1" name="Google Shape;2591;p36"/>
          <p:cNvSpPr/>
          <p:nvPr/>
        </p:nvSpPr>
        <p:spPr>
          <a:xfrm rot="5400000">
            <a:off x="7432175" y="2721400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92" name="Google Shape;2592;p36"/>
          <p:cNvCxnSpPr/>
          <p:nvPr/>
        </p:nvCxnSpPr>
        <p:spPr>
          <a:xfrm>
            <a:off x="1236825" y="3639000"/>
            <a:ext cx="6300" cy="56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3" name="Google Shape;2593;p36"/>
          <p:cNvCxnSpPr/>
          <p:nvPr/>
        </p:nvCxnSpPr>
        <p:spPr>
          <a:xfrm flipH="1" rot="10800000">
            <a:off x="1256638" y="4175750"/>
            <a:ext cx="20100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4" name="Google Shape;2594;p36"/>
          <p:cNvCxnSpPr/>
          <p:nvPr/>
        </p:nvCxnSpPr>
        <p:spPr>
          <a:xfrm>
            <a:off x="3241625" y="3617800"/>
            <a:ext cx="6300" cy="56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5" name="Google Shape;2595;p36"/>
          <p:cNvCxnSpPr>
            <a:endCxn id="2596" idx="3"/>
          </p:cNvCxnSpPr>
          <p:nvPr/>
        </p:nvCxnSpPr>
        <p:spPr>
          <a:xfrm flipH="1" rot="10800000">
            <a:off x="3224125" y="3625150"/>
            <a:ext cx="371100" cy="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7" name="Google Shape;2597;p36"/>
          <p:cNvSpPr txBox="1"/>
          <p:nvPr/>
        </p:nvSpPr>
        <p:spPr>
          <a:xfrm>
            <a:off x="846275" y="299987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button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98" name="Google Shape;2598;p36"/>
          <p:cNvSpPr txBox="1"/>
          <p:nvPr/>
        </p:nvSpPr>
        <p:spPr>
          <a:xfrm>
            <a:off x="846275" y="336362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send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96" name="Google Shape;2596;p36"/>
          <p:cNvSpPr/>
          <p:nvPr/>
        </p:nvSpPr>
        <p:spPr>
          <a:xfrm rot="5400000">
            <a:off x="3562825" y="3542050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99" name="Google Shape;2599;p36"/>
          <p:cNvSpPr txBox="1"/>
          <p:nvPr/>
        </p:nvSpPr>
        <p:spPr>
          <a:xfrm>
            <a:off x="4929825" y="1604050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reset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0" name="Google Shape;2600;p36"/>
          <p:cNvSpPr txBox="1"/>
          <p:nvPr/>
        </p:nvSpPr>
        <p:spPr>
          <a:xfrm>
            <a:off x="4955425" y="128882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1" name="Google Shape;2601;p36"/>
          <p:cNvSpPr txBox="1"/>
          <p:nvPr/>
        </p:nvSpPr>
        <p:spPr>
          <a:xfrm>
            <a:off x="7516300" y="137177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hsync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2" name="Google Shape;2602;p36"/>
          <p:cNvSpPr txBox="1"/>
          <p:nvPr/>
        </p:nvSpPr>
        <p:spPr>
          <a:xfrm>
            <a:off x="7495500" y="174052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sync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3" name="Google Shape;2603;p36"/>
          <p:cNvSpPr txBox="1"/>
          <p:nvPr/>
        </p:nvSpPr>
        <p:spPr>
          <a:xfrm>
            <a:off x="5193200" y="2181000"/>
            <a:ext cx="72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video_on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4" name="Google Shape;2604;p36"/>
          <p:cNvSpPr txBox="1"/>
          <p:nvPr/>
        </p:nvSpPr>
        <p:spPr>
          <a:xfrm>
            <a:off x="5998650" y="2181000"/>
            <a:ext cx="2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x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5" name="Google Shape;2605;p36"/>
          <p:cNvSpPr txBox="1"/>
          <p:nvPr/>
        </p:nvSpPr>
        <p:spPr>
          <a:xfrm>
            <a:off x="6397750" y="2181000"/>
            <a:ext cx="2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6" name="Google Shape;2606;p36"/>
          <p:cNvSpPr txBox="1"/>
          <p:nvPr/>
        </p:nvSpPr>
        <p:spPr>
          <a:xfrm>
            <a:off x="7159000" y="2500500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7" name="Google Shape;2607;p36"/>
          <p:cNvSpPr txBox="1"/>
          <p:nvPr/>
        </p:nvSpPr>
        <p:spPr>
          <a:xfrm>
            <a:off x="6844425" y="2829575"/>
            <a:ext cx="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letterNum</a:t>
            </a:r>
            <a:endParaRPr sz="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8" name="Google Shape;2608;p36"/>
          <p:cNvSpPr txBox="1"/>
          <p:nvPr/>
        </p:nvSpPr>
        <p:spPr>
          <a:xfrm>
            <a:off x="6844425" y="3070113"/>
            <a:ext cx="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row</a:t>
            </a:r>
            <a:endParaRPr sz="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9" name="Google Shape;2609;p36"/>
          <p:cNvSpPr txBox="1"/>
          <p:nvPr/>
        </p:nvSpPr>
        <p:spPr>
          <a:xfrm>
            <a:off x="6934025" y="3277238"/>
            <a:ext cx="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data</a:t>
            </a:r>
            <a:endParaRPr sz="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0" name="Google Shape;2610;p36"/>
          <p:cNvSpPr txBox="1"/>
          <p:nvPr/>
        </p:nvSpPr>
        <p:spPr>
          <a:xfrm>
            <a:off x="6176150" y="3976538"/>
            <a:ext cx="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vga_green</a:t>
            </a:r>
            <a:endParaRPr sz="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1" name="Google Shape;2611;p36"/>
          <p:cNvSpPr txBox="1"/>
          <p:nvPr/>
        </p:nvSpPr>
        <p:spPr>
          <a:xfrm>
            <a:off x="591325" y="1677350"/>
            <a:ext cx="79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clk_div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2" name="Google Shape;2612;p36"/>
          <p:cNvSpPr txBox="1"/>
          <p:nvPr/>
        </p:nvSpPr>
        <p:spPr>
          <a:xfrm>
            <a:off x="1716700" y="3607488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button_encoder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3" name="Google Shape;2613;p36"/>
          <p:cNvSpPr txBox="1"/>
          <p:nvPr/>
        </p:nvSpPr>
        <p:spPr>
          <a:xfrm>
            <a:off x="1882200" y="273635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4" name="Google Shape;2614;p36"/>
          <p:cNvSpPr txBox="1"/>
          <p:nvPr/>
        </p:nvSpPr>
        <p:spPr>
          <a:xfrm>
            <a:off x="2753325" y="3070125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[7:0]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5" name="Google Shape;2615;p36"/>
          <p:cNvSpPr txBox="1"/>
          <p:nvPr/>
        </p:nvSpPr>
        <p:spPr>
          <a:xfrm>
            <a:off x="3624450" y="3070125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[7:0]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6" name="Google Shape;2616;p36"/>
          <p:cNvSpPr txBox="1"/>
          <p:nvPr/>
        </p:nvSpPr>
        <p:spPr>
          <a:xfrm>
            <a:off x="4579875" y="305350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[4:0]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7" name="Google Shape;2617;p36"/>
          <p:cNvSpPr txBox="1"/>
          <p:nvPr/>
        </p:nvSpPr>
        <p:spPr>
          <a:xfrm>
            <a:off x="5475388" y="3070113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[4:0]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8" name="Google Shape;2618;p36"/>
          <p:cNvSpPr txBox="1"/>
          <p:nvPr/>
        </p:nvSpPr>
        <p:spPr>
          <a:xfrm>
            <a:off x="5614988" y="2704275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9" name="Google Shape;2619;p36"/>
          <p:cNvSpPr txBox="1"/>
          <p:nvPr/>
        </p:nvSpPr>
        <p:spPr>
          <a:xfrm>
            <a:off x="6494388" y="283230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[4:0]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0" name="Google Shape;2620;p36"/>
          <p:cNvSpPr txBox="1"/>
          <p:nvPr/>
        </p:nvSpPr>
        <p:spPr>
          <a:xfrm>
            <a:off x="6468338" y="3307975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[7:0]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1" name="Google Shape;2621;p36"/>
          <p:cNvSpPr txBox="1"/>
          <p:nvPr/>
        </p:nvSpPr>
        <p:spPr>
          <a:xfrm>
            <a:off x="7412613" y="287065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[4:0]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2" name="Google Shape;2622;p36"/>
          <p:cNvSpPr txBox="1"/>
          <p:nvPr/>
        </p:nvSpPr>
        <p:spPr>
          <a:xfrm>
            <a:off x="7412613" y="3104575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[3:0]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3" name="Google Shape;2623;p36"/>
          <p:cNvSpPr txBox="1"/>
          <p:nvPr/>
        </p:nvSpPr>
        <p:spPr>
          <a:xfrm>
            <a:off x="3697475" y="3585050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decoder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4" name="Google Shape;2624;p36"/>
          <p:cNvSpPr txBox="1"/>
          <p:nvPr/>
        </p:nvSpPr>
        <p:spPr>
          <a:xfrm>
            <a:off x="5461825" y="3628775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char_generator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5" name="Google Shape;2625;p36"/>
          <p:cNvSpPr txBox="1"/>
          <p:nvPr/>
        </p:nvSpPr>
        <p:spPr>
          <a:xfrm>
            <a:off x="7693725" y="3260475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ascii_rom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6" name="Google Shape;2626;p36"/>
          <p:cNvSpPr txBox="1"/>
          <p:nvPr/>
        </p:nvSpPr>
        <p:spPr>
          <a:xfrm>
            <a:off x="5535000" y="1776350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vga_controller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7" name="Google Shape;2627;p36"/>
          <p:cNvSpPr txBox="1"/>
          <p:nvPr/>
        </p:nvSpPr>
        <p:spPr>
          <a:xfrm>
            <a:off x="5998650" y="4456150"/>
            <a:ext cx="721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Monitor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628" name="Google Shape;2628;p36"/>
          <p:cNvCxnSpPr/>
          <p:nvPr/>
        </p:nvCxnSpPr>
        <p:spPr>
          <a:xfrm rot="10800000">
            <a:off x="2191506" y="2234706"/>
            <a:ext cx="4200" cy="37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9" name="Google Shape;2629;p36"/>
          <p:cNvSpPr/>
          <p:nvPr/>
        </p:nvSpPr>
        <p:spPr>
          <a:xfrm>
            <a:off x="2091906" y="2092194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630" name="Google Shape;2630;p36"/>
          <p:cNvCxnSpPr/>
          <p:nvPr/>
        </p:nvCxnSpPr>
        <p:spPr>
          <a:xfrm rot="10800000">
            <a:off x="2709256" y="2234706"/>
            <a:ext cx="4200" cy="37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1" name="Google Shape;2631;p36"/>
          <p:cNvSpPr/>
          <p:nvPr/>
        </p:nvSpPr>
        <p:spPr>
          <a:xfrm>
            <a:off x="2609656" y="2092194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32" name="Google Shape;2632;p36"/>
          <p:cNvSpPr txBox="1"/>
          <p:nvPr/>
        </p:nvSpPr>
        <p:spPr>
          <a:xfrm>
            <a:off x="1689150" y="1826238"/>
            <a:ext cx="10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DotOrDash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33" name="Google Shape;2633;p36"/>
          <p:cNvSpPr txBox="1"/>
          <p:nvPr/>
        </p:nvSpPr>
        <p:spPr>
          <a:xfrm>
            <a:off x="2545450" y="184327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letter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37"/>
          <p:cNvSpPr txBox="1"/>
          <p:nvPr>
            <p:ph type="title"/>
          </p:nvPr>
        </p:nvSpPr>
        <p:spPr>
          <a:xfrm>
            <a:off x="1152825" y="39875"/>
            <a:ext cx="46440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Encoder </a:t>
            </a:r>
            <a:r>
              <a:rPr lang="en" sz="3000"/>
              <a:t>Code Snippet</a:t>
            </a:r>
            <a:endParaRPr sz="3000"/>
          </a:p>
        </p:txBody>
      </p:sp>
      <p:grpSp>
        <p:nvGrpSpPr>
          <p:cNvPr id="2639" name="Google Shape;2639;p37"/>
          <p:cNvGrpSpPr/>
          <p:nvPr/>
        </p:nvGrpSpPr>
        <p:grpSpPr>
          <a:xfrm>
            <a:off x="7070579" y="4226410"/>
            <a:ext cx="2289801" cy="1046290"/>
            <a:chOff x="3678225" y="3973875"/>
            <a:chExt cx="1541850" cy="704525"/>
          </a:xfrm>
        </p:grpSpPr>
        <p:sp>
          <p:nvSpPr>
            <p:cNvPr id="2640" name="Google Shape;2640;p37"/>
            <p:cNvSpPr/>
            <p:nvPr/>
          </p:nvSpPr>
          <p:spPr>
            <a:xfrm>
              <a:off x="4238525" y="4068675"/>
              <a:ext cx="1375" cy="5150"/>
            </a:xfrm>
            <a:custGeom>
              <a:rect b="b" l="l" r="r" t="t"/>
              <a:pathLst>
                <a:path extrusionOk="0" h="206" w="55">
                  <a:moveTo>
                    <a:pt x="0" y="0"/>
                  </a:moveTo>
                  <a:lnTo>
                    <a:pt x="0" y="0"/>
                  </a:lnTo>
                  <a:cubicBezTo>
                    <a:pt x="11" y="43"/>
                    <a:pt x="22" y="108"/>
                    <a:pt x="54" y="2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4232575" y="4030850"/>
              <a:ext cx="250" cy="1875"/>
            </a:xfrm>
            <a:custGeom>
              <a:rect b="b" l="l" r="r" t="t"/>
              <a:pathLst>
                <a:path extrusionOk="0" h="75" w="10">
                  <a:moveTo>
                    <a:pt x="0" y="1"/>
                  </a:moveTo>
                  <a:lnTo>
                    <a:pt x="0" y="44"/>
                  </a:lnTo>
                  <a:cubicBezTo>
                    <a:pt x="5" y="64"/>
                    <a:pt x="7" y="74"/>
                    <a:pt x="8" y="74"/>
                  </a:cubicBezTo>
                  <a:cubicBezTo>
                    <a:pt x="10" y="74"/>
                    <a:pt x="7" y="4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4024125" y="4330050"/>
              <a:ext cx="15950" cy="825"/>
            </a:xfrm>
            <a:custGeom>
              <a:rect b="b" l="l" r="r" t="t"/>
              <a:pathLst>
                <a:path extrusionOk="0" h="33" w="638">
                  <a:moveTo>
                    <a:pt x="508" y="0"/>
                  </a:moveTo>
                  <a:cubicBezTo>
                    <a:pt x="406" y="11"/>
                    <a:pt x="315" y="19"/>
                    <a:pt x="231" y="25"/>
                  </a:cubicBezTo>
                  <a:lnTo>
                    <a:pt x="231" y="25"/>
                  </a:lnTo>
                  <a:cubicBezTo>
                    <a:pt x="453" y="16"/>
                    <a:pt x="637" y="8"/>
                    <a:pt x="605" y="0"/>
                  </a:cubicBezTo>
                  <a:close/>
                  <a:moveTo>
                    <a:pt x="231" y="25"/>
                  </a:moveTo>
                  <a:cubicBezTo>
                    <a:pt x="156" y="27"/>
                    <a:pt x="77" y="30"/>
                    <a:pt x="0" y="33"/>
                  </a:cubicBezTo>
                  <a:cubicBezTo>
                    <a:pt x="71" y="33"/>
                    <a:pt x="147" y="30"/>
                    <a:pt x="231" y="2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4338975" y="4151550"/>
              <a:ext cx="2450" cy="6775"/>
            </a:xfrm>
            <a:custGeom>
              <a:rect b="b" l="l" r="r" t="t"/>
              <a:pathLst>
                <a:path extrusionOk="0" h="271" w="98">
                  <a:moveTo>
                    <a:pt x="97" y="1"/>
                  </a:moveTo>
                  <a:lnTo>
                    <a:pt x="97" y="1"/>
                  </a:lnTo>
                  <a:cubicBezTo>
                    <a:pt x="86" y="23"/>
                    <a:pt x="76" y="55"/>
                    <a:pt x="65" y="77"/>
                  </a:cubicBezTo>
                  <a:cubicBezTo>
                    <a:pt x="43" y="152"/>
                    <a:pt x="22" y="217"/>
                    <a:pt x="0" y="271"/>
                  </a:cubicBezTo>
                  <a:cubicBezTo>
                    <a:pt x="32" y="195"/>
                    <a:pt x="65" y="98"/>
                    <a:pt x="9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4342200" y="4136700"/>
              <a:ext cx="3275" cy="9475"/>
            </a:xfrm>
            <a:custGeom>
              <a:rect b="b" l="l" r="r" t="t"/>
              <a:pathLst>
                <a:path extrusionOk="0" h="379" w="131">
                  <a:moveTo>
                    <a:pt x="130" y="1"/>
                  </a:moveTo>
                  <a:cubicBezTo>
                    <a:pt x="98" y="87"/>
                    <a:pt x="55" y="206"/>
                    <a:pt x="1" y="379"/>
                  </a:cubicBezTo>
                  <a:cubicBezTo>
                    <a:pt x="44" y="249"/>
                    <a:pt x="87" y="130"/>
                    <a:pt x="13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4346100" y="4236575"/>
              <a:ext cx="5300" cy="3575"/>
            </a:xfrm>
            <a:custGeom>
              <a:rect b="b" l="l" r="r" t="t"/>
              <a:pathLst>
                <a:path extrusionOk="0" h="143" w="212">
                  <a:moveTo>
                    <a:pt x="3" y="0"/>
                  </a:moveTo>
                  <a:lnTo>
                    <a:pt x="3" y="0"/>
                  </a:lnTo>
                  <a:cubicBezTo>
                    <a:pt x="1" y="0"/>
                    <a:pt x="17" y="14"/>
                    <a:pt x="11" y="14"/>
                  </a:cubicBezTo>
                  <a:cubicBezTo>
                    <a:pt x="10" y="14"/>
                    <a:pt x="9" y="14"/>
                    <a:pt x="7" y="13"/>
                  </a:cubicBezTo>
                  <a:lnTo>
                    <a:pt x="7" y="13"/>
                  </a:lnTo>
                  <a:lnTo>
                    <a:pt x="212" y="143"/>
                  </a:lnTo>
                  <a:cubicBezTo>
                    <a:pt x="42" y="25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4232575" y="4054700"/>
              <a:ext cx="1100" cy="4525"/>
            </a:xfrm>
            <a:custGeom>
              <a:rect b="b" l="l" r="r" t="t"/>
              <a:pathLst>
                <a:path extrusionOk="0" h="181" w="44">
                  <a:moveTo>
                    <a:pt x="1" y="1"/>
                  </a:moveTo>
                  <a:cubicBezTo>
                    <a:pt x="1" y="1"/>
                    <a:pt x="0" y="3"/>
                    <a:pt x="0" y="8"/>
                  </a:cubicBezTo>
                  <a:cubicBezTo>
                    <a:pt x="10" y="42"/>
                    <a:pt x="17" y="70"/>
                    <a:pt x="23" y="93"/>
                  </a:cubicBezTo>
                  <a:lnTo>
                    <a:pt x="23" y="93"/>
                  </a:lnTo>
                  <a:cubicBezTo>
                    <a:pt x="10" y="35"/>
                    <a:pt x="3" y="1"/>
                    <a:pt x="1" y="1"/>
                  </a:cubicBezTo>
                  <a:close/>
                  <a:moveTo>
                    <a:pt x="23" y="93"/>
                  </a:moveTo>
                  <a:cubicBezTo>
                    <a:pt x="29" y="118"/>
                    <a:pt x="35" y="148"/>
                    <a:pt x="44" y="181"/>
                  </a:cubicBezTo>
                  <a:cubicBezTo>
                    <a:pt x="44" y="181"/>
                    <a:pt x="38" y="153"/>
                    <a:pt x="23" y="9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4968400" y="3993875"/>
              <a:ext cx="1625" cy="550"/>
            </a:xfrm>
            <a:custGeom>
              <a:rect b="b" l="l" r="r" t="t"/>
              <a:pathLst>
                <a:path extrusionOk="0" h="22" w="65">
                  <a:moveTo>
                    <a:pt x="65" y="0"/>
                  </a:moveTo>
                  <a:cubicBezTo>
                    <a:pt x="43" y="0"/>
                    <a:pt x="22" y="11"/>
                    <a:pt x="0" y="22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5167125" y="4030850"/>
              <a:ext cx="7600" cy="4900"/>
            </a:xfrm>
            <a:custGeom>
              <a:rect b="b" l="l" r="r" t="t"/>
              <a:pathLst>
                <a:path extrusionOk="0" h="196" w="304">
                  <a:moveTo>
                    <a:pt x="303" y="19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4669475" y="4247850"/>
              <a:ext cx="3175" cy="2300"/>
            </a:xfrm>
            <a:custGeom>
              <a:rect b="b" l="l" r="r" t="t"/>
              <a:pathLst>
                <a:path extrusionOk="0" h="92" w="127">
                  <a:moveTo>
                    <a:pt x="126" y="1"/>
                  </a:moveTo>
                  <a:cubicBezTo>
                    <a:pt x="125" y="1"/>
                    <a:pt x="70" y="41"/>
                    <a:pt x="0" y="91"/>
                  </a:cubicBezTo>
                  <a:lnTo>
                    <a:pt x="33" y="70"/>
                  </a:lnTo>
                  <a:cubicBezTo>
                    <a:pt x="100" y="21"/>
                    <a:pt x="126" y="1"/>
                    <a:pt x="12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4148325" y="4310600"/>
              <a:ext cx="825" cy="25"/>
            </a:xfrm>
            <a:custGeom>
              <a:rect b="b" l="l" r="r" t="t"/>
              <a:pathLst>
                <a:path extrusionOk="0" h="1" w="33">
                  <a:moveTo>
                    <a:pt x="22" y="1"/>
                  </a:moveTo>
                  <a:lnTo>
                    <a:pt x="1" y="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4149150" y="4305200"/>
              <a:ext cx="16225" cy="5425"/>
            </a:xfrm>
            <a:custGeom>
              <a:rect b="b" l="l" r="r" t="t"/>
              <a:pathLst>
                <a:path extrusionOk="0" h="217" w="649">
                  <a:moveTo>
                    <a:pt x="648" y="1"/>
                  </a:moveTo>
                  <a:lnTo>
                    <a:pt x="648" y="1"/>
                  </a:lnTo>
                  <a:cubicBezTo>
                    <a:pt x="432" y="87"/>
                    <a:pt x="216" y="163"/>
                    <a:pt x="0" y="217"/>
                  </a:cubicBezTo>
                  <a:cubicBezTo>
                    <a:pt x="76" y="206"/>
                    <a:pt x="151" y="206"/>
                    <a:pt x="227" y="184"/>
                  </a:cubicBezTo>
                  <a:cubicBezTo>
                    <a:pt x="367" y="130"/>
                    <a:pt x="508" y="65"/>
                    <a:pt x="64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3678225" y="3973875"/>
              <a:ext cx="1533475" cy="704525"/>
            </a:xfrm>
            <a:custGeom>
              <a:rect b="b" l="l" r="r" t="t"/>
              <a:pathLst>
                <a:path extrusionOk="0" h="28181" w="61339">
                  <a:moveTo>
                    <a:pt x="24025" y="25"/>
                  </a:moveTo>
                  <a:cubicBezTo>
                    <a:pt x="24051" y="28"/>
                    <a:pt x="24079" y="30"/>
                    <a:pt x="24108" y="33"/>
                  </a:cubicBezTo>
                  <a:cubicBezTo>
                    <a:pt x="24080" y="29"/>
                    <a:pt x="24052" y="27"/>
                    <a:pt x="24025" y="25"/>
                  </a:cubicBezTo>
                  <a:close/>
                  <a:moveTo>
                    <a:pt x="24940" y="336"/>
                  </a:moveTo>
                  <a:lnTo>
                    <a:pt x="24940" y="336"/>
                  </a:lnTo>
                  <a:cubicBezTo>
                    <a:pt x="24951" y="341"/>
                    <a:pt x="24962" y="346"/>
                    <a:pt x="24973" y="351"/>
                  </a:cubicBezTo>
                  <a:lnTo>
                    <a:pt x="24973" y="351"/>
                  </a:lnTo>
                  <a:cubicBezTo>
                    <a:pt x="24962" y="346"/>
                    <a:pt x="24951" y="341"/>
                    <a:pt x="24940" y="336"/>
                  </a:cubicBezTo>
                  <a:close/>
                  <a:moveTo>
                    <a:pt x="22553" y="379"/>
                  </a:moveTo>
                  <a:cubicBezTo>
                    <a:pt x="22540" y="383"/>
                    <a:pt x="22526" y="389"/>
                    <a:pt x="22511" y="397"/>
                  </a:cubicBezTo>
                  <a:lnTo>
                    <a:pt x="22511" y="397"/>
                  </a:lnTo>
                  <a:cubicBezTo>
                    <a:pt x="22525" y="391"/>
                    <a:pt x="22538" y="385"/>
                    <a:pt x="22553" y="379"/>
                  </a:cubicBezTo>
                  <a:close/>
                  <a:moveTo>
                    <a:pt x="22380" y="476"/>
                  </a:moveTo>
                  <a:lnTo>
                    <a:pt x="22380" y="476"/>
                  </a:lnTo>
                  <a:cubicBezTo>
                    <a:pt x="22368" y="483"/>
                    <a:pt x="22357" y="489"/>
                    <a:pt x="22347" y="496"/>
                  </a:cubicBezTo>
                  <a:lnTo>
                    <a:pt x="22347" y="496"/>
                  </a:lnTo>
                  <a:cubicBezTo>
                    <a:pt x="22358" y="489"/>
                    <a:pt x="22369" y="483"/>
                    <a:pt x="22380" y="476"/>
                  </a:cubicBezTo>
                  <a:close/>
                  <a:moveTo>
                    <a:pt x="22123" y="1605"/>
                  </a:moveTo>
                  <a:cubicBezTo>
                    <a:pt x="22125" y="1636"/>
                    <a:pt x="22126" y="1666"/>
                    <a:pt x="22128" y="1697"/>
                  </a:cubicBezTo>
                  <a:lnTo>
                    <a:pt x="22128" y="1697"/>
                  </a:lnTo>
                  <a:cubicBezTo>
                    <a:pt x="22126" y="1659"/>
                    <a:pt x="22124" y="1615"/>
                    <a:pt x="22123" y="1605"/>
                  </a:cubicBezTo>
                  <a:close/>
                  <a:moveTo>
                    <a:pt x="22128" y="1697"/>
                  </a:moveTo>
                  <a:cubicBezTo>
                    <a:pt x="22130" y="1729"/>
                    <a:pt x="22131" y="1756"/>
                    <a:pt x="22131" y="1756"/>
                  </a:cubicBezTo>
                  <a:cubicBezTo>
                    <a:pt x="22131" y="1756"/>
                    <a:pt x="22131" y="1755"/>
                    <a:pt x="22131" y="1751"/>
                  </a:cubicBezTo>
                  <a:cubicBezTo>
                    <a:pt x="22130" y="1733"/>
                    <a:pt x="22129" y="1715"/>
                    <a:pt x="22128" y="1697"/>
                  </a:cubicBezTo>
                  <a:close/>
                  <a:moveTo>
                    <a:pt x="22276" y="3089"/>
                  </a:moveTo>
                  <a:cubicBezTo>
                    <a:pt x="22283" y="3134"/>
                    <a:pt x="22292" y="3177"/>
                    <a:pt x="22304" y="3220"/>
                  </a:cubicBezTo>
                  <a:cubicBezTo>
                    <a:pt x="22293" y="3159"/>
                    <a:pt x="22283" y="3114"/>
                    <a:pt x="22276" y="3089"/>
                  </a:cubicBezTo>
                  <a:close/>
                  <a:moveTo>
                    <a:pt x="26717" y="6420"/>
                  </a:moveTo>
                  <a:cubicBezTo>
                    <a:pt x="26709" y="6441"/>
                    <a:pt x="26700" y="6469"/>
                    <a:pt x="26689" y="6503"/>
                  </a:cubicBezTo>
                  <a:cubicBezTo>
                    <a:pt x="26699" y="6476"/>
                    <a:pt x="26708" y="6448"/>
                    <a:pt x="26717" y="6420"/>
                  </a:cubicBezTo>
                  <a:close/>
                  <a:moveTo>
                    <a:pt x="23672" y="6977"/>
                  </a:moveTo>
                  <a:lnTo>
                    <a:pt x="23672" y="6977"/>
                  </a:lnTo>
                  <a:cubicBezTo>
                    <a:pt x="23675" y="6984"/>
                    <a:pt x="23679" y="6990"/>
                    <a:pt x="23683" y="6996"/>
                  </a:cubicBezTo>
                  <a:lnTo>
                    <a:pt x="23683" y="6996"/>
                  </a:lnTo>
                  <a:cubicBezTo>
                    <a:pt x="23679" y="6990"/>
                    <a:pt x="23675" y="6984"/>
                    <a:pt x="23672" y="6977"/>
                  </a:cubicBezTo>
                  <a:close/>
                  <a:moveTo>
                    <a:pt x="23683" y="6996"/>
                  </a:moveTo>
                  <a:cubicBezTo>
                    <a:pt x="23797" y="7188"/>
                    <a:pt x="23875" y="7317"/>
                    <a:pt x="23878" y="7317"/>
                  </a:cubicBezTo>
                  <a:cubicBezTo>
                    <a:pt x="23880" y="7317"/>
                    <a:pt x="23852" y="7264"/>
                    <a:pt x="23784" y="7140"/>
                  </a:cubicBezTo>
                  <a:cubicBezTo>
                    <a:pt x="23747" y="7098"/>
                    <a:pt x="23715" y="7049"/>
                    <a:pt x="23683" y="6996"/>
                  </a:cubicBezTo>
                  <a:close/>
                  <a:moveTo>
                    <a:pt x="26241" y="7720"/>
                  </a:moveTo>
                  <a:cubicBezTo>
                    <a:pt x="26194" y="7810"/>
                    <a:pt x="26145" y="7911"/>
                    <a:pt x="26086" y="8019"/>
                  </a:cubicBezTo>
                  <a:lnTo>
                    <a:pt x="26086" y="8019"/>
                  </a:lnTo>
                  <a:cubicBezTo>
                    <a:pt x="26125" y="7938"/>
                    <a:pt x="26180" y="7835"/>
                    <a:pt x="26241" y="7720"/>
                  </a:cubicBezTo>
                  <a:close/>
                  <a:moveTo>
                    <a:pt x="23600" y="120"/>
                  </a:moveTo>
                  <a:cubicBezTo>
                    <a:pt x="23687" y="120"/>
                    <a:pt x="23773" y="120"/>
                    <a:pt x="23870" y="131"/>
                  </a:cubicBezTo>
                  <a:lnTo>
                    <a:pt x="23838" y="141"/>
                  </a:lnTo>
                  <a:lnTo>
                    <a:pt x="24065" y="163"/>
                  </a:lnTo>
                  <a:cubicBezTo>
                    <a:pt x="24129" y="163"/>
                    <a:pt x="24162" y="174"/>
                    <a:pt x="24205" y="185"/>
                  </a:cubicBezTo>
                  <a:cubicBezTo>
                    <a:pt x="24281" y="195"/>
                    <a:pt x="24367" y="206"/>
                    <a:pt x="24443" y="228"/>
                  </a:cubicBezTo>
                  <a:cubicBezTo>
                    <a:pt x="24529" y="249"/>
                    <a:pt x="24616" y="282"/>
                    <a:pt x="24702" y="314"/>
                  </a:cubicBezTo>
                  <a:cubicBezTo>
                    <a:pt x="24756" y="336"/>
                    <a:pt x="24810" y="357"/>
                    <a:pt x="24864" y="390"/>
                  </a:cubicBezTo>
                  <a:cubicBezTo>
                    <a:pt x="24918" y="422"/>
                    <a:pt x="24972" y="455"/>
                    <a:pt x="25026" y="487"/>
                  </a:cubicBezTo>
                  <a:cubicBezTo>
                    <a:pt x="25176" y="577"/>
                    <a:pt x="25230" y="606"/>
                    <a:pt x="25234" y="606"/>
                  </a:cubicBezTo>
                  <a:cubicBezTo>
                    <a:pt x="25243" y="606"/>
                    <a:pt x="25066" y="492"/>
                    <a:pt x="25073" y="492"/>
                  </a:cubicBezTo>
                  <a:lnTo>
                    <a:pt x="25073" y="492"/>
                  </a:lnTo>
                  <a:cubicBezTo>
                    <a:pt x="25077" y="492"/>
                    <a:pt x="25143" y="530"/>
                    <a:pt x="25339" y="649"/>
                  </a:cubicBezTo>
                  <a:cubicBezTo>
                    <a:pt x="25566" y="811"/>
                    <a:pt x="25760" y="1005"/>
                    <a:pt x="25944" y="1211"/>
                  </a:cubicBezTo>
                  <a:cubicBezTo>
                    <a:pt x="26138" y="1437"/>
                    <a:pt x="26311" y="1697"/>
                    <a:pt x="26452" y="1967"/>
                  </a:cubicBezTo>
                  <a:cubicBezTo>
                    <a:pt x="26507" y="2092"/>
                    <a:pt x="26523" y="2131"/>
                    <a:pt x="26520" y="2131"/>
                  </a:cubicBezTo>
                  <a:cubicBezTo>
                    <a:pt x="26516" y="2131"/>
                    <a:pt x="26462" y="2024"/>
                    <a:pt x="26461" y="2024"/>
                  </a:cubicBezTo>
                  <a:lnTo>
                    <a:pt x="26461" y="2024"/>
                  </a:lnTo>
                  <a:cubicBezTo>
                    <a:pt x="26460" y="2024"/>
                    <a:pt x="26464" y="2033"/>
                    <a:pt x="26473" y="2053"/>
                  </a:cubicBezTo>
                  <a:cubicBezTo>
                    <a:pt x="26527" y="2161"/>
                    <a:pt x="26581" y="2269"/>
                    <a:pt x="26624" y="2388"/>
                  </a:cubicBezTo>
                  <a:cubicBezTo>
                    <a:pt x="26642" y="2434"/>
                    <a:pt x="26647" y="2446"/>
                    <a:pt x="26646" y="2446"/>
                  </a:cubicBezTo>
                  <a:cubicBezTo>
                    <a:pt x="26645" y="2446"/>
                    <a:pt x="26640" y="2436"/>
                    <a:pt x="26635" y="2431"/>
                  </a:cubicBezTo>
                  <a:lnTo>
                    <a:pt x="26635" y="2431"/>
                  </a:lnTo>
                  <a:cubicBezTo>
                    <a:pt x="26711" y="2593"/>
                    <a:pt x="26765" y="2755"/>
                    <a:pt x="26808" y="2928"/>
                  </a:cubicBezTo>
                  <a:cubicBezTo>
                    <a:pt x="26873" y="3133"/>
                    <a:pt x="26916" y="3338"/>
                    <a:pt x="26927" y="3554"/>
                  </a:cubicBezTo>
                  <a:cubicBezTo>
                    <a:pt x="26970" y="3878"/>
                    <a:pt x="26981" y="4213"/>
                    <a:pt x="26981" y="4548"/>
                  </a:cubicBezTo>
                  <a:cubicBezTo>
                    <a:pt x="26981" y="4587"/>
                    <a:pt x="26980" y="4601"/>
                    <a:pt x="26979" y="4601"/>
                  </a:cubicBezTo>
                  <a:cubicBezTo>
                    <a:pt x="26977" y="4601"/>
                    <a:pt x="26972" y="4518"/>
                    <a:pt x="26970" y="4518"/>
                  </a:cubicBezTo>
                  <a:cubicBezTo>
                    <a:pt x="26970" y="4518"/>
                    <a:pt x="26970" y="4521"/>
                    <a:pt x="26970" y="4526"/>
                  </a:cubicBezTo>
                  <a:cubicBezTo>
                    <a:pt x="26970" y="4732"/>
                    <a:pt x="26959" y="4883"/>
                    <a:pt x="26949" y="5002"/>
                  </a:cubicBezTo>
                  <a:cubicBezTo>
                    <a:pt x="26949" y="5121"/>
                    <a:pt x="26938" y="5207"/>
                    <a:pt x="26927" y="5293"/>
                  </a:cubicBezTo>
                  <a:cubicBezTo>
                    <a:pt x="26916" y="5455"/>
                    <a:pt x="26905" y="5596"/>
                    <a:pt x="26841" y="5941"/>
                  </a:cubicBezTo>
                  <a:cubicBezTo>
                    <a:pt x="26819" y="6039"/>
                    <a:pt x="26797" y="6125"/>
                    <a:pt x="26765" y="6222"/>
                  </a:cubicBezTo>
                  <a:cubicBezTo>
                    <a:pt x="26750" y="6289"/>
                    <a:pt x="26735" y="6356"/>
                    <a:pt x="26717" y="6420"/>
                  </a:cubicBezTo>
                  <a:lnTo>
                    <a:pt x="26717" y="6420"/>
                  </a:lnTo>
                  <a:cubicBezTo>
                    <a:pt x="26731" y="6378"/>
                    <a:pt x="26740" y="6359"/>
                    <a:pt x="26743" y="6359"/>
                  </a:cubicBezTo>
                  <a:lnTo>
                    <a:pt x="26743" y="6359"/>
                  </a:lnTo>
                  <a:cubicBezTo>
                    <a:pt x="26757" y="6359"/>
                    <a:pt x="26657" y="6756"/>
                    <a:pt x="26527" y="7097"/>
                  </a:cubicBezTo>
                  <a:cubicBezTo>
                    <a:pt x="26556" y="7039"/>
                    <a:pt x="26583" y="6979"/>
                    <a:pt x="26606" y="6924"/>
                  </a:cubicBezTo>
                  <a:lnTo>
                    <a:pt x="26606" y="6924"/>
                  </a:lnTo>
                  <a:cubicBezTo>
                    <a:pt x="26582" y="6990"/>
                    <a:pt x="26556" y="7056"/>
                    <a:pt x="26527" y="7119"/>
                  </a:cubicBezTo>
                  <a:cubicBezTo>
                    <a:pt x="26473" y="7238"/>
                    <a:pt x="26441" y="7367"/>
                    <a:pt x="26387" y="7486"/>
                  </a:cubicBezTo>
                  <a:cubicBezTo>
                    <a:pt x="26374" y="7512"/>
                    <a:pt x="26367" y="7523"/>
                    <a:pt x="26365" y="7523"/>
                  </a:cubicBezTo>
                  <a:cubicBezTo>
                    <a:pt x="26359" y="7523"/>
                    <a:pt x="26381" y="7458"/>
                    <a:pt x="26419" y="7367"/>
                  </a:cubicBezTo>
                  <a:lnTo>
                    <a:pt x="26419" y="7367"/>
                  </a:lnTo>
                  <a:lnTo>
                    <a:pt x="26354" y="7508"/>
                  </a:lnTo>
                  <a:cubicBezTo>
                    <a:pt x="26308" y="7605"/>
                    <a:pt x="26288" y="7644"/>
                    <a:pt x="26285" y="7644"/>
                  </a:cubicBezTo>
                  <a:cubicBezTo>
                    <a:pt x="26280" y="7644"/>
                    <a:pt x="26315" y="7550"/>
                    <a:pt x="26354" y="7432"/>
                  </a:cubicBezTo>
                  <a:cubicBezTo>
                    <a:pt x="26398" y="7346"/>
                    <a:pt x="26441" y="7270"/>
                    <a:pt x="26484" y="7184"/>
                  </a:cubicBezTo>
                  <a:cubicBezTo>
                    <a:pt x="26527" y="7076"/>
                    <a:pt x="26549" y="6968"/>
                    <a:pt x="26570" y="6859"/>
                  </a:cubicBezTo>
                  <a:lnTo>
                    <a:pt x="26570" y="6859"/>
                  </a:lnTo>
                  <a:cubicBezTo>
                    <a:pt x="26549" y="6903"/>
                    <a:pt x="26516" y="6989"/>
                    <a:pt x="26484" y="7097"/>
                  </a:cubicBezTo>
                  <a:cubicBezTo>
                    <a:pt x="26493" y="7063"/>
                    <a:pt x="26501" y="7036"/>
                    <a:pt x="26499" y="7036"/>
                  </a:cubicBezTo>
                  <a:lnTo>
                    <a:pt x="26499" y="7036"/>
                  </a:lnTo>
                  <a:cubicBezTo>
                    <a:pt x="26499" y="7036"/>
                    <a:pt x="26497" y="7038"/>
                    <a:pt x="26495" y="7043"/>
                  </a:cubicBezTo>
                  <a:cubicBezTo>
                    <a:pt x="26484" y="7065"/>
                    <a:pt x="26462" y="7140"/>
                    <a:pt x="26419" y="7259"/>
                  </a:cubicBezTo>
                  <a:lnTo>
                    <a:pt x="26333" y="7421"/>
                  </a:lnTo>
                  <a:lnTo>
                    <a:pt x="26322" y="7464"/>
                  </a:lnTo>
                  <a:cubicBezTo>
                    <a:pt x="26182" y="7767"/>
                    <a:pt x="26020" y="8069"/>
                    <a:pt x="25836" y="8361"/>
                  </a:cubicBezTo>
                  <a:cubicBezTo>
                    <a:pt x="25750" y="8512"/>
                    <a:pt x="25663" y="8663"/>
                    <a:pt x="25566" y="8814"/>
                  </a:cubicBezTo>
                  <a:cubicBezTo>
                    <a:pt x="25489" y="8959"/>
                    <a:pt x="25394" y="9095"/>
                    <a:pt x="25290" y="9231"/>
                  </a:cubicBezTo>
                  <a:lnTo>
                    <a:pt x="25290" y="9231"/>
                  </a:lnTo>
                  <a:cubicBezTo>
                    <a:pt x="25286" y="9226"/>
                    <a:pt x="25282" y="9222"/>
                    <a:pt x="25278" y="9217"/>
                  </a:cubicBezTo>
                  <a:lnTo>
                    <a:pt x="25278" y="9217"/>
                  </a:lnTo>
                  <a:cubicBezTo>
                    <a:pt x="25295" y="9195"/>
                    <a:pt x="25312" y="9172"/>
                    <a:pt x="25328" y="9149"/>
                  </a:cubicBezTo>
                  <a:lnTo>
                    <a:pt x="25328" y="9149"/>
                  </a:lnTo>
                  <a:cubicBezTo>
                    <a:pt x="25309" y="9175"/>
                    <a:pt x="25293" y="9197"/>
                    <a:pt x="25278" y="9217"/>
                  </a:cubicBezTo>
                  <a:lnTo>
                    <a:pt x="25278" y="9217"/>
                  </a:lnTo>
                  <a:cubicBezTo>
                    <a:pt x="25218" y="9150"/>
                    <a:pt x="25157" y="9081"/>
                    <a:pt x="25091" y="9009"/>
                  </a:cubicBezTo>
                  <a:cubicBezTo>
                    <a:pt x="25004" y="8901"/>
                    <a:pt x="24907" y="8793"/>
                    <a:pt x="24821" y="8674"/>
                  </a:cubicBezTo>
                  <a:cubicBezTo>
                    <a:pt x="24741" y="8573"/>
                    <a:pt x="24711" y="8538"/>
                    <a:pt x="24708" y="8538"/>
                  </a:cubicBezTo>
                  <a:lnTo>
                    <a:pt x="24708" y="8538"/>
                  </a:lnTo>
                  <a:cubicBezTo>
                    <a:pt x="24702" y="8538"/>
                    <a:pt x="24814" y="8693"/>
                    <a:pt x="24808" y="8693"/>
                  </a:cubicBezTo>
                  <a:cubicBezTo>
                    <a:pt x="24804" y="8693"/>
                    <a:pt x="24744" y="8620"/>
                    <a:pt x="24551" y="8372"/>
                  </a:cubicBezTo>
                  <a:cubicBezTo>
                    <a:pt x="24453" y="8274"/>
                    <a:pt x="24367" y="8156"/>
                    <a:pt x="24302" y="8026"/>
                  </a:cubicBezTo>
                  <a:cubicBezTo>
                    <a:pt x="24302" y="8025"/>
                    <a:pt x="24303" y="8024"/>
                    <a:pt x="24304" y="8024"/>
                  </a:cubicBezTo>
                  <a:cubicBezTo>
                    <a:pt x="24305" y="8024"/>
                    <a:pt x="24308" y="8026"/>
                    <a:pt x="24309" y="8026"/>
                  </a:cubicBezTo>
                  <a:cubicBezTo>
                    <a:pt x="24313" y="8026"/>
                    <a:pt x="24309" y="8016"/>
                    <a:pt x="24270" y="7950"/>
                  </a:cubicBezTo>
                  <a:cubicBezTo>
                    <a:pt x="24173" y="7810"/>
                    <a:pt x="24021" y="7626"/>
                    <a:pt x="23881" y="7389"/>
                  </a:cubicBezTo>
                  <a:lnTo>
                    <a:pt x="23654" y="7022"/>
                  </a:lnTo>
                  <a:lnTo>
                    <a:pt x="23535" y="6816"/>
                  </a:lnTo>
                  <a:cubicBezTo>
                    <a:pt x="23503" y="6751"/>
                    <a:pt x="23471" y="6676"/>
                    <a:pt x="23438" y="6600"/>
                  </a:cubicBezTo>
                  <a:lnTo>
                    <a:pt x="23438" y="6600"/>
                  </a:lnTo>
                  <a:cubicBezTo>
                    <a:pt x="23535" y="6795"/>
                    <a:pt x="23622" y="6935"/>
                    <a:pt x="23719" y="7108"/>
                  </a:cubicBezTo>
                  <a:cubicBezTo>
                    <a:pt x="23643" y="6957"/>
                    <a:pt x="23557" y="6827"/>
                    <a:pt x="23492" y="6676"/>
                  </a:cubicBezTo>
                  <a:lnTo>
                    <a:pt x="23492" y="6676"/>
                  </a:lnTo>
                  <a:cubicBezTo>
                    <a:pt x="23557" y="6785"/>
                    <a:pt x="23618" y="6888"/>
                    <a:pt x="23672" y="6977"/>
                  </a:cubicBezTo>
                  <a:lnTo>
                    <a:pt x="23672" y="6977"/>
                  </a:lnTo>
                  <a:cubicBezTo>
                    <a:pt x="23651" y="6942"/>
                    <a:pt x="23631" y="6906"/>
                    <a:pt x="23611" y="6870"/>
                  </a:cubicBezTo>
                  <a:cubicBezTo>
                    <a:pt x="23514" y="6719"/>
                    <a:pt x="23417" y="6503"/>
                    <a:pt x="23309" y="6298"/>
                  </a:cubicBezTo>
                  <a:cubicBezTo>
                    <a:pt x="23201" y="6082"/>
                    <a:pt x="23114" y="5866"/>
                    <a:pt x="23039" y="5693"/>
                  </a:cubicBezTo>
                  <a:cubicBezTo>
                    <a:pt x="22995" y="5596"/>
                    <a:pt x="22952" y="5499"/>
                    <a:pt x="22898" y="5401"/>
                  </a:cubicBezTo>
                  <a:cubicBezTo>
                    <a:pt x="22866" y="5304"/>
                    <a:pt x="22833" y="5196"/>
                    <a:pt x="22801" y="5099"/>
                  </a:cubicBezTo>
                  <a:lnTo>
                    <a:pt x="22801" y="5099"/>
                  </a:lnTo>
                  <a:lnTo>
                    <a:pt x="22866" y="5283"/>
                  </a:lnTo>
                  <a:cubicBezTo>
                    <a:pt x="22812" y="5099"/>
                    <a:pt x="22747" y="4915"/>
                    <a:pt x="22682" y="4743"/>
                  </a:cubicBezTo>
                  <a:cubicBezTo>
                    <a:pt x="22596" y="4526"/>
                    <a:pt x="22520" y="4300"/>
                    <a:pt x="22477" y="4073"/>
                  </a:cubicBezTo>
                  <a:cubicBezTo>
                    <a:pt x="22422" y="3876"/>
                    <a:pt x="22390" y="3720"/>
                    <a:pt x="22393" y="3720"/>
                  </a:cubicBezTo>
                  <a:lnTo>
                    <a:pt x="22393" y="3720"/>
                  </a:lnTo>
                  <a:cubicBezTo>
                    <a:pt x="22394" y="3720"/>
                    <a:pt x="22400" y="3742"/>
                    <a:pt x="22412" y="3792"/>
                  </a:cubicBezTo>
                  <a:lnTo>
                    <a:pt x="22283" y="3176"/>
                  </a:lnTo>
                  <a:cubicBezTo>
                    <a:pt x="22268" y="3101"/>
                    <a:pt x="22264" y="3066"/>
                    <a:pt x="22267" y="3066"/>
                  </a:cubicBezTo>
                  <a:lnTo>
                    <a:pt x="22267" y="3066"/>
                  </a:lnTo>
                  <a:cubicBezTo>
                    <a:pt x="22269" y="3066"/>
                    <a:pt x="22272" y="3074"/>
                    <a:pt x="22276" y="3089"/>
                  </a:cubicBezTo>
                  <a:lnTo>
                    <a:pt x="22276" y="3089"/>
                  </a:lnTo>
                  <a:cubicBezTo>
                    <a:pt x="22270" y="3055"/>
                    <a:pt x="22266" y="3019"/>
                    <a:pt x="22261" y="2982"/>
                  </a:cubicBezTo>
                  <a:lnTo>
                    <a:pt x="22229" y="2744"/>
                  </a:lnTo>
                  <a:lnTo>
                    <a:pt x="22174" y="2269"/>
                  </a:lnTo>
                  <a:lnTo>
                    <a:pt x="22174" y="2280"/>
                  </a:lnTo>
                  <a:cubicBezTo>
                    <a:pt x="22153" y="2150"/>
                    <a:pt x="22131" y="1837"/>
                    <a:pt x="22120" y="1686"/>
                  </a:cubicBezTo>
                  <a:cubicBezTo>
                    <a:pt x="22120" y="1625"/>
                    <a:pt x="22121" y="1603"/>
                    <a:pt x="22122" y="1603"/>
                  </a:cubicBezTo>
                  <a:cubicBezTo>
                    <a:pt x="22122" y="1603"/>
                    <a:pt x="22123" y="1604"/>
                    <a:pt x="22123" y="1605"/>
                  </a:cubicBezTo>
                  <a:lnTo>
                    <a:pt x="22123" y="1605"/>
                  </a:lnTo>
                  <a:cubicBezTo>
                    <a:pt x="22115" y="1474"/>
                    <a:pt x="22110" y="1348"/>
                    <a:pt x="22110" y="1221"/>
                  </a:cubicBezTo>
                  <a:cubicBezTo>
                    <a:pt x="22114" y="1181"/>
                    <a:pt x="22116" y="1164"/>
                    <a:pt x="22118" y="1164"/>
                  </a:cubicBezTo>
                  <a:lnTo>
                    <a:pt x="22118" y="1164"/>
                  </a:lnTo>
                  <a:cubicBezTo>
                    <a:pt x="22125" y="1164"/>
                    <a:pt x="22116" y="1506"/>
                    <a:pt x="22142" y="1805"/>
                  </a:cubicBezTo>
                  <a:cubicBezTo>
                    <a:pt x="22153" y="1556"/>
                    <a:pt x="22142" y="1448"/>
                    <a:pt x="22142" y="1265"/>
                  </a:cubicBezTo>
                  <a:lnTo>
                    <a:pt x="22142" y="908"/>
                  </a:lnTo>
                  <a:cubicBezTo>
                    <a:pt x="22142" y="833"/>
                    <a:pt x="22142" y="757"/>
                    <a:pt x="22153" y="649"/>
                  </a:cubicBezTo>
                  <a:lnTo>
                    <a:pt x="22153" y="638"/>
                  </a:lnTo>
                  <a:lnTo>
                    <a:pt x="22164" y="627"/>
                  </a:lnTo>
                  <a:lnTo>
                    <a:pt x="22164" y="627"/>
                  </a:lnTo>
                  <a:cubicBezTo>
                    <a:pt x="22164" y="638"/>
                    <a:pt x="22153" y="649"/>
                    <a:pt x="22153" y="649"/>
                  </a:cubicBezTo>
                  <a:lnTo>
                    <a:pt x="22164" y="640"/>
                  </a:lnTo>
                  <a:lnTo>
                    <a:pt x="22164" y="640"/>
                  </a:lnTo>
                  <a:lnTo>
                    <a:pt x="22164" y="638"/>
                  </a:lnTo>
                  <a:lnTo>
                    <a:pt x="22171" y="635"/>
                  </a:lnTo>
                  <a:lnTo>
                    <a:pt x="22171" y="635"/>
                  </a:lnTo>
                  <a:lnTo>
                    <a:pt x="22211" y="603"/>
                  </a:lnTo>
                  <a:lnTo>
                    <a:pt x="22211" y="603"/>
                  </a:lnTo>
                  <a:cubicBezTo>
                    <a:pt x="22202" y="611"/>
                    <a:pt x="22194" y="619"/>
                    <a:pt x="22185" y="627"/>
                  </a:cubicBezTo>
                  <a:lnTo>
                    <a:pt x="22171" y="635"/>
                  </a:lnTo>
                  <a:lnTo>
                    <a:pt x="22171" y="635"/>
                  </a:lnTo>
                  <a:lnTo>
                    <a:pt x="22164" y="640"/>
                  </a:lnTo>
                  <a:lnTo>
                    <a:pt x="22164" y="640"/>
                  </a:lnTo>
                  <a:lnTo>
                    <a:pt x="22164" y="671"/>
                  </a:lnTo>
                  <a:lnTo>
                    <a:pt x="22164" y="800"/>
                  </a:lnTo>
                  <a:cubicBezTo>
                    <a:pt x="22164" y="757"/>
                    <a:pt x="22164" y="714"/>
                    <a:pt x="22174" y="671"/>
                  </a:cubicBezTo>
                  <a:cubicBezTo>
                    <a:pt x="22174" y="627"/>
                    <a:pt x="22164" y="660"/>
                    <a:pt x="22196" y="627"/>
                  </a:cubicBezTo>
                  <a:cubicBezTo>
                    <a:pt x="22272" y="573"/>
                    <a:pt x="22347" y="519"/>
                    <a:pt x="22434" y="476"/>
                  </a:cubicBezTo>
                  <a:cubicBezTo>
                    <a:pt x="22628" y="347"/>
                    <a:pt x="22855" y="260"/>
                    <a:pt x="23082" y="217"/>
                  </a:cubicBezTo>
                  <a:lnTo>
                    <a:pt x="23082" y="217"/>
                  </a:lnTo>
                  <a:cubicBezTo>
                    <a:pt x="22909" y="249"/>
                    <a:pt x="22747" y="303"/>
                    <a:pt x="22585" y="379"/>
                  </a:cubicBezTo>
                  <a:cubicBezTo>
                    <a:pt x="22499" y="411"/>
                    <a:pt x="22434" y="455"/>
                    <a:pt x="22423" y="455"/>
                  </a:cubicBezTo>
                  <a:cubicBezTo>
                    <a:pt x="22420" y="455"/>
                    <a:pt x="22418" y="454"/>
                    <a:pt x="22417" y="453"/>
                  </a:cubicBezTo>
                  <a:lnTo>
                    <a:pt x="22417" y="453"/>
                  </a:lnTo>
                  <a:cubicBezTo>
                    <a:pt x="22384" y="474"/>
                    <a:pt x="22349" y="498"/>
                    <a:pt x="22315" y="519"/>
                  </a:cubicBezTo>
                  <a:lnTo>
                    <a:pt x="22211" y="603"/>
                  </a:lnTo>
                  <a:lnTo>
                    <a:pt x="22211" y="603"/>
                  </a:lnTo>
                  <a:cubicBezTo>
                    <a:pt x="22251" y="565"/>
                    <a:pt x="22296" y="528"/>
                    <a:pt x="22347" y="496"/>
                  </a:cubicBezTo>
                  <a:lnTo>
                    <a:pt x="22347" y="496"/>
                  </a:lnTo>
                  <a:cubicBezTo>
                    <a:pt x="22304" y="522"/>
                    <a:pt x="22263" y="550"/>
                    <a:pt x="22229" y="584"/>
                  </a:cubicBezTo>
                  <a:lnTo>
                    <a:pt x="22164" y="627"/>
                  </a:lnTo>
                  <a:lnTo>
                    <a:pt x="22207" y="595"/>
                  </a:lnTo>
                  <a:lnTo>
                    <a:pt x="22304" y="519"/>
                  </a:lnTo>
                  <a:cubicBezTo>
                    <a:pt x="22339" y="496"/>
                    <a:pt x="22376" y="470"/>
                    <a:pt x="22421" y="444"/>
                  </a:cubicBezTo>
                  <a:lnTo>
                    <a:pt x="22421" y="444"/>
                  </a:lnTo>
                  <a:cubicBezTo>
                    <a:pt x="22417" y="448"/>
                    <a:pt x="22416" y="451"/>
                    <a:pt x="22417" y="453"/>
                  </a:cubicBezTo>
                  <a:lnTo>
                    <a:pt x="22417" y="453"/>
                  </a:lnTo>
                  <a:cubicBezTo>
                    <a:pt x="22450" y="431"/>
                    <a:pt x="22482" y="411"/>
                    <a:pt x="22511" y="397"/>
                  </a:cubicBezTo>
                  <a:lnTo>
                    <a:pt x="22511" y="397"/>
                  </a:lnTo>
                  <a:cubicBezTo>
                    <a:pt x="22478" y="412"/>
                    <a:pt x="22448" y="428"/>
                    <a:pt x="22421" y="444"/>
                  </a:cubicBezTo>
                  <a:lnTo>
                    <a:pt x="22421" y="444"/>
                  </a:lnTo>
                  <a:cubicBezTo>
                    <a:pt x="22433" y="430"/>
                    <a:pt x="22476" y="401"/>
                    <a:pt x="22563" y="357"/>
                  </a:cubicBezTo>
                  <a:cubicBezTo>
                    <a:pt x="22769" y="260"/>
                    <a:pt x="22974" y="195"/>
                    <a:pt x="23190" y="152"/>
                  </a:cubicBezTo>
                  <a:cubicBezTo>
                    <a:pt x="23265" y="152"/>
                    <a:pt x="23330" y="141"/>
                    <a:pt x="23395" y="131"/>
                  </a:cubicBezTo>
                  <a:lnTo>
                    <a:pt x="23600" y="120"/>
                  </a:lnTo>
                  <a:close/>
                  <a:moveTo>
                    <a:pt x="25200" y="9300"/>
                  </a:moveTo>
                  <a:lnTo>
                    <a:pt x="25207" y="9308"/>
                  </a:lnTo>
                  <a:lnTo>
                    <a:pt x="25207" y="9308"/>
                  </a:lnTo>
                  <a:cubicBezTo>
                    <a:pt x="25195" y="9321"/>
                    <a:pt x="25189" y="9327"/>
                    <a:pt x="25187" y="9327"/>
                  </a:cubicBezTo>
                  <a:cubicBezTo>
                    <a:pt x="25185" y="9327"/>
                    <a:pt x="25191" y="9316"/>
                    <a:pt x="25200" y="9300"/>
                  </a:cubicBezTo>
                  <a:close/>
                  <a:moveTo>
                    <a:pt x="41410" y="9811"/>
                  </a:moveTo>
                  <a:lnTo>
                    <a:pt x="41410" y="9811"/>
                  </a:lnTo>
                  <a:cubicBezTo>
                    <a:pt x="41411" y="9811"/>
                    <a:pt x="41383" y="9836"/>
                    <a:pt x="41357" y="9862"/>
                  </a:cubicBezTo>
                  <a:lnTo>
                    <a:pt x="41260" y="9938"/>
                  </a:lnTo>
                  <a:cubicBezTo>
                    <a:pt x="41373" y="9842"/>
                    <a:pt x="41409" y="9811"/>
                    <a:pt x="41410" y="9811"/>
                  </a:cubicBezTo>
                  <a:close/>
                  <a:moveTo>
                    <a:pt x="40450" y="10618"/>
                  </a:moveTo>
                  <a:cubicBezTo>
                    <a:pt x="40440" y="10625"/>
                    <a:pt x="40431" y="10632"/>
                    <a:pt x="40422" y="10638"/>
                  </a:cubicBezTo>
                  <a:lnTo>
                    <a:pt x="40422" y="10638"/>
                  </a:lnTo>
                  <a:lnTo>
                    <a:pt x="40450" y="10618"/>
                  </a:lnTo>
                  <a:close/>
                  <a:moveTo>
                    <a:pt x="39737" y="10942"/>
                  </a:moveTo>
                  <a:lnTo>
                    <a:pt x="39737" y="10942"/>
                  </a:lnTo>
                  <a:cubicBezTo>
                    <a:pt x="39729" y="10948"/>
                    <a:pt x="39722" y="10954"/>
                    <a:pt x="39717" y="10958"/>
                  </a:cubicBezTo>
                  <a:lnTo>
                    <a:pt x="39717" y="10958"/>
                  </a:lnTo>
                  <a:cubicBezTo>
                    <a:pt x="39723" y="10953"/>
                    <a:pt x="39730" y="10948"/>
                    <a:pt x="39737" y="10942"/>
                  </a:cubicBezTo>
                  <a:close/>
                  <a:moveTo>
                    <a:pt x="39716" y="11122"/>
                  </a:moveTo>
                  <a:cubicBezTo>
                    <a:pt x="39658" y="11159"/>
                    <a:pt x="39600" y="11197"/>
                    <a:pt x="39542" y="11234"/>
                  </a:cubicBezTo>
                  <a:cubicBezTo>
                    <a:pt x="39615" y="11188"/>
                    <a:pt x="39672" y="11151"/>
                    <a:pt x="39716" y="11122"/>
                  </a:cubicBezTo>
                  <a:close/>
                  <a:moveTo>
                    <a:pt x="40331" y="10543"/>
                  </a:moveTo>
                  <a:lnTo>
                    <a:pt x="40331" y="10543"/>
                  </a:lnTo>
                  <a:cubicBezTo>
                    <a:pt x="40168" y="10670"/>
                    <a:pt x="39715" y="10979"/>
                    <a:pt x="39696" y="10979"/>
                  </a:cubicBezTo>
                  <a:cubicBezTo>
                    <a:pt x="39693" y="10979"/>
                    <a:pt x="39699" y="10973"/>
                    <a:pt x="39717" y="10958"/>
                  </a:cubicBezTo>
                  <a:lnTo>
                    <a:pt x="39717" y="10958"/>
                  </a:lnTo>
                  <a:cubicBezTo>
                    <a:pt x="39566" y="11078"/>
                    <a:pt x="39401" y="11182"/>
                    <a:pt x="39234" y="11277"/>
                  </a:cubicBezTo>
                  <a:lnTo>
                    <a:pt x="39234" y="11277"/>
                  </a:lnTo>
                  <a:cubicBezTo>
                    <a:pt x="39279" y="11256"/>
                    <a:pt x="39324" y="11229"/>
                    <a:pt x="39370" y="11201"/>
                  </a:cubicBezTo>
                  <a:cubicBezTo>
                    <a:pt x="39434" y="11169"/>
                    <a:pt x="39499" y="11126"/>
                    <a:pt x="39564" y="11083"/>
                  </a:cubicBezTo>
                  <a:lnTo>
                    <a:pt x="39974" y="10813"/>
                  </a:lnTo>
                  <a:cubicBezTo>
                    <a:pt x="40039" y="10769"/>
                    <a:pt x="40104" y="10726"/>
                    <a:pt x="40169" y="10672"/>
                  </a:cubicBezTo>
                  <a:lnTo>
                    <a:pt x="40331" y="10543"/>
                  </a:lnTo>
                  <a:close/>
                  <a:moveTo>
                    <a:pt x="39234" y="11277"/>
                  </a:moveTo>
                  <a:lnTo>
                    <a:pt x="39234" y="11277"/>
                  </a:lnTo>
                  <a:cubicBezTo>
                    <a:pt x="39225" y="11281"/>
                    <a:pt x="39216" y="11284"/>
                    <a:pt x="39208" y="11288"/>
                  </a:cubicBezTo>
                  <a:cubicBezTo>
                    <a:pt x="39186" y="11301"/>
                    <a:pt x="39163" y="11314"/>
                    <a:pt x="39140" y="11327"/>
                  </a:cubicBezTo>
                  <a:lnTo>
                    <a:pt x="39140" y="11327"/>
                  </a:lnTo>
                  <a:cubicBezTo>
                    <a:pt x="39152" y="11321"/>
                    <a:pt x="39163" y="11315"/>
                    <a:pt x="39175" y="11309"/>
                  </a:cubicBezTo>
                  <a:cubicBezTo>
                    <a:pt x="39195" y="11299"/>
                    <a:pt x="39214" y="11288"/>
                    <a:pt x="39234" y="11277"/>
                  </a:cubicBezTo>
                  <a:close/>
                  <a:moveTo>
                    <a:pt x="22770" y="11615"/>
                  </a:moveTo>
                  <a:cubicBezTo>
                    <a:pt x="22734" y="11640"/>
                    <a:pt x="22697" y="11664"/>
                    <a:pt x="22661" y="11688"/>
                  </a:cubicBezTo>
                  <a:cubicBezTo>
                    <a:pt x="22699" y="11665"/>
                    <a:pt x="22735" y="11640"/>
                    <a:pt x="22770" y="11615"/>
                  </a:cubicBezTo>
                  <a:close/>
                  <a:moveTo>
                    <a:pt x="28515" y="11774"/>
                  </a:moveTo>
                  <a:cubicBezTo>
                    <a:pt x="28539" y="11790"/>
                    <a:pt x="28564" y="11800"/>
                    <a:pt x="28593" y="11809"/>
                  </a:cubicBezTo>
                  <a:lnTo>
                    <a:pt x="28593" y="11809"/>
                  </a:lnTo>
                  <a:cubicBezTo>
                    <a:pt x="28567" y="11798"/>
                    <a:pt x="28541" y="11786"/>
                    <a:pt x="28515" y="11774"/>
                  </a:cubicBezTo>
                  <a:close/>
                  <a:moveTo>
                    <a:pt x="22250" y="11958"/>
                  </a:moveTo>
                  <a:lnTo>
                    <a:pt x="22142" y="12022"/>
                  </a:lnTo>
                  <a:cubicBezTo>
                    <a:pt x="22126" y="12032"/>
                    <a:pt x="22119" y="12036"/>
                    <a:pt x="22120" y="12036"/>
                  </a:cubicBezTo>
                  <a:cubicBezTo>
                    <a:pt x="22121" y="12036"/>
                    <a:pt x="22128" y="12032"/>
                    <a:pt x="22140" y="12026"/>
                  </a:cubicBezTo>
                  <a:lnTo>
                    <a:pt x="22140" y="12026"/>
                  </a:lnTo>
                  <a:cubicBezTo>
                    <a:pt x="22177" y="12003"/>
                    <a:pt x="22213" y="11981"/>
                    <a:pt x="22250" y="11958"/>
                  </a:cubicBezTo>
                  <a:close/>
                  <a:moveTo>
                    <a:pt x="37439" y="12081"/>
                  </a:moveTo>
                  <a:cubicBezTo>
                    <a:pt x="37433" y="12081"/>
                    <a:pt x="37423" y="12085"/>
                    <a:pt x="37407" y="12092"/>
                  </a:cubicBezTo>
                  <a:lnTo>
                    <a:pt x="37407" y="12092"/>
                  </a:lnTo>
                  <a:lnTo>
                    <a:pt x="37439" y="12081"/>
                  </a:lnTo>
                  <a:close/>
                  <a:moveTo>
                    <a:pt x="37407" y="12092"/>
                  </a:moveTo>
                  <a:lnTo>
                    <a:pt x="37263" y="12141"/>
                  </a:lnTo>
                  <a:cubicBezTo>
                    <a:pt x="37145" y="12184"/>
                    <a:pt x="37037" y="12206"/>
                    <a:pt x="36918" y="12249"/>
                  </a:cubicBezTo>
                  <a:lnTo>
                    <a:pt x="37209" y="12163"/>
                  </a:lnTo>
                  <a:lnTo>
                    <a:pt x="37371" y="12109"/>
                  </a:lnTo>
                  <a:cubicBezTo>
                    <a:pt x="37386" y="12102"/>
                    <a:pt x="37397" y="12096"/>
                    <a:pt x="37407" y="12092"/>
                  </a:cubicBezTo>
                  <a:close/>
                  <a:moveTo>
                    <a:pt x="35871" y="12508"/>
                  </a:moveTo>
                  <a:lnTo>
                    <a:pt x="35871" y="12508"/>
                  </a:lnTo>
                  <a:cubicBezTo>
                    <a:pt x="35870" y="12508"/>
                    <a:pt x="35870" y="12508"/>
                    <a:pt x="35870" y="12508"/>
                  </a:cubicBezTo>
                  <a:lnTo>
                    <a:pt x="35867" y="12509"/>
                  </a:lnTo>
                  <a:lnTo>
                    <a:pt x="35867" y="12509"/>
                  </a:lnTo>
                  <a:cubicBezTo>
                    <a:pt x="35868" y="12509"/>
                    <a:pt x="35870" y="12509"/>
                    <a:pt x="35871" y="12508"/>
                  </a:cubicBezTo>
                  <a:close/>
                  <a:moveTo>
                    <a:pt x="35867" y="12509"/>
                  </a:moveTo>
                  <a:lnTo>
                    <a:pt x="35867" y="12509"/>
                  </a:lnTo>
                  <a:cubicBezTo>
                    <a:pt x="35855" y="12512"/>
                    <a:pt x="35843" y="12514"/>
                    <a:pt x="35831" y="12517"/>
                  </a:cubicBezTo>
                  <a:lnTo>
                    <a:pt x="35831" y="12517"/>
                  </a:lnTo>
                  <a:lnTo>
                    <a:pt x="35867" y="12509"/>
                  </a:lnTo>
                  <a:close/>
                  <a:moveTo>
                    <a:pt x="35831" y="12517"/>
                  </a:moveTo>
                  <a:lnTo>
                    <a:pt x="35676" y="12552"/>
                  </a:lnTo>
                  <a:lnTo>
                    <a:pt x="35511" y="12579"/>
                  </a:lnTo>
                  <a:lnTo>
                    <a:pt x="35511" y="12579"/>
                  </a:lnTo>
                  <a:cubicBezTo>
                    <a:pt x="35521" y="12578"/>
                    <a:pt x="35531" y="12577"/>
                    <a:pt x="35541" y="12576"/>
                  </a:cubicBezTo>
                  <a:lnTo>
                    <a:pt x="35541" y="12576"/>
                  </a:lnTo>
                  <a:cubicBezTo>
                    <a:pt x="35652" y="12560"/>
                    <a:pt x="35747" y="12536"/>
                    <a:pt x="35831" y="12517"/>
                  </a:cubicBezTo>
                  <a:close/>
                  <a:moveTo>
                    <a:pt x="19939" y="13102"/>
                  </a:moveTo>
                  <a:lnTo>
                    <a:pt x="19939" y="13102"/>
                  </a:lnTo>
                  <a:cubicBezTo>
                    <a:pt x="19933" y="13105"/>
                    <a:pt x="19927" y="13107"/>
                    <a:pt x="19921" y="13110"/>
                  </a:cubicBezTo>
                  <a:lnTo>
                    <a:pt x="19921" y="13110"/>
                  </a:lnTo>
                  <a:cubicBezTo>
                    <a:pt x="19927" y="13108"/>
                    <a:pt x="19933" y="13105"/>
                    <a:pt x="19939" y="13102"/>
                  </a:cubicBezTo>
                  <a:close/>
                  <a:moveTo>
                    <a:pt x="17963" y="13689"/>
                  </a:moveTo>
                  <a:cubicBezTo>
                    <a:pt x="17951" y="13691"/>
                    <a:pt x="17940" y="13694"/>
                    <a:pt x="17930" y="13696"/>
                  </a:cubicBezTo>
                  <a:cubicBezTo>
                    <a:pt x="17941" y="13694"/>
                    <a:pt x="17952" y="13691"/>
                    <a:pt x="17963" y="13689"/>
                  </a:cubicBezTo>
                  <a:close/>
                  <a:moveTo>
                    <a:pt x="17145" y="13840"/>
                  </a:moveTo>
                  <a:cubicBezTo>
                    <a:pt x="17132" y="13841"/>
                    <a:pt x="17113" y="13844"/>
                    <a:pt x="17087" y="13848"/>
                  </a:cubicBezTo>
                  <a:cubicBezTo>
                    <a:pt x="17107" y="13845"/>
                    <a:pt x="17127" y="13842"/>
                    <a:pt x="17145" y="13840"/>
                  </a:cubicBezTo>
                  <a:close/>
                  <a:moveTo>
                    <a:pt x="17055" y="13931"/>
                  </a:moveTo>
                  <a:cubicBezTo>
                    <a:pt x="17057" y="13931"/>
                    <a:pt x="17050" y="13933"/>
                    <a:pt x="17020" y="13938"/>
                  </a:cubicBezTo>
                  <a:lnTo>
                    <a:pt x="17020" y="13938"/>
                  </a:lnTo>
                  <a:cubicBezTo>
                    <a:pt x="17025" y="13937"/>
                    <a:pt x="17029" y="13935"/>
                    <a:pt x="17033" y="13934"/>
                  </a:cubicBezTo>
                  <a:cubicBezTo>
                    <a:pt x="17033" y="13934"/>
                    <a:pt x="17052" y="13931"/>
                    <a:pt x="17055" y="13931"/>
                  </a:cubicBezTo>
                  <a:close/>
                  <a:moveTo>
                    <a:pt x="13836" y="14291"/>
                  </a:moveTo>
                  <a:lnTo>
                    <a:pt x="13614" y="14299"/>
                  </a:lnTo>
                  <a:lnTo>
                    <a:pt x="13614" y="14299"/>
                  </a:lnTo>
                  <a:lnTo>
                    <a:pt x="13588" y="14301"/>
                  </a:lnTo>
                  <a:lnTo>
                    <a:pt x="13836" y="14291"/>
                  </a:lnTo>
                  <a:close/>
                  <a:moveTo>
                    <a:pt x="10513" y="14685"/>
                  </a:moveTo>
                  <a:cubicBezTo>
                    <a:pt x="10426" y="14701"/>
                    <a:pt x="10339" y="14718"/>
                    <a:pt x="10253" y="14735"/>
                  </a:cubicBezTo>
                  <a:lnTo>
                    <a:pt x="10253" y="14735"/>
                  </a:lnTo>
                  <a:cubicBezTo>
                    <a:pt x="10243" y="14737"/>
                    <a:pt x="10233" y="14739"/>
                    <a:pt x="10223" y="14742"/>
                  </a:cubicBezTo>
                  <a:lnTo>
                    <a:pt x="10223" y="14742"/>
                  </a:lnTo>
                  <a:cubicBezTo>
                    <a:pt x="10319" y="14726"/>
                    <a:pt x="10436" y="14702"/>
                    <a:pt x="10513" y="14685"/>
                  </a:cubicBezTo>
                  <a:close/>
                  <a:moveTo>
                    <a:pt x="6228" y="16241"/>
                  </a:moveTo>
                  <a:cubicBezTo>
                    <a:pt x="6203" y="16255"/>
                    <a:pt x="6178" y="16270"/>
                    <a:pt x="6155" y="16284"/>
                  </a:cubicBezTo>
                  <a:lnTo>
                    <a:pt x="6155" y="16284"/>
                  </a:lnTo>
                  <a:cubicBezTo>
                    <a:pt x="6169" y="16276"/>
                    <a:pt x="6194" y="16262"/>
                    <a:pt x="6221" y="16245"/>
                  </a:cubicBezTo>
                  <a:cubicBezTo>
                    <a:pt x="6224" y="16244"/>
                    <a:pt x="6226" y="16242"/>
                    <a:pt x="6228" y="16241"/>
                  </a:cubicBezTo>
                  <a:close/>
                  <a:moveTo>
                    <a:pt x="6155" y="16284"/>
                  </a:moveTo>
                  <a:cubicBezTo>
                    <a:pt x="6145" y="16289"/>
                    <a:pt x="6140" y="16292"/>
                    <a:pt x="6140" y="16292"/>
                  </a:cubicBezTo>
                  <a:cubicBezTo>
                    <a:pt x="6140" y="16292"/>
                    <a:pt x="6142" y="16291"/>
                    <a:pt x="6146" y="16289"/>
                  </a:cubicBezTo>
                  <a:cubicBezTo>
                    <a:pt x="6149" y="16287"/>
                    <a:pt x="6152" y="16285"/>
                    <a:pt x="6155" y="16284"/>
                  </a:cubicBezTo>
                  <a:close/>
                  <a:moveTo>
                    <a:pt x="5554" y="16698"/>
                  </a:moveTo>
                  <a:cubicBezTo>
                    <a:pt x="5553" y="16698"/>
                    <a:pt x="5553" y="16699"/>
                    <a:pt x="5552" y="16699"/>
                  </a:cubicBezTo>
                  <a:lnTo>
                    <a:pt x="5554" y="16698"/>
                  </a:lnTo>
                  <a:close/>
                  <a:moveTo>
                    <a:pt x="898" y="22742"/>
                  </a:moveTo>
                  <a:cubicBezTo>
                    <a:pt x="876" y="22798"/>
                    <a:pt x="854" y="22857"/>
                    <a:pt x="832" y="22915"/>
                  </a:cubicBezTo>
                  <a:lnTo>
                    <a:pt x="832" y="22915"/>
                  </a:lnTo>
                  <a:lnTo>
                    <a:pt x="832" y="22910"/>
                  </a:lnTo>
                  <a:cubicBezTo>
                    <a:pt x="870" y="22810"/>
                    <a:pt x="891" y="22758"/>
                    <a:pt x="898" y="22742"/>
                  </a:cubicBezTo>
                  <a:close/>
                  <a:moveTo>
                    <a:pt x="173" y="25253"/>
                  </a:moveTo>
                  <a:cubicBezTo>
                    <a:pt x="173" y="25264"/>
                    <a:pt x="173" y="25275"/>
                    <a:pt x="173" y="25275"/>
                  </a:cubicBezTo>
                  <a:lnTo>
                    <a:pt x="173" y="25286"/>
                  </a:lnTo>
                  <a:cubicBezTo>
                    <a:pt x="184" y="25253"/>
                    <a:pt x="173" y="25264"/>
                    <a:pt x="173" y="25253"/>
                  </a:cubicBezTo>
                  <a:close/>
                  <a:moveTo>
                    <a:pt x="173" y="25286"/>
                  </a:moveTo>
                  <a:lnTo>
                    <a:pt x="173" y="25286"/>
                  </a:lnTo>
                  <a:cubicBezTo>
                    <a:pt x="168" y="25300"/>
                    <a:pt x="166" y="25317"/>
                    <a:pt x="164" y="25332"/>
                  </a:cubicBezTo>
                  <a:lnTo>
                    <a:pt x="164" y="25332"/>
                  </a:lnTo>
                  <a:cubicBezTo>
                    <a:pt x="167" y="25317"/>
                    <a:pt x="170" y="25302"/>
                    <a:pt x="173" y="25286"/>
                  </a:cubicBezTo>
                  <a:close/>
                  <a:moveTo>
                    <a:pt x="130" y="25653"/>
                  </a:moveTo>
                  <a:cubicBezTo>
                    <a:pt x="129" y="25657"/>
                    <a:pt x="129" y="25661"/>
                    <a:pt x="128" y="25665"/>
                  </a:cubicBezTo>
                  <a:lnTo>
                    <a:pt x="128" y="25665"/>
                  </a:lnTo>
                  <a:cubicBezTo>
                    <a:pt x="129" y="25659"/>
                    <a:pt x="130" y="25655"/>
                    <a:pt x="130" y="25653"/>
                  </a:cubicBezTo>
                  <a:close/>
                  <a:moveTo>
                    <a:pt x="65" y="25902"/>
                  </a:moveTo>
                  <a:lnTo>
                    <a:pt x="65" y="25902"/>
                  </a:lnTo>
                  <a:cubicBezTo>
                    <a:pt x="55" y="25979"/>
                    <a:pt x="42" y="26110"/>
                    <a:pt x="31" y="26225"/>
                  </a:cubicBezTo>
                  <a:lnTo>
                    <a:pt x="31" y="26225"/>
                  </a:lnTo>
                  <a:cubicBezTo>
                    <a:pt x="44" y="26095"/>
                    <a:pt x="58" y="25980"/>
                    <a:pt x="65" y="25902"/>
                  </a:cubicBezTo>
                  <a:close/>
                  <a:moveTo>
                    <a:pt x="31" y="26225"/>
                  </a:moveTo>
                  <a:cubicBezTo>
                    <a:pt x="27" y="26265"/>
                    <a:pt x="24" y="26306"/>
                    <a:pt x="20" y="26347"/>
                  </a:cubicBezTo>
                  <a:lnTo>
                    <a:pt x="20" y="26347"/>
                  </a:lnTo>
                  <a:cubicBezTo>
                    <a:pt x="23" y="26311"/>
                    <a:pt x="27" y="26270"/>
                    <a:pt x="31" y="26225"/>
                  </a:cubicBezTo>
                  <a:close/>
                  <a:moveTo>
                    <a:pt x="108" y="27673"/>
                  </a:moveTo>
                  <a:lnTo>
                    <a:pt x="108" y="27673"/>
                  </a:lnTo>
                  <a:cubicBezTo>
                    <a:pt x="108" y="27688"/>
                    <a:pt x="108" y="27703"/>
                    <a:pt x="109" y="27718"/>
                  </a:cubicBezTo>
                  <a:lnTo>
                    <a:pt x="109" y="27718"/>
                  </a:lnTo>
                  <a:cubicBezTo>
                    <a:pt x="110" y="27715"/>
                    <a:pt x="110" y="27700"/>
                    <a:pt x="108" y="27673"/>
                  </a:cubicBezTo>
                  <a:close/>
                  <a:moveTo>
                    <a:pt x="23622" y="1"/>
                  </a:moveTo>
                  <a:cubicBezTo>
                    <a:pt x="23622" y="1"/>
                    <a:pt x="23643" y="1"/>
                    <a:pt x="23298" y="44"/>
                  </a:cubicBezTo>
                  <a:cubicBezTo>
                    <a:pt x="23233" y="44"/>
                    <a:pt x="23276" y="44"/>
                    <a:pt x="23276" y="33"/>
                  </a:cubicBezTo>
                  <a:cubicBezTo>
                    <a:pt x="23276" y="30"/>
                    <a:pt x="23275" y="29"/>
                    <a:pt x="23272" y="29"/>
                  </a:cubicBezTo>
                  <a:cubicBezTo>
                    <a:pt x="23265" y="29"/>
                    <a:pt x="23251" y="33"/>
                    <a:pt x="23222" y="33"/>
                  </a:cubicBezTo>
                  <a:lnTo>
                    <a:pt x="23136" y="44"/>
                  </a:lnTo>
                  <a:lnTo>
                    <a:pt x="22995" y="77"/>
                  </a:lnTo>
                  <a:cubicBezTo>
                    <a:pt x="22725" y="141"/>
                    <a:pt x="22455" y="260"/>
                    <a:pt x="22229" y="433"/>
                  </a:cubicBezTo>
                  <a:lnTo>
                    <a:pt x="22110" y="530"/>
                  </a:lnTo>
                  <a:cubicBezTo>
                    <a:pt x="22099" y="541"/>
                    <a:pt x="22056" y="573"/>
                    <a:pt x="22034" y="595"/>
                  </a:cubicBezTo>
                  <a:lnTo>
                    <a:pt x="22034" y="692"/>
                  </a:lnTo>
                  <a:lnTo>
                    <a:pt x="22034" y="995"/>
                  </a:lnTo>
                  <a:cubicBezTo>
                    <a:pt x="22034" y="1092"/>
                    <a:pt x="22034" y="1189"/>
                    <a:pt x="22023" y="1286"/>
                  </a:cubicBezTo>
                  <a:cubicBezTo>
                    <a:pt x="22023" y="1320"/>
                    <a:pt x="22023" y="1352"/>
                    <a:pt x="22023" y="1383"/>
                  </a:cubicBezTo>
                  <a:cubicBezTo>
                    <a:pt x="22023" y="1382"/>
                    <a:pt x="22023" y="1382"/>
                    <a:pt x="22023" y="1382"/>
                  </a:cubicBezTo>
                  <a:cubicBezTo>
                    <a:pt x="22023" y="1382"/>
                    <a:pt x="22025" y="1431"/>
                    <a:pt x="22045" y="1578"/>
                  </a:cubicBezTo>
                  <a:cubicBezTo>
                    <a:pt x="22056" y="2064"/>
                    <a:pt x="22099" y="2906"/>
                    <a:pt x="22218" y="3338"/>
                  </a:cubicBezTo>
                  <a:cubicBezTo>
                    <a:pt x="22218" y="3360"/>
                    <a:pt x="22229" y="3392"/>
                    <a:pt x="22229" y="3425"/>
                  </a:cubicBezTo>
                  <a:cubicBezTo>
                    <a:pt x="22239" y="3511"/>
                    <a:pt x="22272" y="3630"/>
                    <a:pt x="22293" y="3770"/>
                  </a:cubicBezTo>
                  <a:cubicBezTo>
                    <a:pt x="22326" y="3900"/>
                    <a:pt x="22369" y="4040"/>
                    <a:pt x="22401" y="4170"/>
                  </a:cubicBezTo>
                  <a:lnTo>
                    <a:pt x="22509" y="4548"/>
                  </a:lnTo>
                  <a:cubicBezTo>
                    <a:pt x="22542" y="4667"/>
                    <a:pt x="22574" y="4753"/>
                    <a:pt x="22596" y="4807"/>
                  </a:cubicBezTo>
                  <a:cubicBezTo>
                    <a:pt x="22617" y="4894"/>
                    <a:pt x="22671" y="5077"/>
                    <a:pt x="22747" y="5293"/>
                  </a:cubicBezTo>
                  <a:cubicBezTo>
                    <a:pt x="22823" y="5509"/>
                    <a:pt x="22941" y="5769"/>
                    <a:pt x="23049" y="6017"/>
                  </a:cubicBezTo>
                  <a:cubicBezTo>
                    <a:pt x="23147" y="6265"/>
                    <a:pt x="23276" y="6481"/>
                    <a:pt x="23363" y="6654"/>
                  </a:cubicBezTo>
                  <a:cubicBezTo>
                    <a:pt x="23406" y="6751"/>
                    <a:pt x="23460" y="6838"/>
                    <a:pt x="23492" y="6935"/>
                  </a:cubicBezTo>
                  <a:lnTo>
                    <a:pt x="23784" y="7432"/>
                  </a:lnTo>
                  <a:cubicBezTo>
                    <a:pt x="23827" y="7518"/>
                    <a:pt x="23881" y="7594"/>
                    <a:pt x="23935" y="7670"/>
                  </a:cubicBezTo>
                  <a:lnTo>
                    <a:pt x="24097" y="7907"/>
                  </a:lnTo>
                  <a:lnTo>
                    <a:pt x="24075" y="7886"/>
                  </a:lnTo>
                  <a:lnTo>
                    <a:pt x="24075" y="7886"/>
                  </a:lnTo>
                  <a:cubicBezTo>
                    <a:pt x="24183" y="8037"/>
                    <a:pt x="24270" y="8177"/>
                    <a:pt x="24345" y="8274"/>
                  </a:cubicBezTo>
                  <a:lnTo>
                    <a:pt x="24562" y="8544"/>
                  </a:lnTo>
                  <a:cubicBezTo>
                    <a:pt x="24680" y="8696"/>
                    <a:pt x="24756" y="8793"/>
                    <a:pt x="24853" y="8890"/>
                  </a:cubicBezTo>
                  <a:cubicBezTo>
                    <a:pt x="24896" y="8942"/>
                    <a:pt x="24908" y="8957"/>
                    <a:pt x="24907" y="8957"/>
                  </a:cubicBezTo>
                  <a:cubicBezTo>
                    <a:pt x="24904" y="8957"/>
                    <a:pt x="24870" y="8922"/>
                    <a:pt x="24864" y="8922"/>
                  </a:cubicBezTo>
                  <a:lnTo>
                    <a:pt x="24864" y="8922"/>
                  </a:lnTo>
                  <a:lnTo>
                    <a:pt x="25198" y="9298"/>
                  </a:lnTo>
                  <a:lnTo>
                    <a:pt x="25198" y="9298"/>
                  </a:lnTo>
                  <a:lnTo>
                    <a:pt x="25058" y="9484"/>
                  </a:lnTo>
                  <a:lnTo>
                    <a:pt x="24896" y="9689"/>
                  </a:lnTo>
                  <a:cubicBezTo>
                    <a:pt x="24793" y="9812"/>
                    <a:pt x="24689" y="9926"/>
                    <a:pt x="24585" y="10047"/>
                  </a:cubicBezTo>
                  <a:lnTo>
                    <a:pt x="24585" y="10047"/>
                  </a:lnTo>
                  <a:cubicBezTo>
                    <a:pt x="24806" y="9810"/>
                    <a:pt x="25014" y="9565"/>
                    <a:pt x="25208" y="9310"/>
                  </a:cubicBezTo>
                  <a:lnTo>
                    <a:pt x="25208" y="9310"/>
                  </a:lnTo>
                  <a:lnTo>
                    <a:pt x="25220" y="9323"/>
                  </a:lnTo>
                  <a:lnTo>
                    <a:pt x="25220" y="9323"/>
                  </a:lnTo>
                  <a:cubicBezTo>
                    <a:pt x="24949" y="9695"/>
                    <a:pt x="24657" y="10037"/>
                    <a:pt x="24335" y="10359"/>
                  </a:cubicBezTo>
                  <a:cubicBezTo>
                    <a:pt x="24416" y="10273"/>
                    <a:pt x="24433" y="10250"/>
                    <a:pt x="24425" y="10250"/>
                  </a:cubicBezTo>
                  <a:cubicBezTo>
                    <a:pt x="24416" y="10250"/>
                    <a:pt x="24370" y="10286"/>
                    <a:pt x="24359" y="10286"/>
                  </a:cubicBezTo>
                  <a:cubicBezTo>
                    <a:pt x="24357" y="10286"/>
                    <a:pt x="24356" y="10285"/>
                    <a:pt x="24356" y="10283"/>
                  </a:cubicBezTo>
                  <a:cubicBezTo>
                    <a:pt x="24418" y="10221"/>
                    <a:pt x="24479" y="10159"/>
                    <a:pt x="24539" y="10096"/>
                  </a:cubicBezTo>
                  <a:lnTo>
                    <a:pt x="24539" y="10096"/>
                  </a:lnTo>
                  <a:cubicBezTo>
                    <a:pt x="24540" y="10097"/>
                    <a:pt x="24540" y="10098"/>
                    <a:pt x="24540" y="10100"/>
                  </a:cubicBezTo>
                  <a:cubicBezTo>
                    <a:pt x="24555" y="10082"/>
                    <a:pt x="24570" y="10064"/>
                    <a:pt x="24585" y="10047"/>
                  </a:cubicBezTo>
                  <a:lnTo>
                    <a:pt x="24585" y="10047"/>
                  </a:lnTo>
                  <a:cubicBezTo>
                    <a:pt x="24570" y="10063"/>
                    <a:pt x="24554" y="10079"/>
                    <a:pt x="24539" y="10096"/>
                  </a:cubicBezTo>
                  <a:lnTo>
                    <a:pt x="24539" y="10096"/>
                  </a:lnTo>
                  <a:cubicBezTo>
                    <a:pt x="24539" y="10095"/>
                    <a:pt x="24538" y="10094"/>
                    <a:pt x="24537" y="10094"/>
                  </a:cubicBezTo>
                  <a:cubicBezTo>
                    <a:pt x="24527" y="10094"/>
                    <a:pt x="24494" y="10133"/>
                    <a:pt x="24432" y="10186"/>
                  </a:cubicBezTo>
                  <a:cubicBezTo>
                    <a:pt x="24367" y="10251"/>
                    <a:pt x="24270" y="10348"/>
                    <a:pt x="24162" y="10445"/>
                  </a:cubicBezTo>
                  <a:cubicBezTo>
                    <a:pt x="24176" y="10435"/>
                    <a:pt x="24185" y="10430"/>
                    <a:pt x="24187" y="10430"/>
                  </a:cubicBezTo>
                  <a:cubicBezTo>
                    <a:pt x="24193" y="10430"/>
                    <a:pt x="24176" y="10449"/>
                    <a:pt x="24140" y="10478"/>
                  </a:cubicBezTo>
                  <a:cubicBezTo>
                    <a:pt x="24097" y="10532"/>
                    <a:pt x="24011" y="10618"/>
                    <a:pt x="23903" y="10715"/>
                  </a:cubicBezTo>
                  <a:cubicBezTo>
                    <a:pt x="23697" y="10899"/>
                    <a:pt x="23417" y="11126"/>
                    <a:pt x="23244" y="11266"/>
                  </a:cubicBezTo>
                  <a:cubicBezTo>
                    <a:pt x="23233" y="11266"/>
                    <a:pt x="23244" y="11255"/>
                    <a:pt x="23319" y="11201"/>
                  </a:cubicBezTo>
                  <a:lnTo>
                    <a:pt x="23460" y="11072"/>
                  </a:lnTo>
                  <a:lnTo>
                    <a:pt x="23708" y="10867"/>
                  </a:lnTo>
                  <a:lnTo>
                    <a:pt x="23708" y="10867"/>
                  </a:lnTo>
                  <a:cubicBezTo>
                    <a:pt x="23481" y="11050"/>
                    <a:pt x="23341" y="11169"/>
                    <a:pt x="23190" y="11299"/>
                  </a:cubicBezTo>
                  <a:cubicBezTo>
                    <a:pt x="23064" y="11408"/>
                    <a:pt x="22925" y="11510"/>
                    <a:pt x="22783" y="11606"/>
                  </a:cubicBezTo>
                  <a:lnTo>
                    <a:pt x="22783" y="11606"/>
                  </a:lnTo>
                  <a:cubicBezTo>
                    <a:pt x="22814" y="11585"/>
                    <a:pt x="22842" y="11565"/>
                    <a:pt x="22866" y="11547"/>
                  </a:cubicBezTo>
                  <a:lnTo>
                    <a:pt x="22866" y="11547"/>
                  </a:lnTo>
                  <a:cubicBezTo>
                    <a:pt x="22834" y="11568"/>
                    <a:pt x="22803" y="11592"/>
                    <a:pt x="22770" y="11615"/>
                  </a:cubicBezTo>
                  <a:lnTo>
                    <a:pt x="22770" y="11615"/>
                  </a:lnTo>
                  <a:cubicBezTo>
                    <a:pt x="22774" y="11612"/>
                    <a:pt x="22779" y="11609"/>
                    <a:pt x="22783" y="11606"/>
                  </a:cubicBezTo>
                  <a:lnTo>
                    <a:pt x="22783" y="11606"/>
                  </a:lnTo>
                  <a:cubicBezTo>
                    <a:pt x="22662" y="11693"/>
                    <a:pt x="22496" y="11806"/>
                    <a:pt x="22358" y="11893"/>
                  </a:cubicBezTo>
                  <a:cubicBezTo>
                    <a:pt x="22262" y="11957"/>
                    <a:pt x="22177" y="12006"/>
                    <a:pt x="22140" y="12026"/>
                  </a:cubicBezTo>
                  <a:lnTo>
                    <a:pt x="22140" y="12026"/>
                  </a:lnTo>
                  <a:cubicBezTo>
                    <a:pt x="21709" y="12290"/>
                    <a:pt x="21260" y="12527"/>
                    <a:pt x="20803" y="12746"/>
                  </a:cubicBezTo>
                  <a:cubicBezTo>
                    <a:pt x="20295" y="12984"/>
                    <a:pt x="19852" y="13156"/>
                    <a:pt x="19798" y="13189"/>
                  </a:cubicBezTo>
                  <a:cubicBezTo>
                    <a:pt x="19837" y="13160"/>
                    <a:pt x="19875" y="13131"/>
                    <a:pt x="19921" y="13110"/>
                  </a:cubicBezTo>
                  <a:lnTo>
                    <a:pt x="19921" y="13110"/>
                  </a:lnTo>
                  <a:cubicBezTo>
                    <a:pt x="19451" y="13312"/>
                    <a:pt x="18982" y="13493"/>
                    <a:pt x="18491" y="13642"/>
                  </a:cubicBezTo>
                  <a:cubicBezTo>
                    <a:pt x="18556" y="13621"/>
                    <a:pt x="18459" y="13621"/>
                    <a:pt x="18427" y="13610"/>
                  </a:cubicBezTo>
                  <a:cubicBezTo>
                    <a:pt x="18405" y="13610"/>
                    <a:pt x="18448" y="13588"/>
                    <a:pt x="18794" y="13480"/>
                  </a:cubicBezTo>
                  <a:lnTo>
                    <a:pt x="18794" y="13480"/>
                  </a:lnTo>
                  <a:cubicBezTo>
                    <a:pt x="18594" y="13533"/>
                    <a:pt x="18364" y="13596"/>
                    <a:pt x="17963" y="13689"/>
                  </a:cubicBezTo>
                  <a:lnTo>
                    <a:pt x="17963" y="13689"/>
                  </a:lnTo>
                  <a:cubicBezTo>
                    <a:pt x="18030" y="13674"/>
                    <a:pt x="18108" y="13664"/>
                    <a:pt x="18143" y="13664"/>
                  </a:cubicBezTo>
                  <a:cubicBezTo>
                    <a:pt x="18176" y="13664"/>
                    <a:pt x="18173" y="13673"/>
                    <a:pt x="18092" y="13696"/>
                  </a:cubicBezTo>
                  <a:cubicBezTo>
                    <a:pt x="17590" y="13770"/>
                    <a:pt x="17716" y="13762"/>
                    <a:pt x="17145" y="13840"/>
                  </a:cubicBezTo>
                  <a:lnTo>
                    <a:pt x="17145" y="13840"/>
                  </a:lnTo>
                  <a:cubicBezTo>
                    <a:pt x="17151" y="13839"/>
                    <a:pt x="17156" y="13839"/>
                    <a:pt x="17159" y="13839"/>
                  </a:cubicBezTo>
                  <a:cubicBezTo>
                    <a:pt x="17204" y="13839"/>
                    <a:pt x="17005" y="13888"/>
                    <a:pt x="16742" y="13923"/>
                  </a:cubicBezTo>
                  <a:cubicBezTo>
                    <a:pt x="16785" y="13912"/>
                    <a:pt x="16709" y="13902"/>
                    <a:pt x="16828" y="13880"/>
                  </a:cubicBezTo>
                  <a:lnTo>
                    <a:pt x="16828" y="13880"/>
                  </a:lnTo>
                  <a:cubicBezTo>
                    <a:pt x="16562" y="13923"/>
                    <a:pt x="16296" y="13976"/>
                    <a:pt x="16030" y="14019"/>
                  </a:cubicBezTo>
                  <a:lnTo>
                    <a:pt x="16030" y="14019"/>
                  </a:lnTo>
                  <a:cubicBezTo>
                    <a:pt x="16147" y="14000"/>
                    <a:pt x="16124" y="13992"/>
                    <a:pt x="16046" y="13992"/>
                  </a:cubicBezTo>
                  <a:cubicBezTo>
                    <a:pt x="16000" y="13992"/>
                    <a:pt x="15934" y="13995"/>
                    <a:pt x="15867" y="13999"/>
                  </a:cubicBezTo>
                  <a:cubicBezTo>
                    <a:pt x="15953" y="13999"/>
                    <a:pt x="15154" y="14064"/>
                    <a:pt x="14938" y="14085"/>
                  </a:cubicBezTo>
                  <a:lnTo>
                    <a:pt x="15283" y="14064"/>
                  </a:lnTo>
                  <a:lnTo>
                    <a:pt x="15283" y="14064"/>
                  </a:lnTo>
                  <a:cubicBezTo>
                    <a:pt x="14355" y="14139"/>
                    <a:pt x="14365" y="14172"/>
                    <a:pt x="13447" y="14247"/>
                  </a:cubicBezTo>
                  <a:cubicBezTo>
                    <a:pt x="13527" y="14239"/>
                    <a:pt x="13636" y="14214"/>
                    <a:pt x="13502" y="14214"/>
                  </a:cubicBezTo>
                  <a:cubicBezTo>
                    <a:pt x="13455" y="14214"/>
                    <a:pt x="13376" y="14217"/>
                    <a:pt x="13253" y="14226"/>
                  </a:cubicBezTo>
                  <a:lnTo>
                    <a:pt x="11492" y="14496"/>
                  </a:lnTo>
                  <a:lnTo>
                    <a:pt x="11341" y="14507"/>
                  </a:lnTo>
                  <a:cubicBezTo>
                    <a:pt x="11125" y="14539"/>
                    <a:pt x="10931" y="14582"/>
                    <a:pt x="10715" y="14615"/>
                  </a:cubicBezTo>
                  <a:cubicBezTo>
                    <a:pt x="10909" y="14571"/>
                    <a:pt x="11276" y="14496"/>
                    <a:pt x="11665" y="14420"/>
                  </a:cubicBezTo>
                  <a:cubicBezTo>
                    <a:pt x="12054" y="14355"/>
                    <a:pt x="12475" y="14291"/>
                    <a:pt x="12778" y="14258"/>
                  </a:cubicBezTo>
                  <a:lnTo>
                    <a:pt x="12778" y="14258"/>
                  </a:lnTo>
                  <a:cubicBezTo>
                    <a:pt x="12432" y="14280"/>
                    <a:pt x="12680" y="14258"/>
                    <a:pt x="12162" y="14312"/>
                  </a:cubicBezTo>
                  <a:cubicBezTo>
                    <a:pt x="12145" y="14313"/>
                    <a:pt x="12133" y="14314"/>
                    <a:pt x="12125" y="14314"/>
                  </a:cubicBezTo>
                  <a:cubicBezTo>
                    <a:pt x="12050" y="14314"/>
                    <a:pt x="12456" y="14267"/>
                    <a:pt x="12594" y="14247"/>
                  </a:cubicBezTo>
                  <a:lnTo>
                    <a:pt x="12594" y="14247"/>
                  </a:lnTo>
                  <a:cubicBezTo>
                    <a:pt x="12184" y="14291"/>
                    <a:pt x="11784" y="14334"/>
                    <a:pt x="11374" y="14388"/>
                  </a:cubicBezTo>
                  <a:cubicBezTo>
                    <a:pt x="11438" y="14388"/>
                    <a:pt x="10455" y="14550"/>
                    <a:pt x="10509" y="14561"/>
                  </a:cubicBezTo>
                  <a:cubicBezTo>
                    <a:pt x="10942" y="14474"/>
                    <a:pt x="11374" y="14399"/>
                    <a:pt x="11816" y="14345"/>
                  </a:cubicBezTo>
                  <a:lnTo>
                    <a:pt x="11816" y="14345"/>
                  </a:lnTo>
                  <a:cubicBezTo>
                    <a:pt x="11870" y="14355"/>
                    <a:pt x="11060" y="14474"/>
                    <a:pt x="10218" y="14658"/>
                  </a:cubicBezTo>
                  <a:cubicBezTo>
                    <a:pt x="10190" y="14662"/>
                    <a:pt x="10171" y="14664"/>
                    <a:pt x="10161" y="14664"/>
                  </a:cubicBezTo>
                  <a:cubicBezTo>
                    <a:pt x="10091" y="14664"/>
                    <a:pt x="10366" y="14582"/>
                    <a:pt x="10347" y="14582"/>
                  </a:cubicBezTo>
                  <a:cubicBezTo>
                    <a:pt x="10266" y="14598"/>
                    <a:pt x="9856" y="14700"/>
                    <a:pt x="9625" y="14763"/>
                  </a:cubicBezTo>
                  <a:lnTo>
                    <a:pt x="9625" y="14763"/>
                  </a:lnTo>
                  <a:cubicBezTo>
                    <a:pt x="9693" y="14742"/>
                    <a:pt x="9761" y="14720"/>
                    <a:pt x="9829" y="14701"/>
                  </a:cubicBezTo>
                  <a:lnTo>
                    <a:pt x="9829" y="14701"/>
                  </a:lnTo>
                  <a:cubicBezTo>
                    <a:pt x="9591" y="14755"/>
                    <a:pt x="9408" y="14831"/>
                    <a:pt x="9203" y="14885"/>
                  </a:cubicBezTo>
                  <a:cubicBezTo>
                    <a:pt x="9008" y="14949"/>
                    <a:pt x="8803" y="15014"/>
                    <a:pt x="8522" y="15111"/>
                  </a:cubicBezTo>
                  <a:cubicBezTo>
                    <a:pt x="8338" y="15187"/>
                    <a:pt x="7950" y="15306"/>
                    <a:pt x="7928" y="15327"/>
                  </a:cubicBezTo>
                  <a:cubicBezTo>
                    <a:pt x="8059" y="15287"/>
                    <a:pt x="8149" y="15269"/>
                    <a:pt x="8194" y="15269"/>
                  </a:cubicBezTo>
                  <a:cubicBezTo>
                    <a:pt x="8257" y="15269"/>
                    <a:pt x="8235" y="15303"/>
                    <a:pt x="8122" y="15360"/>
                  </a:cubicBezTo>
                  <a:lnTo>
                    <a:pt x="7939" y="15425"/>
                  </a:lnTo>
                  <a:lnTo>
                    <a:pt x="7593" y="15587"/>
                  </a:lnTo>
                  <a:cubicBezTo>
                    <a:pt x="7334" y="15695"/>
                    <a:pt x="7053" y="15813"/>
                    <a:pt x="6967" y="15878"/>
                  </a:cubicBezTo>
                  <a:cubicBezTo>
                    <a:pt x="6923" y="15897"/>
                    <a:pt x="6901" y="15905"/>
                    <a:pt x="6894" y="15905"/>
                  </a:cubicBezTo>
                  <a:cubicBezTo>
                    <a:pt x="6878" y="15905"/>
                    <a:pt x="6955" y="15856"/>
                    <a:pt x="7032" y="15803"/>
                  </a:cubicBezTo>
                  <a:cubicBezTo>
                    <a:pt x="7111" y="15755"/>
                    <a:pt x="7197" y="15707"/>
                    <a:pt x="7184" y="15707"/>
                  </a:cubicBezTo>
                  <a:cubicBezTo>
                    <a:pt x="7180" y="15707"/>
                    <a:pt x="7163" y="15713"/>
                    <a:pt x="7129" y="15727"/>
                  </a:cubicBezTo>
                  <a:lnTo>
                    <a:pt x="6891" y="15857"/>
                  </a:lnTo>
                  <a:cubicBezTo>
                    <a:pt x="6783" y="15911"/>
                    <a:pt x="6675" y="15965"/>
                    <a:pt x="6567" y="16029"/>
                  </a:cubicBezTo>
                  <a:cubicBezTo>
                    <a:pt x="6535" y="16061"/>
                    <a:pt x="6338" y="16165"/>
                    <a:pt x="6228" y="16241"/>
                  </a:cubicBezTo>
                  <a:lnTo>
                    <a:pt x="6228" y="16241"/>
                  </a:lnTo>
                  <a:cubicBezTo>
                    <a:pt x="6281" y="16210"/>
                    <a:pt x="6334" y="16180"/>
                    <a:pt x="6384" y="16159"/>
                  </a:cubicBezTo>
                  <a:lnTo>
                    <a:pt x="6384" y="16159"/>
                  </a:lnTo>
                  <a:cubicBezTo>
                    <a:pt x="6308" y="16202"/>
                    <a:pt x="6232" y="16245"/>
                    <a:pt x="6157" y="16299"/>
                  </a:cubicBezTo>
                  <a:lnTo>
                    <a:pt x="5995" y="16408"/>
                  </a:lnTo>
                  <a:lnTo>
                    <a:pt x="5554" y="16698"/>
                  </a:lnTo>
                  <a:lnTo>
                    <a:pt x="5554" y="16698"/>
                  </a:lnTo>
                  <a:cubicBezTo>
                    <a:pt x="5565" y="16690"/>
                    <a:pt x="5572" y="16687"/>
                    <a:pt x="5575" y="16687"/>
                  </a:cubicBezTo>
                  <a:cubicBezTo>
                    <a:pt x="5580" y="16687"/>
                    <a:pt x="5572" y="16697"/>
                    <a:pt x="5552" y="16710"/>
                  </a:cubicBezTo>
                  <a:cubicBezTo>
                    <a:pt x="5519" y="16742"/>
                    <a:pt x="5455" y="16786"/>
                    <a:pt x="5379" y="16850"/>
                  </a:cubicBezTo>
                  <a:cubicBezTo>
                    <a:pt x="5239" y="16969"/>
                    <a:pt x="5023" y="17142"/>
                    <a:pt x="4850" y="17282"/>
                  </a:cubicBezTo>
                  <a:cubicBezTo>
                    <a:pt x="4853" y="17279"/>
                    <a:pt x="4854" y="17278"/>
                    <a:pt x="4853" y="17278"/>
                  </a:cubicBezTo>
                  <a:lnTo>
                    <a:pt x="4853" y="17278"/>
                  </a:lnTo>
                  <a:cubicBezTo>
                    <a:pt x="4848" y="17278"/>
                    <a:pt x="4779" y="17329"/>
                    <a:pt x="4742" y="17347"/>
                  </a:cubicBezTo>
                  <a:cubicBezTo>
                    <a:pt x="4169" y="17833"/>
                    <a:pt x="3629" y="18352"/>
                    <a:pt x="3132" y="18924"/>
                  </a:cubicBezTo>
                  <a:cubicBezTo>
                    <a:pt x="3088" y="18968"/>
                    <a:pt x="2899" y="19187"/>
                    <a:pt x="2891" y="19187"/>
                  </a:cubicBezTo>
                  <a:cubicBezTo>
                    <a:pt x="2890" y="19187"/>
                    <a:pt x="2897" y="19176"/>
                    <a:pt x="2916" y="19151"/>
                  </a:cubicBezTo>
                  <a:lnTo>
                    <a:pt x="2916" y="19151"/>
                  </a:lnTo>
                  <a:cubicBezTo>
                    <a:pt x="2841" y="19248"/>
                    <a:pt x="2765" y="19335"/>
                    <a:pt x="2614" y="19551"/>
                  </a:cubicBezTo>
                  <a:cubicBezTo>
                    <a:pt x="2554" y="19627"/>
                    <a:pt x="2529" y="19657"/>
                    <a:pt x="2528" y="19657"/>
                  </a:cubicBezTo>
                  <a:cubicBezTo>
                    <a:pt x="2522" y="19657"/>
                    <a:pt x="2778" y="19313"/>
                    <a:pt x="2768" y="19313"/>
                  </a:cubicBezTo>
                  <a:lnTo>
                    <a:pt x="2768" y="19313"/>
                  </a:lnTo>
                  <a:cubicBezTo>
                    <a:pt x="2766" y="19313"/>
                    <a:pt x="2749" y="19332"/>
                    <a:pt x="2711" y="19378"/>
                  </a:cubicBezTo>
                  <a:cubicBezTo>
                    <a:pt x="2711" y="19389"/>
                    <a:pt x="2614" y="19529"/>
                    <a:pt x="2484" y="19702"/>
                  </a:cubicBezTo>
                  <a:lnTo>
                    <a:pt x="2290" y="19972"/>
                  </a:lnTo>
                  <a:lnTo>
                    <a:pt x="2193" y="20101"/>
                  </a:lnTo>
                  <a:lnTo>
                    <a:pt x="2117" y="20242"/>
                  </a:lnTo>
                  <a:cubicBezTo>
                    <a:pt x="2139" y="20220"/>
                    <a:pt x="2171" y="20166"/>
                    <a:pt x="2225" y="20091"/>
                  </a:cubicBezTo>
                  <a:lnTo>
                    <a:pt x="2420" y="19821"/>
                  </a:lnTo>
                  <a:lnTo>
                    <a:pt x="2646" y="19507"/>
                  </a:lnTo>
                  <a:lnTo>
                    <a:pt x="2754" y="19367"/>
                  </a:lnTo>
                  <a:lnTo>
                    <a:pt x="2852" y="19237"/>
                  </a:lnTo>
                  <a:lnTo>
                    <a:pt x="2852" y="19237"/>
                  </a:lnTo>
                  <a:cubicBezTo>
                    <a:pt x="2852" y="19237"/>
                    <a:pt x="2830" y="19281"/>
                    <a:pt x="2787" y="19335"/>
                  </a:cubicBezTo>
                  <a:lnTo>
                    <a:pt x="2603" y="19605"/>
                  </a:lnTo>
                  <a:cubicBezTo>
                    <a:pt x="2452" y="19831"/>
                    <a:pt x="2225" y="20145"/>
                    <a:pt x="1998" y="20523"/>
                  </a:cubicBezTo>
                  <a:cubicBezTo>
                    <a:pt x="1807" y="20828"/>
                    <a:pt x="1765" y="20891"/>
                    <a:pt x="1762" y="20891"/>
                  </a:cubicBezTo>
                  <a:cubicBezTo>
                    <a:pt x="1760" y="20891"/>
                    <a:pt x="1776" y="20860"/>
                    <a:pt x="1774" y="20860"/>
                  </a:cubicBezTo>
                  <a:lnTo>
                    <a:pt x="1774" y="20860"/>
                  </a:lnTo>
                  <a:cubicBezTo>
                    <a:pt x="1774" y="20860"/>
                    <a:pt x="1770" y="20865"/>
                    <a:pt x="1761" y="20879"/>
                  </a:cubicBezTo>
                  <a:cubicBezTo>
                    <a:pt x="1588" y="21171"/>
                    <a:pt x="1491" y="21387"/>
                    <a:pt x="1404" y="21549"/>
                  </a:cubicBezTo>
                  <a:lnTo>
                    <a:pt x="1285" y="21765"/>
                  </a:lnTo>
                  <a:lnTo>
                    <a:pt x="1210" y="21948"/>
                  </a:lnTo>
                  <a:cubicBezTo>
                    <a:pt x="1167" y="22067"/>
                    <a:pt x="1113" y="22175"/>
                    <a:pt x="1059" y="22316"/>
                  </a:cubicBezTo>
                  <a:cubicBezTo>
                    <a:pt x="994" y="22467"/>
                    <a:pt x="907" y="22640"/>
                    <a:pt x="810" y="22899"/>
                  </a:cubicBezTo>
                  <a:cubicBezTo>
                    <a:pt x="753" y="23040"/>
                    <a:pt x="732" y="23083"/>
                    <a:pt x="727" y="23083"/>
                  </a:cubicBezTo>
                  <a:cubicBezTo>
                    <a:pt x="720" y="23083"/>
                    <a:pt x="749" y="22983"/>
                    <a:pt x="743" y="22983"/>
                  </a:cubicBezTo>
                  <a:lnTo>
                    <a:pt x="743" y="22983"/>
                  </a:lnTo>
                  <a:cubicBezTo>
                    <a:pt x="742" y="22983"/>
                    <a:pt x="739" y="22987"/>
                    <a:pt x="735" y="22996"/>
                  </a:cubicBezTo>
                  <a:cubicBezTo>
                    <a:pt x="789" y="22856"/>
                    <a:pt x="832" y="22737"/>
                    <a:pt x="875" y="22629"/>
                  </a:cubicBezTo>
                  <a:cubicBezTo>
                    <a:pt x="918" y="22521"/>
                    <a:pt x="961" y="22424"/>
                    <a:pt x="1005" y="22337"/>
                  </a:cubicBezTo>
                  <a:lnTo>
                    <a:pt x="1075" y="22187"/>
                  </a:lnTo>
                  <a:lnTo>
                    <a:pt x="1075" y="22187"/>
                  </a:lnTo>
                  <a:cubicBezTo>
                    <a:pt x="1066" y="22212"/>
                    <a:pt x="1057" y="22236"/>
                    <a:pt x="1048" y="22262"/>
                  </a:cubicBezTo>
                  <a:lnTo>
                    <a:pt x="1242" y="21830"/>
                  </a:lnTo>
                  <a:lnTo>
                    <a:pt x="1075" y="22187"/>
                  </a:lnTo>
                  <a:lnTo>
                    <a:pt x="1075" y="22187"/>
                  </a:lnTo>
                  <a:cubicBezTo>
                    <a:pt x="1158" y="21967"/>
                    <a:pt x="1265" y="21763"/>
                    <a:pt x="1372" y="21560"/>
                  </a:cubicBezTo>
                  <a:lnTo>
                    <a:pt x="1372" y="21560"/>
                  </a:lnTo>
                  <a:lnTo>
                    <a:pt x="1275" y="21732"/>
                  </a:lnTo>
                  <a:cubicBezTo>
                    <a:pt x="1231" y="21808"/>
                    <a:pt x="1188" y="21905"/>
                    <a:pt x="1134" y="22024"/>
                  </a:cubicBezTo>
                  <a:cubicBezTo>
                    <a:pt x="1080" y="22132"/>
                    <a:pt x="1026" y="22262"/>
                    <a:pt x="972" y="22391"/>
                  </a:cubicBezTo>
                  <a:cubicBezTo>
                    <a:pt x="940" y="22456"/>
                    <a:pt x="907" y="22521"/>
                    <a:pt x="875" y="22596"/>
                  </a:cubicBezTo>
                  <a:cubicBezTo>
                    <a:pt x="843" y="22661"/>
                    <a:pt x="821" y="22737"/>
                    <a:pt x="799" y="22812"/>
                  </a:cubicBezTo>
                  <a:cubicBezTo>
                    <a:pt x="562" y="23396"/>
                    <a:pt x="378" y="24001"/>
                    <a:pt x="238" y="24616"/>
                  </a:cubicBezTo>
                  <a:cubicBezTo>
                    <a:pt x="211" y="24759"/>
                    <a:pt x="170" y="24997"/>
                    <a:pt x="174" y="24997"/>
                  </a:cubicBezTo>
                  <a:cubicBezTo>
                    <a:pt x="175" y="24997"/>
                    <a:pt x="178" y="24986"/>
                    <a:pt x="184" y="24962"/>
                  </a:cubicBezTo>
                  <a:lnTo>
                    <a:pt x="249" y="24638"/>
                  </a:lnTo>
                  <a:cubicBezTo>
                    <a:pt x="259" y="24596"/>
                    <a:pt x="265" y="24578"/>
                    <a:pt x="267" y="24578"/>
                  </a:cubicBezTo>
                  <a:lnTo>
                    <a:pt x="267" y="24578"/>
                  </a:lnTo>
                  <a:cubicBezTo>
                    <a:pt x="275" y="24578"/>
                    <a:pt x="201" y="24947"/>
                    <a:pt x="203" y="24947"/>
                  </a:cubicBezTo>
                  <a:cubicBezTo>
                    <a:pt x="204" y="24947"/>
                    <a:pt x="211" y="24918"/>
                    <a:pt x="227" y="24843"/>
                  </a:cubicBezTo>
                  <a:lnTo>
                    <a:pt x="227" y="24843"/>
                  </a:lnTo>
                  <a:cubicBezTo>
                    <a:pt x="130" y="25340"/>
                    <a:pt x="65" y="25848"/>
                    <a:pt x="33" y="26355"/>
                  </a:cubicBezTo>
                  <a:cubicBezTo>
                    <a:pt x="33" y="26386"/>
                    <a:pt x="23" y="26426"/>
                    <a:pt x="13" y="26457"/>
                  </a:cubicBezTo>
                  <a:lnTo>
                    <a:pt x="13" y="26457"/>
                  </a:lnTo>
                  <a:cubicBezTo>
                    <a:pt x="15" y="26420"/>
                    <a:pt x="17" y="26383"/>
                    <a:pt x="20" y="26347"/>
                  </a:cubicBezTo>
                  <a:lnTo>
                    <a:pt x="20" y="26347"/>
                  </a:lnTo>
                  <a:cubicBezTo>
                    <a:pt x="15" y="26413"/>
                    <a:pt x="11" y="26460"/>
                    <a:pt x="11" y="26463"/>
                  </a:cubicBezTo>
                  <a:cubicBezTo>
                    <a:pt x="12" y="26461"/>
                    <a:pt x="12" y="26459"/>
                    <a:pt x="13" y="26457"/>
                  </a:cubicBezTo>
                  <a:lnTo>
                    <a:pt x="13" y="26457"/>
                  </a:lnTo>
                  <a:cubicBezTo>
                    <a:pt x="12" y="26470"/>
                    <a:pt x="12" y="26483"/>
                    <a:pt x="11" y="26496"/>
                  </a:cubicBezTo>
                  <a:cubicBezTo>
                    <a:pt x="0" y="26701"/>
                    <a:pt x="0" y="26906"/>
                    <a:pt x="11" y="27111"/>
                  </a:cubicBezTo>
                  <a:lnTo>
                    <a:pt x="11" y="26679"/>
                  </a:lnTo>
                  <a:cubicBezTo>
                    <a:pt x="11" y="27187"/>
                    <a:pt x="65" y="27684"/>
                    <a:pt x="173" y="28181"/>
                  </a:cubicBezTo>
                  <a:cubicBezTo>
                    <a:pt x="151" y="28062"/>
                    <a:pt x="151" y="28029"/>
                    <a:pt x="141" y="27975"/>
                  </a:cubicBezTo>
                  <a:cubicBezTo>
                    <a:pt x="122" y="27892"/>
                    <a:pt x="111" y="27808"/>
                    <a:pt x="109" y="27718"/>
                  </a:cubicBezTo>
                  <a:lnTo>
                    <a:pt x="109" y="27718"/>
                  </a:lnTo>
                  <a:cubicBezTo>
                    <a:pt x="109" y="27719"/>
                    <a:pt x="108" y="27719"/>
                    <a:pt x="108" y="27719"/>
                  </a:cubicBezTo>
                  <a:cubicBezTo>
                    <a:pt x="100" y="27719"/>
                    <a:pt x="61" y="27442"/>
                    <a:pt x="43" y="27187"/>
                  </a:cubicBezTo>
                  <a:cubicBezTo>
                    <a:pt x="36" y="26952"/>
                    <a:pt x="39" y="26735"/>
                    <a:pt x="33" y="26735"/>
                  </a:cubicBezTo>
                  <a:cubicBezTo>
                    <a:pt x="31" y="26735"/>
                    <a:pt x="28" y="26767"/>
                    <a:pt x="22" y="26841"/>
                  </a:cubicBezTo>
                  <a:cubicBezTo>
                    <a:pt x="32" y="26446"/>
                    <a:pt x="75" y="26050"/>
                    <a:pt x="128" y="25665"/>
                  </a:cubicBezTo>
                  <a:lnTo>
                    <a:pt x="128" y="25665"/>
                  </a:lnTo>
                  <a:cubicBezTo>
                    <a:pt x="126" y="25676"/>
                    <a:pt x="123" y="25691"/>
                    <a:pt x="122" y="25691"/>
                  </a:cubicBezTo>
                  <a:cubicBezTo>
                    <a:pt x="120" y="25691"/>
                    <a:pt x="125" y="25634"/>
                    <a:pt x="162" y="25383"/>
                  </a:cubicBezTo>
                  <a:cubicBezTo>
                    <a:pt x="162" y="25371"/>
                    <a:pt x="162" y="25352"/>
                    <a:pt x="164" y="25332"/>
                  </a:cubicBezTo>
                  <a:lnTo>
                    <a:pt x="164" y="25332"/>
                  </a:lnTo>
                  <a:cubicBezTo>
                    <a:pt x="148" y="25418"/>
                    <a:pt x="139" y="25485"/>
                    <a:pt x="130" y="25513"/>
                  </a:cubicBezTo>
                  <a:cubicBezTo>
                    <a:pt x="130" y="25459"/>
                    <a:pt x="141" y="25372"/>
                    <a:pt x="162" y="25264"/>
                  </a:cubicBezTo>
                  <a:cubicBezTo>
                    <a:pt x="184" y="25167"/>
                    <a:pt x="205" y="25048"/>
                    <a:pt x="227" y="24929"/>
                  </a:cubicBezTo>
                  <a:cubicBezTo>
                    <a:pt x="270" y="24703"/>
                    <a:pt x="313" y="24465"/>
                    <a:pt x="346" y="24346"/>
                  </a:cubicBezTo>
                  <a:cubicBezTo>
                    <a:pt x="348" y="24339"/>
                    <a:pt x="350" y="24333"/>
                    <a:pt x="351" y="24327"/>
                  </a:cubicBezTo>
                  <a:lnTo>
                    <a:pt x="351" y="24327"/>
                  </a:lnTo>
                  <a:cubicBezTo>
                    <a:pt x="348" y="24339"/>
                    <a:pt x="346" y="24347"/>
                    <a:pt x="346" y="24347"/>
                  </a:cubicBezTo>
                  <a:cubicBezTo>
                    <a:pt x="346" y="24347"/>
                    <a:pt x="349" y="24338"/>
                    <a:pt x="357" y="24314"/>
                  </a:cubicBezTo>
                  <a:lnTo>
                    <a:pt x="454" y="23957"/>
                  </a:lnTo>
                  <a:cubicBezTo>
                    <a:pt x="468" y="23935"/>
                    <a:pt x="563" y="23628"/>
                    <a:pt x="568" y="23628"/>
                  </a:cubicBezTo>
                  <a:lnTo>
                    <a:pt x="568" y="23628"/>
                  </a:lnTo>
                  <a:cubicBezTo>
                    <a:pt x="570" y="23628"/>
                    <a:pt x="552" y="23696"/>
                    <a:pt x="497" y="23893"/>
                  </a:cubicBezTo>
                  <a:cubicBezTo>
                    <a:pt x="531" y="23776"/>
                    <a:pt x="561" y="23660"/>
                    <a:pt x="597" y="23547"/>
                  </a:cubicBezTo>
                  <a:lnTo>
                    <a:pt x="605" y="23547"/>
                  </a:lnTo>
                  <a:cubicBezTo>
                    <a:pt x="593" y="23584"/>
                    <a:pt x="591" y="23596"/>
                    <a:pt x="594" y="23596"/>
                  </a:cubicBezTo>
                  <a:cubicBezTo>
                    <a:pt x="596" y="23596"/>
                    <a:pt x="600" y="23589"/>
                    <a:pt x="605" y="23579"/>
                  </a:cubicBezTo>
                  <a:cubicBezTo>
                    <a:pt x="637" y="23461"/>
                    <a:pt x="670" y="23342"/>
                    <a:pt x="724" y="23234"/>
                  </a:cubicBezTo>
                  <a:lnTo>
                    <a:pt x="724" y="23234"/>
                  </a:lnTo>
                  <a:cubicBezTo>
                    <a:pt x="713" y="23251"/>
                    <a:pt x="702" y="23272"/>
                    <a:pt x="691" y="23297"/>
                  </a:cubicBezTo>
                  <a:lnTo>
                    <a:pt x="691" y="23297"/>
                  </a:lnTo>
                  <a:cubicBezTo>
                    <a:pt x="735" y="23179"/>
                    <a:pt x="783" y="23047"/>
                    <a:pt x="832" y="22915"/>
                  </a:cubicBezTo>
                  <a:lnTo>
                    <a:pt x="832" y="22915"/>
                  </a:lnTo>
                  <a:lnTo>
                    <a:pt x="832" y="22931"/>
                  </a:lnTo>
                  <a:cubicBezTo>
                    <a:pt x="874" y="22817"/>
                    <a:pt x="903" y="22736"/>
                    <a:pt x="901" y="22736"/>
                  </a:cubicBezTo>
                  <a:lnTo>
                    <a:pt x="901" y="22736"/>
                  </a:lnTo>
                  <a:cubicBezTo>
                    <a:pt x="901" y="22736"/>
                    <a:pt x="900" y="22737"/>
                    <a:pt x="898" y="22742"/>
                  </a:cubicBezTo>
                  <a:lnTo>
                    <a:pt x="898" y="22742"/>
                  </a:lnTo>
                  <a:cubicBezTo>
                    <a:pt x="956" y="22592"/>
                    <a:pt x="1015" y="22453"/>
                    <a:pt x="1069" y="22348"/>
                  </a:cubicBezTo>
                  <a:cubicBezTo>
                    <a:pt x="1173" y="22156"/>
                    <a:pt x="1272" y="21905"/>
                    <a:pt x="1280" y="21875"/>
                  </a:cubicBezTo>
                  <a:lnTo>
                    <a:pt x="1280" y="21875"/>
                  </a:lnTo>
                  <a:cubicBezTo>
                    <a:pt x="1331" y="21764"/>
                    <a:pt x="1393" y="21647"/>
                    <a:pt x="1447" y="21538"/>
                  </a:cubicBezTo>
                  <a:lnTo>
                    <a:pt x="1663" y="21138"/>
                  </a:lnTo>
                  <a:cubicBezTo>
                    <a:pt x="1761" y="20944"/>
                    <a:pt x="1890" y="20760"/>
                    <a:pt x="2009" y="20566"/>
                  </a:cubicBezTo>
                  <a:cubicBezTo>
                    <a:pt x="2128" y="20371"/>
                    <a:pt x="2247" y="20177"/>
                    <a:pt x="2387" y="19993"/>
                  </a:cubicBezTo>
                  <a:lnTo>
                    <a:pt x="2819" y="19410"/>
                  </a:lnTo>
                  <a:cubicBezTo>
                    <a:pt x="2970" y="19227"/>
                    <a:pt x="3132" y="19043"/>
                    <a:pt x="3305" y="18849"/>
                  </a:cubicBezTo>
                  <a:cubicBezTo>
                    <a:pt x="3402" y="18730"/>
                    <a:pt x="3510" y="18611"/>
                    <a:pt x="3618" y="18503"/>
                  </a:cubicBezTo>
                  <a:lnTo>
                    <a:pt x="4061" y="18049"/>
                  </a:lnTo>
                  <a:cubicBezTo>
                    <a:pt x="4083" y="18028"/>
                    <a:pt x="4115" y="18017"/>
                    <a:pt x="4137" y="17995"/>
                  </a:cubicBezTo>
                  <a:lnTo>
                    <a:pt x="4688" y="17509"/>
                  </a:lnTo>
                  <a:cubicBezTo>
                    <a:pt x="4785" y="17423"/>
                    <a:pt x="4882" y="17347"/>
                    <a:pt x="4958" y="17282"/>
                  </a:cubicBezTo>
                  <a:cubicBezTo>
                    <a:pt x="5033" y="17228"/>
                    <a:pt x="5098" y="17174"/>
                    <a:pt x="5131" y="17153"/>
                  </a:cubicBezTo>
                  <a:cubicBezTo>
                    <a:pt x="5217" y="17099"/>
                    <a:pt x="5347" y="16991"/>
                    <a:pt x="5509" y="16872"/>
                  </a:cubicBezTo>
                  <a:lnTo>
                    <a:pt x="6081" y="16494"/>
                  </a:lnTo>
                  <a:cubicBezTo>
                    <a:pt x="6286" y="16343"/>
                    <a:pt x="6513" y="16224"/>
                    <a:pt x="6718" y="16105"/>
                  </a:cubicBezTo>
                  <a:cubicBezTo>
                    <a:pt x="6924" y="15997"/>
                    <a:pt x="7107" y="15878"/>
                    <a:pt x="7258" y="15813"/>
                  </a:cubicBezTo>
                  <a:lnTo>
                    <a:pt x="7269" y="15792"/>
                  </a:lnTo>
                  <a:lnTo>
                    <a:pt x="7906" y="15489"/>
                  </a:lnTo>
                  <a:cubicBezTo>
                    <a:pt x="8122" y="15392"/>
                    <a:pt x="8360" y="15306"/>
                    <a:pt x="8630" y="15198"/>
                  </a:cubicBezTo>
                  <a:lnTo>
                    <a:pt x="8619" y="15198"/>
                  </a:lnTo>
                  <a:cubicBezTo>
                    <a:pt x="8900" y="15090"/>
                    <a:pt x="9192" y="14993"/>
                    <a:pt x="9483" y="14928"/>
                  </a:cubicBezTo>
                  <a:lnTo>
                    <a:pt x="9753" y="14852"/>
                  </a:lnTo>
                  <a:lnTo>
                    <a:pt x="10023" y="14787"/>
                  </a:lnTo>
                  <a:cubicBezTo>
                    <a:pt x="10089" y="14772"/>
                    <a:pt x="10156" y="14757"/>
                    <a:pt x="10223" y="14742"/>
                  </a:cubicBezTo>
                  <a:lnTo>
                    <a:pt x="10223" y="14742"/>
                  </a:lnTo>
                  <a:cubicBezTo>
                    <a:pt x="10217" y="14743"/>
                    <a:pt x="10212" y="14743"/>
                    <a:pt x="10207" y="14744"/>
                  </a:cubicBezTo>
                  <a:cubicBezTo>
                    <a:pt x="10222" y="14741"/>
                    <a:pt x="10238" y="14738"/>
                    <a:pt x="10253" y="14735"/>
                  </a:cubicBezTo>
                  <a:lnTo>
                    <a:pt x="10253" y="14735"/>
                  </a:lnTo>
                  <a:cubicBezTo>
                    <a:pt x="10365" y="14711"/>
                    <a:pt x="10477" y="14688"/>
                    <a:pt x="10585" y="14669"/>
                  </a:cubicBezTo>
                  <a:lnTo>
                    <a:pt x="10585" y="14669"/>
                  </a:lnTo>
                  <a:cubicBezTo>
                    <a:pt x="10572" y="14672"/>
                    <a:pt x="10547" y="14678"/>
                    <a:pt x="10513" y="14685"/>
                  </a:cubicBezTo>
                  <a:lnTo>
                    <a:pt x="10513" y="14685"/>
                  </a:lnTo>
                  <a:cubicBezTo>
                    <a:pt x="11333" y="14532"/>
                    <a:pt x="12168" y="14423"/>
                    <a:pt x="12994" y="14355"/>
                  </a:cubicBezTo>
                  <a:cubicBezTo>
                    <a:pt x="13210" y="14323"/>
                    <a:pt x="13361" y="14312"/>
                    <a:pt x="13512" y="14312"/>
                  </a:cubicBezTo>
                  <a:lnTo>
                    <a:pt x="13458" y="14312"/>
                  </a:lnTo>
                  <a:lnTo>
                    <a:pt x="13545" y="14301"/>
                  </a:lnTo>
                  <a:lnTo>
                    <a:pt x="13614" y="14299"/>
                  </a:lnTo>
                  <a:lnTo>
                    <a:pt x="13614" y="14299"/>
                  </a:lnTo>
                  <a:lnTo>
                    <a:pt x="14247" y="14237"/>
                  </a:lnTo>
                  <a:lnTo>
                    <a:pt x="14409" y="14237"/>
                  </a:lnTo>
                  <a:cubicBezTo>
                    <a:pt x="14646" y="14226"/>
                    <a:pt x="14592" y="14215"/>
                    <a:pt x="14463" y="14215"/>
                  </a:cubicBezTo>
                  <a:lnTo>
                    <a:pt x="14787" y="14183"/>
                  </a:lnTo>
                  <a:cubicBezTo>
                    <a:pt x="14981" y="14183"/>
                    <a:pt x="15424" y="14129"/>
                    <a:pt x="15683" y="14129"/>
                  </a:cubicBezTo>
                  <a:cubicBezTo>
                    <a:pt x="15770" y="14107"/>
                    <a:pt x="16072" y="14085"/>
                    <a:pt x="16374" y="14042"/>
                  </a:cubicBezTo>
                  <a:cubicBezTo>
                    <a:pt x="16644" y="14004"/>
                    <a:pt x="16905" y="13965"/>
                    <a:pt x="17005" y="13942"/>
                  </a:cubicBezTo>
                  <a:lnTo>
                    <a:pt x="17005" y="13942"/>
                  </a:lnTo>
                  <a:cubicBezTo>
                    <a:pt x="17266" y="13910"/>
                    <a:pt x="17527" y="13868"/>
                    <a:pt x="17757" y="13815"/>
                  </a:cubicBezTo>
                  <a:lnTo>
                    <a:pt x="17865" y="13815"/>
                  </a:lnTo>
                  <a:lnTo>
                    <a:pt x="18157" y="13740"/>
                  </a:lnTo>
                  <a:lnTo>
                    <a:pt x="18448" y="13664"/>
                  </a:lnTo>
                  <a:cubicBezTo>
                    <a:pt x="18640" y="13616"/>
                    <a:pt x="18772" y="13585"/>
                    <a:pt x="18792" y="13585"/>
                  </a:cubicBezTo>
                  <a:cubicBezTo>
                    <a:pt x="18809" y="13585"/>
                    <a:pt x="18753" y="13605"/>
                    <a:pt x="18599" y="13653"/>
                  </a:cubicBezTo>
                  <a:lnTo>
                    <a:pt x="19064" y="13513"/>
                  </a:lnTo>
                  <a:lnTo>
                    <a:pt x="19334" y="13426"/>
                  </a:lnTo>
                  <a:cubicBezTo>
                    <a:pt x="19485" y="13383"/>
                    <a:pt x="19625" y="13329"/>
                    <a:pt x="19960" y="13189"/>
                  </a:cubicBezTo>
                  <a:lnTo>
                    <a:pt x="19960" y="13189"/>
                  </a:lnTo>
                  <a:lnTo>
                    <a:pt x="19928" y="13210"/>
                  </a:lnTo>
                  <a:lnTo>
                    <a:pt x="19928" y="13210"/>
                  </a:lnTo>
                  <a:lnTo>
                    <a:pt x="20360" y="13038"/>
                  </a:lnTo>
                  <a:cubicBezTo>
                    <a:pt x="20500" y="12973"/>
                    <a:pt x="20630" y="12919"/>
                    <a:pt x="20706" y="12886"/>
                  </a:cubicBezTo>
                  <a:cubicBezTo>
                    <a:pt x="21278" y="12638"/>
                    <a:pt x="21829" y="12346"/>
                    <a:pt x="22347" y="12012"/>
                  </a:cubicBezTo>
                  <a:cubicBezTo>
                    <a:pt x="23071" y="11558"/>
                    <a:pt x="23741" y="11029"/>
                    <a:pt x="24356" y="10435"/>
                  </a:cubicBezTo>
                  <a:lnTo>
                    <a:pt x="24356" y="10435"/>
                  </a:lnTo>
                  <a:cubicBezTo>
                    <a:pt x="24329" y="10459"/>
                    <a:pt x="24316" y="10470"/>
                    <a:pt x="24315" y="10470"/>
                  </a:cubicBezTo>
                  <a:cubicBezTo>
                    <a:pt x="24311" y="10470"/>
                    <a:pt x="24408" y="10375"/>
                    <a:pt x="24529" y="10262"/>
                  </a:cubicBezTo>
                  <a:cubicBezTo>
                    <a:pt x="24659" y="10143"/>
                    <a:pt x="24767" y="10013"/>
                    <a:pt x="24875" y="9884"/>
                  </a:cubicBezTo>
                  <a:cubicBezTo>
                    <a:pt x="24917" y="9842"/>
                    <a:pt x="24991" y="9759"/>
                    <a:pt x="24996" y="9759"/>
                  </a:cubicBezTo>
                  <a:lnTo>
                    <a:pt x="24996" y="9759"/>
                  </a:lnTo>
                  <a:cubicBezTo>
                    <a:pt x="24999" y="9759"/>
                    <a:pt x="24982" y="9783"/>
                    <a:pt x="24929" y="9851"/>
                  </a:cubicBezTo>
                  <a:cubicBezTo>
                    <a:pt x="25048" y="9700"/>
                    <a:pt x="25166" y="9581"/>
                    <a:pt x="25253" y="9452"/>
                  </a:cubicBezTo>
                  <a:cubicBezTo>
                    <a:pt x="25266" y="9435"/>
                    <a:pt x="25278" y="9418"/>
                    <a:pt x="25290" y="9402"/>
                  </a:cubicBezTo>
                  <a:lnTo>
                    <a:pt x="25290" y="9402"/>
                  </a:lnTo>
                  <a:lnTo>
                    <a:pt x="25296" y="9409"/>
                  </a:lnTo>
                  <a:cubicBezTo>
                    <a:pt x="25415" y="9538"/>
                    <a:pt x="25523" y="9625"/>
                    <a:pt x="25620" y="9722"/>
                  </a:cubicBezTo>
                  <a:lnTo>
                    <a:pt x="25922" y="10013"/>
                  </a:lnTo>
                  <a:lnTo>
                    <a:pt x="26354" y="10359"/>
                  </a:lnTo>
                  <a:lnTo>
                    <a:pt x="26419" y="10435"/>
                  </a:lnTo>
                  <a:cubicBezTo>
                    <a:pt x="26506" y="10521"/>
                    <a:pt x="26819" y="10737"/>
                    <a:pt x="27219" y="11029"/>
                  </a:cubicBezTo>
                  <a:lnTo>
                    <a:pt x="27888" y="11450"/>
                  </a:lnTo>
                  <a:cubicBezTo>
                    <a:pt x="28137" y="11579"/>
                    <a:pt x="28385" y="11709"/>
                    <a:pt x="28623" y="11817"/>
                  </a:cubicBezTo>
                  <a:cubicBezTo>
                    <a:pt x="28612" y="11815"/>
                    <a:pt x="28602" y="11812"/>
                    <a:pt x="28593" y="11809"/>
                  </a:cubicBezTo>
                  <a:lnTo>
                    <a:pt x="28593" y="11809"/>
                  </a:lnTo>
                  <a:cubicBezTo>
                    <a:pt x="28707" y="11859"/>
                    <a:pt x="28822" y="11905"/>
                    <a:pt x="28936" y="11958"/>
                  </a:cubicBezTo>
                  <a:cubicBezTo>
                    <a:pt x="29087" y="12022"/>
                    <a:pt x="29238" y="12087"/>
                    <a:pt x="29390" y="12141"/>
                  </a:cubicBezTo>
                  <a:lnTo>
                    <a:pt x="29854" y="12303"/>
                  </a:lnTo>
                  <a:lnTo>
                    <a:pt x="30081" y="12390"/>
                  </a:lnTo>
                  <a:cubicBezTo>
                    <a:pt x="30156" y="12411"/>
                    <a:pt x="30232" y="12433"/>
                    <a:pt x="30308" y="12454"/>
                  </a:cubicBezTo>
                  <a:cubicBezTo>
                    <a:pt x="30740" y="12584"/>
                    <a:pt x="31182" y="12670"/>
                    <a:pt x="31636" y="12724"/>
                  </a:cubicBezTo>
                  <a:cubicBezTo>
                    <a:pt x="31895" y="12757"/>
                    <a:pt x="32155" y="12778"/>
                    <a:pt x="32414" y="12811"/>
                  </a:cubicBezTo>
                  <a:cubicBezTo>
                    <a:pt x="32043" y="12763"/>
                    <a:pt x="31966" y="12750"/>
                    <a:pt x="31997" y="12750"/>
                  </a:cubicBezTo>
                  <a:cubicBezTo>
                    <a:pt x="32031" y="12750"/>
                    <a:pt x="32192" y="12765"/>
                    <a:pt x="32236" y="12765"/>
                  </a:cubicBezTo>
                  <a:cubicBezTo>
                    <a:pt x="32260" y="12765"/>
                    <a:pt x="32248" y="12761"/>
                    <a:pt x="32155" y="12746"/>
                  </a:cubicBezTo>
                  <a:lnTo>
                    <a:pt x="32155" y="12746"/>
                  </a:lnTo>
                  <a:lnTo>
                    <a:pt x="32468" y="12789"/>
                  </a:lnTo>
                  <a:cubicBezTo>
                    <a:pt x="32576" y="12800"/>
                    <a:pt x="32673" y="12800"/>
                    <a:pt x="32749" y="12811"/>
                  </a:cubicBezTo>
                  <a:cubicBezTo>
                    <a:pt x="32819" y="12816"/>
                    <a:pt x="32865" y="12819"/>
                    <a:pt x="32862" y="12819"/>
                  </a:cubicBezTo>
                  <a:cubicBezTo>
                    <a:pt x="32859" y="12819"/>
                    <a:pt x="32808" y="12816"/>
                    <a:pt x="32684" y="12811"/>
                  </a:cubicBezTo>
                  <a:lnTo>
                    <a:pt x="32608" y="12811"/>
                  </a:lnTo>
                  <a:cubicBezTo>
                    <a:pt x="32522" y="12822"/>
                    <a:pt x="32835" y="12843"/>
                    <a:pt x="33159" y="12854"/>
                  </a:cubicBezTo>
                  <a:cubicBezTo>
                    <a:pt x="33217" y="12861"/>
                    <a:pt x="33274" y="12864"/>
                    <a:pt x="33330" y="12864"/>
                  </a:cubicBezTo>
                  <a:cubicBezTo>
                    <a:pt x="33442" y="12864"/>
                    <a:pt x="33548" y="12854"/>
                    <a:pt x="33634" y="12854"/>
                  </a:cubicBezTo>
                  <a:lnTo>
                    <a:pt x="33840" y="12854"/>
                  </a:lnTo>
                  <a:cubicBezTo>
                    <a:pt x="35773" y="12822"/>
                    <a:pt x="37674" y="12303"/>
                    <a:pt x="39370" y="11342"/>
                  </a:cubicBezTo>
                  <a:lnTo>
                    <a:pt x="39370" y="11342"/>
                  </a:lnTo>
                  <a:lnTo>
                    <a:pt x="39175" y="11428"/>
                  </a:lnTo>
                  <a:lnTo>
                    <a:pt x="39175" y="11428"/>
                  </a:lnTo>
                  <a:lnTo>
                    <a:pt x="39456" y="11277"/>
                  </a:lnTo>
                  <a:cubicBezTo>
                    <a:pt x="39553" y="11212"/>
                    <a:pt x="39640" y="11158"/>
                    <a:pt x="39726" y="11093"/>
                  </a:cubicBezTo>
                  <a:cubicBezTo>
                    <a:pt x="39787" y="11058"/>
                    <a:pt x="39833" y="11034"/>
                    <a:pt x="39839" y="11034"/>
                  </a:cubicBezTo>
                  <a:cubicBezTo>
                    <a:pt x="39845" y="11034"/>
                    <a:pt x="39812" y="11059"/>
                    <a:pt x="39716" y="11122"/>
                  </a:cubicBezTo>
                  <a:lnTo>
                    <a:pt x="39716" y="11122"/>
                  </a:lnTo>
                  <a:cubicBezTo>
                    <a:pt x="39877" y="11018"/>
                    <a:pt x="40040" y="10910"/>
                    <a:pt x="40190" y="10791"/>
                  </a:cubicBezTo>
                  <a:cubicBezTo>
                    <a:pt x="40387" y="10646"/>
                    <a:pt x="40459" y="10595"/>
                    <a:pt x="40463" y="10595"/>
                  </a:cubicBezTo>
                  <a:lnTo>
                    <a:pt x="40463" y="10595"/>
                  </a:lnTo>
                  <a:cubicBezTo>
                    <a:pt x="40473" y="10595"/>
                    <a:pt x="40106" y="10879"/>
                    <a:pt x="40113" y="10879"/>
                  </a:cubicBezTo>
                  <a:cubicBezTo>
                    <a:pt x="40114" y="10879"/>
                    <a:pt x="40125" y="10872"/>
                    <a:pt x="40147" y="10856"/>
                  </a:cubicBezTo>
                  <a:cubicBezTo>
                    <a:pt x="40236" y="10787"/>
                    <a:pt x="40325" y="10709"/>
                    <a:pt x="40422" y="10638"/>
                  </a:cubicBezTo>
                  <a:lnTo>
                    <a:pt x="40422" y="10638"/>
                  </a:lnTo>
                  <a:lnTo>
                    <a:pt x="40374" y="10672"/>
                  </a:lnTo>
                  <a:lnTo>
                    <a:pt x="40644" y="10456"/>
                  </a:lnTo>
                  <a:lnTo>
                    <a:pt x="40817" y="10327"/>
                  </a:lnTo>
                  <a:lnTo>
                    <a:pt x="41065" y="10111"/>
                  </a:lnTo>
                  <a:cubicBezTo>
                    <a:pt x="41335" y="9884"/>
                    <a:pt x="41206" y="10003"/>
                    <a:pt x="41314" y="9905"/>
                  </a:cubicBezTo>
                  <a:cubicBezTo>
                    <a:pt x="41314" y="9905"/>
                    <a:pt x="41357" y="9884"/>
                    <a:pt x="41476" y="9776"/>
                  </a:cubicBezTo>
                  <a:lnTo>
                    <a:pt x="42070" y="9214"/>
                  </a:lnTo>
                  <a:lnTo>
                    <a:pt x="42070" y="9214"/>
                  </a:lnTo>
                  <a:cubicBezTo>
                    <a:pt x="41983" y="9279"/>
                    <a:pt x="41908" y="9355"/>
                    <a:pt x="41821" y="9419"/>
                  </a:cubicBezTo>
                  <a:cubicBezTo>
                    <a:pt x="42009" y="9240"/>
                    <a:pt x="42208" y="9037"/>
                    <a:pt x="42201" y="9037"/>
                  </a:cubicBezTo>
                  <a:lnTo>
                    <a:pt x="42201" y="9037"/>
                  </a:lnTo>
                  <a:cubicBezTo>
                    <a:pt x="42199" y="9037"/>
                    <a:pt x="42166" y="9067"/>
                    <a:pt x="42091" y="9138"/>
                  </a:cubicBezTo>
                  <a:cubicBezTo>
                    <a:pt x="42189" y="9041"/>
                    <a:pt x="42372" y="8858"/>
                    <a:pt x="42599" y="8631"/>
                  </a:cubicBezTo>
                  <a:cubicBezTo>
                    <a:pt x="42815" y="8404"/>
                    <a:pt x="43074" y="8123"/>
                    <a:pt x="43312" y="7853"/>
                  </a:cubicBezTo>
                  <a:cubicBezTo>
                    <a:pt x="43798" y="7292"/>
                    <a:pt x="44241" y="6751"/>
                    <a:pt x="44360" y="6622"/>
                  </a:cubicBezTo>
                  <a:cubicBezTo>
                    <a:pt x="44673" y="6222"/>
                    <a:pt x="44997" y="5844"/>
                    <a:pt x="45407" y="5380"/>
                  </a:cubicBezTo>
                  <a:lnTo>
                    <a:pt x="45407" y="5380"/>
                  </a:lnTo>
                  <a:cubicBezTo>
                    <a:pt x="45363" y="5424"/>
                    <a:pt x="45323" y="5462"/>
                    <a:pt x="45318" y="5462"/>
                  </a:cubicBezTo>
                  <a:cubicBezTo>
                    <a:pt x="45311" y="5462"/>
                    <a:pt x="45371" y="5387"/>
                    <a:pt x="45580" y="5153"/>
                  </a:cubicBezTo>
                  <a:lnTo>
                    <a:pt x="45580" y="5153"/>
                  </a:lnTo>
                  <a:cubicBezTo>
                    <a:pt x="45571" y="5165"/>
                    <a:pt x="45568" y="5171"/>
                    <a:pt x="45570" y="5171"/>
                  </a:cubicBezTo>
                  <a:cubicBezTo>
                    <a:pt x="45580" y="5171"/>
                    <a:pt x="45723" y="5017"/>
                    <a:pt x="45904" y="4818"/>
                  </a:cubicBezTo>
                  <a:cubicBezTo>
                    <a:pt x="46127" y="4585"/>
                    <a:pt x="46391" y="4289"/>
                    <a:pt x="46554" y="4145"/>
                  </a:cubicBezTo>
                  <a:lnTo>
                    <a:pt x="46554" y="4145"/>
                  </a:lnTo>
                  <a:cubicBezTo>
                    <a:pt x="46535" y="4165"/>
                    <a:pt x="46524" y="4176"/>
                    <a:pt x="46524" y="4176"/>
                  </a:cubicBezTo>
                  <a:cubicBezTo>
                    <a:pt x="46525" y="4176"/>
                    <a:pt x="46536" y="4164"/>
                    <a:pt x="46563" y="4138"/>
                  </a:cubicBezTo>
                  <a:lnTo>
                    <a:pt x="46563" y="4138"/>
                  </a:lnTo>
                  <a:cubicBezTo>
                    <a:pt x="46560" y="4140"/>
                    <a:pt x="46557" y="4143"/>
                    <a:pt x="46554" y="4145"/>
                  </a:cubicBezTo>
                  <a:lnTo>
                    <a:pt x="46554" y="4145"/>
                  </a:lnTo>
                  <a:cubicBezTo>
                    <a:pt x="46619" y="4078"/>
                    <a:pt x="46781" y="3911"/>
                    <a:pt x="46930" y="3749"/>
                  </a:cubicBezTo>
                  <a:cubicBezTo>
                    <a:pt x="47111" y="3568"/>
                    <a:pt x="47293" y="3404"/>
                    <a:pt x="47289" y="3404"/>
                  </a:cubicBezTo>
                  <a:lnTo>
                    <a:pt x="47289" y="3404"/>
                  </a:lnTo>
                  <a:cubicBezTo>
                    <a:pt x="47288" y="3404"/>
                    <a:pt x="47262" y="3426"/>
                    <a:pt x="47200" y="3479"/>
                  </a:cubicBezTo>
                  <a:cubicBezTo>
                    <a:pt x="47336" y="3357"/>
                    <a:pt x="47362" y="3335"/>
                    <a:pt x="47365" y="3335"/>
                  </a:cubicBezTo>
                  <a:lnTo>
                    <a:pt x="47365" y="3335"/>
                  </a:lnTo>
                  <a:cubicBezTo>
                    <a:pt x="47367" y="3335"/>
                    <a:pt x="47362" y="3342"/>
                    <a:pt x="47365" y="3342"/>
                  </a:cubicBezTo>
                  <a:cubicBezTo>
                    <a:pt x="47369" y="3342"/>
                    <a:pt x="47391" y="3327"/>
                    <a:pt x="47481" y="3252"/>
                  </a:cubicBezTo>
                  <a:cubicBezTo>
                    <a:pt x="48367" y="2420"/>
                    <a:pt x="49404" y="1761"/>
                    <a:pt x="50527" y="1297"/>
                  </a:cubicBezTo>
                  <a:cubicBezTo>
                    <a:pt x="50528" y="1296"/>
                    <a:pt x="50527" y="1296"/>
                    <a:pt x="50526" y="1296"/>
                  </a:cubicBezTo>
                  <a:cubicBezTo>
                    <a:pt x="50518" y="1296"/>
                    <a:pt x="50468" y="1313"/>
                    <a:pt x="50461" y="1313"/>
                  </a:cubicBezTo>
                  <a:cubicBezTo>
                    <a:pt x="50455" y="1313"/>
                    <a:pt x="50480" y="1300"/>
                    <a:pt x="50592" y="1254"/>
                  </a:cubicBezTo>
                  <a:lnTo>
                    <a:pt x="50916" y="1146"/>
                  </a:lnTo>
                  <a:cubicBezTo>
                    <a:pt x="51024" y="1103"/>
                    <a:pt x="51132" y="1070"/>
                    <a:pt x="51251" y="1049"/>
                  </a:cubicBezTo>
                  <a:cubicBezTo>
                    <a:pt x="51467" y="973"/>
                    <a:pt x="51694" y="908"/>
                    <a:pt x="51920" y="854"/>
                  </a:cubicBezTo>
                  <a:lnTo>
                    <a:pt x="51920" y="854"/>
                  </a:lnTo>
                  <a:cubicBezTo>
                    <a:pt x="51885" y="860"/>
                    <a:pt x="51840" y="869"/>
                    <a:pt x="51833" y="869"/>
                  </a:cubicBezTo>
                  <a:cubicBezTo>
                    <a:pt x="51827" y="869"/>
                    <a:pt x="51847" y="863"/>
                    <a:pt x="51920" y="843"/>
                  </a:cubicBezTo>
                  <a:cubicBezTo>
                    <a:pt x="52607" y="704"/>
                    <a:pt x="53306" y="633"/>
                    <a:pt x="54006" y="633"/>
                  </a:cubicBezTo>
                  <a:cubicBezTo>
                    <a:pt x="54606" y="633"/>
                    <a:pt x="55205" y="685"/>
                    <a:pt x="55798" y="789"/>
                  </a:cubicBezTo>
                  <a:lnTo>
                    <a:pt x="56046" y="822"/>
                  </a:lnTo>
                  <a:cubicBezTo>
                    <a:pt x="56122" y="843"/>
                    <a:pt x="56197" y="865"/>
                    <a:pt x="56284" y="887"/>
                  </a:cubicBezTo>
                  <a:lnTo>
                    <a:pt x="56759" y="995"/>
                  </a:lnTo>
                  <a:lnTo>
                    <a:pt x="56878" y="1027"/>
                  </a:lnTo>
                  <a:lnTo>
                    <a:pt x="56997" y="1070"/>
                  </a:lnTo>
                  <a:lnTo>
                    <a:pt x="57234" y="1146"/>
                  </a:lnTo>
                  <a:cubicBezTo>
                    <a:pt x="57386" y="1200"/>
                    <a:pt x="57537" y="1254"/>
                    <a:pt x="57699" y="1308"/>
                  </a:cubicBezTo>
                  <a:lnTo>
                    <a:pt x="58142" y="1502"/>
                  </a:lnTo>
                  <a:cubicBezTo>
                    <a:pt x="58293" y="1567"/>
                    <a:pt x="58444" y="1632"/>
                    <a:pt x="58585" y="1718"/>
                  </a:cubicBezTo>
                  <a:cubicBezTo>
                    <a:pt x="58876" y="1859"/>
                    <a:pt x="59157" y="2031"/>
                    <a:pt x="59427" y="2204"/>
                  </a:cubicBezTo>
                  <a:cubicBezTo>
                    <a:pt x="59321" y="2134"/>
                    <a:pt x="59280" y="2106"/>
                    <a:pt x="59283" y="2106"/>
                  </a:cubicBezTo>
                  <a:lnTo>
                    <a:pt x="59283" y="2106"/>
                  </a:lnTo>
                  <a:cubicBezTo>
                    <a:pt x="59288" y="2106"/>
                    <a:pt x="59423" y="2191"/>
                    <a:pt x="59567" y="2280"/>
                  </a:cubicBezTo>
                  <a:cubicBezTo>
                    <a:pt x="59510" y="2243"/>
                    <a:pt x="59498" y="2233"/>
                    <a:pt x="59503" y="2233"/>
                  </a:cubicBezTo>
                  <a:cubicBezTo>
                    <a:pt x="59509" y="2233"/>
                    <a:pt x="59547" y="2251"/>
                    <a:pt x="59550" y="2251"/>
                  </a:cubicBezTo>
                  <a:cubicBezTo>
                    <a:pt x="59551" y="2251"/>
                    <a:pt x="59550" y="2250"/>
                    <a:pt x="59546" y="2248"/>
                  </a:cubicBezTo>
                  <a:lnTo>
                    <a:pt x="59546" y="2248"/>
                  </a:lnTo>
                  <a:lnTo>
                    <a:pt x="59773" y="2399"/>
                  </a:lnTo>
                  <a:cubicBezTo>
                    <a:pt x="59816" y="2431"/>
                    <a:pt x="59848" y="2453"/>
                    <a:pt x="59891" y="2474"/>
                  </a:cubicBezTo>
                  <a:lnTo>
                    <a:pt x="59989" y="2561"/>
                  </a:lnTo>
                  <a:lnTo>
                    <a:pt x="60410" y="2906"/>
                  </a:lnTo>
                  <a:cubicBezTo>
                    <a:pt x="60593" y="3047"/>
                    <a:pt x="60756" y="3187"/>
                    <a:pt x="60918" y="3349"/>
                  </a:cubicBezTo>
                  <a:cubicBezTo>
                    <a:pt x="61123" y="3533"/>
                    <a:pt x="61296" y="3749"/>
                    <a:pt x="61339" y="3781"/>
                  </a:cubicBezTo>
                  <a:cubicBezTo>
                    <a:pt x="61263" y="3706"/>
                    <a:pt x="61188" y="3609"/>
                    <a:pt x="61112" y="3533"/>
                  </a:cubicBezTo>
                  <a:lnTo>
                    <a:pt x="61112" y="3533"/>
                  </a:lnTo>
                  <a:cubicBezTo>
                    <a:pt x="61164" y="3584"/>
                    <a:pt x="61189" y="3605"/>
                    <a:pt x="61195" y="3605"/>
                  </a:cubicBezTo>
                  <a:cubicBezTo>
                    <a:pt x="61208" y="3605"/>
                    <a:pt x="61132" y="3510"/>
                    <a:pt x="61036" y="3414"/>
                  </a:cubicBezTo>
                  <a:cubicBezTo>
                    <a:pt x="60928" y="3306"/>
                    <a:pt x="60831" y="3198"/>
                    <a:pt x="60745" y="3079"/>
                  </a:cubicBezTo>
                  <a:lnTo>
                    <a:pt x="60583" y="2950"/>
                  </a:lnTo>
                  <a:lnTo>
                    <a:pt x="60399" y="2798"/>
                  </a:lnTo>
                  <a:lnTo>
                    <a:pt x="59989" y="2464"/>
                  </a:lnTo>
                  <a:cubicBezTo>
                    <a:pt x="59837" y="2345"/>
                    <a:pt x="59665" y="2237"/>
                    <a:pt x="59492" y="2118"/>
                  </a:cubicBezTo>
                  <a:lnTo>
                    <a:pt x="59222" y="1956"/>
                  </a:lnTo>
                  <a:cubicBezTo>
                    <a:pt x="59135" y="1902"/>
                    <a:pt x="59038" y="1859"/>
                    <a:pt x="58941" y="1815"/>
                  </a:cubicBezTo>
                  <a:cubicBezTo>
                    <a:pt x="58902" y="1792"/>
                    <a:pt x="58890" y="1784"/>
                    <a:pt x="58893" y="1784"/>
                  </a:cubicBezTo>
                  <a:lnTo>
                    <a:pt x="58893" y="1784"/>
                  </a:lnTo>
                  <a:cubicBezTo>
                    <a:pt x="58900" y="1784"/>
                    <a:pt x="59004" y="1838"/>
                    <a:pt x="59010" y="1838"/>
                  </a:cubicBezTo>
                  <a:cubicBezTo>
                    <a:pt x="59012" y="1838"/>
                    <a:pt x="59008" y="1834"/>
                    <a:pt x="58995" y="1826"/>
                  </a:cubicBezTo>
                  <a:cubicBezTo>
                    <a:pt x="58909" y="1772"/>
                    <a:pt x="58790" y="1729"/>
                    <a:pt x="58660" y="1653"/>
                  </a:cubicBezTo>
                  <a:cubicBezTo>
                    <a:pt x="58595" y="1621"/>
                    <a:pt x="58520" y="1578"/>
                    <a:pt x="58433" y="1545"/>
                  </a:cubicBezTo>
                  <a:lnTo>
                    <a:pt x="58131" y="1405"/>
                  </a:lnTo>
                  <a:lnTo>
                    <a:pt x="58185" y="1427"/>
                  </a:lnTo>
                  <a:lnTo>
                    <a:pt x="57753" y="1232"/>
                  </a:lnTo>
                  <a:cubicBezTo>
                    <a:pt x="57612" y="1178"/>
                    <a:pt x="57483" y="1146"/>
                    <a:pt x="57342" y="1103"/>
                  </a:cubicBezTo>
                  <a:lnTo>
                    <a:pt x="56975" y="973"/>
                  </a:lnTo>
                  <a:cubicBezTo>
                    <a:pt x="56856" y="930"/>
                    <a:pt x="56738" y="908"/>
                    <a:pt x="56608" y="876"/>
                  </a:cubicBezTo>
                  <a:cubicBezTo>
                    <a:pt x="56360" y="800"/>
                    <a:pt x="56100" y="746"/>
                    <a:pt x="55830" y="703"/>
                  </a:cubicBezTo>
                  <a:cubicBezTo>
                    <a:pt x="55506" y="638"/>
                    <a:pt x="55182" y="595"/>
                    <a:pt x="54847" y="563"/>
                  </a:cubicBezTo>
                  <a:lnTo>
                    <a:pt x="54847" y="563"/>
                  </a:lnTo>
                  <a:lnTo>
                    <a:pt x="54966" y="584"/>
                  </a:lnTo>
                  <a:cubicBezTo>
                    <a:pt x="54642" y="563"/>
                    <a:pt x="54567" y="552"/>
                    <a:pt x="54426" y="530"/>
                  </a:cubicBezTo>
                  <a:cubicBezTo>
                    <a:pt x="54048" y="530"/>
                    <a:pt x="55333" y="606"/>
                    <a:pt x="54999" y="606"/>
                  </a:cubicBezTo>
                  <a:cubicBezTo>
                    <a:pt x="54891" y="584"/>
                    <a:pt x="54696" y="573"/>
                    <a:pt x="54459" y="552"/>
                  </a:cubicBezTo>
                  <a:cubicBezTo>
                    <a:pt x="54379" y="545"/>
                    <a:pt x="54294" y="542"/>
                    <a:pt x="54205" y="542"/>
                  </a:cubicBezTo>
                  <a:cubicBezTo>
                    <a:pt x="54028" y="542"/>
                    <a:pt x="53836" y="552"/>
                    <a:pt x="53648" y="552"/>
                  </a:cubicBezTo>
                  <a:cubicBezTo>
                    <a:pt x="53357" y="552"/>
                    <a:pt x="53098" y="595"/>
                    <a:pt x="52871" y="606"/>
                  </a:cubicBezTo>
                  <a:cubicBezTo>
                    <a:pt x="52774" y="606"/>
                    <a:pt x="52676" y="627"/>
                    <a:pt x="52579" y="638"/>
                  </a:cubicBezTo>
                  <a:cubicBezTo>
                    <a:pt x="52504" y="649"/>
                    <a:pt x="52450" y="660"/>
                    <a:pt x="52406" y="660"/>
                  </a:cubicBezTo>
                  <a:cubicBezTo>
                    <a:pt x="52218" y="692"/>
                    <a:pt x="52193" y="699"/>
                    <a:pt x="52207" y="699"/>
                  </a:cubicBezTo>
                  <a:cubicBezTo>
                    <a:pt x="52217" y="699"/>
                    <a:pt x="52242" y="696"/>
                    <a:pt x="52252" y="696"/>
                  </a:cubicBezTo>
                  <a:cubicBezTo>
                    <a:pt x="52268" y="696"/>
                    <a:pt x="52245" y="703"/>
                    <a:pt x="52061" y="735"/>
                  </a:cubicBezTo>
                  <a:lnTo>
                    <a:pt x="51920" y="746"/>
                  </a:lnTo>
                  <a:cubicBezTo>
                    <a:pt x="51877" y="757"/>
                    <a:pt x="51845" y="779"/>
                    <a:pt x="51802" y="789"/>
                  </a:cubicBezTo>
                  <a:cubicBezTo>
                    <a:pt x="51639" y="843"/>
                    <a:pt x="51467" y="876"/>
                    <a:pt x="51305" y="908"/>
                  </a:cubicBezTo>
                  <a:lnTo>
                    <a:pt x="51607" y="822"/>
                  </a:lnTo>
                  <a:lnTo>
                    <a:pt x="51607" y="822"/>
                  </a:lnTo>
                  <a:cubicBezTo>
                    <a:pt x="51348" y="876"/>
                    <a:pt x="51099" y="951"/>
                    <a:pt x="50851" y="1049"/>
                  </a:cubicBezTo>
                  <a:lnTo>
                    <a:pt x="50311" y="1243"/>
                  </a:lnTo>
                  <a:lnTo>
                    <a:pt x="50775" y="1081"/>
                  </a:lnTo>
                  <a:lnTo>
                    <a:pt x="50775" y="1081"/>
                  </a:lnTo>
                  <a:cubicBezTo>
                    <a:pt x="50613" y="1146"/>
                    <a:pt x="50441" y="1200"/>
                    <a:pt x="50279" y="1265"/>
                  </a:cubicBezTo>
                  <a:lnTo>
                    <a:pt x="49782" y="1513"/>
                  </a:lnTo>
                  <a:lnTo>
                    <a:pt x="49533" y="1632"/>
                  </a:lnTo>
                  <a:lnTo>
                    <a:pt x="49285" y="1772"/>
                  </a:lnTo>
                  <a:cubicBezTo>
                    <a:pt x="49123" y="1880"/>
                    <a:pt x="48961" y="1967"/>
                    <a:pt x="48799" y="2075"/>
                  </a:cubicBezTo>
                  <a:cubicBezTo>
                    <a:pt x="48496" y="2291"/>
                    <a:pt x="48183" y="2496"/>
                    <a:pt x="47902" y="2734"/>
                  </a:cubicBezTo>
                  <a:cubicBezTo>
                    <a:pt x="47773" y="2852"/>
                    <a:pt x="47622" y="2971"/>
                    <a:pt x="47492" y="3079"/>
                  </a:cubicBezTo>
                  <a:lnTo>
                    <a:pt x="47114" y="3436"/>
                  </a:lnTo>
                  <a:lnTo>
                    <a:pt x="47200" y="3371"/>
                  </a:lnTo>
                  <a:lnTo>
                    <a:pt x="46963" y="3587"/>
                  </a:lnTo>
                  <a:cubicBezTo>
                    <a:pt x="46887" y="3652"/>
                    <a:pt x="46833" y="3716"/>
                    <a:pt x="46790" y="3760"/>
                  </a:cubicBezTo>
                  <a:lnTo>
                    <a:pt x="46531" y="4008"/>
                  </a:lnTo>
                  <a:cubicBezTo>
                    <a:pt x="46379" y="4159"/>
                    <a:pt x="46228" y="4321"/>
                    <a:pt x="45850" y="4732"/>
                  </a:cubicBezTo>
                  <a:lnTo>
                    <a:pt x="45872" y="4699"/>
                  </a:lnTo>
                  <a:lnTo>
                    <a:pt x="45332" y="5315"/>
                  </a:lnTo>
                  <a:cubicBezTo>
                    <a:pt x="45361" y="5281"/>
                    <a:pt x="45372" y="5267"/>
                    <a:pt x="45371" y="5267"/>
                  </a:cubicBezTo>
                  <a:lnTo>
                    <a:pt x="45371" y="5267"/>
                  </a:lnTo>
                  <a:cubicBezTo>
                    <a:pt x="45368" y="5267"/>
                    <a:pt x="45164" y="5499"/>
                    <a:pt x="45156" y="5499"/>
                  </a:cubicBezTo>
                  <a:cubicBezTo>
                    <a:pt x="45153" y="5499"/>
                    <a:pt x="45169" y="5478"/>
                    <a:pt x="45213" y="5423"/>
                  </a:cubicBezTo>
                  <a:lnTo>
                    <a:pt x="45213" y="5423"/>
                  </a:lnTo>
                  <a:cubicBezTo>
                    <a:pt x="44522" y="6265"/>
                    <a:pt x="44867" y="5844"/>
                    <a:pt x="44424" y="6406"/>
                  </a:cubicBezTo>
                  <a:lnTo>
                    <a:pt x="44306" y="6535"/>
                  </a:lnTo>
                  <a:cubicBezTo>
                    <a:pt x="44154" y="6730"/>
                    <a:pt x="44144" y="6741"/>
                    <a:pt x="43798" y="7162"/>
                  </a:cubicBezTo>
                  <a:cubicBezTo>
                    <a:pt x="43866" y="7078"/>
                    <a:pt x="43886" y="7050"/>
                    <a:pt x="43883" y="7050"/>
                  </a:cubicBezTo>
                  <a:lnTo>
                    <a:pt x="43883" y="7050"/>
                  </a:lnTo>
                  <a:cubicBezTo>
                    <a:pt x="43877" y="7050"/>
                    <a:pt x="43770" y="7168"/>
                    <a:pt x="43765" y="7168"/>
                  </a:cubicBezTo>
                  <a:cubicBezTo>
                    <a:pt x="43762" y="7168"/>
                    <a:pt x="43788" y="7135"/>
                    <a:pt x="43874" y="7032"/>
                  </a:cubicBezTo>
                  <a:lnTo>
                    <a:pt x="43874" y="7032"/>
                  </a:lnTo>
                  <a:cubicBezTo>
                    <a:pt x="43107" y="7896"/>
                    <a:pt x="42761" y="8350"/>
                    <a:pt x="42372" y="8706"/>
                  </a:cubicBezTo>
                  <a:cubicBezTo>
                    <a:pt x="42319" y="8770"/>
                    <a:pt x="42298" y="8796"/>
                    <a:pt x="42302" y="8796"/>
                  </a:cubicBezTo>
                  <a:cubicBezTo>
                    <a:pt x="42309" y="8796"/>
                    <a:pt x="42433" y="8668"/>
                    <a:pt x="42567" y="8534"/>
                  </a:cubicBezTo>
                  <a:cubicBezTo>
                    <a:pt x="42725" y="8366"/>
                    <a:pt x="42891" y="8178"/>
                    <a:pt x="42894" y="8178"/>
                  </a:cubicBezTo>
                  <a:lnTo>
                    <a:pt x="42894" y="8178"/>
                  </a:lnTo>
                  <a:cubicBezTo>
                    <a:pt x="42895" y="8178"/>
                    <a:pt x="42887" y="8188"/>
                    <a:pt x="42869" y="8210"/>
                  </a:cubicBezTo>
                  <a:cubicBezTo>
                    <a:pt x="42894" y="8182"/>
                    <a:pt x="42905" y="8170"/>
                    <a:pt x="42906" y="8170"/>
                  </a:cubicBezTo>
                  <a:lnTo>
                    <a:pt x="42906" y="8170"/>
                  </a:lnTo>
                  <a:cubicBezTo>
                    <a:pt x="42909" y="8170"/>
                    <a:pt x="42846" y="8246"/>
                    <a:pt x="42761" y="8339"/>
                  </a:cubicBezTo>
                  <a:lnTo>
                    <a:pt x="42556" y="8577"/>
                  </a:lnTo>
                  <a:lnTo>
                    <a:pt x="42329" y="8804"/>
                  </a:lnTo>
                  <a:cubicBezTo>
                    <a:pt x="42199" y="8944"/>
                    <a:pt x="42091" y="9041"/>
                    <a:pt x="41929" y="9203"/>
                  </a:cubicBezTo>
                  <a:lnTo>
                    <a:pt x="41627" y="9473"/>
                  </a:lnTo>
                  <a:cubicBezTo>
                    <a:pt x="41508" y="9581"/>
                    <a:pt x="41368" y="9711"/>
                    <a:pt x="41195" y="9862"/>
                  </a:cubicBezTo>
                  <a:lnTo>
                    <a:pt x="41335" y="9733"/>
                  </a:lnTo>
                  <a:lnTo>
                    <a:pt x="41335" y="9733"/>
                  </a:lnTo>
                  <a:cubicBezTo>
                    <a:pt x="41206" y="9841"/>
                    <a:pt x="41076" y="9959"/>
                    <a:pt x="40936" y="10078"/>
                  </a:cubicBezTo>
                  <a:lnTo>
                    <a:pt x="40731" y="10262"/>
                  </a:lnTo>
                  <a:lnTo>
                    <a:pt x="40482" y="10435"/>
                  </a:lnTo>
                  <a:cubicBezTo>
                    <a:pt x="40298" y="10597"/>
                    <a:pt x="40039" y="10769"/>
                    <a:pt x="39996" y="10823"/>
                  </a:cubicBezTo>
                  <a:cubicBezTo>
                    <a:pt x="40234" y="10661"/>
                    <a:pt x="40450" y="10478"/>
                    <a:pt x="40666" y="10316"/>
                  </a:cubicBezTo>
                  <a:lnTo>
                    <a:pt x="40666" y="10316"/>
                  </a:lnTo>
                  <a:lnTo>
                    <a:pt x="40082" y="10769"/>
                  </a:lnTo>
                  <a:lnTo>
                    <a:pt x="39704" y="11018"/>
                  </a:lnTo>
                  <a:cubicBezTo>
                    <a:pt x="39570" y="11121"/>
                    <a:pt x="39417" y="11204"/>
                    <a:pt x="39271" y="11287"/>
                  </a:cubicBezTo>
                  <a:lnTo>
                    <a:pt x="39271" y="11287"/>
                  </a:lnTo>
                  <a:cubicBezTo>
                    <a:pt x="39302" y="11269"/>
                    <a:pt x="39354" y="11235"/>
                    <a:pt x="39413" y="11201"/>
                  </a:cubicBezTo>
                  <a:lnTo>
                    <a:pt x="39640" y="11050"/>
                  </a:lnTo>
                  <a:lnTo>
                    <a:pt x="39640" y="11050"/>
                  </a:lnTo>
                  <a:cubicBezTo>
                    <a:pt x="39532" y="11104"/>
                    <a:pt x="39445" y="11180"/>
                    <a:pt x="39348" y="11234"/>
                  </a:cubicBezTo>
                  <a:cubicBezTo>
                    <a:pt x="39251" y="11277"/>
                    <a:pt x="39154" y="11342"/>
                    <a:pt x="39046" y="11396"/>
                  </a:cubicBezTo>
                  <a:cubicBezTo>
                    <a:pt x="39072" y="11370"/>
                    <a:pt x="39105" y="11348"/>
                    <a:pt x="39140" y="11327"/>
                  </a:cubicBezTo>
                  <a:lnTo>
                    <a:pt x="39140" y="11327"/>
                  </a:lnTo>
                  <a:cubicBezTo>
                    <a:pt x="38913" y="11443"/>
                    <a:pt x="38675" y="11586"/>
                    <a:pt x="38408" y="11709"/>
                  </a:cubicBezTo>
                  <a:lnTo>
                    <a:pt x="38441" y="11688"/>
                  </a:lnTo>
                  <a:lnTo>
                    <a:pt x="38441" y="11688"/>
                  </a:lnTo>
                  <a:cubicBezTo>
                    <a:pt x="38344" y="11720"/>
                    <a:pt x="38171" y="11817"/>
                    <a:pt x="37998" y="11893"/>
                  </a:cubicBezTo>
                  <a:lnTo>
                    <a:pt x="38290" y="11742"/>
                  </a:lnTo>
                  <a:lnTo>
                    <a:pt x="38290" y="11742"/>
                  </a:lnTo>
                  <a:cubicBezTo>
                    <a:pt x="38171" y="11796"/>
                    <a:pt x="38063" y="11850"/>
                    <a:pt x="37944" y="11893"/>
                  </a:cubicBezTo>
                  <a:lnTo>
                    <a:pt x="37609" y="12022"/>
                  </a:lnTo>
                  <a:lnTo>
                    <a:pt x="37439" y="12081"/>
                  </a:lnTo>
                  <a:lnTo>
                    <a:pt x="37439" y="12081"/>
                  </a:lnTo>
                  <a:cubicBezTo>
                    <a:pt x="37440" y="12081"/>
                    <a:pt x="37440" y="12081"/>
                    <a:pt x="37441" y="12081"/>
                  </a:cubicBezTo>
                  <a:cubicBezTo>
                    <a:pt x="37446" y="12081"/>
                    <a:pt x="37447" y="12083"/>
                    <a:pt x="37447" y="12087"/>
                  </a:cubicBezTo>
                  <a:cubicBezTo>
                    <a:pt x="37441" y="12087"/>
                    <a:pt x="37410" y="12101"/>
                    <a:pt x="37423" y="12101"/>
                  </a:cubicBezTo>
                  <a:cubicBezTo>
                    <a:pt x="37433" y="12101"/>
                    <a:pt x="37467" y="12093"/>
                    <a:pt x="37555" y="12066"/>
                  </a:cubicBezTo>
                  <a:lnTo>
                    <a:pt x="37555" y="12066"/>
                  </a:lnTo>
                  <a:cubicBezTo>
                    <a:pt x="37404" y="12120"/>
                    <a:pt x="37285" y="12163"/>
                    <a:pt x="37177" y="12195"/>
                  </a:cubicBezTo>
                  <a:lnTo>
                    <a:pt x="36918" y="12271"/>
                  </a:lnTo>
                  <a:cubicBezTo>
                    <a:pt x="36777" y="12314"/>
                    <a:pt x="36680" y="12336"/>
                    <a:pt x="36583" y="12357"/>
                  </a:cubicBezTo>
                  <a:lnTo>
                    <a:pt x="36432" y="12400"/>
                  </a:lnTo>
                  <a:lnTo>
                    <a:pt x="36227" y="12433"/>
                  </a:lnTo>
                  <a:lnTo>
                    <a:pt x="35924" y="12498"/>
                  </a:lnTo>
                  <a:cubicBezTo>
                    <a:pt x="35907" y="12501"/>
                    <a:pt x="35889" y="12504"/>
                    <a:pt x="35871" y="12508"/>
                  </a:cubicBezTo>
                  <a:lnTo>
                    <a:pt x="35871" y="12508"/>
                  </a:lnTo>
                  <a:cubicBezTo>
                    <a:pt x="35936" y="12496"/>
                    <a:pt x="35981" y="12488"/>
                    <a:pt x="35986" y="12488"/>
                  </a:cubicBezTo>
                  <a:cubicBezTo>
                    <a:pt x="35990" y="12488"/>
                    <a:pt x="35966" y="12494"/>
                    <a:pt x="35903" y="12508"/>
                  </a:cubicBezTo>
                  <a:lnTo>
                    <a:pt x="35686" y="12552"/>
                  </a:lnTo>
                  <a:cubicBezTo>
                    <a:pt x="35642" y="12566"/>
                    <a:pt x="35592" y="12571"/>
                    <a:pt x="35541" y="12576"/>
                  </a:cubicBezTo>
                  <a:lnTo>
                    <a:pt x="35541" y="12576"/>
                  </a:lnTo>
                  <a:cubicBezTo>
                    <a:pt x="35522" y="12579"/>
                    <a:pt x="35502" y="12582"/>
                    <a:pt x="35481" y="12584"/>
                  </a:cubicBezTo>
                  <a:lnTo>
                    <a:pt x="35511" y="12579"/>
                  </a:lnTo>
                  <a:lnTo>
                    <a:pt x="35511" y="12579"/>
                  </a:lnTo>
                  <a:cubicBezTo>
                    <a:pt x="35497" y="12580"/>
                    <a:pt x="35484" y="12582"/>
                    <a:pt x="35470" y="12584"/>
                  </a:cubicBezTo>
                  <a:lnTo>
                    <a:pt x="35125" y="12627"/>
                  </a:lnTo>
                  <a:cubicBezTo>
                    <a:pt x="34777" y="12672"/>
                    <a:pt x="34710" y="12683"/>
                    <a:pt x="34740" y="12683"/>
                  </a:cubicBezTo>
                  <a:cubicBezTo>
                    <a:pt x="34772" y="12683"/>
                    <a:pt x="34905" y="12671"/>
                    <a:pt x="34950" y="12671"/>
                  </a:cubicBezTo>
                  <a:cubicBezTo>
                    <a:pt x="34979" y="12671"/>
                    <a:pt x="34972" y="12676"/>
                    <a:pt x="34876" y="12692"/>
                  </a:cubicBezTo>
                  <a:cubicBezTo>
                    <a:pt x="34552" y="12703"/>
                    <a:pt x="34412" y="12735"/>
                    <a:pt x="34012" y="12768"/>
                  </a:cubicBezTo>
                  <a:lnTo>
                    <a:pt x="34012" y="12757"/>
                  </a:lnTo>
                  <a:cubicBezTo>
                    <a:pt x="33952" y="12754"/>
                    <a:pt x="33892" y="12753"/>
                    <a:pt x="33832" y="12753"/>
                  </a:cubicBezTo>
                  <a:cubicBezTo>
                    <a:pt x="33669" y="12753"/>
                    <a:pt x="33509" y="12763"/>
                    <a:pt x="33343" y="12778"/>
                  </a:cubicBezTo>
                  <a:cubicBezTo>
                    <a:pt x="33323" y="12782"/>
                    <a:pt x="33305" y="12785"/>
                    <a:pt x="33266" y="12785"/>
                  </a:cubicBezTo>
                  <a:cubicBezTo>
                    <a:pt x="33199" y="12785"/>
                    <a:pt x="33072" y="12777"/>
                    <a:pt x="32770" y="12757"/>
                  </a:cubicBezTo>
                  <a:lnTo>
                    <a:pt x="33170" y="12757"/>
                  </a:lnTo>
                  <a:lnTo>
                    <a:pt x="32673" y="12735"/>
                  </a:lnTo>
                  <a:lnTo>
                    <a:pt x="32781" y="12724"/>
                  </a:lnTo>
                  <a:cubicBezTo>
                    <a:pt x="32641" y="12724"/>
                    <a:pt x="32533" y="12724"/>
                    <a:pt x="32425" y="12714"/>
                  </a:cubicBezTo>
                  <a:lnTo>
                    <a:pt x="32155" y="12681"/>
                  </a:lnTo>
                  <a:lnTo>
                    <a:pt x="31885" y="12649"/>
                  </a:lnTo>
                  <a:cubicBezTo>
                    <a:pt x="31777" y="12638"/>
                    <a:pt x="31658" y="12616"/>
                    <a:pt x="31550" y="12595"/>
                  </a:cubicBezTo>
                  <a:lnTo>
                    <a:pt x="31550" y="12595"/>
                  </a:lnTo>
                  <a:cubicBezTo>
                    <a:pt x="31584" y="12604"/>
                    <a:pt x="31592" y="12609"/>
                    <a:pt x="31575" y="12609"/>
                  </a:cubicBezTo>
                  <a:cubicBezTo>
                    <a:pt x="31532" y="12609"/>
                    <a:pt x="31339" y="12580"/>
                    <a:pt x="31010" y="12519"/>
                  </a:cubicBezTo>
                  <a:cubicBezTo>
                    <a:pt x="30848" y="12487"/>
                    <a:pt x="30902" y="12487"/>
                    <a:pt x="30902" y="12487"/>
                  </a:cubicBezTo>
                  <a:cubicBezTo>
                    <a:pt x="30880" y="12476"/>
                    <a:pt x="30858" y="12476"/>
                    <a:pt x="30837" y="12465"/>
                  </a:cubicBezTo>
                  <a:lnTo>
                    <a:pt x="30534" y="12390"/>
                  </a:lnTo>
                  <a:lnTo>
                    <a:pt x="30534" y="12390"/>
                  </a:lnTo>
                  <a:cubicBezTo>
                    <a:pt x="30686" y="12422"/>
                    <a:pt x="30848" y="12465"/>
                    <a:pt x="31128" y="12530"/>
                  </a:cubicBezTo>
                  <a:cubicBezTo>
                    <a:pt x="31161" y="12530"/>
                    <a:pt x="31280" y="12552"/>
                    <a:pt x="31312" y="12552"/>
                  </a:cubicBezTo>
                  <a:cubicBezTo>
                    <a:pt x="31040" y="12501"/>
                    <a:pt x="30668" y="12410"/>
                    <a:pt x="30411" y="12341"/>
                  </a:cubicBezTo>
                  <a:lnTo>
                    <a:pt x="30411" y="12341"/>
                  </a:lnTo>
                  <a:lnTo>
                    <a:pt x="30480" y="12357"/>
                  </a:lnTo>
                  <a:lnTo>
                    <a:pt x="30232" y="12292"/>
                  </a:lnTo>
                  <a:lnTo>
                    <a:pt x="30232" y="12292"/>
                  </a:lnTo>
                  <a:cubicBezTo>
                    <a:pt x="30280" y="12306"/>
                    <a:pt x="30342" y="12323"/>
                    <a:pt x="30411" y="12341"/>
                  </a:cubicBezTo>
                  <a:lnTo>
                    <a:pt x="30411" y="12341"/>
                  </a:lnTo>
                  <a:lnTo>
                    <a:pt x="30243" y="12303"/>
                  </a:lnTo>
                  <a:cubicBezTo>
                    <a:pt x="30167" y="12292"/>
                    <a:pt x="30092" y="12271"/>
                    <a:pt x="30016" y="12238"/>
                  </a:cubicBezTo>
                  <a:lnTo>
                    <a:pt x="29552" y="12087"/>
                  </a:lnTo>
                  <a:cubicBezTo>
                    <a:pt x="29503" y="12069"/>
                    <a:pt x="29484" y="12062"/>
                    <a:pt x="29485" y="12062"/>
                  </a:cubicBezTo>
                  <a:lnTo>
                    <a:pt x="29485" y="12062"/>
                  </a:lnTo>
                  <a:cubicBezTo>
                    <a:pt x="29487" y="12062"/>
                    <a:pt x="29560" y="12087"/>
                    <a:pt x="29638" y="12109"/>
                  </a:cubicBezTo>
                  <a:lnTo>
                    <a:pt x="29379" y="12022"/>
                  </a:lnTo>
                  <a:cubicBezTo>
                    <a:pt x="29292" y="11990"/>
                    <a:pt x="29195" y="11947"/>
                    <a:pt x="29055" y="11893"/>
                  </a:cubicBezTo>
                  <a:cubicBezTo>
                    <a:pt x="29098" y="11893"/>
                    <a:pt x="29130" y="11904"/>
                    <a:pt x="29163" y="11914"/>
                  </a:cubicBezTo>
                  <a:cubicBezTo>
                    <a:pt x="29184" y="11925"/>
                    <a:pt x="29228" y="11936"/>
                    <a:pt x="29282" y="11958"/>
                  </a:cubicBezTo>
                  <a:cubicBezTo>
                    <a:pt x="29346" y="11990"/>
                    <a:pt x="29422" y="12012"/>
                    <a:pt x="29498" y="12033"/>
                  </a:cubicBezTo>
                  <a:cubicBezTo>
                    <a:pt x="29346" y="11990"/>
                    <a:pt x="29217" y="11925"/>
                    <a:pt x="29066" y="11871"/>
                  </a:cubicBezTo>
                  <a:lnTo>
                    <a:pt x="28644" y="11698"/>
                  </a:lnTo>
                  <a:cubicBezTo>
                    <a:pt x="28597" y="11670"/>
                    <a:pt x="28307" y="11516"/>
                    <a:pt x="28311" y="11516"/>
                  </a:cubicBezTo>
                  <a:lnTo>
                    <a:pt x="28311" y="11516"/>
                  </a:lnTo>
                  <a:cubicBezTo>
                    <a:pt x="28312" y="11516"/>
                    <a:pt x="28318" y="11519"/>
                    <a:pt x="28331" y="11525"/>
                  </a:cubicBezTo>
                  <a:lnTo>
                    <a:pt x="27964" y="11331"/>
                  </a:lnTo>
                  <a:cubicBezTo>
                    <a:pt x="27823" y="11255"/>
                    <a:pt x="27694" y="11169"/>
                    <a:pt x="27543" y="11083"/>
                  </a:cubicBezTo>
                  <a:cubicBezTo>
                    <a:pt x="27251" y="10910"/>
                    <a:pt x="26970" y="10715"/>
                    <a:pt x="26700" y="10510"/>
                  </a:cubicBezTo>
                  <a:cubicBezTo>
                    <a:pt x="26624" y="10467"/>
                    <a:pt x="26560" y="10413"/>
                    <a:pt x="26495" y="10359"/>
                  </a:cubicBezTo>
                  <a:lnTo>
                    <a:pt x="26138" y="10057"/>
                  </a:lnTo>
                  <a:cubicBezTo>
                    <a:pt x="26084" y="10003"/>
                    <a:pt x="26020" y="9959"/>
                    <a:pt x="25966" y="9905"/>
                  </a:cubicBezTo>
                  <a:lnTo>
                    <a:pt x="25804" y="9743"/>
                  </a:lnTo>
                  <a:lnTo>
                    <a:pt x="25447" y="9398"/>
                  </a:lnTo>
                  <a:cubicBezTo>
                    <a:pt x="25419" y="9369"/>
                    <a:pt x="25391" y="9340"/>
                    <a:pt x="25363" y="9310"/>
                  </a:cubicBezTo>
                  <a:lnTo>
                    <a:pt x="25363" y="9310"/>
                  </a:lnTo>
                  <a:cubicBezTo>
                    <a:pt x="25417" y="9243"/>
                    <a:pt x="25466" y="9182"/>
                    <a:pt x="25512" y="9117"/>
                  </a:cubicBezTo>
                  <a:cubicBezTo>
                    <a:pt x="25663" y="8912"/>
                    <a:pt x="25793" y="8706"/>
                    <a:pt x="25922" y="8480"/>
                  </a:cubicBezTo>
                  <a:cubicBezTo>
                    <a:pt x="25930" y="8471"/>
                    <a:pt x="25934" y="8467"/>
                    <a:pt x="25935" y="8467"/>
                  </a:cubicBezTo>
                  <a:lnTo>
                    <a:pt x="25935" y="8467"/>
                  </a:lnTo>
                  <a:cubicBezTo>
                    <a:pt x="25943" y="8467"/>
                    <a:pt x="25879" y="8578"/>
                    <a:pt x="25881" y="8578"/>
                  </a:cubicBezTo>
                  <a:cubicBezTo>
                    <a:pt x="25882" y="8578"/>
                    <a:pt x="25884" y="8575"/>
                    <a:pt x="25890" y="8566"/>
                  </a:cubicBezTo>
                  <a:cubicBezTo>
                    <a:pt x="25933" y="8501"/>
                    <a:pt x="26009" y="8350"/>
                    <a:pt x="26052" y="8285"/>
                  </a:cubicBezTo>
                  <a:cubicBezTo>
                    <a:pt x="26059" y="8272"/>
                    <a:pt x="26063" y="8267"/>
                    <a:pt x="26063" y="8267"/>
                  </a:cubicBezTo>
                  <a:lnTo>
                    <a:pt x="26063" y="8267"/>
                  </a:lnTo>
                  <a:cubicBezTo>
                    <a:pt x="26063" y="8267"/>
                    <a:pt x="25989" y="8401"/>
                    <a:pt x="25944" y="8490"/>
                  </a:cubicBezTo>
                  <a:cubicBezTo>
                    <a:pt x="26041" y="8318"/>
                    <a:pt x="26117" y="8188"/>
                    <a:pt x="26171" y="8091"/>
                  </a:cubicBezTo>
                  <a:cubicBezTo>
                    <a:pt x="26225" y="7983"/>
                    <a:pt x="26257" y="7896"/>
                    <a:pt x="26279" y="7842"/>
                  </a:cubicBezTo>
                  <a:cubicBezTo>
                    <a:pt x="26311" y="7788"/>
                    <a:pt x="26333" y="7724"/>
                    <a:pt x="26344" y="7659"/>
                  </a:cubicBezTo>
                  <a:cubicBezTo>
                    <a:pt x="26473" y="7400"/>
                    <a:pt x="26581" y="7119"/>
                    <a:pt x="26668" y="6838"/>
                  </a:cubicBezTo>
                  <a:cubicBezTo>
                    <a:pt x="26691" y="6763"/>
                    <a:pt x="26723" y="6669"/>
                    <a:pt x="26727" y="6669"/>
                  </a:cubicBezTo>
                  <a:lnTo>
                    <a:pt x="26727" y="6669"/>
                  </a:lnTo>
                  <a:cubicBezTo>
                    <a:pt x="26730" y="6669"/>
                    <a:pt x="26711" y="6740"/>
                    <a:pt x="26646" y="6957"/>
                  </a:cubicBezTo>
                  <a:cubicBezTo>
                    <a:pt x="26668" y="6892"/>
                    <a:pt x="26711" y="6751"/>
                    <a:pt x="26765" y="6589"/>
                  </a:cubicBezTo>
                  <a:cubicBezTo>
                    <a:pt x="26819" y="6427"/>
                    <a:pt x="26862" y="6233"/>
                    <a:pt x="26905" y="6039"/>
                  </a:cubicBezTo>
                  <a:cubicBezTo>
                    <a:pt x="26959" y="5790"/>
                    <a:pt x="27003" y="5542"/>
                    <a:pt x="27024" y="5293"/>
                  </a:cubicBezTo>
                  <a:cubicBezTo>
                    <a:pt x="27046" y="5207"/>
                    <a:pt x="27046" y="4905"/>
                    <a:pt x="27057" y="4829"/>
                  </a:cubicBezTo>
                  <a:cubicBezTo>
                    <a:pt x="27067" y="4678"/>
                    <a:pt x="27057" y="4559"/>
                    <a:pt x="27067" y="4462"/>
                  </a:cubicBezTo>
                  <a:cubicBezTo>
                    <a:pt x="27078" y="4354"/>
                    <a:pt x="27067" y="4267"/>
                    <a:pt x="27067" y="4192"/>
                  </a:cubicBezTo>
                  <a:cubicBezTo>
                    <a:pt x="27057" y="3976"/>
                    <a:pt x="27035" y="3760"/>
                    <a:pt x="27013" y="3554"/>
                  </a:cubicBezTo>
                  <a:lnTo>
                    <a:pt x="27013" y="3554"/>
                  </a:lnTo>
                  <a:lnTo>
                    <a:pt x="27024" y="3716"/>
                  </a:lnTo>
                  <a:cubicBezTo>
                    <a:pt x="26981" y="3392"/>
                    <a:pt x="26916" y="3068"/>
                    <a:pt x="26830" y="2744"/>
                  </a:cubicBezTo>
                  <a:lnTo>
                    <a:pt x="26830" y="2766"/>
                  </a:lnTo>
                  <a:cubicBezTo>
                    <a:pt x="26776" y="2582"/>
                    <a:pt x="26722" y="2399"/>
                    <a:pt x="26646" y="2226"/>
                  </a:cubicBezTo>
                  <a:cubicBezTo>
                    <a:pt x="26603" y="2118"/>
                    <a:pt x="26570" y="2064"/>
                    <a:pt x="26549" y="2010"/>
                  </a:cubicBezTo>
                  <a:cubicBezTo>
                    <a:pt x="26527" y="1956"/>
                    <a:pt x="26495" y="1902"/>
                    <a:pt x="26441" y="1805"/>
                  </a:cubicBezTo>
                  <a:cubicBezTo>
                    <a:pt x="26419" y="1751"/>
                    <a:pt x="26387" y="1686"/>
                    <a:pt x="26333" y="1610"/>
                  </a:cubicBezTo>
                  <a:cubicBezTo>
                    <a:pt x="26290" y="1535"/>
                    <a:pt x="26225" y="1437"/>
                    <a:pt x="26149" y="1329"/>
                  </a:cubicBezTo>
                  <a:lnTo>
                    <a:pt x="26149" y="1329"/>
                  </a:lnTo>
                  <a:lnTo>
                    <a:pt x="26171" y="1383"/>
                  </a:lnTo>
                  <a:cubicBezTo>
                    <a:pt x="26138" y="1351"/>
                    <a:pt x="25987" y="1146"/>
                    <a:pt x="25771" y="919"/>
                  </a:cubicBezTo>
                  <a:cubicBezTo>
                    <a:pt x="25542" y="690"/>
                    <a:pt x="25273" y="491"/>
                    <a:pt x="24973" y="351"/>
                  </a:cubicBezTo>
                  <a:lnTo>
                    <a:pt x="24973" y="351"/>
                  </a:lnTo>
                  <a:cubicBezTo>
                    <a:pt x="25010" y="369"/>
                    <a:pt x="25045" y="389"/>
                    <a:pt x="25079" y="408"/>
                  </a:cubicBezTo>
                  <a:lnTo>
                    <a:pt x="25079" y="408"/>
                  </a:lnTo>
                  <a:cubicBezTo>
                    <a:pt x="24904" y="316"/>
                    <a:pt x="24722" y="241"/>
                    <a:pt x="24540" y="174"/>
                  </a:cubicBezTo>
                  <a:cubicBezTo>
                    <a:pt x="24324" y="98"/>
                    <a:pt x="24108" y="44"/>
                    <a:pt x="23881" y="12"/>
                  </a:cubicBezTo>
                  <a:lnTo>
                    <a:pt x="23881" y="12"/>
                  </a:lnTo>
                  <a:cubicBezTo>
                    <a:pt x="23929" y="19"/>
                    <a:pt x="23977" y="21"/>
                    <a:pt x="24025" y="25"/>
                  </a:cubicBezTo>
                  <a:lnTo>
                    <a:pt x="24025" y="25"/>
                  </a:lnTo>
                  <a:cubicBezTo>
                    <a:pt x="23951" y="17"/>
                    <a:pt x="23885" y="9"/>
                    <a:pt x="2383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4341925" y="4144650"/>
              <a:ext cx="1025" cy="2350"/>
            </a:xfrm>
            <a:custGeom>
              <a:rect b="b" l="l" r="r" t="t"/>
              <a:pathLst>
                <a:path extrusionOk="0" h="94" w="41">
                  <a:moveTo>
                    <a:pt x="39" y="0"/>
                  </a:moveTo>
                  <a:cubicBezTo>
                    <a:pt x="36" y="0"/>
                    <a:pt x="25" y="26"/>
                    <a:pt x="1" y="93"/>
                  </a:cubicBezTo>
                  <a:cubicBezTo>
                    <a:pt x="12" y="72"/>
                    <a:pt x="22" y="50"/>
                    <a:pt x="33" y="39"/>
                  </a:cubicBezTo>
                  <a:cubicBezTo>
                    <a:pt x="38" y="16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4345175" y="4236350"/>
              <a:ext cx="1050" cy="525"/>
            </a:xfrm>
            <a:custGeom>
              <a:rect b="b" l="l" r="r" t="t"/>
              <a:pathLst>
                <a:path extrusionOk="0" h="21" w="42">
                  <a:moveTo>
                    <a:pt x="0" y="0"/>
                  </a:moveTo>
                  <a:lnTo>
                    <a:pt x="41" y="21"/>
                  </a:lnTo>
                  <a:lnTo>
                    <a:pt x="22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4017600" y="4326525"/>
              <a:ext cx="22200" cy="1775"/>
            </a:xfrm>
            <a:custGeom>
              <a:rect b="b" l="l" r="r" t="t"/>
              <a:pathLst>
                <a:path extrusionOk="0" h="71" w="888">
                  <a:moveTo>
                    <a:pt x="726" y="1"/>
                  </a:moveTo>
                  <a:lnTo>
                    <a:pt x="726" y="1"/>
                  </a:lnTo>
                  <a:cubicBezTo>
                    <a:pt x="110" y="44"/>
                    <a:pt x="574" y="33"/>
                    <a:pt x="24" y="66"/>
                  </a:cubicBezTo>
                  <a:cubicBezTo>
                    <a:pt x="1" y="69"/>
                    <a:pt x="0" y="71"/>
                    <a:pt x="13" y="71"/>
                  </a:cubicBezTo>
                  <a:cubicBezTo>
                    <a:pt x="61" y="71"/>
                    <a:pt x="307" y="50"/>
                    <a:pt x="346" y="50"/>
                  </a:cubicBezTo>
                  <a:cubicBezTo>
                    <a:pt x="356" y="50"/>
                    <a:pt x="352" y="51"/>
                    <a:pt x="326" y="55"/>
                  </a:cubicBezTo>
                  <a:cubicBezTo>
                    <a:pt x="693" y="23"/>
                    <a:pt x="888" y="12"/>
                    <a:pt x="72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5201425" y="4059225"/>
              <a:ext cx="6775" cy="7025"/>
            </a:xfrm>
            <a:custGeom>
              <a:rect b="b" l="l" r="r" t="t"/>
              <a:pathLst>
                <a:path extrusionOk="0" h="281" w="271">
                  <a:moveTo>
                    <a:pt x="0" y="0"/>
                  </a:moveTo>
                  <a:lnTo>
                    <a:pt x="0" y="0"/>
                  </a:lnTo>
                  <a:cubicBezTo>
                    <a:pt x="98" y="86"/>
                    <a:pt x="195" y="173"/>
                    <a:pt x="270" y="281"/>
                  </a:cubicBezTo>
                  <a:cubicBezTo>
                    <a:pt x="227" y="205"/>
                    <a:pt x="173" y="140"/>
                    <a:pt x="108" y="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5214650" y="4072450"/>
              <a:ext cx="5425" cy="6225"/>
            </a:xfrm>
            <a:custGeom>
              <a:rect b="b" l="l" r="r" t="t"/>
              <a:pathLst>
                <a:path extrusionOk="0" h="249" w="217">
                  <a:moveTo>
                    <a:pt x="1" y="0"/>
                  </a:moveTo>
                  <a:lnTo>
                    <a:pt x="44" y="87"/>
                  </a:lnTo>
                  <a:lnTo>
                    <a:pt x="217" y="249"/>
                  </a:lnTo>
                  <a:cubicBezTo>
                    <a:pt x="152" y="184"/>
                    <a:pt x="44" y="54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4260125" y="3977675"/>
              <a:ext cx="8125" cy="550"/>
            </a:xfrm>
            <a:custGeom>
              <a:rect b="b" l="l" r="r" t="t"/>
              <a:pathLst>
                <a:path extrusionOk="0" h="22" w="325">
                  <a:moveTo>
                    <a:pt x="205" y="0"/>
                  </a:moveTo>
                  <a:cubicBezTo>
                    <a:pt x="141" y="0"/>
                    <a:pt x="76" y="11"/>
                    <a:pt x="0" y="22"/>
                  </a:cubicBezTo>
                  <a:cubicBezTo>
                    <a:pt x="69" y="14"/>
                    <a:pt x="138" y="6"/>
                    <a:pt x="210" y="6"/>
                  </a:cubicBezTo>
                  <a:cubicBezTo>
                    <a:pt x="240" y="6"/>
                    <a:pt x="271" y="8"/>
                    <a:pt x="303" y="11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4241475" y="4078375"/>
              <a:ext cx="575" cy="4075"/>
            </a:xfrm>
            <a:custGeom>
              <a:rect b="b" l="l" r="r" t="t"/>
              <a:pathLst>
                <a:path extrusionOk="0" h="163" w="23">
                  <a:moveTo>
                    <a:pt x="1" y="1"/>
                  </a:moveTo>
                  <a:lnTo>
                    <a:pt x="23" y="163"/>
                  </a:lnTo>
                  <a:lnTo>
                    <a:pt x="23" y="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7"/>
            <p:cNvSpPr/>
            <p:nvPr/>
          </p:nvSpPr>
          <p:spPr>
            <a:xfrm>
              <a:off x="4282250" y="4167750"/>
              <a:ext cx="8200" cy="11800"/>
            </a:xfrm>
            <a:custGeom>
              <a:rect b="b" l="l" r="r" t="t"/>
              <a:pathLst>
                <a:path extrusionOk="0" h="472" w="328">
                  <a:moveTo>
                    <a:pt x="1" y="1"/>
                  </a:moveTo>
                  <a:cubicBezTo>
                    <a:pt x="109" y="163"/>
                    <a:pt x="195" y="293"/>
                    <a:pt x="249" y="379"/>
                  </a:cubicBezTo>
                  <a:cubicBezTo>
                    <a:pt x="292" y="439"/>
                    <a:pt x="322" y="472"/>
                    <a:pt x="326" y="472"/>
                  </a:cubicBezTo>
                  <a:cubicBezTo>
                    <a:pt x="328" y="472"/>
                    <a:pt x="327" y="470"/>
                    <a:pt x="325" y="465"/>
                  </a:cubicBezTo>
                  <a:cubicBezTo>
                    <a:pt x="271" y="390"/>
                    <a:pt x="217" y="314"/>
                    <a:pt x="163" y="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61" name="Google Shape;26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725" y="814775"/>
            <a:ext cx="3864699" cy="200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" name="Google Shape;26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725" y="2747484"/>
            <a:ext cx="3864701" cy="213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p38"/>
          <p:cNvSpPr txBox="1"/>
          <p:nvPr>
            <p:ph type="title"/>
          </p:nvPr>
        </p:nvSpPr>
        <p:spPr>
          <a:xfrm>
            <a:off x="1152825" y="39875"/>
            <a:ext cx="46440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Display Code Snippet</a:t>
            </a:r>
            <a:endParaRPr sz="3000"/>
          </a:p>
        </p:txBody>
      </p:sp>
      <p:grpSp>
        <p:nvGrpSpPr>
          <p:cNvPr id="2668" name="Google Shape;2668;p38"/>
          <p:cNvGrpSpPr/>
          <p:nvPr/>
        </p:nvGrpSpPr>
        <p:grpSpPr>
          <a:xfrm>
            <a:off x="7070579" y="4226410"/>
            <a:ext cx="2289801" cy="1046290"/>
            <a:chOff x="3678225" y="3973875"/>
            <a:chExt cx="1541850" cy="704525"/>
          </a:xfrm>
        </p:grpSpPr>
        <p:sp>
          <p:nvSpPr>
            <p:cNvPr id="2669" name="Google Shape;2669;p38"/>
            <p:cNvSpPr/>
            <p:nvPr/>
          </p:nvSpPr>
          <p:spPr>
            <a:xfrm>
              <a:off x="4238525" y="4068675"/>
              <a:ext cx="1375" cy="5150"/>
            </a:xfrm>
            <a:custGeom>
              <a:rect b="b" l="l" r="r" t="t"/>
              <a:pathLst>
                <a:path extrusionOk="0" h="206" w="55">
                  <a:moveTo>
                    <a:pt x="0" y="0"/>
                  </a:moveTo>
                  <a:lnTo>
                    <a:pt x="0" y="0"/>
                  </a:lnTo>
                  <a:cubicBezTo>
                    <a:pt x="11" y="43"/>
                    <a:pt x="22" y="108"/>
                    <a:pt x="54" y="2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8"/>
            <p:cNvSpPr/>
            <p:nvPr/>
          </p:nvSpPr>
          <p:spPr>
            <a:xfrm>
              <a:off x="4232575" y="4030850"/>
              <a:ext cx="250" cy="1875"/>
            </a:xfrm>
            <a:custGeom>
              <a:rect b="b" l="l" r="r" t="t"/>
              <a:pathLst>
                <a:path extrusionOk="0" h="75" w="10">
                  <a:moveTo>
                    <a:pt x="0" y="1"/>
                  </a:moveTo>
                  <a:lnTo>
                    <a:pt x="0" y="44"/>
                  </a:lnTo>
                  <a:cubicBezTo>
                    <a:pt x="5" y="64"/>
                    <a:pt x="7" y="74"/>
                    <a:pt x="8" y="74"/>
                  </a:cubicBezTo>
                  <a:cubicBezTo>
                    <a:pt x="10" y="74"/>
                    <a:pt x="7" y="4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8"/>
            <p:cNvSpPr/>
            <p:nvPr/>
          </p:nvSpPr>
          <p:spPr>
            <a:xfrm>
              <a:off x="4024125" y="4330050"/>
              <a:ext cx="15950" cy="825"/>
            </a:xfrm>
            <a:custGeom>
              <a:rect b="b" l="l" r="r" t="t"/>
              <a:pathLst>
                <a:path extrusionOk="0" h="33" w="638">
                  <a:moveTo>
                    <a:pt x="508" y="0"/>
                  </a:moveTo>
                  <a:cubicBezTo>
                    <a:pt x="406" y="11"/>
                    <a:pt x="315" y="19"/>
                    <a:pt x="231" y="25"/>
                  </a:cubicBezTo>
                  <a:lnTo>
                    <a:pt x="231" y="25"/>
                  </a:lnTo>
                  <a:cubicBezTo>
                    <a:pt x="453" y="16"/>
                    <a:pt x="637" y="8"/>
                    <a:pt x="605" y="0"/>
                  </a:cubicBezTo>
                  <a:close/>
                  <a:moveTo>
                    <a:pt x="231" y="25"/>
                  </a:moveTo>
                  <a:cubicBezTo>
                    <a:pt x="156" y="27"/>
                    <a:pt x="77" y="30"/>
                    <a:pt x="0" y="33"/>
                  </a:cubicBezTo>
                  <a:cubicBezTo>
                    <a:pt x="71" y="33"/>
                    <a:pt x="147" y="30"/>
                    <a:pt x="231" y="2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8"/>
            <p:cNvSpPr/>
            <p:nvPr/>
          </p:nvSpPr>
          <p:spPr>
            <a:xfrm>
              <a:off x="4338975" y="4151550"/>
              <a:ext cx="2450" cy="6775"/>
            </a:xfrm>
            <a:custGeom>
              <a:rect b="b" l="l" r="r" t="t"/>
              <a:pathLst>
                <a:path extrusionOk="0" h="271" w="98">
                  <a:moveTo>
                    <a:pt x="97" y="1"/>
                  </a:moveTo>
                  <a:lnTo>
                    <a:pt x="97" y="1"/>
                  </a:lnTo>
                  <a:cubicBezTo>
                    <a:pt x="86" y="23"/>
                    <a:pt x="76" y="55"/>
                    <a:pt x="65" y="77"/>
                  </a:cubicBezTo>
                  <a:cubicBezTo>
                    <a:pt x="43" y="152"/>
                    <a:pt x="22" y="217"/>
                    <a:pt x="0" y="271"/>
                  </a:cubicBezTo>
                  <a:cubicBezTo>
                    <a:pt x="32" y="195"/>
                    <a:pt x="65" y="98"/>
                    <a:pt x="9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8"/>
            <p:cNvSpPr/>
            <p:nvPr/>
          </p:nvSpPr>
          <p:spPr>
            <a:xfrm>
              <a:off x="4342200" y="4136700"/>
              <a:ext cx="3275" cy="9475"/>
            </a:xfrm>
            <a:custGeom>
              <a:rect b="b" l="l" r="r" t="t"/>
              <a:pathLst>
                <a:path extrusionOk="0" h="379" w="131">
                  <a:moveTo>
                    <a:pt x="130" y="1"/>
                  </a:moveTo>
                  <a:cubicBezTo>
                    <a:pt x="98" y="87"/>
                    <a:pt x="55" y="206"/>
                    <a:pt x="1" y="379"/>
                  </a:cubicBezTo>
                  <a:cubicBezTo>
                    <a:pt x="44" y="249"/>
                    <a:pt x="87" y="130"/>
                    <a:pt x="13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8"/>
            <p:cNvSpPr/>
            <p:nvPr/>
          </p:nvSpPr>
          <p:spPr>
            <a:xfrm>
              <a:off x="4346100" y="4236575"/>
              <a:ext cx="5300" cy="3575"/>
            </a:xfrm>
            <a:custGeom>
              <a:rect b="b" l="l" r="r" t="t"/>
              <a:pathLst>
                <a:path extrusionOk="0" h="143" w="212">
                  <a:moveTo>
                    <a:pt x="3" y="0"/>
                  </a:moveTo>
                  <a:lnTo>
                    <a:pt x="3" y="0"/>
                  </a:lnTo>
                  <a:cubicBezTo>
                    <a:pt x="1" y="0"/>
                    <a:pt x="17" y="14"/>
                    <a:pt x="11" y="14"/>
                  </a:cubicBezTo>
                  <a:cubicBezTo>
                    <a:pt x="10" y="14"/>
                    <a:pt x="9" y="14"/>
                    <a:pt x="7" y="13"/>
                  </a:cubicBezTo>
                  <a:lnTo>
                    <a:pt x="7" y="13"/>
                  </a:lnTo>
                  <a:lnTo>
                    <a:pt x="212" y="143"/>
                  </a:lnTo>
                  <a:cubicBezTo>
                    <a:pt x="42" y="25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8"/>
            <p:cNvSpPr/>
            <p:nvPr/>
          </p:nvSpPr>
          <p:spPr>
            <a:xfrm>
              <a:off x="4232575" y="4054700"/>
              <a:ext cx="1100" cy="4525"/>
            </a:xfrm>
            <a:custGeom>
              <a:rect b="b" l="l" r="r" t="t"/>
              <a:pathLst>
                <a:path extrusionOk="0" h="181" w="44">
                  <a:moveTo>
                    <a:pt x="1" y="1"/>
                  </a:moveTo>
                  <a:cubicBezTo>
                    <a:pt x="1" y="1"/>
                    <a:pt x="0" y="3"/>
                    <a:pt x="0" y="8"/>
                  </a:cubicBezTo>
                  <a:cubicBezTo>
                    <a:pt x="10" y="42"/>
                    <a:pt x="17" y="70"/>
                    <a:pt x="23" y="93"/>
                  </a:cubicBezTo>
                  <a:lnTo>
                    <a:pt x="23" y="93"/>
                  </a:lnTo>
                  <a:cubicBezTo>
                    <a:pt x="10" y="35"/>
                    <a:pt x="3" y="1"/>
                    <a:pt x="1" y="1"/>
                  </a:cubicBezTo>
                  <a:close/>
                  <a:moveTo>
                    <a:pt x="23" y="93"/>
                  </a:moveTo>
                  <a:cubicBezTo>
                    <a:pt x="29" y="118"/>
                    <a:pt x="35" y="148"/>
                    <a:pt x="44" y="181"/>
                  </a:cubicBezTo>
                  <a:cubicBezTo>
                    <a:pt x="44" y="181"/>
                    <a:pt x="38" y="153"/>
                    <a:pt x="23" y="9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8"/>
            <p:cNvSpPr/>
            <p:nvPr/>
          </p:nvSpPr>
          <p:spPr>
            <a:xfrm>
              <a:off x="4968400" y="3993875"/>
              <a:ext cx="1625" cy="550"/>
            </a:xfrm>
            <a:custGeom>
              <a:rect b="b" l="l" r="r" t="t"/>
              <a:pathLst>
                <a:path extrusionOk="0" h="22" w="65">
                  <a:moveTo>
                    <a:pt x="65" y="0"/>
                  </a:moveTo>
                  <a:cubicBezTo>
                    <a:pt x="43" y="0"/>
                    <a:pt x="22" y="11"/>
                    <a:pt x="0" y="22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8"/>
            <p:cNvSpPr/>
            <p:nvPr/>
          </p:nvSpPr>
          <p:spPr>
            <a:xfrm>
              <a:off x="5167125" y="4030850"/>
              <a:ext cx="7600" cy="4900"/>
            </a:xfrm>
            <a:custGeom>
              <a:rect b="b" l="l" r="r" t="t"/>
              <a:pathLst>
                <a:path extrusionOk="0" h="196" w="304">
                  <a:moveTo>
                    <a:pt x="303" y="19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8"/>
            <p:cNvSpPr/>
            <p:nvPr/>
          </p:nvSpPr>
          <p:spPr>
            <a:xfrm>
              <a:off x="4669475" y="4247850"/>
              <a:ext cx="3175" cy="2300"/>
            </a:xfrm>
            <a:custGeom>
              <a:rect b="b" l="l" r="r" t="t"/>
              <a:pathLst>
                <a:path extrusionOk="0" h="92" w="127">
                  <a:moveTo>
                    <a:pt x="126" y="1"/>
                  </a:moveTo>
                  <a:cubicBezTo>
                    <a:pt x="125" y="1"/>
                    <a:pt x="70" y="41"/>
                    <a:pt x="0" y="91"/>
                  </a:cubicBezTo>
                  <a:lnTo>
                    <a:pt x="33" y="70"/>
                  </a:lnTo>
                  <a:cubicBezTo>
                    <a:pt x="100" y="21"/>
                    <a:pt x="126" y="1"/>
                    <a:pt x="12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8"/>
            <p:cNvSpPr/>
            <p:nvPr/>
          </p:nvSpPr>
          <p:spPr>
            <a:xfrm>
              <a:off x="4148325" y="4310600"/>
              <a:ext cx="825" cy="25"/>
            </a:xfrm>
            <a:custGeom>
              <a:rect b="b" l="l" r="r" t="t"/>
              <a:pathLst>
                <a:path extrusionOk="0" h="1" w="33">
                  <a:moveTo>
                    <a:pt x="22" y="1"/>
                  </a:moveTo>
                  <a:lnTo>
                    <a:pt x="1" y="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8"/>
            <p:cNvSpPr/>
            <p:nvPr/>
          </p:nvSpPr>
          <p:spPr>
            <a:xfrm>
              <a:off x="4149150" y="4305200"/>
              <a:ext cx="16225" cy="5425"/>
            </a:xfrm>
            <a:custGeom>
              <a:rect b="b" l="l" r="r" t="t"/>
              <a:pathLst>
                <a:path extrusionOk="0" h="217" w="649">
                  <a:moveTo>
                    <a:pt x="648" y="1"/>
                  </a:moveTo>
                  <a:lnTo>
                    <a:pt x="648" y="1"/>
                  </a:lnTo>
                  <a:cubicBezTo>
                    <a:pt x="432" y="87"/>
                    <a:pt x="216" y="163"/>
                    <a:pt x="0" y="217"/>
                  </a:cubicBezTo>
                  <a:cubicBezTo>
                    <a:pt x="76" y="206"/>
                    <a:pt x="151" y="206"/>
                    <a:pt x="227" y="184"/>
                  </a:cubicBezTo>
                  <a:cubicBezTo>
                    <a:pt x="367" y="130"/>
                    <a:pt x="508" y="65"/>
                    <a:pt x="64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8"/>
            <p:cNvSpPr/>
            <p:nvPr/>
          </p:nvSpPr>
          <p:spPr>
            <a:xfrm>
              <a:off x="3678225" y="3973875"/>
              <a:ext cx="1533475" cy="704525"/>
            </a:xfrm>
            <a:custGeom>
              <a:rect b="b" l="l" r="r" t="t"/>
              <a:pathLst>
                <a:path extrusionOk="0" h="28181" w="61339">
                  <a:moveTo>
                    <a:pt x="24025" y="25"/>
                  </a:moveTo>
                  <a:cubicBezTo>
                    <a:pt x="24051" y="28"/>
                    <a:pt x="24079" y="30"/>
                    <a:pt x="24108" y="33"/>
                  </a:cubicBezTo>
                  <a:cubicBezTo>
                    <a:pt x="24080" y="29"/>
                    <a:pt x="24052" y="27"/>
                    <a:pt x="24025" y="25"/>
                  </a:cubicBezTo>
                  <a:close/>
                  <a:moveTo>
                    <a:pt x="24940" y="336"/>
                  </a:moveTo>
                  <a:lnTo>
                    <a:pt x="24940" y="336"/>
                  </a:lnTo>
                  <a:cubicBezTo>
                    <a:pt x="24951" y="341"/>
                    <a:pt x="24962" y="346"/>
                    <a:pt x="24973" y="351"/>
                  </a:cubicBezTo>
                  <a:lnTo>
                    <a:pt x="24973" y="351"/>
                  </a:lnTo>
                  <a:cubicBezTo>
                    <a:pt x="24962" y="346"/>
                    <a:pt x="24951" y="341"/>
                    <a:pt x="24940" y="336"/>
                  </a:cubicBezTo>
                  <a:close/>
                  <a:moveTo>
                    <a:pt x="22553" y="379"/>
                  </a:moveTo>
                  <a:cubicBezTo>
                    <a:pt x="22540" y="383"/>
                    <a:pt x="22526" y="389"/>
                    <a:pt x="22511" y="397"/>
                  </a:cubicBezTo>
                  <a:lnTo>
                    <a:pt x="22511" y="397"/>
                  </a:lnTo>
                  <a:cubicBezTo>
                    <a:pt x="22525" y="391"/>
                    <a:pt x="22538" y="385"/>
                    <a:pt x="22553" y="379"/>
                  </a:cubicBezTo>
                  <a:close/>
                  <a:moveTo>
                    <a:pt x="22380" y="476"/>
                  </a:moveTo>
                  <a:lnTo>
                    <a:pt x="22380" y="476"/>
                  </a:lnTo>
                  <a:cubicBezTo>
                    <a:pt x="22368" y="483"/>
                    <a:pt x="22357" y="489"/>
                    <a:pt x="22347" y="496"/>
                  </a:cubicBezTo>
                  <a:lnTo>
                    <a:pt x="22347" y="496"/>
                  </a:lnTo>
                  <a:cubicBezTo>
                    <a:pt x="22358" y="489"/>
                    <a:pt x="22369" y="483"/>
                    <a:pt x="22380" y="476"/>
                  </a:cubicBezTo>
                  <a:close/>
                  <a:moveTo>
                    <a:pt x="22123" y="1605"/>
                  </a:moveTo>
                  <a:cubicBezTo>
                    <a:pt x="22125" y="1636"/>
                    <a:pt x="22126" y="1666"/>
                    <a:pt x="22128" y="1697"/>
                  </a:cubicBezTo>
                  <a:lnTo>
                    <a:pt x="22128" y="1697"/>
                  </a:lnTo>
                  <a:cubicBezTo>
                    <a:pt x="22126" y="1659"/>
                    <a:pt x="22124" y="1615"/>
                    <a:pt x="22123" y="1605"/>
                  </a:cubicBezTo>
                  <a:close/>
                  <a:moveTo>
                    <a:pt x="22128" y="1697"/>
                  </a:moveTo>
                  <a:cubicBezTo>
                    <a:pt x="22130" y="1729"/>
                    <a:pt x="22131" y="1756"/>
                    <a:pt x="22131" y="1756"/>
                  </a:cubicBezTo>
                  <a:cubicBezTo>
                    <a:pt x="22131" y="1756"/>
                    <a:pt x="22131" y="1755"/>
                    <a:pt x="22131" y="1751"/>
                  </a:cubicBezTo>
                  <a:cubicBezTo>
                    <a:pt x="22130" y="1733"/>
                    <a:pt x="22129" y="1715"/>
                    <a:pt x="22128" y="1697"/>
                  </a:cubicBezTo>
                  <a:close/>
                  <a:moveTo>
                    <a:pt x="22276" y="3089"/>
                  </a:moveTo>
                  <a:cubicBezTo>
                    <a:pt x="22283" y="3134"/>
                    <a:pt x="22292" y="3177"/>
                    <a:pt x="22304" y="3220"/>
                  </a:cubicBezTo>
                  <a:cubicBezTo>
                    <a:pt x="22293" y="3159"/>
                    <a:pt x="22283" y="3114"/>
                    <a:pt x="22276" y="3089"/>
                  </a:cubicBezTo>
                  <a:close/>
                  <a:moveTo>
                    <a:pt x="26717" y="6420"/>
                  </a:moveTo>
                  <a:cubicBezTo>
                    <a:pt x="26709" y="6441"/>
                    <a:pt x="26700" y="6469"/>
                    <a:pt x="26689" y="6503"/>
                  </a:cubicBezTo>
                  <a:cubicBezTo>
                    <a:pt x="26699" y="6476"/>
                    <a:pt x="26708" y="6448"/>
                    <a:pt x="26717" y="6420"/>
                  </a:cubicBezTo>
                  <a:close/>
                  <a:moveTo>
                    <a:pt x="23672" y="6977"/>
                  </a:moveTo>
                  <a:lnTo>
                    <a:pt x="23672" y="6977"/>
                  </a:lnTo>
                  <a:cubicBezTo>
                    <a:pt x="23675" y="6984"/>
                    <a:pt x="23679" y="6990"/>
                    <a:pt x="23683" y="6996"/>
                  </a:cubicBezTo>
                  <a:lnTo>
                    <a:pt x="23683" y="6996"/>
                  </a:lnTo>
                  <a:cubicBezTo>
                    <a:pt x="23679" y="6990"/>
                    <a:pt x="23675" y="6984"/>
                    <a:pt x="23672" y="6977"/>
                  </a:cubicBezTo>
                  <a:close/>
                  <a:moveTo>
                    <a:pt x="23683" y="6996"/>
                  </a:moveTo>
                  <a:cubicBezTo>
                    <a:pt x="23797" y="7188"/>
                    <a:pt x="23875" y="7317"/>
                    <a:pt x="23878" y="7317"/>
                  </a:cubicBezTo>
                  <a:cubicBezTo>
                    <a:pt x="23880" y="7317"/>
                    <a:pt x="23852" y="7264"/>
                    <a:pt x="23784" y="7140"/>
                  </a:cubicBezTo>
                  <a:cubicBezTo>
                    <a:pt x="23747" y="7098"/>
                    <a:pt x="23715" y="7049"/>
                    <a:pt x="23683" y="6996"/>
                  </a:cubicBezTo>
                  <a:close/>
                  <a:moveTo>
                    <a:pt x="26241" y="7720"/>
                  </a:moveTo>
                  <a:cubicBezTo>
                    <a:pt x="26194" y="7810"/>
                    <a:pt x="26145" y="7911"/>
                    <a:pt x="26086" y="8019"/>
                  </a:cubicBezTo>
                  <a:lnTo>
                    <a:pt x="26086" y="8019"/>
                  </a:lnTo>
                  <a:cubicBezTo>
                    <a:pt x="26125" y="7938"/>
                    <a:pt x="26180" y="7835"/>
                    <a:pt x="26241" y="7720"/>
                  </a:cubicBezTo>
                  <a:close/>
                  <a:moveTo>
                    <a:pt x="23600" y="120"/>
                  </a:moveTo>
                  <a:cubicBezTo>
                    <a:pt x="23687" y="120"/>
                    <a:pt x="23773" y="120"/>
                    <a:pt x="23870" y="131"/>
                  </a:cubicBezTo>
                  <a:lnTo>
                    <a:pt x="23838" y="141"/>
                  </a:lnTo>
                  <a:lnTo>
                    <a:pt x="24065" y="163"/>
                  </a:lnTo>
                  <a:cubicBezTo>
                    <a:pt x="24129" y="163"/>
                    <a:pt x="24162" y="174"/>
                    <a:pt x="24205" y="185"/>
                  </a:cubicBezTo>
                  <a:cubicBezTo>
                    <a:pt x="24281" y="195"/>
                    <a:pt x="24367" y="206"/>
                    <a:pt x="24443" y="228"/>
                  </a:cubicBezTo>
                  <a:cubicBezTo>
                    <a:pt x="24529" y="249"/>
                    <a:pt x="24616" y="282"/>
                    <a:pt x="24702" y="314"/>
                  </a:cubicBezTo>
                  <a:cubicBezTo>
                    <a:pt x="24756" y="336"/>
                    <a:pt x="24810" y="357"/>
                    <a:pt x="24864" y="390"/>
                  </a:cubicBezTo>
                  <a:cubicBezTo>
                    <a:pt x="24918" y="422"/>
                    <a:pt x="24972" y="455"/>
                    <a:pt x="25026" y="487"/>
                  </a:cubicBezTo>
                  <a:cubicBezTo>
                    <a:pt x="25176" y="577"/>
                    <a:pt x="25230" y="606"/>
                    <a:pt x="25234" y="606"/>
                  </a:cubicBezTo>
                  <a:cubicBezTo>
                    <a:pt x="25243" y="606"/>
                    <a:pt x="25066" y="492"/>
                    <a:pt x="25073" y="492"/>
                  </a:cubicBezTo>
                  <a:lnTo>
                    <a:pt x="25073" y="492"/>
                  </a:lnTo>
                  <a:cubicBezTo>
                    <a:pt x="25077" y="492"/>
                    <a:pt x="25143" y="530"/>
                    <a:pt x="25339" y="649"/>
                  </a:cubicBezTo>
                  <a:cubicBezTo>
                    <a:pt x="25566" y="811"/>
                    <a:pt x="25760" y="1005"/>
                    <a:pt x="25944" y="1211"/>
                  </a:cubicBezTo>
                  <a:cubicBezTo>
                    <a:pt x="26138" y="1437"/>
                    <a:pt x="26311" y="1697"/>
                    <a:pt x="26452" y="1967"/>
                  </a:cubicBezTo>
                  <a:cubicBezTo>
                    <a:pt x="26507" y="2092"/>
                    <a:pt x="26523" y="2131"/>
                    <a:pt x="26520" y="2131"/>
                  </a:cubicBezTo>
                  <a:cubicBezTo>
                    <a:pt x="26516" y="2131"/>
                    <a:pt x="26462" y="2024"/>
                    <a:pt x="26461" y="2024"/>
                  </a:cubicBezTo>
                  <a:lnTo>
                    <a:pt x="26461" y="2024"/>
                  </a:lnTo>
                  <a:cubicBezTo>
                    <a:pt x="26460" y="2024"/>
                    <a:pt x="26464" y="2033"/>
                    <a:pt x="26473" y="2053"/>
                  </a:cubicBezTo>
                  <a:cubicBezTo>
                    <a:pt x="26527" y="2161"/>
                    <a:pt x="26581" y="2269"/>
                    <a:pt x="26624" y="2388"/>
                  </a:cubicBezTo>
                  <a:cubicBezTo>
                    <a:pt x="26642" y="2434"/>
                    <a:pt x="26647" y="2446"/>
                    <a:pt x="26646" y="2446"/>
                  </a:cubicBezTo>
                  <a:cubicBezTo>
                    <a:pt x="26645" y="2446"/>
                    <a:pt x="26640" y="2436"/>
                    <a:pt x="26635" y="2431"/>
                  </a:cubicBezTo>
                  <a:lnTo>
                    <a:pt x="26635" y="2431"/>
                  </a:lnTo>
                  <a:cubicBezTo>
                    <a:pt x="26711" y="2593"/>
                    <a:pt x="26765" y="2755"/>
                    <a:pt x="26808" y="2928"/>
                  </a:cubicBezTo>
                  <a:cubicBezTo>
                    <a:pt x="26873" y="3133"/>
                    <a:pt x="26916" y="3338"/>
                    <a:pt x="26927" y="3554"/>
                  </a:cubicBezTo>
                  <a:cubicBezTo>
                    <a:pt x="26970" y="3878"/>
                    <a:pt x="26981" y="4213"/>
                    <a:pt x="26981" y="4548"/>
                  </a:cubicBezTo>
                  <a:cubicBezTo>
                    <a:pt x="26981" y="4587"/>
                    <a:pt x="26980" y="4601"/>
                    <a:pt x="26979" y="4601"/>
                  </a:cubicBezTo>
                  <a:cubicBezTo>
                    <a:pt x="26977" y="4601"/>
                    <a:pt x="26972" y="4518"/>
                    <a:pt x="26970" y="4518"/>
                  </a:cubicBezTo>
                  <a:cubicBezTo>
                    <a:pt x="26970" y="4518"/>
                    <a:pt x="26970" y="4521"/>
                    <a:pt x="26970" y="4526"/>
                  </a:cubicBezTo>
                  <a:cubicBezTo>
                    <a:pt x="26970" y="4732"/>
                    <a:pt x="26959" y="4883"/>
                    <a:pt x="26949" y="5002"/>
                  </a:cubicBezTo>
                  <a:cubicBezTo>
                    <a:pt x="26949" y="5121"/>
                    <a:pt x="26938" y="5207"/>
                    <a:pt x="26927" y="5293"/>
                  </a:cubicBezTo>
                  <a:cubicBezTo>
                    <a:pt x="26916" y="5455"/>
                    <a:pt x="26905" y="5596"/>
                    <a:pt x="26841" y="5941"/>
                  </a:cubicBezTo>
                  <a:cubicBezTo>
                    <a:pt x="26819" y="6039"/>
                    <a:pt x="26797" y="6125"/>
                    <a:pt x="26765" y="6222"/>
                  </a:cubicBezTo>
                  <a:cubicBezTo>
                    <a:pt x="26750" y="6289"/>
                    <a:pt x="26735" y="6356"/>
                    <a:pt x="26717" y="6420"/>
                  </a:cubicBezTo>
                  <a:lnTo>
                    <a:pt x="26717" y="6420"/>
                  </a:lnTo>
                  <a:cubicBezTo>
                    <a:pt x="26731" y="6378"/>
                    <a:pt x="26740" y="6359"/>
                    <a:pt x="26743" y="6359"/>
                  </a:cubicBezTo>
                  <a:lnTo>
                    <a:pt x="26743" y="6359"/>
                  </a:lnTo>
                  <a:cubicBezTo>
                    <a:pt x="26757" y="6359"/>
                    <a:pt x="26657" y="6756"/>
                    <a:pt x="26527" y="7097"/>
                  </a:cubicBezTo>
                  <a:cubicBezTo>
                    <a:pt x="26556" y="7039"/>
                    <a:pt x="26583" y="6979"/>
                    <a:pt x="26606" y="6924"/>
                  </a:cubicBezTo>
                  <a:lnTo>
                    <a:pt x="26606" y="6924"/>
                  </a:lnTo>
                  <a:cubicBezTo>
                    <a:pt x="26582" y="6990"/>
                    <a:pt x="26556" y="7056"/>
                    <a:pt x="26527" y="7119"/>
                  </a:cubicBezTo>
                  <a:cubicBezTo>
                    <a:pt x="26473" y="7238"/>
                    <a:pt x="26441" y="7367"/>
                    <a:pt x="26387" y="7486"/>
                  </a:cubicBezTo>
                  <a:cubicBezTo>
                    <a:pt x="26374" y="7512"/>
                    <a:pt x="26367" y="7523"/>
                    <a:pt x="26365" y="7523"/>
                  </a:cubicBezTo>
                  <a:cubicBezTo>
                    <a:pt x="26359" y="7523"/>
                    <a:pt x="26381" y="7458"/>
                    <a:pt x="26419" y="7367"/>
                  </a:cubicBezTo>
                  <a:lnTo>
                    <a:pt x="26419" y="7367"/>
                  </a:lnTo>
                  <a:lnTo>
                    <a:pt x="26354" y="7508"/>
                  </a:lnTo>
                  <a:cubicBezTo>
                    <a:pt x="26308" y="7605"/>
                    <a:pt x="26288" y="7644"/>
                    <a:pt x="26285" y="7644"/>
                  </a:cubicBezTo>
                  <a:cubicBezTo>
                    <a:pt x="26280" y="7644"/>
                    <a:pt x="26315" y="7550"/>
                    <a:pt x="26354" y="7432"/>
                  </a:cubicBezTo>
                  <a:cubicBezTo>
                    <a:pt x="26398" y="7346"/>
                    <a:pt x="26441" y="7270"/>
                    <a:pt x="26484" y="7184"/>
                  </a:cubicBezTo>
                  <a:cubicBezTo>
                    <a:pt x="26527" y="7076"/>
                    <a:pt x="26549" y="6968"/>
                    <a:pt x="26570" y="6859"/>
                  </a:cubicBezTo>
                  <a:lnTo>
                    <a:pt x="26570" y="6859"/>
                  </a:lnTo>
                  <a:cubicBezTo>
                    <a:pt x="26549" y="6903"/>
                    <a:pt x="26516" y="6989"/>
                    <a:pt x="26484" y="7097"/>
                  </a:cubicBezTo>
                  <a:cubicBezTo>
                    <a:pt x="26493" y="7063"/>
                    <a:pt x="26501" y="7036"/>
                    <a:pt x="26499" y="7036"/>
                  </a:cubicBezTo>
                  <a:lnTo>
                    <a:pt x="26499" y="7036"/>
                  </a:lnTo>
                  <a:cubicBezTo>
                    <a:pt x="26499" y="7036"/>
                    <a:pt x="26497" y="7038"/>
                    <a:pt x="26495" y="7043"/>
                  </a:cubicBezTo>
                  <a:cubicBezTo>
                    <a:pt x="26484" y="7065"/>
                    <a:pt x="26462" y="7140"/>
                    <a:pt x="26419" y="7259"/>
                  </a:cubicBezTo>
                  <a:lnTo>
                    <a:pt x="26333" y="7421"/>
                  </a:lnTo>
                  <a:lnTo>
                    <a:pt x="26322" y="7464"/>
                  </a:lnTo>
                  <a:cubicBezTo>
                    <a:pt x="26182" y="7767"/>
                    <a:pt x="26020" y="8069"/>
                    <a:pt x="25836" y="8361"/>
                  </a:cubicBezTo>
                  <a:cubicBezTo>
                    <a:pt x="25750" y="8512"/>
                    <a:pt x="25663" y="8663"/>
                    <a:pt x="25566" y="8814"/>
                  </a:cubicBezTo>
                  <a:cubicBezTo>
                    <a:pt x="25489" y="8959"/>
                    <a:pt x="25394" y="9095"/>
                    <a:pt x="25290" y="9231"/>
                  </a:cubicBezTo>
                  <a:lnTo>
                    <a:pt x="25290" y="9231"/>
                  </a:lnTo>
                  <a:cubicBezTo>
                    <a:pt x="25286" y="9226"/>
                    <a:pt x="25282" y="9222"/>
                    <a:pt x="25278" y="9217"/>
                  </a:cubicBezTo>
                  <a:lnTo>
                    <a:pt x="25278" y="9217"/>
                  </a:lnTo>
                  <a:cubicBezTo>
                    <a:pt x="25295" y="9195"/>
                    <a:pt x="25312" y="9172"/>
                    <a:pt x="25328" y="9149"/>
                  </a:cubicBezTo>
                  <a:lnTo>
                    <a:pt x="25328" y="9149"/>
                  </a:lnTo>
                  <a:cubicBezTo>
                    <a:pt x="25309" y="9175"/>
                    <a:pt x="25293" y="9197"/>
                    <a:pt x="25278" y="9217"/>
                  </a:cubicBezTo>
                  <a:lnTo>
                    <a:pt x="25278" y="9217"/>
                  </a:lnTo>
                  <a:cubicBezTo>
                    <a:pt x="25218" y="9150"/>
                    <a:pt x="25157" y="9081"/>
                    <a:pt x="25091" y="9009"/>
                  </a:cubicBezTo>
                  <a:cubicBezTo>
                    <a:pt x="25004" y="8901"/>
                    <a:pt x="24907" y="8793"/>
                    <a:pt x="24821" y="8674"/>
                  </a:cubicBezTo>
                  <a:cubicBezTo>
                    <a:pt x="24741" y="8573"/>
                    <a:pt x="24711" y="8538"/>
                    <a:pt x="24708" y="8538"/>
                  </a:cubicBezTo>
                  <a:lnTo>
                    <a:pt x="24708" y="8538"/>
                  </a:lnTo>
                  <a:cubicBezTo>
                    <a:pt x="24702" y="8538"/>
                    <a:pt x="24814" y="8693"/>
                    <a:pt x="24808" y="8693"/>
                  </a:cubicBezTo>
                  <a:cubicBezTo>
                    <a:pt x="24804" y="8693"/>
                    <a:pt x="24744" y="8620"/>
                    <a:pt x="24551" y="8372"/>
                  </a:cubicBezTo>
                  <a:cubicBezTo>
                    <a:pt x="24453" y="8274"/>
                    <a:pt x="24367" y="8156"/>
                    <a:pt x="24302" y="8026"/>
                  </a:cubicBezTo>
                  <a:cubicBezTo>
                    <a:pt x="24302" y="8025"/>
                    <a:pt x="24303" y="8024"/>
                    <a:pt x="24304" y="8024"/>
                  </a:cubicBezTo>
                  <a:cubicBezTo>
                    <a:pt x="24305" y="8024"/>
                    <a:pt x="24308" y="8026"/>
                    <a:pt x="24309" y="8026"/>
                  </a:cubicBezTo>
                  <a:cubicBezTo>
                    <a:pt x="24313" y="8026"/>
                    <a:pt x="24309" y="8016"/>
                    <a:pt x="24270" y="7950"/>
                  </a:cubicBezTo>
                  <a:cubicBezTo>
                    <a:pt x="24173" y="7810"/>
                    <a:pt x="24021" y="7626"/>
                    <a:pt x="23881" y="7389"/>
                  </a:cubicBezTo>
                  <a:lnTo>
                    <a:pt x="23654" y="7022"/>
                  </a:lnTo>
                  <a:lnTo>
                    <a:pt x="23535" y="6816"/>
                  </a:lnTo>
                  <a:cubicBezTo>
                    <a:pt x="23503" y="6751"/>
                    <a:pt x="23471" y="6676"/>
                    <a:pt x="23438" y="6600"/>
                  </a:cubicBezTo>
                  <a:lnTo>
                    <a:pt x="23438" y="6600"/>
                  </a:lnTo>
                  <a:cubicBezTo>
                    <a:pt x="23535" y="6795"/>
                    <a:pt x="23622" y="6935"/>
                    <a:pt x="23719" y="7108"/>
                  </a:cubicBezTo>
                  <a:cubicBezTo>
                    <a:pt x="23643" y="6957"/>
                    <a:pt x="23557" y="6827"/>
                    <a:pt x="23492" y="6676"/>
                  </a:cubicBezTo>
                  <a:lnTo>
                    <a:pt x="23492" y="6676"/>
                  </a:lnTo>
                  <a:cubicBezTo>
                    <a:pt x="23557" y="6785"/>
                    <a:pt x="23618" y="6888"/>
                    <a:pt x="23672" y="6977"/>
                  </a:cubicBezTo>
                  <a:lnTo>
                    <a:pt x="23672" y="6977"/>
                  </a:lnTo>
                  <a:cubicBezTo>
                    <a:pt x="23651" y="6942"/>
                    <a:pt x="23631" y="6906"/>
                    <a:pt x="23611" y="6870"/>
                  </a:cubicBezTo>
                  <a:cubicBezTo>
                    <a:pt x="23514" y="6719"/>
                    <a:pt x="23417" y="6503"/>
                    <a:pt x="23309" y="6298"/>
                  </a:cubicBezTo>
                  <a:cubicBezTo>
                    <a:pt x="23201" y="6082"/>
                    <a:pt x="23114" y="5866"/>
                    <a:pt x="23039" y="5693"/>
                  </a:cubicBezTo>
                  <a:cubicBezTo>
                    <a:pt x="22995" y="5596"/>
                    <a:pt x="22952" y="5499"/>
                    <a:pt x="22898" y="5401"/>
                  </a:cubicBezTo>
                  <a:cubicBezTo>
                    <a:pt x="22866" y="5304"/>
                    <a:pt x="22833" y="5196"/>
                    <a:pt x="22801" y="5099"/>
                  </a:cubicBezTo>
                  <a:lnTo>
                    <a:pt x="22801" y="5099"/>
                  </a:lnTo>
                  <a:lnTo>
                    <a:pt x="22866" y="5283"/>
                  </a:lnTo>
                  <a:cubicBezTo>
                    <a:pt x="22812" y="5099"/>
                    <a:pt x="22747" y="4915"/>
                    <a:pt x="22682" y="4743"/>
                  </a:cubicBezTo>
                  <a:cubicBezTo>
                    <a:pt x="22596" y="4526"/>
                    <a:pt x="22520" y="4300"/>
                    <a:pt x="22477" y="4073"/>
                  </a:cubicBezTo>
                  <a:cubicBezTo>
                    <a:pt x="22422" y="3876"/>
                    <a:pt x="22390" y="3720"/>
                    <a:pt x="22393" y="3720"/>
                  </a:cubicBezTo>
                  <a:lnTo>
                    <a:pt x="22393" y="3720"/>
                  </a:lnTo>
                  <a:cubicBezTo>
                    <a:pt x="22394" y="3720"/>
                    <a:pt x="22400" y="3742"/>
                    <a:pt x="22412" y="3792"/>
                  </a:cubicBezTo>
                  <a:lnTo>
                    <a:pt x="22283" y="3176"/>
                  </a:lnTo>
                  <a:cubicBezTo>
                    <a:pt x="22268" y="3101"/>
                    <a:pt x="22264" y="3066"/>
                    <a:pt x="22267" y="3066"/>
                  </a:cubicBezTo>
                  <a:lnTo>
                    <a:pt x="22267" y="3066"/>
                  </a:lnTo>
                  <a:cubicBezTo>
                    <a:pt x="22269" y="3066"/>
                    <a:pt x="22272" y="3074"/>
                    <a:pt x="22276" y="3089"/>
                  </a:cubicBezTo>
                  <a:lnTo>
                    <a:pt x="22276" y="3089"/>
                  </a:lnTo>
                  <a:cubicBezTo>
                    <a:pt x="22270" y="3055"/>
                    <a:pt x="22266" y="3019"/>
                    <a:pt x="22261" y="2982"/>
                  </a:cubicBezTo>
                  <a:lnTo>
                    <a:pt x="22229" y="2744"/>
                  </a:lnTo>
                  <a:lnTo>
                    <a:pt x="22174" y="2269"/>
                  </a:lnTo>
                  <a:lnTo>
                    <a:pt x="22174" y="2280"/>
                  </a:lnTo>
                  <a:cubicBezTo>
                    <a:pt x="22153" y="2150"/>
                    <a:pt x="22131" y="1837"/>
                    <a:pt x="22120" y="1686"/>
                  </a:cubicBezTo>
                  <a:cubicBezTo>
                    <a:pt x="22120" y="1625"/>
                    <a:pt x="22121" y="1603"/>
                    <a:pt x="22122" y="1603"/>
                  </a:cubicBezTo>
                  <a:cubicBezTo>
                    <a:pt x="22122" y="1603"/>
                    <a:pt x="22123" y="1604"/>
                    <a:pt x="22123" y="1605"/>
                  </a:cubicBezTo>
                  <a:lnTo>
                    <a:pt x="22123" y="1605"/>
                  </a:lnTo>
                  <a:cubicBezTo>
                    <a:pt x="22115" y="1474"/>
                    <a:pt x="22110" y="1348"/>
                    <a:pt x="22110" y="1221"/>
                  </a:cubicBezTo>
                  <a:cubicBezTo>
                    <a:pt x="22114" y="1181"/>
                    <a:pt x="22116" y="1164"/>
                    <a:pt x="22118" y="1164"/>
                  </a:cubicBezTo>
                  <a:lnTo>
                    <a:pt x="22118" y="1164"/>
                  </a:lnTo>
                  <a:cubicBezTo>
                    <a:pt x="22125" y="1164"/>
                    <a:pt x="22116" y="1506"/>
                    <a:pt x="22142" y="1805"/>
                  </a:cubicBezTo>
                  <a:cubicBezTo>
                    <a:pt x="22153" y="1556"/>
                    <a:pt x="22142" y="1448"/>
                    <a:pt x="22142" y="1265"/>
                  </a:cubicBezTo>
                  <a:lnTo>
                    <a:pt x="22142" y="908"/>
                  </a:lnTo>
                  <a:cubicBezTo>
                    <a:pt x="22142" y="833"/>
                    <a:pt x="22142" y="757"/>
                    <a:pt x="22153" y="649"/>
                  </a:cubicBezTo>
                  <a:lnTo>
                    <a:pt x="22153" y="638"/>
                  </a:lnTo>
                  <a:lnTo>
                    <a:pt x="22164" y="627"/>
                  </a:lnTo>
                  <a:lnTo>
                    <a:pt x="22164" y="627"/>
                  </a:lnTo>
                  <a:cubicBezTo>
                    <a:pt x="22164" y="638"/>
                    <a:pt x="22153" y="649"/>
                    <a:pt x="22153" y="649"/>
                  </a:cubicBezTo>
                  <a:lnTo>
                    <a:pt x="22164" y="640"/>
                  </a:lnTo>
                  <a:lnTo>
                    <a:pt x="22164" y="640"/>
                  </a:lnTo>
                  <a:lnTo>
                    <a:pt x="22164" y="638"/>
                  </a:lnTo>
                  <a:lnTo>
                    <a:pt x="22171" y="635"/>
                  </a:lnTo>
                  <a:lnTo>
                    <a:pt x="22171" y="635"/>
                  </a:lnTo>
                  <a:lnTo>
                    <a:pt x="22211" y="603"/>
                  </a:lnTo>
                  <a:lnTo>
                    <a:pt x="22211" y="603"/>
                  </a:lnTo>
                  <a:cubicBezTo>
                    <a:pt x="22202" y="611"/>
                    <a:pt x="22194" y="619"/>
                    <a:pt x="22185" y="627"/>
                  </a:cubicBezTo>
                  <a:lnTo>
                    <a:pt x="22171" y="635"/>
                  </a:lnTo>
                  <a:lnTo>
                    <a:pt x="22171" y="635"/>
                  </a:lnTo>
                  <a:lnTo>
                    <a:pt x="22164" y="640"/>
                  </a:lnTo>
                  <a:lnTo>
                    <a:pt x="22164" y="640"/>
                  </a:lnTo>
                  <a:lnTo>
                    <a:pt x="22164" y="671"/>
                  </a:lnTo>
                  <a:lnTo>
                    <a:pt x="22164" y="800"/>
                  </a:lnTo>
                  <a:cubicBezTo>
                    <a:pt x="22164" y="757"/>
                    <a:pt x="22164" y="714"/>
                    <a:pt x="22174" y="671"/>
                  </a:cubicBezTo>
                  <a:cubicBezTo>
                    <a:pt x="22174" y="627"/>
                    <a:pt x="22164" y="660"/>
                    <a:pt x="22196" y="627"/>
                  </a:cubicBezTo>
                  <a:cubicBezTo>
                    <a:pt x="22272" y="573"/>
                    <a:pt x="22347" y="519"/>
                    <a:pt x="22434" y="476"/>
                  </a:cubicBezTo>
                  <a:cubicBezTo>
                    <a:pt x="22628" y="347"/>
                    <a:pt x="22855" y="260"/>
                    <a:pt x="23082" y="217"/>
                  </a:cubicBezTo>
                  <a:lnTo>
                    <a:pt x="23082" y="217"/>
                  </a:lnTo>
                  <a:cubicBezTo>
                    <a:pt x="22909" y="249"/>
                    <a:pt x="22747" y="303"/>
                    <a:pt x="22585" y="379"/>
                  </a:cubicBezTo>
                  <a:cubicBezTo>
                    <a:pt x="22499" y="411"/>
                    <a:pt x="22434" y="455"/>
                    <a:pt x="22423" y="455"/>
                  </a:cubicBezTo>
                  <a:cubicBezTo>
                    <a:pt x="22420" y="455"/>
                    <a:pt x="22418" y="454"/>
                    <a:pt x="22417" y="453"/>
                  </a:cubicBezTo>
                  <a:lnTo>
                    <a:pt x="22417" y="453"/>
                  </a:lnTo>
                  <a:cubicBezTo>
                    <a:pt x="22384" y="474"/>
                    <a:pt x="22349" y="498"/>
                    <a:pt x="22315" y="519"/>
                  </a:cubicBezTo>
                  <a:lnTo>
                    <a:pt x="22211" y="603"/>
                  </a:lnTo>
                  <a:lnTo>
                    <a:pt x="22211" y="603"/>
                  </a:lnTo>
                  <a:cubicBezTo>
                    <a:pt x="22251" y="565"/>
                    <a:pt x="22296" y="528"/>
                    <a:pt x="22347" y="496"/>
                  </a:cubicBezTo>
                  <a:lnTo>
                    <a:pt x="22347" y="496"/>
                  </a:lnTo>
                  <a:cubicBezTo>
                    <a:pt x="22304" y="522"/>
                    <a:pt x="22263" y="550"/>
                    <a:pt x="22229" y="584"/>
                  </a:cubicBezTo>
                  <a:lnTo>
                    <a:pt x="22164" y="627"/>
                  </a:lnTo>
                  <a:lnTo>
                    <a:pt x="22207" y="595"/>
                  </a:lnTo>
                  <a:lnTo>
                    <a:pt x="22304" y="519"/>
                  </a:lnTo>
                  <a:cubicBezTo>
                    <a:pt x="22339" y="496"/>
                    <a:pt x="22376" y="470"/>
                    <a:pt x="22421" y="444"/>
                  </a:cubicBezTo>
                  <a:lnTo>
                    <a:pt x="22421" y="444"/>
                  </a:lnTo>
                  <a:cubicBezTo>
                    <a:pt x="22417" y="448"/>
                    <a:pt x="22416" y="451"/>
                    <a:pt x="22417" y="453"/>
                  </a:cubicBezTo>
                  <a:lnTo>
                    <a:pt x="22417" y="453"/>
                  </a:lnTo>
                  <a:cubicBezTo>
                    <a:pt x="22450" y="431"/>
                    <a:pt x="22482" y="411"/>
                    <a:pt x="22511" y="397"/>
                  </a:cubicBezTo>
                  <a:lnTo>
                    <a:pt x="22511" y="397"/>
                  </a:lnTo>
                  <a:cubicBezTo>
                    <a:pt x="22478" y="412"/>
                    <a:pt x="22448" y="428"/>
                    <a:pt x="22421" y="444"/>
                  </a:cubicBezTo>
                  <a:lnTo>
                    <a:pt x="22421" y="444"/>
                  </a:lnTo>
                  <a:cubicBezTo>
                    <a:pt x="22433" y="430"/>
                    <a:pt x="22476" y="401"/>
                    <a:pt x="22563" y="357"/>
                  </a:cubicBezTo>
                  <a:cubicBezTo>
                    <a:pt x="22769" y="260"/>
                    <a:pt x="22974" y="195"/>
                    <a:pt x="23190" y="152"/>
                  </a:cubicBezTo>
                  <a:cubicBezTo>
                    <a:pt x="23265" y="152"/>
                    <a:pt x="23330" y="141"/>
                    <a:pt x="23395" y="131"/>
                  </a:cubicBezTo>
                  <a:lnTo>
                    <a:pt x="23600" y="120"/>
                  </a:lnTo>
                  <a:close/>
                  <a:moveTo>
                    <a:pt x="25200" y="9300"/>
                  </a:moveTo>
                  <a:lnTo>
                    <a:pt x="25207" y="9308"/>
                  </a:lnTo>
                  <a:lnTo>
                    <a:pt x="25207" y="9308"/>
                  </a:lnTo>
                  <a:cubicBezTo>
                    <a:pt x="25195" y="9321"/>
                    <a:pt x="25189" y="9327"/>
                    <a:pt x="25187" y="9327"/>
                  </a:cubicBezTo>
                  <a:cubicBezTo>
                    <a:pt x="25185" y="9327"/>
                    <a:pt x="25191" y="9316"/>
                    <a:pt x="25200" y="9300"/>
                  </a:cubicBezTo>
                  <a:close/>
                  <a:moveTo>
                    <a:pt x="41410" y="9811"/>
                  </a:moveTo>
                  <a:lnTo>
                    <a:pt x="41410" y="9811"/>
                  </a:lnTo>
                  <a:cubicBezTo>
                    <a:pt x="41411" y="9811"/>
                    <a:pt x="41383" y="9836"/>
                    <a:pt x="41357" y="9862"/>
                  </a:cubicBezTo>
                  <a:lnTo>
                    <a:pt x="41260" y="9938"/>
                  </a:lnTo>
                  <a:cubicBezTo>
                    <a:pt x="41373" y="9842"/>
                    <a:pt x="41409" y="9811"/>
                    <a:pt x="41410" y="9811"/>
                  </a:cubicBezTo>
                  <a:close/>
                  <a:moveTo>
                    <a:pt x="40450" y="10618"/>
                  </a:moveTo>
                  <a:cubicBezTo>
                    <a:pt x="40440" y="10625"/>
                    <a:pt x="40431" y="10632"/>
                    <a:pt x="40422" y="10638"/>
                  </a:cubicBezTo>
                  <a:lnTo>
                    <a:pt x="40422" y="10638"/>
                  </a:lnTo>
                  <a:lnTo>
                    <a:pt x="40450" y="10618"/>
                  </a:lnTo>
                  <a:close/>
                  <a:moveTo>
                    <a:pt x="39737" y="10942"/>
                  </a:moveTo>
                  <a:lnTo>
                    <a:pt x="39737" y="10942"/>
                  </a:lnTo>
                  <a:cubicBezTo>
                    <a:pt x="39729" y="10948"/>
                    <a:pt x="39722" y="10954"/>
                    <a:pt x="39717" y="10958"/>
                  </a:cubicBezTo>
                  <a:lnTo>
                    <a:pt x="39717" y="10958"/>
                  </a:lnTo>
                  <a:cubicBezTo>
                    <a:pt x="39723" y="10953"/>
                    <a:pt x="39730" y="10948"/>
                    <a:pt x="39737" y="10942"/>
                  </a:cubicBezTo>
                  <a:close/>
                  <a:moveTo>
                    <a:pt x="39716" y="11122"/>
                  </a:moveTo>
                  <a:cubicBezTo>
                    <a:pt x="39658" y="11159"/>
                    <a:pt x="39600" y="11197"/>
                    <a:pt x="39542" y="11234"/>
                  </a:cubicBezTo>
                  <a:cubicBezTo>
                    <a:pt x="39615" y="11188"/>
                    <a:pt x="39672" y="11151"/>
                    <a:pt x="39716" y="11122"/>
                  </a:cubicBezTo>
                  <a:close/>
                  <a:moveTo>
                    <a:pt x="40331" y="10543"/>
                  </a:moveTo>
                  <a:lnTo>
                    <a:pt x="40331" y="10543"/>
                  </a:lnTo>
                  <a:cubicBezTo>
                    <a:pt x="40168" y="10670"/>
                    <a:pt x="39715" y="10979"/>
                    <a:pt x="39696" y="10979"/>
                  </a:cubicBezTo>
                  <a:cubicBezTo>
                    <a:pt x="39693" y="10979"/>
                    <a:pt x="39699" y="10973"/>
                    <a:pt x="39717" y="10958"/>
                  </a:cubicBezTo>
                  <a:lnTo>
                    <a:pt x="39717" y="10958"/>
                  </a:lnTo>
                  <a:cubicBezTo>
                    <a:pt x="39566" y="11078"/>
                    <a:pt x="39401" y="11182"/>
                    <a:pt x="39234" y="11277"/>
                  </a:cubicBezTo>
                  <a:lnTo>
                    <a:pt x="39234" y="11277"/>
                  </a:lnTo>
                  <a:cubicBezTo>
                    <a:pt x="39279" y="11256"/>
                    <a:pt x="39324" y="11229"/>
                    <a:pt x="39370" y="11201"/>
                  </a:cubicBezTo>
                  <a:cubicBezTo>
                    <a:pt x="39434" y="11169"/>
                    <a:pt x="39499" y="11126"/>
                    <a:pt x="39564" y="11083"/>
                  </a:cubicBezTo>
                  <a:lnTo>
                    <a:pt x="39974" y="10813"/>
                  </a:lnTo>
                  <a:cubicBezTo>
                    <a:pt x="40039" y="10769"/>
                    <a:pt x="40104" y="10726"/>
                    <a:pt x="40169" y="10672"/>
                  </a:cubicBezTo>
                  <a:lnTo>
                    <a:pt x="40331" y="10543"/>
                  </a:lnTo>
                  <a:close/>
                  <a:moveTo>
                    <a:pt x="39234" y="11277"/>
                  </a:moveTo>
                  <a:lnTo>
                    <a:pt x="39234" y="11277"/>
                  </a:lnTo>
                  <a:cubicBezTo>
                    <a:pt x="39225" y="11281"/>
                    <a:pt x="39216" y="11284"/>
                    <a:pt x="39208" y="11288"/>
                  </a:cubicBezTo>
                  <a:cubicBezTo>
                    <a:pt x="39186" y="11301"/>
                    <a:pt x="39163" y="11314"/>
                    <a:pt x="39140" y="11327"/>
                  </a:cubicBezTo>
                  <a:lnTo>
                    <a:pt x="39140" y="11327"/>
                  </a:lnTo>
                  <a:cubicBezTo>
                    <a:pt x="39152" y="11321"/>
                    <a:pt x="39163" y="11315"/>
                    <a:pt x="39175" y="11309"/>
                  </a:cubicBezTo>
                  <a:cubicBezTo>
                    <a:pt x="39195" y="11299"/>
                    <a:pt x="39214" y="11288"/>
                    <a:pt x="39234" y="11277"/>
                  </a:cubicBezTo>
                  <a:close/>
                  <a:moveTo>
                    <a:pt x="22770" y="11615"/>
                  </a:moveTo>
                  <a:cubicBezTo>
                    <a:pt x="22734" y="11640"/>
                    <a:pt x="22697" y="11664"/>
                    <a:pt x="22661" y="11688"/>
                  </a:cubicBezTo>
                  <a:cubicBezTo>
                    <a:pt x="22699" y="11665"/>
                    <a:pt x="22735" y="11640"/>
                    <a:pt x="22770" y="11615"/>
                  </a:cubicBezTo>
                  <a:close/>
                  <a:moveTo>
                    <a:pt x="28515" y="11774"/>
                  </a:moveTo>
                  <a:cubicBezTo>
                    <a:pt x="28539" y="11790"/>
                    <a:pt x="28564" y="11800"/>
                    <a:pt x="28593" y="11809"/>
                  </a:cubicBezTo>
                  <a:lnTo>
                    <a:pt x="28593" y="11809"/>
                  </a:lnTo>
                  <a:cubicBezTo>
                    <a:pt x="28567" y="11798"/>
                    <a:pt x="28541" y="11786"/>
                    <a:pt x="28515" y="11774"/>
                  </a:cubicBezTo>
                  <a:close/>
                  <a:moveTo>
                    <a:pt x="22250" y="11958"/>
                  </a:moveTo>
                  <a:lnTo>
                    <a:pt x="22142" y="12022"/>
                  </a:lnTo>
                  <a:cubicBezTo>
                    <a:pt x="22126" y="12032"/>
                    <a:pt x="22119" y="12036"/>
                    <a:pt x="22120" y="12036"/>
                  </a:cubicBezTo>
                  <a:cubicBezTo>
                    <a:pt x="22121" y="12036"/>
                    <a:pt x="22128" y="12032"/>
                    <a:pt x="22140" y="12026"/>
                  </a:cubicBezTo>
                  <a:lnTo>
                    <a:pt x="22140" y="12026"/>
                  </a:lnTo>
                  <a:cubicBezTo>
                    <a:pt x="22177" y="12003"/>
                    <a:pt x="22213" y="11981"/>
                    <a:pt x="22250" y="11958"/>
                  </a:cubicBezTo>
                  <a:close/>
                  <a:moveTo>
                    <a:pt x="37439" y="12081"/>
                  </a:moveTo>
                  <a:cubicBezTo>
                    <a:pt x="37433" y="12081"/>
                    <a:pt x="37423" y="12085"/>
                    <a:pt x="37407" y="12092"/>
                  </a:cubicBezTo>
                  <a:lnTo>
                    <a:pt x="37407" y="12092"/>
                  </a:lnTo>
                  <a:lnTo>
                    <a:pt x="37439" y="12081"/>
                  </a:lnTo>
                  <a:close/>
                  <a:moveTo>
                    <a:pt x="37407" y="12092"/>
                  </a:moveTo>
                  <a:lnTo>
                    <a:pt x="37263" y="12141"/>
                  </a:lnTo>
                  <a:cubicBezTo>
                    <a:pt x="37145" y="12184"/>
                    <a:pt x="37037" y="12206"/>
                    <a:pt x="36918" y="12249"/>
                  </a:cubicBezTo>
                  <a:lnTo>
                    <a:pt x="37209" y="12163"/>
                  </a:lnTo>
                  <a:lnTo>
                    <a:pt x="37371" y="12109"/>
                  </a:lnTo>
                  <a:cubicBezTo>
                    <a:pt x="37386" y="12102"/>
                    <a:pt x="37397" y="12096"/>
                    <a:pt x="37407" y="12092"/>
                  </a:cubicBezTo>
                  <a:close/>
                  <a:moveTo>
                    <a:pt x="35871" y="12508"/>
                  </a:moveTo>
                  <a:lnTo>
                    <a:pt x="35871" y="12508"/>
                  </a:lnTo>
                  <a:cubicBezTo>
                    <a:pt x="35870" y="12508"/>
                    <a:pt x="35870" y="12508"/>
                    <a:pt x="35870" y="12508"/>
                  </a:cubicBezTo>
                  <a:lnTo>
                    <a:pt x="35867" y="12509"/>
                  </a:lnTo>
                  <a:lnTo>
                    <a:pt x="35867" y="12509"/>
                  </a:lnTo>
                  <a:cubicBezTo>
                    <a:pt x="35868" y="12509"/>
                    <a:pt x="35870" y="12509"/>
                    <a:pt x="35871" y="12508"/>
                  </a:cubicBezTo>
                  <a:close/>
                  <a:moveTo>
                    <a:pt x="35867" y="12509"/>
                  </a:moveTo>
                  <a:lnTo>
                    <a:pt x="35867" y="12509"/>
                  </a:lnTo>
                  <a:cubicBezTo>
                    <a:pt x="35855" y="12512"/>
                    <a:pt x="35843" y="12514"/>
                    <a:pt x="35831" y="12517"/>
                  </a:cubicBezTo>
                  <a:lnTo>
                    <a:pt x="35831" y="12517"/>
                  </a:lnTo>
                  <a:lnTo>
                    <a:pt x="35867" y="12509"/>
                  </a:lnTo>
                  <a:close/>
                  <a:moveTo>
                    <a:pt x="35831" y="12517"/>
                  </a:moveTo>
                  <a:lnTo>
                    <a:pt x="35676" y="12552"/>
                  </a:lnTo>
                  <a:lnTo>
                    <a:pt x="35511" y="12579"/>
                  </a:lnTo>
                  <a:lnTo>
                    <a:pt x="35511" y="12579"/>
                  </a:lnTo>
                  <a:cubicBezTo>
                    <a:pt x="35521" y="12578"/>
                    <a:pt x="35531" y="12577"/>
                    <a:pt x="35541" y="12576"/>
                  </a:cubicBezTo>
                  <a:lnTo>
                    <a:pt x="35541" y="12576"/>
                  </a:lnTo>
                  <a:cubicBezTo>
                    <a:pt x="35652" y="12560"/>
                    <a:pt x="35747" y="12536"/>
                    <a:pt x="35831" y="12517"/>
                  </a:cubicBezTo>
                  <a:close/>
                  <a:moveTo>
                    <a:pt x="19939" y="13102"/>
                  </a:moveTo>
                  <a:lnTo>
                    <a:pt x="19939" y="13102"/>
                  </a:lnTo>
                  <a:cubicBezTo>
                    <a:pt x="19933" y="13105"/>
                    <a:pt x="19927" y="13107"/>
                    <a:pt x="19921" y="13110"/>
                  </a:cubicBezTo>
                  <a:lnTo>
                    <a:pt x="19921" y="13110"/>
                  </a:lnTo>
                  <a:cubicBezTo>
                    <a:pt x="19927" y="13108"/>
                    <a:pt x="19933" y="13105"/>
                    <a:pt x="19939" y="13102"/>
                  </a:cubicBezTo>
                  <a:close/>
                  <a:moveTo>
                    <a:pt x="17963" y="13689"/>
                  </a:moveTo>
                  <a:cubicBezTo>
                    <a:pt x="17951" y="13691"/>
                    <a:pt x="17940" y="13694"/>
                    <a:pt x="17930" y="13696"/>
                  </a:cubicBezTo>
                  <a:cubicBezTo>
                    <a:pt x="17941" y="13694"/>
                    <a:pt x="17952" y="13691"/>
                    <a:pt x="17963" y="13689"/>
                  </a:cubicBezTo>
                  <a:close/>
                  <a:moveTo>
                    <a:pt x="17145" y="13840"/>
                  </a:moveTo>
                  <a:cubicBezTo>
                    <a:pt x="17132" y="13841"/>
                    <a:pt x="17113" y="13844"/>
                    <a:pt x="17087" y="13848"/>
                  </a:cubicBezTo>
                  <a:cubicBezTo>
                    <a:pt x="17107" y="13845"/>
                    <a:pt x="17127" y="13842"/>
                    <a:pt x="17145" y="13840"/>
                  </a:cubicBezTo>
                  <a:close/>
                  <a:moveTo>
                    <a:pt x="17055" y="13931"/>
                  </a:moveTo>
                  <a:cubicBezTo>
                    <a:pt x="17057" y="13931"/>
                    <a:pt x="17050" y="13933"/>
                    <a:pt x="17020" y="13938"/>
                  </a:cubicBezTo>
                  <a:lnTo>
                    <a:pt x="17020" y="13938"/>
                  </a:lnTo>
                  <a:cubicBezTo>
                    <a:pt x="17025" y="13937"/>
                    <a:pt x="17029" y="13935"/>
                    <a:pt x="17033" y="13934"/>
                  </a:cubicBezTo>
                  <a:cubicBezTo>
                    <a:pt x="17033" y="13934"/>
                    <a:pt x="17052" y="13931"/>
                    <a:pt x="17055" y="13931"/>
                  </a:cubicBezTo>
                  <a:close/>
                  <a:moveTo>
                    <a:pt x="13836" y="14291"/>
                  </a:moveTo>
                  <a:lnTo>
                    <a:pt x="13614" y="14299"/>
                  </a:lnTo>
                  <a:lnTo>
                    <a:pt x="13614" y="14299"/>
                  </a:lnTo>
                  <a:lnTo>
                    <a:pt x="13588" y="14301"/>
                  </a:lnTo>
                  <a:lnTo>
                    <a:pt x="13836" y="14291"/>
                  </a:lnTo>
                  <a:close/>
                  <a:moveTo>
                    <a:pt x="10513" y="14685"/>
                  </a:moveTo>
                  <a:cubicBezTo>
                    <a:pt x="10426" y="14701"/>
                    <a:pt x="10339" y="14718"/>
                    <a:pt x="10253" y="14735"/>
                  </a:cubicBezTo>
                  <a:lnTo>
                    <a:pt x="10253" y="14735"/>
                  </a:lnTo>
                  <a:cubicBezTo>
                    <a:pt x="10243" y="14737"/>
                    <a:pt x="10233" y="14739"/>
                    <a:pt x="10223" y="14742"/>
                  </a:cubicBezTo>
                  <a:lnTo>
                    <a:pt x="10223" y="14742"/>
                  </a:lnTo>
                  <a:cubicBezTo>
                    <a:pt x="10319" y="14726"/>
                    <a:pt x="10436" y="14702"/>
                    <a:pt x="10513" y="14685"/>
                  </a:cubicBezTo>
                  <a:close/>
                  <a:moveTo>
                    <a:pt x="6228" y="16241"/>
                  </a:moveTo>
                  <a:cubicBezTo>
                    <a:pt x="6203" y="16255"/>
                    <a:pt x="6178" y="16270"/>
                    <a:pt x="6155" y="16284"/>
                  </a:cubicBezTo>
                  <a:lnTo>
                    <a:pt x="6155" y="16284"/>
                  </a:lnTo>
                  <a:cubicBezTo>
                    <a:pt x="6169" y="16276"/>
                    <a:pt x="6194" y="16262"/>
                    <a:pt x="6221" y="16245"/>
                  </a:cubicBezTo>
                  <a:cubicBezTo>
                    <a:pt x="6224" y="16244"/>
                    <a:pt x="6226" y="16242"/>
                    <a:pt x="6228" y="16241"/>
                  </a:cubicBezTo>
                  <a:close/>
                  <a:moveTo>
                    <a:pt x="6155" y="16284"/>
                  </a:moveTo>
                  <a:cubicBezTo>
                    <a:pt x="6145" y="16289"/>
                    <a:pt x="6140" y="16292"/>
                    <a:pt x="6140" y="16292"/>
                  </a:cubicBezTo>
                  <a:cubicBezTo>
                    <a:pt x="6140" y="16292"/>
                    <a:pt x="6142" y="16291"/>
                    <a:pt x="6146" y="16289"/>
                  </a:cubicBezTo>
                  <a:cubicBezTo>
                    <a:pt x="6149" y="16287"/>
                    <a:pt x="6152" y="16285"/>
                    <a:pt x="6155" y="16284"/>
                  </a:cubicBezTo>
                  <a:close/>
                  <a:moveTo>
                    <a:pt x="5554" y="16698"/>
                  </a:moveTo>
                  <a:cubicBezTo>
                    <a:pt x="5553" y="16698"/>
                    <a:pt x="5553" y="16699"/>
                    <a:pt x="5552" y="16699"/>
                  </a:cubicBezTo>
                  <a:lnTo>
                    <a:pt x="5554" y="16698"/>
                  </a:lnTo>
                  <a:close/>
                  <a:moveTo>
                    <a:pt x="898" y="22742"/>
                  </a:moveTo>
                  <a:cubicBezTo>
                    <a:pt x="876" y="22798"/>
                    <a:pt x="854" y="22857"/>
                    <a:pt x="832" y="22915"/>
                  </a:cubicBezTo>
                  <a:lnTo>
                    <a:pt x="832" y="22915"/>
                  </a:lnTo>
                  <a:lnTo>
                    <a:pt x="832" y="22910"/>
                  </a:lnTo>
                  <a:cubicBezTo>
                    <a:pt x="870" y="22810"/>
                    <a:pt x="891" y="22758"/>
                    <a:pt x="898" y="22742"/>
                  </a:cubicBezTo>
                  <a:close/>
                  <a:moveTo>
                    <a:pt x="173" y="25253"/>
                  </a:moveTo>
                  <a:cubicBezTo>
                    <a:pt x="173" y="25264"/>
                    <a:pt x="173" y="25275"/>
                    <a:pt x="173" y="25275"/>
                  </a:cubicBezTo>
                  <a:lnTo>
                    <a:pt x="173" y="25286"/>
                  </a:lnTo>
                  <a:cubicBezTo>
                    <a:pt x="184" y="25253"/>
                    <a:pt x="173" y="25264"/>
                    <a:pt x="173" y="25253"/>
                  </a:cubicBezTo>
                  <a:close/>
                  <a:moveTo>
                    <a:pt x="173" y="25286"/>
                  </a:moveTo>
                  <a:lnTo>
                    <a:pt x="173" y="25286"/>
                  </a:lnTo>
                  <a:cubicBezTo>
                    <a:pt x="168" y="25300"/>
                    <a:pt x="166" y="25317"/>
                    <a:pt x="164" y="25332"/>
                  </a:cubicBezTo>
                  <a:lnTo>
                    <a:pt x="164" y="25332"/>
                  </a:lnTo>
                  <a:cubicBezTo>
                    <a:pt x="167" y="25317"/>
                    <a:pt x="170" y="25302"/>
                    <a:pt x="173" y="25286"/>
                  </a:cubicBezTo>
                  <a:close/>
                  <a:moveTo>
                    <a:pt x="130" y="25653"/>
                  </a:moveTo>
                  <a:cubicBezTo>
                    <a:pt x="129" y="25657"/>
                    <a:pt x="129" y="25661"/>
                    <a:pt x="128" y="25665"/>
                  </a:cubicBezTo>
                  <a:lnTo>
                    <a:pt x="128" y="25665"/>
                  </a:lnTo>
                  <a:cubicBezTo>
                    <a:pt x="129" y="25659"/>
                    <a:pt x="130" y="25655"/>
                    <a:pt x="130" y="25653"/>
                  </a:cubicBezTo>
                  <a:close/>
                  <a:moveTo>
                    <a:pt x="65" y="25902"/>
                  </a:moveTo>
                  <a:lnTo>
                    <a:pt x="65" y="25902"/>
                  </a:lnTo>
                  <a:cubicBezTo>
                    <a:pt x="55" y="25979"/>
                    <a:pt x="42" y="26110"/>
                    <a:pt x="31" y="26225"/>
                  </a:cubicBezTo>
                  <a:lnTo>
                    <a:pt x="31" y="26225"/>
                  </a:lnTo>
                  <a:cubicBezTo>
                    <a:pt x="44" y="26095"/>
                    <a:pt x="58" y="25980"/>
                    <a:pt x="65" y="25902"/>
                  </a:cubicBezTo>
                  <a:close/>
                  <a:moveTo>
                    <a:pt x="31" y="26225"/>
                  </a:moveTo>
                  <a:cubicBezTo>
                    <a:pt x="27" y="26265"/>
                    <a:pt x="24" y="26306"/>
                    <a:pt x="20" y="26347"/>
                  </a:cubicBezTo>
                  <a:lnTo>
                    <a:pt x="20" y="26347"/>
                  </a:lnTo>
                  <a:cubicBezTo>
                    <a:pt x="23" y="26311"/>
                    <a:pt x="27" y="26270"/>
                    <a:pt x="31" y="26225"/>
                  </a:cubicBezTo>
                  <a:close/>
                  <a:moveTo>
                    <a:pt x="108" y="27673"/>
                  </a:moveTo>
                  <a:lnTo>
                    <a:pt x="108" y="27673"/>
                  </a:lnTo>
                  <a:cubicBezTo>
                    <a:pt x="108" y="27688"/>
                    <a:pt x="108" y="27703"/>
                    <a:pt x="109" y="27718"/>
                  </a:cubicBezTo>
                  <a:lnTo>
                    <a:pt x="109" y="27718"/>
                  </a:lnTo>
                  <a:cubicBezTo>
                    <a:pt x="110" y="27715"/>
                    <a:pt x="110" y="27700"/>
                    <a:pt x="108" y="27673"/>
                  </a:cubicBezTo>
                  <a:close/>
                  <a:moveTo>
                    <a:pt x="23622" y="1"/>
                  </a:moveTo>
                  <a:cubicBezTo>
                    <a:pt x="23622" y="1"/>
                    <a:pt x="23643" y="1"/>
                    <a:pt x="23298" y="44"/>
                  </a:cubicBezTo>
                  <a:cubicBezTo>
                    <a:pt x="23233" y="44"/>
                    <a:pt x="23276" y="44"/>
                    <a:pt x="23276" y="33"/>
                  </a:cubicBezTo>
                  <a:cubicBezTo>
                    <a:pt x="23276" y="30"/>
                    <a:pt x="23275" y="29"/>
                    <a:pt x="23272" y="29"/>
                  </a:cubicBezTo>
                  <a:cubicBezTo>
                    <a:pt x="23265" y="29"/>
                    <a:pt x="23251" y="33"/>
                    <a:pt x="23222" y="33"/>
                  </a:cubicBezTo>
                  <a:lnTo>
                    <a:pt x="23136" y="44"/>
                  </a:lnTo>
                  <a:lnTo>
                    <a:pt x="22995" y="77"/>
                  </a:lnTo>
                  <a:cubicBezTo>
                    <a:pt x="22725" y="141"/>
                    <a:pt x="22455" y="260"/>
                    <a:pt x="22229" y="433"/>
                  </a:cubicBezTo>
                  <a:lnTo>
                    <a:pt x="22110" y="530"/>
                  </a:lnTo>
                  <a:cubicBezTo>
                    <a:pt x="22099" y="541"/>
                    <a:pt x="22056" y="573"/>
                    <a:pt x="22034" y="595"/>
                  </a:cubicBezTo>
                  <a:lnTo>
                    <a:pt x="22034" y="692"/>
                  </a:lnTo>
                  <a:lnTo>
                    <a:pt x="22034" y="995"/>
                  </a:lnTo>
                  <a:cubicBezTo>
                    <a:pt x="22034" y="1092"/>
                    <a:pt x="22034" y="1189"/>
                    <a:pt x="22023" y="1286"/>
                  </a:cubicBezTo>
                  <a:cubicBezTo>
                    <a:pt x="22023" y="1320"/>
                    <a:pt x="22023" y="1352"/>
                    <a:pt x="22023" y="1383"/>
                  </a:cubicBezTo>
                  <a:cubicBezTo>
                    <a:pt x="22023" y="1382"/>
                    <a:pt x="22023" y="1382"/>
                    <a:pt x="22023" y="1382"/>
                  </a:cubicBezTo>
                  <a:cubicBezTo>
                    <a:pt x="22023" y="1382"/>
                    <a:pt x="22025" y="1431"/>
                    <a:pt x="22045" y="1578"/>
                  </a:cubicBezTo>
                  <a:cubicBezTo>
                    <a:pt x="22056" y="2064"/>
                    <a:pt x="22099" y="2906"/>
                    <a:pt x="22218" y="3338"/>
                  </a:cubicBezTo>
                  <a:cubicBezTo>
                    <a:pt x="22218" y="3360"/>
                    <a:pt x="22229" y="3392"/>
                    <a:pt x="22229" y="3425"/>
                  </a:cubicBezTo>
                  <a:cubicBezTo>
                    <a:pt x="22239" y="3511"/>
                    <a:pt x="22272" y="3630"/>
                    <a:pt x="22293" y="3770"/>
                  </a:cubicBezTo>
                  <a:cubicBezTo>
                    <a:pt x="22326" y="3900"/>
                    <a:pt x="22369" y="4040"/>
                    <a:pt x="22401" y="4170"/>
                  </a:cubicBezTo>
                  <a:lnTo>
                    <a:pt x="22509" y="4548"/>
                  </a:lnTo>
                  <a:cubicBezTo>
                    <a:pt x="22542" y="4667"/>
                    <a:pt x="22574" y="4753"/>
                    <a:pt x="22596" y="4807"/>
                  </a:cubicBezTo>
                  <a:cubicBezTo>
                    <a:pt x="22617" y="4894"/>
                    <a:pt x="22671" y="5077"/>
                    <a:pt x="22747" y="5293"/>
                  </a:cubicBezTo>
                  <a:cubicBezTo>
                    <a:pt x="22823" y="5509"/>
                    <a:pt x="22941" y="5769"/>
                    <a:pt x="23049" y="6017"/>
                  </a:cubicBezTo>
                  <a:cubicBezTo>
                    <a:pt x="23147" y="6265"/>
                    <a:pt x="23276" y="6481"/>
                    <a:pt x="23363" y="6654"/>
                  </a:cubicBezTo>
                  <a:cubicBezTo>
                    <a:pt x="23406" y="6751"/>
                    <a:pt x="23460" y="6838"/>
                    <a:pt x="23492" y="6935"/>
                  </a:cubicBezTo>
                  <a:lnTo>
                    <a:pt x="23784" y="7432"/>
                  </a:lnTo>
                  <a:cubicBezTo>
                    <a:pt x="23827" y="7518"/>
                    <a:pt x="23881" y="7594"/>
                    <a:pt x="23935" y="7670"/>
                  </a:cubicBezTo>
                  <a:lnTo>
                    <a:pt x="24097" y="7907"/>
                  </a:lnTo>
                  <a:lnTo>
                    <a:pt x="24075" y="7886"/>
                  </a:lnTo>
                  <a:lnTo>
                    <a:pt x="24075" y="7886"/>
                  </a:lnTo>
                  <a:cubicBezTo>
                    <a:pt x="24183" y="8037"/>
                    <a:pt x="24270" y="8177"/>
                    <a:pt x="24345" y="8274"/>
                  </a:cubicBezTo>
                  <a:lnTo>
                    <a:pt x="24562" y="8544"/>
                  </a:lnTo>
                  <a:cubicBezTo>
                    <a:pt x="24680" y="8696"/>
                    <a:pt x="24756" y="8793"/>
                    <a:pt x="24853" y="8890"/>
                  </a:cubicBezTo>
                  <a:cubicBezTo>
                    <a:pt x="24896" y="8942"/>
                    <a:pt x="24908" y="8957"/>
                    <a:pt x="24907" y="8957"/>
                  </a:cubicBezTo>
                  <a:cubicBezTo>
                    <a:pt x="24904" y="8957"/>
                    <a:pt x="24870" y="8922"/>
                    <a:pt x="24864" y="8922"/>
                  </a:cubicBezTo>
                  <a:lnTo>
                    <a:pt x="24864" y="8922"/>
                  </a:lnTo>
                  <a:lnTo>
                    <a:pt x="25198" y="9298"/>
                  </a:lnTo>
                  <a:lnTo>
                    <a:pt x="25198" y="9298"/>
                  </a:lnTo>
                  <a:lnTo>
                    <a:pt x="25058" y="9484"/>
                  </a:lnTo>
                  <a:lnTo>
                    <a:pt x="24896" y="9689"/>
                  </a:lnTo>
                  <a:cubicBezTo>
                    <a:pt x="24793" y="9812"/>
                    <a:pt x="24689" y="9926"/>
                    <a:pt x="24585" y="10047"/>
                  </a:cubicBezTo>
                  <a:lnTo>
                    <a:pt x="24585" y="10047"/>
                  </a:lnTo>
                  <a:cubicBezTo>
                    <a:pt x="24806" y="9810"/>
                    <a:pt x="25014" y="9565"/>
                    <a:pt x="25208" y="9310"/>
                  </a:cubicBezTo>
                  <a:lnTo>
                    <a:pt x="25208" y="9310"/>
                  </a:lnTo>
                  <a:lnTo>
                    <a:pt x="25220" y="9323"/>
                  </a:lnTo>
                  <a:lnTo>
                    <a:pt x="25220" y="9323"/>
                  </a:lnTo>
                  <a:cubicBezTo>
                    <a:pt x="24949" y="9695"/>
                    <a:pt x="24657" y="10037"/>
                    <a:pt x="24335" y="10359"/>
                  </a:cubicBezTo>
                  <a:cubicBezTo>
                    <a:pt x="24416" y="10273"/>
                    <a:pt x="24433" y="10250"/>
                    <a:pt x="24425" y="10250"/>
                  </a:cubicBezTo>
                  <a:cubicBezTo>
                    <a:pt x="24416" y="10250"/>
                    <a:pt x="24370" y="10286"/>
                    <a:pt x="24359" y="10286"/>
                  </a:cubicBezTo>
                  <a:cubicBezTo>
                    <a:pt x="24357" y="10286"/>
                    <a:pt x="24356" y="10285"/>
                    <a:pt x="24356" y="10283"/>
                  </a:cubicBezTo>
                  <a:cubicBezTo>
                    <a:pt x="24418" y="10221"/>
                    <a:pt x="24479" y="10159"/>
                    <a:pt x="24539" y="10096"/>
                  </a:cubicBezTo>
                  <a:lnTo>
                    <a:pt x="24539" y="10096"/>
                  </a:lnTo>
                  <a:cubicBezTo>
                    <a:pt x="24540" y="10097"/>
                    <a:pt x="24540" y="10098"/>
                    <a:pt x="24540" y="10100"/>
                  </a:cubicBezTo>
                  <a:cubicBezTo>
                    <a:pt x="24555" y="10082"/>
                    <a:pt x="24570" y="10064"/>
                    <a:pt x="24585" y="10047"/>
                  </a:cubicBezTo>
                  <a:lnTo>
                    <a:pt x="24585" y="10047"/>
                  </a:lnTo>
                  <a:cubicBezTo>
                    <a:pt x="24570" y="10063"/>
                    <a:pt x="24554" y="10079"/>
                    <a:pt x="24539" y="10096"/>
                  </a:cubicBezTo>
                  <a:lnTo>
                    <a:pt x="24539" y="10096"/>
                  </a:lnTo>
                  <a:cubicBezTo>
                    <a:pt x="24539" y="10095"/>
                    <a:pt x="24538" y="10094"/>
                    <a:pt x="24537" y="10094"/>
                  </a:cubicBezTo>
                  <a:cubicBezTo>
                    <a:pt x="24527" y="10094"/>
                    <a:pt x="24494" y="10133"/>
                    <a:pt x="24432" y="10186"/>
                  </a:cubicBezTo>
                  <a:cubicBezTo>
                    <a:pt x="24367" y="10251"/>
                    <a:pt x="24270" y="10348"/>
                    <a:pt x="24162" y="10445"/>
                  </a:cubicBezTo>
                  <a:cubicBezTo>
                    <a:pt x="24176" y="10435"/>
                    <a:pt x="24185" y="10430"/>
                    <a:pt x="24187" y="10430"/>
                  </a:cubicBezTo>
                  <a:cubicBezTo>
                    <a:pt x="24193" y="10430"/>
                    <a:pt x="24176" y="10449"/>
                    <a:pt x="24140" y="10478"/>
                  </a:cubicBezTo>
                  <a:cubicBezTo>
                    <a:pt x="24097" y="10532"/>
                    <a:pt x="24011" y="10618"/>
                    <a:pt x="23903" y="10715"/>
                  </a:cubicBezTo>
                  <a:cubicBezTo>
                    <a:pt x="23697" y="10899"/>
                    <a:pt x="23417" y="11126"/>
                    <a:pt x="23244" y="11266"/>
                  </a:cubicBezTo>
                  <a:cubicBezTo>
                    <a:pt x="23233" y="11266"/>
                    <a:pt x="23244" y="11255"/>
                    <a:pt x="23319" y="11201"/>
                  </a:cubicBezTo>
                  <a:lnTo>
                    <a:pt x="23460" y="11072"/>
                  </a:lnTo>
                  <a:lnTo>
                    <a:pt x="23708" y="10867"/>
                  </a:lnTo>
                  <a:lnTo>
                    <a:pt x="23708" y="10867"/>
                  </a:lnTo>
                  <a:cubicBezTo>
                    <a:pt x="23481" y="11050"/>
                    <a:pt x="23341" y="11169"/>
                    <a:pt x="23190" y="11299"/>
                  </a:cubicBezTo>
                  <a:cubicBezTo>
                    <a:pt x="23064" y="11408"/>
                    <a:pt x="22925" y="11510"/>
                    <a:pt x="22783" y="11606"/>
                  </a:cubicBezTo>
                  <a:lnTo>
                    <a:pt x="22783" y="11606"/>
                  </a:lnTo>
                  <a:cubicBezTo>
                    <a:pt x="22814" y="11585"/>
                    <a:pt x="22842" y="11565"/>
                    <a:pt x="22866" y="11547"/>
                  </a:cubicBezTo>
                  <a:lnTo>
                    <a:pt x="22866" y="11547"/>
                  </a:lnTo>
                  <a:cubicBezTo>
                    <a:pt x="22834" y="11568"/>
                    <a:pt x="22803" y="11592"/>
                    <a:pt x="22770" y="11615"/>
                  </a:cubicBezTo>
                  <a:lnTo>
                    <a:pt x="22770" y="11615"/>
                  </a:lnTo>
                  <a:cubicBezTo>
                    <a:pt x="22774" y="11612"/>
                    <a:pt x="22779" y="11609"/>
                    <a:pt x="22783" y="11606"/>
                  </a:cubicBezTo>
                  <a:lnTo>
                    <a:pt x="22783" y="11606"/>
                  </a:lnTo>
                  <a:cubicBezTo>
                    <a:pt x="22662" y="11693"/>
                    <a:pt x="22496" y="11806"/>
                    <a:pt x="22358" y="11893"/>
                  </a:cubicBezTo>
                  <a:cubicBezTo>
                    <a:pt x="22262" y="11957"/>
                    <a:pt x="22177" y="12006"/>
                    <a:pt x="22140" y="12026"/>
                  </a:cubicBezTo>
                  <a:lnTo>
                    <a:pt x="22140" y="12026"/>
                  </a:lnTo>
                  <a:cubicBezTo>
                    <a:pt x="21709" y="12290"/>
                    <a:pt x="21260" y="12527"/>
                    <a:pt x="20803" y="12746"/>
                  </a:cubicBezTo>
                  <a:cubicBezTo>
                    <a:pt x="20295" y="12984"/>
                    <a:pt x="19852" y="13156"/>
                    <a:pt x="19798" y="13189"/>
                  </a:cubicBezTo>
                  <a:cubicBezTo>
                    <a:pt x="19837" y="13160"/>
                    <a:pt x="19875" y="13131"/>
                    <a:pt x="19921" y="13110"/>
                  </a:cubicBezTo>
                  <a:lnTo>
                    <a:pt x="19921" y="13110"/>
                  </a:lnTo>
                  <a:cubicBezTo>
                    <a:pt x="19451" y="13312"/>
                    <a:pt x="18982" y="13493"/>
                    <a:pt x="18491" y="13642"/>
                  </a:cubicBezTo>
                  <a:cubicBezTo>
                    <a:pt x="18556" y="13621"/>
                    <a:pt x="18459" y="13621"/>
                    <a:pt x="18427" y="13610"/>
                  </a:cubicBezTo>
                  <a:cubicBezTo>
                    <a:pt x="18405" y="13610"/>
                    <a:pt x="18448" y="13588"/>
                    <a:pt x="18794" y="13480"/>
                  </a:cubicBezTo>
                  <a:lnTo>
                    <a:pt x="18794" y="13480"/>
                  </a:lnTo>
                  <a:cubicBezTo>
                    <a:pt x="18594" y="13533"/>
                    <a:pt x="18364" y="13596"/>
                    <a:pt x="17963" y="13689"/>
                  </a:cubicBezTo>
                  <a:lnTo>
                    <a:pt x="17963" y="13689"/>
                  </a:lnTo>
                  <a:cubicBezTo>
                    <a:pt x="18030" y="13674"/>
                    <a:pt x="18108" y="13664"/>
                    <a:pt x="18143" y="13664"/>
                  </a:cubicBezTo>
                  <a:cubicBezTo>
                    <a:pt x="18176" y="13664"/>
                    <a:pt x="18173" y="13673"/>
                    <a:pt x="18092" y="13696"/>
                  </a:cubicBezTo>
                  <a:cubicBezTo>
                    <a:pt x="17590" y="13770"/>
                    <a:pt x="17716" y="13762"/>
                    <a:pt x="17145" y="13840"/>
                  </a:cubicBezTo>
                  <a:lnTo>
                    <a:pt x="17145" y="13840"/>
                  </a:lnTo>
                  <a:cubicBezTo>
                    <a:pt x="17151" y="13839"/>
                    <a:pt x="17156" y="13839"/>
                    <a:pt x="17159" y="13839"/>
                  </a:cubicBezTo>
                  <a:cubicBezTo>
                    <a:pt x="17204" y="13839"/>
                    <a:pt x="17005" y="13888"/>
                    <a:pt x="16742" y="13923"/>
                  </a:cubicBezTo>
                  <a:cubicBezTo>
                    <a:pt x="16785" y="13912"/>
                    <a:pt x="16709" y="13902"/>
                    <a:pt x="16828" y="13880"/>
                  </a:cubicBezTo>
                  <a:lnTo>
                    <a:pt x="16828" y="13880"/>
                  </a:lnTo>
                  <a:cubicBezTo>
                    <a:pt x="16562" y="13923"/>
                    <a:pt x="16296" y="13976"/>
                    <a:pt x="16030" y="14019"/>
                  </a:cubicBezTo>
                  <a:lnTo>
                    <a:pt x="16030" y="14019"/>
                  </a:lnTo>
                  <a:cubicBezTo>
                    <a:pt x="16147" y="14000"/>
                    <a:pt x="16124" y="13992"/>
                    <a:pt x="16046" y="13992"/>
                  </a:cubicBezTo>
                  <a:cubicBezTo>
                    <a:pt x="16000" y="13992"/>
                    <a:pt x="15934" y="13995"/>
                    <a:pt x="15867" y="13999"/>
                  </a:cubicBezTo>
                  <a:cubicBezTo>
                    <a:pt x="15953" y="13999"/>
                    <a:pt x="15154" y="14064"/>
                    <a:pt x="14938" y="14085"/>
                  </a:cubicBezTo>
                  <a:lnTo>
                    <a:pt x="15283" y="14064"/>
                  </a:lnTo>
                  <a:lnTo>
                    <a:pt x="15283" y="14064"/>
                  </a:lnTo>
                  <a:cubicBezTo>
                    <a:pt x="14355" y="14139"/>
                    <a:pt x="14365" y="14172"/>
                    <a:pt x="13447" y="14247"/>
                  </a:cubicBezTo>
                  <a:cubicBezTo>
                    <a:pt x="13527" y="14239"/>
                    <a:pt x="13636" y="14214"/>
                    <a:pt x="13502" y="14214"/>
                  </a:cubicBezTo>
                  <a:cubicBezTo>
                    <a:pt x="13455" y="14214"/>
                    <a:pt x="13376" y="14217"/>
                    <a:pt x="13253" y="14226"/>
                  </a:cubicBezTo>
                  <a:lnTo>
                    <a:pt x="11492" y="14496"/>
                  </a:lnTo>
                  <a:lnTo>
                    <a:pt x="11341" y="14507"/>
                  </a:lnTo>
                  <a:cubicBezTo>
                    <a:pt x="11125" y="14539"/>
                    <a:pt x="10931" y="14582"/>
                    <a:pt x="10715" y="14615"/>
                  </a:cubicBezTo>
                  <a:cubicBezTo>
                    <a:pt x="10909" y="14571"/>
                    <a:pt x="11276" y="14496"/>
                    <a:pt x="11665" y="14420"/>
                  </a:cubicBezTo>
                  <a:cubicBezTo>
                    <a:pt x="12054" y="14355"/>
                    <a:pt x="12475" y="14291"/>
                    <a:pt x="12778" y="14258"/>
                  </a:cubicBezTo>
                  <a:lnTo>
                    <a:pt x="12778" y="14258"/>
                  </a:lnTo>
                  <a:cubicBezTo>
                    <a:pt x="12432" y="14280"/>
                    <a:pt x="12680" y="14258"/>
                    <a:pt x="12162" y="14312"/>
                  </a:cubicBezTo>
                  <a:cubicBezTo>
                    <a:pt x="12145" y="14313"/>
                    <a:pt x="12133" y="14314"/>
                    <a:pt x="12125" y="14314"/>
                  </a:cubicBezTo>
                  <a:cubicBezTo>
                    <a:pt x="12050" y="14314"/>
                    <a:pt x="12456" y="14267"/>
                    <a:pt x="12594" y="14247"/>
                  </a:cubicBezTo>
                  <a:lnTo>
                    <a:pt x="12594" y="14247"/>
                  </a:lnTo>
                  <a:cubicBezTo>
                    <a:pt x="12184" y="14291"/>
                    <a:pt x="11784" y="14334"/>
                    <a:pt x="11374" y="14388"/>
                  </a:cubicBezTo>
                  <a:cubicBezTo>
                    <a:pt x="11438" y="14388"/>
                    <a:pt x="10455" y="14550"/>
                    <a:pt x="10509" y="14561"/>
                  </a:cubicBezTo>
                  <a:cubicBezTo>
                    <a:pt x="10942" y="14474"/>
                    <a:pt x="11374" y="14399"/>
                    <a:pt x="11816" y="14345"/>
                  </a:cubicBezTo>
                  <a:lnTo>
                    <a:pt x="11816" y="14345"/>
                  </a:lnTo>
                  <a:cubicBezTo>
                    <a:pt x="11870" y="14355"/>
                    <a:pt x="11060" y="14474"/>
                    <a:pt x="10218" y="14658"/>
                  </a:cubicBezTo>
                  <a:cubicBezTo>
                    <a:pt x="10190" y="14662"/>
                    <a:pt x="10171" y="14664"/>
                    <a:pt x="10161" y="14664"/>
                  </a:cubicBezTo>
                  <a:cubicBezTo>
                    <a:pt x="10091" y="14664"/>
                    <a:pt x="10366" y="14582"/>
                    <a:pt x="10347" y="14582"/>
                  </a:cubicBezTo>
                  <a:cubicBezTo>
                    <a:pt x="10266" y="14598"/>
                    <a:pt x="9856" y="14700"/>
                    <a:pt x="9625" y="14763"/>
                  </a:cubicBezTo>
                  <a:lnTo>
                    <a:pt x="9625" y="14763"/>
                  </a:lnTo>
                  <a:cubicBezTo>
                    <a:pt x="9693" y="14742"/>
                    <a:pt x="9761" y="14720"/>
                    <a:pt x="9829" y="14701"/>
                  </a:cubicBezTo>
                  <a:lnTo>
                    <a:pt x="9829" y="14701"/>
                  </a:lnTo>
                  <a:cubicBezTo>
                    <a:pt x="9591" y="14755"/>
                    <a:pt x="9408" y="14831"/>
                    <a:pt x="9203" y="14885"/>
                  </a:cubicBezTo>
                  <a:cubicBezTo>
                    <a:pt x="9008" y="14949"/>
                    <a:pt x="8803" y="15014"/>
                    <a:pt x="8522" y="15111"/>
                  </a:cubicBezTo>
                  <a:cubicBezTo>
                    <a:pt x="8338" y="15187"/>
                    <a:pt x="7950" y="15306"/>
                    <a:pt x="7928" y="15327"/>
                  </a:cubicBezTo>
                  <a:cubicBezTo>
                    <a:pt x="8059" y="15287"/>
                    <a:pt x="8149" y="15269"/>
                    <a:pt x="8194" y="15269"/>
                  </a:cubicBezTo>
                  <a:cubicBezTo>
                    <a:pt x="8257" y="15269"/>
                    <a:pt x="8235" y="15303"/>
                    <a:pt x="8122" y="15360"/>
                  </a:cubicBezTo>
                  <a:lnTo>
                    <a:pt x="7939" y="15425"/>
                  </a:lnTo>
                  <a:lnTo>
                    <a:pt x="7593" y="15587"/>
                  </a:lnTo>
                  <a:cubicBezTo>
                    <a:pt x="7334" y="15695"/>
                    <a:pt x="7053" y="15813"/>
                    <a:pt x="6967" y="15878"/>
                  </a:cubicBezTo>
                  <a:cubicBezTo>
                    <a:pt x="6923" y="15897"/>
                    <a:pt x="6901" y="15905"/>
                    <a:pt x="6894" y="15905"/>
                  </a:cubicBezTo>
                  <a:cubicBezTo>
                    <a:pt x="6878" y="15905"/>
                    <a:pt x="6955" y="15856"/>
                    <a:pt x="7032" y="15803"/>
                  </a:cubicBezTo>
                  <a:cubicBezTo>
                    <a:pt x="7111" y="15755"/>
                    <a:pt x="7197" y="15707"/>
                    <a:pt x="7184" y="15707"/>
                  </a:cubicBezTo>
                  <a:cubicBezTo>
                    <a:pt x="7180" y="15707"/>
                    <a:pt x="7163" y="15713"/>
                    <a:pt x="7129" y="15727"/>
                  </a:cubicBezTo>
                  <a:lnTo>
                    <a:pt x="6891" y="15857"/>
                  </a:lnTo>
                  <a:cubicBezTo>
                    <a:pt x="6783" y="15911"/>
                    <a:pt x="6675" y="15965"/>
                    <a:pt x="6567" y="16029"/>
                  </a:cubicBezTo>
                  <a:cubicBezTo>
                    <a:pt x="6535" y="16061"/>
                    <a:pt x="6338" y="16165"/>
                    <a:pt x="6228" y="16241"/>
                  </a:cubicBezTo>
                  <a:lnTo>
                    <a:pt x="6228" y="16241"/>
                  </a:lnTo>
                  <a:cubicBezTo>
                    <a:pt x="6281" y="16210"/>
                    <a:pt x="6334" y="16180"/>
                    <a:pt x="6384" y="16159"/>
                  </a:cubicBezTo>
                  <a:lnTo>
                    <a:pt x="6384" y="16159"/>
                  </a:lnTo>
                  <a:cubicBezTo>
                    <a:pt x="6308" y="16202"/>
                    <a:pt x="6232" y="16245"/>
                    <a:pt x="6157" y="16299"/>
                  </a:cubicBezTo>
                  <a:lnTo>
                    <a:pt x="5995" y="16408"/>
                  </a:lnTo>
                  <a:lnTo>
                    <a:pt x="5554" y="16698"/>
                  </a:lnTo>
                  <a:lnTo>
                    <a:pt x="5554" y="16698"/>
                  </a:lnTo>
                  <a:cubicBezTo>
                    <a:pt x="5565" y="16690"/>
                    <a:pt x="5572" y="16687"/>
                    <a:pt x="5575" y="16687"/>
                  </a:cubicBezTo>
                  <a:cubicBezTo>
                    <a:pt x="5580" y="16687"/>
                    <a:pt x="5572" y="16697"/>
                    <a:pt x="5552" y="16710"/>
                  </a:cubicBezTo>
                  <a:cubicBezTo>
                    <a:pt x="5519" y="16742"/>
                    <a:pt x="5455" y="16786"/>
                    <a:pt x="5379" y="16850"/>
                  </a:cubicBezTo>
                  <a:cubicBezTo>
                    <a:pt x="5239" y="16969"/>
                    <a:pt x="5023" y="17142"/>
                    <a:pt x="4850" y="17282"/>
                  </a:cubicBezTo>
                  <a:cubicBezTo>
                    <a:pt x="4853" y="17279"/>
                    <a:pt x="4854" y="17278"/>
                    <a:pt x="4853" y="17278"/>
                  </a:cubicBezTo>
                  <a:lnTo>
                    <a:pt x="4853" y="17278"/>
                  </a:lnTo>
                  <a:cubicBezTo>
                    <a:pt x="4848" y="17278"/>
                    <a:pt x="4779" y="17329"/>
                    <a:pt x="4742" y="17347"/>
                  </a:cubicBezTo>
                  <a:cubicBezTo>
                    <a:pt x="4169" y="17833"/>
                    <a:pt x="3629" y="18352"/>
                    <a:pt x="3132" y="18924"/>
                  </a:cubicBezTo>
                  <a:cubicBezTo>
                    <a:pt x="3088" y="18968"/>
                    <a:pt x="2899" y="19187"/>
                    <a:pt x="2891" y="19187"/>
                  </a:cubicBezTo>
                  <a:cubicBezTo>
                    <a:pt x="2890" y="19187"/>
                    <a:pt x="2897" y="19176"/>
                    <a:pt x="2916" y="19151"/>
                  </a:cubicBezTo>
                  <a:lnTo>
                    <a:pt x="2916" y="19151"/>
                  </a:lnTo>
                  <a:cubicBezTo>
                    <a:pt x="2841" y="19248"/>
                    <a:pt x="2765" y="19335"/>
                    <a:pt x="2614" y="19551"/>
                  </a:cubicBezTo>
                  <a:cubicBezTo>
                    <a:pt x="2554" y="19627"/>
                    <a:pt x="2529" y="19657"/>
                    <a:pt x="2528" y="19657"/>
                  </a:cubicBezTo>
                  <a:cubicBezTo>
                    <a:pt x="2522" y="19657"/>
                    <a:pt x="2778" y="19313"/>
                    <a:pt x="2768" y="19313"/>
                  </a:cubicBezTo>
                  <a:lnTo>
                    <a:pt x="2768" y="19313"/>
                  </a:lnTo>
                  <a:cubicBezTo>
                    <a:pt x="2766" y="19313"/>
                    <a:pt x="2749" y="19332"/>
                    <a:pt x="2711" y="19378"/>
                  </a:cubicBezTo>
                  <a:cubicBezTo>
                    <a:pt x="2711" y="19389"/>
                    <a:pt x="2614" y="19529"/>
                    <a:pt x="2484" y="19702"/>
                  </a:cubicBezTo>
                  <a:lnTo>
                    <a:pt x="2290" y="19972"/>
                  </a:lnTo>
                  <a:lnTo>
                    <a:pt x="2193" y="20101"/>
                  </a:lnTo>
                  <a:lnTo>
                    <a:pt x="2117" y="20242"/>
                  </a:lnTo>
                  <a:cubicBezTo>
                    <a:pt x="2139" y="20220"/>
                    <a:pt x="2171" y="20166"/>
                    <a:pt x="2225" y="20091"/>
                  </a:cubicBezTo>
                  <a:lnTo>
                    <a:pt x="2420" y="19821"/>
                  </a:lnTo>
                  <a:lnTo>
                    <a:pt x="2646" y="19507"/>
                  </a:lnTo>
                  <a:lnTo>
                    <a:pt x="2754" y="19367"/>
                  </a:lnTo>
                  <a:lnTo>
                    <a:pt x="2852" y="19237"/>
                  </a:lnTo>
                  <a:lnTo>
                    <a:pt x="2852" y="19237"/>
                  </a:lnTo>
                  <a:cubicBezTo>
                    <a:pt x="2852" y="19237"/>
                    <a:pt x="2830" y="19281"/>
                    <a:pt x="2787" y="19335"/>
                  </a:cubicBezTo>
                  <a:lnTo>
                    <a:pt x="2603" y="19605"/>
                  </a:lnTo>
                  <a:cubicBezTo>
                    <a:pt x="2452" y="19831"/>
                    <a:pt x="2225" y="20145"/>
                    <a:pt x="1998" y="20523"/>
                  </a:cubicBezTo>
                  <a:cubicBezTo>
                    <a:pt x="1807" y="20828"/>
                    <a:pt x="1765" y="20891"/>
                    <a:pt x="1762" y="20891"/>
                  </a:cubicBezTo>
                  <a:cubicBezTo>
                    <a:pt x="1760" y="20891"/>
                    <a:pt x="1776" y="20860"/>
                    <a:pt x="1774" y="20860"/>
                  </a:cubicBezTo>
                  <a:lnTo>
                    <a:pt x="1774" y="20860"/>
                  </a:lnTo>
                  <a:cubicBezTo>
                    <a:pt x="1774" y="20860"/>
                    <a:pt x="1770" y="20865"/>
                    <a:pt x="1761" y="20879"/>
                  </a:cubicBezTo>
                  <a:cubicBezTo>
                    <a:pt x="1588" y="21171"/>
                    <a:pt x="1491" y="21387"/>
                    <a:pt x="1404" y="21549"/>
                  </a:cubicBezTo>
                  <a:lnTo>
                    <a:pt x="1285" y="21765"/>
                  </a:lnTo>
                  <a:lnTo>
                    <a:pt x="1210" y="21948"/>
                  </a:lnTo>
                  <a:cubicBezTo>
                    <a:pt x="1167" y="22067"/>
                    <a:pt x="1113" y="22175"/>
                    <a:pt x="1059" y="22316"/>
                  </a:cubicBezTo>
                  <a:cubicBezTo>
                    <a:pt x="994" y="22467"/>
                    <a:pt x="907" y="22640"/>
                    <a:pt x="810" y="22899"/>
                  </a:cubicBezTo>
                  <a:cubicBezTo>
                    <a:pt x="753" y="23040"/>
                    <a:pt x="732" y="23083"/>
                    <a:pt x="727" y="23083"/>
                  </a:cubicBezTo>
                  <a:cubicBezTo>
                    <a:pt x="720" y="23083"/>
                    <a:pt x="749" y="22983"/>
                    <a:pt x="743" y="22983"/>
                  </a:cubicBezTo>
                  <a:lnTo>
                    <a:pt x="743" y="22983"/>
                  </a:lnTo>
                  <a:cubicBezTo>
                    <a:pt x="742" y="22983"/>
                    <a:pt x="739" y="22987"/>
                    <a:pt x="735" y="22996"/>
                  </a:cubicBezTo>
                  <a:cubicBezTo>
                    <a:pt x="789" y="22856"/>
                    <a:pt x="832" y="22737"/>
                    <a:pt x="875" y="22629"/>
                  </a:cubicBezTo>
                  <a:cubicBezTo>
                    <a:pt x="918" y="22521"/>
                    <a:pt x="961" y="22424"/>
                    <a:pt x="1005" y="22337"/>
                  </a:cubicBezTo>
                  <a:lnTo>
                    <a:pt x="1075" y="22187"/>
                  </a:lnTo>
                  <a:lnTo>
                    <a:pt x="1075" y="22187"/>
                  </a:lnTo>
                  <a:cubicBezTo>
                    <a:pt x="1066" y="22212"/>
                    <a:pt x="1057" y="22236"/>
                    <a:pt x="1048" y="22262"/>
                  </a:cubicBezTo>
                  <a:lnTo>
                    <a:pt x="1242" y="21830"/>
                  </a:lnTo>
                  <a:lnTo>
                    <a:pt x="1075" y="22187"/>
                  </a:lnTo>
                  <a:lnTo>
                    <a:pt x="1075" y="22187"/>
                  </a:lnTo>
                  <a:cubicBezTo>
                    <a:pt x="1158" y="21967"/>
                    <a:pt x="1265" y="21763"/>
                    <a:pt x="1372" y="21560"/>
                  </a:cubicBezTo>
                  <a:lnTo>
                    <a:pt x="1372" y="21560"/>
                  </a:lnTo>
                  <a:lnTo>
                    <a:pt x="1275" y="21732"/>
                  </a:lnTo>
                  <a:cubicBezTo>
                    <a:pt x="1231" y="21808"/>
                    <a:pt x="1188" y="21905"/>
                    <a:pt x="1134" y="22024"/>
                  </a:cubicBezTo>
                  <a:cubicBezTo>
                    <a:pt x="1080" y="22132"/>
                    <a:pt x="1026" y="22262"/>
                    <a:pt x="972" y="22391"/>
                  </a:cubicBezTo>
                  <a:cubicBezTo>
                    <a:pt x="940" y="22456"/>
                    <a:pt x="907" y="22521"/>
                    <a:pt x="875" y="22596"/>
                  </a:cubicBezTo>
                  <a:cubicBezTo>
                    <a:pt x="843" y="22661"/>
                    <a:pt x="821" y="22737"/>
                    <a:pt x="799" y="22812"/>
                  </a:cubicBezTo>
                  <a:cubicBezTo>
                    <a:pt x="562" y="23396"/>
                    <a:pt x="378" y="24001"/>
                    <a:pt x="238" y="24616"/>
                  </a:cubicBezTo>
                  <a:cubicBezTo>
                    <a:pt x="211" y="24759"/>
                    <a:pt x="170" y="24997"/>
                    <a:pt x="174" y="24997"/>
                  </a:cubicBezTo>
                  <a:cubicBezTo>
                    <a:pt x="175" y="24997"/>
                    <a:pt x="178" y="24986"/>
                    <a:pt x="184" y="24962"/>
                  </a:cubicBezTo>
                  <a:lnTo>
                    <a:pt x="249" y="24638"/>
                  </a:lnTo>
                  <a:cubicBezTo>
                    <a:pt x="259" y="24596"/>
                    <a:pt x="265" y="24578"/>
                    <a:pt x="267" y="24578"/>
                  </a:cubicBezTo>
                  <a:lnTo>
                    <a:pt x="267" y="24578"/>
                  </a:lnTo>
                  <a:cubicBezTo>
                    <a:pt x="275" y="24578"/>
                    <a:pt x="201" y="24947"/>
                    <a:pt x="203" y="24947"/>
                  </a:cubicBezTo>
                  <a:cubicBezTo>
                    <a:pt x="204" y="24947"/>
                    <a:pt x="211" y="24918"/>
                    <a:pt x="227" y="24843"/>
                  </a:cubicBezTo>
                  <a:lnTo>
                    <a:pt x="227" y="24843"/>
                  </a:lnTo>
                  <a:cubicBezTo>
                    <a:pt x="130" y="25340"/>
                    <a:pt x="65" y="25848"/>
                    <a:pt x="33" y="26355"/>
                  </a:cubicBezTo>
                  <a:cubicBezTo>
                    <a:pt x="33" y="26386"/>
                    <a:pt x="23" y="26426"/>
                    <a:pt x="13" y="26457"/>
                  </a:cubicBezTo>
                  <a:lnTo>
                    <a:pt x="13" y="26457"/>
                  </a:lnTo>
                  <a:cubicBezTo>
                    <a:pt x="15" y="26420"/>
                    <a:pt x="17" y="26383"/>
                    <a:pt x="20" y="26347"/>
                  </a:cubicBezTo>
                  <a:lnTo>
                    <a:pt x="20" y="26347"/>
                  </a:lnTo>
                  <a:cubicBezTo>
                    <a:pt x="15" y="26413"/>
                    <a:pt x="11" y="26460"/>
                    <a:pt x="11" y="26463"/>
                  </a:cubicBezTo>
                  <a:cubicBezTo>
                    <a:pt x="12" y="26461"/>
                    <a:pt x="12" y="26459"/>
                    <a:pt x="13" y="26457"/>
                  </a:cubicBezTo>
                  <a:lnTo>
                    <a:pt x="13" y="26457"/>
                  </a:lnTo>
                  <a:cubicBezTo>
                    <a:pt x="12" y="26470"/>
                    <a:pt x="12" y="26483"/>
                    <a:pt x="11" y="26496"/>
                  </a:cubicBezTo>
                  <a:cubicBezTo>
                    <a:pt x="0" y="26701"/>
                    <a:pt x="0" y="26906"/>
                    <a:pt x="11" y="27111"/>
                  </a:cubicBezTo>
                  <a:lnTo>
                    <a:pt x="11" y="26679"/>
                  </a:lnTo>
                  <a:cubicBezTo>
                    <a:pt x="11" y="27187"/>
                    <a:pt x="65" y="27684"/>
                    <a:pt x="173" y="28181"/>
                  </a:cubicBezTo>
                  <a:cubicBezTo>
                    <a:pt x="151" y="28062"/>
                    <a:pt x="151" y="28029"/>
                    <a:pt x="141" y="27975"/>
                  </a:cubicBezTo>
                  <a:cubicBezTo>
                    <a:pt x="122" y="27892"/>
                    <a:pt x="111" y="27808"/>
                    <a:pt x="109" y="27718"/>
                  </a:cubicBezTo>
                  <a:lnTo>
                    <a:pt x="109" y="27718"/>
                  </a:lnTo>
                  <a:cubicBezTo>
                    <a:pt x="109" y="27719"/>
                    <a:pt x="108" y="27719"/>
                    <a:pt x="108" y="27719"/>
                  </a:cubicBezTo>
                  <a:cubicBezTo>
                    <a:pt x="100" y="27719"/>
                    <a:pt x="61" y="27442"/>
                    <a:pt x="43" y="27187"/>
                  </a:cubicBezTo>
                  <a:cubicBezTo>
                    <a:pt x="36" y="26952"/>
                    <a:pt x="39" y="26735"/>
                    <a:pt x="33" y="26735"/>
                  </a:cubicBezTo>
                  <a:cubicBezTo>
                    <a:pt x="31" y="26735"/>
                    <a:pt x="28" y="26767"/>
                    <a:pt x="22" y="26841"/>
                  </a:cubicBezTo>
                  <a:cubicBezTo>
                    <a:pt x="32" y="26446"/>
                    <a:pt x="75" y="26050"/>
                    <a:pt x="128" y="25665"/>
                  </a:cubicBezTo>
                  <a:lnTo>
                    <a:pt x="128" y="25665"/>
                  </a:lnTo>
                  <a:cubicBezTo>
                    <a:pt x="126" y="25676"/>
                    <a:pt x="123" y="25691"/>
                    <a:pt x="122" y="25691"/>
                  </a:cubicBezTo>
                  <a:cubicBezTo>
                    <a:pt x="120" y="25691"/>
                    <a:pt x="125" y="25634"/>
                    <a:pt x="162" y="25383"/>
                  </a:cubicBezTo>
                  <a:cubicBezTo>
                    <a:pt x="162" y="25371"/>
                    <a:pt x="162" y="25352"/>
                    <a:pt x="164" y="25332"/>
                  </a:cubicBezTo>
                  <a:lnTo>
                    <a:pt x="164" y="25332"/>
                  </a:lnTo>
                  <a:cubicBezTo>
                    <a:pt x="148" y="25418"/>
                    <a:pt x="139" y="25485"/>
                    <a:pt x="130" y="25513"/>
                  </a:cubicBezTo>
                  <a:cubicBezTo>
                    <a:pt x="130" y="25459"/>
                    <a:pt x="141" y="25372"/>
                    <a:pt x="162" y="25264"/>
                  </a:cubicBezTo>
                  <a:cubicBezTo>
                    <a:pt x="184" y="25167"/>
                    <a:pt x="205" y="25048"/>
                    <a:pt x="227" y="24929"/>
                  </a:cubicBezTo>
                  <a:cubicBezTo>
                    <a:pt x="270" y="24703"/>
                    <a:pt x="313" y="24465"/>
                    <a:pt x="346" y="24346"/>
                  </a:cubicBezTo>
                  <a:cubicBezTo>
                    <a:pt x="348" y="24339"/>
                    <a:pt x="350" y="24333"/>
                    <a:pt x="351" y="24327"/>
                  </a:cubicBezTo>
                  <a:lnTo>
                    <a:pt x="351" y="24327"/>
                  </a:lnTo>
                  <a:cubicBezTo>
                    <a:pt x="348" y="24339"/>
                    <a:pt x="346" y="24347"/>
                    <a:pt x="346" y="24347"/>
                  </a:cubicBezTo>
                  <a:cubicBezTo>
                    <a:pt x="346" y="24347"/>
                    <a:pt x="349" y="24338"/>
                    <a:pt x="357" y="24314"/>
                  </a:cubicBezTo>
                  <a:lnTo>
                    <a:pt x="454" y="23957"/>
                  </a:lnTo>
                  <a:cubicBezTo>
                    <a:pt x="468" y="23935"/>
                    <a:pt x="563" y="23628"/>
                    <a:pt x="568" y="23628"/>
                  </a:cubicBezTo>
                  <a:lnTo>
                    <a:pt x="568" y="23628"/>
                  </a:lnTo>
                  <a:cubicBezTo>
                    <a:pt x="570" y="23628"/>
                    <a:pt x="552" y="23696"/>
                    <a:pt x="497" y="23893"/>
                  </a:cubicBezTo>
                  <a:cubicBezTo>
                    <a:pt x="531" y="23776"/>
                    <a:pt x="561" y="23660"/>
                    <a:pt x="597" y="23547"/>
                  </a:cubicBezTo>
                  <a:lnTo>
                    <a:pt x="605" y="23547"/>
                  </a:lnTo>
                  <a:cubicBezTo>
                    <a:pt x="593" y="23584"/>
                    <a:pt x="591" y="23596"/>
                    <a:pt x="594" y="23596"/>
                  </a:cubicBezTo>
                  <a:cubicBezTo>
                    <a:pt x="596" y="23596"/>
                    <a:pt x="600" y="23589"/>
                    <a:pt x="605" y="23579"/>
                  </a:cubicBezTo>
                  <a:cubicBezTo>
                    <a:pt x="637" y="23461"/>
                    <a:pt x="670" y="23342"/>
                    <a:pt x="724" y="23234"/>
                  </a:cubicBezTo>
                  <a:lnTo>
                    <a:pt x="724" y="23234"/>
                  </a:lnTo>
                  <a:cubicBezTo>
                    <a:pt x="713" y="23251"/>
                    <a:pt x="702" y="23272"/>
                    <a:pt x="691" y="23297"/>
                  </a:cubicBezTo>
                  <a:lnTo>
                    <a:pt x="691" y="23297"/>
                  </a:lnTo>
                  <a:cubicBezTo>
                    <a:pt x="735" y="23179"/>
                    <a:pt x="783" y="23047"/>
                    <a:pt x="832" y="22915"/>
                  </a:cubicBezTo>
                  <a:lnTo>
                    <a:pt x="832" y="22915"/>
                  </a:lnTo>
                  <a:lnTo>
                    <a:pt x="832" y="22931"/>
                  </a:lnTo>
                  <a:cubicBezTo>
                    <a:pt x="874" y="22817"/>
                    <a:pt x="903" y="22736"/>
                    <a:pt x="901" y="22736"/>
                  </a:cubicBezTo>
                  <a:lnTo>
                    <a:pt x="901" y="22736"/>
                  </a:lnTo>
                  <a:cubicBezTo>
                    <a:pt x="901" y="22736"/>
                    <a:pt x="900" y="22737"/>
                    <a:pt x="898" y="22742"/>
                  </a:cubicBezTo>
                  <a:lnTo>
                    <a:pt x="898" y="22742"/>
                  </a:lnTo>
                  <a:cubicBezTo>
                    <a:pt x="956" y="22592"/>
                    <a:pt x="1015" y="22453"/>
                    <a:pt x="1069" y="22348"/>
                  </a:cubicBezTo>
                  <a:cubicBezTo>
                    <a:pt x="1173" y="22156"/>
                    <a:pt x="1272" y="21905"/>
                    <a:pt x="1280" y="21875"/>
                  </a:cubicBezTo>
                  <a:lnTo>
                    <a:pt x="1280" y="21875"/>
                  </a:lnTo>
                  <a:cubicBezTo>
                    <a:pt x="1331" y="21764"/>
                    <a:pt x="1393" y="21647"/>
                    <a:pt x="1447" y="21538"/>
                  </a:cubicBezTo>
                  <a:lnTo>
                    <a:pt x="1663" y="21138"/>
                  </a:lnTo>
                  <a:cubicBezTo>
                    <a:pt x="1761" y="20944"/>
                    <a:pt x="1890" y="20760"/>
                    <a:pt x="2009" y="20566"/>
                  </a:cubicBezTo>
                  <a:cubicBezTo>
                    <a:pt x="2128" y="20371"/>
                    <a:pt x="2247" y="20177"/>
                    <a:pt x="2387" y="19993"/>
                  </a:cubicBezTo>
                  <a:lnTo>
                    <a:pt x="2819" y="19410"/>
                  </a:lnTo>
                  <a:cubicBezTo>
                    <a:pt x="2970" y="19227"/>
                    <a:pt x="3132" y="19043"/>
                    <a:pt x="3305" y="18849"/>
                  </a:cubicBezTo>
                  <a:cubicBezTo>
                    <a:pt x="3402" y="18730"/>
                    <a:pt x="3510" y="18611"/>
                    <a:pt x="3618" y="18503"/>
                  </a:cubicBezTo>
                  <a:lnTo>
                    <a:pt x="4061" y="18049"/>
                  </a:lnTo>
                  <a:cubicBezTo>
                    <a:pt x="4083" y="18028"/>
                    <a:pt x="4115" y="18017"/>
                    <a:pt x="4137" y="17995"/>
                  </a:cubicBezTo>
                  <a:lnTo>
                    <a:pt x="4688" y="17509"/>
                  </a:lnTo>
                  <a:cubicBezTo>
                    <a:pt x="4785" y="17423"/>
                    <a:pt x="4882" y="17347"/>
                    <a:pt x="4958" y="17282"/>
                  </a:cubicBezTo>
                  <a:cubicBezTo>
                    <a:pt x="5033" y="17228"/>
                    <a:pt x="5098" y="17174"/>
                    <a:pt x="5131" y="17153"/>
                  </a:cubicBezTo>
                  <a:cubicBezTo>
                    <a:pt x="5217" y="17099"/>
                    <a:pt x="5347" y="16991"/>
                    <a:pt x="5509" y="16872"/>
                  </a:cubicBezTo>
                  <a:lnTo>
                    <a:pt x="6081" y="16494"/>
                  </a:lnTo>
                  <a:cubicBezTo>
                    <a:pt x="6286" y="16343"/>
                    <a:pt x="6513" y="16224"/>
                    <a:pt x="6718" y="16105"/>
                  </a:cubicBezTo>
                  <a:cubicBezTo>
                    <a:pt x="6924" y="15997"/>
                    <a:pt x="7107" y="15878"/>
                    <a:pt x="7258" y="15813"/>
                  </a:cubicBezTo>
                  <a:lnTo>
                    <a:pt x="7269" y="15792"/>
                  </a:lnTo>
                  <a:lnTo>
                    <a:pt x="7906" y="15489"/>
                  </a:lnTo>
                  <a:cubicBezTo>
                    <a:pt x="8122" y="15392"/>
                    <a:pt x="8360" y="15306"/>
                    <a:pt x="8630" y="15198"/>
                  </a:cubicBezTo>
                  <a:lnTo>
                    <a:pt x="8619" y="15198"/>
                  </a:lnTo>
                  <a:cubicBezTo>
                    <a:pt x="8900" y="15090"/>
                    <a:pt x="9192" y="14993"/>
                    <a:pt x="9483" y="14928"/>
                  </a:cubicBezTo>
                  <a:lnTo>
                    <a:pt x="9753" y="14852"/>
                  </a:lnTo>
                  <a:lnTo>
                    <a:pt x="10023" y="14787"/>
                  </a:lnTo>
                  <a:cubicBezTo>
                    <a:pt x="10089" y="14772"/>
                    <a:pt x="10156" y="14757"/>
                    <a:pt x="10223" y="14742"/>
                  </a:cubicBezTo>
                  <a:lnTo>
                    <a:pt x="10223" y="14742"/>
                  </a:lnTo>
                  <a:cubicBezTo>
                    <a:pt x="10217" y="14743"/>
                    <a:pt x="10212" y="14743"/>
                    <a:pt x="10207" y="14744"/>
                  </a:cubicBezTo>
                  <a:cubicBezTo>
                    <a:pt x="10222" y="14741"/>
                    <a:pt x="10238" y="14738"/>
                    <a:pt x="10253" y="14735"/>
                  </a:cubicBezTo>
                  <a:lnTo>
                    <a:pt x="10253" y="14735"/>
                  </a:lnTo>
                  <a:cubicBezTo>
                    <a:pt x="10365" y="14711"/>
                    <a:pt x="10477" y="14688"/>
                    <a:pt x="10585" y="14669"/>
                  </a:cubicBezTo>
                  <a:lnTo>
                    <a:pt x="10585" y="14669"/>
                  </a:lnTo>
                  <a:cubicBezTo>
                    <a:pt x="10572" y="14672"/>
                    <a:pt x="10547" y="14678"/>
                    <a:pt x="10513" y="14685"/>
                  </a:cubicBezTo>
                  <a:lnTo>
                    <a:pt x="10513" y="14685"/>
                  </a:lnTo>
                  <a:cubicBezTo>
                    <a:pt x="11333" y="14532"/>
                    <a:pt x="12168" y="14423"/>
                    <a:pt x="12994" y="14355"/>
                  </a:cubicBezTo>
                  <a:cubicBezTo>
                    <a:pt x="13210" y="14323"/>
                    <a:pt x="13361" y="14312"/>
                    <a:pt x="13512" y="14312"/>
                  </a:cubicBezTo>
                  <a:lnTo>
                    <a:pt x="13458" y="14312"/>
                  </a:lnTo>
                  <a:lnTo>
                    <a:pt x="13545" y="14301"/>
                  </a:lnTo>
                  <a:lnTo>
                    <a:pt x="13614" y="14299"/>
                  </a:lnTo>
                  <a:lnTo>
                    <a:pt x="13614" y="14299"/>
                  </a:lnTo>
                  <a:lnTo>
                    <a:pt x="14247" y="14237"/>
                  </a:lnTo>
                  <a:lnTo>
                    <a:pt x="14409" y="14237"/>
                  </a:lnTo>
                  <a:cubicBezTo>
                    <a:pt x="14646" y="14226"/>
                    <a:pt x="14592" y="14215"/>
                    <a:pt x="14463" y="14215"/>
                  </a:cubicBezTo>
                  <a:lnTo>
                    <a:pt x="14787" y="14183"/>
                  </a:lnTo>
                  <a:cubicBezTo>
                    <a:pt x="14981" y="14183"/>
                    <a:pt x="15424" y="14129"/>
                    <a:pt x="15683" y="14129"/>
                  </a:cubicBezTo>
                  <a:cubicBezTo>
                    <a:pt x="15770" y="14107"/>
                    <a:pt x="16072" y="14085"/>
                    <a:pt x="16374" y="14042"/>
                  </a:cubicBezTo>
                  <a:cubicBezTo>
                    <a:pt x="16644" y="14004"/>
                    <a:pt x="16905" y="13965"/>
                    <a:pt x="17005" y="13942"/>
                  </a:cubicBezTo>
                  <a:lnTo>
                    <a:pt x="17005" y="13942"/>
                  </a:lnTo>
                  <a:cubicBezTo>
                    <a:pt x="17266" y="13910"/>
                    <a:pt x="17527" y="13868"/>
                    <a:pt x="17757" y="13815"/>
                  </a:cubicBezTo>
                  <a:lnTo>
                    <a:pt x="17865" y="13815"/>
                  </a:lnTo>
                  <a:lnTo>
                    <a:pt x="18157" y="13740"/>
                  </a:lnTo>
                  <a:lnTo>
                    <a:pt x="18448" y="13664"/>
                  </a:lnTo>
                  <a:cubicBezTo>
                    <a:pt x="18640" y="13616"/>
                    <a:pt x="18772" y="13585"/>
                    <a:pt x="18792" y="13585"/>
                  </a:cubicBezTo>
                  <a:cubicBezTo>
                    <a:pt x="18809" y="13585"/>
                    <a:pt x="18753" y="13605"/>
                    <a:pt x="18599" y="13653"/>
                  </a:cubicBezTo>
                  <a:lnTo>
                    <a:pt x="19064" y="13513"/>
                  </a:lnTo>
                  <a:lnTo>
                    <a:pt x="19334" y="13426"/>
                  </a:lnTo>
                  <a:cubicBezTo>
                    <a:pt x="19485" y="13383"/>
                    <a:pt x="19625" y="13329"/>
                    <a:pt x="19960" y="13189"/>
                  </a:cubicBezTo>
                  <a:lnTo>
                    <a:pt x="19960" y="13189"/>
                  </a:lnTo>
                  <a:lnTo>
                    <a:pt x="19928" y="13210"/>
                  </a:lnTo>
                  <a:lnTo>
                    <a:pt x="19928" y="13210"/>
                  </a:lnTo>
                  <a:lnTo>
                    <a:pt x="20360" y="13038"/>
                  </a:lnTo>
                  <a:cubicBezTo>
                    <a:pt x="20500" y="12973"/>
                    <a:pt x="20630" y="12919"/>
                    <a:pt x="20706" y="12886"/>
                  </a:cubicBezTo>
                  <a:cubicBezTo>
                    <a:pt x="21278" y="12638"/>
                    <a:pt x="21829" y="12346"/>
                    <a:pt x="22347" y="12012"/>
                  </a:cubicBezTo>
                  <a:cubicBezTo>
                    <a:pt x="23071" y="11558"/>
                    <a:pt x="23741" y="11029"/>
                    <a:pt x="24356" y="10435"/>
                  </a:cubicBezTo>
                  <a:lnTo>
                    <a:pt x="24356" y="10435"/>
                  </a:lnTo>
                  <a:cubicBezTo>
                    <a:pt x="24329" y="10459"/>
                    <a:pt x="24316" y="10470"/>
                    <a:pt x="24315" y="10470"/>
                  </a:cubicBezTo>
                  <a:cubicBezTo>
                    <a:pt x="24311" y="10470"/>
                    <a:pt x="24408" y="10375"/>
                    <a:pt x="24529" y="10262"/>
                  </a:cubicBezTo>
                  <a:cubicBezTo>
                    <a:pt x="24659" y="10143"/>
                    <a:pt x="24767" y="10013"/>
                    <a:pt x="24875" y="9884"/>
                  </a:cubicBezTo>
                  <a:cubicBezTo>
                    <a:pt x="24917" y="9842"/>
                    <a:pt x="24991" y="9759"/>
                    <a:pt x="24996" y="9759"/>
                  </a:cubicBezTo>
                  <a:lnTo>
                    <a:pt x="24996" y="9759"/>
                  </a:lnTo>
                  <a:cubicBezTo>
                    <a:pt x="24999" y="9759"/>
                    <a:pt x="24982" y="9783"/>
                    <a:pt x="24929" y="9851"/>
                  </a:cubicBezTo>
                  <a:cubicBezTo>
                    <a:pt x="25048" y="9700"/>
                    <a:pt x="25166" y="9581"/>
                    <a:pt x="25253" y="9452"/>
                  </a:cubicBezTo>
                  <a:cubicBezTo>
                    <a:pt x="25266" y="9435"/>
                    <a:pt x="25278" y="9418"/>
                    <a:pt x="25290" y="9402"/>
                  </a:cubicBezTo>
                  <a:lnTo>
                    <a:pt x="25290" y="9402"/>
                  </a:lnTo>
                  <a:lnTo>
                    <a:pt x="25296" y="9409"/>
                  </a:lnTo>
                  <a:cubicBezTo>
                    <a:pt x="25415" y="9538"/>
                    <a:pt x="25523" y="9625"/>
                    <a:pt x="25620" y="9722"/>
                  </a:cubicBezTo>
                  <a:lnTo>
                    <a:pt x="25922" y="10013"/>
                  </a:lnTo>
                  <a:lnTo>
                    <a:pt x="26354" y="10359"/>
                  </a:lnTo>
                  <a:lnTo>
                    <a:pt x="26419" y="10435"/>
                  </a:lnTo>
                  <a:cubicBezTo>
                    <a:pt x="26506" y="10521"/>
                    <a:pt x="26819" y="10737"/>
                    <a:pt x="27219" y="11029"/>
                  </a:cubicBezTo>
                  <a:lnTo>
                    <a:pt x="27888" y="11450"/>
                  </a:lnTo>
                  <a:cubicBezTo>
                    <a:pt x="28137" y="11579"/>
                    <a:pt x="28385" y="11709"/>
                    <a:pt x="28623" y="11817"/>
                  </a:cubicBezTo>
                  <a:cubicBezTo>
                    <a:pt x="28612" y="11815"/>
                    <a:pt x="28602" y="11812"/>
                    <a:pt x="28593" y="11809"/>
                  </a:cubicBezTo>
                  <a:lnTo>
                    <a:pt x="28593" y="11809"/>
                  </a:lnTo>
                  <a:cubicBezTo>
                    <a:pt x="28707" y="11859"/>
                    <a:pt x="28822" y="11905"/>
                    <a:pt x="28936" y="11958"/>
                  </a:cubicBezTo>
                  <a:cubicBezTo>
                    <a:pt x="29087" y="12022"/>
                    <a:pt x="29238" y="12087"/>
                    <a:pt x="29390" y="12141"/>
                  </a:cubicBezTo>
                  <a:lnTo>
                    <a:pt x="29854" y="12303"/>
                  </a:lnTo>
                  <a:lnTo>
                    <a:pt x="30081" y="12390"/>
                  </a:lnTo>
                  <a:cubicBezTo>
                    <a:pt x="30156" y="12411"/>
                    <a:pt x="30232" y="12433"/>
                    <a:pt x="30308" y="12454"/>
                  </a:cubicBezTo>
                  <a:cubicBezTo>
                    <a:pt x="30740" y="12584"/>
                    <a:pt x="31182" y="12670"/>
                    <a:pt x="31636" y="12724"/>
                  </a:cubicBezTo>
                  <a:cubicBezTo>
                    <a:pt x="31895" y="12757"/>
                    <a:pt x="32155" y="12778"/>
                    <a:pt x="32414" y="12811"/>
                  </a:cubicBezTo>
                  <a:cubicBezTo>
                    <a:pt x="32043" y="12763"/>
                    <a:pt x="31966" y="12750"/>
                    <a:pt x="31997" y="12750"/>
                  </a:cubicBezTo>
                  <a:cubicBezTo>
                    <a:pt x="32031" y="12750"/>
                    <a:pt x="32192" y="12765"/>
                    <a:pt x="32236" y="12765"/>
                  </a:cubicBezTo>
                  <a:cubicBezTo>
                    <a:pt x="32260" y="12765"/>
                    <a:pt x="32248" y="12761"/>
                    <a:pt x="32155" y="12746"/>
                  </a:cubicBezTo>
                  <a:lnTo>
                    <a:pt x="32155" y="12746"/>
                  </a:lnTo>
                  <a:lnTo>
                    <a:pt x="32468" y="12789"/>
                  </a:lnTo>
                  <a:cubicBezTo>
                    <a:pt x="32576" y="12800"/>
                    <a:pt x="32673" y="12800"/>
                    <a:pt x="32749" y="12811"/>
                  </a:cubicBezTo>
                  <a:cubicBezTo>
                    <a:pt x="32819" y="12816"/>
                    <a:pt x="32865" y="12819"/>
                    <a:pt x="32862" y="12819"/>
                  </a:cubicBezTo>
                  <a:cubicBezTo>
                    <a:pt x="32859" y="12819"/>
                    <a:pt x="32808" y="12816"/>
                    <a:pt x="32684" y="12811"/>
                  </a:cubicBezTo>
                  <a:lnTo>
                    <a:pt x="32608" y="12811"/>
                  </a:lnTo>
                  <a:cubicBezTo>
                    <a:pt x="32522" y="12822"/>
                    <a:pt x="32835" y="12843"/>
                    <a:pt x="33159" y="12854"/>
                  </a:cubicBezTo>
                  <a:cubicBezTo>
                    <a:pt x="33217" y="12861"/>
                    <a:pt x="33274" y="12864"/>
                    <a:pt x="33330" y="12864"/>
                  </a:cubicBezTo>
                  <a:cubicBezTo>
                    <a:pt x="33442" y="12864"/>
                    <a:pt x="33548" y="12854"/>
                    <a:pt x="33634" y="12854"/>
                  </a:cubicBezTo>
                  <a:lnTo>
                    <a:pt x="33840" y="12854"/>
                  </a:lnTo>
                  <a:cubicBezTo>
                    <a:pt x="35773" y="12822"/>
                    <a:pt x="37674" y="12303"/>
                    <a:pt x="39370" y="11342"/>
                  </a:cubicBezTo>
                  <a:lnTo>
                    <a:pt x="39370" y="11342"/>
                  </a:lnTo>
                  <a:lnTo>
                    <a:pt x="39175" y="11428"/>
                  </a:lnTo>
                  <a:lnTo>
                    <a:pt x="39175" y="11428"/>
                  </a:lnTo>
                  <a:lnTo>
                    <a:pt x="39456" y="11277"/>
                  </a:lnTo>
                  <a:cubicBezTo>
                    <a:pt x="39553" y="11212"/>
                    <a:pt x="39640" y="11158"/>
                    <a:pt x="39726" y="11093"/>
                  </a:cubicBezTo>
                  <a:cubicBezTo>
                    <a:pt x="39787" y="11058"/>
                    <a:pt x="39833" y="11034"/>
                    <a:pt x="39839" y="11034"/>
                  </a:cubicBezTo>
                  <a:cubicBezTo>
                    <a:pt x="39845" y="11034"/>
                    <a:pt x="39812" y="11059"/>
                    <a:pt x="39716" y="11122"/>
                  </a:cubicBezTo>
                  <a:lnTo>
                    <a:pt x="39716" y="11122"/>
                  </a:lnTo>
                  <a:cubicBezTo>
                    <a:pt x="39877" y="11018"/>
                    <a:pt x="40040" y="10910"/>
                    <a:pt x="40190" y="10791"/>
                  </a:cubicBezTo>
                  <a:cubicBezTo>
                    <a:pt x="40387" y="10646"/>
                    <a:pt x="40459" y="10595"/>
                    <a:pt x="40463" y="10595"/>
                  </a:cubicBezTo>
                  <a:lnTo>
                    <a:pt x="40463" y="10595"/>
                  </a:lnTo>
                  <a:cubicBezTo>
                    <a:pt x="40473" y="10595"/>
                    <a:pt x="40106" y="10879"/>
                    <a:pt x="40113" y="10879"/>
                  </a:cubicBezTo>
                  <a:cubicBezTo>
                    <a:pt x="40114" y="10879"/>
                    <a:pt x="40125" y="10872"/>
                    <a:pt x="40147" y="10856"/>
                  </a:cubicBezTo>
                  <a:cubicBezTo>
                    <a:pt x="40236" y="10787"/>
                    <a:pt x="40325" y="10709"/>
                    <a:pt x="40422" y="10638"/>
                  </a:cubicBezTo>
                  <a:lnTo>
                    <a:pt x="40422" y="10638"/>
                  </a:lnTo>
                  <a:lnTo>
                    <a:pt x="40374" y="10672"/>
                  </a:lnTo>
                  <a:lnTo>
                    <a:pt x="40644" y="10456"/>
                  </a:lnTo>
                  <a:lnTo>
                    <a:pt x="40817" y="10327"/>
                  </a:lnTo>
                  <a:lnTo>
                    <a:pt x="41065" y="10111"/>
                  </a:lnTo>
                  <a:cubicBezTo>
                    <a:pt x="41335" y="9884"/>
                    <a:pt x="41206" y="10003"/>
                    <a:pt x="41314" y="9905"/>
                  </a:cubicBezTo>
                  <a:cubicBezTo>
                    <a:pt x="41314" y="9905"/>
                    <a:pt x="41357" y="9884"/>
                    <a:pt x="41476" y="9776"/>
                  </a:cubicBezTo>
                  <a:lnTo>
                    <a:pt x="42070" y="9214"/>
                  </a:lnTo>
                  <a:lnTo>
                    <a:pt x="42070" y="9214"/>
                  </a:lnTo>
                  <a:cubicBezTo>
                    <a:pt x="41983" y="9279"/>
                    <a:pt x="41908" y="9355"/>
                    <a:pt x="41821" y="9419"/>
                  </a:cubicBezTo>
                  <a:cubicBezTo>
                    <a:pt x="42009" y="9240"/>
                    <a:pt x="42208" y="9037"/>
                    <a:pt x="42201" y="9037"/>
                  </a:cubicBezTo>
                  <a:lnTo>
                    <a:pt x="42201" y="9037"/>
                  </a:lnTo>
                  <a:cubicBezTo>
                    <a:pt x="42199" y="9037"/>
                    <a:pt x="42166" y="9067"/>
                    <a:pt x="42091" y="9138"/>
                  </a:cubicBezTo>
                  <a:cubicBezTo>
                    <a:pt x="42189" y="9041"/>
                    <a:pt x="42372" y="8858"/>
                    <a:pt x="42599" y="8631"/>
                  </a:cubicBezTo>
                  <a:cubicBezTo>
                    <a:pt x="42815" y="8404"/>
                    <a:pt x="43074" y="8123"/>
                    <a:pt x="43312" y="7853"/>
                  </a:cubicBezTo>
                  <a:cubicBezTo>
                    <a:pt x="43798" y="7292"/>
                    <a:pt x="44241" y="6751"/>
                    <a:pt x="44360" y="6622"/>
                  </a:cubicBezTo>
                  <a:cubicBezTo>
                    <a:pt x="44673" y="6222"/>
                    <a:pt x="44997" y="5844"/>
                    <a:pt x="45407" y="5380"/>
                  </a:cubicBezTo>
                  <a:lnTo>
                    <a:pt x="45407" y="5380"/>
                  </a:lnTo>
                  <a:cubicBezTo>
                    <a:pt x="45363" y="5424"/>
                    <a:pt x="45323" y="5462"/>
                    <a:pt x="45318" y="5462"/>
                  </a:cubicBezTo>
                  <a:cubicBezTo>
                    <a:pt x="45311" y="5462"/>
                    <a:pt x="45371" y="5387"/>
                    <a:pt x="45580" y="5153"/>
                  </a:cubicBezTo>
                  <a:lnTo>
                    <a:pt x="45580" y="5153"/>
                  </a:lnTo>
                  <a:cubicBezTo>
                    <a:pt x="45571" y="5165"/>
                    <a:pt x="45568" y="5171"/>
                    <a:pt x="45570" y="5171"/>
                  </a:cubicBezTo>
                  <a:cubicBezTo>
                    <a:pt x="45580" y="5171"/>
                    <a:pt x="45723" y="5017"/>
                    <a:pt x="45904" y="4818"/>
                  </a:cubicBezTo>
                  <a:cubicBezTo>
                    <a:pt x="46127" y="4585"/>
                    <a:pt x="46391" y="4289"/>
                    <a:pt x="46554" y="4145"/>
                  </a:cubicBezTo>
                  <a:lnTo>
                    <a:pt x="46554" y="4145"/>
                  </a:lnTo>
                  <a:cubicBezTo>
                    <a:pt x="46535" y="4165"/>
                    <a:pt x="46524" y="4176"/>
                    <a:pt x="46524" y="4176"/>
                  </a:cubicBezTo>
                  <a:cubicBezTo>
                    <a:pt x="46525" y="4176"/>
                    <a:pt x="46536" y="4164"/>
                    <a:pt x="46563" y="4138"/>
                  </a:cubicBezTo>
                  <a:lnTo>
                    <a:pt x="46563" y="4138"/>
                  </a:lnTo>
                  <a:cubicBezTo>
                    <a:pt x="46560" y="4140"/>
                    <a:pt x="46557" y="4143"/>
                    <a:pt x="46554" y="4145"/>
                  </a:cubicBezTo>
                  <a:lnTo>
                    <a:pt x="46554" y="4145"/>
                  </a:lnTo>
                  <a:cubicBezTo>
                    <a:pt x="46619" y="4078"/>
                    <a:pt x="46781" y="3911"/>
                    <a:pt x="46930" y="3749"/>
                  </a:cubicBezTo>
                  <a:cubicBezTo>
                    <a:pt x="47111" y="3568"/>
                    <a:pt x="47293" y="3404"/>
                    <a:pt x="47289" y="3404"/>
                  </a:cubicBezTo>
                  <a:lnTo>
                    <a:pt x="47289" y="3404"/>
                  </a:lnTo>
                  <a:cubicBezTo>
                    <a:pt x="47288" y="3404"/>
                    <a:pt x="47262" y="3426"/>
                    <a:pt x="47200" y="3479"/>
                  </a:cubicBezTo>
                  <a:cubicBezTo>
                    <a:pt x="47336" y="3357"/>
                    <a:pt x="47362" y="3335"/>
                    <a:pt x="47365" y="3335"/>
                  </a:cubicBezTo>
                  <a:lnTo>
                    <a:pt x="47365" y="3335"/>
                  </a:lnTo>
                  <a:cubicBezTo>
                    <a:pt x="47367" y="3335"/>
                    <a:pt x="47362" y="3342"/>
                    <a:pt x="47365" y="3342"/>
                  </a:cubicBezTo>
                  <a:cubicBezTo>
                    <a:pt x="47369" y="3342"/>
                    <a:pt x="47391" y="3327"/>
                    <a:pt x="47481" y="3252"/>
                  </a:cubicBezTo>
                  <a:cubicBezTo>
                    <a:pt x="48367" y="2420"/>
                    <a:pt x="49404" y="1761"/>
                    <a:pt x="50527" y="1297"/>
                  </a:cubicBezTo>
                  <a:cubicBezTo>
                    <a:pt x="50528" y="1296"/>
                    <a:pt x="50527" y="1296"/>
                    <a:pt x="50526" y="1296"/>
                  </a:cubicBezTo>
                  <a:cubicBezTo>
                    <a:pt x="50518" y="1296"/>
                    <a:pt x="50468" y="1313"/>
                    <a:pt x="50461" y="1313"/>
                  </a:cubicBezTo>
                  <a:cubicBezTo>
                    <a:pt x="50455" y="1313"/>
                    <a:pt x="50480" y="1300"/>
                    <a:pt x="50592" y="1254"/>
                  </a:cubicBezTo>
                  <a:lnTo>
                    <a:pt x="50916" y="1146"/>
                  </a:lnTo>
                  <a:cubicBezTo>
                    <a:pt x="51024" y="1103"/>
                    <a:pt x="51132" y="1070"/>
                    <a:pt x="51251" y="1049"/>
                  </a:cubicBezTo>
                  <a:cubicBezTo>
                    <a:pt x="51467" y="973"/>
                    <a:pt x="51694" y="908"/>
                    <a:pt x="51920" y="854"/>
                  </a:cubicBezTo>
                  <a:lnTo>
                    <a:pt x="51920" y="854"/>
                  </a:lnTo>
                  <a:cubicBezTo>
                    <a:pt x="51885" y="860"/>
                    <a:pt x="51840" y="869"/>
                    <a:pt x="51833" y="869"/>
                  </a:cubicBezTo>
                  <a:cubicBezTo>
                    <a:pt x="51827" y="869"/>
                    <a:pt x="51847" y="863"/>
                    <a:pt x="51920" y="843"/>
                  </a:cubicBezTo>
                  <a:cubicBezTo>
                    <a:pt x="52607" y="704"/>
                    <a:pt x="53306" y="633"/>
                    <a:pt x="54006" y="633"/>
                  </a:cubicBezTo>
                  <a:cubicBezTo>
                    <a:pt x="54606" y="633"/>
                    <a:pt x="55205" y="685"/>
                    <a:pt x="55798" y="789"/>
                  </a:cubicBezTo>
                  <a:lnTo>
                    <a:pt x="56046" y="822"/>
                  </a:lnTo>
                  <a:cubicBezTo>
                    <a:pt x="56122" y="843"/>
                    <a:pt x="56197" y="865"/>
                    <a:pt x="56284" y="887"/>
                  </a:cubicBezTo>
                  <a:lnTo>
                    <a:pt x="56759" y="995"/>
                  </a:lnTo>
                  <a:lnTo>
                    <a:pt x="56878" y="1027"/>
                  </a:lnTo>
                  <a:lnTo>
                    <a:pt x="56997" y="1070"/>
                  </a:lnTo>
                  <a:lnTo>
                    <a:pt x="57234" y="1146"/>
                  </a:lnTo>
                  <a:cubicBezTo>
                    <a:pt x="57386" y="1200"/>
                    <a:pt x="57537" y="1254"/>
                    <a:pt x="57699" y="1308"/>
                  </a:cubicBezTo>
                  <a:lnTo>
                    <a:pt x="58142" y="1502"/>
                  </a:lnTo>
                  <a:cubicBezTo>
                    <a:pt x="58293" y="1567"/>
                    <a:pt x="58444" y="1632"/>
                    <a:pt x="58585" y="1718"/>
                  </a:cubicBezTo>
                  <a:cubicBezTo>
                    <a:pt x="58876" y="1859"/>
                    <a:pt x="59157" y="2031"/>
                    <a:pt x="59427" y="2204"/>
                  </a:cubicBezTo>
                  <a:cubicBezTo>
                    <a:pt x="59321" y="2134"/>
                    <a:pt x="59280" y="2106"/>
                    <a:pt x="59283" y="2106"/>
                  </a:cubicBezTo>
                  <a:lnTo>
                    <a:pt x="59283" y="2106"/>
                  </a:lnTo>
                  <a:cubicBezTo>
                    <a:pt x="59288" y="2106"/>
                    <a:pt x="59423" y="2191"/>
                    <a:pt x="59567" y="2280"/>
                  </a:cubicBezTo>
                  <a:cubicBezTo>
                    <a:pt x="59510" y="2243"/>
                    <a:pt x="59498" y="2233"/>
                    <a:pt x="59503" y="2233"/>
                  </a:cubicBezTo>
                  <a:cubicBezTo>
                    <a:pt x="59509" y="2233"/>
                    <a:pt x="59547" y="2251"/>
                    <a:pt x="59550" y="2251"/>
                  </a:cubicBezTo>
                  <a:cubicBezTo>
                    <a:pt x="59551" y="2251"/>
                    <a:pt x="59550" y="2250"/>
                    <a:pt x="59546" y="2248"/>
                  </a:cubicBezTo>
                  <a:lnTo>
                    <a:pt x="59546" y="2248"/>
                  </a:lnTo>
                  <a:lnTo>
                    <a:pt x="59773" y="2399"/>
                  </a:lnTo>
                  <a:cubicBezTo>
                    <a:pt x="59816" y="2431"/>
                    <a:pt x="59848" y="2453"/>
                    <a:pt x="59891" y="2474"/>
                  </a:cubicBezTo>
                  <a:lnTo>
                    <a:pt x="59989" y="2561"/>
                  </a:lnTo>
                  <a:lnTo>
                    <a:pt x="60410" y="2906"/>
                  </a:lnTo>
                  <a:cubicBezTo>
                    <a:pt x="60593" y="3047"/>
                    <a:pt x="60756" y="3187"/>
                    <a:pt x="60918" y="3349"/>
                  </a:cubicBezTo>
                  <a:cubicBezTo>
                    <a:pt x="61123" y="3533"/>
                    <a:pt x="61296" y="3749"/>
                    <a:pt x="61339" y="3781"/>
                  </a:cubicBezTo>
                  <a:cubicBezTo>
                    <a:pt x="61263" y="3706"/>
                    <a:pt x="61188" y="3609"/>
                    <a:pt x="61112" y="3533"/>
                  </a:cubicBezTo>
                  <a:lnTo>
                    <a:pt x="61112" y="3533"/>
                  </a:lnTo>
                  <a:cubicBezTo>
                    <a:pt x="61164" y="3584"/>
                    <a:pt x="61189" y="3605"/>
                    <a:pt x="61195" y="3605"/>
                  </a:cubicBezTo>
                  <a:cubicBezTo>
                    <a:pt x="61208" y="3605"/>
                    <a:pt x="61132" y="3510"/>
                    <a:pt x="61036" y="3414"/>
                  </a:cubicBezTo>
                  <a:cubicBezTo>
                    <a:pt x="60928" y="3306"/>
                    <a:pt x="60831" y="3198"/>
                    <a:pt x="60745" y="3079"/>
                  </a:cubicBezTo>
                  <a:lnTo>
                    <a:pt x="60583" y="2950"/>
                  </a:lnTo>
                  <a:lnTo>
                    <a:pt x="60399" y="2798"/>
                  </a:lnTo>
                  <a:lnTo>
                    <a:pt x="59989" y="2464"/>
                  </a:lnTo>
                  <a:cubicBezTo>
                    <a:pt x="59837" y="2345"/>
                    <a:pt x="59665" y="2237"/>
                    <a:pt x="59492" y="2118"/>
                  </a:cubicBezTo>
                  <a:lnTo>
                    <a:pt x="59222" y="1956"/>
                  </a:lnTo>
                  <a:cubicBezTo>
                    <a:pt x="59135" y="1902"/>
                    <a:pt x="59038" y="1859"/>
                    <a:pt x="58941" y="1815"/>
                  </a:cubicBezTo>
                  <a:cubicBezTo>
                    <a:pt x="58902" y="1792"/>
                    <a:pt x="58890" y="1784"/>
                    <a:pt x="58893" y="1784"/>
                  </a:cubicBezTo>
                  <a:lnTo>
                    <a:pt x="58893" y="1784"/>
                  </a:lnTo>
                  <a:cubicBezTo>
                    <a:pt x="58900" y="1784"/>
                    <a:pt x="59004" y="1838"/>
                    <a:pt x="59010" y="1838"/>
                  </a:cubicBezTo>
                  <a:cubicBezTo>
                    <a:pt x="59012" y="1838"/>
                    <a:pt x="59008" y="1834"/>
                    <a:pt x="58995" y="1826"/>
                  </a:cubicBezTo>
                  <a:cubicBezTo>
                    <a:pt x="58909" y="1772"/>
                    <a:pt x="58790" y="1729"/>
                    <a:pt x="58660" y="1653"/>
                  </a:cubicBezTo>
                  <a:cubicBezTo>
                    <a:pt x="58595" y="1621"/>
                    <a:pt x="58520" y="1578"/>
                    <a:pt x="58433" y="1545"/>
                  </a:cubicBezTo>
                  <a:lnTo>
                    <a:pt x="58131" y="1405"/>
                  </a:lnTo>
                  <a:lnTo>
                    <a:pt x="58185" y="1427"/>
                  </a:lnTo>
                  <a:lnTo>
                    <a:pt x="57753" y="1232"/>
                  </a:lnTo>
                  <a:cubicBezTo>
                    <a:pt x="57612" y="1178"/>
                    <a:pt x="57483" y="1146"/>
                    <a:pt x="57342" y="1103"/>
                  </a:cubicBezTo>
                  <a:lnTo>
                    <a:pt x="56975" y="973"/>
                  </a:lnTo>
                  <a:cubicBezTo>
                    <a:pt x="56856" y="930"/>
                    <a:pt x="56738" y="908"/>
                    <a:pt x="56608" y="876"/>
                  </a:cubicBezTo>
                  <a:cubicBezTo>
                    <a:pt x="56360" y="800"/>
                    <a:pt x="56100" y="746"/>
                    <a:pt x="55830" y="703"/>
                  </a:cubicBezTo>
                  <a:cubicBezTo>
                    <a:pt x="55506" y="638"/>
                    <a:pt x="55182" y="595"/>
                    <a:pt x="54847" y="563"/>
                  </a:cubicBezTo>
                  <a:lnTo>
                    <a:pt x="54847" y="563"/>
                  </a:lnTo>
                  <a:lnTo>
                    <a:pt x="54966" y="584"/>
                  </a:lnTo>
                  <a:cubicBezTo>
                    <a:pt x="54642" y="563"/>
                    <a:pt x="54567" y="552"/>
                    <a:pt x="54426" y="530"/>
                  </a:cubicBezTo>
                  <a:cubicBezTo>
                    <a:pt x="54048" y="530"/>
                    <a:pt x="55333" y="606"/>
                    <a:pt x="54999" y="606"/>
                  </a:cubicBezTo>
                  <a:cubicBezTo>
                    <a:pt x="54891" y="584"/>
                    <a:pt x="54696" y="573"/>
                    <a:pt x="54459" y="552"/>
                  </a:cubicBezTo>
                  <a:cubicBezTo>
                    <a:pt x="54379" y="545"/>
                    <a:pt x="54294" y="542"/>
                    <a:pt x="54205" y="542"/>
                  </a:cubicBezTo>
                  <a:cubicBezTo>
                    <a:pt x="54028" y="542"/>
                    <a:pt x="53836" y="552"/>
                    <a:pt x="53648" y="552"/>
                  </a:cubicBezTo>
                  <a:cubicBezTo>
                    <a:pt x="53357" y="552"/>
                    <a:pt x="53098" y="595"/>
                    <a:pt x="52871" y="606"/>
                  </a:cubicBezTo>
                  <a:cubicBezTo>
                    <a:pt x="52774" y="606"/>
                    <a:pt x="52676" y="627"/>
                    <a:pt x="52579" y="638"/>
                  </a:cubicBezTo>
                  <a:cubicBezTo>
                    <a:pt x="52504" y="649"/>
                    <a:pt x="52450" y="660"/>
                    <a:pt x="52406" y="660"/>
                  </a:cubicBezTo>
                  <a:cubicBezTo>
                    <a:pt x="52218" y="692"/>
                    <a:pt x="52193" y="699"/>
                    <a:pt x="52207" y="699"/>
                  </a:cubicBezTo>
                  <a:cubicBezTo>
                    <a:pt x="52217" y="699"/>
                    <a:pt x="52242" y="696"/>
                    <a:pt x="52252" y="696"/>
                  </a:cubicBezTo>
                  <a:cubicBezTo>
                    <a:pt x="52268" y="696"/>
                    <a:pt x="52245" y="703"/>
                    <a:pt x="52061" y="735"/>
                  </a:cubicBezTo>
                  <a:lnTo>
                    <a:pt x="51920" y="746"/>
                  </a:lnTo>
                  <a:cubicBezTo>
                    <a:pt x="51877" y="757"/>
                    <a:pt x="51845" y="779"/>
                    <a:pt x="51802" y="789"/>
                  </a:cubicBezTo>
                  <a:cubicBezTo>
                    <a:pt x="51639" y="843"/>
                    <a:pt x="51467" y="876"/>
                    <a:pt x="51305" y="908"/>
                  </a:cubicBezTo>
                  <a:lnTo>
                    <a:pt x="51607" y="822"/>
                  </a:lnTo>
                  <a:lnTo>
                    <a:pt x="51607" y="822"/>
                  </a:lnTo>
                  <a:cubicBezTo>
                    <a:pt x="51348" y="876"/>
                    <a:pt x="51099" y="951"/>
                    <a:pt x="50851" y="1049"/>
                  </a:cubicBezTo>
                  <a:lnTo>
                    <a:pt x="50311" y="1243"/>
                  </a:lnTo>
                  <a:lnTo>
                    <a:pt x="50775" y="1081"/>
                  </a:lnTo>
                  <a:lnTo>
                    <a:pt x="50775" y="1081"/>
                  </a:lnTo>
                  <a:cubicBezTo>
                    <a:pt x="50613" y="1146"/>
                    <a:pt x="50441" y="1200"/>
                    <a:pt x="50279" y="1265"/>
                  </a:cubicBezTo>
                  <a:lnTo>
                    <a:pt x="49782" y="1513"/>
                  </a:lnTo>
                  <a:lnTo>
                    <a:pt x="49533" y="1632"/>
                  </a:lnTo>
                  <a:lnTo>
                    <a:pt x="49285" y="1772"/>
                  </a:lnTo>
                  <a:cubicBezTo>
                    <a:pt x="49123" y="1880"/>
                    <a:pt x="48961" y="1967"/>
                    <a:pt x="48799" y="2075"/>
                  </a:cubicBezTo>
                  <a:cubicBezTo>
                    <a:pt x="48496" y="2291"/>
                    <a:pt x="48183" y="2496"/>
                    <a:pt x="47902" y="2734"/>
                  </a:cubicBezTo>
                  <a:cubicBezTo>
                    <a:pt x="47773" y="2852"/>
                    <a:pt x="47622" y="2971"/>
                    <a:pt x="47492" y="3079"/>
                  </a:cubicBezTo>
                  <a:lnTo>
                    <a:pt x="47114" y="3436"/>
                  </a:lnTo>
                  <a:lnTo>
                    <a:pt x="47200" y="3371"/>
                  </a:lnTo>
                  <a:lnTo>
                    <a:pt x="46963" y="3587"/>
                  </a:lnTo>
                  <a:cubicBezTo>
                    <a:pt x="46887" y="3652"/>
                    <a:pt x="46833" y="3716"/>
                    <a:pt x="46790" y="3760"/>
                  </a:cubicBezTo>
                  <a:lnTo>
                    <a:pt x="46531" y="4008"/>
                  </a:lnTo>
                  <a:cubicBezTo>
                    <a:pt x="46379" y="4159"/>
                    <a:pt x="46228" y="4321"/>
                    <a:pt x="45850" y="4732"/>
                  </a:cubicBezTo>
                  <a:lnTo>
                    <a:pt x="45872" y="4699"/>
                  </a:lnTo>
                  <a:lnTo>
                    <a:pt x="45332" y="5315"/>
                  </a:lnTo>
                  <a:cubicBezTo>
                    <a:pt x="45361" y="5281"/>
                    <a:pt x="45372" y="5267"/>
                    <a:pt x="45371" y="5267"/>
                  </a:cubicBezTo>
                  <a:lnTo>
                    <a:pt x="45371" y="5267"/>
                  </a:lnTo>
                  <a:cubicBezTo>
                    <a:pt x="45368" y="5267"/>
                    <a:pt x="45164" y="5499"/>
                    <a:pt x="45156" y="5499"/>
                  </a:cubicBezTo>
                  <a:cubicBezTo>
                    <a:pt x="45153" y="5499"/>
                    <a:pt x="45169" y="5478"/>
                    <a:pt x="45213" y="5423"/>
                  </a:cubicBezTo>
                  <a:lnTo>
                    <a:pt x="45213" y="5423"/>
                  </a:lnTo>
                  <a:cubicBezTo>
                    <a:pt x="44522" y="6265"/>
                    <a:pt x="44867" y="5844"/>
                    <a:pt x="44424" y="6406"/>
                  </a:cubicBezTo>
                  <a:lnTo>
                    <a:pt x="44306" y="6535"/>
                  </a:lnTo>
                  <a:cubicBezTo>
                    <a:pt x="44154" y="6730"/>
                    <a:pt x="44144" y="6741"/>
                    <a:pt x="43798" y="7162"/>
                  </a:cubicBezTo>
                  <a:cubicBezTo>
                    <a:pt x="43866" y="7078"/>
                    <a:pt x="43886" y="7050"/>
                    <a:pt x="43883" y="7050"/>
                  </a:cubicBezTo>
                  <a:lnTo>
                    <a:pt x="43883" y="7050"/>
                  </a:lnTo>
                  <a:cubicBezTo>
                    <a:pt x="43877" y="7050"/>
                    <a:pt x="43770" y="7168"/>
                    <a:pt x="43765" y="7168"/>
                  </a:cubicBezTo>
                  <a:cubicBezTo>
                    <a:pt x="43762" y="7168"/>
                    <a:pt x="43788" y="7135"/>
                    <a:pt x="43874" y="7032"/>
                  </a:cubicBezTo>
                  <a:lnTo>
                    <a:pt x="43874" y="7032"/>
                  </a:lnTo>
                  <a:cubicBezTo>
                    <a:pt x="43107" y="7896"/>
                    <a:pt x="42761" y="8350"/>
                    <a:pt x="42372" y="8706"/>
                  </a:cubicBezTo>
                  <a:cubicBezTo>
                    <a:pt x="42319" y="8770"/>
                    <a:pt x="42298" y="8796"/>
                    <a:pt x="42302" y="8796"/>
                  </a:cubicBezTo>
                  <a:cubicBezTo>
                    <a:pt x="42309" y="8796"/>
                    <a:pt x="42433" y="8668"/>
                    <a:pt x="42567" y="8534"/>
                  </a:cubicBezTo>
                  <a:cubicBezTo>
                    <a:pt x="42725" y="8366"/>
                    <a:pt x="42891" y="8178"/>
                    <a:pt x="42894" y="8178"/>
                  </a:cubicBezTo>
                  <a:lnTo>
                    <a:pt x="42894" y="8178"/>
                  </a:lnTo>
                  <a:cubicBezTo>
                    <a:pt x="42895" y="8178"/>
                    <a:pt x="42887" y="8188"/>
                    <a:pt x="42869" y="8210"/>
                  </a:cubicBezTo>
                  <a:cubicBezTo>
                    <a:pt x="42894" y="8182"/>
                    <a:pt x="42905" y="8170"/>
                    <a:pt x="42906" y="8170"/>
                  </a:cubicBezTo>
                  <a:lnTo>
                    <a:pt x="42906" y="8170"/>
                  </a:lnTo>
                  <a:cubicBezTo>
                    <a:pt x="42909" y="8170"/>
                    <a:pt x="42846" y="8246"/>
                    <a:pt x="42761" y="8339"/>
                  </a:cubicBezTo>
                  <a:lnTo>
                    <a:pt x="42556" y="8577"/>
                  </a:lnTo>
                  <a:lnTo>
                    <a:pt x="42329" y="8804"/>
                  </a:lnTo>
                  <a:cubicBezTo>
                    <a:pt x="42199" y="8944"/>
                    <a:pt x="42091" y="9041"/>
                    <a:pt x="41929" y="9203"/>
                  </a:cubicBezTo>
                  <a:lnTo>
                    <a:pt x="41627" y="9473"/>
                  </a:lnTo>
                  <a:cubicBezTo>
                    <a:pt x="41508" y="9581"/>
                    <a:pt x="41368" y="9711"/>
                    <a:pt x="41195" y="9862"/>
                  </a:cubicBezTo>
                  <a:lnTo>
                    <a:pt x="41335" y="9733"/>
                  </a:lnTo>
                  <a:lnTo>
                    <a:pt x="41335" y="9733"/>
                  </a:lnTo>
                  <a:cubicBezTo>
                    <a:pt x="41206" y="9841"/>
                    <a:pt x="41076" y="9959"/>
                    <a:pt x="40936" y="10078"/>
                  </a:cubicBezTo>
                  <a:lnTo>
                    <a:pt x="40731" y="10262"/>
                  </a:lnTo>
                  <a:lnTo>
                    <a:pt x="40482" y="10435"/>
                  </a:lnTo>
                  <a:cubicBezTo>
                    <a:pt x="40298" y="10597"/>
                    <a:pt x="40039" y="10769"/>
                    <a:pt x="39996" y="10823"/>
                  </a:cubicBezTo>
                  <a:cubicBezTo>
                    <a:pt x="40234" y="10661"/>
                    <a:pt x="40450" y="10478"/>
                    <a:pt x="40666" y="10316"/>
                  </a:cubicBezTo>
                  <a:lnTo>
                    <a:pt x="40666" y="10316"/>
                  </a:lnTo>
                  <a:lnTo>
                    <a:pt x="40082" y="10769"/>
                  </a:lnTo>
                  <a:lnTo>
                    <a:pt x="39704" y="11018"/>
                  </a:lnTo>
                  <a:cubicBezTo>
                    <a:pt x="39570" y="11121"/>
                    <a:pt x="39417" y="11204"/>
                    <a:pt x="39271" y="11287"/>
                  </a:cubicBezTo>
                  <a:lnTo>
                    <a:pt x="39271" y="11287"/>
                  </a:lnTo>
                  <a:cubicBezTo>
                    <a:pt x="39302" y="11269"/>
                    <a:pt x="39354" y="11235"/>
                    <a:pt x="39413" y="11201"/>
                  </a:cubicBezTo>
                  <a:lnTo>
                    <a:pt x="39640" y="11050"/>
                  </a:lnTo>
                  <a:lnTo>
                    <a:pt x="39640" y="11050"/>
                  </a:lnTo>
                  <a:cubicBezTo>
                    <a:pt x="39532" y="11104"/>
                    <a:pt x="39445" y="11180"/>
                    <a:pt x="39348" y="11234"/>
                  </a:cubicBezTo>
                  <a:cubicBezTo>
                    <a:pt x="39251" y="11277"/>
                    <a:pt x="39154" y="11342"/>
                    <a:pt x="39046" y="11396"/>
                  </a:cubicBezTo>
                  <a:cubicBezTo>
                    <a:pt x="39072" y="11370"/>
                    <a:pt x="39105" y="11348"/>
                    <a:pt x="39140" y="11327"/>
                  </a:cubicBezTo>
                  <a:lnTo>
                    <a:pt x="39140" y="11327"/>
                  </a:lnTo>
                  <a:cubicBezTo>
                    <a:pt x="38913" y="11443"/>
                    <a:pt x="38675" y="11586"/>
                    <a:pt x="38408" y="11709"/>
                  </a:cubicBezTo>
                  <a:lnTo>
                    <a:pt x="38441" y="11688"/>
                  </a:lnTo>
                  <a:lnTo>
                    <a:pt x="38441" y="11688"/>
                  </a:lnTo>
                  <a:cubicBezTo>
                    <a:pt x="38344" y="11720"/>
                    <a:pt x="38171" y="11817"/>
                    <a:pt x="37998" y="11893"/>
                  </a:cubicBezTo>
                  <a:lnTo>
                    <a:pt x="38290" y="11742"/>
                  </a:lnTo>
                  <a:lnTo>
                    <a:pt x="38290" y="11742"/>
                  </a:lnTo>
                  <a:cubicBezTo>
                    <a:pt x="38171" y="11796"/>
                    <a:pt x="38063" y="11850"/>
                    <a:pt x="37944" y="11893"/>
                  </a:cubicBezTo>
                  <a:lnTo>
                    <a:pt x="37609" y="12022"/>
                  </a:lnTo>
                  <a:lnTo>
                    <a:pt x="37439" y="12081"/>
                  </a:lnTo>
                  <a:lnTo>
                    <a:pt x="37439" y="12081"/>
                  </a:lnTo>
                  <a:cubicBezTo>
                    <a:pt x="37440" y="12081"/>
                    <a:pt x="37440" y="12081"/>
                    <a:pt x="37441" y="12081"/>
                  </a:cubicBezTo>
                  <a:cubicBezTo>
                    <a:pt x="37446" y="12081"/>
                    <a:pt x="37447" y="12083"/>
                    <a:pt x="37447" y="12087"/>
                  </a:cubicBezTo>
                  <a:cubicBezTo>
                    <a:pt x="37441" y="12087"/>
                    <a:pt x="37410" y="12101"/>
                    <a:pt x="37423" y="12101"/>
                  </a:cubicBezTo>
                  <a:cubicBezTo>
                    <a:pt x="37433" y="12101"/>
                    <a:pt x="37467" y="12093"/>
                    <a:pt x="37555" y="12066"/>
                  </a:cubicBezTo>
                  <a:lnTo>
                    <a:pt x="37555" y="12066"/>
                  </a:lnTo>
                  <a:cubicBezTo>
                    <a:pt x="37404" y="12120"/>
                    <a:pt x="37285" y="12163"/>
                    <a:pt x="37177" y="12195"/>
                  </a:cubicBezTo>
                  <a:lnTo>
                    <a:pt x="36918" y="12271"/>
                  </a:lnTo>
                  <a:cubicBezTo>
                    <a:pt x="36777" y="12314"/>
                    <a:pt x="36680" y="12336"/>
                    <a:pt x="36583" y="12357"/>
                  </a:cubicBezTo>
                  <a:lnTo>
                    <a:pt x="36432" y="12400"/>
                  </a:lnTo>
                  <a:lnTo>
                    <a:pt x="36227" y="12433"/>
                  </a:lnTo>
                  <a:lnTo>
                    <a:pt x="35924" y="12498"/>
                  </a:lnTo>
                  <a:cubicBezTo>
                    <a:pt x="35907" y="12501"/>
                    <a:pt x="35889" y="12504"/>
                    <a:pt x="35871" y="12508"/>
                  </a:cubicBezTo>
                  <a:lnTo>
                    <a:pt x="35871" y="12508"/>
                  </a:lnTo>
                  <a:cubicBezTo>
                    <a:pt x="35936" y="12496"/>
                    <a:pt x="35981" y="12488"/>
                    <a:pt x="35986" y="12488"/>
                  </a:cubicBezTo>
                  <a:cubicBezTo>
                    <a:pt x="35990" y="12488"/>
                    <a:pt x="35966" y="12494"/>
                    <a:pt x="35903" y="12508"/>
                  </a:cubicBezTo>
                  <a:lnTo>
                    <a:pt x="35686" y="12552"/>
                  </a:lnTo>
                  <a:cubicBezTo>
                    <a:pt x="35642" y="12566"/>
                    <a:pt x="35592" y="12571"/>
                    <a:pt x="35541" y="12576"/>
                  </a:cubicBezTo>
                  <a:lnTo>
                    <a:pt x="35541" y="12576"/>
                  </a:lnTo>
                  <a:cubicBezTo>
                    <a:pt x="35522" y="12579"/>
                    <a:pt x="35502" y="12582"/>
                    <a:pt x="35481" y="12584"/>
                  </a:cubicBezTo>
                  <a:lnTo>
                    <a:pt x="35511" y="12579"/>
                  </a:lnTo>
                  <a:lnTo>
                    <a:pt x="35511" y="12579"/>
                  </a:lnTo>
                  <a:cubicBezTo>
                    <a:pt x="35497" y="12580"/>
                    <a:pt x="35484" y="12582"/>
                    <a:pt x="35470" y="12584"/>
                  </a:cubicBezTo>
                  <a:lnTo>
                    <a:pt x="35125" y="12627"/>
                  </a:lnTo>
                  <a:cubicBezTo>
                    <a:pt x="34777" y="12672"/>
                    <a:pt x="34710" y="12683"/>
                    <a:pt x="34740" y="12683"/>
                  </a:cubicBezTo>
                  <a:cubicBezTo>
                    <a:pt x="34772" y="12683"/>
                    <a:pt x="34905" y="12671"/>
                    <a:pt x="34950" y="12671"/>
                  </a:cubicBezTo>
                  <a:cubicBezTo>
                    <a:pt x="34979" y="12671"/>
                    <a:pt x="34972" y="12676"/>
                    <a:pt x="34876" y="12692"/>
                  </a:cubicBezTo>
                  <a:cubicBezTo>
                    <a:pt x="34552" y="12703"/>
                    <a:pt x="34412" y="12735"/>
                    <a:pt x="34012" y="12768"/>
                  </a:cubicBezTo>
                  <a:lnTo>
                    <a:pt x="34012" y="12757"/>
                  </a:lnTo>
                  <a:cubicBezTo>
                    <a:pt x="33952" y="12754"/>
                    <a:pt x="33892" y="12753"/>
                    <a:pt x="33832" y="12753"/>
                  </a:cubicBezTo>
                  <a:cubicBezTo>
                    <a:pt x="33669" y="12753"/>
                    <a:pt x="33509" y="12763"/>
                    <a:pt x="33343" y="12778"/>
                  </a:cubicBezTo>
                  <a:cubicBezTo>
                    <a:pt x="33323" y="12782"/>
                    <a:pt x="33305" y="12785"/>
                    <a:pt x="33266" y="12785"/>
                  </a:cubicBezTo>
                  <a:cubicBezTo>
                    <a:pt x="33199" y="12785"/>
                    <a:pt x="33072" y="12777"/>
                    <a:pt x="32770" y="12757"/>
                  </a:cubicBezTo>
                  <a:lnTo>
                    <a:pt x="33170" y="12757"/>
                  </a:lnTo>
                  <a:lnTo>
                    <a:pt x="32673" y="12735"/>
                  </a:lnTo>
                  <a:lnTo>
                    <a:pt x="32781" y="12724"/>
                  </a:lnTo>
                  <a:cubicBezTo>
                    <a:pt x="32641" y="12724"/>
                    <a:pt x="32533" y="12724"/>
                    <a:pt x="32425" y="12714"/>
                  </a:cubicBezTo>
                  <a:lnTo>
                    <a:pt x="32155" y="12681"/>
                  </a:lnTo>
                  <a:lnTo>
                    <a:pt x="31885" y="12649"/>
                  </a:lnTo>
                  <a:cubicBezTo>
                    <a:pt x="31777" y="12638"/>
                    <a:pt x="31658" y="12616"/>
                    <a:pt x="31550" y="12595"/>
                  </a:cubicBezTo>
                  <a:lnTo>
                    <a:pt x="31550" y="12595"/>
                  </a:lnTo>
                  <a:cubicBezTo>
                    <a:pt x="31584" y="12604"/>
                    <a:pt x="31592" y="12609"/>
                    <a:pt x="31575" y="12609"/>
                  </a:cubicBezTo>
                  <a:cubicBezTo>
                    <a:pt x="31532" y="12609"/>
                    <a:pt x="31339" y="12580"/>
                    <a:pt x="31010" y="12519"/>
                  </a:cubicBezTo>
                  <a:cubicBezTo>
                    <a:pt x="30848" y="12487"/>
                    <a:pt x="30902" y="12487"/>
                    <a:pt x="30902" y="12487"/>
                  </a:cubicBezTo>
                  <a:cubicBezTo>
                    <a:pt x="30880" y="12476"/>
                    <a:pt x="30858" y="12476"/>
                    <a:pt x="30837" y="12465"/>
                  </a:cubicBezTo>
                  <a:lnTo>
                    <a:pt x="30534" y="12390"/>
                  </a:lnTo>
                  <a:lnTo>
                    <a:pt x="30534" y="12390"/>
                  </a:lnTo>
                  <a:cubicBezTo>
                    <a:pt x="30686" y="12422"/>
                    <a:pt x="30848" y="12465"/>
                    <a:pt x="31128" y="12530"/>
                  </a:cubicBezTo>
                  <a:cubicBezTo>
                    <a:pt x="31161" y="12530"/>
                    <a:pt x="31280" y="12552"/>
                    <a:pt x="31312" y="12552"/>
                  </a:cubicBezTo>
                  <a:cubicBezTo>
                    <a:pt x="31040" y="12501"/>
                    <a:pt x="30668" y="12410"/>
                    <a:pt x="30411" y="12341"/>
                  </a:cubicBezTo>
                  <a:lnTo>
                    <a:pt x="30411" y="12341"/>
                  </a:lnTo>
                  <a:lnTo>
                    <a:pt x="30480" y="12357"/>
                  </a:lnTo>
                  <a:lnTo>
                    <a:pt x="30232" y="12292"/>
                  </a:lnTo>
                  <a:lnTo>
                    <a:pt x="30232" y="12292"/>
                  </a:lnTo>
                  <a:cubicBezTo>
                    <a:pt x="30280" y="12306"/>
                    <a:pt x="30342" y="12323"/>
                    <a:pt x="30411" y="12341"/>
                  </a:cubicBezTo>
                  <a:lnTo>
                    <a:pt x="30411" y="12341"/>
                  </a:lnTo>
                  <a:lnTo>
                    <a:pt x="30243" y="12303"/>
                  </a:lnTo>
                  <a:cubicBezTo>
                    <a:pt x="30167" y="12292"/>
                    <a:pt x="30092" y="12271"/>
                    <a:pt x="30016" y="12238"/>
                  </a:cubicBezTo>
                  <a:lnTo>
                    <a:pt x="29552" y="12087"/>
                  </a:lnTo>
                  <a:cubicBezTo>
                    <a:pt x="29503" y="12069"/>
                    <a:pt x="29484" y="12062"/>
                    <a:pt x="29485" y="12062"/>
                  </a:cubicBezTo>
                  <a:lnTo>
                    <a:pt x="29485" y="12062"/>
                  </a:lnTo>
                  <a:cubicBezTo>
                    <a:pt x="29487" y="12062"/>
                    <a:pt x="29560" y="12087"/>
                    <a:pt x="29638" y="12109"/>
                  </a:cubicBezTo>
                  <a:lnTo>
                    <a:pt x="29379" y="12022"/>
                  </a:lnTo>
                  <a:cubicBezTo>
                    <a:pt x="29292" y="11990"/>
                    <a:pt x="29195" y="11947"/>
                    <a:pt x="29055" y="11893"/>
                  </a:cubicBezTo>
                  <a:cubicBezTo>
                    <a:pt x="29098" y="11893"/>
                    <a:pt x="29130" y="11904"/>
                    <a:pt x="29163" y="11914"/>
                  </a:cubicBezTo>
                  <a:cubicBezTo>
                    <a:pt x="29184" y="11925"/>
                    <a:pt x="29228" y="11936"/>
                    <a:pt x="29282" y="11958"/>
                  </a:cubicBezTo>
                  <a:cubicBezTo>
                    <a:pt x="29346" y="11990"/>
                    <a:pt x="29422" y="12012"/>
                    <a:pt x="29498" y="12033"/>
                  </a:cubicBezTo>
                  <a:cubicBezTo>
                    <a:pt x="29346" y="11990"/>
                    <a:pt x="29217" y="11925"/>
                    <a:pt x="29066" y="11871"/>
                  </a:cubicBezTo>
                  <a:lnTo>
                    <a:pt x="28644" y="11698"/>
                  </a:lnTo>
                  <a:cubicBezTo>
                    <a:pt x="28597" y="11670"/>
                    <a:pt x="28307" y="11516"/>
                    <a:pt x="28311" y="11516"/>
                  </a:cubicBezTo>
                  <a:lnTo>
                    <a:pt x="28311" y="11516"/>
                  </a:lnTo>
                  <a:cubicBezTo>
                    <a:pt x="28312" y="11516"/>
                    <a:pt x="28318" y="11519"/>
                    <a:pt x="28331" y="11525"/>
                  </a:cubicBezTo>
                  <a:lnTo>
                    <a:pt x="27964" y="11331"/>
                  </a:lnTo>
                  <a:cubicBezTo>
                    <a:pt x="27823" y="11255"/>
                    <a:pt x="27694" y="11169"/>
                    <a:pt x="27543" y="11083"/>
                  </a:cubicBezTo>
                  <a:cubicBezTo>
                    <a:pt x="27251" y="10910"/>
                    <a:pt x="26970" y="10715"/>
                    <a:pt x="26700" y="10510"/>
                  </a:cubicBezTo>
                  <a:cubicBezTo>
                    <a:pt x="26624" y="10467"/>
                    <a:pt x="26560" y="10413"/>
                    <a:pt x="26495" y="10359"/>
                  </a:cubicBezTo>
                  <a:lnTo>
                    <a:pt x="26138" y="10057"/>
                  </a:lnTo>
                  <a:cubicBezTo>
                    <a:pt x="26084" y="10003"/>
                    <a:pt x="26020" y="9959"/>
                    <a:pt x="25966" y="9905"/>
                  </a:cubicBezTo>
                  <a:lnTo>
                    <a:pt x="25804" y="9743"/>
                  </a:lnTo>
                  <a:lnTo>
                    <a:pt x="25447" y="9398"/>
                  </a:lnTo>
                  <a:cubicBezTo>
                    <a:pt x="25419" y="9369"/>
                    <a:pt x="25391" y="9340"/>
                    <a:pt x="25363" y="9310"/>
                  </a:cubicBezTo>
                  <a:lnTo>
                    <a:pt x="25363" y="9310"/>
                  </a:lnTo>
                  <a:cubicBezTo>
                    <a:pt x="25417" y="9243"/>
                    <a:pt x="25466" y="9182"/>
                    <a:pt x="25512" y="9117"/>
                  </a:cubicBezTo>
                  <a:cubicBezTo>
                    <a:pt x="25663" y="8912"/>
                    <a:pt x="25793" y="8706"/>
                    <a:pt x="25922" y="8480"/>
                  </a:cubicBezTo>
                  <a:cubicBezTo>
                    <a:pt x="25930" y="8471"/>
                    <a:pt x="25934" y="8467"/>
                    <a:pt x="25935" y="8467"/>
                  </a:cubicBezTo>
                  <a:lnTo>
                    <a:pt x="25935" y="8467"/>
                  </a:lnTo>
                  <a:cubicBezTo>
                    <a:pt x="25943" y="8467"/>
                    <a:pt x="25879" y="8578"/>
                    <a:pt x="25881" y="8578"/>
                  </a:cubicBezTo>
                  <a:cubicBezTo>
                    <a:pt x="25882" y="8578"/>
                    <a:pt x="25884" y="8575"/>
                    <a:pt x="25890" y="8566"/>
                  </a:cubicBezTo>
                  <a:cubicBezTo>
                    <a:pt x="25933" y="8501"/>
                    <a:pt x="26009" y="8350"/>
                    <a:pt x="26052" y="8285"/>
                  </a:cubicBezTo>
                  <a:cubicBezTo>
                    <a:pt x="26059" y="8272"/>
                    <a:pt x="26063" y="8267"/>
                    <a:pt x="26063" y="8267"/>
                  </a:cubicBezTo>
                  <a:lnTo>
                    <a:pt x="26063" y="8267"/>
                  </a:lnTo>
                  <a:cubicBezTo>
                    <a:pt x="26063" y="8267"/>
                    <a:pt x="25989" y="8401"/>
                    <a:pt x="25944" y="8490"/>
                  </a:cubicBezTo>
                  <a:cubicBezTo>
                    <a:pt x="26041" y="8318"/>
                    <a:pt x="26117" y="8188"/>
                    <a:pt x="26171" y="8091"/>
                  </a:cubicBezTo>
                  <a:cubicBezTo>
                    <a:pt x="26225" y="7983"/>
                    <a:pt x="26257" y="7896"/>
                    <a:pt x="26279" y="7842"/>
                  </a:cubicBezTo>
                  <a:cubicBezTo>
                    <a:pt x="26311" y="7788"/>
                    <a:pt x="26333" y="7724"/>
                    <a:pt x="26344" y="7659"/>
                  </a:cubicBezTo>
                  <a:cubicBezTo>
                    <a:pt x="26473" y="7400"/>
                    <a:pt x="26581" y="7119"/>
                    <a:pt x="26668" y="6838"/>
                  </a:cubicBezTo>
                  <a:cubicBezTo>
                    <a:pt x="26691" y="6763"/>
                    <a:pt x="26723" y="6669"/>
                    <a:pt x="26727" y="6669"/>
                  </a:cubicBezTo>
                  <a:lnTo>
                    <a:pt x="26727" y="6669"/>
                  </a:lnTo>
                  <a:cubicBezTo>
                    <a:pt x="26730" y="6669"/>
                    <a:pt x="26711" y="6740"/>
                    <a:pt x="26646" y="6957"/>
                  </a:cubicBezTo>
                  <a:cubicBezTo>
                    <a:pt x="26668" y="6892"/>
                    <a:pt x="26711" y="6751"/>
                    <a:pt x="26765" y="6589"/>
                  </a:cubicBezTo>
                  <a:cubicBezTo>
                    <a:pt x="26819" y="6427"/>
                    <a:pt x="26862" y="6233"/>
                    <a:pt x="26905" y="6039"/>
                  </a:cubicBezTo>
                  <a:cubicBezTo>
                    <a:pt x="26959" y="5790"/>
                    <a:pt x="27003" y="5542"/>
                    <a:pt x="27024" y="5293"/>
                  </a:cubicBezTo>
                  <a:cubicBezTo>
                    <a:pt x="27046" y="5207"/>
                    <a:pt x="27046" y="4905"/>
                    <a:pt x="27057" y="4829"/>
                  </a:cubicBezTo>
                  <a:cubicBezTo>
                    <a:pt x="27067" y="4678"/>
                    <a:pt x="27057" y="4559"/>
                    <a:pt x="27067" y="4462"/>
                  </a:cubicBezTo>
                  <a:cubicBezTo>
                    <a:pt x="27078" y="4354"/>
                    <a:pt x="27067" y="4267"/>
                    <a:pt x="27067" y="4192"/>
                  </a:cubicBezTo>
                  <a:cubicBezTo>
                    <a:pt x="27057" y="3976"/>
                    <a:pt x="27035" y="3760"/>
                    <a:pt x="27013" y="3554"/>
                  </a:cubicBezTo>
                  <a:lnTo>
                    <a:pt x="27013" y="3554"/>
                  </a:lnTo>
                  <a:lnTo>
                    <a:pt x="27024" y="3716"/>
                  </a:lnTo>
                  <a:cubicBezTo>
                    <a:pt x="26981" y="3392"/>
                    <a:pt x="26916" y="3068"/>
                    <a:pt x="26830" y="2744"/>
                  </a:cubicBezTo>
                  <a:lnTo>
                    <a:pt x="26830" y="2766"/>
                  </a:lnTo>
                  <a:cubicBezTo>
                    <a:pt x="26776" y="2582"/>
                    <a:pt x="26722" y="2399"/>
                    <a:pt x="26646" y="2226"/>
                  </a:cubicBezTo>
                  <a:cubicBezTo>
                    <a:pt x="26603" y="2118"/>
                    <a:pt x="26570" y="2064"/>
                    <a:pt x="26549" y="2010"/>
                  </a:cubicBezTo>
                  <a:cubicBezTo>
                    <a:pt x="26527" y="1956"/>
                    <a:pt x="26495" y="1902"/>
                    <a:pt x="26441" y="1805"/>
                  </a:cubicBezTo>
                  <a:cubicBezTo>
                    <a:pt x="26419" y="1751"/>
                    <a:pt x="26387" y="1686"/>
                    <a:pt x="26333" y="1610"/>
                  </a:cubicBezTo>
                  <a:cubicBezTo>
                    <a:pt x="26290" y="1535"/>
                    <a:pt x="26225" y="1437"/>
                    <a:pt x="26149" y="1329"/>
                  </a:cubicBezTo>
                  <a:lnTo>
                    <a:pt x="26149" y="1329"/>
                  </a:lnTo>
                  <a:lnTo>
                    <a:pt x="26171" y="1383"/>
                  </a:lnTo>
                  <a:cubicBezTo>
                    <a:pt x="26138" y="1351"/>
                    <a:pt x="25987" y="1146"/>
                    <a:pt x="25771" y="919"/>
                  </a:cubicBezTo>
                  <a:cubicBezTo>
                    <a:pt x="25542" y="690"/>
                    <a:pt x="25273" y="491"/>
                    <a:pt x="24973" y="351"/>
                  </a:cubicBezTo>
                  <a:lnTo>
                    <a:pt x="24973" y="351"/>
                  </a:lnTo>
                  <a:cubicBezTo>
                    <a:pt x="25010" y="369"/>
                    <a:pt x="25045" y="389"/>
                    <a:pt x="25079" y="408"/>
                  </a:cubicBezTo>
                  <a:lnTo>
                    <a:pt x="25079" y="408"/>
                  </a:lnTo>
                  <a:cubicBezTo>
                    <a:pt x="24904" y="316"/>
                    <a:pt x="24722" y="241"/>
                    <a:pt x="24540" y="174"/>
                  </a:cubicBezTo>
                  <a:cubicBezTo>
                    <a:pt x="24324" y="98"/>
                    <a:pt x="24108" y="44"/>
                    <a:pt x="23881" y="12"/>
                  </a:cubicBezTo>
                  <a:lnTo>
                    <a:pt x="23881" y="12"/>
                  </a:lnTo>
                  <a:cubicBezTo>
                    <a:pt x="23929" y="19"/>
                    <a:pt x="23977" y="21"/>
                    <a:pt x="24025" y="25"/>
                  </a:cubicBezTo>
                  <a:lnTo>
                    <a:pt x="24025" y="25"/>
                  </a:lnTo>
                  <a:cubicBezTo>
                    <a:pt x="23951" y="17"/>
                    <a:pt x="23885" y="9"/>
                    <a:pt x="2383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8"/>
            <p:cNvSpPr/>
            <p:nvPr/>
          </p:nvSpPr>
          <p:spPr>
            <a:xfrm>
              <a:off x="4341925" y="4144650"/>
              <a:ext cx="1025" cy="2350"/>
            </a:xfrm>
            <a:custGeom>
              <a:rect b="b" l="l" r="r" t="t"/>
              <a:pathLst>
                <a:path extrusionOk="0" h="94" w="41">
                  <a:moveTo>
                    <a:pt x="39" y="0"/>
                  </a:moveTo>
                  <a:cubicBezTo>
                    <a:pt x="36" y="0"/>
                    <a:pt x="25" y="26"/>
                    <a:pt x="1" y="93"/>
                  </a:cubicBezTo>
                  <a:cubicBezTo>
                    <a:pt x="12" y="72"/>
                    <a:pt x="22" y="50"/>
                    <a:pt x="33" y="39"/>
                  </a:cubicBezTo>
                  <a:cubicBezTo>
                    <a:pt x="38" y="16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8"/>
            <p:cNvSpPr/>
            <p:nvPr/>
          </p:nvSpPr>
          <p:spPr>
            <a:xfrm>
              <a:off x="4345175" y="4236350"/>
              <a:ext cx="1050" cy="525"/>
            </a:xfrm>
            <a:custGeom>
              <a:rect b="b" l="l" r="r" t="t"/>
              <a:pathLst>
                <a:path extrusionOk="0" h="21" w="42">
                  <a:moveTo>
                    <a:pt x="0" y="0"/>
                  </a:moveTo>
                  <a:lnTo>
                    <a:pt x="41" y="21"/>
                  </a:lnTo>
                  <a:lnTo>
                    <a:pt x="22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8"/>
            <p:cNvSpPr/>
            <p:nvPr/>
          </p:nvSpPr>
          <p:spPr>
            <a:xfrm>
              <a:off x="4017600" y="4326525"/>
              <a:ext cx="22200" cy="1775"/>
            </a:xfrm>
            <a:custGeom>
              <a:rect b="b" l="l" r="r" t="t"/>
              <a:pathLst>
                <a:path extrusionOk="0" h="71" w="888">
                  <a:moveTo>
                    <a:pt x="726" y="1"/>
                  </a:moveTo>
                  <a:lnTo>
                    <a:pt x="726" y="1"/>
                  </a:lnTo>
                  <a:cubicBezTo>
                    <a:pt x="110" y="44"/>
                    <a:pt x="574" y="33"/>
                    <a:pt x="24" y="66"/>
                  </a:cubicBezTo>
                  <a:cubicBezTo>
                    <a:pt x="1" y="69"/>
                    <a:pt x="0" y="71"/>
                    <a:pt x="13" y="71"/>
                  </a:cubicBezTo>
                  <a:cubicBezTo>
                    <a:pt x="61" y="71"/>
                    <a:pt x="307" y="50"/>
                    <a:pt x="346" y="50"/>
                  </a:cubicBezTo>
                  <a:cubicBezTo>
                    <a:pt x="356" y="50"/>
                    <a:pt x="352" y="51"/>
                    <a:pt x="326" y="55"/>
                  </a:cubicBezTo>
                  <a:cubicBezTo>
                    <a:pt x="693" y="23"/>
                    <a:pt x="888" y="12"/>
                    <a:pt x="72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8"/>
            <p:cNvSpPr/>
            <p:nvPr/>
          </p:nvSpPr>
          <p:spPr>
            <a:xfrm>
              <a:off x="5201425" y="4059225"/>
              <a:ext cx="6775" cy="7025"/>
            </a:xfrm>
            <a:custGeom>
              <a:rect b="b" l="l" r="r" t="t"/>
              <a:pathLst>
                <a:path extrusionOk="0" h="281" w="271">
                  <a:moveTo>
                    <a:pt x="0" y="0"/>
                  </a:moveTo>
                  <a:lnTo>
                    <a:pt x="0" y="0"/>
                  </a:lnTo>
                  <a:cubicBezTo>
                    <a:pt x="98" y="86"/>
                    <a:pt x="195" y="173"/>
                    <a:pt x="270" y="281"/>
                  </a:cubicBezTo>
                  <a:cubicBezTo>
                    <a:pt x="227" y="205"/>
                    <a:pt x="173" y="140"/>
                    <a:pt x="108" y="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8"/>
            <p:cNvSpPr/>
            <p:nvPr/>
          </p:nvSpPr>
          <p:spPr>
            <a:xfrm>
              <a:off x="5214650" y="4072450"/>
              <a:ext cx="5425" cy="6225"/>
            </a:xfrm>
            <a:custGeom>
              <a:rect b="b" l="l" r="r" t="t"/>
              <a:pathLst>
                <a:path extrusionOk="0" h="249" w="217">
                  <a:moveTo>
                    <a:pt x="1" y="0"/>
                  </a:moveTo>
                  <a:lnTo>
                    <a:pt x="44" y="87"/>
                  </a:lnTo>
                  <a:lnTo>
                    <a:pt x="217" y="249"/>
                  </a:lnTo>
                  <a:cubicBezTo>
                    <a:pt x="152" y="184"/>
                    <a:pt x="44" y="54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8"/>
            <p:cNvSpPr/>
            <p:nvPr/>
          </p:nvSpPr>
          <p:spPr>
            <a:xfrm>
              <a:off x="4260125" y="3977675"/>
              <a:ext cx="8125" cy="550"/>
            </a:xfrm>
            <a:custGeom>
              <a:rect b="b" l="l" r="r" t="t"/>
              <a:pathLst>
                <a:path extrusionOk="0" h="22" w="325">
                  <a:moveTo>
                    <a:pt x="205" y="0"/>
                  </a:moveTo>
                  <a:cubicBezTo>
                    <a:pt x="141" y="0"/>
                    <a:pt x="76" y="11"/>
                    <a:pt x="0" y="22"/>
                  </a:cubicBezTo>
                  <a:cubicBezTo>
                    <a:pt x="69" y="14"/>
                    <a:pt x="138" y="6"/>
                    <a:pt x="210" y="6"/>
                  </a:cubicBezTo>
                  <a:cubicBezTo>
                    <a:pt x="240" y="6"/>
                    <a:pt x="271" y="8"/>
                    <a:pt x="303" y="11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8"/>
            <p:cNvSpPr/>
            <p:nvPr/>
          </p:nvSpPr>
          <p:spPr>
            <a:xfrm>
              <a:off x="4241475" y="4078375"/>
              <a:ext cx="575" cy="4075"/>
            </a:xfrm>
            <a:custGeom>
              <a:rect b="b" l="l" r="r" t="t"/>
              <a:pathLst>
                <a:path extrusionOk="0" h="163" w="23">
                  <a:moveTo>
                    <a:pt x="1" y="1"/>
                  </a:moveTo>
                  <a:lnTo>
                    <a:pt x="23" y="163"/>
                  </a:lnTo>
                  <a:lnTo>
                    <a:pt x="23" y="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8"/>
            <p:cNvSpPr/>
            <p:nvPr/>
          </p:nvSpPr>
          <p:spPr>
            <a:xfrm>
              <a:off x="4282250" y="4167750"/>
              <a:ext cx="8200" cy="11800"/>
            </a:xfrm>
            <a:custGeom>
              <a:rect b="b" l="l" r="r" t="t"/>
              <a:pathLst>
                <a:path extrusionOk="0" h="472" w="328">
                  <a:moveTo>
                    <a:pt x="1" y="1"/>
                  </a:moveTo>
                  <a:cubicBezTo>
                    <a:pt x="109" y="163"/>
                    <a:pt x="195" y="293"/>
                    <a:pt x="249" y="379"/>
                  </a:cubicBezTo>
                  <a:cubicBezTo>
                    <a:pt x="292" y="439"/>
                    <a:pt x="322" y="472"/>
                    <a:pt x="326" y="472"/>
                  </a:cubicBezTo>
                  <a:cubicBezTo>
                    <a:pt x="328" y="472"/>
                    <a:pt x="327" y="470"/>
                    <a:pt x="325" y="465"/>
                  </a:cubicBezTo>
                  <a:cubicBezTo>
                    <a:pt x="271" y="390"/>
                    <a:pt x="217" y="314"/>
                    <a:pt x="163" y="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90" name="Google Shape;26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400" y="814775"/>
            <a:ext cx="6126800" cy="37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39"/>
          <p:cNvSpPr txBox="1"/>
          <p:nvPr>
            <p:ph type="title"/>
          </p:nvPr>
        </p:nvSpPr>
        <p:spPr>
          <a:xfrm>
            <a:off x="798777" y="302321"/>
            <a:ext cx="5331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&amp; Failures</a:t>
            </a:r>
            <a:endParaRPr/>
          </a:p>
        </p:txBody>
      </p:sp>
      <p:sp>
        <p:nvSpPr>
          <p:cNvPr id="2696" name="Google Shape;2696;p39"/>
          <p:cNvSpPr txBox="1"/>
          <p:nvPr>
            <p:ph idx="1" type="subTitle"/>
          </p:nvPr>
        </p:nvSpPr>
        <p:spPr>
          <a:xfrm>
            <a:off x="1138802" y="1879475"/>
            <a:ext cx="31965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/>
              <a:t>Receives a series of dot and dash inputs based on the duration of button presses</a:t>
            </a:r>
            <a:endParaRPr/>
          </a:p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/>
              <a:t>Displays decoded letter on screen (works for all 26 letters)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39"/>
          <p:cNvSpPr txBox="1"/>
          <p:nvPr>
            <p:ph idx="1" type="subTitle"/>
          </p:nvPr>
        </p:nvSpPr>
        <p:spPr>
          <a:xfrm>
            <a:off x="4857127" y="1971675"/>
            <a:ext cx="31965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/>
              <a:t>D</a:t>
            </a:r>
            <a:r>
              <a:rPr lang="en"/>
              <a:t>isplay more than one letter at a time</a:t>
            </a:r>
            <a:endParaRPr/>
          </a:p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/>
              <a:t>Decoding process is slow </a:t>
            </a:r>
            <a:endParaRPr/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8" name="Google Shape;2698;p39"/>
          <p:cNvCxnSpPr/>
          <p:nvPr/>
        </p:nvCxnSpPr>
        <p:spPr>
          <a:xfrm>
            <a:off x="4537300" y="1359475"/>
            <a:ext cx="7200" cy="3582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99" name="Google Shape;26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946" y="1187048"/>
            <a:ext cx="604274" cy="56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0" name="Google Shape;27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042608" y="1187048"/>
            <a:ext cx="604274" cy="56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40"/>
          <p:cNvSpPr txBox="1"/>
          <p:nvPr>
            <p:ph type="ctrTitle"/>
          </p:nvPr>
        </p:nvSpPr>
        <p:spPr>
          <a:xfrm>
            <a:off x="2516550" y="2858719"/>
            <a:ext cx="4110900" cy="11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Thank you!</a:t>
            </a:r>
            <a:endParaRPr sz="6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Questions?</a:t>
            </a:r>
            <a:endParaRPr sz="6500"/>
          </a:p>
        </p:txBody>
      </p:sp>
      <p:sp>
        <p:nvSpPr>
          <p:cNvPr id="2706" name="Google Shape;2706;p40"/>
          <p:cNvSpPr/>
          <p:nvPr/>
        </p:nvSpPr>
        <p:spPr>
          <a:xfrm rot="2346165">
            <a:off x="-419299" y="4377145"/>
            <a:ext cx="2451174" cy="366917"/>
          </a:xfrm>
          <a:custGeom>
            <a:rect b="b" l="l" r="r" t="t"/>
            <a:pathLst>
              <a:path extrusionOk="0" h="14677" w="98049">
                <a:moveTo>
                  <a:pt x="13023" y="160"/>
                </a:moveTo>
                <a:cubicBezTo>
                  <a:pt x="13017" y="160"/>
                  <a:pt x="13014" y="160"/>
                  <a:pt x="13017" y="160"/>
                </a:cubicBezTo>
                <a:cubicBezTo>
                  <a:pt x="13019" y="160"/>
                  <a:pt x="13021" y="160"/>
                  <a:pt x="13023" y="160"/>
                </a:cubicBezTo>
                <a:close/>
                <a:moveTo>
                  <a:pt x="19116" y="186"/>
                </a:moveTo>
                <a:cubicBezTo>
                  <a:pt x="19125" y="187"/>
                  <a:pt x="19134" y="189"/>
                  <a:pt x="19143" y="190"/>
                </a:cubicBezTo>
                <a:lnTo>
                  <a:pt x="19143" y="190"/>
                </a:lnTo>
                <a:cubicBezTo>
                  <a:pt x="19162" y="192"/>
                  <a:pt x="19174" y="193"/>
                  <a:pt x="19177" y="193"/>
                </a:cubicBezTo>
                <a:cubicBezTo>
                  <a:pt x="19182" y="193"/>
                  <a:pt x="19164" y="191"/>
                  <a:pt x="19116" y="186"/>
                </a:cubicBezTo>
                <a:close/>
                <a:moveTo>
                  <a:pt x="13219" y="286"/>
                </a:moveTo>
                <a:lnTo>
                  <a:pt x="13219" y="286"/>
                </a:lnTo>
                <a:cubicBezTo>
                  <a:pt x="13212" y="287"/>
                  <a:pt x="13204" y="288"/>
                  <a:pt x="13197" y="289"/>
                </a:cubicBezTo>
                <a:lnTo>
                  <a:pt x="13197" y="289"/>
                </a:lnTo>
                <a:cubicBezTo>
                  <a:pt x="13205" y="288"/>
                  <a:pt x="13213" y="287"/>
                  <a:pt x="13219" y="286"/>
                </a:cubicBezTo>
                <a:close/>
                <a:moveTo>
                  <a:pt x="12778" y="332"/>
                </a:moveTo>
                <a:cubicBezTo>
                  <a:pt x="12727" y="337"/>
                  <a:pt x="12676" y="343"/>
                  <a:pt x="12627" y="349"/>
                </a:cubicBezTo>
                <a:cubicBezTo>
                  <a:pt x="12677" y="343"/>
                  <a:pt x="12727" y="337"/>
                  <a:pt x="12778" y="332"/>
                </a:cubicBezTo>
                <a:close/>
                <a:moveTo>
                  <a:pt x="28320" y="2432"/>
                </a:moveTo>
                <a:cubicBezTo>
                  <a:pt x="28326" y="2432"/>
                  <a:pt x="28366" y="2443"/>
                  <a:pt x="28403" y="2454"/>
                </a:cubicBezTo>
                <a:lnTo>
                  <a:pt x="28567" y="2517"/>
                </a:lnTo>
                <a:cubicBezTo>
                  <a:pt x="28365" y="2452"/>
                  <a:pt x="28311" y="2432"/>
                  <a:pt x="28320" y="2432"/>
                </a:cubicBezTo>
                <a:close/>
                <a:moveTo>
                  <a:pt x="30570" y="3424"/>
                </a:moveTo>
                <a:cubicBezTo>
                  <a:pt x="30572" y="3424"/>
                  <a:pt x="30574" y="3425"/>
                  <a:pt x="30576" y="3425"/>
                </a:cubicBezTo>
                <a:lnTo>
                  <a:pt x="30576" y="3425"/>
                </a:lnTo>
                <a:cubicBezTo>
                  <a:pt x="30574" y="3425"/>
                  <a:pt x="30572" y="3424"/>
                  <a:pt x="30570" y="3424"/>
                </a:cubicBezTo>
                <a:close/>
                <a:moveTo>
                  <a:pt x="87549" y="4652"/>
                </a:moveTo>
                <a:cubicBezTo>
                  <a:pt x="87563" y="4654"/>
                  <a:pt x="87576" y="4657"/>
                  <a:pt x="87589" y="4659"/>
                </a:cubicBezTo>
                <a:cubicBezTo>
                  <a:pt x="87577" y="4657"/>
                  <a:pt x="87564" y="4654"/>
                  <a:pt x="87549" y="4652"/>
                </a:cubicBezTo>
                <a:close/>
                <a:moveTo>
                  <a:pt x="89379" y="4785"/>
                </a:moveTo>
                <a:lnTo>
                  <a:pt x="89426" y="4796"/>
                </a:lnTo>
                <a:lnTo>
                  <a:pt x="89426" y="4796"/>
                </a:lnTo>
                <a:lnTo>
                  <a:pt x="89442" y="4797"/>
                </a:lnTo>
                <a:lnTo>
                  <a:pt x="89379" y="4785"/>
                </a:lnTo>
                <a:close/>
                <a:moveTo>
                  <a:pt x="78441" y="5881"/>
                </a:moveTo>
                <a:lnTo>
                  <a:pt x="78441" y="5881"/>
                </a:lnTo>
                <a:cubicBezTo>
                  <a:pt x="78411" y="5894"/>
                  <a:pt x="78380" y="5906"/>
                  <a:pt x="78350" y="5919"/>
                </a:cubicBezTo>
                <a:lnTo>
                  <a:pt x="78350" y="5919"/>
                </a:lnTo>
                <a:lnTo>
                  <a:pt x="78441" y="5881"/>
                </a:lnTo>
                <a:close/>
                <a:moveTo>
                  <a:pt x="28" y="6229"/>
                </a:moveTo>
                <a:lnTo>
                  <a:pt x="1" y="6259"/>
                </a:lnTo>
                <a:cubicBezTo>
                  <a:pt x="7" y="6253"/>
                  <a:pt x="17" y="6242"/>
                  <a:pt x="28" y="6229"/>
                </a:cubicBezTo>
                <a:close/>
                <a:moveTo>
                  <a:pt x="76848" y="6753"/>
                </a:moveTo>
                <a:cubicBezTo>
                  <a:pt x="76814" y="6777"/>
                  <a:pt x="76778" y="6801"/>
                  <a:pt x="76740" y="6826"/>
                </a:cubicBezTo>
                <a:cubicBezTo>
                  <a:pt x="76727" y="6836"/>
                  <a:pt x="76714" y="6846"/>
                  <a:pt x="76700" y="6856"/>
                </a:cubicBezTo>
                <a:lnTo>
                  <a:pt x="76700" y="6856"/>
                </a:lnTo>
                <a:cubicBezTo>
                  <a:pt x="76760" y="6814"/>
                  <a:pt x="76809" y="6780"/>
                  <a:pt x="76848" y="6753"/>
                </a:cubicBezTo>
                <a:close/>
                <a:moveTo>
                  <a:pt x="76700" y="6856"/>
                </a:moveTo>
                <a:cubicBezTo>
                  <a:pt x="76613" y="6916"/>
                  <a:pt x="76502" y="6993"/>
                  <a:pt x="76362" y="7091"/>
                </a:cubicBezTo>
                <a:cubicBezTo>
                  <a:pt x="76494" y="7003"/>
                  <a:pt x="76606" y="6925"/>
                  <a:pt x="76700" y="6856"/>
                </a:cubicBezTo>
                <a:close/>
                <a:moveTo>
                  <a:pt x="42478" y="8855"/>
                </a:moveTo>
                <a:cubicBezTo>
                  <a:pt x="42542" y="8884"/>
                  <a:pt x="42605" y="8912"/>
                  <a:pt x="42639" y="8927"/>
                </a:cubicBezTo>
                <a:lnTo>
                  <a:pt x="42639" y="8927"/>
                </a:lnTo>
                <a:lnTo>
                  <a:pt x="42478" y="8855"/>
                </a:lnTo>
                <a:close/>
                <a:moveTo>
                  <a:pt x="42642" y="8956"/>
                </a:moveTo>
                <a:lnTo>
                  <a:pt x="42642" y="8956"/>
                </a:lnTo>
                <a:cubicBezTo>
                  <a:pt x="42727" y="8998"/>
                  <a:pt x="42811" y="9037"/>
                  <a:pt x="42897" y="9072"/>
                </a:cubicBezTo>
                <a:lnTo>
                  <a:pt x="42897" y="9072"/>
                </a:lnTo>
                <a:lnTo>
                  <a:pt x="42642" y="8956"/>
                </a:lnTo>
                <a:close/>
                <a:moveTo>
                  <a:pt x="97408" y="9140"/>
                </a:moveTo>
                <a:cubicBezTo>
                  <a:pt x="97438" y="9191"/>
                  <a:pt x="97467" y="9243"/>
                  <a:pt x="97494" y="9296"/>
                </a:cubicBezTo>
                <a:lnTo>
                  <a:pt x="97494" y="9296"/>
                </a:lnTo>
                <a:cubicBezTo>
                  <a:pt x="97486" y="9281"/>
                  <a:pt x="97467" y="9243"/>
                  <a:pt x="97443" y="9195"/>
                </a:cubicBezTo>
                <a:cubicBezTo>
                  <a:pt x="97432" y="9177"/>
                  <a:pt x="97420" y="9158"/>
                  <a:pt x="97408" y="9140"/>
                </a:cubicBezTo>
                <a:close/>
                <a:moveTo>
                  <a:pt x="43832" y="9308"/>
                </a:moveTo>
                <a:cubicBezTo>
                  <a:pt x="43852" y="9317"/>
                  <a:pt x="43871" y="9325"/>
                  <a:pt x="43890" y="9334"/>
                </a:cubicBezTo>
                <a:cubicBezTo>
                  <a:pt x="43869" y="9323"/>
                  <a:pt x="43850" y="9315"/>
                  <a:pt x="43832" y="9308"/>
                </a:cubicBezTo>
                <a:close/>
                <a:moveTo>
                  <a:pt x="72985" y="10115"/>
                </a:moveTo>
                <a:lnTo>
                  <a:pt x="72985" y="10115"/>
                </a:lnTo>
                <a:cubicBezTo>
                  <a:pt x="72897" y="10216"/>
                  <a:pt x="72758" y="10354"/>
                  <a:pt x="72582" y="10506"/>
                </a:cubicBezTo>
                <a:lnTo>
                  <a:pt x="72985" y="10115"/>
                </a:lnTo>
                <a:close/>
                <a:moveTo>
                  <a:pt x="71788" y="11110"/>
                </a:moveTo>
                <a:lnTo>
                  <a:pt x="71788" y="11110"/>
                </a:lnTo>
                <a:cubicBezTo>
                  <a:pt x="71692" y="11193"/>
                  <a:pt x="71626" y="11251"/>
                  <a:pt x="71584" y="11288"/>
                </a:cubicBezTo>
                <a:lnTo>
                  <a:pt x="71584" y="11288"/>
                </a:lnTo>
                <a:cubicBezTo>
                  <a:pt x="71675" y="11211"/>
                  <a:pt x="71746" y="11148"/>
                  <a:pt x="71788" y="11110"/>
                </a:cubicBezTo>
                <a:close/>
                <a:moveTo>
                  <a:pt x="91269" y="12194"/>
                </a:moveTo>
                <a:lnTo>
                  <a:pt x="91269" y="12207"/>
                </a:lnTo>
                <a:cubicBezTo>
                  <a:pt x="91244" y="12294"/>
                  <a:pt x="91231" y="12370"/>
                  <a:pt x="91231" y="12457"/>
                </a:cubicBezTo>
                <a:lnTo>
                  <a:pt x="91231" y="12457"/>
                </a:lnTo>
                <a:cubicBezTo>
                  <a:pt x="91231" y="12369"/>
                  <a:pt x="91244" y="12282"/>
                  <a:pt x="91269" y="12194"/>
                </a:cubicBezTo>
                <a:close/>
                <a:moveTo>
                  <a:pt x="95186" y="13425"/>
                </a:moveTo>
                <a:cubicBezTo>
                  <a:pt x="95179" y="13425"/>
                  <a:pt x="95149" y="13434"/>
                  <a:pt x="95087" y="13454"/>
                </a:cubicBezTo>
                <a:cubicBezTo>
                  <a:pt x="95037" y="13479"/>
                  <a:pt x="94986" y="13503"/>
                  <a:pt x="94936" y="13526"/>
                </a:cubicBezTo>
                <a:lnTo>
                  <a:pt x="94936" y="13526"/>
                </a:lnTo>
                <a:cubicBezTo>
                  <a:pt x="95069" y="13480"/>
                  <a:pt x="95204" y="13425"/>
                  <a:pt x="95186" y="13425"/>
                </a:cubicBezTo>
                <a:close/>
                <a:moveTo>
                  <a:pt x="94936" y="13526"/>
                </a:moveTo>
                <a:lnTo>
                  <a:pt x="94936" y="13526"/>
                </a:lnTo>
                <a:cubicBezTo>
                  <a:pt x="94932" y="13527"/>
                  <a:pt x="94927" y="13528"/>
                  <a:pt x="94923" y="13530"/>
                </a:cubicBezTo>
                <a:cubicBezTo>
                  <a:pt x="94850" y="13559"/>
                  <a:pt x="94779" y="13588"/>
                  <a:pt x="94737" y="13607"/>
                </a:cubicBezTo>
                <a:lnTo>
                  <a:pt x="94737" y="13607"/>
                </a:lnTo>
                <a:cubicBezTo>
                  <a:pt x="94803" y="13582"/>
                  <a:pt x="94870" y="13555"/>
                  <a:pt x="94936" y="13526"/>
                </a:cubicBezTo>
                <a:close/>
                <a:moveTo>
                  <a:pt x="95238" y="13422"/>
                </a:moveTo>
                <a:cubicBezTo>
                  <a:pt x="95094" y="13480"/>
                  <a:pt x="94913" y="13550"/>
                  <a:pt x="94731" y="13617"/>
                </a:cubicBezTo>
                <a:lnTo>
                  <a:pt x="94731" y="13617"/>
                </a:lnTo>
                <a:cubicBezTo>
                  <a:pt x="94758" y="13608"/>
                  <a:pt x="94803" y="13593"/>
                  <a:pt x="94873" y="13568"/>
                </a:cubicBezTo>
                <a:cubicBezTo>
                  <a:pt x="95036" y="13506"/>
                  <a:pt x="95148" y="13460"/>
                  <a:pt x="95238" y="13422"/>
                </a:cubicBezTo>
                <a:close/>
                <a:moveTo>
                  <a:pt x="94737" y="13607"/>
                </a:moveTo>
                <a:cubicBezTo>
                  <a:pt x="94702" y="13620"/>
                  <a:pt x="94668" y="13632"/>
                  <a:pt x="94633" y="13643"/>
                </a:cubicBezTo>
                <a:cubicBezTo>
                  <a:pt x="94369" y="13731"/>
                  <a:pt x="94117" y="13794"/>
                  <a:pt x="93852" y="13857"/>
                </a:cubicBezTo>
                <a:cubicBezTo>
                  <a:pt x="94066" y="13820"/>
                  <a:pt x="94280" y="13769"/>
                  <a:pt x="94482" y="13706"/>
                </a:cubicBezTo>
                <a:cubicBezTo>
                  <a:pt x="94563" y="13678"/>
                  <a:pt x="94647" y="13648"/>
                  <a:pt x="94731" y="13617"/>
                </a:cubicBezTo>
                <a:lnTo>
                  <a:pt x="94731" y="13617"/>
                </a:lnTo>
                <a:cubicBezTo>
                  <a:pt x="94713" y="13623"/>
                  <a:pt x="94703" y="13625"/>
                  <a:pt x="94701" y="13625"/>
                </a:cubicBezTo>
                <a:cubicBezTo>
                  <a:pt x="94696" y="13625"/>
                  <a:pt x="94711" y="13618"/>
                  <a:pt x="94737" y="13607"/>
                </a:cubicBezTo>
                <a:close/>
                <a:moveTo>
                  <a:pt x="55860" y="13895"/>
                </a:moveTo>
                <a:cubicBezTo>
                  <a:pt x="55915" y="13907"/>
                  <a:pt x="55943" y="13913"/>
                  <a:pt x="55950" y="13913"/>
                </a:cubicBezTo>
                <a:lnTo>
                  <a:pt x="55950" y="13913"/>
                </a:lnTo>
                <a:cubicBezTo>
                  <a:pt x="55920" y="13907"/>
                  <a:pt x="55890" y="13901"/>
                  <a:pt x="55860" y="13895"/>
                </a:cubicBezTo>
                <a:close/>
                <a:moveTo>
                  <a:pt x="66928" y="13968"/>
                </a:moveTo>
                <a:cubicBezTo>
                  <a:pt x="66923" y="13969"/>
                  <a:pt x="66917" y="13970"/>
                  <a:pt x="66911" y="13971"/>
                </a:cubicBezTo>
                <a:cubicBezTo>
                  <a:pt x="66917" y="13971"/>
                  <a:pt x="66923" y="13970"/>
                  <a:pt x="66928" y="13968"/>
                </a:cubicBezTo>
                <a:close/>
                <a:moveTo>
                  <a:pt x="56566" y="14046"/>
                </a:moveTo>
                <a:cubicBezTo>
                  <a:pt x="56673" y="14070"/>
                  <a:pt x="56741" y="14083"/>
                  <a:pt x="56759" y="14084"/>
                </a:cubicBezTo>
                <a:lnTo>
                  <a:pt x="56759" y="14084"/>
                </a:lnTo>
                <a:lnTo>
                  <a:pt x="56566" y="14046"/>
                </a:lnTo>
                <a:close/>
                <a:moveTo>
                  <a:pt x="58385" y="14360"/>
                </a:moveTo>
                <a:cubicBezTo>
                  <a:pt x="58384" y="14360"/>
                  <a:pt x="58386" y="14360"/>
                  <a:pt x="58393" y="14361"/>
                </a:cubicBezTo>
                <a:lnTo>
                  <a:pt x="58465" y="14370"/>
                </a:lnTo>
                <a:lnTo>
                  <a:pt x="58465" y="14370"/>
                </a:lnTo>
                <a:cubicBezTo>
                  <a:pt x="58425" y="14365"/>
                  <a:pt x="58388" y="14360"/>
                  <a:pt x="58385" y="14360"/>
                </a:cubicBezTo>
                <a:close/>
                <a:moveTo>
                  <a:pt x="58465" y="14370"/>
                </a:moveTo>
                <a:cubicBezTo>
                  <a:pt x="58508" y="14375"/>
                  <a:pt x="58553" y="14381"/>
                  <a:pt x="58562" y="14381"/>
                </a:cubicBezTo>
                <a:lnTo>
                  <a:pt x="58562" y="14381"/>
                </a:lnTo>
                <a:lnTo>
                  <a:pt x="58465" y="14370"/>
                </a:lnTo>
                <a:close/>
                <a:moveTo>
                  <a:pt x="60319" y="14585"/>
                </a:moveTo>
                <a:cubicBezTo>
                  <a:pt x="60362" y="14587"/>
                  <a:pt x="60401" y="14588"/>
                  <a:pt x="60435" y="14588"/>
                </a:cubicBezTo>
                <a:cubicBezTo>
                  <a:pt x="60432" y="14588"/>
                  <a:pt x="60429" y="14588"/>
                  <a:pt x="60426" y="14588"/>
                </a:cubicBezTo>
                <a:lnTo>
                  <a:pt x="60426" y="14588"/>
                </a:lnTo>
                <a:cubicBezTo>
                  <a:pt x="60382" y="14586"/>
                  <a:pt x="60347" y="14585"/>
                  <a:pt x="60319" y="14585"/>
                </a:cubicBezTo>
                <a:close/>
                <a:moveTo>
                  <a:pt x="15954" y="1"/>
                </a:moveTo>
                <a:cubicBezTo>
                  <a:pt x="14974" y="1"/>
                  <a:pt x="13996" y="54"/>
                  <a:pt x="13023" y="160"/>
                </a:cubicBezTo>
                <a:lnTo>
                  <a:pt x="13023" y="160"/>
                </a:lnTo>
                <a:cubicBezTo>
                  <a:pt x="13034" y="159"/>
                  <a:pt x="13056" y="158"/>
                  <a:pt x="13073" y="158"/>
                </a:cubicBezTo>
                <a:cubicBezTo>
                  <a:pt x="13113" y="158"/>
                  <a:pt x="13128" y="163"/>
                  <a:pt x="12917" y="186"/>
                </a:cubicBezTo>
                <a:cubicBezTo>
                  <a:pt x="12639" y="198"/>
                  <a:pt x="12350" y="249"/>
                  <a:pt x="12060" y="274"/>
                </a:cubicBezTo>
                <a:cubicBezTo>
                  <a:pt x="11909" y="299"/>
                  <a:pt x="11833" y="312"/>
                  <a:pt x="11732" y="337"/>
                </a:cubicBezTo>
                <a:cubicBezTo>
                  <a:pt x="11619" y="362"/>
                  <a:pt x="11480" y="375"/>
                  <a:pt x="11203" y="425"/>
                </a:cubicBezTo>
                <a:cubicBezTo>
                  <a:pt x="11241" y="419"/>
                  <a:pt x="11291" y="412"/>
                  <a:pt x="11307" y="412"/>
                </a:cubicBezTo>
                <a:cubicBezTo>
                  <a:pt x="11323" y="412"/>
                  <a:pt x="11304" y="419"/>
                  <a:pt x="11203" y="438"/>
                </a:cubicBezTo>
                <a:cubicBezTo>
                  <a:pt x="7977" y="992"/>
                  <a:pt x="4928" y="2252"/>
                  <a:pt x="2282" y="4155"/>
                </a:cubicBezTo>
                <a:cubicBezTo>
                  <a:pt x="2403" y="4068"/>
                  <a:pt x="2458" y="4035"/>
                  <a:pt x="2465" y="4035"/>
                </a:cubicBezTo>
                <a:cubicBezTo>
                  <a:pt x="2468" y="4035"/>
                  <a:pt x="2461" y="4042"/>
                  <a:pt x="2445" y="4054"/>
                </a:cubicBezTo>
                <a:cubicBezTo>
                  <a:pt x="2395" y="4079"/>
                  <a:pt x="2269" y="4167"/>
                  <a:pt x="2130" y="4281"/>
                </a:cubicBezTo>
                <a:cubicBezTo>
                  <a:pt x="2187" y="4237"/>
                  <a:pt x="2207" y="4222"/>
                  <a:pt x="2210" y="4222"/>
                </a:cubicBezTo>
                <a:cubicBezTo>
                  <a:pt x="2217" y="4222"/>
                  <a:pt x="2155" y="4282"/>
                  <a:pt x="2176" y="4282"/>
                </a:cubicBezTo>
                <a:cubicBezTo>
                  <a:pt x="2177" y="4282"/>
                  <a:pt x="2179" y="4281"/>
                  <a:pt x="2181" y="4281"/>
                </a:cubicBezTo>
                <a:lnTo>
                  <a:pt x="2181" y="4281"/>
                </a:lnTo>
                <a:lnTo>
                  <a:pt x="1639" y="4697"/>
                </a:lnTo>
                <a:cubicBezTo>
                  <a:pt x="1462" y="4835"/>
                  <a:pt x="1286" y="4974"/>
                  <a:pt x="1122" y="5125"/>
                </a:cubicBezTo>
                <a:cubicBezTo>
                  <a:pt x="1034" y="5226"/>
                  <a:pt x="769" y="5465"/>
                  <a:pt x="517" y="5705"/>
                </a:cubicBezTo>
                <a:cubicBezTo>
                  <a:pt x="404" y="5818"/>
                  <a:pt x="291" y="5932"/>
                  <a:pt x="177" y="6058"/>
                </a:cubicBezTo>
                <a:cubicBezTo>
                  <a:pt x="112" y="6132"/>
                  <a:pt x="61" y="6192"/>
                  <a:pt x="28" y="6229"/>
                </a:cubicBezTo>
                <a:lnTo>
                  <a:pt x="28" y="6229"/>
                </a:lnTo>
                <a:lnTo>
                  <a:pt x="291" y="5944"/>
                </a:lnTo>
                <a:lnTo>
                  <a:pt x="291" y="5944"/>
                </a:lnTo>
                <a:cubicBezTo>
                  <a:pt x="221" y="6028"/>
                  <a:pt x="197" y="6062"/>
                  <a:pt x="205" y="6062"/>
                </a:cubicBezTo>
                <a:cubicBezTo>
                  <a:pt x="218" y="6062"/>
                  <a:pt x="323" y="5963"/>
                  <a:pt x="442" y="5843"/>
                </a:cubicBezTo>
                <a:cubicBezTo>
                  <a:pt x="568" y="5717"/>
                  <a:pt x="706" y="5617"/>
                  <a:pt x="858" y="5516"/>
                </a:cubicBezTo>
                <a:cubicBezTo>
                  <a:pt x="971" y="5402"/>
                  <a:pt x="1110" y="5276"/>
                  <a:pt x="1261" y="5138"/>
                </a:cubicBezTo>
                <a:cubicBezTo>
                  <a:pt x="1336" y="5062"/>
                  <a:pt x="1412" y="4986"/>
                  <a:pt x="1500" y="4923"/>
                </a:cubicBezTo>
                <a:lnTo>
                  <a:pt x="1765" y="4722"/>
                </a:lnTo>
                <a:lnTo>
                  <a:pt x="2345" y="4268"/>
                </a:lnTo>
                <a:cubicBezTo>
                  <a:pt x="2559" y="4117"/>
                  <a:pt x="2773" y="3966"/>
                  <a:pt x="2975" y="3815"/>
                </a:cubicBezTo>
                <a:cubicBezTo>
                  <a:pt x="3015" y="3788"/>
                  <a:pt x="3031" y="3777"/>
                  <a:pt x="3033" y="3777"/>
                </a:cubicBezTo>
                <a:lnTo>
                  <a:pt x="3033" y="3777"/>
                </a:lnTo>
                <a:cubicBezTo>
                  <a:pt x="3037" y="3777"/>
                  <a:pt x="2899" y="3876"/>
                  <a:pt x="2905" y="3876"/>
                </a:cubicBezTo>
                <a:cubicBezTo>
                  <a:pt x="2906" y="3876"/>
                  <a:pt x="2912" y="3873"/>
                  <a:pt x="2924" y="3865"/>
                </a:cubicBezTo>
                <a:cubicBezTo>
                  <a:pt x="3038" y="3802"/>
                  <a:pt x="3151" y="3701"/>
                  <a:pt x="3302" y="3588"/>
                </a:cubicBezTo>
                <a:cubicBezTo>
                  <a:pt x="3453" y="3487"/>
                  <a:pt x="3655" y="3374"/>
                  <a:pt x="3907" y="3222"/>
                </a:cubicBezTo>
                <a:lnTo>
                  <a:pt x="3907" y="3222"/>
                </a:lnTo>
                <a:lnTo>
                  <a:pt x="3857" y="3260"/>
                </a:lnTo>
                <a:lnTo>
                  <a:pt x="4348" y="2958"/>
                </a:lnTo>
                <a:cubicBezTo>
                  <a:pt x="4512" y="2870"/>
                  <a:pt x="4663" y="2807"/>
                  <a:pt x="4814" y="2718"/>
                </a:cubicBezTo>
                <a:lnTo>
                  <a:pt x="5230" y="2504"/>
                </a:lnTo>
                <a:cubicBezTo>
                  <a:pt x="5369" y="2429"/>
                  <a:pt x="5507" y="2353"/>
                  <a:pt x="5659" y="2302"/>
                </a:cubicBezTo>
                <a:lnTo>
                  <a:pt x="6553" y="1912"/>
                </a:lnTo>
                <a:cubicBezTo>
                  <a:pt x="6881" y="1773"/>
                  <a:pt x="7259" y="1647"/>
                  <a:pt x="7687" y="1483"/>
                </a:cubicBezTo>
                <a:lnTo>
                  <a:pt x="7687" y="1483"/>
                </a:lnTo>
                <a:lnTo>
                  <a:pt x="7561" y="1521"/>
                </a:lnTo>
                <a:cubicBezTo>
                  <a:pt x="7738" y="1446"/>
                  <a:pt x="7864" y="1408"/>
                  <a:pt x="7952" y="1383"/>
                </a:cubicBezTo>
                <a:lnTo>
                  <a:pt x="8191" y="1307"/>
                </a:lnTo>
                <a:cubicBezTo>
                  <a:pt x="8256" y="1286"/>
                  <a:pt x="8279" y="1276"/>
                  <a:pt x="8274" y="1276"/>
                </a:cubicBezTo>
                <a:cubicBezTo>
                  <a:pt x="8261" y="1276"/>
                  <a:pt x="8062" y="1336"/>
                  <a:pt x="7864" y="1408"/>
                </a:cubicBezTo>
                <a:cubicBezTo>
                  <a:pt x="7671" y="1472"/>
                  <a:pt x="7472" y="1543"/>
                  <a:pt x="7455" y="1543"/>
                </a:cubicBezTo>
                <a:cubicBezTo>
                  <a:pt x="7449" y="1543"/>
                  <a:pt x="7468" y="1533"/>
                  <a:pt x="7523" y="1509"/>
                </a:cubicBezTo>
                <a:cubicBezTo>
                  <a:pt x="7586" y="1496"/>
                  <a:pt x="7675" y="1458"/>
                  <a:pt x="7776" y="1420"/>
                </a:cubicBezTo>
                <a:lnTo>
                  <a:pt x="8154" y="1307"/>
                </a:lnTo>
                <a:cubicBezTo>
                  <a:pt x="8443" y="1231"/>
                  <a:pt x="8771" y="1118"/>
                  <a:pt x="9099" y="1030"/>
                </a:cubicBezTo>
                <a:lnTo>
                  <a:pt x="10031" y="790"/>
                </a:lnTo>
                <a:cubicBezTo>
                  <a:pt x="10157" y="765"/>
                  <a:pt x="10283" y="740"/>
                  <a:pt x="10384" y="715"/>
                </a:cubicBezTo>
                <a:cubicBezTo>
                  <a:pt x="10472" y="702"/>
                  <a:pt x="10548" y="690"/>
                  <a:pt x="10598" y="690"/>
                </a:cubicBezTo>
                <a:cubicBezTo>
                  <a:pt x="10826" y="642"/>
                  <a:pt x="10855" y="632"/>
                  <a:pt x="10836" y="632"/>
                </a:cubicBezTo>
                <a:cubicBezTo>
                  <a:pt x="10822" y="632"/>
                  <a:pt x="10782" y="637"/>
                  <a:pt x="10773" y="637"/>
                </a:cubicBezTo>
                <a:cubicBezTo>
                  <a:pt x="10761" y="637"/>
                  <a:pt x="10801" y="629"/>
                  <a:pt x="11014" y="589"/>
                </a:cubicBezTo>
                <a:lnTo>
                  <a:pt x="11178" y="564"/>
                </a:lnTo>
                <a:lnTo>
                  <a:pt x="11329" y="526"/>
                </a:lnTo>
                <a:cubicBezTo>
                  <a:pt x="11543" y="475"/>
                  <a:pt x="11745" y="450"/>
                  <a:pt x="11959" y="450"/>
                </a:cubicBezTo>
                <a:lnTo>
                  <a:pt x="11568" y="501"/>
                </a:lnTo>
                <a:cubicBezTo>
                  <a:pt x="11833" y="475"/>
                  <a:pt x="12198" y="412"/>
                  <a:pt x="12513" y="362"/>
                </a:cubicBezTo>
                <a:cubicBezTo>
                  <a:pt x="12727" y="328"/>
                  <a:pt x="12935" y="311"/>
                  <a:pt x="13074" y="300"/>
                </a:cubicBezTo>
                <a:lnTo>
                  <a:pt x="13074" y="300"/>
                </a:lnTo>
                <a:cubicBezTo>
                  <a:pt x="12975" y="310"/>
                  <a:pt x="12876" y="321"/>
                  <a:pt x="12778" y="332"/>
                </a:cubicBezTo>
                <a:lnTo>
                  <a:pt x="12778" y="332"/>
                </a:lnTo>
                <a:cubicBezTo>
                  <a:pt x="12915" y="317"/>
                  <a:pt x="13056" y="306"/>
                  <a:pt x="13197" y="289"/>
                </a:cubicBezTo>
                <a:lnTo>
                  <a:pt x="13197" y="289"/>
                </a:lnTo>
                <a:cubicBezTo>
                  <a:pt x="13168" y="292"/>
                  <a:pt x="13126" y="296"/>
                  <a:pt x="13074" y="300"/>
                </a:cubicBezTo>
                <a:lnTo>
                  <a:pt x="13074" y="300"/>
                </a:lnTo>
                <a:cubicBezTo>
                  <a:pt x="13354" y="271"/>
                  <a:pt x="13643" y="243"/>
                  <a:pt x="13937" y="211"/>
                </a:cubicBezTo>
                <a:cubicBezTo>
                  <a:pt x="14391" y="186"/>
                  <a:pt x="14857" y="160"/>
                  <a:pt x="15323" y="148"/>
                </a:cubicBezTo>
                <a:lnTo>
                  <a:pt x="16697" y="148"/>
                </a:lnTo>
                <a:lnTo>
                  <a:pt x="17352" y="173"/>
                </a:lnTo>
                <a:cubicBezTo>
                  <a:pt x="17566" y="173"/>
                  <a:pt x="17781" y="186"/>
                  <a:pt x="17982" y="211"/>
                </a:cubicBezTo>
                <a:lnTo>
                  <a:pt x="17856" y="186"/>
                </a:lnTo>
                <a:lnTo>
                  <a:pt x="17856" y="186"/>
                </a:lnTo>
                <a:cubicBezTo>
                  <a:pt x="18474" y="236"/>
                  <a:pt x="18726" y="261"/>
                  <a:pt x="18990" y="286"/>
                </a:cubicBezTo>
                <a:cubicBezTo>
                  <a:pt x="19255" y="312"/>
                  <a:pt x="19532" y="362"/>
                  <a:pt x="20200" y="450"/>
                </a:cubicBezTo>
                <a:lnTo>
                  <a:pt x="20162" y="450"/>
                </a:lnTo>
                <a:cubicBezTo>
                  <a:pt x="20427" y="475"/>
                  <a:pt x="20792" y="538"/>
                  <a:pt x="21158" y="601"/>
                </a:cubicBezTo>
                <a:cubicBezTo>
                  <a:pt x="21114" y="595"/>
                  <a:pt x="21092" y="592"/>
                  <a:pt x="21086" y="592"/>
                </a:cubicBezTo>
                <a:cubicBezTo>
                  <a:pt x="21050" y="592"/>
                  <a:pt x="21510" y="678"/>
                  <a:pt x="21460" y="678"/>
                </a:cubicBezTo>
                <a:cubicBezTo>
                  <a:pt x="21449" y="678"/>
                  <a:pt x="21415" y="674"/>
                  <a:pt x="21347" y="664"/>
                </a:cubicBezTo>
                <a:lnTo>
                  <a:pt x="21347" y="664"/>
                </a:lnTo>
                <a:cubicBezTo>
                  <a:pt x="22014" y="778"/>
                  <a:pt x="22178" y="816"/>
                  <a:pt x="22279" y="828"/>
                </a:cubicBezTo>
                <a:cubicBezTo>
                  <a:pt x="22393" y="841"/>
                  <a:pt x="22443" y="841"/>
                  <a:pt x="22884" y="929"/>
                </a:cubicBezTo>
                <a:lnTo>
                  <a:pt x="23073" y="992"/>
                </a:lnTo>
                <a:cubicBezTo>
                  <a:pt x="23347" y="1049"/>
                  <a:pt x="23394" y="1044"/>
                  <a:pt x="23898" y="1165"/>
                </a:cubicBezTo>
                <a:lnTo>
                  <a:pt x="23898" y="1165"/>
                </a:lnTo>
                <a:cubicBezTo>
                  <a:pt x="23897" y="1165"/>
                  <a:pt x="23896" y="1165"/>
                  <a:pt x="23896" y="1165"/>
                </a:cubicBezTo>
                <a:cubicBezTo>
                  <a:pt x="23879" y="1165"/>
                  <a:pt x="24119" y="1235"/>
                  <a:pt x="24078" y="1235"/>
                </a:cubicBezTo>
                <a:cubicBezTo>
                  <a:pt x="24063" y="1235"/>
                  <a:pt x="24003" y="1224"/>
                  <a:pt x="23867" y="1194"/>
                </a:cubicBezTo>
                <a:lnTo>
                  <a:pt x="23867" y="1194"/>
                </a:lnTo>
                <a:cubicBezTo>
                  <a:pt x="24560" y="1383"/>
                  <a:pt x="25076" y="1509"/>
                  <a:pt x="25492" y="1635"/>
                </a:cubicBezTo>
                <a:cubicBezTo>
                  <a:pt x="25908" y="1761"/>
                  <a:pt x="26236" y="1836"/>
                  <a:pt x="26538" y="1962"/>
                </a:cubicBezTo>
                <a:cubicBezTo>
                  <a:pt x="26622" y="1986"/>
                  <a:pt x="26663" y="1996"/>
                  <a:pt x="26672" y="1996"/>
                </a:cubicBezTo>
                <a:cubicBezTo>
                  <a:pt x="26696" y="1996"/>
                  <a:pt x="26476" y="1919"/>
                  <a:pt x="26236" y="1836"/>
                </a:cubicBezTo>
                <a:cubicBezTo>
                  <a:pt x="26023" y="1771"/>
                  <a:pt x="25794" y="1705"/>
                  <a:pt x="25708" y="1681"/>
                </a:cubicBezTo>
                <a:lnTo>
                  <a:pt x="25708" y="1681"/>
                </a:lnTo>
                <a:cubicBezTo>
                  <a:pt x="25667" y="1667"/>
                  <a:pt x="25653" y="1660"/>
                  <a:pt x="25660" y="1660"/>
                </a:cubicBezTo>
                <a:cubicBezTo>
                  <a:pt x="25701" y="1660"/>
                  <a:pt x="26322" y="1835"/>
                  <a:pt x="26677" y="1950"/>
                </a:cubicBezTo>
                <a:cubicBezTo>
                  <a:pt x="26891" y="2025"/>
                  <a:pt x="27067" y="2088"/>
                  <a:pt x="27332" y="2189"/>
                </a:cubicBezTo>
                <a:cubicBezTo>
                  <a:pt x="27597" y="2290"/>
                  <a:pt x="27937" y="2416"/>
                  <a:pt x="28491" y="2605"/>
                </a:cubicBezTo>
                <a:lnTo>
                  <a:pt x="28265" y="2529"/>
                </a:lnTo>
                <a:lnTo>
                  <a:pt x="28265" y="2529"/>
                </a:lnTo>
                <a:cubicBezTo>
                  <a:pt x="28668" y="2681"/>
                  <a:pt x="29058" y="2807"/>
                  <a:pt x="29550" y="3008"/>
                </a:cubicBezTo>
                <a:cubicBezTo>
                  <a:pt x="29840" y="3084"/>
                  <a:pt x="30180" y="3260"/>
                  <a:pt x="30281" y="3260"/>
                </a:cubicBezTo>
                <a:cubicBezTo>
                  <a:pt x="30094" y="3188"/>
                  <a:pt x="29908" y="3117"/>
                  <a:pt x="29719" y="3047"/>
                </a:cubicBezTo>
                <a:lnTo>
                  <a:pt x="29719" y="3047"/>
                </a:lnTo>
                <a:cubicBezTo>
                  <a:pt x="30150" y="3199"/>
                  <a:pt x="30621" y="3369"/>
                  <a:pt x="31289" y="3651"/>
                </a:cubicBezTo>
                <a:lnTo>
                  <a:pt x="30759" y="3449"/>
                </a:lnTo>
                <a:lnTo>
                  <a:pt x="30759" y="3449"/>
                </a:lnTo>
                <a:cubicBezTo>
                  <a:pt x="31024" y="3563"/>
                  <a:pt x="31276" y="3651"/>
                  <a:pt x="31541" y="3777"/>
                </a:cubicBezTo>
                <a:cubicBezTo>
                  <a:pt x="31503" y="3777"/>
                  <a:pt x="31201" y="3651"/>
                  <a:pt x="30848" y="3500"/>
                </a:cubicBezTo>
                <a:cubicBezTo>
                  <a:pt x="30482" y="3361"/>
                  <a:pt x="30054" y="3185"/>
                  <a:pt x="29751" y="3084"/>
                </a:cubicBezTo>
                <a:lnTo>
                  <a:pt x="29751" y="3084"/>
                </a:lnTo>
                <a:cubicBezTo>
                  <a:pt x="29994" y="3194"/>
                  <a:pt x="30682" y="3440"/>
                  <a:pt x="30637" y="3440"/>
                </a:cubicBezTo>
                <a:cubicBezTo>
                  <a:pt x="30631" y="3440"/>
                  <a:pt x="30611" y="3435"/>
                  <a:pt x="30576" y="3425"/>
                </a:cubicBezTo>
                <a:lnTo>
                  <a:pt x="30576" y="3425"/>
                </a:lnTo>
                <a:cubicBezTo>
                  <a:pt x="31029" y="3552"/>
                  <a:pt x="31632" y="3853"/>
                  <a:pt x="32347" y="4130"/>
                </a:cubicBezTo>
                <a:lnTo>
                  <a:pt x="32297" y="4130"/>
                </a:lnTo>
                <a:cubicBezTo>
                  <a:pt x="32410" y="4167"/>
                  <a:pt x="32650" y="4268"/>
                  <a:pt x="32864" y="4356"/>
                </a:cubicBezTo>
                <a:lnTo>
                  <a:pt x="32473" y="4205"/>
                </a:lnTo>
                <a:lnTo>
                  <a:pt x="32473" y="4205"/>
                </a:lnTo>
                <a:cubicBezTo>
                  <a:pt x="33065" y="4445"/>
                  <a:pt x="33582" y="4709"/>
                  <a:pt x="34137" y="4949"/>
                </a:cubicBezTo>
                <a:cubicBezTo>
                  <a:pt x="33575" y="4696"/>
                  <a:pt x="33503" y="4657"/>
                  <a:pt x="33520" y="4657"/>
                </a:cubicBezTo>
                <a:cubicBezTo>
                  <a:pt x="33527" y="4657"/>
                  <a:pt x="33551" y="4665"/>
                  <a:pt x="33558" y="4665"/>
                </a:cubicBezTo>
                <a:cubicBezTo>
                  <a:pt x="33569" y="4665"/>
                  <a:pt x="33548" y="4650"/>
                  <a:pt x="33406" y="4583"/>
                </a:cubicBezTo>
                <a:lnTo>
                  <a:pt x="33406" y="4583"/>
                </a:lnTo>
                <a:cubicBezTo>
                  <a:pt x="34842" y="5201"/>
                  <a:pt x="34212" y="4986"/>
                  <a:pt x="35800" y="5705"/>
                </a:cubicBezTo>
                <a:cubicBezTo>
                  <a:pt x="35630" y="5625"/>
                  <a:pt x="35222" y="5434"/>
                  <a:pt x="35231" y="5434"/>
                </a:cubicBezTo>
                <a:lnTo>
                  <a:pt x="35231" y="5434"/>
                </a:lnTo>
                <a:cubicBezTo>
                  <a:pt x="35233" y="5434"/>
                  <a:pt x="35263" y="5447"/>
                  <a:pt x="35334" y="5478"/>
                </a:cubicBezTo>
                <a:cubicBezTo>
                  <a:pt x="35636" y="5617"/>
                  <a:pt x="36027" y="5806"/>
                  <a:pt x="36216" y="5894"/>
                </a:cubicBezTo>
                <a:cubicBezTo>
                  <a:pt x="36546" y="6049"/>
                  <a:pt x="36651" y="6097"/>
                  <a:pt x="36655" y="6097"/>
                </a:cubicBezTo>
                <a:cubicBezTo>
                  <a:pt x="36662" y="6097"/>
                  <a:pt x="36387" y="5963"/>
                  <a:pt x="36400" y="5963"/>
                </a:cubicBezTo>
                <a:cubicBezTo>
                  <a:pt x="36403" y="5963"/>
                  <a:pt x="36433" y="5975"/>
                  <a:pt x="36505" y="6007"/>
                </a:cubicBezTo>
                <a:cubicBezTo>
                  <a:pt x="36858" y="6196"/>
                  <a:pt x="37022" y="6247"/>
                  <a:pt x="37488" y="6461"/>
                </a:cubicBezTo>
                <a:lnTo>
                  <a:pt x="37488" y="6473"/>
                </a:lnTo>
                <a:cubicBezTo>
                  <a:pt x="38673" y="7053"/>
                  <a:pt x="37816" y="6599"/>
                  <a:pt x="38887" y="7116"/>
                </a:cubicBezTo>
                <a:lnTo>
                  <a:pt x="38421" y="6914"/>
                </a:lnTo>
                <a:lnTo>
                  <a:pt x="38988" y="7179"/>
                </a:lnTo>
                <a:lnTo>
                  <a:pt x="38862" y="7141"/>
                </a:lnTo>
                <a:lnTo>
                  <a:pt x="38862" y="7141"/>
                </a:lnTo>
                <a:cubicBezTo>
                  <a:pt x="39479" y="7418"/>
                  <a:pt x="39668" y="7519"/>
                  <a:pt x="40261" y="7809"/>
                </a:cubicBezTo>
                <a:cubicBezTo>
                  <a:pt x="40229" y="7792"/>
                  <a:pt x="40216" y="7783"/>
                  <a:pt x="40222" y="7783"/>
                </a:cubicBezTo>
                <a:cubicBezTo>
                  <a:pt x="40243" y="7783"/>
                  <a:pt x="40471" y="7880"/>
                  <a:pt x="40878" y="8074"/>
                </a:cubicBezTo>
                <a:cubicBezTo>
                  <a:pt x="41054" y="8174"/>
                  <a:pt x="41231" y="8263"/>
                  <a:pt x="41420" y="8338"/>
                </a:cubicBezTo>
                <a:cubicBezTo>
                  <a:pt x="41193" y="8250"/>
                  <a:pt x="40954" y="8149"/>
                  <a:pt x="40739" y="8023"/>
                </a:cubicBezTo>
                <a:lnTo>
                  <a:pt x="40525" y="7948"/>
                </a:lnTo>
                <a:lnTo>
                  <a:pt x="40525" y="7948"/>
                </a:lnTo>
                <a:cubicBezTo>
                  <a:pt x="40916" y="8137"/>
                  <a:pt x="41508" y="8414"/>
                  <a:pt x="41773" y="8540"/>
                </a:cubicBezTo>
                <a:lnTo>
                  <a:pt x="41483" y="8401"/>
                </a:lnTo>
                <a:lnTo>
                  <a:pt x="42592" y="8893"/>
                </a:lnTo>
                <a:cubicBezTo>
                  <a:pt x="42650" y="8924"/>
                  <a:pt x="42670" y="8936"/>
                  <a:pt x="42665" y="8936"/>
                </a:cubicBezTo>
                <a:cubicBezTo>
                  <a:pt x="42663" y="8936"/>
                  <a:pt x="42654" y="8933"/>
                  <a:pt x="42639" y="8927"/>
                </a:cubicBezTo>
                <a:lnTo>
                  <a:pt x="42639" y="8927"/>
                </a:lnTo>
                <a:lnTo>
                  <a:pt x="43184" y="9170"/>
                </a:lnTo>
                <a:cubicBezTo>
                  <a:pt x="43085" y="9144"/>
                  <a:pt x="42990" y="9111"/>
                  <a:pt x="42897" y="9072"/>
                </a:cubicBezTo>
                <a:lnTo>
                  <a:pt x="42897" y="9072"/>
                </a:lnTo>
                <a:lnTo>
                  <a:pt x="43688" y="9435"/>
                </a:lnTo>
                <a:cubicBezTo>
                  <a:pt x="43756" y="9468"/>
                  <a:pt x="44127" y="9644"/>
                  <a:pt x="44104" y="9644"/>
                </a:cubicBezTo>
                <a:cubicBezTo>
                  <a:pt x="44101" y="9644"/>
                  <a:pt x="44093" y="9641"/>
                  <a:pt x="44079" y="9636"/>
                </a:cubicBezTo>
                <a:lnTo>
                  <a:pt x="44079" y="9636"/>
                </a:lnTo>
                <a:cubicBezTo>
                  <a:pt x="44658" y="9901"/>
                  <a:pt x="45515" y="10266"/>
                  <a:pt x="46284" y="10594"/>
                </a:cubicBezTo>
                <a:lnTo>
                  <a:pt x="46574" y="10720"/>
                </a:lnTo>
                <a:cubicBezTo>
                  <a:pt x="46939" y="10871"/>
                  <a:pt x="47279" y="11022"/>
                  <a:pt x="47645" y="11173"/>
                </a:cubicBezTo>
                <a:cubicBezTo>
                  <a:pt x="48010" y="11325"/>
                  <a:pt x="48388" y="11476"/>
                  <a:pt x="48829" y="11640"/>
                </a:cubicBezTo>
                <a:lnTo>
                  <a:pt x="49308" y="11867"/>
                </a:lnTo>
                <a:cubicBezTo>
                  <a:pt x="49451" y="11918"/>
                  <a:pt x="49507" y="11937"/>
                  <a:pt x="49516" y="11937"/>
                </a:cubicBezTo>
                <a:cubicBezTo>
                  <a:pt x="49538" y="11937"/>
                  <a:pt x="49296" y="11834"/>
                  <a:pt x="49318" y="11834"/>
                </a:cubicBezTo>
                <a:cubicBezTo>
                  <a:pt x="49331" y="11834"/>
                  <a:pt x="49449" y="11874"/>
                  <a:pt x="49799" y="12005"/>
                </a:cubicBezTo>
                <a:cubicBezTo>
                  <a:pt x="50606" y="12308"/>
                  <a:pt x="50089" y="12131"/>
                  <a:pt x="50379" y="12245"/>
                </a:cubicBezTo>
                <a:cubicBezTo>
                  <a:pt x="50782" y="12383"/>
                  <a:pt x="51501" y="12623"/>
                  <a:pt x="52257" y="12875"/>
                </a:cubicBezTo>
                <a:lnTo>
                  <a:pt x="51589" y="12660"/>
                </a:lnTo>
                <a:lnTo>
                  <a:pt x="52156" y="12862"/>
                </a:lnTo>
                <a:cubicBezTo>
                  <a:pt x="51664" y="12722"/>
                  <a:pt x="51277" y="12581"/>
                  <a:pt x="51266" y="12581"/>
                </a:cubicBezTo>
                <a:lnTo>
                  <a:pt x="51266" y="12581"/>
                </a:lnTo>
                <a:cubicBezTo>
                  <a:pt x="51261" y="12581"/>
                  <a:pt x="51327" y="12608"/>
                  <a:pt x="51488" y="12673"/>
                </a:cubicBezTo>
                <a:cubicBezTo>
                  <a:pt x="51538" y="12673"/>
                  <a:pt x="52093" y="12849"/>
                  <a:pt x="52660" y="13026"/>
                </a:cubicBezTo>
                <a:cubicBezTo>
                  <a:pt x="53214" y="13215"/>
                  <a:pt x="53794" y="13366"/>
                  <a:pt x="53832" y="13366"/>
                </a:cubicBezTo>
                <a:cubicBezTo>
                  <a:pt x="53958" y="13404"/>
                  <a:pt x="54084" y="13442"/>
                  <a:pt x="54222" y="13479"/>
                </a:cubicBezTo>
                <a:lnTo>
                  <a:pt x="53983" y="13416"/>
                </a:lnTo>
                <a:lnTo>
                  <a:pt x="53983" y="13416"/>
                </a:lnTo>
                <a:cubicBezTo>
                  <a:pt x="54348" y="13530"/>
                  <a:pt x="54500" y="13555"/>
                  <a:pt x="54663" y="13593"/>
                </a:cubicBezTo>
                <a:cubicBezTo>
                  <a:pt x="54840" y="13631"/>
                  <a:pt x="55029" y="13681"/>
                  <a:pt x="55520" y="13794"/>
                </a:cubicBezTo>
                <a:cubicBezTo>
                  <a:pt x="55777" y="13861"/>
                  <a:pt x="55969" y="13913"/>
                  <a:pt x="55951" y="13913"/>
                </a:cubicBezTo>
                <a:cubicBezTo>
                  <a:pt x="55950" y="13913"/>
                  <a:pt x="55950" y="13913"/>
                  <a:pt x="55950" y="13913"/>
                </a:cubicBezTo>
                <a:lnTo>
                  <a:pt x="55950" y="13913"/>
                </a:lnTo>
                <a:cubicBezTo>
                  <a:pt x="56172" y="13958"/>
                  <a:pt x="56394" y="14002"/>
                  <a:pt x="56616" y="14046"/>
                </a:cubicBezTo>
                <a:cubicBezTo>
                  <a:pt x="56730" y="14072"/>
                  <a:pt x="56774" y="14084"/>
                  <a:pt x="56761" y="14084"/>
                </a:cubicBezTo>
                <a:cubicBezTo>
                  <a:pt x="56761" y="14084"/>
                  <a:pt x="56760" y="14084"/>
                  <a:pt x="56759" y="14084"/>
                </a:cubicBezTo>
                <a:lnTo>
                  <a:pt x="56759" y="14084"/>
                </a:lnTo>
                <a:lnTo>
                  <a:pt x="57146" y="14160"/>
                </a:lnTo>
                <a:cubicBezTo>
                  <a:pt x="57347" y="14198"/>
                  <a:pt x="57536" y="14235"/>
                  <a:pt x="57738" y="14261"/>
                </a:cubicBezTo>
                <a:lnTo>
                  <a:pt x="57725" y="14261"/>
                </a:lnTo>
                <a:cubicBezTo>
                  <a:pt x="57889" y="14286"/>
                  <a:pt x="58280" y="14349"/>
                  <a:pt x="58456" y="14361"/>
                </a:cubicBezTo>
                <a:cubicBezTo>
                  <a:pt x="58545" y="14376"/>
                  <a:pt x="58570" y="14381"/>
                  <a:pt x="58562" y="14381"/>
                </a:cubicBezTo>
                <a:cubicBezTo>
                  <a:pt x="58562" y="14381"/>
                  <a:pt x="58562" y="14381"/>
                  <a:pt x="58562" y="14381"/>
                </a:cubicBezTo>
                <a:lnTo>
                  <a:pt x="58562" y="14381"/>
                </a:lnTo>
                <a:lnTo>
                  <a:pt x="59036" y="14437"/>
                </a:lnTo>
                <a:cubicBezTo>
                  <a:pt x="59103" y="14450"/>
                  <a:pt x="59118" y="14455"/>
                  <a:pt x="59096" y="14455"/>
                </a:cubicBezTo>
                <a:cubicBezTo>
                  <a:pt x="59031" y="14455"/>
                  <a:pt x="58646" y="14408"/>
                  <a:pt x="58318" y="14361"/>
                </a:cubicBezTo>
                <a:lnTo>
                  <a:pt x="58318" y="14361"/>
                </a:lnTo>
                <a:cubicBezTo>
                  <a:pt x="58532" y="14412"/>
                  <a:pt x="58746" y="14437"/>
                  <a:pt x="58973" y="14462"/>
                </a:cubicBezTo>
                <a:cubicBezTo>
                  <a:pt x="59200" y="14487"/>
                  <a:pt x="59515" y="14513"/>
                  <a:pt x="60170" y="14588"/>
                </a:cubicBezTo>
                <a:lnTo>
                  <a:pt x="59552" y="14538"/>
                </a:lnTo>
                <a:lnTo>
                  <a:pt x="59552" y="14538"/>
                </a:lnTo>
                <a:cubicBezTo>
                  <a:pt x="59754" y="14563"/>
                  <a:pt x="59968" y="14588"/>
                  <a:pt x="60233" y="14614"/>
                </a:cubicBezTo>
                <a:lnTo>
                  <a:pt x="61140" y="14677"/>
                </a:lnTo>
                <a:cubicBezTo>
                  <a:pt x="60994" y="14665"/>
                  <a:pt x="59991" y="14584"/>
                  <a:pt x="60277" y="14584"/>
                </a:cubicBezTo>
                <a:cubicBezTo>
                  <a:pt x="60289" y="14584"/>
                  <a:pt x="60302" y="14584"/>
                  <a:pt x="60319" y="14585"/>
                </a:cubicBezTo>
                <a:lnTo>
                  <a:pt x="60319" y="14585"/>
                </a:lnTo>
                <a:cubicBezTo>
                  <a:pt x="60133" y="14575"/>
                  <a:pt x="59882" y="14548"/>
                  <a:pt x="59779" y="14538"/>
                </a:cubicBezTo>
                <a:cubicBezTo>
                  <a:pt x="59979" y="14538"/>
                  <a:pt x="60129" y="14563"/>
                  <a:pt x="60426" y="14588"/>
                </a:cubicBezTo>
                <a:lnTo>
                  <a:pt x="60426" y="14588"/>
                </a:lnTo>
                <a:cubicBezTo>
                  <a:pt x="60433" y="14588"/>
                  <a:pt x="60440" y="14588"/>
                  <a:pt x="60447" y="14588"/>
                </a:cubicBezTo>
                <a:cubicBezTo>
                  <a:pt x="60649" y="14601"/>
                  <a:pt x="60926" y="14626"/>
                  <a:pt x="61304" y="14626"/>
                </a:cubicBezTo>
                <a:cubicBezTo>
                  <a:pt x="61348" y="14641"/>
                  <a:pt x="61397" y="14647"/>
                  <a:pt x="61447" y="14647"/>
                </a:cubicBezTo>
                <a:cubicBezTo>
                  <a:pt x="61483" y="14647"/>
                  <a:pt x="61519" y="14644"/>
                  <a:pt x="61556" y="14639"/>
                </a:cubicBezTo>
                <a:lnTo>
                  <a:pt x="62148" y="14639"/>
                </a:lnTo>
                <a:lnTo>
                  <a:pt x="62123" y="14664"/>
                </a:lnTo>
                <a:cubicBezTo>
                  <a:pt x="62274" y="14664"/>
                  <a:pt x="62425" y="14664"/>
                  <a:pt x="62589" y="14639"/>
                </a:cubicBezTo>
                <a:lnTo>
                  <a:pt x="62892" y="14614"/>
                </a:lnTo>
                <a:cubicBezTo>
                  <a:pt x="63459" y="14601"/>
                  <a:pt x="63572" y="14588"/>
                  <a:pt x="63711" y="14588"/>
                </a:cubicBezTo>
                <a:cubicBezTo>
                  <a:pt x="63973" y="14566"/>
                  <a:pt x="64031" y="14560"/>
                  <a:pt x="64007" y="14560"/>
                </a:cubicBezTo>
                <a:cubicBezTo>
                  <a:pt x="63977" y="14560"/>
                  <a:pt x="63820" y="14570"/>
                  <a:pt x="63770" y="14570"/>
                </a:cubicBezTo>
                <a:cubicBezTo>
                  <a:pt x="63721" y="14570"/>
                  <a:pt x="63775" y="14561"/>
                  <a:pt x="64152" y="14525"/>
                </a:cubicBezTo>
                <a:cubicBezTo>
                  <a:pt x="64341" y="14513"/>
                  <a:pt x="64517" y="14475"/>
                  <a:pt x="64681" y="14450"/>
                </a:cubicBezTo>
                <a:lnTo>
                  <a:pt x="65185" y="14374"/>
                </a:lnTo>
                <a:cubicBezTo>
                  <a:pt x="65349" y="14349"/>
                  <a:pt x="65525" y="14311"/>
                  <a:pt x="65714" y="14261"/>
                </a:cubicBezTo>
                <a:lnTo>
                  <a:pt x="66307" y="14122"/>
                </a:lnTo>
                <a:cubicBezTo>
                  <a:pt x="66455" y="14086"/>
                  <a:pt x="66512" y="14074"/>
                  <a:pt x="66522" y="14074"/>
                </a:cubicBezTo>
                <a:cubicBezTo>
                  <a:pt x="66543" y="14074"/>
                  <a:pt x="66355" y="14128"/>
                  <a:pt x="66375" y="14128"/>
                </a:cubicBezTo>
                <a:cubicBezTo>
                  <a:pt x="66378" y="14128"/>
                  <a:pt x="66388" y="14126"/>
                  <a:pt x="66407" y="14122"/>
                </a:cubicBezTo>
                <a:lnTo>
                  <a:pt x="66861" y="13983"/>
                </a:lnTo>
                <a:cubicBezTo>
                  <a:pt x="66910" y="13967"/>
                  <a:pt x="66930" y="13963"/>
                  <a:pt x="66936" y="13963"/>
                </a:cubicBezTo>
                <a:cubicBezTo>
                  <a:pt x="66941" y="13963"/>
                  <a:pt x="66936" y="13966"/>
                  <a:pt x="66928" y="13968"/>
                </a:cubicBezTo>
                <a:lnTo>
                  <a:pt x="66928" y="13968"/>
                </a:lnTo>
                <a:cubicBezTo>
                  <a:pt x="67009" y="13954"/>
                  <a:pt x="67080" y="13919"/>
                  <a:pt x="67151" y="13895"/>
                </a:cubicBezTo>
                <a:cubicBezTo>
                  <a:pt x="67176" y="13883"/>
                  <a:pt x="67239" y="13857"/>
                  <a:pt x="67529" y="13744"/>
                </a:cubicBezTo>
                <a:cubicBezTo>
                  <a:pt x="67604" y="13706"/>
                  <a:pt x="67907" y="13618"/>
                  <a:pt x="68285" y="13479"/>
                </a:cubicBezTo>
                <a:lnTo>
                  <a:pt x="68852" y="13227"/>
                </a:lnTo>
                <a:cubicBezTo>
                  <a:pt x="68953" y="13177"/>
                  <a:pt x="69054" y="13139"/>
                  <a:pt x="69142" y="13089"/>
                </a:cubicBezTo>
                <a:lnTo>
                  <a:pt x="69406" y="12925"/>
                </a:lnTo>
                <a:cubicBezTo>
                  <a:pt x="69445" y="12908"/>
                  <a:pt x="69463" y="12902"/>
                  <a:pt x="69468" y="12902"/>
                </a:cubicBezTo>
                <a:cubicBezTo>
                  <a:pt x="69486" y="12902"/>
                  <a:pt x="69374" y="12966"/>
                  <a:pt x="69384" y="12966"/>
                </a:cubicBezTo>
                <a:cubicBezTo>
                  <a:pt x="69385" y="12966"/>
                  <a:pt x="69388" y="12965"/>
                  <a:pt x="69394" y="12963"/>
                </a:cubicBezTo>
                <a:cubicBezTo>
                  <a:pt x="69671" y="12812"/>
                  <a:pt x="69948" y="12648"/>
                  <a:pt x="70213" y="12471"/>
                </a:cubicBezTo>
                <a:cubicBezTo>
                  <a:pt x="70377" y="12358"/>
                  <a:pt x="70528" y="12257"/>
                  <a:pt x="70868" y="11993"/>
                </a:cubicBezTo>
                <a:lnTo>
                  <a:pt x="71170" y="11778"/>
                </a:lnTo>
                <a:lnTo>
                  <a:pt x="71460" y="11552"/>
                </a:lnTo>
                <a:lnTo>
                  <a:pt x="71460" y="11552"/>
                </a:lnTo>
                <a:cubicBezTo>
                  <a:pt x="71356" y="11631"/>
                  <a:pt x="71308" y="11666"/>
                  <a:pt x="71303" y="11666"/>
                </a:cubicBezTo>
                <a:cubicBezTo>
                  <a:pt x="71285" y="11666"/>
                  <a:pt x="71669" y="11337"/>
                  <a:pt x="72002" y="11022"/>
                </a:cubicBezTo>
                <a:lnTo>
                  <a:pt x="72002" y="11022"/>
                </a:lnTo>
                <a:cubicBezTo>
                  <a:pt x="71851" y="11148"/>
                  <a:pt x="71725" y="11249"/>
                  <a:pt x="71637" y="11312"/>
                </a:cubicBezTo>
                <a:cubicBezTo>
                  <a:pt x="71889" y="11098"/>
                  <a:pt x="72116" y="10884"/>
                  <a:pt x="72355" y="10657"/>
                </a:cubicBezTo>
                <a:cubicBezTo>
                  <a:pt x="72380" y="10636"/>
                  <a:pt x="72391" y="10626"/>
                  <a:pt x="72394" y="10626"/>
                </a:cubicBezTo>
                <a:lnTo>
                  <a:pt x="72394" y="10626"/>
                </a:lnTo>
                <a:cubicBezTo>
                  <a:pt x="72399" y="10626"/>
                  <a:pt x="72339" y="10689"/>
                  <a:pt x="72267" y="10770"/>
                </a:cubicBezTo>
                <a:lnTo>
                  <a:pt x="72393" y="10644"/>
                </a:lnTo>
                <a:cubicBezTo>
                  <a:pt x="72489" y="10553"/>
                  <a:pt x="72530" y="10516"/>
                  <a:pt x="72535" y="10516"/>
                </a:cubicBezTo>
                <a:lnTo>
                  <a:pt x="72535" y="10516"/>
                </a:lnTo>
                <a:cubicBezTo>
                  <a:pt x="72543" y="10516"/>
                  <a:pt x="72456" y="10611"/>
                  <a:pt x="72355" y="10720"/>
                </a:cubicBezTo>
                <a:cubicBezTo>
                  <a:pt x="72254" y="10795"/>
                  <a:pt x="72179" y="10871"/>
                  <a:pt x="72090" y="10947"/>
                </a:cubicBezTo>
                <a:cubicBezTo>
                  <a:pt x="71927" y="11110"/>
                  <a:pt x="71785" y="11252"/>
                  <a:pt x="71795" y="11252"/>
                </a:cubicBezTo>
                <a:cubicBezTo>
                  <a:pt x="71796" y="11252"/>
                  <a:pt x="71798" y="11251"/>
                  <a:pt x="71801" y="11249"/>
                </a:cubicBezTo>
                <a:lnTo>
                  <a:pt x="72040" y="11035"/>
                </a:lnTo>
                <a:lnTo>
                  <a:pt x="72040" y="11035"/>
                </a:lnTo>
                <a:cubicBezTo>
                  <a:pt x="72017" y="11058"/>
                  <a:pt x="72000" y="11075"/>
                  <a:pt x="71990" y="11085"/>
                </a:cubicBezTo>
                <a:lnTo>
                  <a:pt x="71990" y="11085"/>
                </a:lnTo>
                <a:cubicBezTo>
                  <a:pt x="72015" y="11073"/>
                  <a:pt x="72090" y="10997"/>
                  <a:pt x="72204" y="10884"/>
                </a:cubicBezTo>
                <a:lnTo>
                  <a:pt x="72380" y="10758"/>
                </a:lnTo>
                <a:lnTo>
                  <a:pt x="72405" y="10707"/>
                </a:lnTo>
                <a:cubicBezTo>
                  <a:pt x="72720" y="10430"/>
                  <a:pt x="73023" y="10128"/>
                  <a:pt x="73325" y="9838"/>
                </a:cubicBezTo>
                <a:cubicBezTo>
                  <a:pt x="73640" y="9510"/>
                  <a:pt x="73917" y="9208"/>
                  <a:pt x="74270" y="8842"/>
                </a:cubicBezTo>
                <a:cubicBezTo>
                  <a:pt x="74611" y="8490"/>
                  <a:pt x="75001" y="8111"/>
                  <a:pt x="75543" y="7645"/>
                </a:cubicBezTo>
                <a:lnTo>
                  <a:pt x="75543" y="7645"/>
                </a:lnTo>
                <a:cubicBezTo>
                  <a:pt x="75438" y="7745"/>
                  <a:pt x="75414" y="7773"/>
                  <a:pt x="75422" y="7773"/>
                </a:cubicBezTo>
                <a:cubicBezTo>
                  <a:pt x="75431" y="7773"/>
                  <a:pt x="75489" y="7731"/>
                  <a:pt x="75502" y="7731"/>
                </a:cubicBezTo>
                <a:cubicBezTo>
                  <a:pt x="75504" y="7731"/>
                  <a:pt x="75505" y="7732"/>
                  <a:pt x="75505" y="7733"/>
                </a:cubicBezTo>
                <a:cubicBezTo>
                  <a:pt x="75026" y="8137"/>
                  <a:pt x="74573" y="8553"/>
                  <a:pt x="74144" y="8994"/>
                </a:cubicBezTo>
                <a:cubicBezTo>
                  <a:pt x="74296" y="8848"/>
                  <a:pt x="74350" y="8802"/>
                  <a:pt x="74357" y="8802"/>
                </a:cubicBezTo>
                <a:lnTo>
                  <a:pt x="74357" y="8802"/>
                </a:lnTo>
                <a:cubicBezTo>
                  <a:pt x="74362" y="8802"/>
                  <a:pt x="74337" y="8833"/>
                  <a:pt x="74308" y="8868"/>
                </a:cubicBezTo>
                <a:cubicBezTo>
                  <a:pt x="74623" y="8553"/>
                  <a:pt x="74938" y="8250"/>
                  <a:pt x="75266" y="7948"/>
                </a:cubicBezTo>
                <a:lnTo>
                  <a:pt x="75266" y="7948"/>
                </a:lnTo>
                <a:cubicBezTo>
                  <a:pt x="75265" y="7951"/>
                  <a:pt x="75265" y="7952"/>
                  <a:pt x="75267" y="7952"/>
                </a:cubicBezTo>
                <a:cubicBezTo>
                  <a:pt x="75289" y="7952"/>
                  <a:pt x="75502" y="7755"/>
                  <a:pt x="75757" y="7557"/>
                </a:cubicBezTo>
                <a:lnTo>
                  <a:pt x="75757" y="7557"/>
                </a:lnTo>
                <a:cubicBezTo>
                  <a:pt x="75738" y="7570"/>
                  <a:pt x="75727" y="7576"/>
                  <a:pt x="75724" y="7576"/>
                </a:cubicBezTo>
                <a:cubicBezTo>
                  <a:pt x="75707" y="7576"/>
                  <a:pt x="75870" y="7435"/>
                  <a:pt x="76110" y="7267"/>
                </a:cubicBezTo>
                <a:cubicBezTo>
                  <a:pt x="76387" y="7053"/>
                  <a:pt x="76753" y="6801"/>
                  <a:pt x="76979" y="6650"/>
                </a:cubicBezTo>
                <a:cubicBezTo>
                  <a:pt x="76994" y="6650"/>
                  <a:pt x="76968" y="6670"/>
                  <a:pt x="76848" y="6753"/>
                </a:cubicBezTo>
                <a:lnTo>
                  <a:pt x="76848" y="6753"/>
                </a:lnTo>
                <a:cubicBezTo>
                  <a:pt x="76914" y="6708"/>
                  <a:pt x="76976" y="6666"/>
                  <a:pt x="77043" y="6625"/>
                </a:cubicBezTo>
                <a:cubicBezTo>
                  <a:pt x="77269" y="6461"/>
                  <a:pt x="77509" y="6322"/>
                  <a:pt x="77748" y="6209"/>
                </a:cubicBezTo>
                <a:lnTo>
                  <a:pt x="77748" y="6209"/>
                </a:lnTo>
                <a:cubicBezTo>
                  <a:pt x="77610" y="6284"/>
                  <a:pt x="77534" y="6322"/>
                  <a:pt x="77484" y="6360"/>
                </a:cubicBezTo>
                <a:cubicBezTo>
                  <a:pt x="77759" y="6199"/>
                  <a:pt x="78045" y="6049"/>
                  <a:pt x="78350" y="5919"/>
                </a:cubicBezTo>
                <a:lnTo>
                  <a:pt x="78350" y="5919"/>
                </a:lnTo>
                <a:lnTo>
                  <a:pt x="78290" y="5944"/>
                </a:lnTo>
                <a:cubicBezTo>
                  <a:pt x="78907" y="5654"/>
                  <a:pt x="79537" y="5402"/>
                  <a:pt x="80180" y="5201"/>
                </a:cubicBezTo>
                <a:lnTo>
                  <a:pt x="80659" y="5062"/>
                </a:lnTo>
                <a:cubicBezTo>
                  <a:pt x="80798" y="5012"/>
                  <a:pt x="80936" y="4986"/>
                  <a:pt x="81062" y="4949"/>
                </a:cubicBezTo>
                <a:cubicBezTo>
                  <a:pt x="81289" y="4886"/>
                  <a:pt x="81453" y="4848"/>
                  <a:pt x="81491" y="4835"/>
                </a:cubicBezTo>
                <a:lnTo>
                  <a:pt x="81491" y="4835"/>
                </a:lnTo>
                <a:cubicBezTo>
                  <a:pt x="81428" y="4860"/>
                  <a:pt x="81365" y="4886"/>
                  <a:pt x="81302" y="4911"/>
                </a:cubicBezTo>
                <a:cubicBezTo>
                  <a:pt x="81906" y="4747"/>
                  <a:pt x="82536" y="4608"/>
                  <a:pt x="83154" y="4508"/>
                </a:cubicBezTo>
                <a:lnTo>
                  <a:pt x="83154" y="4508"/>
                </a:lnTo>
                <a:cubicBezTo>
                  <a:pt x="83078" y="4533"/>
                  <a:pt x="83204" y="4533"/>
                  <a:pt x="83230" y="4545"/>
                </a:cubicBezTo>
                <a:cubicBezTo>
                  <a:pt x="83255" y="4571"/>
                  <a:pt x="83204" y="4583"/>
                  <a:pt x="82763" y="4646"/>
                </a:cubicBezTo>
                <a:cubicBezTo>
                  <a:pt x="83015" y="4621"/>
                  <a:pt x="83330" y="4583"/>
                  <a:pt x="83860" y="4533"/>
                </a:cubicBezTo>
                <a:cubicBezTo>
                  <a:pt x="83683" y="4533"/>
                  <a:pt x="83431" y="4533"/>
                  <a:pt x="83658" y="4520"/>
                </a:cubicBezTo>
                <a:cubicBezTo>
                  <a:pt x="84313" y="4495"/>
                  <a:pt x="84112" y="4495"/>
                  <a:pt x="84918" y="4495"/>
                </a:cubicBezTo>
                <a:cubicBezTo>
                  <a:pt x="84683" y="4495"/>
                  <a:pt x="84886" y="4455"/>
                  <a:pt x="85217" y="4455"/>
                </a:cubicBezTo>
                <a:cubicBezTo>
                  <a:pt x="85258" y="4455"/>
                  <a:pt x="85302" y="4456"/>
                  <a:pt x="85346" y="4457"/>
                </a:cubicBezTo>
                <a:cubicBezTo>
                  <a:pt x="85283" y="4457"/>
                  <a:pt x="85384" y="4495"/>
                  <a:pt x="85233" y="4495"/>
                </a:cubicBezTo>
                <a:cubicBezTo>
                  <a:pt x="85351" y="4495"/>
                  <a:pt x="85463" y="4489"/>
                  <a:pt x="85577" y="4489"/>
                </a:cubicBezTo>
                <a:cubicBezTo>
                  <a:pt x="85633" y="4489"/>
                  <a:pt x="85691" y="4491"/>
                  <a:pt x="85750" y="4495"/>
                </a:cubicBezTo>
                <a:cubicBezTo>
                  <a:pt x="85804" y="4499"/>
                  <a:pt x="85860" y="4501"/>
                  <a:pt x="85917" y="4501"/>
                </a:cubicBezTo>
                <a:cubicBezTo>
                  <a:pt x="85991" y="4501"/>
                  <a:pt x="86066" y="4498"/>
                  <a:pt x="86140" y="4497"/>
                </a:cubicBezTo>
                <a:lnTo>
                  <a:pt x="86140" y="4497"/>
                </a:lnTo>
                <a:cubicBezTo>
                  <a:pt x="86142" y="4506"/>
                  <a:pt x="86290" y="4528"/>
                  <a:pt x="86443" y="4545"/>
                </a:cubicBezTo>
                <a:lnTo>
                  <a:pt x="86443" y="4545"/>
                </a:lnTo>
                <a:cubicBezTo>
                  <a:pt x="86434" y="4544"/>
                  <a:pt x="86432" y="4544"/>
                  <a:pt x="86435" y="4544"/>
                </a:cubicBezTo>
                <a:cubicBezTo>
                  <a:pt x="86471" y="4544"/>
                  <a:pt x="87254" y="4606"/>
                  <a:pt x="87549" y="4652"/>
                </a:cubicBezTo>
                <a:lnTo>
                  <a:pt x="87549" y="4652"/>
                </a:lnTo>
                <a:cubicBezTo>
                  <a:pt x="87450" y="4635"/>
                  <a:pt x="87356" y="4619"/>
                  <a:pt x="87263" y="4607"/>
                </a:cubicBezTo>
                <a:lnTo>
                  <a:pt x="87263" y="4607"/>
                </a:lnTo>
                <a:lnTo>
                  <a:pt x="88295" y="4722"/>
                </a:lnTo>
                <a:cubicBezTo>
                  <a:pt x="88673" y="4760"/>
                  <a:pt x="89051" y="4823"/>
                  <a:pt x="89417" y="4911"/>
                </a:cubicBezTo>
                <a:cubicBezTo>
                  <a:pt x="89369" y="4902"/>
                  <a:pt x="89313" y="4895"/>
                  <a:pt x="89285" y="4895"/>
                </a:cubicBezTo>
                <a:cubicBezTo>
                  <a:pt x="89230" y="4895"/>
                  <a:pt x="89272" y="4921"/>
                  <a:pt x="89643" y="5012"/>
                </a:cubicBezTo>
                <a:cubicBezTo>
                  <a:pt x="90362" y="5112"/>
                  <a:pt x="91080" y="5276"/>
                  <a:pt x="91786" y="5491"/>
                </a:cubicBezTo>
                <a:lnTo>
                  <a:pt x="91962" y="5566"/>
                </a:lnTo>
                <a:cubicBezTo>
                  <a:pt x="92214" y="5642"/>
                  <a:pt x="92453" y="5717"/>
                  <a:pt x="92705" y="5818"/>
                </a:cubicBezTo>
                <a:lnTo>
                  <a:pt x="92214" y="5667"/>
                </a:lnTo>
                <a:lnTo>
                  <a:pt x="91559" y="5478"/>
                </a:lnTo>
                <a:cubicBezTo>
                  <a:pt x="91080" y="5352"/>
                  <a:pt x="90563" y="5226"/>
                  <a:pt x="90210" y="5150"/>
                </a:cubicBezTo>
                <a:lnTo>
                  <a:pt x="90210" y="5150"/>
                </a:lnTo>
                <a:cubicBezTo>
                  <a:pt x="90626" y="5264"/>
                  <a:pt x="90324" y="5188"/>
                  <a:pt x="90941" y="5352"/>
                </a:cubicBezTo>
                <a:cubicBezTo>
                  <a:pt x="90983" y="5367"/>
                  <a:pt x="90995" y="5373"/>
                  <a:pt x="90987" y="5373"/>
                </a:cubicBezTo>
                <a:cubicBezTo>
                  <a:pt x="90954" y="5373"/>
                  <a:pt x="90564" y="5267"/>
                  <a:pt x="90412" y="5226"/>
                </a:cubicBezTo>
                <a:lnTo>
                  <a:pt x="90412" y="5226"/>
                </a:lnTo>
                <a:cubicBezTo>
                  <a:pt x="90903" y="5364"/>
                  <a:pt x="91382" y="5503"/>
                  <a:pt x="91849" y="5667"/>
                </a:cubicBezTo>
                <a:cubicBezTo>
                  <a:pt x="91846" y="5664"/>
                  <a:pt x="91847" y="5663"/>
                  <a:pt x="91852" y="5663"/>
                </a:cubicBezTo>
                <a:cubicBezTo>
                  <a:pt x="91927" y="5663"/>
                  <a:pt x="92877" y="5996"/>
                  <a:pt x="92896" y="5996"/>
                </a:cubicBezTo>
                <a:cubicBezTo>
                  <a:pt x="92896" y="5996"/>
                  <a:pt x="92896" y="5995"/>
                  <a:pt x="92894" y="5995"/>
                </a:cubicBezTo>
                <a:cubicBezTo>
                  <a:pt x="92378" y="5806"/>
                  <a:pt x="91861" y="5629"/>
                  <a:pt x="91344" y="5478"/>
                </a:cubicBezTo>
                <a:cubicBezTo>
                  <a:pt x="91340" y="5475"/>
                  <a:pt x="91341" y="5474"/>
                  <a:pt x="91345" y="5474"/>
                </a:cubicBezTo>
                <a:cubicBezTo>
                  <a:pt x="91412" y="5474"/>
                  <a:pt x="92329" y="5720"/>
                  <a:pt x="93247" y="6108"/>
                </a:cubicBezTo>
                <a:cubicBezTo>
                  <a:pt x="93317" y="6139"/>
                  <a:pt x="93333" y="6150"/>
                  <a:pt x="93320" y="6150"/>
                </a:cubicBezTo>
                <a:cubicBezTo>
                  <a:pt x="93287" y="6150"/>
                  <a:pt x="93078" y="6082"/>
                  <a:pt x="93070" y="6082"/>
                </a:cubicBezTo>
                <a:lnTo>
                  <a:pt x="93070" y="6082"/>
                </a:lnTo>
                <a:cubicBezTo>
                  <a:pt x="93070" y="6082"/>
                  <a:pt x="93070" y="6082"/>
                  <a:pt x="93071" y="6083"/>
                </a:cubicBezTo>
                <a:cubicBezTo>
                  <a:pt x="93197" y="6121"/>
                  <a:pt x="94016" y="6461"/>
                  <a:pt x="94091" y="6511"/>
                </a:cubicBezTo>
                <a:cubicBezTo>
                  <a:pt x="93953" y="6448"/>
                  <a:pt x="93814" y="6398"/>
                  <a:pt x="93676" y="6335"/>
                </a:cubicBezTo>
                <a:lnTo>
                  <a:pt x="93676" y="6335"/>
                </a:lnTo>
                <a:cubicBezTo>
                  <a:pt x="94205" y="6587"/>
                  <a:pt x="94570" y="6700"/>
                  <a:pt x="95175" y="7078"/>
                </a:cubicBezTo>
                <a:cubicBezTo>
                  <a:pt x="95389" y="7204"/>
                  <a:pt x="95767" y="7494"/>
                  <a:pt x="95805" y="7519"/>
                </a:cubicBezTo>
                <a:cubicBezTo>
                  <a:pt x="95587" y="7345"/>
                  <a:pt x="95508" y="7243"/>
                  <a:pt x="95559" y="7243"/>
                </a:cubicBezTo>
                <a:cubicBezTo>
                  <a:pt x="95582" y="7243"/>
                  <a:pt x="95631" y="7262"/>
                  <a:pt x="95704" y="7305"/>
                </a:cubicBezTo>
                <a:cubicBezTo>
                  <a:pt x="95742" y="7318"/>
                  <a:pt x="95994" y="7519"/>
                  <a:pt x="96259" y="7746"/>
                </a:cubicBezTo>
                <a:cubicBezTo>
                  <a:pt x="96473" y="7935"/>
                  <a:pt x="96687" y="8137"/>
                  <a:pt x="96876" y="8363"/>
                </a:cubicBezTo>
                <a:cubicBezTo>
                  <a:pt x="96920" y="8416"/>
                  <a:pt x="96935" y="8437"/>
                  <a:pt x="96931" y="8437"/>
                </a:cubicBezTo>
                <a:cubicBezTo>
                  <a:pt x="96923" y="8437"/>
                  <a:pt x="96849" y="8366"/>
                  <a:pt x="96775" y="8300"/>
                </a:cubicBezTo>
                <a:cubicBezTo>
                  <a:pt x="96699" y="8224"/>
                  <a:pt x="96612" y="8154"/>
                  <a:pt x="96601" y="8154"/>
                </a:cubicBezTo>
                <a:lnTo>
                  <a:pt x="96601" y="8154"/>
                </a:lnTo>
                <a:cubicBezTo>
                  <a:pt x="96595" y="8154"/>
                  <a:pt x="96608" y="8171"/>
                  <a:pt x="96649" y="8212"/>
                </a:cubicBezTo>
                <a:cubicBezTo>
                  <a:pt x="96725" y="8275"/>
                  <a:pt x="96813" y="8363"/>
                  <a:pt x="96889" y="8439"/>
                </a:cubicBezTo>
                <a:cubicBezTo>
                  <a:pt x="96964" y="8540"/>
                  <a:pt x="96952" y="8515"/>
                  <a:pt x="96952" y="8527"/>
                </a:cubicBezTo>
                <a:cubicBezTo>
                  <a:pt x="96952" y="8540"/>
                  <a:pt x="96990" y="8578"/>
                  <a:pt x="97153" y="8792"/>
                </a:cubicBezTo>
                <a:cubicBezTo>
                  <a:pt x="97252" y="8901"/>
                  <a:pt x="97331" y="9020"/>
                  <a:pt x="97408" y="9140"/>
                </a:cubicBezTo>
                <a:lnTo>
                  <a:pt x="97408" y="9140"/>
                </a:lnTo>
                <a:cubicBezTo>
                  <a:pt x="97381" y="9093"/>
                  <a:pt x="97354" y="9048"/>
                  <a:pt x="97330" y="9006"/>
                </a:cubicBezTo>
                <a:lnTo>
                  <a:pt x="97330" y="9006"/>
                </a:lnTo>
                <a:cubicBezTo>
                  <a:pt x="97431" y="9157"/>
                  <a:pt x="97532" y="9321"/>
                  <a:pt x="97607" y="9498"/>
                </a:cubicBezTo>
                <a:cubicBezTo>
                  <a:pt x="97695" y="9699"/>
                  <a:pt x="97758" y="9901"/>
                  <a:pt x="97809" y="10115"/>
                </a:cubicBezTo>
                <a:cubicBezTo>
                  <a:pt x="97806" y="10091"/>
                  <a:pt x="97806" y="10080"/>
                  <a:pt x="97809" y="10080"/>
                </a:cubicBezTo>
                <a:cubicBezTo>
                  <a:pt x="97819" y="10080"/>
                  <a:pt x="97855" y="10197"/>
                  <a:pt x="97884" y="10380"/>
                </a:cubicBezTo>
                <a:cubicBezTo>
                  <a:pt x="97922" y="10657"/>
                  <a:pt x="97910" y="10947"/>
                  <a:pt x="97834" y="11224"/>
                </a:cubicBezTo>
                <a:cubicBezTo>
                  <a:pt x="97834" y="11221"/>
                  <a:pt x="97834" y="11220"/>
                  <a:pt x="97833" y="11220"/>
                </a:cubicBezTo>
                <a:cubicBezTo>
                  <a:pt x="97827" y="11220"/>
                  <a:pt x="97794" y="11317"/>
                  <a:pt x="97771" y="11362"/>
                </a:cubicBezTo>
                <a:cubicBezTo>
                  <a:pt x="97620" y="11816"/>
                  <a:pt x="97330" y="12207"/>
                  <a:pt x="96964" y="12509"/>
                </a:cubicBezTo>
                <a:cubicBezTo>
                  <a:pt x="96612" y="12786"/>
                  <a:pt x="96221" y="13026"/>
                  <a:pt x="95793" y="13202"/>
                </a:cubicBezTo>
                <a:cubicBezTo>
                  <a:pt x="95721" y="13233"/>
                  <a:pt x="95398" y="13364"/>
                  <a:pt x="95390" y="13364"/>
                </a:cubicBezTo>
                <a:cubicBezTo>
                  <a:pt x="95388" y="13364"/>
                  <a:pt x="95402" y="13357"/>
                  <a:pt x="95440" y="13341"/>
                </a:cubicBezTo>
                <a:lnTo>
                  <a:pt x="95440" y="13341"/>
                </a:lnTo>
                <a:cubicBezTo>
                  <a:pt x="95376" y="13364"/>
                  <a:pt x="95315" y="13390"/>
                  <a:pt x="95238" y="13422"/>
                </a:cubicBezTo>
                <a:lnTo>
                  <a:pt x="95238" y="13422"/>
                </a:lnTo>
                <a:cubicBezTo>
                  <a:pt x="95265" y="13411"/>
                  <a:pt x="95290" y="13401"/>
                  <a:pt x="95314" y="13391"/>
                </a:cubicBezTo>
                <a:lnTo>
                  <a:pt x="95314" y="13391"/>
                </a:lnTo>
                <a:cubicBezTo>
                  <a:pt x="95150" y="13479"/>
                  <a:pt x="94986" y="13555"/>
                  <a:pt x="94822" y="13618"/>
                </a:cubicBezTo>
                <a:cubicBezTo>
                  <a:pt x="94394" y="13782"/>
                  <a:pt x="93953" y="13908"/>
                  <a:pt x="93499" y="13971"/>
                </a:cubicBezTo>
                <a:cubicBezTo>
                  <a:pt x="93361" y="13983"/>
                  <a:pt x="93209" y="13996"/>
                  <a:pt x="93071" y="13996"/>
                </a:cubicBezTo>
                <a:cubicBezTo>
                  <a:pt x="93052" y="14002"/>
                  <a:pt x="93033" y="14006"/>
                  <a:pt x="93014" y="14006"/>
                </a:cubicBezTo>
                <a:cubicBezTo>
                  <a:pt x="92995" y="14006"/>
                  <a:pt x="92976" y="14002"/>
                  <a:pt x="92957" y="13996"/>
                </a:cubicBezTo>
                <a:cubicBezTo>
                  <a:pt x="92642" y="13996"/>
                  <a:pt x="92327" y="13933"/>
                  <a:pt x="92038" y="13807"/>
                </a:cubicBezTo>
                <a:cubicBezTo>
                  <a:pt x="91949" y="13769"/>
                  <a:pt x="91861" y="13719"/>
                  <a:pt x="91773" y="13656"/>
                </a:cubicBezTo>
                <a:cubicBezTo>
                  <a:pt x="91697" y="13605"/>
                  <a:pt x="91634" y="13542"/>
                  <a:pt x="91584" y="13479"/>
                </a:cubicBezTo>
                <a:cubicBezTo>
                  <a:pt x="91521" y="13416"/>
                  <a:pt x="91471" y="13353"/>
                  <a:pt x="91433" y="13290"/>
                </a:cubicBezTo>
                <a:cubicBezTo>
                  <a:pt x="91382" y="13215"/>
                  <a:pt x="91344" y="13127"/>
                  <a:pt x="91307" y="13038"/>
                </a:cubicBezTo>
                <a:cubicBezTo>
                  <a:pt x="91231" y="12786"/>
                  <a:pt x="91218" y="12509"/>
                  <a:pt x="91269" y="12257"/>
                </a:cubicBezTo>
                <a:cubicBezTo>
                  <a:pt x="91294" y="12182"/>
                  <a:pt x="91319" y="12093"/>
                  <a:pt x="91344" y="12030"/>
                </a:cubicBezTo>
                <a:cubicBezTo>
                  <a:pt x="91351" y="12018"/>
                  <a:pt x="91354" y="12011"/>
                  <a:pt x="91356" y="12011"/>
                </a:cubicBezTo>
                <a:cubicBezTo>
                  <a:pt x="91357" y="12011"/>
                  <a:pt x="91357" y="12018"/>
                  <a:pt x="91357" y="12030"/>
                </a:cubicBezTo>
                <a:cubicBezTo>
                  <a:pt x="91357" y="12051"/>
                  <a:pt x="91341" y="12136"/>
                  <a:pt x="91348" y="12136"/>
                </a:cubicBezTo>
                <a:cubicBezTo>
                  <a:pt x="91349" y="12136"/>
                  <a:pt x="91352" y="12131"/>
                  <a:pt x="91357" y="12119"/>
                </a:cubicBezTo>
                <a:lnTo>
                  <a:pt x="91357" y="12119"/>
                </a:lnTo>
                <a:cubicBezTo>
                  <a:pt x="91269" y="12408"/>
                  <a:pt x="91269" y="12698"/>
                  <a:pt x="91344" y="12988"/>
                </a:cubicBezTo>
                <a:cubicBezTo>
                  <a:pt x="91382" y="13101"/>
                  <a:pt x="91433" y="13215"/>
                  <a:pt x="91496" y="13316"/>
                </a:cubicBezTo>
                <a:cubicBezTo>
                  <a:pt x="91559" y="13416"/>
                  <a:pt x="91634" y="13505"/>
                  <a:pt x="91723" y="13580"/>
                </a:cubicBezTo>
                <a:cubicBezTo>
                  <a:pt x="91571" y="13442"/>
                  <a:pt x="91458" y="13278"/>
                  <a:pt x="91382" y="13089"/>
                </a:cubicBezTo>
                <a:lnTo>
                  <a:pt x="91382" y="13089"/>
                </a:lnTo>
                <a:cubicBezTo>
                  <a:pt x="91407" y="13139"/>
                  <a:pt x="91445" y="13202"/>
                  <a:pt x="91483" y="13278"/>
                </a:cubicBezTo>
                <a:cubicBezTo>
                  <a:pt x="91534" y="13353"/>
                  <a:pt x="91584" y="13416"/>
                  <a:pt x="91634" y="13479"/>
                </a:cubicBezTo>
                <a:cubicBezTo>
                  <a:pt x="91748" y="13593"/>
                  <a:pt x="91886" y="13681"/>
                  <a:pt x="92038" y="13757"/>
                </a:cubicBezTo>
                <a:cubicBezTo>
                  <a:pt x="91836" y="13656"/>
                  <a:pt x="91672" y="13517"/>
                  <a:pt x="91546" y="13341"/>
                </a:cubicBezTo>
                <a:cubicBezTo>
                  <a:pt x="91496" y="13278"/>
                  <a:pt x="91458" y="13202"/>
                  <a:pt x="91433" y="13127"/>
                </a:cubicBezTo>
                <a:cubicBezTo>
                  <a:pt x="91407" y="13089"/>
                  <a:pt x="91395" y="13051"/>
                  <a:pt x="91382" y="13013"/>
                </a:cubicBezTo>
                <a:cubicBezTo>
                  <a:pt x="91370" y="12975"/>
                  <a:pt x="91357" y="12925"/>
                  <a:pt x="91344" y="12887"/>
                </a:cubicBezTo>
                <a:cubicBezTo>
                  <a:pt x="91294" y="12698"/>
                  <a:pt x="91294" y="12509"/>
                  <a:pt x="91332" y="12320"/>
                </a:cubicBezTo>
                <a:cubicBezTo>
                  <a:pt x="91407" y="11917"/>
                  <a:pt x="91571" y="11539"/>
                  <a:pt x="91823" y="11224"/>
                </a:cubicBezTo>
                <a:cubicBezTo>
                  <a:pt x="91924" y="11060"/>
                  <a:pt x="92050" y="10909"/>
                  <a:pt x="92189" y="10770"/>
                </a:cubicBezTo>
                <a:cubicBezTo>
                  <a:pt x="92315" y="10632"/>
                  <a:pt x="92428" y="10493"/>
                  <a:pt x="92542" y="10392"/>
                </a:cubicBezTo>
                <a:cubicBezTo>
                  <a:pt x="92667" y="10256"/>
                  <a:pt x="92880" y="10050"/>
                  <a:pt x="92869" y="10050"/>
                </a:cubicBezTo>
                <a:lnTo>
                  <a:pt x="92869" y="10050"/>
                </a:lnTo>
                <a:cubicBezTo>
                  <a:pt x="92866" y="10050"/>
                  <a:pt x="92855" y="10058"/>
                  <a:pt x="92831" y="10077"/>
                </a:cubicBezTo>
                <a:lnTo>
                  <a:pt x="92554" y="10354"/>
                </a:lnTo>
                <a:cubicBezTo>
                  <a:pt x="92516" y="10387"/>
                  <a:pt x="92499" y="10401"/>
                  <a:pt x="92495" y="10401"/>
                </a:cubicBezTo>
                <a:cubicBezTo>
                  <a:pt x="92480" y="10401"/>
                  <a:pt x="92815" y="10072"/>
                  <a:pt x="92808" y="10072"/>
                </a:cubicBezTo>
                <a:lnTo>
                  <a:pt x="92808" y="10072"/>
                </a:lnTo>
                <a:cubicBezTo>
                  <a:pt x="92806" y="10072"/>
                  <a:pt x="92777" y="10098"/>
                  <a:pt x="92705" y="10165"/>
                </a:cubicBezTo>
                <a:cubicBezTo>
                  <a:pt x="92907" y="9964"/>
                  <a:pt x="93121" y="9762"/>
                  <a:pt x="93348" y="9586"/>
                </a:cubicBezTo>
                <a:cubicBezTo>
                  <a:pt x="93625" y="9372"/>
                  <a:pt x="93915" y="9170"/>
                  <a:pt x="94205" y="9006"/>
                </a:cubicBezTo>
                <a:lnTo>
                  <a:pt x="94295" y="8965"/>
                </a:lnTo>
                <a:lnTo>
                  <a:pt x="94295" y="8965"/>
                </a:lnTo>
                <a:cubicBezTo>
                  <a:pt x="94248" y="8990"/>
                  <a:pt x="94172" y="9033"/>
                  <a:pt x="94091" y="9082"/>
                </a:cubicBezTo>
                <a:cubicBezTo>
                  <a:pt x="94028" y="9120"/>
                  <a:pt x="93965" y="9157"/>
                  <a:pt x="93902" y="9208"/>
                </a:cubicBezTo>
                <a:lnTo>
                  <a:pt x="93739" y="9321"/>
                </a:lnTo>
                <a:cubicBezTo>
                  <a:pt x="93940" y="9183"/>
                  <a:pt x="94154" y="9044"/>
                  <a:pt x="94369" y="8931"/>
                </a:cubicBezTo>
                <a:cubicBezTo>
                  <a:pt x="94633" y="8779"/>
                  <a:pt x="94898" y="8653"/>
                  <a:pt x="95049" y="8565"/>
                </a:cubicBezTo>
                <a:lnTo>
                  <a:pt x="95049" y="8565"/>
                </a:lnTo>
                <a:cubicBezTo>
                  <a:pt x="94885" y="8641"/>
                  <a:pt x="94734" y="8716"/>
                  <a:pt x="94570" y="8792"/>
                </a:cubicBezTo>
                <a:cubicBezTo>
                  <a:pt x="95125" y="8477"/>
                  <a:pt x="95704" y="8225"/>
                  <a:pt x="96309" y="8036"/>
                </a:cubicBezTo>
                <a:lnTo>
                  <a:pt x="96309" y="8036"/>
                </a:lnTo>
                <a:cubicBezTo>
                  <a:pt x="96007" y="8111"/>
                  <a:pt x="96158" y="8086"/>
                  <a:pt x="95704" y="8225"/>
                </a:cubicBezTo>
                <a:cubicBezTo>
                  <a:pt x="95733" y="8218"/>
                  <a:pt x="95748" y="8215"/>
                  <a:pt x="95753" y="8215"/>
                </a:cubicBezTo>
                <a:cubicBezTo>
                  <a:pt x="95766" y="8215"/>
                  <a:pt x="95711" y="8235"/>
                  <a:pt x="95629" y="8263"/>
                </a:cubicBezTo>
                <a:lnTo>
                  <a:pt x="95125" y="8490"/>
                </a:lnTo>
                <a:cubicBezTo>
                  <a:pt x="94852" y="8612"/>
                  <a:pt x="94607" y="8741"/>
                  <a:pt x="94627" y="8741"/>
                </a:cubicBezTo>
                <a:cubicBezTo>
                  <a:pt x="94632" y="8741"/>
                  <a:pt x="94654" y="8733"/>
                  <a:pt x="94698" y="8713"/>
                </a:cubicBezTo>
                <a:lnTo>
                  <a:pt x="94698" y="8713"/>
                </a:lnTo>
                <a:cubicBezTo>
                  <a:pt x="94604" y="8756"/>
                  <a:pt x="94518" y="8799"/>
                  <a:pt x="94432" y="8842"/>
                </a:cubicBezTo>
                <a:lnTo>
                  <a:pt x="94142" y="9019"/>
                </a:lnTo>
                <a:cubicBezTo>
                  <a:pt x="93928" y="9132"/>
                  <a:pt x="93726" y="9283"/>
                  <a:pt x="93461" y="9460"/>
                </a:cubicBezTo>
                <a:cubicBezTo>
                  <a:pt x="93472" y="9460"/>
                  <a:pt x="93511" y="9432"/>
                  <a:pt x="93514" y="9432"/>
                </a:cubicBezTo>
                <a:lnTo>
                  <a:pt x="93514" y="9432"/>
                </a:lnTo>
                <a:cubicBezTo>
                  <a:pt x="93514" y="9432"/>
                  <a:pt x="93514" y="9433"/>
                  <a:pt x="93512" y="9435"/>
                </a:cubicBezTo>
                <a:cubicBezTo>
                  <a:pt x="93499" y="9447"/>
                  <a:pt x="93411" y="9498"/>
                  <a:pt x="93197" y="9674"/>
                </a:cubicBezTo>
                <a:lnTo>
                  <a:pt x="93096" y="9762"/>
                </a:lnTo>
                <a:lnTo>
                  <a:pt x="93109" y="9762"/>
                </a:lnTo>
                <a:cubicBezTo>
                  <a:pt x="93209" y="9674"/>
                  <a:pt x="93298" y="9598"/>
                  <a:pt x="93335" y="9586"/>
                </a:cubicBezTo>
                <a:lnTo>
                  <a:pt x="93335" y="9586"/>
                </a:lnTo>
                <a:cubicBezTo>
                  <a:pt x="93285" y="9624"/>
                  <a:pt x="93197" y="9699"/>
                  <a:pt x="93096" y="9787"/>
                </a:cubicBezTo>
                <a:cubicBezTo>
                  <a:pt x="93008" y="9863"/>
                  <a:pt x="92882" y="9964"/>
                  <a:pt x="92781" y="10065"/>
                </a:cubicBezTo>
                <a:lnTo>
                  <a:pt x="92466" y="10367"/>
                </a:lnTo>
                <a:cubicBezTo>
                  <a:pt x="92378" y="10468"/>
                  <a:pt x="92315" y="10556"/>
                  <a:pt x="92252" y="10606"/>
                </a:cubicBezTo>
                <a:cubicBezTo>
                  <a:pt x="92190" y="10675"/>
                  <a:pt x="92169" y="10698"/>
                  <a:pt x="92167" y="10698"/>
                </a:cubicBezTo>
                <a:cubicBezTo>
                  <a:pt x="92164" y="10698"/>
                  <a:pt x="92247" y="10599"/>
                  <a:pt x="92245" y="10599"/>
                </a:cubicBezTo>
                <a:lnTo>
                  <a:pt x="92245" y="10599"/>
                </a:lnTo>
                <a:cubicBezTo>
                  <a:pt x="92244" y="10599"/>
                  <a:pt x="92235" y="10608"/>
                  <a:pt x="92214" y="10632"/>
                </a:cubicBezTo>
                <a:cubicBezTo>
                  <a:pt x="92126" y="10745"/>
                  <a:pt x="92012" y="10858"/>
                  <a:pt x="91924" y="10984"/>
                </a:cubicBezTo>
                <a:cubicBezTo>
                  <a:pt x="91890" y="10993"/>
                  <a:pt x="91655" y="11326"/>
                  <a:pt x="91651" y="11326"/>
                </a:cubicBezTo>
                <a:cubicBezTo>
                  <a:pt x="91649" y="11326"/>
                  <a:pt x="91696" y="11255"/>
                  <a:pt x="91836" y="11047"/>
                </a:cubicBezTo>
                <a:lnTo>
                  <a:pt x="91836" y="11047"/>
                </a:lnTo>
                <a:cubicBezTo>
                  <a:pt x="91697" y="11236"/>
                  <a:pt x="91559" y="11438"/>
                  <a:pt x="91458" y="11652"/>
                </a:cubicBezTo>
                <a:cubicBezTo>
                  <a:pt x="91344" y="11867"/>
                  <a:pt x="91269" y="12106"/>
                  <a:pt x="91231" y="12345"/>
                </a:cubicBezTo>
                <a:cubicBezTo>
                  <a:pt x="91193" y="12572"/>
                  <a:pt x="91218" y="12799"/>
                  <a:pt x="91281" y="13013"/>
                </a:cubicBezTo>
                <a:cubicBezTo>
                  <a:pt x="91319" y="13114"/>
                  <a:pt x="91357" y="13190"/>
                  <a:pt x="91407" y="13278"/>
                </a:cubicBezTo>
                <a:cubicBezTo>
                  <a:pt x="91445" y="13353"/>
                  <a:pt x="91496" y="13416"/>
                  <a:pt x="91559" y="13492"/>
                </a:cubicBezTo>
                <a:cubicBezTo>
                  <a:pt x="91569" y="13502"/>
                  <a:pt x="91578" y="13511"/>
                  <a:pt x="91587" y="13520"/>
                </a:cubicBezTo>
                <a:lnTo>
                  <a:pt x="91587" y="13520"/>
                </a:lnTo>
                <a:cubicBezTo>
                  <a:pt x="91586" y="13519"/>
                  <a:pt x="91585" y="13518"/>
                  <a:pt x="91584" y="13517"/>
                </a:cubicBezTo>
                <a:lnTo>
                  <a:pt x="91584" y="13517"/>
                </a:lnTo>
                <a:cubicBezTo>
                  <a:pt x="91874" y="13794"/>
                  <a:pt x="92239" y="13958"/>
                  <a:pt x="92630" y="13996"/>
                </a:cubicBezTo>
                <a:lnTo>
                  <a:pt x="92642" y="13996"/>
                </a:lnTo>
                <a:cubicBezTo>
                  <a:pt x="92767" y="14007"/>
                  <a:pt x="92894" y="14014"/>
                  <a:pt x="93022" y="14014"/>
                </a:cubicBezTo>
                <a:cubicBezTo>
                  <a:pt x="93178" y="14014"/>
                  <a:pt x="93334" y="14004"/>
                  <a:pt x="93487" y="13983"/>
                </a:cubicBezTo>
                <a:cubicBezTo>
                  <a:pt x="93776" y="13946"/>
                  <a:pt x="94054" y="13895"/>
                  <a:pt x="94343" y="13807"/>
                </a:cubicBezTo>
                <a:cubicBezTo>
                  <a:pt x="94621" y="13731"/>
                  <a:pt x="94911" y="13631"/>
                  <a:pt x="95188" y="13517"/>
                </a:cubicBezTo>
                <a:cubicBezTo>
                  <a:pt x="95478" y="13416"/>
                  <a:pt x="95755" y="13290"/>
                  <a:pt x="96045" y="13164"/>
                </a:cubicBezTo>
                <a:cubicBezTo>
                  <a:pt x="96208" y="13076"/>
                  <a:pt x="96385" y="12988"/>
                  <a:pt x="96561" y="12875"/>
                </a:cubicBezTo>
                <a:cubicBezTo>
                  <a:pt x="96788" y="12723"/>
                  <a:pt x="97002" y="12572"/>
                  <a:pt x="97191" y="12383"/>
                </a:cubicBezTo>
                <a:cubicBezTo>
                  <a:pt x="97229" y="12358"/>
                  <a:pt x="97254" y="12333"/>
                  <a:pt x="97292" y="12308"/>
                </a:cubicBezTo>
                <a:cubicBezTo>
                  <a:pt x="97506" y="12081"/>
                  <a:pt x="97683" y="11804"/>
                  <a:pt x="97809" y="11514"/>
                </a:cubicBezTo>
                <a:cubicBezTo>
                  <a:pt x="97985" y="11098"/>
                  <a:pt x="98048" y="10644"/>
                  <a:pt x="97985" y="10191"/>
                </a:cubicBezTo>
                <a:cubicBezTo>
                  <a:pt x="97947" y="9901"/>
                  <a:pt x="97847" y="9624"/>
                  <a:pt x="97721" y="9359"/>
                </a:cubicBezTo>
                <a:cubicBezTo>
                  <a:pt x="97456" y="8842"/>
                  <a:pt x="97103" y="8376"/>
                  <a:pt x="96687" y="7985"/>
                </a:cubicBezTo>
                <a:lnTo>
                  <a:pt x="96649" y="7973"/>
                </a:lnTo>
                <a:cubicBezTo>
                  <a:pt x="96208" y="7544"/>
                  <a:pt x="95704" y="7179"/>
                  <a:pt x="95163" y="6877"/>
                </a:cubicBezTo>
                <a:lnTo>
                  <a:pt x="95163" y="6877"/>
                </a:lnTo>
                <a:lnTo>
                  <a:pt x="95200" y="6902"/>
                </a:lnTo>
                <a:cubicBezTo>
                  <a:pt x="94860" y="6713"/>
                  <a:pt x="94520" y="6536"/>
                  <a:pt x="94180" y="6385"/>
                </a:cubicBezTo>
                <a:cubicBezTo>
                  <a:pt x="93776" y="6196"/>
                  <a:pt x="93335" y="6007"/>
                  <a:pt x="92882" y="5831"/>
                </a:cubicBezTo>
                <a:lnTo>
                  <a:pt x="92882" y="5831"/>
                </a:lnTo>
                <a:cubicBezTo>
                  <a:pt x="92945" y="5843"/>
                  <a:pt x="93172" y="5944"/>
                  <a:pt x="93335" y="6007"/>
                </a:cubicBezTo>
                <a:cubicBezTo>
                  <a:pt x="92781" y="5768"/>
                  <a:pt x="92227" y="5566"/>
                  <a:pt x="91647" y="5390"/>
                </a:cubicBezTo>
                <a:cubicBezTo>
                  <a:pt x="91080" y="5213"/>
                  <a:pt x="90513" y="5062"/>
                  <a:pt x="89996" y="4923"/>
                </a:cubicBezTo>
                <a:lnTo>
                  <a:pt x="89426" y="4796"/>
                </a:lnTo>
                <a:lnTo>
                  <a:pt x="89426" y="4796"/>
                </a:lnTo>
                <a:lnTo>
                  <a:pt x="89341" y="4785"/>
                </a:lnTo>
                <a:cubicBezTo>
                  <a:pt x="89228" y="4747"/>
                  <a:pt x="89102" y="4722"/>
                  <a:pt x="88976" y="4697"/>
                </a:cubicBezTo>
                <a:lnTo>
                  <a:pt x="88976" y="4697"/>
                </a:lnTo>
                <a:cubicBezTo>
                  <a:pt x="89089" y="4722"/>
                  <a:pt x="89190" y="4747"/>
                  <a:pt x="89278" y="4772"/>
                </a:cubicBezTo>
                <a:cubicBezTo>
                  <a:pt x="89076" y="4722"/>
                  <a:pt x="88774" y="4671"/>
                  <a:pt x="88484" y="4621"/>
                </a:cubicBezTo>
                <a:lnTo>
                  <a:pt x="88358" y="4583"/>
                </a:lnTo>
                <a:lnTo>
                  <a:pt x="88282" y="4583"/>
                </a:lnTo>
                <a:cubicBezTo>
                  <a:pt x="88148" y="4560"/>
                  <a:pt x="88089" y="4550"/>
                  <a:pt x="88080" y="4550"/>
                </a:cubicBezTo>
                <a:cubicBezTo>
                  <a:pt x="88070" y="4550"/>
                  <a:pt x="88126" y="4563"/>
                  <a:pt x="88207" y="4583"/>
                </a:cubicBezTo>
                <a:cubicBezTo>
                  <a:pt x="88043" y="4558"/>
                  <a:pt x="87917" y="4545"/>
                  <a:pt x="87804" y="4533"/>
                </a:cubicBezTo>
                <a:cubicBezTo>
                  <a:pt x="87640" y="4495"/>
                  <a:pt x="87463" y="4470"/>
                  <a:pt x="87287" y="4457"/>
                </a:cubicBezTo>
                <a:cubicBezTo>
                  <a:pt x="87085" y="4445"/>
                  <a:pt x="86859" y="4419"/>
                  <a:pt x="86695" y="4394"/>
                </a:cubicBezTo>
                <a:cubicBezTo>
                  <a:pt x="86594" y="4394"/>
                  <a:pt x="86229" y="4356"/>
                  <a:pt x="85851" y="4356"/>
                </a:cubicBezTo>
                <a:cubicBezTo>
                  <a:pt x="85736" y="4351"/>
                  <a:pt x="85621" y="4348"/>
                  <a:pt x="85507" y="4348"/>
                </a:cubicBezTo>
                <a:cubicBezTo>
                  <a:pt x="85346" y="4348"/>
                  <a:pt x="85186" y="4354"/>
                  <a:pt x="85031" y="4369"/>
                </a:cubicBezTo>
                <a:lnTo>
                  <a:pt x="84590" y="4369"/>
                </a:lnTo>
                <a:cubicBezTo>
                  <a:pt x="84427" y="4369"/>
                  <a:pt x="84275" y="4369"/>
                  <a:pt x="84112" y="4394"/>
                </a:cubicBezTo>
                <a:lnTo>
                  <a:pt x="83973" y="4382"/>
                </a:lnTo>
                <a:cubicBezTo>
                  <a:pt x="83734" y="4407"/>
                  <a:pt x="83482" y="4432"/>
                  <a:pt x="83242" y="4470"/>
                </a:cubicBezTo>
                <a:cubicBezTo>
                  <a:pt x="83010" y="4490"/>
                  <a:pt x="82847" y="4506"/>
                  <a:pt x="82810" y="4506"/>
                </a:cubicBezTo>
                <a:cubicBezTo>
                  <a:pt x="82777" y="4506"/>
                  <a:pt x="82845" y="4493"/>
                  <a:pt x="83053" y="4457"/>
                </a:cubicBezTo>
                <a:lnTo>
                  <a:pt x="83053" y="4457"/>
                </a:lnTo>
                <a:lnTo>
                  <a:pt x="82461" y="4545"/>
                </a:lnTo>
                <a:lnTo>
                  <a:pt x="82121" y="4608"/>
                </a:lnTo>
                <a:cubicBezTo>
                  <a:pt x="81932" y="4634"/>
                  <a:pt x="81755" y="4671"/>
                  <a:pt x="81314" y="4785"/>
                </a:cubicBezTo>
                <a:lnTo>
                  <a:pt x="81352" y="4760"/>
                </a:lnTo>
                <a:lnTo>
                  <a:pt x="81352" y="4760"/>
                </a:lnTo>
                <a:cubicBezTo>
                  <a:pt x="81188" y="4797"/>
                  <a:pt x="80987" y="4848"/>
                  <a:pt x="80798" y="4898"/>
                </a:cubicBezTo>
                <a:cubicBezTo>
                  <a:pt x="80609" y="4949"/>
                  <a:pt x="80445" y="5012"/>
                  <a:pt x="80344" y="5024"/>
                </a:cubicBezTo>
                <a:cubicBezTo>
                  <a:pt x="79600" y="5238"/>
                  <a:pt x="78882" y="5503"/>
                  <a:pt x="78202" y="5843"/>
                </a:cubicBezTo>
                <a:cubicBezTo>
                  <a:pt x="77710" y="6083"/>
                  <a:pt x="77232" y="6347"/>
                  <a:pt x="76778" y="6637"/>
                </a:cubicBezTo>
                <a:cubicBezTo>
                  <a:pt x="76551" y="6788"/>
                  <a:pt x="76324" y="6927"/>
                  <a:pt x="76123" y="7091"/>
                </a:cubicBezTo>
                <a:cubicBezTo>
                  <a:pt x="75908" y="7242"/>
                  <a:pt x="75719" y="7393"/>
                  <a:pt x="75530" y="7544"/>
                </a:cubicBezTo>
                <a:cubicBezTo>
                  <a:pt x="75571" y="7520"/>
                  <a:pt x="75590" y="7509"/>
                  <a:pt x="75592" y="7509"/>
                </a:cubicBezTo>
                <a:lnTo>
                  <a:pt x="75592" y="7509"/>
                </a:lnTo>
                <a:cubicBezTo>
                  <a:pt x="75601" y="7509"/>
                  <a:pt x="75456" y="7613"/>
                  <a:pt x="75304" y="7746"/>
                </a:cubicBezTo>
                <a:cubicBezTo>
                  <a:pt x="75140" y="7872"/>
                  <a:pt x="74976" y="8011"/>
                  <a:pt x="74825" y="8162"/>
                </a:cubicBezTo>
                <a:cubicBezTo>
                  <a:pt x="74776" y="8211"/>
                  <a:pt x="74674" y="8302"/>
                  <a:pt x="74666" y="8302"/>
                </a:cubicBezTo>
                <a:cubicBezTo>
                  <a:pt x="74662" y="8302"/>
                  <a:pt x="74686" y="8275"/>
                  <a:pt x="74762" y="8200"/>
                </a:cubicBezTo>
                <a:lnTo>
                  <a:pt x="74762" y="8200"/>
                </a:lnTo>
                <a:cubicBezTo>
                  <a:pt x="74081" y="8855"/>
                  <a:pt x="73728" y="9183"/>
                  <a:pt x="73287" y="9661"/>
                </a:cubicBezTo>
                <a:cubicBezTo>
                  <a:pt x="73275" y="9672"/>
                  <a:pt x="73268" y="9677"/>
                  <a:pt x="73266" y="9677"/>
                </a:cubicBezTo>
                <a:cubicBezTo>
                  <a:pt x="73257" y="9677"/>
                  <a:pt x="73364" y="9562"/>
                  <a:pt x="73362" y="9562"/>
                </a:cubicBezTo>
                <a:lnTo>
                  <a:pt x="73362" y="9562"/>
                </a:lnTo>
                <a:cubicBezTo>
                  <a:pt x="73362" y="9562"/>
                  <a:pt x="73358" y="9565"/>
                  <a:pt x="73350" y="9573"/>
                </a:cubicBezTo>
                <a:cubicBezTo>
                  <a:pt x="73275" y="9649"/>
                  <a:pt x="73136" y="9787"/>
                  <a:pt x="73061" y="9863"/>
                </a:cubicBezTo>
                <a:cubicBezTo>
                  <a:pt x="73051" y="9872"/>
                  <a:pt x="73047" y="9876"/>
                  <a:pt x="73047" y="9876"/>
                </a:cubicBezTo>
                <a:cubicBezTo>
                  <a:pt x="73044" y="9876"/>
                  <a:pt x="73176" y="9735"/>
                  <a:pt x="73262" y="9649"/>
                </a:cubicBezTo>
                <a:lnTo>
                  <a:pt x="73262" y="9649"/>
                </a:lnTo>
                <a:cubicBezTo>
                  <a:pt x="72582" y="10329"/>
                  <a:pt x="72519" y="10417"/>
                  <a:pt x="72494" y="10480"/>
                </a:cubicBezTo>
                <a:cubicBezTo>
                  <a:pt x="72128" y="10808"/>
                  <a:pt x="71952" y="10972"/>
                  <a:pt x="71687" y="11224"/>
                </a:cubicBezTo>
                <a:cubicBezTo>
                  <a:pt x="71620" y="11277"/>
                  <a:pt x="71525" y="11352"/>
                  <a:pt x="71518" y="11352"/>
                </a:cubicBezTo>
                <a:cubicBezTo>
                  <a:pt x="71515" y="11352"/>
                  <a:pt x="71532" y="11335"/>
                  <a:pt x="71584" y="11288"/>
                </a:cubicBezTo>
                <a:lnTo>
                  <a:pt x="71584" y="11288"/>
                </a:lnTo>
                <a:cubicBezTo>
                  <a:pt x="71402" y="11443"/>
                  <a:pt x="71141" y="11656"/>
                  <a:pt x="70881" y="11841"/>
                </a:cubicBezTo>
                <a:cubicBezTo>
                  <a:pt x="70503" y="12131"/>
                  <a:pt x="70125" y="12358"/>
                  <a:pt x="70125" y="12383"/>
                </a:cubicBezTo>
                <a:cubicBezTo>
                  <a:pt x="70074" y="12408"/>
                  <a:pt x="69986" y="12484"/>
                  <a:pt x="69873" y="12534"/>
                </a:cubicBezTo>
                <a:lnTo>
                  <a:pt x="69646" y="12673"/>
                </a:lnTo>
                <a:cubicBezTo>
                  <a:pt x="69192" y="12938"/>
                  <a:pt x="68713" y="13164"/>
                  <a:pt x="68234" y="13366"/>
                </a:cubicBezTo>
                <a:lnTo>
                  <a:pt x="68423" y="13290"/>
                </a:lnTo>
                <a:lnTo>
                  <a:pt x="68423" y="13290"/>
                </a:lnTo>
                <a:cubicBezTo>
                  <a:pt x="68360" y="13316"/>
                  <a:pt x="68297" y="13353"/>
                  <a:pt x="68222" y="13391"/>
                </a:cubicBezTo>
                <a:cubicBezTo>
                  <a:pt x="68146" y="13429"/>
                  <a:pt x="68058" y="13454"/>
                  <a:pt x="67970" y="13492"/>
                </a:cubicBezTo>
                <a:lnTo>
                  <a:pt x="67289" y="13731"/>
                </a:lnTo>
                <a:lnTo>
                  <a:pt x="67302" y="13731"/>
                </a:lnTo>
                <a:cubicBezTo>
                  <a:pt x="65979" y="14097"/>
                  <a:pt x="66748" y="13933"/>
                  <a:pt x="65412" y="14198"/>
                </a:cubicBezTo>
                <a:lnTo>
                  <a:pt x="65487" y="14198"/>
                </a:lnTo>
                <a:cubicBezTo>
                  <a:pt x="65374" y="14273"/>
                  <a:pt x="64303" y="14399"/>
                  <a:pt x="63522" y="14462"/>
                </a:cubicBezTo>
                <a:lnTo>
                  <a:pt x="63799" y="14450"/>
                </a:lnTo>
                <a:lnTo>
                  <a:pt x="63799" y="14450"/>
                </a:lnTo>
                <a:cubicBezTo>
                  <a:pt x="63698" y="14462"/>
                  <a:pt x="63560" y="14462"/>
                  <a:pt x="63421" y="14475"/>
                </a:cubicBezTo>
                <a:cubicBezTo>
                  <a:pt x="63375" y="14479"/>
                  <a:pt x="63327" y="14480"/>
                  <a:pt x="63279" y="14480"/>
                </a:cubicBezTo>
                <a:cubicBezTo>
                  <a:pt x="63182" y="14480"/>
                  <a:pt x="63081" y="14475"/>
                  <a:pt x="62980" y="14475"/>
                </a:cubicBezTo>
                <a:lnTo>
                  <a:pt x="62161" y="14475"/>
                </a:lnTo>
                <a:cubicBezTo>
                  <a:pt x="62073" y="14475"/>
                  <a:pt x="62312" y="14475"/>
                  <a:pt x="62451" y="14462"/>
                </a:cubicBezTo>
                <a:cubicBezTo>
                  <a:pt x="62289" y="14460"/>
                  <a:pt x="62170" y="14460"/>
                  <a:pt x="62083" y="14460"/>
                </a:cubicBezTo>
                <a:cubicBezTo>
                  <a:pt x="61560" y="14460"/>
                  <a:pt x="62179" y="14487"/>
                  <a:pt x="61455" y="14487"/>
                </a:cubicBezTo>
                <a:cubicBezTo>
                  <a:pt x="61380" y="14487"/>
                  <a:pt x="61430" y="14475"/>
                  <a:pt x="61430" y="14475"/>
                </a:cubicBezTo>
                <a:cubicBezTo>
                  <a:pt x="61317" y="14462"/>
                  <a:pt x="61203" y="14450"/>
                  <a:pt x="61090" y="14450"/>
                </a:cubicBezTo>
                <a:cubicBezTo>
                  <a:pt x="60951" y="14437"/>
                  <a:pt x="60535" y="14437"/>
                  <a:pt x="60069" y="14399"/>
                </a:cubicBezTo>
                <a:lnTo>
                  <a:pt x="59338" y="14336"/>
                </a:lnTo>
                <a:cubicBezTo>
                  <a:pt x="59099" y="14311"/>
                  <a:pt x="58872" y="14273"/>
                  <a:pt x="58683" y="14248"/>
                </a:cubicBezTo>
                <a:lnTo>
                  <a:pt x="58683" y="14248"/>
                </a:lnTo>
                <a:cubicBezTo>
                  <a:pt x="58788" y="14264"/>
                  <a:pt x="58893" y="14286"/>
                  <a:pt x="58852" y="14286"/>
                </a:cubicBezTo>
                <a:cubicBezTo>
                  <a:pt x="58829" y="14286"/>
                  <a:pt x="58760" y="14279"/>
                  <a:pt x="58620" y="14261"/>
                </a:cubicBezTo>
                <a:cubicBezTo>
                  <a:pt x="58028" y="14198"/>
                  <a:pt x="57032" y="13971"/>
                  <a:pt x="56490" y="13883"/>
                </a:cubicBezTo>
                <a:cubicBezTo>
                  <a:pt x="56415" y="13870"/>
                  <a:pt x="56390" y="13857"/>
                  <a:pt x="56390" y="13857"/>
                </a:cubicBezTo>
                <a:cubicBezTo>
                  <a:pt x="55936" y="13769"/>
                  <a:pt x="54928" y="13517"/>
                  <a:pt x="54651" y="13454"/>
                </a:cubicBezTo>
                <a:cubicBezTo>
                  <a:pt x="54550" y="13416"/>
                  <a:pt x="54336" y="13353"/>
                  <a:pt x="54059" y="13278"/>
                </a:cubicBezTo>
                <a:lnTo>
                  <a:pt x="53139" y="13013"/>
                </a:lnTo>
                <a:cubicBezTo>
                  <a:pt x="52824" y="12925"/>
                  <a:pt x="52509" y="12824"/>
                  <a:pt x="52294" y="12749"/>
                </a:cubicBezTo>
                <a:cubicBezTo>
                  <a:pt x="52168" y="12711"/>
                  <a:pt x="52055" y="12673"/>
                  <a:pt x="51942" y="12610"/>
                </a:cubicBezTo>
                <a:cubicBezTo>
                  <a:pt x="51488" y="12471"/>
                  <a:pt x="51047" y="12295"/>
                  <a:pt x="50593" y="12156"/>
                </a:cubicBezTo>
                <a:lnTo>
                  <a:pt x="50631" y="12156"/>
                </a:lnTo>
                <a:cubicBezTo>
                  <a:pt x="49787" y="11841"/>
                  <a:pt x="49484" y="11741"/>
                  <a:pt x="49182" y="11627"/>
                </a:cubicBezTo>
                <a:cubicBezTo>
                  <a:pt x="49101" y="11595"/>
                  <a:pt x="49080" y="11585"/>
                  <a:pt x="49085" y="11585"/>
                </a:cubicBezTo>
                <a:cubicBezTo>
                  <a:pt x="49091" y="11585"/>
                  <a:pt x="49142" y="11602"/>
                  <a:pt x="49157" y="11602"/>
                </a:cubicBezTo>
                <a:cubicBezTo>
                  <a:pt x="47922" y="11110"/>
                  <a:pt x="47808" y="11060"/>
                  <a:pt x="46775" y="10644"/>
                </a:cubicBezTo>
                <a:lnTo>
                  <a:pt x="46674" y="10594"/>
                </a:lnTo>
                <a:cubicBezTo>
                  <a:pt x="46397" y="10480"/>
                  <a:pt x="44935" y="9800"/>
                  <a:pt x="43751" y="9283"/>
                </a:cubicBezTo>
                <a:lnTo>
                  <a:pt x="43751" y="9283"/>
                </a:lnTo>
                <a:cubicBezTo>
                  <a:pt x="43781" y="9291"/>
                  <a:pt x="43806" y="9298"/>
                  <a:pt x="43832" y="9308"/>
                </a:cubicBezTo>
                <a:lnTo>
                  <a:pt x="43832" y="9308"/>
                </a:lnTo>
                <a:cubicBezTo>
                  <a:pt x="42503" y="8715"/>
                  <a:pt x="40732" y="7806"/>
                  <a:pt x="40235" y="7620"/>
                </a:cubicBezTo>
                <a:lnTo>
                  <a:pt x="39366" y="7217"/>
                </a:lnTo>
                <a:lnTo>
                  <a:pt x="39366" y="7217"/>
                </a:lnTo>
                <a:cubicBezTo>
                  <a:pt x="39743" y="7399"/>
                  <a:pt x="39847" y="7453"/>
                  <a:pt x="39835" y="7453"/>
                </a:cubicBezTo>
                <a:cubicBezTo>
                  <a:pt x="39819" y="7453"/>
                  <a:pt x="39559" y="7339"/>
                  <a:pt x="39544" y="7339"/>
                </a:cubicBezTo>
                <a:cubicBezTo>
                  <a:pt x="39538" y="7339"/>
                  <a:pt x="39564" y="7354"/>
                  <a:pt x="39643" y="7393"/>
                </a:cubicBezTo>
                <a:cubicBezTo>
                  <a:pt x="39314" y="7233"/>
                  <a:pt x="38844" y="6996"/>
                  <a:pt x="38853" y="6996"/>
                </a:cubicBezTo>
                <a:lnTo>
                  <a:pt x="38853" y="6996"/>
                </a:lnTo>
                <a:cubicBezTo>
                  <a:pt x="38855" y="6996"/>
                  <a:pt x="38913" y="7024"/>
                  <a:pt x="39051" y="7091"/>
                </a:cubicBezTo>
                <a:lnTo>
                  <a:pt x="39139" y="7129"/>
                </a:lnTo>
                <a:cubicBezTo>
                  <a:pt x="39149" y="7132"/>
                  <a:pt x="39156" y="7134"/>
                  <a:pt x="39158" y="7134"/>
                </a:cubicBezTo>
                <a:cubicBezTo>
                  <a:pt x="39201" y="7134"/>
                  <a:pt x="37742" y="6460"/>
                  <a:pt x="37778" y="6448"/>
                </a:cubicBezTo>
                <a:cubicBezTo>
                  <a:pt x="36682" y="5932"/>
                  <a:pt x="35586" y="5415"/>
                  <a:pt x="34502" y="4923"/>
                </a:cubicBezTo>
                <a:cubicBezTo>
                  <a:pt x="33406" y="4432"/>
                  <a:pt x="32335" y="3953"/>
                  <a:pt x="31276" y="3525"/>
                </a:cubicBezTo>
                <a:lnTo>
                  <a:pt x="31276" y="3525"/>
                </a:lnTo>
                <a:lnTo>
                  <a:pt x="31516" y="3651"/>
                </a:lnTo>
                <a:cubicBezTo>
                  <a:pt x="31264" y="3550"/>
                  <a:pt x="31024" y="3437"/>
                  <a:pt x="30772" y="3348"/>
                </a:cubicBezTo>
                <a:cubicBezTo>
                  <a:pt x="30680" y="3308"/>
                  <a:pt x="30617" y="3278"/>
                  <a:pt x="30627" y="3278"/>
                </a:cubicBezTo>
                <a:cubicBezTo>
                  <a:pt x="30639" y="3278"/>
                  <a:pt x="30755" y="3320"/>
                  <a:pt x="31049" y="3437"/>
                </a:cubicBezTo>
                <a:cubicBezTo>
                  <a:pt x="30911" y="3374"/>
                  <a:pt x="30684" y="3285"/>
                  <a:pt x="30495" y="3222"/>
                </a:cubicBezTo>
                <a:cubicBezTo>
                  <a:pt x="30293" y="3147"/>
                  <a:pt x="30142" y="3096"/>
                  <a:pt x="30129" y="3096"/>
                </a:cubicBezTo>
                <a:cubicBezTo>
                  <a:pt x="29833" y="2977"/>
                  <a:pt x="29741" y="2937"/>
                  <a:pt x="29753" y="2937"/>
                </a:cubicBezTo>
                <a:cubicBezTo>
                  <a:pt x="29778" y="2937"/>
                  <a:pt x="30265" y="3116"/>
                  <a:pt x="30276" y="3116"/>
                </a:cubicBezTo>
                <a:cubicBezTo>
                  <a:pt x="30278" y="3116"/>
                  <a:pt x="30265" y="3110"/>
                  <a:pt x="30230" y="3096"/>
                </a:cubicBezTo>
                <a:lnTo>
                  <a:pt x="29789" y="2933"/>
                </a:lnTo>
                <a:lnTo>
                  <a:pt x="29789" y="2933"/>
                </a:lnTo>
                <a:lnTo>
                  <a:pt x="29890" y="2970"/>
                </a:lnTo>
                <a:cubicBezTo>
                  <a:pt x="29537" y="2844"/>
                  <a:pt x="29499" y="2844"/>
                  <a:pt x="28857" y="2605"/>
                </a:cubicBezTo>
                <a:cubicBezTo>
                  <a:pt x="28454" y="2454"/>
                  <a:pt x="28655" y="2517"/>
                  <a:pt x="28491" y="2454"/>
                </a:cubicBezTo>
                <a:lnTo>
                  <a:pt x="28441" y="2441"/>
                </a:lnTo>
                <a:lnTo>
                  <a:pt x="28239" y="2365"/>
                </a:lnTo>
                <a:cubicBezTo>
                  <a:pt x="27924" y="2265"/>
                  <a:pt x="27609" y="2139"/>
                  <a:pt x="27282" y="2038"/>
                </a:cubicBezTo>
                <a:lnTo>
                  <a:pt x="27282" y="2038"/>
                </a:lnTo>
                <a:cubicBezTo>
                  <a:pt x="27408" y="2088"/>
                  <a:pt x="27534" y="2139"/>
                  <a:pt x="27660" y="2189"/>
                </a:cubicBezTo>
                <a:cubicBezTo>
                  <a:pt x="27358" y="2091"/>
                  <a:pt x="27037" y="1988"/>
                  <a:pt x="27024" y="1988"/>
                </a:cubicBezTo>
                <a:cubicBezTo>
                  <a:pt x="27018" y="1988"/>
                  <a:pt x="27067" y="2006"/>
                  <a:pt x="27193" y="2050"/>
                </a:cubicBezTo>
                <a:cubicBezTo>
                  <a:pt x="27030" y="2000"/>
                  <a:pt x="26727" y="1899"/>
                  <a:pt x="26362" y="1773"/>
                </a:cubicBezTo>
                <a:cubicBezTo>
                  <a:pt x="25984" y="1635"/>
                  <a:pt x="25543" y="1521"/>
                  <a:pt x="25102" y="1395"/>
                </a:cubicBezTo>
                <a:lnTo>
                  <a:pt x="23879" y="1068"/>
                </a:lnTo>
                <a:lnTo>
                  <a:pt x="23161" y="904"/>
                </a:lnTo>
                <a:lnTo>
                  <a:pt x="22708" y="803"/>
                </a:lnTo>
                <a:lnTo>
                  <a:pt x="22229" y="702"/>
                </a:lnTo>
                <a:cubicBezTo>
                  <a:pt x="21914" y="652"/>
                  <a:pt x="21573" y="564"/>
                  <a:pt x="21195" y="513"/>
                </a:cubicBezTo>
                <a:lnTo>
                  <a:pt x="21195" y="513"/>
                </a:lnTo>
                <a:cubicBezTo>
                  <a:pt x="21288" y="526"/>
                  <a:pt x="21362" y="546"/>
                  <a:pt x="21320" y="546"/>
                </a:cubicBezTo>
                <a:cubicBezTo>
                  <a:pt x="21281" y="546"/>
                  <a:pt x="21143" y="530"/>
                  <a:pt x="20830" y="475"/>
                </a:cubicBezTo>
                <a:cubicBezTo>
                  <a:pt x="20956" y="475"/>
                  <a:pt x="20654" y="412"/>
                  <a:pt x="20263" y="349"/>
                </a:cubicBezTo>
                <a:cubicBezTo>
                  <a:pt x="19885" y="288"/>
                  <a:pt x="19413" y="239"/>
                  <a:pt x="19143" y="190"/>
                </a:cubicBezTo>
                <a:lnTo>
                  <a:pt x="19143" y="190"/>
                </a:lnTo>
                <a:cubicBezTo>
                  <a:pt x="18945" y="174"/>
                  <a:pt x="17979" y="84"/>
                  <a:pt x="17850" y="84"/>
                </a:cubicBezTo>
                <a:cubicBezTo>
                  <a:pt x="17813" y="84"/>
                  <a:pt x="17844" y="91"/>
                  <a:pt x="17982" y="110"/>
                </a:cubicBezTo>
                <a:cubicBezTo>
                  <a:pt x="17440" y="60"/>
                  <a:pt x="17957" y="85"/>
                  <a:pt x="17541" y="47"/>
                </a:cubicBezTo>
                <a:cubicBezTo>
                  <a:pt x="17012" y="16"/>
                  <a:pt x="16483" y="1"/>
                  <a:pt x="1595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rse Code Day by Slidesgo">
  <a:themeElements>
    <a:clrScheme name="Simple Light">
      <a:dk1>
        <a:srgbClr val="000000"/>
      </a:dk1>
      <a:lt1>
        <a:srgbClr val="FFFFFF"/>
      </a:lt1>
      <a:dk2>
        <a:srgbClr val="6C6C6C"/>
      </a:dk2>
      <a:lt2>
        <a:srgbClr val="EEEEEE"/>
      </a:lt2>
      <a:accent1>
        <a:srgbClr val="B82D2D"/>
      </a:accent1>
      <a:accent2>
        <a:srgbClr val="212121"/>
      </a:accent2>
      <a:accent3>
        <a:srgbClr val="6C6C6C"/>
      </a:accent3>
      <a:accent4>
        <a:srgbClr val="B82D2D"/>
      </a:accent4>
      <a:accent5>
        <a:srgbClr val="6C6C6C"/>
      </a:accent5>
      <a:accent6>
        <a:srgbClr val="B82D2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