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ess14g/Stegnography-Project.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13305" y="4595791"/>
            <a:ext cx="958980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a:solidFill>
                  <a:schemeClr val="accent1">
                    <a:lumMod val="75000"/>
                  </a:schemeClr>
                </a:solidFill>
                <a:latin typeface="Arial"/>
                <a:cs typeface="Arial"/>
              </a:rPr>
              <a:t> JESS JOHNSON GONSALVES</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JESS JOHNSON GONSALVES</a:t>
            </a:r>
          </a:p>
          <a:p>
            <a:r>
              <a:rPr lang="en-US" sz="2000" b="1" dirty="0">
                <a:solidFill>
                  <a:schemeClr val="accent1">
                    <a:lumMod val="75000"/>
                  </a:schemeClr>
                </a:solidFill>
                <a:latin typeface="Arial"/>
                <a:cs typeface="Arial"/>
              </a:rPr>
              <a:t>College Name &amp; Department : ST. FRANCIIS INSTITUTE OF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Picture 14">
            <a:extLst>
              <a:ext uri="{FF2B5EF4-FFF2-40B4-BE49-F238E27FC236}">
                <a16:creationId xmlns:a16="http://schemas.microsoft.com/office/drawing/2014/main" id="{8E4F584A-F9EC-4D42-8FF6-F490FD57B2A5}"/>
              </a:ext>
            </a:extLst>
          </p:cNvPr>
          <p:cNvPicPr>
            <a:picLocks noChangeAspect="1"/>
          </p:cNvPicPr>
          <p:nvPr/>
        </p:nvPicPr>
        <p:blipFill>
          <a:blip r:embed="rId2"/>
          <a:stretch>
            <a:fillRect/>
          </a:stretch>
        </p:blipFill>
        <p:spPr>
          <a:xfrm>
            <a:off x="3648439" y="1232451"/>
            <a:ext cx="5272566" cy="5206055"/>
          </a:xfrm>
          <a:prstGeom prst="rect">
            <a:avLst/>
          </a:prstGeom>
        </p:spPr>
      </p:pic>
      <p:sp>
        <p:nvSpPr>
          <p:cNvPr id="17" name="Content Placeholder 16">
            <a:extLst>
              <a:ext uri="{FF2B5EF4-FFF2-40B4-BE49-F238E27FC236}">
                <a16:creationId xmlns:a16="http://schemas.microsoft.com/office/drawing/2014/main" id="{7EFAB435-D01C-4745-823B-C9D3B27E547F}"/>
              </a:ext>
            </a:extLst>
          </p:cNvPr>
          <p:cNvSpPr>
            <a:spLocks noGrp="1"/>
          </p:cNvSpPr>
          <p:nvPr>
            <p:ph idx="1"/>
          </p:nvPr>
        </p:nvSpPr>
        <p:spPr>
          <a:xfrm>
            <a:off x="581192" y="2488676"/>
            <a:ext cx="4254759" cy="3486674"/>
          </a:xfrm>
        </p:spPr>
        <p:txBody>
          <a:bodyPr/>
          <a:lstStyle/>
          <a:p>
            <a:endParaRPr lang="en-ID" dirty="0"/>
          </a:p>
        </p:txBody>
      </p:sp>
    </p:spTree>
    <p:extLst>
      <p:ext uri="{BB962C8B-B14F-4D97-AF65-F5344CB8AC3E}">
        <p14:creationId xmlns:p14="http://schemas.microsoft.com/office/powerpoint/2010/main" val="336093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8BB4CC59-F357-4B09-BB99-630D8493D327}"/>
              </a:ext>
            </a:extLst>
          </p:cNvPr>
          <p:cNvSpPr>
            <a:spLocks noGrp="1" noChangeArrowheads="1"/>
          </p:cNvSpPr>
          <p:nvPr>
            <p:ph idx="1"/>
          </p:nvPr>
        </p:nvSpPr>
        <p:spPr bwMode="auto">
          <a:xfrm>
            <a:off x="298388" y="2134048"/>
            <a:ext cx="1150026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"Secure Data Hiding in Images Using Steganography"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project solves the problem of protecting sensitive information by hiding it in images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a way that is both secure and hard to detect. By combining encryption with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steganography, the data remains safe and invisible, even if the image is altered.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system is designed to withstand attacks and still keep the image quality intact,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making it a reliable solution for secure communication and storage. This project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provides a practical way to protect data in areas where privacy and security are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important.</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https://github.com/Jess14g/Stegnography-Project.git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Rectangle 2">
            <a:extLst>
              <a:ext uri="{FF2B5EF4-FFF2-40B4-BE49-F238E27FC236}">
                <a16:creationId xmlns:a16="http://schemas.microsoft.com/office/drawing/2014/main" id="{2FF7763B-D97B-4541-B307-A91283705BE0}"/>
              </a:ext>
            </a:extLst>
          </p:cNvPr>
          <p:cNvSpPr>
            <a:spLocks noGrp="1" noChangeArrowheads="1"/>
          </p:cNvSpPr>
          <p:nvPr>
            <p:ph idx="1"/>
          </p:nvPr>
        </p:nvSpPr>
        <p:spPr bwMode="auto">
          <a:xfrm>
            <a:off x="991537" y="1720840"/>
            <a:ext cx="102089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problem of secure data hiding in images using steganography focuses on developing techniques to embed sensitive information within digital images without detection. As cyber threats increase, traditional data protection methods are often insufficient. This project aims to create a robust steganographic system that ensures data confidentiality while maintaining image quality, providing a secure and undetectable means of data transmission and storage. The challenge is to balance security with imperceptibility, ensuring that the hidden information remains protected against unauthorized access.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942039" y="2442181"/>
            <a:ext cx="6307921" cy="1973638"/>
          </a:xfrm>
        </p:spPr>
        <p:txBody>
          <a:bodyPr vert="horz" lIns="91440" tIns="45720" rIns="91440" bIns="45720" rtlCol="0" anchor="ctr">
            <a:noAutofit/>
          </a:bodyPr>
          <a:lstStyle/>
          <a:p>
            <a:pPr marL="0" indent="0">
              <a:buNone/>
            </a:pPr>
            <a:r>
              <a:rPr lang="en-IN" sz="3600" dirty="0"/>
              <a:t>Platform used: Python</a:t>
            </a:r>
          </a:p>
          <a:p>
            <a:pPr marL="0" indent="0">
              <a:buNone/>
            </a:pPr>
            <a:r>
              <a:rPr lang="en-IN" sz="3600" dirty="0"/>
              <a:t>Libraries used: CV2</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3">
            <a:extLst>
              <a:ext uri="{FF2B5EF4-FFF2-40B4-BE49-F238E27FC236}">
                <a16:creationId xmlns:a16="http://schemas.microsoft.com/office/drawing/2014/main" id="{77E312C4-BD7C-428D-A32F-CC134FEB66A5}"/>
              </a:ext>
            </a:extLst>
          </p:cNvPr>
          <p:cNvSpPr>
            <a:spLocks noGrp="1" noChangeArrowheads="1"/>
          </p:cNvSpPr>
          <p:nvPr>
            <p:ph idx="1"/>
          </p:nvPr>
        </p:nvSpPr>
        <p:spPr bwMode="auto">
          <a:xfrm>
            <a:off x="581190" y="2105767"/>
            <a:ext cx="968459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"Secure Data Hiding in Images Using Steganography" project stands out due to its integration of advanced security algorithms, ensuring dual protection for hidden data. It focuses on maintaining image quality and high imperceptibility, while being robust against attacks like compression or cropping. The use of adaptive data embedding methods improves both capacity and security, making it suitable for  real-world applications like secure communication and covert data transfer.</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0BF1B3F8-20C8-4123-9027-0CCA5737B39C}"/>
              </a:ext>
            </a:extLst>
          </p:cNvPr>
          <p:cNvSpPr>
            <a:spLocks noGrp="1" noChangeArrowheads="1"/>
          </p:cNvSpPr>
          <p:nvPr>
            <p:ph idx="1"/>
          </p:nvPr>
        </p:nvSpPr>
        <p:spPr bwMode="auto">
          <a:xfrm>
            <a:off x="318392" y="1653531"/>
            <a:ext cx="1155521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for "Secure Data Hiding in Images Using Steganography"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and Military Organizations</a:t>
            </a:r>
            <a:r>
              <a:rPr kumimoji="0" lang="en-US" altLang="en-US" sz="1800" b="0" i="0" u="none" strike="noStrike" cap="none" normalizeH="0" baseline="0" dirty="0">
                <a:ln>
                  <a:noFill/>
                </a:ln>
                <a:solidFill>
                  <a:schemeClr val="tx1"/>
                </a:solidFill>
                <a:effectLst/>
                <a:latin typeface="Arial" panose="020B0604020202020204" pitchFamily="34" charset="0"/>
              </a:rPr>
              <a:t>: For secure communication and protecting sensitive data from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unauthorized access or interception.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To enhance data protection and prevent unauthorized data extraction during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transmission or storage.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Businesses and Enterprises</a:t>
            </a:r>
            <a:r>
              <a:rPr kumimoji="0" lang="en-US" altLang="en-US" sz="1800" b="0" i="0" u="none" strike="noStrike" cap="none" normalizeH="0" baseline="0" dirty="0">
                <a:ln>
                  <a:noFill/>
                </a:ln>
                <a:solidFill>
                  <a:schemeClr val="tx1"/>
                </a:solidFill>
                <a:effectLst/>
                <a:latin typeface="Arial" panose="020B0604020202020204" pitchFamily="34" charset="0"/>
              </a:rPr>
              <a:t>: For safeguarding confidential information, intellectual property, and trade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secrets when sharing files online or via less secure networks.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Researchers and Academics</a:t>
            </a:r>
            <a:r>
              <a:rPr kumimoji="0" lang="en-US" altLang="en-US" sz="1800" b="0" i="0" u="none" strike="noStrike" cap="none" normalizeH="0" baseline="0" dirty="0">
                <a:ln>
                  <a:noFill/>
                </a:ln>
                <a:solidFill>
                  <a:schemeClr val="tx1"/>
                </a:solidFill>
                <a:effectLst/>
                <a:latin typeface="Arial" panose="020B0604020202020204" pitchFamily="34" charset="0"/>
              </a:rPr>
              <a:t>: In the fields of cryptography, digital forensics, and privacy, who require secure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methods for hiding and transmitting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 Concerned with Privacy</a:t>
            </a:r>
            <a:r>
              <a:rPr kumimoji="0" lang="en-US" altLang="en-US" sz="1800" b="0" i="0" u="none" strike="noStrike" cap="none" normalizeH="0" baseline="0" dirty="0">
                <a:ln>
                  <a:noFill/>
                </a:ln>
                <a:solidFill>
                  <a:schemeClr val="tx1"/>
                </a:solidFill>
                <a:effectLst/>
                <a:latin typeface="Arial" panose="020B0604020202020204" pitchFamily="34" charset="0"/>
              </a:rPr>
              <a:t>: People who want to protect personal information from prying eyes,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especially when sharing data over unsecured channels.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Media and Content Creators</a:t>
            </a:r>
            <a:r>
              <a:rPr kumimoji="0" lang="en-US" altLang="en-US" sz="1800" b="0" i="0" u="none" strike="noStrike" cap="none" normalizeH="0" baseline="0" dirty="0">
                <a:ln>
                  <a:noFill/>
                </a:ln>
                <a:solidFill>
                  <a:schemeClr val="tx1"/>
                </a:solidFill>
                <a:effectLst/>
                <a:latin typeface="Arial" panose="020B0604020202020204" pitchFamily="34" charset="0"/>
              </a:rPr>
              <a:t>: For watermarking digital content, such as images or videos, to protect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copyright and prevent unauthorized distribution.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7E66267-9BB7-401A-873F-92924AA3CE2D}"/>
              </a:ext>
            </a:extLst>
          </p:cNvPr>
          <p:cNvPicPr>
            <a:picLocks noChangeAspect="1"/>
          </p:cNvPicPr>
          <p:nvPr/>
        </p:nvPicPr>
        <p:blipFill>
          <a:blip r:embed="rId2"/>
          <a:stretch>
            <a:fillRect/>
          </a:stretch>
        </p:blipFill>
        <p:spPr>
          <a:xfrm>
            <a:off x="3826404" y="1299837"/>
            <a:ext cx="4812226" cy="5148097"/>
          </a:xfrm>
          <a:prstGeom prst="rect">
            <a:avLst/>
          </a:prstGeom>
        </p:spPr>
      </p:pic>
      <p:sp>
        <p:nvSpPr>
          <p:cNvPr id="17" name="Content Placeholder 16">
            <a:extLst>
              <a:ext uri="{FF2B5EF4-FFF2-40B4-BE49-F238E27FC236}">
                <a16:creationId xmlns:a16="http://schemas.microsoft.com/office/drawing/2014/main" id="{7EFAB435-D01C-4745-823B-C9D3B27E547F}"/>
              </a:ext>
            </a:extLst>
          </p:cNvPr>
          <p:cNvSpPr>
            <a:spLocks noGrp="1"/>
          </p:cNvSpPr>
          <p:nvPr>
            <p:ph idx="1"/>
          </p:nvPr>
        </p:nvSpPr>
        <p:spPr>
          <a:xfrm>
            <a:off x="581192" y="1302026"/>
            <a:ext cx="2001752" cy="1667417"/>
          </a:xfrm>
        </p:spPr>
        <p:txBody>
          <a:bodyPr/>
          <a:lstStyle/>
          <a:p>
            <a:endParaRPr lang="en-ID"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D2F4370D-E6A4-446C-A290-0FEE943C963B}"/>
              </a:ext>
            </a:extLst>
          </p:cNvPr>
          <p:cNvPicPr>
            <a:picLocks noGrp="1" noChangeAspect="1"/>
          </p:cNvPicPr>
          <p:nvPr>
            <p:ph idx="1"/>
          </p:nvPr>
        </p:nvPicPr>
        <p:blipFill>
          <a:blip r:embed="rId2"/>
          <a:stretch>
            <a:fillRect/>
          </a:stretch>
        </p:blipFill>
        <p:spPr>
          <a:xfrm>
            <a:off x="3386095" y="1232452"/>
            <a:ext cx="5419810" cy="5537902"/>
          </a:xfrm>
        </p:spPr>
      </p:pic>
    </p:spTree>
    <p:extLst>
      <p:ext uri="{BB962C8B-B14F-4D97-AF65-F5344CB8AC3E}">
        <p14:creationId xmlns:p14="http://schemas.microsoft.com/office/powerpoint/2010/main" val="45066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A4389306-6168-4B89-9760-32ED78940AA4}"/>
              </a:ext>
            </a:extLst>
          </p:cNvPr>
          <p:cNvPicPr>
            <a:picLocks noChangeAspect="1"/>
          </p:cNvPicPr>
          <p:nvPr/>
        </p:nvPicPr>
        <p:blipFill>
          <a:blip r:embed="rId2"/>
          <a:stretch>
            <a:fillRect/>
          </a:stretch>
        </p:blipFill>
        <p:spPr>
          <a:xfrm>
            <a:off x="3893267" y="1155917"/>
            <a:ext cx="4405465" cy="5387405"/>
          </a:xfrm>
          <a:prstGeom prst="rect">
            <a:avLst/>
          </a:prstGeom>
        </p:spPr>
      </p:pic>
      <p:sp>
        <p:nvSpPr>
          <p:cNvPr id="17" name="Content Placeholder 16">
            <a:extLst>
              <a:ext uri="{FF2B5EF4-FFF2-40B4-BE49-F238E27FC236}">
                <a16:creationId xmlns:a16="http://schemas.microsoft.com/office/drawing/2014/main" id="{7EFAB435-D01C-4745-823B-C9D3B27E547F}"/>
              </a:ext>
            </a:extLst>
          </p:cNvPr>
          <p:cNvSpPr>
            <a:spLocks noGrp="1"/>
          </p:cNvSpPr>
          <p:nvPr>
            <p:ph idx="1"/>
          </p:nvPr>
        </p:nvSpPr>
        <p:spPr>
          <a:xfrm>
            <a:off x="581192" y="3205112"/>
            <a:ext cx="3396919" cy="2770237"/>
          </a:xfrm>
        </p:spPr>
        <p:txBody>
          <a:bodyPr/>
          <a:lstStyle/>
          <a:p>
            <a:endParaRPr lang="en-ID" dirty="0"/>
          </a:p>
        </p:txBody>
      </p:sp>
    </p:spTree>
    <p:extLst>
      <p:ext uri="{BB962C8B-B14F-4D97-AF65-F5344CB8AC3E}">
        <p14:creationId xmlns:p14="http://schemas.microsoft.com/office/powerpoint/2010/main" val="28164185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333</TotalTime>
  <Words>499</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STEGNOGRAPHY</vt:lpstr>
      <vt:lpstr>OUTLINE</vt:lpstr>
      <vt:lpstr>Problem Statement</vt:lpstr>
      <vt:lpstr>Technology  used</vt:lpstr>
      <vt:lpstr>Wow factors</vt:lpstr>
      <vt:lpstr>End users</vt:lpstr>
      <vt:lpstr>Results</vt:lpstr>
      <vt:lpstr>Results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Jess Gonsalves</cp:lastModifiedBy>
  <cp:revision>33</cp:revision>
  <dcterms:created xsi:type="dcterms:W3CDTF">2021-05-26T16:50:10Z</dcterms:created>
  <dcterms:modified xsi:type="dcterms:W3CDTF">2025-02-25T18:18:32Z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