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2" roundtripDataSignature="AMtx7mhk0sLJj4vv/1ETlrFJhoUTflcc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customschemas.google.com/relationships/presentationmetadata" Target="meta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https://apps.who.int/iris/bitstream/handle/10665/332070/9789240005105-eng.pdf</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Page 8</a:t>
            </a:r>
            <a:endParaRPr/>
          </a:p>
          <a:p>
            <a:pPr indent="0" lvl="0" marL="0" rtl="0" algn="l">
              <a:spcBef>
                <a:spcPts val="0"/>
              </a:spcBef>
              <a:spcAft>
                <a:spcPts val="0"/>
              </a:spcAft>
              <a:buNone/>
            </a:pPr>
            <a:r>
              <a:rPr lang="en-US"/>
              <a:t>The information presented in World health statistics 2020 are based on the data that were available for global monitoring as of March 2020. Those data have been compiled primarily from publications and databases produced and maintained by WHO or by United Nations (UN) groups of which WHO is a member, such as the UN Interagency Group for Child Mortality Estimation. In addition, some statistics have been derived from data produced and maintained by other international organizations, such as the UN Department of Economic and Social Affairs and its Population Division. The Global Health Observatory database (available at http://apps.who.int/gho/data/?theme=main.) contains additional details about the health-related SDG indicators, as well as interactive visualizations.</a:t>
            </a:r>
            <a:endParaRPr/>
          </a:p>
        </p:txBody>
      </p:sp>
      <p:sp>
        <p:nvSpPr>
          <p:cNvPr id="158" name="Google Shape;15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5" name="Shape 35"/>
        <p:cNvGrpSpPr/>
        <p:nvPr/>
      </p:nvGrpSpPr>
      <p:grpSpPr>
        <a:xfrm>
          <a:off x="0" y="0"/>
          <a:ext cx="0" cy="0"/>
          <a:chOff x="0" y="0"/>
          <a:chExt cx="0" cy="0"/>
        </a:xfrm>
      </p:grpSpPr>
      <p:sp>
        <p:nvSpPr>
          <p:cNvPr id="36" name="Google Shape;36;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2"/>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110000"/>
              </a:lnSpc>
              <a:spcBef>
                <a:spcPts val="1000"/>
              </a:spcBef>
              <a:spcAft>
                <a:spcPts val="0"/>
              </a:spcAft>
              <a:buSzPts val="2400"/>
              <a:buNone/>
              <a:defRPr sz="2400"/>
            </a:lvl1pPr>
            <a:lvl2pPr lvl="1" algn="ctr">
              <a:lnSpc>
                <a:spcPct val="110000"/>
              </a:lnSpc>
              <a:spcBef>
                <a:spcPts val="500"/>
              </a:spcBef>
              <a:spcAft>
                <a:spcPts val="0"/>
              </a:spcAft>
              <a:buSzPts val="2000"/>
              <a:buNone/>
              <a:defRPr sz="2000"/>
            </a:lvl2pPr>
            <a:lvl3pPr lvl="2" algn="ctr">
              <a:lnSpc>
                <a:spcPct val="110000"/>
              </a:lnSpc>
              <a:spcBef>
                <a:spcPts val="500"/>
              </a:spcBef>
              <a:spcAft>
                <a:spcPts val="0"/>
              </a:spcAft>
              <a:buSzPts val="1800"/>
              <a:buNone/>
              <a:defRPr sz="1800"/>
            </a:lvl3pPr>
            <a:lvl4pPr lvl="3" algn="ctr">
              <a:lnSpc>
                <a:spcPct val="110000"/>
              </a:lnSpc>
              <a:spcBef>
                <a:spcPts val="500"/>
              </a:spcBef>
              <a:spcAft>
                <a:spcPts val="0"/>
              </a:spcAft>
              <a:buSzPts val="1600"/>
              <a:buNone/>
              <a:defRPr sz="1600"/>
            </a:lvl4pPr>
            <a:lvl5pPr lvl="4" algn="ctr">
              <a:lnSpc>
                <a:spcPct val="11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8" name="Google Shape;3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9"/>
          <p:cNvSpPr txBox="1"/>
          <p:nvPr>
            <p:ph idx="12" type="sldNum"/>
          </p:nvPr>
        </p:nvSpPr>
        <p:spPr>
          <a:xfrm>
            <a:off x="9906000" y="6356350"/>
            <a:ext cx="1447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SzPts val="1800"/>
              <a:buChar char="+"/>
              <a:defRPr/>
            </a:lvl1pPr>
            <a:lvl2pPr indent="-342900" lvl="1" marL="914400" algn="l">
              <a:lnSpc>
                <a:spcPct val="110000"/>
              </a:lnSpc>
              <a:spcBef>
                <a:spcPts val="500"/>
              </a:spcBef>
              <a:spcAft>
                <a:spcPts val="0"/>
              </a:spcAft>
              <a:buSzPts val="1800"/>
              <a:buChar char="+"/>
              <a:defRPr/>
            </a:lvl2pPr>
            <a:lvl3pPr indent="-342900" lvl="2" marL="1371600" algn="l">
              <a:lnSpc>
                <a:spcPct val="110000"/>
              </a:lnSpc>
              <a:spcBef>
                <a:spcPts val="500"/>
              </a:spcBef>
              <a:spcAft>
                <a:spcPts val="0"/>
              </a:spcAft>
              <a:buSzPts val="1800"/>
              <a:buChar char="+"/>
              <a:defRPr/>
            </a:lvl3pPr>
            <a:lvl4pPr indent="-342900" lvl="3" marL="1828800" algn="l">
              <a:lnSpc>
                <a:spcPct val="110000"/>
              </a:lnSpc>
              <a:spcBef>
                <a:spcPts val="500"/>
              </a:spcBef>
              <a:spcAft>
                <a:spcPts val="0"/>
              </a:spcAft>
              <a:buSzPts val="1800"/>
              <a:buChar char="+"/>
              <a:defRPr/>
            </a:lvl4pPr>
            <a:lvl5pPr indent="-342900" lvl="4" marL="2286000" algn="l">
              <a:lnSpc>
                <a:spcPct val="11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8"/>
          <p:cNvSpPr txBox="1"/>
          <p:nvPr>
            <p:ph idx="12" type="sldNum"/>
          </p:nvPr>
        </p:nvSpPr>
        <p:spPr>
          <a:xfrm>
            <a:off x="9906000" y="6356350"/>
            <a:ext cx="1447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SzPts val="1800"/>
              <a:buChar char="+"/>
              <a:defRPr/>
            </a:lvl1pPr>
            <a:lvl2pPr indent="-342900" lvl="1" marL="914400" algn="l">
              <a:lnSpc>
                <a:spcPct val="110000"/>
              </a:lnSpc>
              <a:spcBef>
                <a:spcPts val="500"/>
              </a:spcBef>
              <a:spcAft>
                <a:spcPts val="0"/>
              </a:spcAft>
              <a:buSzPts val="1800"/>
              <a:buChar char="+"/>
              <a:defRPr/>
            </a:lvl2pPr>
            <a:lvl3pPr indent="-342900" lvl="2" marL="1371600" algn="l">
              <a:lnSpc>
                <a:spcPct val="110000"/>
              </a:lnSpc>
              <a:spcBef>
                <a:spcPts val="500"/>
              </a:spcBef>
              <a:spcAft>
                <a:spcPts val="0"/>
              </a:spcAft>
              <a:buSzPts val="1800"/>
              <a:buChar char="+"/>
              <a:defRPr/>
            </a:lvl3pPr>
            <a:lvl4pPr indent="-342900" lvl="3" marL="1828800" algn="l">
              <a:lnSpc>
                <a:spcPct val="110000"/>
              </a:lnSpc>
              <a:spcBef>
                <a:spcPts val="500"/>
              </a:spcBef>
              <a:spcAft>
                <a:spcPts val="0"/>
              </a:spcAft>
              <a:buSzPts val="1800"/>
              <a:buChar char="+"/>
              <a:defRPr/>
            </a:lvl4pPr>
            <a:lvl5pPr indent="-342900" lvl="4" marL="2286000" algn="l">
              <a:lnSpc>
                <a:spcPct val="11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9"/>
          <p:cNvSpPr txBox="1"/>
          <p:nvPr>
            <p:ph idx="12" type="sldNum"/>
          </p:nvPr>
        </p:nvSpPr>
        <p:spPr>
          <a:xfrm>
            <a:off x="9906000" y="6356350"/>
            <a:ext cx="1447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1" name="Shape 41"/>
        <p:cNvGrpSpPr/>
        <p:nvPr/>
      </p:nvGrpSpPr>
      <p:grpSpPr>
        <a:xfrm>
          <a:off x="0" y="0"/>
          <a:ext cx="0" cy="0"/>
          <a:chOff x="0" y="0"/>
          <a:chExt cx="0" cy="0"/>
        </a:xfrm>
      </p:grpSpPr>
      <p:sp>
        <p:nvSpPr>
          <p:cNvPr id="42" name="Google Shape;4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SzPts val="1800"/>
              <a:buChar char="+"/>
              <a:defRPr/>
            </a:lvl1pPr>
            <a:lvl2pPr indent="-342900" lvl="1" marL="914400" algn="l">
              <a:lnSpc>
                <a:spcPct val="110000"/>
              </a:lnSpc>
              <a:spcBef>
                <a:spcPts val="500"/>
              </a:spcBef>
              <a:spcAft>
                <a:spcPts val="0"/>
              </a:spcAft>
              <a:buSzPts val="1800"/>
              <a:buChar char="+"/>
              <a:defRPr/>
            </a:lvl2pPr>
            <a:lvl3pPr indent="-342900" lvl="2" marL="1371600" algn="l">
              <a:lnSpc>
                <a:spcPct val="110000"/>
              </a:lnSpc>
              <a:spcBef>
                <a:spcPts val="500"/>
              </a:spcBef>
              <a:spcAft>
                <a:spcPts val="0"/>
              </a:spcAft>
              <a:buSzPts val="1800"/>
              <a:buChar char="+"/>
              <a:defRPr/>
            </a:lvl3pPr>
            <a:lvl4pPr indent="-342900" lvl="3" marL="1828800" algn="l">
              <a:lnSpc>
                <a:spcPct val="110000"/>
              </a:lnSpc>
              <a:spcBef>
                <a:spcPts val="500"/>
              </a:spcBef>
              <a:spcAft>
                <a:spcPts val="0"/>
              </a:spcAft>
              <a:buSzPts val="1800"/>
              <a:buChar char="+"/>
              <a:defRPr/>
            </a:lvl4pPr>
            <a:lvl5pPr indent="-342900" lvl="4" marL="2286000" algn="l">
              <a:lnSpc>
                <a:spcPct val="11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0"/>
          <p:cNvSpPr txBox="1"/>
          <p:nvPr>
            <p:ph idx="12" type="sldNum"/>
          </p:nvPr>
        </p:nvSpPr>
        <p:spPr>
          <a:xfrm>
            <a:off x="9906000" y="6356350"/>
            <a:ext cx="1447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2400"/>
              <a:buNone/>
              <a:defRPr sz="2400">
                <a:solidFill>
                  <a:srgbClr val="888888"/>
                </a:solidFill>
              </a:defRPr>
            </a:lvl1pPr>
            <a:lvl2pPr indent="-228600" lvl="1" marL="914400" algn="l">
              <a:lnSpc>
                <a:spcPct val="110000"/>
              </a:lnSpc>
              <a:spcBef>
                <a:spcPts val="500"/>
              </a:spcBef>
              <a:spcAft>
                <a:spcPts val="0"/>
              </a:spcAft>
              <a:buSzPts val="2000"/>
              <a:buNone/>
              <a:defRPr sz="2000">
                <a:solidFill>
                  <a:srgbClr val="888888"/>
                </a:solidFill>
              </a:defRPr>
            </a:lvl2pPr>
            <a:lvl3pPr indent="-228600" lvl="2" marL="1371600" algn="l">
              <a:lnSpc>
                <a:spcPct val="110000"/>
              </a:lnSpc>
              <a:spcBef>
                <a:spcPts val="500"/>
              </a:spcBef>
              <a:spcAft>
                <a:spcPts val="0"/>
              </a:spcAft>
              <a:buSzPts val="1800"/>
              <a:buNone/>
              <a:defRPr sz="1800">
                <a:solidFill>
                  <a:srgbClr val="888888"/>
                </a:solidFill>
              </a:defRPr>
            </a:lvl3pPr>
            <a:lvl4pPr indent="-228600" lvl="3" marL="1828800" algn="l">
              <a:lnSpc>
                <a:spcPct val="110000"/>
              </a:lnSpc>
              <a:spcBef>
                <a:spcPts val="500"/>
              </a:spcBef>
              <a:spcAft>
                <a:spcPts val="0"/>
              </a:spcAft>
              <a:buSzPts val="1600"/>
              <a:buNone/>
              <a:defRPr sz="1600">
                <a:solidFill>
                  <a:srgbClr val="888888"/>
                </a:solidFill>
              </a:defRPr>
            </a:lvl4pPr>
            <a:lvl5pPr indent="-228600" lvl="4" marL="2286000" algn="l">
              <a:lnSpc>
                <a:spcPct val="110000"/>
              </a:lnSpc>
              <a:spcBef>
                <a:spcPts val="500"/>
              </a:spcBef>
              <a:spcAft>
                <a:spcPts val="0"/>
              </a:spcAft>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0" name="Google Shape;5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1"/>
          <p:cNvSpPr txBox="1"/>
          <p:nvPr>
            <p:ph idx="12" type="sldNum"/>
          </p:nvPr>
        </p:nvSpPr>
        <p:spPr>
          <a:xfrm>
            <a:off x="9906000" y="6356350"/>
            <a:ext cx="1447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SzPts val="1800"/>
              <a:buChar char="+"/>
              <a:defRPr/>
            </a:lvl1pPr>
            <a:lvl2pPr indent="-342900" lvl="1" marL="914400" algn="l">
              <a:lnSpc>
                <a:spcPct val="110000"/>
              </a:lnSpc>
              <a:spcBef>
                <a:spcPts val="500"/>
              </a:spcBef>
              <a:spcAft>
                <a:spcPts val="0"/>
              </a:spcAft>
              <a:buSzPts val="1800"/>
              <a:buChar char="+"/>
              <a:defRPr/>
            </a:lvl2pPr>
            <a:lvl3pPr indent="-342900" lvl="2" marL="1371600" algn="l">
              <a:lnSpc>
                <a:spcPct val="110000"/>
              </a:lnSpc>
              <a:spcBef>
                <a:spcPts val="500"/>
              </a:spcBef>
              <a:spcAft>
                <a:spcPts val="0"/>
              </a:spcAft>
              <a:buSzPts val="1800"/>
              <a:buChar char="+"/>
              <a:defRPr/>
            </a:lvl3pPr>
            <a:lvl4pPr indent="-342900" lvl="3" marL="1828800" algn="l">
              <a:lnSpc>
                <a:spcPct val="110000"/>
              </a:lnSpc>
              <a:spcBef>
                <a:spcPts val="500"/>
              </a:spcBef>
              <a:spcAft>
                <a:spcPts val="0"/>
              </a:spcAft>
              <a:buSzPts val="1800"/>
              <a:buChar char="+"/>
              <a:defRPr/>
            </a:lvl4pPr>
            <a:lvl5pPr indent="-342900" lvl="4" marL="2286000" algn="l">
              <a:lnSpc>
                <a:spcPct val="11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SzPts val="1800"/>
              <a:buChar char="+"/>
              <a:defRPr/>
            </a:lvl1pPr>
            <a:lvl2pPr indent="-342900" lvl="1" marL="914400" algn="l">
              <a:lnSpc>
                <a:spcPct val="110000"/>
              </a:lnSpc>
              <a:spcBef>
                <a:spcPts val="500"/>
              </a:spcBef>
              <a:spcAft>
                <a:spcPts val="0"/>
              </a:spcAft>
              <a:buSzPts val="1800"/>
              <a:buChar char="+"/>
              <a:defRPr/>
            </a:lvl2pPr>
            <a:lvl3pPr indent="-342900" lvl="2" marL="1371600" algn="l">
              <a:lnSpc>
                <a:spcPct val="110000"/>
              </a:lnSpc>
              <a:spcBef>
                <a:spcPts val="500"/>
              </a:spcBef>
              <a:spcAft>
                <a:spcPts val="0"/>
              </a:spcAft>
              <a:buSzPts val="1800"/>
              <a:buChar char="+"/>
              <a:defRPr/>
            </a:lvl3pPr>
            <a:lvl4pPr indent="-342900" lvl="3" marL="1828800" algn="l">
              <a:lnSpc>
                <a:spcPct val="110000"/>
              </a:lnSpc>
              <a:spcBef>
                <a:spcPts val="500"/>
              </a:spcBef>
              <a:spcAft>
                <a:spcPts val="0"/>
              </a:spcAft>
              <a:buSzPts val="1800"/>
              <a:buChar char="+"/>
              <a:defRPr/>
            </a:lvl4pPr>
            <a:lvl5pPr indent="-342900" lvl="4" marL="2286000" algn="l">
              <a:lnSpc>
                <a:spcPct val="11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2"/>
          <p:cNvSpPr txBox="1"/>
          <p:nvPr>
            <p:ph idx="12" type="sldNum"/>
          </p:nvPr>
        </p:nvSpPr>
        <p:spPr>
          <a:xfrm>
            <a:off x="9906000" y="6356350"/>
            <a:ext cx="1447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SzPts val="2400"/>
              <a:buNone/>
              <a:defRPr b="1" sz="2400"/>
            </a:lvl1pPr>
            <a:lvl2pPr indent="-228600" lvl="1" marL="914400" algn="l">
              <a:lnSpc>
                <a:spcPct val="110000"/>
              </a:lnSpc>
              <a:spcBef>
                <a:spcPts val="500"/>
              </a:spcBef>
              <a:spcAft>
                <a:spcPts val="0"/>
              </a:spcAft>
              <a:buSzPts val="2000"/>
              <a:buNone/>
              <a:defRPr b="1" sz="2000"/>
            </a:lvl2pPr>
            <a:lvl3pPr indent="-228600" lvl="2" marL="1371600" algn="l">
              <a:lnSpc>
                <a:spcPct val="110000"/>
              </a:lnSpc>
              <a:spcBef>
                <a:spcPts val="500"/>
              </a:spcBef>
              <a:spcAft>
                <a:spcPts val="0"/>
              </a:spcAft>
              <a:buSzPts val="1800"/>
              <a:buNone/>
              <a:defRPr b="1" sz="1800"/>
            </a:lvl3pPr>
            <a:lvl4pPr indent="-228600" lvl="3" marL="1828800" algn="l">
              <a:lnSpc>
                <a:spcPct val="110000"/>
              </a:lnSpc>
              <a:spcBef>
                <a:spcPts val="500"/>
              </a:spcBef>
              <a:spcAft>
                <a:spcPts val="0"/>
              </a:spcAft>
              <a:buSzPts val="1600"/>
              <a:buNone/>
              <a:defRPr b="1" sz="1600"/>
            </a:lvl4pPr>
            <a:lvl5pPr indent="-228600" lvl="4" marL="2286000" algn="l">
              <a:lnSpc>
                <a:spcPct val="11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SzPts val="1800"/>
              <a:buChar char="+"/>
              <a:defRPr/>
            </a:lvl1pPr>
            <a:lvl2pPr indent="-342900" lvl="1" marL="914400" algn="l">
              <a:lnSpc>
                <a:spcPct val="110000"/>
              </a:lnSpc>
              <a:spcBef>
                <a:spcPts val="500"/>
              </a:spcBef>
              <a:spcAft>
                <a:spcPts val="0"/>
              </a:spcAft>
              <a:buSzPts val="1800"/>
              <a:buChar char="+"/>
              <a:defRPr/>
            </a:lvl2pPr>
            <a:lvl3pPr indent="-342900" lvl="2" marL="1371600" algn="l">
              <a:lnSpc>
                <a:spcPct val="110000"/>
              </a:lnSpc>
              <a:spcBef>
                <a:spcPts val="500"/>
              </a:spcBef>
              <a:spcAft>
                <a:spcPts val="0"/>
              </a:spcAft>
              <a:buSzPts val="1800"/>
              <a:buChar char="+"/>
              <a:defRPr/>
            </a:lvl3pPr>
            <a:lvl4pPr indent="-342900" lvl="3" marL="1828800" algn="l">
              <a:lnSpc>
                <a:spcPct val="110000"/>
              </a:lnSpc>
              <a:spcBef>
                <a:spcPts val="500"/>
              </a:spcBef>
              <a:spcAft>
                <a:spcPts val="0"/>
              </a:spcAft>
              <a:buSzPts val="1800"/>
              <a:buChar char="+"/>
              <a:defRPr/>
            </a:lvl4pPr>
            <a:lvl5pPr indent="-342900" lvl="4" marL="2286000" algn="l">
              <a:lnSpc>
                <a:spcPct val="11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SzPts val="2400"/>
              <a:buNone/>
              <a:defRPr b="1" sz="2400"/>
            </a:lvl1pPr>
            <a:lvl2pPr indent="-228600" lvl="1" marL="914400" algn="l">
              <a:lnSpc>
                <a:spcPct val="110000"/>
              </a:lnSpc>
              <a:spcBef>
                <a:spcPts val="500"/>
              </a:spcBef>
              <a:spcAft>
                <a:spcPts val="0"/>
              </a:spcAft>
              <a:buSzPts val="2000"/>
              <a:buNone/>
              <a:defRPr b="1" sz="2000"/>
            </a:lvl2pPr>
            <a:lvl3pPr indent="-228600" lvl="2" marL="1371600" algn="l">
              <a:lnSpc>
                <a:spcPct val="110000"/>
              </a:lnSpc>
              <a:spcBef>
                <a:spcPts val="500"/>
              </a:spcBef>
              <a:spcAft>
                <a:spcPts val="0"/>
              </a:spcAft>
              <a:buSzPts val="1800"/>
              <a:buNone/>
              <a:defRPr b="1" sz="1800"/>
            </a:lvl3pPr>
            <a:lvl4pPr indent="-228600" lvl="3" marL="1828800" algn="l">
              <a:lnSpc>
                <a:spcPct val="110000"/>
              </a:lnSpc>
              <a:spcBef>
                <a:spcPts val="500"/>
              </a:spcBef>
              <a:spcAft>
                <a:spcPts val="0"/>
              </a:spcAft>
              <a:buSzPts val="1600"/>
              <a:buNone/>
              <a:defRPr b="1" sz="1600"/>
            </a:lvl4pPr>
            <a:lvl5pPr indent="-228600" lvl="4" marL="2286000" algn="l">
              <a:lnSpc>
                <a:spcPct val="11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 name="Google Shape;65;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SzPts val="1800"/>
              <a:buChar char="+"/>
              <a:defRPr/>
            </a:lvl1pPr>
            <a:lvl2pPr indent="-342900" lvl="1" marL="914400" algn="l">
              <a:lnSpc>
                <a:spcPct val="110000"/>
              </a:lnSpc>
              <a:spcBef>
                <a:spcPts val="500"/>
              </a:spcBef>
              <a:spcAft>
                <a:spcPts val="0"/>
              </a:spcAft>
              <a:buSzPts val="1800"/>
              <a:buChar char="+"/>
              <a:defRPr/>
            </a:lvl2pPr>
            <a:lvl3pPr indent="-342900" lvl="2" marL="1371600" algn="l">
              <a:lnSpc>
                <a:spcPct val="110000"/>
              </a:lnSpc>
              <a:spcBef>
                <a:spcPts val="500"/>
              </a:spcBef>
              <a:spcAft>
                <a:spcPts val="0"/>
              </a:spcAft>
              <a:buSzPts val="1800"/>
              <a:buChar char="+"/>
              <a:defRPr/>
            </a:lvl3pPr>
            <a:lvl4pPr indent="-342900" lvl="3" marL="1828800" algn="l">
              <a:lnSpc>
                <a:spcPct val="110000"/>
              </a:lnSpc>
              <a:spcBef>
                <a:spcPts val="500"/>
              </a:spcBef>
              <a:spcAft>
                <a:spcPts val="0"/>
              </a:spcAft>
              <a:buSzPts val="1800"/>
              <a:buChar char="+"/>
              <a:defRPr/>
            </a:lvl4pPr>
            <a:lvl5pPr indent="-342900" lvl="4" marL="2286000" algn="l">
              <a:lnSpc>
                <a:spcPct val="11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3"/>
          <p:cNvSpPr txBox="1"/>
          <p:nvPr>
            <p:ph idx="12" type="sldNum"/>
          </p:nvPr>
        </p:nvSpPr>
        <p:spPr>
          <a:xfrm>
            <a:off x="9906000" y="6356350"/>
            <a:ext cx="1447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sp>
        <p:nvSpPr>
          <p:cNvPr id="70" name="Google Shape;7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4"/>
          <p:cNvSpPr txBox="1"/>
          <p:nvPr>
            <p:ph idx="12" type="sldNum"/>
          </p:nvPr>
        </p:nvSpPr>
        <p:spPr>
          <a:xfrm>
            <a:off x="9906000" y="6356350"/>
            <a:ext cx="1447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4" name="Shape 74"/>
        <p:cNvGrpSpPr/>
        <p:nvPr/>
      </p:nvGrpSpPr>
      <p:grpSpPr>
        <a:xfrm>
          <a:off x="0" y="0"/>
          <a:ext cx="0" cy="0"/>
          <a:chOff x="0" y="0"/>
          <a:chExt cx="0" cy="0"/>
        </a:xfrm>
      </p:grpSpPr>
      <p:sp>
        <p:nvSpPr>
          <p:cNvPr id="75" name="Google Shape;7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5"/>
          <p:cNvSpPr txBox="1"/>
          <p:nvPr>
            <p:ph idx="12" type="sldNum"/>
          </p:nvPr>
        </p:nvSpPr>
        <p:spPr>
          <a:xfrm>
            <a:off x="9906000" y="6356350"/>
            <a:ext cx="1447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8" name="Shape 78"/>
        <p:cNvGrpSpPr/>
        <p:nvPr/>
      </p:nvGrpSpPr>
      <p:grpSpPr>
        <a:xfrm>
          <a:off x="0" y="0"/>
          <a:ext cx="0" cy="0"/>
          <a:chOff x="0" y="0"/>
          <a:chExt cx="0" cy="0"/>
        </a:xfrm>
      </p:grpSpPr>
      <p:sp>
        <p:nvSpPr>
          <p:cNvPr id="79" name="Google Shape;79;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110000"/>
              </a:lnSpc>
              <a:spcBef>
                <a:spcPts val="1000"/>
              </a:spcBef>
              <a:spcAft>
                <a:spcPts val="0"/>
              </a:spcAft>
              <a:buSzPts val="3200"/>
              <a:buChar char="+"/>
              <a:defRPr sz="3200"/>
            </a:lvl1pPr>
            <a:lvl2pPr indent="-406400" lvl="1" marL="914400" algn="l">
              <a:lnSpc>
                <a:spcPct val="110000"/>
              </a:lnSpc>
              <a:spcBef>
                <a:spcPts val="500"/>
              </a:spcBef>
              <a:spcAft>
                <a:spcPts val="0"/>
              </a:spcAft>
              <a:buSzPts val="2800"/>
              <a:buChar char="+"/>
              <a:defRPr sz="2800"/>
            </a:lvl2pPr>
            <a:lvl3pPr indent="-381000" lvl="2" marL="1371600" algn="l">
              <a:lnSpc>
                <a:spcPct val="110000"/>
              </a:lnSpc>
              <a:spcBef>
                <a:spcPts val="500"/>
              </a:spcBef>
              <a:spcAft>
                <a:spcPts val="0"/>
              </a:spcAft>
              <a:buSzPts val="2400"/>
              <a:buChar char="+"/>
              <a:defRPr sz="2400"/>
            </a:lvl3pPr>
            <a:lvl4pPr indent="-355600" lvl="3" marL="1828800" algn="l">
              <a:lnSpc>
                <a:spcPct val="110000"/>
              </a:lnSpc>
              <a:spcBef>
                <a:spcPts val="500"/>
              </a:spcBef>
              <a:spcAft>
                <a:spcPts val="0"/>
              </a:spcAft>
              <a:buSzPts val="2000"/>
              <a:buChar char="+"/>
              <a:defRPr sz="2000"/>
            </a:lvl4pPr>
            <a:lvl5pPr indent="-355600" lvl="4" marL="2286000" algn="l">
              <a:lnSpc>
                <a:spcPct val="110000"/>
              </a:lnSpc>
              <a:spcBef>
                <a:spcPts val="500"/>
              </a:spcBef>
              <a:spcAft>
                <a:spcPts val="0"/>
              </a:spcAft>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1" name="Google Shape;81;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1600"/>
              <a:buNone/>
              <a:defRPr sz="1600"/>
            </a:lvl1pPr>
            <a:lvl2pPr indent="-228600" lvl="1" marL="914400" algn="l">
              <a:lnSpc>
                <a:spcPct val="110000"/>
              </a:lnSpc>
              <a:spcBef>
                <a:spcPts val="500"/>
              </a:spcBef>
              <a:spcAft>
                <a:spcPts val="0"/>
              </a:spcAft>
              <a:buSzPts val="1400"/>
              <a:buNone/>
              <a:defRPr sz="1400"/>
            </a:lvl2pPr>
            <a:lvl3pPr indent="-228600" lvl="2" marL="1371600" algn="l">
              <a:lnSpc>
                <a:spcPct val="110000"/>
              </a:lnSpc>
              <a:spcBef>
                <a:spcPts val="500"/>
              </a:spcBef>
              <a:spcAft>
                <a:spcPts val="0"/>
              </a:spcAft>
              <a:buSzPts val="1200"/>
              <a:buNone/>
              <a:defRPr sz="1200"/>
            </a:lvl3pPr>
            <a:lvl4pPr indent="-228600" lvl="3" marL="1828800" algn="l">
              <a:lnSpc>
                <a:spcPct val="110000"/>
              </a:lnSpc>
              <a:spcBef>
                <a:spcPts val="500"/>
              </a:spcBef>
              <a:spcAft>
                <a:spcPts val="0"/>
              </a:spcAft>
              <a:buSzPts val="1000"/>
              <a:buNone/>
              <a:defRPr sz="1000"/>
            </a:lvl4pPr>
            <a:lvl5pPr indent="-228600" lvl="4" marL="2286000" algn="l">
              <a:lnSpc>
                <a:spcPct val="11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2" name="Google Shape;8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6"/>
          <p:cNvSpPr txBox="1"/>
          <p:nvPr>
            <p:ph idx="12" type="sldNum"/>
          </p:nvPr>
        </p:nvSpPr>
        <p:spPr>
          <a:xfrm>
            <a:off x="9906000" y="6356350"/>
            <a:ext cx="1447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5" name="Shape 85"/>
        <p:cNvGrpSpPr/>
        <p:nvPr/>
      </p:nvGrpSpPr>
      <p:grpSpPr>
        <a:xfrm>
          <a:off x="0" y="0"/>
          <a:ext cx="0" cy="0"/>
          <a:chOff x="0" y="0"/>
          <a:chExt cx="0" cy="0"/>
        </a:xfrm>
      </p:grpSpPr>
      <p:sp>
        <p:nvSpPr>
          <p:cNvPr id="86" name="Google Shape;86;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110000"/>
              </a:lnSpc>
              <a:spcBef>
                <a:spcPts val="1000"/>
              </a:spcBef>
              <a:spcAft>
                <a:spcPts val="0"/>
              </a:spcAft>
              <a:buClr>
                <a:schemeClr val="accent5"/>
              </a:buClr>
              <a:buSzPts val="3200"/>
              <a:buFont typeface="Avenir"/>
              <a:buNone/>
              <a:defRPr b="0" i="0" sz="3200" u="none" cap="none" strike="noStrike">
                <a:solidFill>
                  <a:schemeClr val="dk2"/>
                </a:solidFill>
                <a:latin typeface="Arial"/>
                <a:ea typeface="Arial"/>
                <a:cs typeface="Arial"/>
                <a:sym typeface="Arial"/>
              </a:defRPr>
            </a:lvl1pPr>
            <a:lvl2pPr lvl="1" marR="0" rtl="0" algn="l">
              <a:lnSpc>
                <a:spcPct val="110000"/>
              </a:lnSpc>
              <a:spcBef>
                <a:spcPts val="500"/>
              </a:spcBef>
              <a:spcAft>
                <a:spcPts val="0"/>
              </a:spcAft>
              <a:buClr>
                <a:schemeClr val="accent5"/>
              </a:buClr>
              <a:buSzPts val="2800"/>
              <a:buFont typeface="Avenir"/>
              <a:buNone/>
              <a:defRPr b="0" i="0" sz="2800" u="none" cap="none" strike="noStrike">
                <a:solidFill>
                  <a:schemeClr val="dk2"/>
                </a:solidFill>
                <a:latin typeface="Arial"/>
                <a:ea typeface="Arial"/>
                <a:cs typeface="Arial"/>
                <a:sym typeface="Arial"/>
              </a:defRPr>
            </a:lvl2pPr>
            <a:lvl3pPr lvl="2" marR="0" rtl="0" algn="l">
              <a:lnSpc>
                <a:spcPct val="110000"/>
              </a:lnSpc>
              <a:spcBef>
                <a:spcPts val="500"/>
              </a:spcBef>
              <a:spcAft>
                <a:spcPts val="0"/>
              </a:spcAft>
              <a:buClr>
                <a:schemeClr val="accent5"/>
              </a:buClr>
              <a:buSzPts val="2400"/>
              <a:buFont typeface="Avenir"/>
              <a:buNone/>
              <a:defRPr b="0" i="0" sz="2400" u="none" cap="none" strike="noStrike">
                <a:solidFill>
                  <a:schemeClr val="dk2"/>
                </a:solidFill>
                <a:latin typeface="Arial"/>
                <a:ea typeface="Arial"/>
                <a:cs typeface="Arial"/>
                <a:sym typeface="Arial"/>
              </a:defRPr>
            </a:lvl3pPr>
            <a:lvl4pPr lvl="3" marR="0" rtl="0" algn="l">
              <a:lnSpc>
                <a:spcPct val="110000"/>
              </a:lnSpc>
              <a:spcBef>
                <a:spcPts val="500"/>
              </a:spcBef>
              <a:spcAft>
                <a:spcPts val="0"/>
              </a:spcAft>
              <a:buClr>
                <a:schemeClr val="accent5"/>
              </a:buClr>
              <a:buSzPts val="2000"/>
              <a:buFont typeface="Avenir"/>
              <a:buNone/>
              <a:defRPr b="0" i="0" sz="2000" u="none" cap="none" strike="noStrike">
                <a:solidFill>
                  <a:schemeClr val="dk2"/>
                </a:solidFill>
                <a:latin typeface="Arial"/>
                <a:ea typeface="Arial"/>
                <a:cs typeface="Arial"/>
                <a:sym typeface="Arial"/>
              </a:defRPr>
            </a:lvl4pPr>
            <a:lvl5pPr lvl="4" marR="0" rtl="0" algn="l">
              <a:lnSpc>
                <a:spcPct val="110000"/>
              </a:lnSpc>
              <a:spcBef>
                <a:spcPts val="500"/>
              </a:spcBef>
              <a:spcAft>
                <a:spcPts val="0"/>
              </a:spcAft>
              <a:buClr>
                <a:schemeClr val="accent5"/>
              </a:buClr>
              <a:buSzPts val="2000"/>
              <a:buFont typeface="Avenir"/>
              <a:buNone/>
              <a:defRPr b="0" i="0" sz="20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8" name="Google Shape;88;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1600"/>
              <a:buNone/>
              <a:defRPr sz="1600"/>
            </a:lvl1pPr>
            <a:lvl2pPr indent="-228600" lvl="1" marL="914400" algn="l">
              <a:lnSpc>
                <a:spcPct val="110000"/>
              </a:lnSpc>
              <a:spcBef>
                <a:spcPts val="500"/>
              </a:spcBef>
              <a:spcAft>
                <a:spcPts val="0"/>
              </a:spcAft>
              <a:buSzPts val="1400"/>
              <a:buNone/>
              <a:defRPr sz="1400"/>
            </a:lvl2pPr>
            <a:lvl3pPr indent="-228600" lvl="2" marL="1371600" algn="l">
              <a:lnSpc>
                <a:spcPct val="110000"/>
              </a:lnSpc>
              <a:spcBef>
                <a:spcPts val="500"/>
              </a:spcBef>
              <a:spcAft>
                <a:spcPts val="0"/>
              </a:spcAft>
              <a:buSzPts val="1200"/>
              <a:buNone/>
              <a:defRPr sz="1200"/>
            </a:lvl3pPr>
            <a:lvl4pPr indent="-228600" lvl="3" marL="1828800" algn="l">
              <a:lnSpc>
                <a:spcPct val="110000"/>
              </a:lnSpc>
              <a:spcBef>
                <a:spcPts val="500"/>
              </a:spcBef>
              <a:spcAft>
                <a:spcPts val="0"/>
              </a:spcAft>
              <a:buSzPts val="1000"/>
              <a:buNone/>
              <a:defRPr sz="1000"/>
            </a:lvl4pPr>
            <a:lvl5pPr indent="-228600" lvl="4" marL="2286000" algn="l">
              <a:lnSpc>
                <a:spcPct val="11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9" name="Google Shape;8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7"/>
          <p:cNvSpPr txBox="1"/>
          <p:nvPr>
            <p:ph idx="12" type="sldNum"/>
          </p:nvPr>
        </p:nvSpPr>
        <p:spPr>
          <a:xfrm>
            <a:off x="9906000" y="6356350"/>
            <a:ext cx="1447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p:nvPr/>
        </p:nvSpPr>
        <p:spPr>
          <a:xfrm>
            <a:off x="0" y="0"/>
            <a:ext cx="12188952" cy="6858000"/>
          </a:xfrm>
          <a:prstGeom prst="rect">
            <a:avLst/>
          </a:prstGeom>
          <a:solidFill>
            <a:schemeClr val="lt2"/>
          </a:solidFill>
          <a:ln cap="flat" cmpd="sng" w="127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595959"/>
              </a:solidFill>
              <a:latin typeface="Avenir"/>
              <a:ea typeface="Avenir"/>
              <a:cs typeface="Avenir"/>
              <a:sym typeface="Avenir"/>
            </a:endParaRPr>
          </a:p>
        </p:txBody>
      </p:sp>
      <p:sp>
        <p:nvSpPr>
          <p:cNvPr id="11" name="Google Shape;11;p8"/>
          <p:cNvSpPr/>
          <p:nvPr/>
        </p:nvSpPr>
        <p:spPr>
          <a:xfrm rot="10800000">
            <a:off x="692844" y="-3086"/>
            <a:ext cx="1326111" cy="597603"/>
          </a:xfrm>
          <a:custGeom>
            <a:rect b="b" l="l" r="r" t="t"/>
            <a:pathLst>
              <a:path extrusionOk="0" h="679363" w="1482102">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 name="Google Shape;12;p8"/>
          <p:cNvSpPr/>
          <p:nvPr/>
        </p:nvSpPr>
        <p:spPr>
          <a:xfrm>
            <a:off x="10439256" y="6172200"/>
            <a:ext cx="1482102" cy="679363"/>
          </a:xfrm>
          <a:custGeom>
            <a:rect b="b" l="l" r="r" t="t"/>
            <a:pathLst>
              <a:path extrusionOk="0" h="679363" w="1482102">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 name="Google Shape;13;p8"/>
          <p:cNvSpPr/>
          <p:nvPr/>
        </p:nvSpPr>
        <p:spPr>
          <a:xfrm>
            <a:off x="7977352" y="5197178"/>
            <a:ext cx="4211600" cy="1660822"/>
          </a:xfrm>
          <a:custGeom>
            <a:rect b="b" l="l" r="r" t="t"/>
            <a:pathLst>
              <a:path extrusionOk="0" h="1660822" w="4211600">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4" name="Google Shape;14;p8"/>
          <p:cNvGrpSpPr/>
          <p:nvPr/>
        </p:nvGrpSpPr>
        <p:grpSpPr>
          <a:xfrm>
            <a:off x="10849" y="15178"/>
            <a:ext cx="2198951" cy="3331254"/>
            <a:chOff x="4473129" y="923925"/>
            <a:chExt cx="3308947" cy="5012817"/>
          </a:xfrm>
        </p:grpSpPr>
        <p:sp>
          <p:nvSpPr>
            <p:cNvPr id="15" name="Google Shape;15;p8"/>
            <p:cNvSpPr/>
            <p:nvPr/>
          </p:nvSpPr>
          <p:spPr>
            <a:xfrm>
              <a:off x="4485988" y="924020"/>
              <a:ext cx="3296088" cy="5012722"/>
            </a:xfrm>
            <a:custGeom>
              <a:rect b="b" l="l" r="r" t="t"/>
              <a:pathLst>
                <a:path extrusionOk="0" h="5012722" w="3296088">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cap="rnd" cmpd="sng" w="9525">
              <a:solidFill>
                <a:schemeClr val="accent2">
                  <a:alpha val="74901"/>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 name="Google Shape;16;p8"/>
            <p:cNvSpPr/>
            <p:nvPr/>
          </p:nvSpPr>
          <p:spPr>
            <a:xfrm>
              <a:off x="4473129" y="923925"/>
              <a:ext cx="2977477" cy="4627149"/>
            </a:xfrm>
            <a:custGeom>
              <a:rect b="b" l="l" r="r" t="t"/>
              <a:pathLst>
                <a:path extrusionOk="0" h="4627149" w="2977477">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cap="rnd" cmpd="sng" w="9525">
              <a:solidFill>
                <a:schemeClr val="accent2">
                  <a:alpha val="74901"/>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 name="Google Shape;17;p8"/>
            <p:cNvSpPr/>
            <p:nvPr/>
          </p:nvSpPr>
          <p:spPr>
            <a:xfrm>
              <a:off x="4494561" y="923925"/>
              <a:ext cx="2356712" cy="4118991"/>
            </a:xfrm>
            <a:custGeom>
              <a:rect b="b" l="l" r="r" t="t"/>
              <a:pathLst>
                <a:path extrusionOk="0" h="4118991" w="2356712">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cap="rnd" cmpd="sng" w="9525">
              <a:solidFill>
                <a:schemeClr val="accent2">
                  <a:alpha val="74901"/>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 name="Google Shape;18;p8"/>
            <p:cNvSpPr/>
            <p:nvPr/>
          </p:nvSpPr>
          <p:spPr>
            <a:xfrm>
              <a:off x="4473129" y="923925"/>
              <a:ext cx="2059193" cy="3980116"/>
            </a:xfrm>
            <a:custGeom>
              <a:rect b="b" l="l" r="r" t="t"/>
              <a:pathLst>
                <a:path extrusionOk="0" h="3980116" w="2059193">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cap="rnd" cmpd="sng" w="9525">
              <a:solidFill>
                <a:schemeClr val="accent2">
                  <a:alpha val="74901"/>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 name="Google Shape;19;p8"/>
            <p:cNvSpPr/>
            <p:nvPr/>
          </p:nvSpPr>
          <p:spPr>
            <a:xfrm>
              <a:off x="4485131" y="1719357"/>
              <a:ext cx="743796" cy="2867501"/>
            </a:xfrm>
            <a:custGeom>
              <a:rect b="b" l="l" r="r" t="t"/>
              <a:pathLst>
                <a:path extrusionOk="0" h="2867501" w="743796">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cap="rnd" cmpd="sng" w="9525">
              <a:solidFill>
                <a:schemeClr val="accent2">
                  <a:alpha val="74901"/>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 name="Google Shape;20;p8"/>
            <p:cNvSpPr/>
            <p:nvPr/>
          </p:nvSpPr>
          <p:spPr>
            <a:xfrm>
              <a:off x="4473129" y="1912731"/>
              <a:ext cx="597294" cy="2543540"/>
            </a:xfrm>
            <a:custGeom>
              <a:rect b="b" l="l" r="r" t="t"/>
              <a:pathLst>
                <a:path extrusionOk="0" h="2543540" w="597294">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cap="rnd" cmpd="sng" w="9525">
              <a:solidFill>
                <a:schemeClr val="accent2">
                  <a:alpha val="74901"/>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 name="Google Shape;21;p8"/>
            <p:cNvSpPr/>
            <p:nvPr/>
          </p:nvSpPr>
          <p:spPr>
            <a:xfrm>
              <a:off x="4491417" y="2227197"/>
              <a:ext cx="389425" cy="2011236"/>
            </a:xfrm>
            <a:custGeom>
              <a:rect b="b" l="l" r="r" t="t"/>
              <a:pathLst>
                <a:path extrusionOk="0" h="2011236" w="389425">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cap="rnd" cmpd="sng" w="9525">
              <a:solidFill>
                <a:schemeClr val="accent2">
                  <a:alpha val="74901"/>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2" name="Google Shape;22;p8"/>
          <p:cNvGrpSpPr/>
          <p:nvPr/>
        </p:nvGrpSpPr>
        <p:grpSpPr>
          <a:xfrm>
            <a:off x="8610600" y="3276600"/>
            <a:ext cx="3529260" cy="3581399"/>
            <a:chOff x="4114800" y="1423987"/>
            <a:chExt cx="3961542" cy="4007547"/>
          </a:xfrm>
        </p:grpSpPr>
        <p:sp>
          <p:nvSpPr>
            <p:cNvPr id="23" name="Google Shape;23;p8"/>
            <p:cNvSpPr/>
            <p:nvPr/>
          </p:nvSpPr>
          <p:spPr>
            <a:xfrm>
              <a:off x="4114800" y="1423987"/>
              <a:ext cx="3946874" cy="3989641"/>
            </a:xfrm>
            <a:custGeom>
              <a:rect b="b" l="l" r="r" t="t"/>
              <a:pathLst>
                <a:path extrusionOk="0" h="3989641" w="3946874">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cap="rnd" cmpd="sng" w="9525">
              <a:solidFill>
                <a:schemeClr val="accent2">
                  <a:alpha val="74901"/>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 name="Google Shape;24;p8"/>
            <p:cNvSpPr/>
            <p:nvPr/>
          </p:nvSpPr>
          <p:spPr>
            <a:xfrm>
              <a:off x="4395978" y="2441733"/>
              <a:ext cx="3665410" cy="2985611"/>
            </a:xfrm>
            <a:custGeom>
              <a:rect b="b" l="l" r="r" t="t"/>
              <a:pathLst>
                <a:path extrusionOk="0" h="2985611" w="3665410">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cap="rnd" cmpd="sng" w="9525">
              <a:solidFill>
                <a:schemeClr val="accent2">
                  <a:alpha val="74901"/>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 name="Google Shape;25;p8"/>
            <p:cNvSpPr/>
            <p:nvPr/>
          </p:nvSpPr>
          <p:spPr>
            <a:xfrm>
              <a:off x="7790402" y="5229700"/>
              <a:ext cx="285940" cy="199072"/>
            </a:xfrm>
            <a:custGeom>
              <a:rect b="b" l="l" r="r" t="t"/>
              <a:pathLst>
                <a:path extrusionOk="0" h="199072" w="285940">
                  <a:moveTo>
                    <a:pt x="0" y="199073"/>
                  </a:moveTo>
                  <a:cubicBezTo>
                    <a:pt x="0" y="199073"/>
                    <a:pt x="242125" y="39243"/>
                    <a:pt x="285940" y="0"/>
                  </a:cubicBezTo>
                </a:path>
              </a:pathLst>
            </a:custGeom>
            <a:noFill/>
            <a:ln cap="rnd" cmpd="sng" w="9525">
              <a:solidFill>
                <a:schemeClr val="accent2">
                  <a:alpha val="74901"/>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 name="Google Shape;26;p8"/>
            <p:cNvSpPr/>
            <p:nvPr/>
          </p:nvSpPr>
          <p:spPr>
            <a:xfrm>
              <a:off x="7393114" y="5049773"/>
              <a:ext cx="655796" cy="381190"/>
            </a:xfrm>
            <a:custGeom>
              <a:rect b="b" l="l" r="r" t="t"/>
              <a:pathLst>
                <a:path extrusionOk="0" h="381190" w="655796">
                  <a:moveTo>
                    <a:pt x="0" y="381190"/>
                  </a:moveTo>
                  <a:cubicBezTo>
                    <a:pt x="0" y="381190"/>
                    <a:pt x="461105" y="172117"/>
                    <a:pt x="655796" y="0"/>
                  </a:cubicBezTo>
                </a:path>
              </a:pathLst>
            </a:custGeom>
            <a:noFill/>
            <a:ln cap="rnd" cmpd="sng" w="9525">
              <a:solidFill>
                <a:schemeClr val="accent2">
                  <a:alpha val="74901"/>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 name="Google Shape;27;p8"/>
            <p:cNvSpPr/>
            <p:nvPr/>
          </p:nvSpPr>
          <p:spPr>
            <a:xfrm>
              <a:off x="5154072" y="3867816"/>
              <a:ext cx="2907315" cy="1544764"/>
            </a:xfrm>
            <a:custGeom>
              <a:rect b="b" l="l" r="r" t="t"/>
              <a:pathLst>
                <a:path extrusionOk="0" h="1544764" w="2907315">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cap="rnd" cmpd="sng" w="9525">
              <a:solidFill>
                <a:schemeClr val="accent2">
                  <a:alpha val="74901"/>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 name="Google Shape;28;p8"/>
            <p:cNvSpPr/>
            <p:nvPr/>
          </p:nvSpPr>
          <p:spPr>
            <a:xfrm>
              <a:off x="4907946" y="3479100"/>
              <a:ext cx="3168300" cy="1952434"/>
            </a:xfrm>
            <a:custGeom>
              <a:rect b="b" l="l" r="r" t="t"/>
              <a:pathLst>
                <a:path extrusionOk="0" h="1952434" w="3168300">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cap="rnd" cmpd="sng" w="9525">
              <a:solidFill>
                <a:schemeClr val="accent2">
                  <a:alpha val="74901"/>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 name="Google Shape;29;p8"/>
            <p:cNvSpPr/>
            <p:nvPr/>
          </p:nvSpPr>
          <p:spPr>
            <a:xfrm>
              <a:off x="4704778" y="2976752"/>
              <a:ext cx="3356800" cy="2452020"/>
            </a:xfrm>
            <a:custGeom>
              <a:rect b="b" l="l" r="r" t="t"/>
              <a:pathLst>
                <a:path extrusionOk="0" h="2452020" w="335680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cap="rnd" cmpd="sng" w="9525">
              <a:solidFill>
                <a:schemeClr val="accent2">
                  <a:alpha val="74901"/>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0" name="Google Shape;3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10000"/>
              </a:lnSpc>
              <a:spcBef>
                <a:spcPts val="1000"/>
              </a:spcBef>
              <a:spcAft>
                <a:spcPts val="0"/>
              </a:spcAft>
              <a:buClr>
                <a:schemeClr val="accent5"/>
              </a:buClr>
              <a:buSzPts val="2800"/>
              <a:buFont typeface="Avenir"/>
              <a:buChar char="+"/>
              <a:defRPr b="0" i="0" sz="2800" u="none" cap="none" strike="noStrike">
                <a:solidFill>
                  <a:schemeClr val="dk2"/>
                </a:solidFill>
                <a:latin typeface="Arial"/>
                <a:ea typeface="Arial"/>
                <a:cs typeface="Arial"/>
                <a:sym typeface="Arial"/>
              </a:defRPr>
            </a:lvl1pPr>
            <a:lvl2pPr indent="-381000" lvl="1" marL="914400" marR="0" rtl="0" algn="l">
              <a:lnSpc>
                <a:spcPct val="110000"/>
              </a:lnSpc>
              <a:spcBef>
                <a:spcPts val="500"/>
              </a:spcBef>
              <a:spcAft>
                <a:spcPts val="0"/>
              </a:spcAft>
              <a:buClr>
                <a:schemeClr val="accent5"/>
              </a:buClr>
              <a:buSzPts val="2400"/>
              <a:buFont typeface="Avenir"/>
              <a:buChar char="+"/>
              <a:defRPr b="0" i="0" sz="2400" u="none" cap="none" strike="noStrike">
                <a:solidFill>
                  <a:schemeClr val="dk2"/>
                </a:solidFill>
                <a:latin typeface="Arial"/>
                <a:ea typeface="Arial"/>
                <a:cs typeface="Arial"/>
                <a:sym typeface="Arial"/>
              </a:defRPr>
            </a:lvl2pPr>
            <a:lvl3pPr indent="-355600" lvl="2" marL="1371600" marR="0" rtl="0" algn="l">
              <a:lnSpc>
                <a:spcPct val="110000"/>
              </a:lnSpc>
              <a:spcBef>
                <a:spcPts val="500"/>
              </a:spcBef>
              <a:spcAft>
                <a:spcPts val="0"/>
              </a:spcAft>
              <a:buClr>
                <a:schemeClr val="accent5"/>
              </a:buClr>
              <a:buSzPts val="2000"/>
              <a:buFont typeface="Avenir"/>
              <a:buChar char="+"/>
              <a:defRPr b="0" i="0" sz="2000" u="none" cap="none" strike="noStrike">
                <a:solidFill>
                  <a:schemeClr val="dk2"/>
                </a:solidFill>
                <a:latin typeface="Arial"/>
                <a:ea typeface="Arial"/>
                <a:cs typeface="Arial"/>
                <a:sym typeface="Arial"/>
              </a:defRPr>
            </a:lvl3pPr>
            <a:lvl4pPr indent="-342900" lvl="3" marL="1828800" marR="0" rtl="0" algn="l">
              <a:lnSpc>
                <a:spcPct val="110000"/>
              </a:lnSpc>
              <a:spcBef>
                <a:spcPts val="500"/>
              </a:spcBef>
              <a:spcAft>
                <a:spcPts val="0"/>
              </a:spcAft>
              <a:buClr>
                <a:schemeClr val="accent5"/>
              </a:buClr>
              <a:buSzPts val="1800"/>
              <a:buFont typeface="Avenir"/>
              <a:buChar char="+"/>
              <a:defRPr b="0" i="0" sz="1800" u="none" cap="none" strike="noStrike">
                <a:solidFill>
                  <a:schemeClr val="dk2"/>
                </a:solidFill>
                <a:latin typeface="Arial"/>
                <a:ea typeface="Arial"/>
                <a:cs typeface="Arial"/>
                <a:sym typeface="Arial"/>
              </a:defRPr>
            </a:lvl4pPr>
            <a:lvl5pPr indent="-342900" lvl="4" marL="2286000" marR="0" rtl="0" algn="l">
              <a:lnSpc>
                <a:spcPct val="110000"/>
              </a:lnSpc>
              <a:spcBef>
                <a:spcPts val="500"/>
              </a:spcBef>
              <a:spcAft>
                <a:spcPts val="0"/>
              </a:spcAft>
              <a:buClr>
                <a:schemeClr val="accent5"/>
              </a:buClr>
              <a:buSzPts val="1800"/>
              <a:buFont typeface="Avenir"/>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cap="none">
                <a:solidFill>
                  <a:schemeClr val="accen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3" name="Google Shape;3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900" cap="none">
                <a:solidFill>
                  <a:schemeClr val="accen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8"/>
          <p:cNvSpPr txBox="1"/>
          <p:nvPr>
            <p:ph idx="12" type="sldNum"/>
          </p:nvPr>
        </p:nvSpPr>
        <p:spPr>
          <a:xfrm>
            <a:off x="9906000" y="6356350"/>
            <a:ext cx="1447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900" u="none" cap="none">
                <a:solidFill>
                  <a:schemeClr val="accent1"/>
                </a:solidFill>
                <a:latin typeface="Arial"/>
                <a:ea typeface="Arial"/>
                <a:cs typeface="Arial"/>
                <a:sym typeface="Arial"/>
              </a:defRPr>
            </a:lvl1pPr>
            <a:lvl2pPr indent="0" lvl="1" marL="0" marR="0" rtl="0" algn="r">
              <a:spcBef>
                <a:spcPts val="0"/>
              </a:spcBef>
              <a:buNone/>
              <a:defRPr b="0" sz="900" u="none" cap="none">
                <a:solidFill>
                  <a:schemeClr val="accent1"/>
                </a:solidFill>
                <a:latin typeface="Arial"/>
                <a:ea typeface="Arial"/>
                <a:cs typeface="Arial"/>
                <a:sym typeface="Arial"/>
              </a:defRPr>
            </a:lvl2pPr>
            <a:lvl3pPr indent="0" lvl="2" marL="0" marR="0" rtl="0" algn="r">
              <a:spcBef>
                <a:spcPts val="0"/>
              </a:spcBef>
              <a:buNone/>
              <a:defRPr b="0" sz="900" u="none" cap="none">
                <a:solidFill>
                  <a:schemeClr val="accent1"/>
                </a:solidFill>
                <a:latin typeface="Arial"/>
                <a:ea typeface="Arial"/>
                <a:cs typeface="Arial"/>
                <a:sym typeface="Arial"/>
              </a:defRPr>
            </a:lvl3pPr>
            <a:lvl4pPr indent="0" lvl="3" marL="0" marR="0" rtl="0" algn="r">
              <a:spcBef>
                <a:spcPts val="0"/>
              </a:spcBef>
              <a:buNone/>
              <a:defRPr b="0" sz="900" u="none" cap="none">
                <a:solidFill>
                  <a:schemeClr val="accent1"/>
                </a:solidFill>
                <a:latin typeface="Arial"/>
                <a:ea typeface="Arial"/>
                <a:cs typeface="Arial"/>
                <a:sym typeface="Arial"/>
              </a:defRPr>
            </a:lvl4pPr>
            <a:lvl5pPr indent="0" lvl="4" marL="0" marR="0" rtl="0" algn="r">
              <a:spcBef>
                <a:spcPts val="0"/>
              </a:spcBef>
              <a:buNone/>
              <a:defRPr b="0" sz="900" u="none" cap="none">
                <a:solidFill>
                  <a:schemeClr val="accent1"/>
                </a:solidFill>
                <a:latin typeface="Arial"/>
                <a:ea typeface="Arial"/>
                <a:cs typeface="Arial"/>
                <a:sym typeface="Arial"/>
              </a:defRPr>
            </a:lvl5pPr>
            <a:lvl6pPr indent="0" lvl="5" marL="0" marR="0" rtl="0" algn="r">
              <a:spcBef>
                <a:spcPts val="0"/>
              </a:spcBef>
              <a:buNone/>
              <a:defRPr b="0" sz="900" u="none" cap="none">
                <a:solidFill>
                  <a:schemeClr val="accent1"/>
                </a:solidFill>
                <a:latin typeface="Arial"/>
                <a:ea typeface="Arial"/>
                <a:cs typeface="Arial"/>
                <a:sym typeface="Arial"/>
              </a:defRPr>
            </a:lvl6pPr>
            <a:lvl7pPr indent="0" lvl="6" marL="0" marR="0" rtl="0" algn="r">
              <a:spcBef>
                <a:spcPts val="0"/>
              </a:spcBef>
              <a:buNone/>
              <a:defRPr b="0" sz="900" u="none" cap="none">
                <a:solidFill>
                  <a:schemeClr val="accent1"/>
                </a:solidFill>
                <a:latin typeface="Arial"/>
                <a:ea typeface="Arial"/>
                <a:cs typeface="Arial"/>
                <a:sym typeface="Arial"/>
              </a:defRPr>
            </a:lvl7pPr>
            <a:lvl8pPr indent="0" lvl="7" marL="0" marR="0" rtl="0" algn="r">
              <a:spcBef>
                <a:spcPts val="0"/>
              </a:spcBef>
              <a:buNone/>
              <a:defRPr b="0" sz="900" u="none" cap="none">
                <a:solidFill>
                  <a:schemeClr val="accent1"/>
                </a:solidFill>
                <a:latin typeface="Arial"/>
                <a:ea typeface="Arial"/>
                <a:cs typeface="Arial"/>
                <a:sym typeface="Arial"/>
              </a:defRPr>
            </a:lvl8pPr>
            <a:lvl9pPr indent="0" lvl="8" marL="0" marR="0" rtl="0" algn="r">
              <a:spcBef>
                <a:spcPts val="0"/>
              </a:spcBef>
              <a:buNone/>
              <a:defRPr b="0" sz="900" u="none" cap="non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1"/>
          <p:cNvSpPr/>
          <p:nvPr/>
        </p:nvSpPr>
        <p:spPr>
          <a:xfrm>
            <a:off x="0" y="0"/>
            <a:ext cx="12188952" cy="6858000"/>
          </a:xfrm>
          <a:prstGeom prst="rect">
            <a:avLst/>
          </a:prstGeom>
          <a:solidFill>
            <a:schemeClr val="lt1"/>
          </a:solidFill>
          <a:ln cap="flat" cmpd="sng" w="127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595959"/>
              </a:solidFill>
              <a:latin typeface="Avenir"/>
              <a:ea typeface="Avenir"/>
              <a:cs typeface="Avenir"/>
              <a:sym typeface="Avenir"/>
            </a:endParaRPr>
          </a:p>
        </p:txBody>
      </p:sp>
      <p:sp>
        <p:nvSpPr>
          <p:cNvPr id="109" name="Google Shape;109;p1"/>
          <p:cNvSpPr/>
          <p:nvPr/>
        </p:nvSpPr>
        <p:spPr>
          <a:xfrm>
            <a:off x="0" y="0"/>
            <a:ext cx="12188952"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595959"/>
              </a:solidFill>
              <a:latin typeface="Avenir"/>
              <a:ea typeface="Avenir"/>
              <a:cs typeface="Avenir"/>
              <a:sym typeface="Avenir"/>
            </a:endParaRPr>
          </a:p>
        </p:txBody>
      </p:sp>
      <p:sp>
        <p:nvSpPr>
          <p:cNvPr id="110" name="Google Shape;110;p1"/>
          <p:cNvSpPr/>
          <p:nvPr/>
        </p:nvSpPr>
        <p:spPr>
          <a:xfrm>
            <a:off x="0" y="0"/>
            <a:ext cx="12188952"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11" name="Google Shape;111;p1"/>
          <p:cNvPicPr preferRelativeResize="0"/>
          <p:nvPr/>
        </p:nvPicPr>
        <p:blipFill rotWithShape="1">
          <a:blip r:embed="rId3">
            <a:alphaModFix amt="70000"/>
          </a:blip>
          <a:srcRect b="3987" l="0" r="-1" t="2257"/>
          <a:stretch/>
        </p:blipFill>
        <p:spPr>
          <a:xfrm>
            <a:off x="20" y="10"/>
            <a:ext cx="12188932" cy="6856614"/>
          </a:xfrm>
          <a:prstGeom prst="rect">
            <a:avLst/>
          </a:prstGeom>
          <a:noFill/>
          <a:ln>
            <a:noFill/>
          </a:ln>
        </p:spPr>
      </p:pic>
      <p:grpSp>
        <p:nvGrpSpPr>
          <p:cNvPr id="112" name="Google Shape;112;p1"/>
          <p:cNvGrpSpPr/>
          <p:nvPr/>
        </p:nvGrpSpPr>
        <p:grpSpPr>
          <a:xfrm rot="-5400000">
            <a:off x="-116011" y="145546"/>
            <a:ext cx="5095198" cy="4844320"/>
            <a:chOff x="3548071" y="1004791"/>
            <a:chExt cx="5095198" cy="4844320"/>
          </a:xfrm>
        </p:grpSpPr>
        <p:sp>
          <p:nvSpPr>
            <p:cNvPr id="113" name="Google Shape;113;p1"/>
            <p:cNvSpPr/>
            <p:nvPr/>
          </p:nvSpPr>
          <p:spPr>
            <a:xfrm>
              <a:off x="3548071" y="1004887"/>
              <a:ext cx="5085197" cy="4844224"/>
            </a:xfrm>
            <a:custGeom>
              <a:rect b="b" l="l" r="r" t="t"/>
              <a:pathLst>
                <a:path extrusionOk="0" h="4844224" w="5085197">
                  <a:moveTo>
                    <a:pt x="425663" y="0"/>
                  </a:moveTo>
                  <a:cubicBezTo>
                    <a:pt x="425663" y="0"/>
                    <a:pt x="309172" y="142875"/>
                    <a:pt x="277263" y="200882"/>
                  </a:cubicBezTo>
                  <a:cubicBezTo>
                    <a:pt x="229448" y="287846"/>
                    <a:pt x="191253" y="379571"/>
                    <a:pt x="155629" y="472154"/>
                  </a:cubicBezTo>
                  <a:cubicBezTo>
                    <a:pt x="116291" y="574548"/>
                    <a:pt x="80953" y="678561"/>
                    <a:pt x="55998" y="785336"/>
                  </a:cubicBezTo>
                  <a:cubicBezTo>
                    <a:pt x="27804" y="906399"/>
                    <a:pt x="13707" y="1030224"/>
                    <a:pt x="6182" y="1154335"/>
                  </a:cubicBezTo>
                  <a:cubicBezTo>
                    <a:pt x="-2391" y="1295114"/>
                    <a:pt x="-1724" y="1436370"/>
                    <a:pt x="6182" y="1577245"/>
                  </a:cubicBezTo>
                  <a:cubicBezTo>
                    <a:pt x="13421" y="1706309"/>
                    <a:pt x="26851" y="1835372"/>
                    <a:pt x="59998" y="1960245"/>
                  </a:cubicBezTo>
                  <a:cubicBezTo>
                    <a:pt x="88097" y="2066258"/>
                    <a:pt x="130007" y="2168176"/>
                    <a:pt x="187633" y="2261426"/>
                  </a:cubicBezTo>
                  <a:cubicBezTo>
                    <a:pt x="236496" y="2340578"/>
                    <a:pt x="296028" y="2412587"/>
                    <a:pt x="365084" y="2474881"/>
                  </a:cubicBezTo>
                  <a:cubicBezTo>
                    <a:pt x="447761" y="2549366"/>
                    <a:pt x="542439" y="2609088"/>
                    <a:pt x="642261" y="2658428"/>
                  </a:cubicBezTo>
                  <a:cubicBezTo>
                    <a:pt x="744941" y="2709196"/>
                    <a:pt x="852573" y="2749963"/>
                    <a:pt x="965254" y="2770156"/>
                  </a:cubicBezTo>
                  <a:cubicBezTo>
                    <a:pt x="1080030" y="2790635"/>
                    <a:pt x="1197664" y="2789778"/>
                    <a:pt x="1312155" y="2812066"/>
                  </a:cubicBezTo>
                  <a:cubicBezTo>
                    <a:pt x="1375877" y="2824448"/>
                    <a:pt x="1437980" y="2844641"/>
                    <a:pt x="1493606" y="2877884"/>
                  </a:cubicBezTo>
                  <a:cubicBezTo>
                    <a:pt x="1578283" y="2928366"/>
                    <a:pt x="1643053" y="3005138"/>
                    <a:pt x="1700965" y="3085338"/>
                  </a:cubicBezTo>
                  <a:cubicBezTo>
                    <a:pt x="1756020" y="3161538"/>
                    <a:pt x="1805645" y="3241548"/>
                    <a:pt x="1856508" y="3320701"/>
                  </a:cubicBezTo>
                  <a:cubicBezTo>
                    <a:pt x="1888893" y="3371183"/>
                    <a:pt x="1922707" y="3421380"/>
                    <a:pt x="1968141" y="3460337"/>
                  </a:cubicBezTo>
                  <a:cubicBezTo>
                    <a:pt x="2019005" y="3503962"/>
                    <a:pt x="2082060" y="3529679"/>
                    <a:pt x="2147593" y="3544157"/>
                  </a:cubicBezTo>
                  <a:cubicBezTo>
                    <a:pt x="2260559" y="3569018"/>
                    <a:pt x="2377526" y="3558445"/>
                    <a:pt x="2492493" y="3544157"/>
                  </a:cubicBezTo>
                  <a:cubicBezTo>
                    <a:pt x="2572122" y="3534251"/>
                    <a:pt x="2653370" y="3521012"/>
                    <a:pt x="2729760" y="3544157"/>
                  </a:cubicBezTo>
                  <a:cubicBezTo>
                    <a:pt x="2781291" y="3559778"/>
                    <a:pt x="2826249" y="3590735"/>
                    <a:pt x="2865301" y="3627978"/>
                  </a:cubicBezTo>
                  <a:cubicBezTo>
                    <a:pt x="2910831" y="3671411"/>
                    <a:pt x="2948550" y="3722180"/>
                    <a:pt x="2984935" y="3773615"/>
                  </a:cubicBezTo>
                  <a:cubicBezTo>
                    <a:pt x="3035608" y="3845147"/>
                    <a:pt x="3084471" y="3918109"/>
                    <a:pt x="3126477" y="3995071"/>
                  </a:cubicBezTo>
                  <a:cubicBezTo>
                    <a:pt x="3188961" y="4109371"/>
                    <a:pt x="3239729" y="4229576"/>
                    <a:pt x="3293926" y="4348163"/>
                  </a:cubicBezTo>
                  <a:cubicBezTo>
                    <a:pt x="3337646" y="4443698"/>
                    <a:pt x="3384318" y="4538187"/>
                    <a:pt x="3445469" y="4623435"/>
                  </a:cubicBezTo>
                  <a:cubicBezTo>
                    <a:pt x="3474330" y="4663631"/>
                    <a:pt x="3507858" y="4700207"/>
                    <a:pt x="3549196" y="4727163"/>
                  </a:cubicBezTo>
                  <a:cubicBezTo>
                    <a:pt x="3665401" y="4802886"/>
                    <a:pt x="3813896" y="4783931"/>
                    <a:pt x="3953913" y="4773073"/>
                  </a:cubicBezTo>
                  <a:cubicBezTo>
                    <a:pt x="4105170" y="4761262"/>
                    <a:pt x="4256904" y="4753928"/>
                    <a:pt x="4406542" y="4729163"/>
                  </a:cubicBezTo>
                  <a:cubicBezTo>
                    <a:pt x="4462168" y="4720019"/>
                    <a:pt x="4517698" y="4709256"/>
                    <a:pt x="4573991" y="4709256"/>
                  </a:cubicBezTo>
                  <a:cubicBezTo>
                    <a:pt x="4675813" y="4709065"/>
                    <a:pt x="4891841" y="4844225"/>
                    <a:pt x="5085198" y="4844225"/>
                  </a:cubicBezTo>
                </a:path>
              </a:pathLst>
            </a:custGeom>
            <a:noFill/>
            <a:ln cap="rnd" cmpd="sng" w="9525">
              <a:solidFill>
                <a:schemeClr val="lt2">
                  <a:alpha val="24705"/>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 name="Google Shape;114;p1"/>
            <p:cNvSpPr/>
            <p:nvPr/>
          </p:nvSpPr>
          <p:spPr>
            <a:xfrm>
              <a:off x="3622792" y="1004887"/>
              <a:ext cx="5010476" cy="4649438"/>
            </a:xfrm>
            <a:custGeom>
              <a:rect b="b" l="l" r="r" t="t"/>
              <a:pathLst>
                <a:path extrusionOk="0" h="4649438" w="5010476">
                  <a:moveTo>
                    <a:pt x="454193" y="0"/>
                  </a:moveTo>
                  <a:cubicBezTo>
                    <a:pt x="448478" y="9811"/>
                    <a:pt x="357800" y="83153"/>
                    <a:pt x="352085" y="92869"/>
                  </a:cubicBezTo>
                  <a:cubicBezTo>
                    <a:pt x="318271" y="150495"/>
                    <a:pt x="275694" y="202597"/>
                    <a:pt x="242452" y="260414"/>
                  </a:cubicBezTo>
                  <a:cubicBezTo>
                    <a:pt x="192922" y="346424"/>
                    <a:pt x="162632" y="441484"/>
                    <a:pt x="130819" y="535686"/>
                  </a:cubicBezTo>
                  <a:cubicBezTo>
                    <a:pt x="105482" y="610648"/>
                    <a:pt x="77574" y="684752"/>
                    <a:pt x="57000" y="761143"/>
                  </a:cubicBezTo>
                  <a:cubicBezTo>
                    <a:pt x="23853" y="884682"/>
                    <a:pt x="8994" y="1012222"/>
                    <a:pt x="3184" y="1140143"/>
                  </a:cubicBezTo>
                  <a:cubicBezTo>
                    <a:pt x="-1388" y="1239964"/>
                    <a:pt x="-721" y="1339882"/>
                    <a:pt x="3184" y="1439704"/>
                  </a:cubicBezTo>
                  <a:cubicBezTo>
                    <a:pt x="9280" y="1596676"/>
                    <a:pt x="22805" y="1753553"/>
                    <a:pt x="60524" y="1905953"/>
                  </a:cubicBezTo>
                  <a:cubicBezTo>
                    <a:pt x="92433" y="2034635"/>
                    <a:pt x="141106" y="2158937"/>
                    <a:pt x="213686" y="2269808"/>
                  </a:cubicBezTo>
                  <a:cubicBezTo>
                    <a:pt x="258644" y="2338483"/>
                    <a:pt x="312080" y="2401253"/>
                    <a:pt x="373325" y="2455926"/>
                  </a:cubicBezTo>
                  <a:cubicBezTo>
                    <a:pt x="453431" y="2527459"/>
                    <a:pt x="545252" y="2584514"/>
                    <a:pt x="644502" y="2625662"/>
                  </a:cubicBezTo>
                  <a:cubicBezTo>
                    <a:pt x="727370" y="2660047"/>
                    <a:pt x="814428" y="2683002"/>
                    <a:pt x="902915" y="2697195"/>
                  </a:cubicBezTo>
                  <a:cubicBezTo>
                    <a:pt x="1009310" y="2714244"/>
                    <a:pt x="1117133" y="2718911"/>
                    <a:pt x="1224860" y="2719102"/>
                  </a:cubicBezTo>
                  <a:cubicBezTo>
                    <a:pt x="1293726" y="2719292"/>
                    <a:pt x="1362878" y="2717673"/>
                    <a:pt x="1430315" y="2731008"/>
                  </a:cubicBezTo>
                  <a:cubicBezTo>
                    <a:pt x="1515563" y="2747867"/>
                    <a:pt x="1595383" y="2787872"/>
                    <a:pt x="1652914" y="2852642"/>
                  </a:cubicBezTo>
                  <a:cubicBezTo>
                    <a:pt x="1688061" y="2892266"/>
                    <a:pt x="1713398" y="2939320"/>
                    <a:pt x="1739306" y="2985611"/>
                  </a:cubicBezTo>
                  <a:cubicBezTo>
                    <a:pt x="1772167" y="3044476"/>
                    <a:pt x="1806743" y="3102578"/>
                    <a:pt x="1848938" y="3155156"/>
                  </a:cubicBezTo>
                  <a:cubicBezTo>
                    <a:pt x="1894754" y="3212306"/>
                    <a:pt x="1949427" y="3262503"/>
                    <a:pt x="2015054" y="3294793"/>
                  </a:cubicBezTo>
                  <a:cubicBezTo>
                    <a:pt x="2081825" y="3327749"/>
                    <a:pt x="2156596" y="3340037"/>
                    <a:pt x="2231082" y="3336322"/>
                  </a:cubicBezTo>
                  <a:cubicBezTo>
                    <a:pt x="2300423" y="3332893"/>
                    <a:pt x="2368813" y="3315557"/>
                    <a:pt x="2427106" y="3278124"/>
                  </a:cubicBezTo>
                  <a:cubicBezTo>
                    <a:pt x="2474541" y="3247644"/>
                    <a:pt x="2513403" y="3204877"/>
                    <a:pt x="2531786" y="3151823"/>
                  </a:cubicBezTo>
                  <a:cubicBezTo>
                    <a:pt x="2558837" y="3073622"/>
                    <a:pt x="2535691" y="2989707"/>
                    <a:pt x="2520165" y="2907411"/>
                  </a:cubicBezTo>
                  <a:cubicBezTo>
                    <a:pt x="2503973" y="2821496"/>
                    <a:pt x="2495781" y="2734342"/>
                    <a:pt x="2481970" y="2648045"/>
                  </a:cubicBezTo>
                  <a:cubicBezTo>
                    <a:pt x="2474731" y="2603087"/>
                    <a:pt x="2466159" y="2558320"/>
                    <a:pt x="2458729" y="2513362"/>
                  </a:cubicBezTo>
                  <a:cubicBezTo>
                    <a:pt x="2452919" y="2478310"/>
                    <a:pt x="2447870" y="2442305"/>
                    <a:pt x="2458729" y="2408587"/>
                  </a:cubicBezTo>
                  <a:cubicBezTo>
                    <a:pt x="2475779" y="2355628"/>
                    <a:pt x="2527119" y="2324481"/>
                    <a:pt x="2581697" y="2310479"/>
                  </a:cubicBezTo>
                  <a:cubicBezTo>
                    <a:pt x="2641990" y="2295049"/>
                    <a:pt x="2705617" y="2300954"/>
                    <a:pt x="2762767" y="2325434"/>
                  </a:cubicBezTo>
                  <a:cubicBezTo>
                    <a:pt x="2806011" y="2343912"/>
                    <a:pt x="2844206" y="2372582"/>
                    <a:pt x="2872400" y="2410206"/>
                  </a:cubicBezTo>
                  <a:cubicBezTo>
                    <a:pt x="2920787" y="2474595"/>
                    <a:pt x="2933931" y="2557463"/>
                    <a:pt x="2925549" y="2637949"/>
                  </a:cubicBezTo>
                  <a:cubicBezTo>
                    <a:pt x="2913548" y="2753392"/>
                    <a:pt x="2857636" y="2858262"/>
                    <a:pt x="2820869" y="2968752"/>
                  </a:cubicBezTo>
                  <a:cubicBezTo>
                    <a:pt x="2796486" y="3041904"/>
                    <a:pt x="2780388" y="3118390"/>
                    <a:pt x="2789342" y="3194876"/>
                  </a:cubicBezTo>
                  <a:cubicBezTo>
                    <a:pt x="2799914" y="3285554"/>
                    <a:pt x="2844587" y="3367373"/>
                    <a:pt x="2889069" y="3447574"/>
                  </a:cubicBezTo>
                  <a:cubicBezTo>
                    <a:pt x="2950695" y="3558826"/>
                    <a:pt x="3013560" y="3669506"/>
                    <a:pt x="3070139" y="3783330"/>
                  </a:cubicBezTo>
                  <a:cubicBezTo>
                    <a:pt x="3108239" y="3859911"/>
                    <a:pt x="3143481" y="3937826"/>
                    <a:pt x="3181486" y="4014407"/>
                  </a:cubicBezTo>
                  <a:cubicBezTo>
                    <a:pt x="3232445" y="4116991"/>
                    <a:pt x="3288452" y="4217099"/>
                    <a:pt x="3351888" y="4312539"/>
                  </a:cubicBezTo>
                  <a:cubicBezTo>
                    <a:pt x="3398180" y="4382262"/>
                    <a:pt x="3448567" y="4449795"/>
                    <a:pt x="3512194" y="4504087"/>
                  </a:cubicBezTo>
                  <a:cubicBezTo>
                    <a:pt x="3558867" y="4543901"/>
                    <a:pt x="3611826" y="4575906"/>
                    <a:pt x="3670119" y="4595051"/>
                  </a:cubicBezTo>
                  <a:cubicBezTo>
                    <a:pt x="3746795" y="4620292"/>
                    <a:pt x="3828519" y="4621911"/>
                    <a:pt x="3909386" y="4623816"/>
                  </a:cubicBezTo>
                  <a:cubicBezTo>
                    <a:pt x="3985205" y="4625531"/>
                    <a:pt x="4061025" y="4627436"/>
                    <a:pt x="4136653" y="4623816"/>
                  </a:cubicBezTo>
                  <a:cubicBezTo>
                    <a:pt x="4236380" y="4619054"/>
                    <a:pt x="4335345" y="4605052"/>
                    <a:pt x="4435071" y="4599432"/>
                  </a:cubicBezTo>
                  <a:cubicBezTo>
                    <a:pt x="4477648" y="4597051"/>
                    <a:pt x="4520415" y="4596194"/>
                    <a:pt x="4562992" y="4599432"/>
                  </a:cubicBezTo>
                  <a:cubicBezTo>
                    <a:pt x="4649765" y="4606005"/>
                    <a:pt x="4925799" y="4629150"/>
                    <a:pt x="5010477" y="4649439"/>
                  </a:cubicBezTo>
                </a:path>
              </a:pathLst>
            </a:custGeom>
            <a:noFill/>
            <a:ln cap="rnd" cmpd="sng" w="9525">
              <a:solidFill>
                <a:schemeClr val="lt2">
                  <a:alpha val="24705"/>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5" name="Google Shape;115;p1"/>
            <p:cNvSpPr/>
            <p:nvPr/>
          </p:nvSpPr>
          <p:spPr>
            <a:xfrm>
              <a:off x="3699586" y="1004887"/>
              <a:ext cx="4933777" cy="4552473"/>
            </a:xfrm>
            <a:custGeom>
              <a:rect b="b" l="l" r="r" t="t"/>
              <a:pathLst>
                <a:path extrusionOk="0" h="4552473" w="4933777">
                  <a:moveTo>
                    <a:pt x="4933778" y="4552474"/>
                  </a:moveTo>
                  <a:cubicBezTo>
                    <a:pt x="4747183" y="4533519"/>
                    <a:pt x="4208735" y="4496562"/>
                    <a:pt x="4020997" y="4493324"/>
                  </a:cubicBezTo>
                  <a:cubicBezTo>
                    <a:pt x="3939273" y="4491895"/>
                    <a:pt x="3857548" y="4485323"/>
                    <a:pt x="3777538" y="4468273"/>
                  </a:cubicBezTo>
                  <a:cubicBezTo>
                    <a:pt x="3639807" y="4438936"/>
                    <a:pt x="3509028" y="4378738"/>
                    <a:pt x="3411207" y="4277868"/>
                  </a:cubicBezTo>
                  <a:cubicBezTo>
                    <a:pt x="3323958" y="4187857"/>
                    <a:pt x="3270236" y="4072414"/>
                    <a:pt x="3215944" y="3958971"/>
                  </a:cubicBezTo>
                  <a:cubicBezTo>
                    <a:pt x="3161842" y="3845909"/>
                    <a:pt x="3106407" y="3733419"/>
                    <a:pt x="3056400" y="3618548"/>
                  </a:cubicBezTo>
                  <a:cubicBezTo>
                    <a:pt x="3013728" y="3520631"/>
                    <a:pt x="2975152" y="3420237"/>
                    <a:pt x="2963341" y="3314319"/>
                  </a:cubicBezTo>
                  <a:cubicBezTo>
                    <a:pt x="2946672" y="3164205"/>
                    <a:pt x="2985249" y="3015329"/>
                    <a:pt x="3029825" y="2870454"/>
                  </a:cubicBezTo>
                  <a:cubicBezTo>
                    <a:pt x="3072498" y="2731865"/>
                    <a:pt x="3122790" y="2590895"/>
                    <a:pt x="3094595" y="2449830"/>
                  </a:cubicBezTo>
                  <a:cubicBezTo>
                    <a:pt x="3078879" y="2371154"/>
                    <a:pt x="3040112" y="2298383"/>
                    <a:pt x="2979915" y="2245328"/>
                  </a:cubicBezTo>
                  <a:cubicBezTo>
                    <a:pt x="2939814" y="2209991"/>
                    <a:pt x="2892094" y="2185035"/>
                    <a:pt x="2843707" y="2162175"/>
                  </a:cubicBezTo>
                  <a:cubicBezTo>
                    <a:pt x="2744075" y="2115312"/>
                    <a:pt x="2639110" y="2075212"/>
                    <a:pt x="2529668" y="2080736"/>
                  </a:cubicBezTo>
                  <a:cubicBezTo>
                    <a:pt x="2463469" y="2084070"/>
                    <a:pt x="2399651" y="2103882"/>
                    <a:pt x="2336977" y="2125599"/>
                  </a:cubicBezTo>
                  <a:cubicBezTo>
                    <a:pt x="2233059" y="2161604"/>
                    <a:pt x="2130094" y="2203133"/>
                    <a:pt x="2044559" y="2271903"/>
                  </a:cubicBezTo>
                  <a:cubicBezTo>
                    <a:pt x="2030177" y="2283524"/>
                    <a:pt x="2016175" y="2295906"/>
                    <a:pt x="2007317" y="2312099"/>
                  </a:cubicBezTo>
                  <a:cubicBezTo>
                    <a:pt x="1997315" y="2330291"/>
                    <a:pt x="1994934" y="2351532"/>
                    <a:pt x="1999030" y="2371916"/>
                  </a:cubicBezTo>
                  <a:cubicBezTo>
                    <a:pt x="2011508" y="2434019"/>
                    <a:pt x="2079040" y="2461165"/>
                    <a:pt x="2129427" y="2502408"/>
                  </a:cubicBezTo>
                  <a:cubicBezTo>
                    <a:pt x="2170766" y="2536222"/>
                    <a:pt x="2202103" y="2580418"/>
                    <a:pt x="2226582" y="2627948"/>
                  </a:cubicBezTo>
                  <a:cubicBezTo>
                    <a:pt x="2251538" y="2676335"/>
                    <a:pt x="2269254" y="2728341"/>
                    <a:pt x="2273064" y="2782538"/>
                  </a:cubicBezTo>
                  <a:cubicBezTo>
                    <a:pt x="2278589" y="2859786"/>
                    <a:pt x="2256395" y="2937605"/>
                    <a:pt x="2203246" y="2993612"/>
                  </a:cubicBezTo>
                  <a:cubicBezTo>
                    <a:pt x="2178957" y="3019235"/>
                    <a:pt x="2149144" y="3039047"/>
                    <a:pt x="2115140" y="3048476"/>
                  </a:cubicBezTo>
                  <a:cubicBezTo>
                    <a:pt x="2060752" y="3063526"/>
                    <a:pt x="2003507" y="3049905"/>
                    <a:pt x="1952262" y="3025235"/>
                  </a:cubicBezTo>
                  <a:cubicBezTo>
                    <a:pt x="1889873" y="2995136"/>
                    <a:pt x="1836724" y="2948369"/>
                    <a:pt x="1801100" y="2888933"/>
                  </a:cubicBezTo>
                  <a:cubicBezTo>
                    <a:pt x="1764239" y="2827591"/>
                    <a:pt x="1748237" y="2756630"/>
                    <a:pt x="1722995" y="2689479"/>
                  </a:cubicBezTo>
                  <a:cubicBezTo>
                    <a:pt x="1706993" y="2646903"/>
                    <a:pt x="1686896" y="2605088"/>
                    <a:pt x="1653177" y="2574798"/>
                  </a:cubicBezTo>
                  <a:cubicBezTo>
                    <a:pt x="1611839" y="2537555"/>
                    <a:pt x="1555260" y="2522315"/>
                    <a:pt x="1500301" y="2531555"/>
                  </a:cubicBezTo>
                  <a:cubicBezTo>
                    <a:pt x="1452295" y="2539651"/>
                    <a:pt x="1409718" y="2565749"/>
                    <a:pt x="1364093" y="2583085"/>
                  </a:cubicBezTo>
                  <a:cubicBezTo>
                    <a:pt x="1308944" y="2603945"/>
                    <a:pt x="1249984" y="2611374"/>
                    <a:pt x="1191310" y="2618041"/>
                  </a:cubicBezTo>
                  <a:cubicBezTo>
                    <a:pt x="1047197" y="2634424"/>
                    <a:pt x="901274" y="2646236"/>
                    <a:pt x="759351" y="2618041"/>
                  </a:cubicBezTo>
                  <a:cubicBezTo>
                    <a:pt x="670388" y="2600325"/>
                    <a:pt x="585329" y="2567083"/>
                    <a:pt x="506843" y="2521649"/>
                  </a:cubicBezTo>
                  <a:cubicBezTo>
                    <a:pt x="425595" y="2474595"/>
                    <a:pt x="352253" y="2414778"/>
                    <a:pt x="290816" y="2343817"/>
                  </a:cubicBezTo>
                  <a:cubicBezTo>
                    <a:pt x="219284" y="2261140"/>
                    <a:pt x="165753" y="2164937"/>
                    <a:pt x="126320" y="2062925"/>
                  </a:cubicBezTo>
                  <a:cubicBezTo>
                    <a:pt x="68503" y="1913192"/>
                    <a:pt x="42500" y="1753838"/>
                    <a:pt x="24021" y="1594295"/>
                  </a:cubicBezTo>
                  <a:cubicBezTo>
                    <a:pt x="6590" y="1443609"/>
                    <a:pt x="-3411" y="1292066"/>
                    <a:pt x="1066" y="1140428"/>
                  </a:cubicBezTo>
                  <a:cubicBezTo>
                    <a:pt x="6305" y="962882"/>
                    <a:pt x="31927" y="786289"/>
                    <a:pt x="87172" y="617601"/>
                  </a:cubicBezTo>
                  <a:cubicBezTo>
                    <a:pt x="129272" y="489014"/>
                    <a:pt x="190423" y="367951"/>
                    <a:pt x="256526" y="249936"/>
                  </a:cubicBezTo>
                  <a:cubicBezTo>
                    <a:pt x="281577" y="205645"/>
                    <a:pt x="431786" y="41243"/>
                    <a:pt x="461504" y="0"/>
                  </a:cubicBezTo>
                </a:path>
              </a:pathLst>
            </a:custGeom>
            <a:noFill/>
            <a:ln cap="rnd" cmpd="sng" w="9525">
              <a:solidFill>
                <a:schemeClr val="lt2">
                  <a:alpha val="24705"/>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 name="Google Shape;116;p1"/>
            <p:cNvSpPr/>
            <p:nvPr/>
          </p:nvSpPr>
          <p:spPr>
            <a:xfrm>
              <a:off x="3772372" y="1004887"/>
              <a:ext cx="4844417" cy="4402074"/>
            </a:xfrm>
            <a:custGeom>
              <a:rect b="b" l="l" r="r" t="t"/>
              <a:pathLst>
                <a:path extrusionOk="0" h="4402074" w="4844417">
                  <a:moveTo>
                    <a:pt x="486254" y="0"/>
                  </a:moveTo>
                  <a:cubicBezTo>
                    <a:pt x="486254" y="0"/>
                    <a:pt x="289182" y="178689"/>
                    <a:pt x="223364" y="286226"/>
                  </a:cubicBezTo>
                  <a:cubicBezTo>
                    <a:pt x="146116" y="412337"/>
                    <a:pt x="101825" y="555022"/>
                    <a:pt x="67821" y="699135"/>
                  </a:cubicBezTo>
                  <a:cubicBezTo>
                    <a:pt x="23434" y="887540"/>
                    <a:pt x="289" y="1080135"/>
                    <a:pt x="3" y="1273683"/>
                  </a:cubicBezTo>
                  <a:cubicBezTo>
                    <a:pt x="-378" y="1532668"/>
                    <a:pt x="38865" y="1791748"/>
                    <a:pt x="135543" y="2031683"/>
                  </a:cubicBezTo>
                  <a:cubicBezTo>
                    <a:pt x="176215" y="2132648"/>
                    <a:pt x="227650" y="2229231"/>
                    <a:pt x="297088" y="2312956"/>
                  </a:cubicBezTo>
                  <a:cubicBezTo>
                    <a:pt x="373383" y="2404967"/>
                    <a:pt x="469014" y="2480882"/>
                    <a:pt x="582171" y="2518410"/>
                  </a:cubicBezTo>
                  <a:cubicBezTo>
                    <a:pt x="708091" y="2560130"/>
                    <a:pt x="843727" y="2550605"/>
                    <a:pt x="972982" y="2518410"/>
                  </a:cubicBezTo>
                  <a:cubicBezTo>
                    <a:pt x="1118714" y="2482120"/>
                    <a:pt x="1255874" y="2419160"/>
                    <a:pt x="1389700" y="2350484"/>
                  </a:cubicBezTo>
                  <a:cubicBezTo>
                    <a:pt x="1482283" y="2302955"/>
                    <a:pt x="1574104" y="2253996"/>
                    <a:pt x="1665544" y="2204180"/>
                  </a:cubicBezTo>
                  <a:cubicBezTo>
                    <a:pt x="1832137" y="2113407"/>
                    <a:pt x="1999586" y="2022348"/>
                    <a:pt x="2180656" y="1966436"/>
                  </a:cubicBezTo>
                  <a:cubicBezTo>
                    <a:pt x="2284288" y="1934432"/>
                    <a:pt x="2392016" y="1915478"/>
                    <a:pt x="2499649" y="1926527"/>
                  </a:cubicBezTo>
                  <a:cubicBezTo>
                    <a:pt x="2627950" y="1939671"/>
                    <a:pt x="2747108" y="1994535"/>
                    <a:pt x="2867695" y="2041303"/>
                  </a:cubicBezTo>
                  <a:cubicBezTo>
                    <a:pt x="2947514" y="2072259"/>
                    <a:pt x="3028667" y="2100929"/>
                    <a:pt x="3100295" y="2147602"/>
                  </a:cubicBezTo>
                  <a:cubicBezTo>
                    <a:pt x="3182401" y="2201037"/>
                    <a:pt x="3250980" y="2276189"/>
                    <a:pt x="3275174" y="2370582"/>
                  </a:cubicBezTo>
                  <a:cubicBezTo>
                    <a:pt x="3297367" y="2457450"/>
                    <a:pt x="3278508" y="2547747"/>
                    <a:pt x="3246123" y="2631948"/>
                  </a:cubicBezTo>
                  <a:cubicBezTo>
                    <a:pt x="3204403" y="2740057"/>
                    <a:pt x="3142872" y="2839307"/>
                    <a:pt x="3102581" y="2947892"/>
                  </a:cubicBezTo>
                  <a:cubicBezTo>
                    <a:pt x="3041621" y="3112103"/>
                    <a:pt x="3032668" y="3291173"/>
                    <a:pt x="3070958" y="3462052"/>
                  </a:cubicBezTo>
                  <a:cubicBezTo>
                    <a:pt x="3096771" y="3577019"/>
                    <a:pt x="3145063" y="3685223"/>
                    <a:pt x="3194402" y="3792379"/>
                  </a:cubicBezTo>
                  <a:cubicBezTo>
                    <a:pt x="3234788" y="3880104"/>
                    <a:pt x="3276127" y="3967639"/>
                    <a:pt x="3329371" y="4048030"/>
                  </a:cubicBezTo>
                  <a:cubicBezTo>
                    <a:pt x="3384712" y="4131564"/>
                    <a:pt x="3453196" y="4206335"/>
                    <a:pt x="3539017" y="4257771"/>
                  </a:cubicBezTo>
                  <a:cubicBezTo>
                    <a:pt x="3650364" y="4324541"/>
                    <a:pt x="3781142" y="4346924"/>
                    <a:pt x="3911254" y="4353592"/>
                  </a:cubicBezTo>
                  <a:cubicBezTo>
                    <a:pt x="4031554" y="4359783"/>
                    <a:pt x="4152141" y="4351878"/>
                    <a:pt x="4272632" y="4353592"/>
                  </a:cubicBezTo>
                  <a:cubicBezTo>
                    <a:pt x="4358167" y="4354830"/>
                    <a:pt x="4443511" y="4361593"/>
                    <a:pt x="4528760" y="4368832"/>
                  </a:cubicBezTo>
                  <a:cubicBezTo>
                    <a:pt x="4634201" y="4377785"/>
                    <a:pt x="4739738" y="4386644"/>
                    <a:pt x="4844418" y="4402074"/>
                  </a:cubicBezTo>
                </a:path>
              </a:pathLst>
            </a:custGeom>
            <a:noFill/>
            <a:ln cap="rnd" cmpd="sng" w="9525">
              <a:solidFill>
                <a:schemeClr val="lt2">
                  <a:alpha val="24705"/>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7" name="Google Shape;117;p1"/>
            <p:cNvSpPr/>
            <p:nvPr/>
          </p:nvSpPr>
          <p:spPr>
            <a:xfrm>
              <a:off x="3853707" y="1004887"/>
              <a:ext cx="3915933" cy="2452322"/>
            </a:xfrm>
            <a:custGeom>
              <a:rect b="b" l="l" r="r" t="t"/>
              <a:pathLst>
                <a:path extrusionOk="0" h="2452322" w="3915933">
                  <a:moveTo>
                    <a:pt x="540651" y="0"/>
                  </a:moveTo>
                  <a:cubicBezTo>
                    <a:pt x="540651" y="0"/>
                    <a:pt x="298906" y="176213"/>
                    <a:pt x="235470" y="274320"/>
                  </a:cubicBezTo>
                  <a:cubicBezTo>
                    <a:pt x="182130" y="356997"/>
                    <a:pt x="139172" y="445675"/>
                    <a:pt x="103929" y="537496"/>
                  </a:cubicBezTo>
                  <a:cubicBezTo>
                    <a:pt x="47160" y="685324"/>
                    <a:pt x="12585" y="840772"/>
                    <a:pt x="2869" y="998792"/>
                  </a:cubicBezTo>
                  <a:cubicBezTo>
                    <a:pt x="-9228" y="1194530"/>
                    <a:pt x="18300" y="1390079"/>
                    <a:pt x="59638" y="1582007"/>
                  </a:cubicBezTo>
                  <a:cubicBezTo>
                    <a:pt x="82498" y="1688211"/>
                    <a:pt x="110121" y="1793367"/>
                    <a:pt x="139934" y="1897856"/>
                  </a:cubicBezTo>
                  <a:cubicBezTo>
                    <a:pt x="169461" y="2001393"/>
                    <a:pt x="202894" y="2104073"/>
                    <a:pt x="258996" y="2195703"/>
                  </a:cubicBezTo>
                  <a:cubicBezTo>
                    <a:pt x="316623" y="2289810"/>
                    <a:pt x="395585" y="2371725"/>
                    <a:pt x="495788" y="2417350"/>
                  </a:cubicBezTo>
                  <a:cubicBezTo>
                    <a:pt x="537317" y="2436305"/>
                    <a:pt x="581799" y="2446973"/>
                    <a:pt x="627328" y="2450592"/>
                  </a:cubicBezTo>
                  <a:cubicBezTo>
                    <a:pt x="824686" y="2466404"/>
                    <a:pt x="1012233" y="2371820"/>
                    <a:pt x="1170063" y="2249710"/>
                  </a:cubicBezTo>
                  <a:cubicBezTo>
                    <a:pt x="1231975" y="2201894"/>
                    <a:pt x="1290554" y="2150174"/>
                    <a:pt x="1352847" y="2102834"/>
                  </a:cubicBezTo>
                  <a:cubicBezTo>
                    <a:pt x="1535346" y="1964246"/>
                    <a:pt x="1755564" y="1887760"/>
                    <a:pt x="1978735" y="1834134"/>
                  </a:cubicBezTo>
                  <a:cubicBezTo>
                    <a:pt x="2086558" y="1808226"/>
                    <a:pt x="2196096" y="1789462"/>
                    <a:pt x="2306872" y="1789843"/>
                  </a:cubicBezTo>
                  <a:cubicBezTo>
                    <a:pt x="2451842" y="1790319"/>
                    <a:pt x="2594812" y="1822514"/>
                    <a:pt x="2731972" y="1870234"/>
                  </a:cubicBezTo>
                  <a:cubicBezTo>
                    <a:pt x="2879038" y="1921383"/>
                    <a:pt x="3019627" y="1991963"/>
                    <a:pt x="3172313" y="2021205"/>
                  </a:cubicBezTo>
                  <a:cubicBezTo>
                    <a:pt x="3305091" y="2046732"/>
                    <a:pt x="3441204" y="2037017"/>
                    <a:pt x="3573887" y="2010156"/>
                  </a:cubicBezTo>
                  <a:cubicBezTo>
                    <a:pt x="3682567" y="1988153"/>
                    <a:pt x="3793724" y="1954435"/>
                    <a:pt x="3860494" y="1867472"/>
                  </a:cubicBezTo>
                  <a:cubicBezTo>
                    <a:pt x="3907167" y="1806607"/>
                    <a:pt x="3923073" y="1728978"/>
                    <a:pt x="3913072" y="1652778"/>
                  </a:cubicBezTo>
                  <a:cubicBezTo>
                    <a:pt x="3894118" y="1508570"/>
                    <a:pt x="3788866" y="1396079"/>
                    <a:pt x="3681805" y="1295400"/>
                  </a:cubicBezTo>
                  <a:cubicBezTo>
                    <a:pt x="3484162" y="1109472"/>
                    <a:pt x="3261277" y="953548"/>
                    <a:pt x="3029533" y="812197"/>
                  </a:cubicBezTo>
                  <a:cubicBezTo>
                    <a:pt x="2949999" y="763715"/>
                    <a:pt x="2869704" y="716661"/>
                    <a:pt x="2789789" y="668941"/>
                  </a:cubicBezTo>
                  <a:cubicBezTo>
                    <a:pt x="2696063" y="612934"/>
                    <a:pt x="2603289" y="555403"/>
                    <a:pt x="2510135" y="498539"/>
                  </a:cubicBezTo>
                  <a:cubicBezTo>
                    <a:pt x="2433459" y="451771"/>
                    <a:pt x="2356592" y="405384"/>
                    <a:pt x="2281630" y="355854"/>
                  </a:cubicBezTo>
                  <a:cubicBezTo>
                    <a:pt x="2187047" y="293370"/>
                    <a:pt x="2095988" y="225457"/>
                    <a:pt x="2002357" y="161544"/>
                  </a:cubicBezTo>
                  <a:cubicBezTo>
                    <a:pt x="1892439" y="86487"/>
                    <a:pt x="1726037" y="0"/>
                    <a:pt x="1726037" y="0"/>
                  </a:cubicBezTo>
                </a:path>
              </a:pathLst>
            </a:custGeom>
            <a:noFill/>
            <a:ln cap="rnd" cmpd="sng" w="9525">
              <a:solidFill>
                <a:schemeClr val="lt2">
                  <a:alpha val="24705"/>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18" name="Google Shape;118;p1"/>
            <p:cNvGrpSpPr/>
            <p:nvPr/>
          </p:nvGrpSpPr>
          <p:grpSpPr>
            <a:xfrm>
              <a:off x="4031727" y="1004791"/>
              <a:ext cx="3028800" cy="2065455"/>
              <a:chOff x="4031727" y="1004791"/>
              <a:chExt cx="3028800" cy="2065455"/>
            </a:xfrm>
          </p:grpSpPr>
          <p:sp>
            <p:nvSpPr>
              <p:cNvPr id="119" name="Google Shape;119;p1"/>
              <p:cNvSpPr/>
              <p:nvPr/>
            </p:nvSpPr>
            <p:spPr>
              <a:xfrm>
                <a:off x="4123749" y="1004791"/>
                <a:ext cx="2567851" cy="1647045"/>
              </a:xfrm>
              <a:custGeom>
                <a:rect b="b" l="l" r="r" t="t"/>
                <a:pathLst>
                  <a:path extrusionOk="0" h="1647045" w="2567851">
                    <a:moveTo>
                      <a:pt x="630083" y="95"/>
                    </a:moveTo>
                    <a:cubicBezTo>
                      <a:pt x="431201" y="60008"/>
                      <a:pt x="185837" y="291751"/>
                      <a:pt x="124686" y="410718"/>
                    </a:cubicBezTo>
                    <a:cubicBezTo>
                      <a:pt x="79442" y="498920"/>
                      <a:pt x="47438" y="593027"/>
                      <a:pt x="26674" y="689991"/>
                    </a:cubicBezTo>
                    <a:cubicBezTo>
                      <a:pt x="6576" y="783431"/>
                      <a:pt x="-4473" y="878967"/>
                      <a:pt x="1718" y="974217"/>
                    </a:cubicBezTo>
                    <a:cubicBezTo>
                      <a:pt x="7052" y="1054894"/>
                      <a:pt x="24674" y="1134332"/>
                      <a:pt x="56582" y="1208627"/>
                    </a:cubicBezTo>
                    <a:cubicBezTo>
                      <a:pt x="93825" y="1295495"/>
                      <a:pt x="148975" y="1373219"/>
                      <a:pt x="212792" y="1443038"/>
                    </a:cubicBezTo>
                    <a:cubicBezTo>
                      <a:pt x="264227" y="1499330"/>
                      <a:pt x="320996" y="1550575"/>
                      <a:pt x="385576" y="1590961"/>
                    </a:cubicBezTo>
                    <a:cubicBezTo>
                      <a:pt x="429486" y="1618393"/>
                      <a:pt x="477111" y="1640681"/>
                      <a:pt x="528451" y="1645825"/>
                    </a:cubicBezTo>
                    <a:cubicBezTo>
                      <a:pt x="600460" y="1653064"/>
                      <a:pt x="670278" y="1626680"/>
                      <a:pt x="739430" y="1604296"/>
                    </a:cubicBezTo>
                    <a:cubicBezTo>
                      <a:pt x="833632" y="1573721"/>
                      <a:pt x="929453" y="1548479"/>
                      <a:pt x="1023560" y="1517809"/>
                    </a:cubicBezTo>
                    <a:cubicBezTo>
                      <a:pt x="1144337" y="1478471"/>
                      <a:pt x="1262924" y="1432846"/>
                      <a:pt x="1384082" y="1394841"/>
                    </a:cubicBezTo>
                    <a:cubicBezTo>
                      <a:pt x="1542959" y="1345025"/>
                      <a:pt x="1707074" y="1305497"/>
                      <a:pt x="1872619" y="1318355"/>
                    </a:cubicBezTo>
                    <a:cubicBezTo>
                      <a:pt x="1972536" y="1326071"/>
                      <a:pt x="2070072" y="1353312"/>
                      <a:pt x="2169989" y="1359884"/>
                    </a:cubicBezTo>
                    <a:cubicBezTo>
                      <a:pt x="2223615" y="1363409"/>
                      <a:pt x="2277431" y="1359503"/>
                      <a:pt x="2331152" y="1359884"/>
                    </a:cubicBezTo>
                    <a:cubicBezTo>
                      <a:pt x="2388112" y="1360265"/>
                      <a:pt x="2445738" y="1366076"/>
                      <a:pt x="2500602" y="1351598"/>
                    </a:cubicBezTo>
                    <a:cubicBezTo>
                      <a:pt x="2522986" y="1345692"/>
                      <a:pt x="2544322" y="1335691"/>
                      <a:pt x="2557085" y="1316641"/>
                    </a:cubicBezTo>
                    <a:cubicBezTo>
                      <a:pt x="2581850" y="1279874"/>
                      <a:pt x="2559562" y="1233202"/>
                      <a:pt x="2533844" y="1195292"/>
                    </a:cubicBezTo>
                    <a:cubicBezTo>
                      <a:pt x="2478790" y="1114330"/>
                      <a:pt x="2394208" y="1060990"/>
                      <a:pt x="2312864" y="1005745"/>
                    </a:cubicBezTo>
                    <a:cubicBezTo>
                      <a:pt x="2199326" y="928688"/>
                      <a:pt x="2089027" y="847058"/>
                      <a:pt x="1980537" y="763048"/>
                    </a:cubicBezTo>
                    <a:cubicBezTo>
                      <a:pt x="1888811" y="691991"/>
                      <a:pt x="1796514" y="621697"/>
                      <a:pt x="1706408" y="548640"/>
                    </a:cubicBezTo>
                    <a:cubicBezTo>
                      <a:pt x="1554865" y="425672"/>
                      <a:pt x="1572105" y="453866"/>
                      <a:pt x="1422372" y="328803"/>
                    </a:cubicBezTo>
                    <a:cubicBezTo>
                      <a:pt x="1381224" y="294418"/>
                      <a:pt x="1009749" y="21146"/>
                      <a:pt x="960695" y="0"/>
                    </a:cubicBezTo>
                  </a:path>
                </a:pathLst>
              </a:custGeom>
              <a:noFill/>
              <a:ln cap="rnd" cmpd="sng" w="9525">
                <a:solidFill>
                  <a:schemeClr val="lt2">
                    <a:alpha val="24705"/>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0" name="Google Shape;120;p1"/>
              <p:cNvSpPr/>
              <p:nvPr/>
            </p:nvSpPr>
            <p:spPr>
              <a:xfrm>
                <a:off x="5327427" y="1016602"/>
                <a:ext cx="1676495" cy="1223010"/>
              </a:xfrm>
              <a:custGeom>
                <a:rect b="b" l="l" r="r" t="t"/>
                <a:pathLst>
                  <a:path extrusionOk="0" h="1223010" w="1676495">
                    <a:moveTo>
                      <a:pt x="1676495" y="1223010"/>
                    </a:moveTo>
                    <a:cubicBezTo>
                      <a:pt x="1603724" y="1136428"/>
                      <a:pt x="1514094" y="1066229"/>
                      <a:pt x="1421702" y="1000697"/>
                    </a:cubicBezTo>
                    <a:cubicBezTo>
                      <a:pt x="1293209" y="909638"/>
                      <a:pt x="1158526" y="827627"/>
                      <a:pt x="1024604" y="744665"/>
                    </a:cubicBezTo>
                    <a:cubicBezTo>
                      <a:pt x="824770" y="620935"/>
                      <a:pt x="623792" y="497681"/>
                      <a:pt x="444722" y="345758"/>
                    </a:cubicBezTo>
                    <a:cubicBezTo>
                      <a:pt x="330517" y="248888"/>
                      <a:pt x="135731" y="61722"/>
                      <a:pt x="0" y="0"/>
                    </a:cubicBezTo>
                  </a:path>
                </a:pathLst>
              </a:custGeom>
              <a:noFill/>
              <a:ln cap="rnd" cmpd="sng" w="9525">
                <a:solidFill>
                  <a:schemeClr val="lt2">
                    <a:alpha val="24705"/>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1" name="Google Shape;121;p1"/>
              <p:cNvSpPr/>
              <p:nvPr/>
            </p:nvSpPr>
            <p:spPr>
              <a:xfrm>
                <a:off x="4031727" y="1004887"/>
                <a:ext cx="3028800" cy="2065359"/>
              </a:xfrm>
              <a:custGeom>
                <a:rect b="b" l="l" r="r" t="t"/>
                <a:pathLst>
                  <a:path extrusionOk="0" h="2065359" w="3028800">
                    <a:moveTo>
                      <a:pt x="525127" y="0"/>
                    </a:moveTo>
                    <a:cubicBezTo>
                      <a:pt x="525127" y="0"/>
                      <a:pt x="307386" y="172212"/>
                      <a:pt x="256141" y="229648"/>
                    </a:cubicBezTo>
                    <a:cubicBezTo>
                      <a:pt x="199944" y="292608"/>
                      <a:pt x="151843" y="362331"/>
                      <a:pt x="115552" y="438531"/>
                    </a:cubicBezTo>
                    <a:cubicBezTo>
                      <a:pt x="72785" y="528447"/>
                      <a:pt x="48115" y="625507"/>
                      <a:pt x="29446" y="723424"/>
                    </a:cubicBezTo>
                    <a:cubicBezTo>
                      <a:pt x="9825" y="826103"/>
                      <a:pt x="-3415" y="930212"/>
                      <a:pt x="776" y="1034606"/>
                    </a:cubicBezTo>
                    <a:cubicBezTo>
                      <a:pt x="4205" y="1121093"/>
                      <a:pt x="19159" y="1206913"/>
                      <a:pt x="48592" y="1288352"/>
                    </a:cubicBezTo>
                    <a:cubicBezTo>
                      <a:pt x="74785" y="1360551"/>
                      <a:pt x="111457" y="1428274"/>
                      <a:pt x="146699" y="1496568"/>
                    </a:cubicBezTo>
                    <a:cubicBezTo>
                      <a:pt x="184894" y="1570482"/>
                      <a:pt x="221185" y="1645349"/>
                      <a:pt x="254332" y="1721549"/>
                    </a:cubicBezTo>
                    <a:cubicBezTo>
                      <a:pt x="281287" y="1783461"/>
                      <a:pt x="306433" y="1846231"/>
                      <a:pt x="338056" y="1905857"/>
                    </a:cubicBezTo>
                    <a:cubicBezTo>
                      <a:pt x="357583" y="1942529"/>
                      <a:pt x="379776" y="1977866"/>
                      <a:pt x="407398" y="2008823"/>
                    </a:cubicBezTo>
                    <a:cubicBezTo>
                      <a:pt x="426829" y="2030539"/>
                      <a:pt x="449308" y="2049780"/>
                      <a:pt x="476740" y="2059114"/>
                    </a:cubicBezTo>
                    <a:cubicBezTo>
                      <a:pt x="515793" y="2072354"/>
                      <a:pt x="557893" y="2062734"/>
                      <a:pt x="596374" y="2047113"/>
                    </a:cubicBezTo>
                    <a:cubicBezTo>
                      <a:pt x="674860" y="2015300"/>
                      <a:pt x="738106" y="1956530"/>
                      <a:pt x="804496" y="1903476"/>
                    </a:cubicBezTo>
                    <a:cubicBezTo>
                      <a:pt x="891649" y="1833848"/>
                      <a:pt x="984804" y="1771841"/>
                      <a:pt x="1084435" y="1721549"/>
                    </a:cubicBezTo>
                    <a:cubicBezTo>
                      <a:pt x="1175494" y="1675638"/>
                      <a:pt x="1271030" y="1639348"/>
                      <a:pt x="1369138" y="1611439"/>
                    </a:cubicBezTo>
                    <a:cubicBezTo>
                      <a:pt x="1446576" y="1589437"/>
                      <a:pt x="1525252" y="1572387"/>
                      <a:pt x="1603643" y="1554004"/>
                    </a:cubicBezTo>
                    <a:cubicBezTo>
                      <a:pt x="1700989" y="1531049"/>
                      <a:pt x="1798144" y="1505141"/>
                      <a:pt x="1897966" y="1498949"/>
                    </a:cubicBezTo>
                    <a:cubicBezTo>
                      <a:pt x="1981119" y="1493711"/>
                      <a:pt x="2064272" y="1501521"/>
                      <a:pt x="2146759" y="1513332"/>
                    </a:cubicBezTo>
                    <a:cubicBezTo>
                      <a:pt x="2195527" y="1520285"/>
                      <a:pt x="2244200" y="1528382"/>
                      <a:pt x="2292682" y="1537240"/>
                    </a:cubicBezTo>
                    <a:cubicBezTo>
                      <a:pt x="2390218" y="1555147"/>
                      <a:pt x="2487563" y="1574102"/>
                      <a:pt x="2584623" y="1594676"/>
                    </a:cubicBezTo>
                    <a:cubicBezTo>
                      <a:pt x="2654251" y="1609439"/>
                      <a:pt x="2724260" y="1624393"/>
                      <a:pt x="2795126" y="1620964"/>
                    </a:cubicBezTo>
                    <a:cubicBezTo>
                      <a:pt x="2859991" y="1617821"/>
                      <a:pt x="3149551" y="1625918"/>
                      <a:pt x="2972005" y="1234631"/>
                    </a:cubicBezTo>
                  </a:path>
                </a:pathLst>
              </a:custGeom>
              <a:noFill/>
              <a:ln cap="rnd" cmpd="sng" w="9525">
                <a:solidFill>
                  <a:schemeClr val="lt2">
                    <a:alpha val="24705"/>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22" name="Google Shape;122;p1"/>
            <p:cNvSpPr/>
            <p:nvPr/>
          </p:nvSpPr>
          <p:spPr>
            <a:xfrm>
              <a:off x="4332354" y="1198466"/>
              <a:ext cx="1161937" cy="1049976"/>
            </a:xfrm>
            <a:custGeom>
              <a:rect b="b" l="l" r="r" t="t"/>
              <a:pathLst>
                <a:path extrusionOk="0" h="1049976" w="1161937">
                  <a:moveTo>
                    <a:pt x="279459" y="64453"/>
                  </a:moveTo>
                  <a:cubicBezTo>
                    <a:pt x="206784" y="104934"/>
                    <a:pt x="145538" y="162751"/>
                    <a:pt x="99437" y="232093"/>
                  </a:cubicBezTo>
                  <a:cubicBezTo>
                    <a:pt x="44763" y="314389"/>
                    <a:pt x="10759" y="409258"/>
                    <a:pt x="2472" y="507746"/>
                  </a:cubicBezTo>
                  <a:cubicBezTo>
                    <a:pt x="-3909" y="583660"/>
                    <a:pt x="2377" y="660146"/>
                    <a:pt x="17712" y="734917"/>
                  </a:cubicBezTo>
                  <a:cubicBezTo>
                    <a:pt x="30190" y="795782"/>
                    <a:pt x="48002" y="855980"/>
                    <a:pt x="85530" y="905320"/>
                  </a:cubicBezTo>
                  <a:cubicBezTo>
                    <a:pt x="155730" y="997617"/>
                    <a:pt x="272030" y="1038955"/>
                    <a:pt x="388806" y="1048004"/>
                  </a:cubicBezTo>
                  <a:cubicBezTo>
                    <a:pt x="514251" y="1057720"/>
                    <a:pt x="638361" y="1030764"/>
                    <a:pt x="755709" y="984282"/>
                  </a:cubicBezTo>
                  <a:cubicBezTo>
                    <a:pt x="837339" y="951992"/>
                    <a:pt x="915444" y="911320"/>
                    <a:pt x="984214" y="856837"/>
                  </a:cubicBezTo>
                  <a:cubicBezTo>
                    <a:pt x="1053556" y="801878"/>
                    <a:pt x="1115659" y="735013"/>
                    <a:pt x="1144806" y="651859"/>
                  </a:cubicBezTo>
                  <a:cubicBezTo>
                    <a:pt x="1169285" y="581946"/>
                    <a:pt x="1165951" y="506984"/>
                    <a:pt x="1144806" y="435737"/>
                  </a:cubicBezTo>
                  <a:cubicBezTo>
                    <a:pt x="1104801" y="300673"/>
                    <a:pt x="1011837" y="187801"/>
                    <a:pt x="894203" y="110173"/>
                  </a:cubicBezTo>
                  <a:cubicBezTo>
                    <a:pt x="818860" y="60547"/>
                    <a:pt x="733897" y="28258"/>
                    <a:pt x="645219" y="11494"/>
                  </a:cubicBezTo>
                  <a:cubicBezTo>
                    <a:pt x="587117" y="540"/>
                    <a:pt x="527776" y="-3365"/>
                    <a:pt x="469102" y="3207"/>
                  </a:cubicBezTo>
                  <a:cubicBezTo>
                    <a:pt x="402522" y="10636"/>
                    <a:pt x="337943" y="31782"/>
                    <a:pt x="279459" y="64453"/>
                  </a:cubicBezTo>
                  <a:close/>
                </a:path>
              </a:pathLst>
            </a:custGeom>
            <a:noFill/>
            <a:ln cap="rnd" cmpd="sng" w="9525">
              <a:solidFill>
                <a:schemeClr val="lt2">
                  <a:alpha val="24705"/>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 name="Google Shape;123;p1"/>
            <p:cNvSpPr/>
            <p:nvPr/>
          </p:nvSpPr>
          <p:spPr>
            <a:xfrm>
              <a:off x="4450030" y="1304029"/>
              <a:ext cx="846327" cy="774726"/>
            </a:xfrm>
            <a:custGeom>
              <a:rect b="b" l="l" r="r" t="t"/>
              <a:pathLst>
                <a:path extrusionOk="0" h="774726" w="846327">
                  <a:moveTo>
                    <a:pt x="223506" y="47187"/>
                  </a:moveTo>
                  <a:cubicBezTo>
                    <a:pt x="131304" y="97288"/>
                    <a:pt x="65391" y="184537"/>
                    <a:pt x="29100" y="283216"/>
                  </a:cubicBezTo>
                  <a:cubicBezTo>
                    <a:pt x="-7380" y="382467"/>
                    <a:pt x="-11952" y="491909"/>
                    <a:pt x="29100" y="589064"/>
                  </a:cubicBezTo>
                  <a:cubicBezTo>
                    <a:pt x="54913" y="650214"/>
                    <a:pt x="97585" y="703078"/>
                    <a:pt x="155402" y="735368"/>
                  </a:cubicBezTo>
                  <a:cubicBezTo>
                    <a:pt x="229697" y="776802"/>
                    <a:pt x="317898" y="779659"/>
                    <a:pt x="402957" y="770325"/>
                  </a:cubicBezTo>
                  <a:cubicBezTo>
                    <a:pt x="485538" y="761181"/>
                    <a:pt x="566120" y="738987"/>
                    <a:pt x="638891" y="698887"/>
                  </a:cubicBezTo>
                  <a:cubicBezTo>
                    <a:pt x="714900" y="656977"/>
                    <a:pt x="781956" y="597827"/>
                    <a:pt x="818342" y="519341"/>
                  </a:cubicBezTo>
                  <a:cubicBezTo>
                    <a:pt x="841964" y="468477"/>
                    <a:pt x="849870" y="412280"/>
                    <a:pt x="844917" y="356463"/>
                  </a:cubicBezTo>
                  <a:cubicBezTo>
                    <a:pt x="834630" y="240449"/>
                    <a:pt x="771955" y="135293"/>
                    <a:pt x="675467" y="70523"/>
                  </a:cubicBezTo>
                  <a:cubicBezTo>
                    <a:pt x="578788" y="5658"/>
                    <a:pt x="458392" y="-11868"/>
                    <a:pt x="343140" y="7372"/>
                  </a:cubicBezTo>
                  <a:cubicBezTo>
                    <a:pt x="301325" y="14325"/>
                    <a:pt x="260748" y="26994"/>
                    <a:pt x="223506" y="47187"/>
                  </a:cubicBezTo>
                  <a:close/>
                </a:path>
              </a:pathLst>
            </a:custGeom>
            <a:noFill/>
            <a:ln cap="rnd" cmpd="sng" w="9525">
              <a:solidFill>
                <a:schemeClr val="lt2">
                  <a:alpha val="24705"/>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 name="Google Shape;124;p1"/>
            <p:cNvSpPr/>
            <p:nvPr/>
          </p:nvSpPr>
          <p:spPr>
            <a:xfrm>
              <a:off x="4606972" y="1445833"/>
              <a:ext cx="477596" cy="447528"/>
            </a:xfrm>
            <a:custGeom>
              <a:rect b="b" l="l" r="r" t="t"/>
              <a:pathLst>
                <a:path extrusionOk="0" h="447528" w="477596">
                  <a:moveTo>
                    <a:pt x="88185" y="75022"/>
                  </a:moveTo>
                  <a:cubicBezTo>
                    <a:pt x="37798" y="116361"/>
                    <a:pt x="-2016" y="171796"/>
                    <a:pt x="79" y="236280"/>
                  </a:cubicBezTo>
                  <a:cubicBezTo>
                    <a:pt x="1794" y="288763"/>
                    <a:pt x="30178" y="336103"/>
                    <a:pt x="69897" y="370964"/>
                  </a:cubicBezTo>
                  <a:cubicBezTo>
                    <a:pt x="99806" y="397253"/>
                    <a:pt x="135429" y="415636"/>
                    <a:pt x="172958" y="429162"/>
                  </a:cubicBezTo>
                  <a:cubicBezTo>
                    <a:pt x="217249" y="445068"/>
                    <a:pt x="264588" y="454784"/>
                    <a:pt x="309165" y="440782"/>
                  </a:cubicBezTo>
                  <a:cubicBezTo>
                    <a:pt x="366696" y="422780"/>
                    <a:pt x="403272" y="370297"/>
                    <a:pt x="432990" y="316957"/>
                  </a:cubicBezTo>
                  <a:cubicBezTo>
                    <a:pt x="459375" y="269618"/>
                    <a:pt x="481568" y="218469"/>
                    <a:pt x="476996" y="164843"/>
                  </a:cubicBezTo>
                  <a:cubicBezTo>
                    <a:pt x="472043" y="106169"/>
                    <a:pt x="435276" y="55972"/>
                    <a:pt x="383937" y="26826"/>
                  </a:cubicBezTo>
                  <a:cubicBezTo>
                    <a:pt x="289734" y="-26705"/>
                    <a:pt x="173244" y="5299"/>
                    <a:pt x="88185" y="75022"/>
                  </a:cubicBezTo>
                  <a:close/>
                </a:path>
              </a:pathLst>
            </a:custGeom>
            <a:noFill/>
            <a:ln cap="rnd" cmpd="sng" w="9525">
              <a:solidFill>
                <a:schemeClr val="lt2">
                  <a:alpha val="24705"/>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 name="Google Shape;125;p1"/>
            <p:cNvSpPr/>
            <p:nvPr/>
          </p:nvSpPr>
          <p:spPr>
            <a:xfrm>
              <a:off x="5774816" y="1004887"/>
              <a:ext cx="2861881" cy="1271168"/>
            </a:xfrm>
            <a:custGeom>
              <a:rect b="b" l="l" r="r" t="t"/>
              <a:pathLst>
                <a:path extrusionOk="0" h="1271168" w="2861881">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7" y="509492"/>
                    <a:pt x="953167" y="609695"/>
                    <a:pt x="1110615" y="690848"/>
                  </a:cubicBezTo>
                  <a:cubicBezTo>
                    <a:pt x="1208723" y="741426"/>
                    <a:pt x="1310449" y="784670"/>
                    <a:pt x="1410843" y="830580"/>
                  </a:cubicBezTo>
                  <a:cubicBezTo>
                    <a:pt x="1469898" y="857631"/>
                    <a:pt x="1528477" y="885635"/>
                    <a:pt x="1585341" y="917067"/>
                  </a:cubicBezTo>
                  <a:cubicBezTo>
                    <a:pt x="1692878" y="976408"/>
                    <a:pt x="1794034" y="1046417"/>
                    <a:pt x="1896047"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2" y="574929"/>
                  </a:cubicBezTo>
                </a:path>
              </a:pathLst>
            </a:custGeom>
            <a:noFill/>
            <a:ln cap="rnd" cmpd="sng" w="9525">
              <a:solidFill>
                <a:schemeClr val="lt2">
                  <a:alpha val="24705"/>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 name="Google Shape;126;p1"/>
            <p:cNvSpPr/>
            <p:nvPr/>
          </p:nvSpPr>
          <p:spPr>
            <a:xfrm>
              <a:off x="5985128" y="1004887"/>
              <a:ext cx="2636234" cy="919096"/>
            </a:xfrm>
            <a:custGeom>
              <a:rect b="b" l="l" r="r" t="t"/>
              <a:pathLst>
                <a:path extrusionOk="0" h="919096" w="2636234">
                  <a:moveTo>
                    <a:pt x="0" y="0"/>
                  </a:moveTo>
                  <a:cubicBezTo>
                    <a:pt x="0" y="0"/>
                    <a:pt x="243745" y="162020"/>
                    <a:pt x="417862" y="274415"/>
                  </a:cubicBezTo>
                  <a:cubicBezTo>
                    <a:pt x="601409" y="392906"/>
                    <a:pt x="781145" y="518732"/>
                    <a:pt x="980218" y="607981"/>
                  </a:cubicBezTo>
                  <a:cubicBezTo>
                    <a:pt x="1140333" y="679799"/>
                    <a:pt x="1310545" y="726091"/>
                    <a:pt x="1473137" y="792290"/>
                  </a:cubicBezTo>
                  <a:cubicBezTo>
                    <a:pt x="1589532" y="839724"/>
                    <a:pt x="1702975" y="897922"/>
                    <a:pt x="1827276" y="914400"/>
                  </a:cubicBezTo>
                  <a:cubicBezTo>
                    <a:pt x="1930813" y="928116"/>
                    <a:pt x="2039208" y="913543"/>
                    <a:pt x="2119218" y="847344"/>
                  </a:cubicBezTo>
                  <a:cubicBezTo>
                    <a:pt x="2192084" y="786956"/>
                    <a:pt x="2228184" y="696087"/>
                    <a:pt x="2269998" y="610362"/>
                  </a:cubicBezTo>
                  <a:cubicBezTo>
                    <a:pt x="2312003" y="524161"/>
                    <a:pt x="2362867" y="442722"/>
                    <a:pt x="2413540" y="361379"/>
                  </a:cubicBezTo>
                  <a:cubicBezTo>
                    <a:pt x="2485835" y="245459"/>
                    <a:pt x="2514886" y="126873"/>
                    <a:pt x="2636235" y="66961"/>
                  </a:cubicBezTo>
                </a:path>
              </a:pathLst>
            </a:custGeom>
            <a:noFill/>
            <a:ln cap="rnd" cmpd="sng" w="9525">
              <a:solidFill>
                <a:schemeClr val="lt2">
                  <a:alpha val="24705"/>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 name="Google Shape;127;p1"/>
            <p:cNvSpPr/>
            <p:nvPr/>
          </p:nvSpPr>
          <p:spPr>
            <a:xfrm>
              <a:off x="6147625" y="1004887"/>
              <a:ext cx="2292381" cy="625711"/>
            </a:xfrm>
            <a:custGeom>
              <a:rect b="b" l="l" r="r" t="t"/>
              <a:pathLst>
                <a:path extrusionOk="0" h="625711" w="229238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2" y="606171"/>
                  </a:cubicBezTo>
                  <a:cubicBezTo>
                    <a:pt x="1391602"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1" y="109347"/>
                    <a:pt x="2292382" y="0"/>
                    <a:pt x="2292382" y="0"/>
                  </a:cubicBezTo>
                </a:path>
              </a:pathLst>
            </a:custGeom>
            <a:noFill/>
            <a:ln cap="rnd" cmpd="sng" w="9525">
              <a:solidFill>
                <a:schemeClr val="lt2">
                  <a:alpha val="24705"/>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8" name="Google Shape;128;p1"/>
            <p:cNvSpPr/>
            <p:nvPr/>
          </p:nvSpPr>
          <p:spPr>
            <a:xfrm>
              <a:off x="6340696" y="1004887"/>
              <a:ext cx="1865852" cy="421548"/>
            </a:xfrm>
            <a:custGeom>
              <a:rect b="b" l="l" r="r" t="t"/>
              <a:pathLst>
                <a:path extrusionOk="0" h="421548" w="1865852">
                  <a:moveTo>
                    <a:pt x="1865852" y="0"/>
                  </a:moveTo>
                  <a:cubicBezTo>
                    <a:pt x="1865852" y="0"/>
                    <a:pt x="1677543" y="155734"/>
                    <a:pt x="1535049" y="258699"/>
                  </a:cubicBezTo>
                  <a:cubicBezTo>
                    <a:pt x="1446752" y="322517"/>
                    <a:pt x="1353598" y="383096"/>
                    <a:pt x="1247965" y="408051"/>
                  </a:cubicBezTo>
                  <a:cubicBezTo>
                    <a:pt x="1152239" y="430625"/>
                    <a:pt x="1053084" y="420815"/>
                    <a:pt x="955072" y="408051"/>
                  </a:cubicBezTo>
                  <a:cubicBezTo>
                    <a:pt x="833723" y="392240"/>
                    <a:pt x="711803" y="376142"/>
                    <a:pt x="596170" y="336233"/>
                  </a:cubicBezTo>
                  <a:cubicBezTo>
                    <a:pt x="486728" y="298418"/>
                    <a:pt x="382714" y="246412"/>
                    <a:pt x="283178" y="186881"/>
                  </a:cubicBezTo>
                  <a:cubicBezTo>
                    <a:pt x="176117" y="122777"/>
                    <a:pt x="0" y="0"/>
                    <a:pt x="0" y="0"/>
                  </a:cubicBezTo>
                </a:path>
              </a:pathLst>
            </a:custGeom>
            <a:noFill/>
            <a:ln cap="rnd" cmpd="sng" w="9525">
              <a:solidFill>
                <a:schemeClr val="lt2">
                  <a:alpha val="24705"/>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9" name="Google Shape;129;p1"/>
            <p:cNvSpPr/>
            <p:nvPr/>
          </p:nvSpPr>
          <p:spPr>
            <a:xfrm>
              <a:off x="6598062" y="1004887"/>
              <a:ext cx="1358265" cy="286935"/>
            </a:xfrm>
            <a:custGeom>
              <a:rect b="b" l="l" r="r" t="t"/>
              <a:pathLst>
                <a:path extrusionOk="0" h="286935" w="1358265">
                  <a:moveTo>
                    <a:pt x="0" y="11621"/>
                  </a:moveTo>
                  <a:cubicBezTo>
                    <a:pt x="0" y="11621"/>
                    <a:pt x="89249" y="104299"/>
                    <a:pt x="200978" y="163830"/>
                  </a:cubicBezTo>
                  <a:cubicBezTo>
                    <a:pt x="293465" y="213074"/>
                    <a:pt x="396812" y="237458"/>
                    <a:pt x="499586" y="258604"/>
                  </a:cubicBezTo>
                  <a:cubicBezTo>
                    <a:pt x="592360" y="277749"/>
                    <a:pt x="686753" y="293180"/>
                    <a:pt x="780955" y="284417"/>
                  </a:cubicBezTo>
                  <a:cubicBezTo>
                    <a:pt x="866585" y="276511"/>
                    <a:pt x="949166" y="250412"/>
                    <a:pt x="1027843" y="215456"/>
                  </a:cubicBezTo>
                  <a:cubicBezTo>
                    <a:pt x="1167860" y="153353"/>
                    <a:pt x="1358265" y="0"/>
                    <a:pt x="1358265" y="0"/>
                  </a:cubicBezTo>
                </a:path>
              </a:pathLst>
            </a:custGeom>
            <a:noFill/>
            <a:ln cap="rnd" cmpd="sng" w="9525">
              <a:solidFill>
                <a:schemeClr val="lt2">
                  <a:alpha val="24705"/>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0" name="Google Shape;130;p1"/>
            <p:cNvSpPr/>
            <p:nvPr/>
          </p:nvSpPr>
          <p:spPr>
            <a:xfrm>
              <a:off x="6784276" y="1004887"/>
              <a:ext cx="890968" cy="167300"/>
            </a:xfrm>
            <a:custGeom>
              <a:rect b="b" l="l" r="r" t="t"/>
              <a:pathLst>
                <a:path extrusionOk="0" h="167300" w="890968">
                  <a:moveTo>
                    <a:pt x="890968" y="0"/>
                  </a:moveTo>
                  <a:cubicBezTo>
                    <a:pt x="890968" y="0"/>
                    <a:pt x="763714" y="110585"/>
                    <a:pt x="657892" y="143732"/>
                  </a:cubicBezTo>
                  <a:cubicBezTo>
                    <a:pt x="577405" y="168974"/>
                    <a:pt x="491871" y="172593"/>
                    <a:pt x="408146" y="160973"/>
                  </a:cubicBezTo>
                  <a:cubicBezTo>
                    <a:pt x="235077" y="136970"/>
                    <a:pt x="0" y="0"/>
                    <a:pt x="0" y="0"/>
                  </a:cubicBezTo>
                </a:path>
              </a:pathLst>
            </a:custGeom>
            <a:noFill/>
            <a:ln cap="rnd" cmpd="sng" w="9525">
              <a:solidFill>
                <a:schemeClr val="lt2">
                  <a:alpha val="24705"/>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1" name="Google Shape;131;p1"/>
            <p:cNvSpPr/>
            <p:nvPr/>
          </p:nvSpPr>
          <p:spPr>
            <a:xfrm>
              <a:off x="6965548" y="2182176"/>
              <a:ext cx="1677721" cy="3076193"/>
            </a:xfrm>
            <a:custGeom>
              <a:rect b="b" l="l" r="r" t="t"/>
              <a:pathLst>
                <a:path extrusionOk="0" h="3076193" w="1677721">
                  <a:moveTo>
                    <a:pt x="1665434" y="3076194"/>
                  </a:moveTo>
                  <a:cubicBezTo>
                    <a:pt x="1494651" y="3069431"/>
                    <a:pt x="1239571" y="3053620"/>
                    <a:pt x="1068693" y="3054382"/>
                  </a:cubicBezTo>
                  <a:cubicBezTo>
                    <a:pt x="996779" y="3054668"/>
                    <a:pt x="924866" y="3056573"/>
                    <a:pt x="852952" y="3054382"/>
                  </a:cubicBezTo>
                  <a:cubicBezTo>
                    <a:pt x="739890" y="3050953"/>
                    <a:pt x="626638" y="3038380"/>
                    <a:pt x="519481" y="3002471"/>
                  </a:cubicBezTo>
                  <a:cubicBezTo>
                    <a:pt x="477667" y="2988469"/>
                    <a:pt x="437567" y="2969990"/>
                    <a:pt x="400610" y="2945892"/>
                  </a:cubicBezTo>
                  <a:cubicBezTo>
                    <a:pt x="309836" y="2886837"/>
                    <a:pt x="242876" y="2798731"/>
                    <a:pt x="184868" y="2706910"/>
                  </a:cubicBezTo>
                  <a:cubicBezTo>
                    <a:pt x="134005" y="2626519"/>
                    <a:pt x="91618" y="2541175"/>
                    <a:pt x="59138" y="2451830"/>
                  </a:cubicBezTo>
                  <a:cubicBezTo>
                    <a:pt x="21324" y="2347913"/>
                    <a:pt x="-2870" y="2238947"/>
                    <a:pt x="274" y="2128552"/>
                  </a:cubicBezTo>
                  <a:cubicBezTo>
                    <a:pt x="4941" y="1962531"/>
                    <a:pt x="71044" y="1804797"/>
                    <a:pt x="172200" y="1672590"/>
                  </a:cubicBezTo>
                  <a:cubicBezTo>
                    <a:pt x="245638" y="1576578"/>
                    <a:pt x="336220" y="1493615"/>
                    <a:pt x="446806" y="1445133"/>
                  </a:cubicBezTo>
                  <a:cubicBezTo>
                    <a:pt x="507099" y="1418749"/>
                    <a:pt x="571012" y="1401890"/>
                    <a:pt x="633686" y="1381601"/>
                  </a:cubicBezTo>
                  <a:cubicBezTo>
                    <a:pt x="711696" y="1356455"/>
                    <a:pt x="789992" y="1324356"/>
                    <a:pt x="840188" y="1260348"/>
                  </a:cubicBezTo>
                  <a:cubicBezTo>
                    <a:pt x="874478" y="1216724"/>
                    <a:pt x="891528" y="1162812"/>
                    <a:pt x="904768" y="1108615"/>
                  </a:cubicBezTo>
                  <a:cubicBezTo>
                    <a:pt x="917055" y="1058323"/>
                    <a:pt x="927152" y="1007174"/>
                    <a:pt x="926294" y="955453"/>
                  </a:cubicBezTo>
                  <a:cubicBezTo>
                    <a:pt x="925246" y="891159"/>
                    <a:pt x="907720" y="827913"/>
                    <a:pt x="912959" y="763905"/>
                  </a:cubicBezTo>
                  <a:cubicBezTo>
                    <a:pt x="916198" y="724090"/>
                    <a:pt x="928961" y="685610"/>
                    <a:pt x="949535" y="651320"/>
                  </a:cubicBezTo>
                  <a:cubicBezTo>
                    <a:pt x="983825" y="594170"/>
                    <a:pt x="1037737" y="552640"/>
                    <a:pt x="1089934" y="510826"/>
                  </a:cubicBezTo>
                  <a:cubicBezTo>
                    <a:pt x="1168039" y="448247"/>
                    <a:pt x="1245477" y="384619"/>
                    <a:pt x="1324535" y="323278"/>
                  </a:cubicBezTo>
                  <a:cubicBezTo>
                    <a:pt x="1423785" y="246221"/>
                    <a:pt x="1594854" y="94202"/>
                    <a:pt x="1677721" y="0"/>
                  </a:cubicBezTo>
                </a:path>
              </a:pathLst>
            </a:custGeom>
            <a:noFill/>
            <a:ln cap="rnd" cmpd="sng" w="9525">
              <a:solidFill>
                <a:schemeClr val="lt2">
                  <a:alpha val="24705"/>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2" name="Google Shape;132;p1"/>
            <p:cNvSpPr/>
            <p:nvPr/>
          </p:nvSpPr>
          <p:spPr>
            <a:xfrm>
              <a:off x="7140193" y="2492025"/>
              <a:ext cx="1468691" cy="2607257"/>
            </a:xfrm>
            <a:custGeom>
              <a:rect b="b" l="l" r="r" t="t"/>
              <a:pathLst>
                <a:path extrusionOk="0" h="2607257" w="1468691">
                  <a:moveTo>
                    <a:pt x="1450689" y="2568321"/>
                  </a:moveTo>
                  <a:cubicBezTo>
                    <a:pt x="1398682" y="2574989"/>
                    <a:pt x="1262570" y="2587752"/>
                    <a:pt x="1210183" y="2590609"/>
                  </a:cubicBezTo>
                  <a:cubicBezTo>
                    <a:pt x="1108646" y="2596134"/>
                    <a:pt x="1007205" y="2604707"/>
                    <a:pt x="905573" y="2606802"/>
                  </a:cubicBezTo>
                  <a:cubicBezTo>
                    <a:pt x="789464" y="2609088"/>
                    <a:pt x="673354" y="2602802"/>
                    <a:pt x="558292" y="2587181"/>
                  </a:cubicBezTo>
                  <a:cubicBezTo>
                    <a:pt x="527526" y="2582990"/>
                    <a:pt x="497046" y="2577274"/>
                    <a:pt x="467138" y="2568702"/>
                  </a:cubicBezTo>
                  <a:cubicBezTo>
                    <a:pt x="367220" y="2540222"/>
                    <a:pt x="277876" y="2482501"/>
                    <a:pt x="206343" y="2407063"/>
                  </a:cubicBezTo>
                  <a:cubicBezTo>
                    <a:pt x="152527" y="2350294"/>
                    <a:pt x="111379" y="2283047"/>
                    <a:pt x="78613" y="2211896"/>
                  </a:cubicBezTo>
                  <a:cubicBezTo>
                    <a:pt x="38513" y="2124742"/>
                    <a:pt x="9938" y="2032159"/>
                    <a:pt x="2032" y="1936623"/>
                  </a:cubicBezTo>
                  <a:cubicBezTo>
                    <a:pt x="-3207" y="1873567"/>
                    <a:pt x="1174" y="1809845"/>
                    <a:pt x="21177" y="1749933"/>
                  </a:cubicBezTo>
                  <a:cubicBezTo>
                    <a:pt x="40608" y="1691449"/>
                    <a:pt x="73469" y="1638109"/>
                    <a:pt x="116903" y="1594295"/>
                  </a:cubicBezTo>
                  <a:cubicBezTo>
                    <a:pt x="152241" y="1558576"/>
                    <a:pt x="194151" y="1530001"/>
                    <a:pt x="241300" y="1512951"/>
                  </a:cubicBezTo>
                  <a:cubicBezTo>
                    <a:pt x="315881" y="1485900"/>
                    <a:pt x="397224" y="1487519"/>
                    <a:pt x="475805" y="1500949"/>
                  </a:cubicBezTo>
                  <a:cubicBezTo>
                    <a:pt x="539337" y="1511808"/>
                    <a:pt x="601440" y="1529810"/>
                    <a:pt x="664781" y="1541621"/>
                  </a:cubicBezTo>
                  <a:cubicBezTo>
                    <a:pt x="710977" y="1550194"/>
                    <a:pt x="758412" y="1554194"/>
                    <a:pt x="803560" y="1541621"/>
                  </a:cubicBezTo>
                  <a:cubicBezTo>
                    <a:pt x="862711" y="1525143"/>
                    <a:pt x="909288" y="1481233"/>
                    <a:pt x="942340" y="1429131"/>
                  </a:cubicBezTo>
                  <a:cubicBezTo>
                    <a:pt x="992156" y="1350455"/>
                    <a:pt x="1006919" y="1256157"/>
                    <a:pt x="1018921" y="1163383"/>
                  </a:cubicBezTo>
                  <a:cubicBezTo>
                    <a:pt x="1034065" y="1046131"/>
                    <a:pt x="1043972" y="928306"/>
                    <a:pt x="1061974" y="811530"/>
                  </a:cubicBezTo>
                  <a:cubicBezTo>
                    <a:pt x="1074356" y="731425"/>
                    <a:pt x="1091120" y="652081"/>
                    <a:pt x="1114647" y="574548"/>
                  </a:cubicBezTo>
                  <a:cubicBezTo>
                    <a:pt x="1145413" y="472916"/>
                    <a:pt x="1187990" y="375094"/>
                    <a:pt x="1243806" y="284893"/>
                  </a:cubicBezTo>
                  <a:cubicBezTo>
                    <a:pt x="1307623" y="181832"/>
                    <a:pt x="1388396" y="90868"/>
                    <a:pt x="1468691" y="0"/>
                  </a:cubicBezTo>
                </a:path>
              </a:pathLst>
            </a:custGeom>
            <a:noFill/>
            <a:ln cap="rnd" cmpd="sng" w="9525">
              <a:solidFill>
                <a:schemeClr val="lt2">
                  <a:alpha val="24705"/>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3" name="Google Shape;133;p1"/>
            <p:cNvSpPr/>
            <p:nvPr/>
          </p:nvSpPr>
          <p:spPr>
            <a:xfrm>
              <a:off x="7458181" y="2783204"/>
              <a:ext cx="1175182" cy="2095685"/>
            </a:xfrm>
            <a:custGeom>
              <a:rect b="b" l="l" r="r" t="t"/>
              <a:pathLst>
                <a:path extrusionOk="0" h="2095685" w="1175182">
                  <a:moveTo>
                    <a:pt x="1175183" y="1950434"/>
                  </a:moveTo>
                  <a:cubicBezTo>
                    <a:pt x="1097554" y="1973485"/>
                    <a:pt x="775799" y="2063115"/>
                    <a:pt x="696075" y="2077307"/>
                  </a:cubicBezTo>
                  <a:cubicBezTo>
                    <a:pt x="581489" y="2097786"/>
                    <a:pt x="465094" y="2100167"/>
                    <a:pt x="349175" y="2089309"/>
                  </a:cubicBezTo>
                  <a:cubicBezTo>
                    <a:pt x="247638" y="2079784"/>
                    <a:pt x="142292" y="2061401"/>
                    <a:pt x="73997" y="1987582"/>
                  </a:cubicBezTo>
                  <a:cubicBezTo>
                    <a:pt x="31420" y="1941481"/>
                    <a:pt x="9513" y="1880616"/>
                    <a:pt x="2179" y="1818037"/>
                  </a:cubicBezTo>
                  <a:cubicBezTo>
                    <a:pt x="-2774" y="1775746"/>
                    <a:pt x="-12" y="1732693"/>
                    <a:pt x="18086" y="1694402"/>
                  </a:cubicBezTo>
                  <a:cubicBezTo>
                    <a:pt x="44755" y="1638110"/>
                    <a:pt x="99810" y="1600295"/>
                    <a:pt x="161627" y="1594676"/>
                  </a:cubicBezTo>
                  <a:cubicBezTo>
                    <a:pt x="240304" y="1587532"/>
                    <a:pt x="310312" y="1635633"/>
                    <a:pt x="384893" y="1664494"/>
                  </a:cubicBezTo>
                  <a:cubicBezTo>
                    <a:pt x="468904" y="1696974"/>
                    <a:pt x="561392" y="1708594"/>
                    <a:pt x="648069" y="1684401"/>
                  </a:cubicBezTo>
                  <a:cubicBezTo>
                    <a:pt x="723602" y="1663351"/>
                    <a:pt x="788563" y="1616488"/>
                    <a:pt x="831520" y="1550765"/>
                  </a:cubicBezTo>
                  <a:cubicBezTo>
                    <a:pt x="877050" y="1480947"/>
                    <a:pt x="893052" y="1397508"/>
                    <a:pt x="909245" y="1315402"/>
                  </a:cubicBezTo>
                  <a:cubicBezTo>
                    <a:pt x="938010" y="1170051"/>
                    <a:pt x="963156" y="1024128"/>
                    <a:pt x="975062" y="876586"/>
                  </a:cubicBezTo>
                  <a:cubicBezTo>
                    <a:pt x="982682" y="781717"/>
                    <a:pt x="981539" y="686276"/>
                    <a:pt x="989064" y="591312"/>
                  </a:cubicBezTo>
                  <a:cubicBezTo>
                    <a:pt x="998970" y="465296"/>
                    <a:pt x="981730" y="160211"/>
                    <a:pt x="1158514" y="0"/>
                  </a:cubicBezTo>
                </a:path>
              </a:pathLst>
            </a:custGeom>
            <a:noFill/>
            <a:ln cap="rnd" cmpd="sng" w="9525">
              <a:solidFill>
                <a:schemeClr val="lt2">
                  <a:alpha val="24705"/>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34" name="Google Shape;134;p1"/>
          <p:cNvGrpSpPr/>
          <p:nvPr/>
        </p:nvGrpSpPr>
        <p:grpSpPr>
          <a:xfrm>
            <a:off x="7980400" y="3276601"/>
            <a:ext cx="4211600" cy="3581399"/>
            <a:chOff x="7980400" y="3276601"/>
            <a:chExt cx="4211600" cy="3581399"/>
          </a:xfrm>
        </p:grpSpPr>
        <p:grpSp>
          <p:nvGrpSpPr>
            <p:cNvPr id="135" name="Google Shape;135;p1"/>
            <p:cNvGrpSpPr/>
            <p:nvPr/>
          </p:nvGrpSpPr>
          <p:grpSpPr>
            <a:xfrm>
              <a:off x="8662740" y="3276601"/>
              <a:ext cx="3529260" cy="3581398"/>
              <a:chOff x="4114800" y="1423987"/>
              <a:chExt cx="3961542" cy="4007547"/>
            </a:xfrm>
          </p:grpSpPr>
          <p:sp>
            <p:nvSpPr>
              <p:cNvPr id="136" name="Google Shape;136;p1"/>
              <p:cNvSpPr/>
              <p:nvPr/>
            </p:nvSpPr>
            <p:spPr>
              <a:xfrm>
                <a:off x="4114800" y="1423987"/>
                <a:ext cx="3946874" cy="3989641"/>
              </a:xfrm>
              <a:custGeom>
                <a:rect b="b" l="l" r="r" t="t"/>
                <a:pathLst>
                  <a:path extrusionOk="0" h="3989641" w="3946874">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cap="rnd" cmpd="sng" w="9525">
                <a:solidFill>
                  <a:schemeClr val="lt2">
                    <a:alpha val="34901"/>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7" name="Google Shape;137;p1"/>
              <p:cNvSpPr/>
              <p:nvPr/>
            </p:nvSpPr>
            <p:spPr>
              <a:xfrm>
                <a:off x="4395978" y="2441733"/>
                <a:ext cx="3665410" cy="2985611"/>
              </a:xfrm>
              <a:custGeom>
                <a:rect b="b" l="l" r="r" t="t"/>
                <a:pathLst>
                  <a:path extrusionOk="0" h="2985611" w="3665410">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cap="rnd" cmpd="sng" w="9525">
                <a:solidFill>
                  <a:schemeClr val="lt2">
                    <a:alpha val="34901"/>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8" name="Google Shape;138;p1"/>
              <p:cNvSpPr/>
              <p:nvPr/>
            </p:nvSpPr>
            <p:spPr>
              <a:xfrm>
                <a:off x="7790402" y="5229700"/>
                <a:ext cx="285940" cy="199072"/>
              </a:xfrm>
              <a:custGeom>
                <a:rect b="b" l="l" r="r" t="t"/>
                <a:pathLst>
                  <a:path extrusionOk="0" h="199072" w="285940">
                    <a:moveTo>
                      <a:pt x="0" y="199073"/>
                    </a:moveTo>
                    <a:cubicBezTo>
                      <a:pt x="0" y="199073"/>
                      <a:pt x="242125" y="39243"/>
                      <a:pt x="285940" y="0"/>
                    </a:cubicBezTo>
                  </a:path>
                </a:pathLst>
              </a:custGeom>
              <a:noFill/>
              <a:ln cap="rnd" cmpd="sng" w="9525">
                <a:solidFill>
                  <a:schemeClr val="lt2">
                    <a:alpha val="34901"/>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9" name="Google Shape;139;p1"/>
              <p:cNvSpPr/>
              <p:nvPr/>
            </p:nvSpPr>
            <p:spPr>
              <a:xfrm>
                <a:off x="7393114" y="5049773"/>
                <a:ext cx="655796" cy="381190"/>
              </a:xfrm>
              <a:custGeom>
                <a:rect b="b" l="l" r="r" t="t"/>
                <a:pathLst>
                  <a:path extrusionOk="0" h="381190" w="655796">
                    <a:moveTo>
                      <a:pt x="0" y="381190"/>
                    </a:moveTo>
                    <a:cubicBezTo>
                      <a:pt x="0" y="381190"/>
                      <a:pt x="461105" y="172117"/>
                      <a:pt x="655796" y="0"/>
                    </a:cubicBezTo>
                  </a:path>
                </a:pathLst>
              </a:custGeom>
              <a:noFill/>
              <a:ln cap="rnd" cmpd="sng" w="9525">
                <a:solidFill>
                  <a:schemeClr val="lt2">
                    <a:alpha val="34901"/>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0" name="Google Shape;140;p1"/>
              <p:cNvSpPr/>
              <p:nvPr/>
            </p:nvSpPr>
            <p:spPr>
              <a:xfrm>
                <a:off x="5154072" y="3867816"/>
                <a:ext cx="2907315" cy="1544764"/>
              </a:xfrm>
              <a:custGeom>
                <a:rect b="b" l="l" r="r" t="t"/>
                <a:pathLst>
                  <a:path extrusionOk="0" h="1544764" w="2907315">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cap="rnd" cmpd="sng" w="9525">
                <a:solidFill>
                  <a:schemeClr val="lt2">
                    <a:alpha val="34901"/>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1" name="Google Shape;141;p1"/>
              <p:cNvSpPr/>
              <p:nvPr/>
            </p:nvSpPr>
            <p:spPr>
              <a:xfrm>
                <a:off x="4907946" y="3479100"/>
                <a:ext cx="3168300" cy="1952434"/>
              </a:xfrm>
              <a:custGeom>
                <a:rect b="b" l="l" r="r" t="t"/>
                <a:pathLst>
                  <a:path extrusionOk="0" h="1952434" w="3168300">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cap="rnd" cmpd="sng" w="9525">
                <a:solidFill>
                  <a:schemeClr val="lt2">
                    <a:alpha val="34901"/>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2" name="Google Shape;142;p1"/>
              <p:cNvSpPr/>
              <p:nvPr/>
            </p:nvSpPr>
            <p:spPr>
              <a:xfrm>
                <a:off x="4704778" y="2976752"/>
                <a:ext cx="3356800" cy="2452020"/>
              </a:xfrm>
              <a:custGeom>
                <a:rect b="b" l="l" r="r" t="t"/>
                <a:pathLst>
                  <a:path extrusionOk="0" h="2452020" w="335680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cap="rnd" cmpd="sng" w="9525">
                <a:solidFill>
                  <a:schemeClr val="lt2">
                    <a:alpha val="34901"/>
                  </a:schemeClr>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43" name="Google Shape;143;p1"/>
            <p:cNvSpPr/>
            <p:nvPr/>
          </p:nvSpPr>
          <p:spPr>
            <a:xfrm>
              <a:off x="7980400" y="5197178"/>
              <a:ext cx="4211600" cy="1660822"/>
            </a:xfrm>
            <a:custGeom>
              <a:rect b="b" l="l" r="r" t="t"/>
              <a:pathLst>
                <a:path extrusionOk="0" h="1660822" w="4211600">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44" name="Google Shape;144;p1"/>
          <p:cNvSpPr txBox="1"/>
          <p:nvPr>
            <p:ph type="ctrTitle"/>
          </p:nvPr>
        </p:nvSpPr>
        <p:spPr>
          <a:xfrm>
            <a:off x="4000500" y="740211"/>
            <a:ext cx="7530600" cy="3163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4600"/>
              <a:buFont typeface="Arial"/>
              <a:buNone/>
            </a:pPr>
            <a:r>
              <a:rPr lang="en-US" sz="4600">
                <a:solidFill>
                  <a:srgbClr val="FFFFFF"/>
                </a:solidFill>
              </a:rPr>
              <a:t>Analyzing Global Metrics of Women’s Health </a:t>
            </a:r>
            <a:endParaRPr/>
          </a:p>
        </p:txBody>
      </p:sp>
      <p:sp>
        <p:nvSpPr>
          <p:cNvPr id="145" name="Google Shape;145;p1"/>
          <p:cNvSpPr txBox="1"/>
          <p:nvPr>
            <p:ph idx="1" type="subTitle"/>
          </p:nvPr>
        </p:nvSpPr>
        <p:spPr>
          <a:xfrm>
            <a:off x="4000193" y="4074515"/>
            <a:ext cx="7583133" cy="127912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000"/>
              <a:buNone/>
            </a:pPr>
            <a:r>
              <a:rPr lang="en-US" sz="2000">
                <a:solidFill>
                  <a:srgbClr val="FFFFFF"/>
                </a:solidFill>
              </a:rPr>
              <a:t>Jessica Barta, Kevin Lu, Aditi Chiney, Julia Mengxuan Yu</a:t>
            </a:r>
            <a:endParaRPr/>
          </a:p>
          <a:p>
            <a:pPr indent="0" lvl="0" marL="0" rtl="0" algn="l">
              <a:lnSpc>
                <a:spcPct val="100000"/>
              </a:lnSpc>
              <a:spcBef>
                <a:spcPts val="1000"/>
              </a:spcBef>
              <a:spcAft>
                <a:spcPts val="0"/>
              </a:spcAft>
              <a:buSzPts val="2000"/>
              <a:buNone/>
            </a:pPr>
            <a:r>
              <a:rPr lang="en-US" sz="2000">
                <a:solidFill>
                  <a:srgbClr val="FFFFFF"/>
                </a:solidFill>
              </a:rPr>
              <a:t>STOR 320.001 Group 24</a:t>
            </a:r>
            <a:endParaRPr/>
          </a:p>
          <a:p>
            <a:pPr indent="0" lvl="0" marL="0" rtl="0" algn="l">
              <a:lnSpc>
                <a:spcPct val="100000"/>
              </a:lnSpc>
              <a:spcBef>
                <a:spcPts val="1000"/>
              </a:spcBef>
              <a:spcAft>
                <a:spcPts val="0"/>
              </a:spcAft>
              <a:buSzPts val="2000"/>
              <a:buNone/>
            </a:pPr>
            <a:r>
              <a:rPr lang="en-US" sz="2000">
                <a:solidFill>
                  <a:srgbClr val="FFFFFF"/>
                </a:solidFill>
              </a:rPr>
              <a:t>April 29, 2021</a:t>
            </a:r>
            <a:endParaRPr/>
          </a:p>
        </p:txBody>
      </p:sp>
      <p:grpSp>
        <p:nvGrpSpPr>
          <p:cNvPr id="146" name="Google Shape;146;p1"/>
          <p:cNvGrpSpPr/>
          <p:nvPr/>
        </p:nvGrpSpPr>
        <p:grpSpPr>
          <a:xfrm>
            <a:off x="3937795" y="4013703"/>
            <a:ext cx="118872" cy="118872"/>
            <a:chOff x="1175347" y="3733800"/>
            <a:chExt cx="118872" cy="118872"/>
          </a:xfrm>
        </p:grpSpPr>
        <p:cxnSp>
          <p:nvCxnSpPr>
            <p:cNvPr id="147" name="Google Shape;147;p1"/>
            <p:cNvCxnSpPr/>
            <p:nvPr/>
          </p:nvCxnSpPr>
          <p:spPr>
            <a:xfrm>
              <a:off x="1234783" y="3733800"/>
              <a:ext cx="0" cy="118872"/>
            </a:xfrm>
            <a:prstGeom prst="straightConnector1">
              <a:avLst/>
            </a:prstGeom>
            <a:noFill/>
            <a:ln cap="flat" cmpd="sng" w="12700">
              <a:solidFill>
                <a:schemeClr val="accent5"/>
              </a:solidFill>
              <a:prstDash val="solid"/>
              <a:miter lim="800000"/>
              <a:headEnd len="sm" w="sm" type="none"/>
              <a:tailEnd len="sm" w="sm" type="none"/>
            </a:ln>
          </p:spPr>
        </p:cxnSp>
        <p:cxnSp>
          <p:nvCxnSpPr>
            <p:cNvPr id="148" name="Google Shape;148;p1"/>
            <p:cNvCxnSpPr/>
            <p:nvPr/>
          </p:nvCxnSpPr>
          <p:spPr>
            <a:xfrm>
              <a:off x="1175347" y="3793236"/>
              <a:ext cx="118872" cy="0"/>
            </a:xfrm>
            <a:prstGeom prst="straightConnector1">
              <a:avLst/>
            </a:prstGeom>
            <a:noFill/>
            <a:ln cap="flat" cmpd="sng" w="12700">
              <a:solidFill>
                <a:schemeClr val="accent5"/>
              </a:solidFill>
              <a:prstDash val="solid"/>
              <a:miter lim="800000"/>
              <a:headEnd len="sm" w="sm" type="none"/>
              <a:tailEnd len="sm" w="sm" type="none"/>
            </a:ln>
          </p:spPr>
        </p:cxn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lang="en-US"/>
              <a:t>Questions of Interest</a:t>
            </a:r>
            <a:endParaRPr/>
          </a:p>
        </p:txBody>
      </p:sp>
      <p:sp>
        <p:nvSpPr>
          <p:cNvPr id="154" name="Google Shape;154;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2800"/>
              <a:buChar char="+"/>
            </a:pPr>
            <a:r>
              <a:rPr lang="en-US"/>
              <a:t>1. Can we predict the healthy average life expectancy (HALE) at birth of women across the world using other health metrics? Which metrics are most relevant in this prediction? </a:t>
            </a:r>
            <a:endParaRPr/>
          </a:p>
          <a:p>
            <a:pPr indent="-228600" lvl="0" marL="228600" rtl="0" algn="l">
              <a:lnSpc>
                <a:spcPct val="110000"/>
              </a:lnSpc>
              <a:spcBef>
                <a:spcPts val="1000"/>
              </a:spcBef>
              <a:spcAft>
                <a:spcPts val="0"/>
              </a:spcAft>
              <a:buSzPts val="2800"/>
              <a:buChar char="+"/>
            </a:pPr>
            <a:r>
              <a:rPr lang="en-US"/>
              <a:t>2. UHC is related to women’s health. How has universal healthcare coverage (UHC) changed across the world from 2015-2017? Which countries have experienced the greatest changes in UHC?</a:t>
            </a:r>
            <a:endParaRPr/>
          </a:p>
          <a:p>
            <a:pPr indent="-228600" lvl="0" marL="228600" rtl="0" algn="l">
              <a:lnSpc>
                <a:spcPct val="110000"/>
              </a:lnSpc>
              <a:spcBef>
                <a:spcPts val="1000"/>
              </a:spcBef>
              <a:spcAft>
                <a:spcPts val="0"/>
              </a:spcAft>
              <a:buSzPts val="2800"/>
              <a:buChar char="+"/>
            </a:pPr>
            <a:r>
              <a:rPr lang="en-US"/>
              <a:t>Today’s presentation focuses on Question 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lang="en-US"/>
              <a:t>Dataset &amp; Relevant Variables</a:t>
            </a:r>
            <a:endParaRPr/>
          </a:p>
        </p:txBody>
      </p:sp>
      <p:sp>
        <p:nvSpPr>
          <p:cNvPr id="161" name="Google Shape;16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2800"/>
              <a:buChar char="+"/>
            </a:pPr>
            <a:r>
              <a:rPr lang="en-US"/>
              <a:t>Dataset on Kaggle uploaded by user “Zeus”</a:t>
            </a:r>
            <a:endParaRPr/>
          </a:p>
          <a:p>
            <a:pPr indent="-228600" lvl="0" marL="228600" rtl="0" algn="l">
              <a:lnSpc>
                <a:spcPct val="110000"/>
              </a:lnSpc>
              <a:spcBef>
                <a:spcPts val="1000"/>
              </a:spcBef>
              <a:spcAft>
                <a:spcPts val="0"/>
              </a:spcAft>
              <a:buSzPts val="2800"/>
              <a:buChar char="+"/>
            </a:pPr>
            <a:r>
              <a:rPr lang="en-US"/>
              <a:t>Origin: World Health Organization (WHO) Global Health Observatory Annual World Health Statistics Report</a:t>
            </a:r>
            <a:endParaRPr/>
          </a:p>
          <a:p>
            <a:pPr indent="-228600" lvl="1" marL="685800" rtl="0" algn="l">
              <a:lnSpc>
                <a:spcPct val="110000"/>
              </a:lnSpc>
              <a:spcBef>
                <a:spcPts val="500"/>
              </a:spcBef>
              <a:spcAft>
                <a:spcPts val="0"/>
              </a:spcAft>
              <a:buSzPts val="2400"/>
              <a:buChar char="+"/>
            </a:pPr>
            <a:r>
              <a:rPr lang="en-US"/>
              <a:t>2020: Monitoring Health for the SDGs</a:t>
            </a:r>
            <a:endParaRPr/>
          </a:p>
          <a:p>
            <a:pPr indent="-228600" lvl="0" marL="228600" rtl="0" algn="l">
              <a:lnSpc>
                <a:spcPct val="110000"/>
              </a:lnSpc>
              <a:spcBef>
                <a:spcPts val="1000"/>
              </a:spcBef>
              <a:spcAft>
                <a:spcPts val="0"/>
              </a:spcAft>
              <a:buSzPts val="2800"/>
              <a:buChar char="+"/>
            </a:pPr>
            <a:r>
              <a:rPr lang="en-US"/>
              <a:t>Methods of data collection:</a:t>
            </a:r>
            <a:endParaRPr/>
          </a:p>
          <a:p>
            <a:pPr indent="-228600" lvl="1" marL="685800" rtl="0" algn="l">
              <a:lnSpc>
                <a:spcPct val="110000"/>
              </a:lnSpc>
              <a:spcBef>
                <a:spcPts val="500"/>
              </a:spcBef>
              <a:spcAft>
                <a:spcPts val="0"/>
              </a:spcAft>
              <a:buSzPts val="2400"/>
              <a:buChar char="+"/>
            </a:pPr>
            <a:r>
              <a:rPr lang="en-US"/>
              <a:t>Compiled by WHO GHO from publications &amp; databases managed by WHO, partner UN agencies, and WHO Member States’ health monitoring agencies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lang="en-US"/>
              <a:t>Predicting Women’s HALE</a:t>
            </a:r>
            <a:endParaRPr/>
          </a:p>
        </p:txBody>
      </p:sp>
      <p:sp>
        <p:nvSpPr>
          <p:cNvPr id="167" name="Google Shape;16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10000"/>
              </a:lnSpc>
              <a:spcBef>
                <a:spcPts val="0"/>
              </a:spcBef>
              <a:spcAft>
                <a:spcPts val="0"/>
              </a:spcAft>
              <a:buSzPts val="2800"/>
              <a:buChar char="+"/>
            </a:pPr>
            <a:r>
              <a:rPr lang="en-US"/>
              <a:t>Regressors chosen from exploratory data analysis:</a:t>
            </a:r>
            <a:endParaRPr/>
          </a:p>
          <a:p>
            <a:pPr indent="-228600" lvl="1" marL="685800" rtl="0" algn="l">
              <a:lnSpc>
                <a:spcPct val="110000"/>
              </a:lnSpc>
              <a:spcBef>
                <a:spcPts val="500"/>
              </a:spcBef>
              <a:spcAft>
                <a:spcPts val="0"/>
              </a:spcAft>
              <a:buSzPts val="2400"/>
              <a:buChar char="+"/>
            </a:pPr>
            <a:r>
              <a:rPr lang="en-US"/>
              <a:t>Universal healthcare coverage index</a:t>
            </a:r>
            <a:endParaRPr/>
          </a:p>
          <a:p>
            <a:pPr indent="-228600" lvl="1" marL="685800" rtl="0" algn="l">
              <a:lnSpc>
                <a:spcPct val="110000"/>
              </a:lnSpc>
              <a:spcBef>
                <a:spcPts val="500"/>
              </a:spcBef>
              <a:spcAft>
                <a:spcPts val="0"/>
              </a:spcAft>
              <a:buSzPts val="2400"/>
              <a:buChar char="+"/>
            </a:pPr>
            <a:r>
              <a:rPr lang="en-US"/>
              <a:t>Adolescent birth rate per 1000 women (aged 15-19 years)</a:t>
            </a:r>
            <a:endParaRPr/>
          </a:p>
          <a:p>
            <a:pPr indent="-228600" lvl="1" marL="685800" rtl="0" algn="l">
              <a:lnSpc>
                <a:spcPct val="110000"/>
              </a:lnSpc>
              <a:spcBef>
                <a:spcPts val="500"/>
              </a:spcBef>
              <a:spcAft>
                <a:spcPts val="0"/>
              </a:spcAft>
              <a:buSzPts val="2400"/>
              <a:buChar char="+"/>
            </a:pPr>
            <a:r>
              <a:rPr lang="en-US"/>
              <a:t>Density of medical doctors per 10,000 population</a:t>
            </a:r>
            <a:endParaRPr/>
          </a:p>
          <a:p>
            <a:pPr indent="-228600" lvl="1" marL="685800" rtl="0" algn="l">
              <a:lnSpc>
                <a:spcPct val="110000"/>
              </a:lnSpc>
              <a:spcBef>
                <a:spcPts val="500"/>
              </a:spcBef>
              <a:spcAft>
                <a:spcPts val="0"/>
              </a:spcAft>
              <a:buSzPts val="2400"/>
              <a:buChar char="+"/>
            </a:pPr>
            <a:r>
              <a:rPr lang="en-US"/>
              <a:t>Density of nurses &amp; midwife personnel per 10,000 population</a:t>
            </a:r>
            <a:endParaRPr/>
          </a:p>
          <a:p>
            <a:pPr indent="-228600" lvl="0" marL="228600" rtl="0" algn="l">
              <a:lnSpc>
                <a:spcPct val="110000"/>
              </a:lnSpc>
              <a:spcBef>
                <a:spcPts val="1000"/>
              </a:spcBef>
              <a:spcAft>
                <a:spcPts val="0"/>
              </a:spcAft>
              <a:buSzPts val="2800"/>
              <a:buChar char="+"/>
            </a:pPr>
            <a:r>
              <a:rPr lang="en-US"/>
              <a:t>Optimization of model based on Akaike information criterion (AIC), adjusted R-squared values, &amp; mean absolute error (MAE)</a:t>
            </a:r>
            <a:endParaRPr/>
          </a:p>
          <a:p>
            <a:pPr indent="-228600" lvl="1" marL="685800" rtl="0" algn="l">
              <a:lnSpc>
                <a:spcPct val="110000"/>
              </a:lnSpc>
              <a:spcBef>
                <a:spcPts val="500"/>
              </a:spcBef>
              <a:spcAft>
                <a:spcPts val="0"/>
              </a:spcAft>
              <a:buSzPts val="2400"/>
              <a:buChar char="+"/>
            </a:pPr>
            <a:r>
              <a:rPr lang="en-US"/>
              <a:t>Looked at 4 diagnostic plots in addition to AIC</a:t>
            </a:r>
            <a:endParaRPr/>
          </a:p>
          <a:p>
            <a:pPr indent="-228600" lvl="1" marL="685800" rtl="0" algn="l">
              <a:lnSpc>
                <a:spcPct val="110000"/>
              </a:lnSpc>
              <a:spcBef>
                <a:spcPts val="500"/>
              </a:spcBef>
              <a:spcAft>
                <a:spcPts val="0"/>
              </a:spcAft>
              <a:buSzPts val="2400"/>
              <a:buChar char="+"/>
            </a:pPr>
            <a:r>
              <a:rPr lang="en-US"/>
              <a:t>Adjustment of models to account for multicollinearity  </a:t>
            </a:r>
            <a:endParaRPr/>
          </a:p>
          <a:p>
            <a:pPr indent="-76200" lvl="1" marL="685800" rtl="0" algn="l">
              <a:lnSpc>
                <a:spcPct val="110000"/>
              </a:lnSpc>
              <a:spcBef>
                <a:spcPts val="500"/>
              </a:spcBef>
              <a:spcAft>
                <a:spcPts val="0"/>
              </a:spcAft>
              <a:buSzPts val="24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lang="en-US"/>
              <a:t>Analytical Process</a:t>
            </a:r>
            <a:endParaRPr/>
          </a:p>
        </p:txBody>
      </p:sp>
      <p:sp>
        <p:nvSpPr>
          <p:cNvPr id="173" name="Google Shape;173;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110000"/>
              </a:lnSpc>
              <a:spcBef>
                <a:spcPts val="0"/>
              </a:spcBef>
              <a:spcAft>
                <a:spcPts val="0"/>
              </a:spcAft>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lang="en-US"/>
              <a:t>Results</a:t>
            </a:r>
            <a:endParaRPr/>
          </a:p>
        </p:txBody>
      </p:sp>
      <p:sp>
        <p:nvSpPr>
          <p:cNvPr id="179" name="Google Shape;179;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110000"/>
              </a:lnSpc>
              <a:spcBef>
                <a:spcPts val="0"/>
              </a:spcBef>
              <a:spcAft>
                <a:spcPts val="0"/>
              </a:spcAft>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lang="en-US"/>
              <a:t>Discussion: Our Findings in Context</a:t>
            </a:r>
            <a:endParaRPr/>
          </a:p>
        </p:txBody>
      </p:sp>
      <p:sp>
        <p:nvSpPr>
          <p:cNvPr id="185" name="Google Shape;185;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2800"/>
              <a:buChar char="+"/>
            </a:pPr>
            <a:r>
              <a:rPr lang="en-US"/>
              <a:t>Limitations:</a:t>
            </a:r>
            <a:endParaRPr/>
          </a:p>
          <a:p>
            <a:pPr indent="-228600" lvl="1" marL="685800" rtl="0" algn="l">
              <a:lnSpc>
                <a:spcPct val="110000"/>
              </a:lnSpc>
              <a:spcBef>
                <a:spcPts val="500"/>
              </a:spcBef>
              <a:spcAft>
                <a:spcPts val="0"/>
              </a:spcAft>
              <a:buSzPts val="2400"/>
              <a:buChar char="+"/>
            </a:pPr>
            <a:r>
              <a:rPr lang="en-US"/>
              <a:t>Non-negligible data gaps in WHO report – this is something they acknowledge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xploreVTI">
  <a:themeElements>
    <a:clrScheme name="AnalogousFromRegularSeedRightStep">
      <a:dk1>
        <a:srgbClr val="000000"/>
      </a:dk1>
      <a:lt1>
        <a:srgbClr val="FFFFFF"/>
      </a:lt1>
      <a:dk2>
        <a:srgbClr val="1B252F"/>
      </a:dk2>
      <a:lt2>
        <a:srgbClr val="F3F1F0"/>
      </a:lt2>
      <a:accent1>
        <a:srgbClr val="22B1C0"/>
      </a:accent1>
      <a:accent2>
        <a:srgbClr val="1774D5"/>
      </a:accent2>
      <a:accent3>
        <a:srgbClr val="2937E7"/>
      </a:accent3>
      <a:accent4>
        <a:srgbClr val="6122D7"/>
      </a:accent4>
      <a:accent5>
        <a:srgbClr val="BA29E7"/>
      </a:accent5>
      <a:accent6>
        <a:srgbClr val="D517B3"/>
      </a:accent6>
      <a:hlink>
        <a:srgbClr val="BF4B3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2021-04-27T22:56:20Z</dcterms:created>
  <dc:creator>Chiney, Aditi Atul</dc:creator>
</cp:coreProperties>
</file>