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4"/>
    <p:restoredTop sz="94578"/>
  </p:normalViewPr>
  <p:slideViewPr>
    <p:cSldViewPr snapToGrid="0" snapToObjects="1">
      <p:cViewPr varScale="1">
        <p:scale>
          <a:sx n="216" d="100"/>
          <a:sy n="216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3EFA5E-FA76-400D-B3DC-F0BA90E6D107}" type="datetimeFigureOut">
              <a:rPr lang="en-US" smtClean="0"/>
              <a:t>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4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hn681611/BootcampGIT" TargetMode="External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igitalInnovation/git-rebase-exercise" TargetMode="External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github.com/articles/connecting-to-github-with-ssh/" TargetMode="External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Bootcamp </a:t>
            </a:r>
            <a:r>
              <a:rPr lang="en-US" dirty="0" smtClean="0"/>
              <a:t>session by John Harvey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4" y="164084"/>
            <a:ext cx="5225927" cy="2182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040" y="164084"/>
            <a:ext cx="2185164" cy="2185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5" y="53094"/>
            <a:ext cx="1166070" cy="6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1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54" y="53094"/>
            <a:ext cx="10140991" cy="59701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" y="53094"/>
            <a:ext cx="1166070" cy="6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updating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&lt;repo address&gt; - downloads repo</a:t>
            </a:r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github.com/john681611/BootcampGIT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pull origin &lt;branch&gt; - pulls a branch from remote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fetch </a:t>
            </a:r>
            <a:r>
              <a:rPr lang="mr-IN" dirty="0" smtClean="0"/>
              <a:t>–</a:t>
            </a:r>
            <a:r>
              <a:rPr lang="en-US" dirty="0" smtClean="0"/>
              <a:t> updates your local </a:t>
            </a:r>
            <a:r>
              <a:rPr lang="en-US" dirty="0" err="1" smtClean="0"/>
              <a:t>git</a:t>
            </a:r>
            <a:r>
              <a:rPr lang="en-US" dirty="0" smtClean="0"/>
              <a:t> with branches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" y="53094"/>
            <a:ext cx="1166070" cy="6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5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Forks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9604375" cy="2661677"/>
          </a:xfrm>
        </p:spPr>
      </p:pic>
      <p:sp>
        <p:nvSpPr>
          <p:cNvPr id="5" name="TextBox 4"/>
          <p:cNvSpPr txBox="1"/>
          <p:nvPr/>
        </p:nvSpPr>
        <p:spPr>
          <a:xfrm>
            <a:off x="1451579" y="4601497"/>
            <a:ext cx="960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Branches are part of the same repo, forks are a linked copy of the original repo.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checkout &lt;branch&gt; - check out local or remote branch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checkout -b &lt;</a:t>
            </a:r>
            <a:r>
              <a:rPr lang="en-US" dirty="0" err="1" smtClean="0"/>
              <a:t>newBranch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" y="53094"/>
            <a:ext cx="1166070" cy="6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1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898780" cy="1049235"/>
          </a:xfrm>
        </p:spPr>
        <p:txBody>
          <a:bodyPr/>
          <a:lstStyle/>
          <a:p>
            <a:r>
              <a:rPr lang="en-US" smtClean="0"/>
              <a:t>Committing </a:t>
            </a:r>
            <a:r>
              <a:rPr lang="en-US" dirty="0" smtClean="0"/>
              <a:t>changes and pushing to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status </a:t>
            </a:r>
            <a:r>
              <a:rPr lang="mr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what has changed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diff </a:t>
            </a:r>
            <a:r>
              <a:rPr lang="mr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shows differences in your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&lt;directory or file&gt; - stage changes to be committed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mr-IN" dirty="0" smtClean="0"/>
              <a:t>–</a:t>
            </a:r>
            <a:r>
              <a:rPr lang="en-US" dirty="0" smtClean="0"/>
              <a:t>m ”&lt;commit Message&gt;” </a:t>
            </a:r>
            <a:r>
              <a:rPr lang="mr-IN" dirty="0" smtClean="0"/>
              <a:t>–</a:t>
            </a:r>
            <a:r>
              <a:rPr lang="en-US" dirty="0" smtClean="0"/>
              <a:t> commit a message locally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log - shows commit log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&lt;branch&gt; - push local commits to remote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" y="53094"/>
            <a:ext cx="1166070" cy="6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5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and Rebasing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brings together branches.  Bringing changes from your selected branch to your checked out branch.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&lt;from branch&gt; - merge branches commit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rebase &lt;from branch&gt; - replays history to put your commits after the current head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rebase </a:t>
            </a:r>
            <a:r>
              <a:rPr lang="mr-IN" dirty="0" smtClean="0"/>
              <a:t>–</a:t>
            </a:r>
            <a:r>
              <a:rPr lang="en-US" dirty="0" err="1" smtClean="0"/>
              <a:t>i</a:t>
            </a:r>
            <a:r>
              <a:rPr lang="en-US" dirty="0" smtClean="0"/>
              <a:t> &lt;from branch&gt; - interactive mode that allows you to modify commits.</a:t>
            </a:r>
            <a:endParaRPr lang="en-US" dirty="0" smtClean="0"/>
          </a:p>
          <a:p>
            <a:r>
              <a:rPr lang="en-US" dirty="0" smtClean="0"/>
              <a:t>Rebase Exercise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://github.com/DigitalInnovation/git-rebase-exercise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" y="53094"/>
            <a:ext cx="1166070" cy="6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7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Keys making life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hlinkClick r:id="rId2"/>
              </a:rPr>
              <a:t>Github Tutorial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" y="53094"/>
            <a:ext cx="1166070" cy="6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28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</TotalTime>
  <Words>229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Mangal</vt:lpstr>
      <vt:lpstr>Arial</vt:lpstr>
      <vt:lpstr>Gallery</vt:lpstr>
      <vt:lpstr>Git and GitHub</vt:lpstr>
      <vt:lpstr>PowerPoint Presentation</vt:lpstr>
      <vt:lpstr>Getting and updating a Repo</vt:lpstr>
      <vt:lpstr>Branching &amp; Forks</vt:lpstr>
      <vt:lpstr>Committing changes and pushing to remote</vt:lpstr>
      <vt:lpstr>Merging and Rebasing</vt:lpstr>
      <vt:lpstr>SSH Keys making life easier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Harvey, John</dc:creator>
  <cp:lastModifiedBy>Harvey, John</cp:lastModifiedBy>
  <cp:revision>7</cp:revision>
  <dcterms:created xsi:type="dcterms:W3CDTF">2017-09-11T08:35:38Z</dcterms:created>
  <dcterms:modified xsi:type="dcterms:W3CDTF">2017-09-11T09:38:46Z</dcterms:modified>
</cp:coreProperties>
</file>