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81" d="100"/>
          <a:sy n="181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BEEA4-457C-4708-B1A7-5EE7A9CA34A8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83B87-21FB-4D37-ABFC-34AABA82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9C7C1-EC0B-794A-A3B0-C40A4EE050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65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9C7C1-EC0B-794A-A3B0-C40A4EE050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3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79CE-63FB-4318-A9FD-6C112DCC635A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3949-8735-4FE2-8AA8-C68056B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3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79CE-63FB-4318-A9FD-6C112DCC635A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3949-8735-4FE2-8AA8-C68056B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4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79CE-63FB-4318-A9FD-6C112DCC635A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3949-8735-4FE2-8AA8-C68056B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49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85019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2356034"/>
            <a:ext cx="6858000" cy="596730"/>
          </a:xfrm>
        </p:spPr>
        <p:txBody>
          <a:bodyPr anchor="b">
            <a:normAutofit/>
          </a:bodyPr>
          <a:lstStyle>
            <a:lvl1pPr algn="ctr">
              <a:defRPr sz="36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98"/>
          <a:stretch/>
        </p:blipFill>
        <p:spPr>
          <a:xfrm>
            <a:off x="640842" y="2220328"/>
            <a:ext cx="7874508" cy="45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98"/>
          <a:stretch/>
        </p:blipFill>
        <p:spPr>
          <a:xfrm rot="10800000">
            <a:off x="642412" y="3334260"/>
            <a:ext cx="787450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08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85019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2356034"/>
            <a:ext cx="6858000" cy="596730"/>
          </a:xfrm>
        </p:spPr>
        <p:txBody>
          <a:bodyPr anchor="b">
            <a:normAutofit/>
          </a:bodyPr>
          <a:lstStyle>
            <a:lvl1pPr algn="ctr">
              <a:defRPr sz="36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98"/>
          <a:stretch/>
        </p:blipFill>
        <p:spPr>
          <a:xfrm>
            <a:off x="640842" y="2220328"/>
            <a:ext cx="7874508" cy="45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98"/>
          <a:stretch/>
        </p:blipFill>
        <p:spPr>
          <a:xfrm rot="10800000">
            <a:off x="642412" y="3334260"/>
            <a:ext cx="787450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69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540563"/>
            <a:ext cx="7886700" cy="656403"/>
          </a:xfrm>
        </p:spPr>
        <p:txBody>
          <a:bodyPr anchor="b">
            <a:normAutofit/>
          </a:bodyPr>
          <a:lstStyle>
            <a:lvl1pPr>
              <a:defRPr sz="36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29131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118" y="6356351"/>
            <a:ext cx="5441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98"/>
          <a:stretch/>
        </p:blipFill>
        <p:spPr>
          <a:xfrm>
            <a:off x="640842" y="2201474"/>
            <a:ext cx="787450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4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 cap="all" baseline="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94454" y="987426"/>
            <a:ext cx="4629150" cy="4873625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977887"/>
            <a:ext cx="2949178" cy="38831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98"/>
          <a:stretch/>
        </p:blipFill>
        <p:spPr>
          <a:xfrm>
            <a:off x="640842" y="966561"/>
            <a:ext cx="29718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2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- Lef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5567601" y="1977887"/>
            <a:ext cx="2949178" cy="38933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idx="14" hasCustomPrompt="1"/>
          </p:nvPr>
        </p:nvSpPr>
        <p:spPr>
          <a:xfrm>
            <a:off x="636191" y="997586"/>
            <a:ext cx="4629150" cy="4873625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566171" y="987426"/>
            <a:ext cx="2949178" cy="1069974"/>
          </a:xfrm>
        </p:spPr>
        <p:txBody>
          <a:bodyPr anchor="b"/>
          <a:lstStyle>
            <a:lvl1pPr>
              <a:defRPr sz="3200" cap="all" baseline="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98"/>
          <a:stretch/>
        </p:blipFill>
        <p:spPr>
          <a:xfrm>
            <a:off x="5539726" y="966561"/>
            <a:ext cx="29718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75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with footer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76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469761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93913"/>
            <a:ext cx="7886700" cy="5122186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119" y="6356351"/>
            <a:ext cx="5441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711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79CE-63FB-4318-A9FD-6C112DCC635A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3949-8735-4FE2-8AA8-C68056B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79CE-63FB-4318-A9FD-6C112DCC635A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3949-8735-4FE2-8AA8-C68056B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2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79CE-63FB-4318-A9FD-6C112DCC635A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3949-8735-4FE2-8AA8-C68056B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79CE-63FB-4318-A9FD-6C112DCC635A}" type="datetimeFigureOut">
              <a:rPr lang="en-US" smtClean="0"/>
              <a:t>9/7/18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3949-8735-4FE2-8AA8-C68056B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2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79CE-63FB-4318-A9FD-6C112DCC635A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3949-8735-4FE2-8AA8-C68056B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79CE-63FB-4318-A9FD-6C112DCC635A}" type="datetimeFigureOut">
              <a:rPr lang="en-US" smtClean="0"/>
              <a:t>9/7/18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3949-8735-4FE2-8AA8-C68056B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79CE-63FB-4318-A9FD-6C112DCC635A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3949-8735-4FE2-8AA8-C68056B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0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79CE-63FB-4318-A9FD-6C112DCC635A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3949-8735-4FE2-8AA8-C68056B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079CE-63FB-4318-A9FD-6C112DCC635A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F3949-8735-4FE2-8AA8-C68056B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0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8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32" b="56146"/>
          <a:stretch/>
        </p:blipFill>
        <p:spPr>
          <a:xfrm>
            <a:off x="5571744" y="5289125"/>
            <a:ext cx="3572256" cy="1873675"/>
          </a:xfrm>
          <a:prstGeom prst="rect">
            <a:avLst/>
          </a:prstGeom>
        </p:spPr>
      </p:pic>
      <p:sp>
        <p:nvSpPr>
          <p:cNvPr id="11" name="Triangle 10"/>
          <p:cNvSpPr/>
          <p:nvPr userDrawn="1"/>
        </p:nvSpPr>
        <p:spPr>
          <a:xfrm>
            <a:off x="8632774" y="6676122"/>
            <a:ext cx="316326" cy="1848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6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54158"/>
            <a:ext cx="7886700" cy="51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686" y="6289212"/>
            <a:ext cx="2407901" cy="38376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8119" y="6356351"/>
            <a:ext cx="544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05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0" spc="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by Helen Yip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</a:t>
            </a:r>
            <a:r>
              <a:rPr lang="en-US" dirty="0" smtClean="0"/>
              <a:t>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12" y="610967"/>
            <a:ext cx="2535213" cy="15845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284" y="6483171"/>
            <a:ext cx="544167" cy="365125"/>
          </a:xfrm>
        </p:spPr>
        <p:txBody>
          <a:bodyPr/>
          <a:lstStyle/>
          <a:p>
            <a:fld id="{CD6F2A00-F3DD-5F4F-8B2A-0B93CE72B5BD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1240" y="305401"/>
            <a:ext cx="16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Wave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8773" y="305401"/>
            <a:ext cx="153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Wave 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21" y="2226063"/>
            <a:ext cx="2544979" cy="15906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69" y="3860787"/>
            <a:ext cx="2544979" cy="15906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41" y="5468462"/>
            <a:ext cx="2543981" cy="15899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76" y="610966"/>
            <a:ext cx="2535214" cy="15845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76" y="2226063"/>
            <a:ext cx="2544980" cy="15906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75" y="3860787"/>
            <a:ext cx="2544979" cy="15906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74" y="5481988"/>
            <a:ext cx="2535216" cy="158451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511748" y="33697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6095" y="1033890"/>
            <a:ext cx="101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794" y="2624931"/>
            <a:ext cx="101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1193" y="4215972"/>
            <a:ext cx="101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3510" y="5807119"/>
            <a:ext cx="101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35019" y="4216750"/>
            <a:ext cx="101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35019" y="2624931"/>
            <a:ext cx="101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35019" y="1033889"/>
            <a:ext cx="101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35019" y="5807119"/>
            <a:ext cx="101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5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911038" y="1066247"/>
            <a:ext cx="588580" cy="67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116950" y="2724173"/>
            <a:ext cx="588580" cy="67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192048" y="4326094"/>
            <a:ext cx="588580" cy="67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76144" y="5997159"/>
            <a:ext cx="588580" cy="67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64483" y="1066247"/>
            <a:ext cx="588580" cy="67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12253" y="2691157"/>
            <a:ext cx="588580" cy="67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945493" y="4330543"/>
            <a:ext cx="588580" cy="67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053992" y="5991785"/>
            <a:ext cx="588580" cy="67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07072" y="19447"/>
            <a:ext cx="7886700" cy="469761"/>
          </a:xfrm>
        </p:spPr>
        <p:txBody>
          <a:bodyPr>
            <a:noAutofit/>
          </a:bodyPr>
          <a:lstStyle/>
          <a:p>
            <a:r>
              <a:rPr lang="en-US" sz="2400" dirty="0" smtClean="0"/>
              <a:t>Coding activity 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368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type of wave interacts with the bottom?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AutoNum type="alphaUcPeriod"/>
            </a:pPr>
            <a:r>
              <a:rPr lang="en-US" sz="2800" dirty="0" smtClean="0"/>
              <a:t>Shallow Water Wave</a:t>
            </a:r>
          </a:p>
          <a:p>
            <a:pPr marL="457200" indent="-457200">
              <a:buAutoNum type="alphaUcPeriod"/>
            </a:pPr>
            <a:r>
              <a:rPr lang="en-US" sz="2800" dirty="0" smtClean="0"/>
              <a:t>Deep Water Wave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in the videos, one type of wave moved dirt at the bottom of the tank, the other did not interact with the dirt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2A00-F3DD-5F4F-8B2A-0B93CE72B5BD}" type="slidenum">
              <a:rPr lang="en-US" smtClean="0"/>
              <a:t>11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2670" y="2277400"/>
            <a:ext cx="4129330" cy="666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5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02849" y="1049491"/>
            <a:ext cx="3516923" cy="512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4A4A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Activity Objective: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4A4A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 the red dot onto the person’s nose.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A4A4A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4A4A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Skills learned for research project: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4A4A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Understanding the basics of R Studio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4A4A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Moving objects </a:t>
            </a:r>
            <a:r>
              <a:rPr lang="en-US" dirty="0" smtClean="0">
                <a:solidFill>
                  <a:srgbClr val="A4A4A4">
                    <a:lumMod val="75000"/>
                  </a:srgbClr>
                </a:solidFill>
                <a:latin typeface="Calibri" panose="020F0502020204030204"/>
              </a:rPr>
              <a:t>using Cartesian coordinates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4A4A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Image result for spongebo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20" y="1049491"/>
            <a:ext cx="2952323" cy="454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418288" y="1955140"/>
            <a:ext cx="836023" cy="6270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6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2849" y="1049491"/>
            <a:ext cx="3516923" cy="5122186"/>
          </a:xfrm>
        </p:spPr>
        <p:txBody>
          <a:bodyPr/>
          <a:lstStyle/>
          <a:p>
            <a:r>
              <a:rPr lang="en-US" b="1" dirty="0" smtClean="0"/>
              <a:t>Activity Objective: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different colored lines across in a Cartesian grid to create a star</a:t>
            </a:r>
          </a:p>
          <a:p>
            <a:endParaRPr lang="en-US" dirty="0" smtClean="0"/>
          </a:p>
          <a:p>
            <a:r>
              <a:rPr lang="en-US" b="1" dirty="0" smtClean="0"/>
              <a:t>Skills learned for research project: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Creating 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Changing colors of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4" y="993236"/>
            <a:ext cx="4825515" cy="51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6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2849" y="1049491"/>
            <a:ext cx="3516923" cy="5122186"/>
          </a:xfrm>
        </p:spPr>
        <p:txBody>
          <a:bodyPr/>
          <a:lstStyle/>
          <a:p>
            <a:r>
              <a:rPr lang="en-US" b="1" dirty="0" smtClean="0"/>
              <a:t>Activity Objective: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an animation of a man running across a grid</a:t>
            </a:r>
          </a:p>
          <a:p>
            <a:endParaRPr lang="en-US" dirty="0" smtClean="0"/>
          </a:p>
          <a:p>
            <a:r>
              <a:rPr lang="en-US" b="1" dirty="0" smtClean="0"/>
              <a:t>Skills learned for research project: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Learning to work with semi-automated code to speed up a repetitive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92" y="1473729"/>
            <a:ext cx="3095588" cy="257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0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2849" y="1049491"/>
            <a:ext cx="3516923" cy="5122186"/>
          </a:xfrm>
        </p:spPr>
        <p:txBody>
          <a:bodyPr/>
          <a:lstStyle/>
          <a:p>
            <a:r>
              <a:rPr lang="en-US" b="1" dirty="0" smtClean="0"/>
              <a:t>Activity Objective: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Become more proficient at moving an object through a Cartesian grid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Have fun!</a:t>
            </a:r>
          </a:p>
          <a:p>
            <a:endParaRPr lang="en-US" b="1" dirty="0" smtClean="0"/>
          </a:p>
          <a:p>
            <a:r>
              <a:rPr lang="en-US" b="1" dirty="0" smtClean="0"/>
              <a:t>Skills learned for research project: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Develop proficiency with Cartesian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722" t="39037" r="62382" b="8184"/>
          <a:stretch/>
        </p:blipFill>
        <p:spPr>
          <a:xfrm>
            <a:off x="203200" y="1221435"/>
            <a:ext cx="4814224" cy="477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5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Day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2849" y="1049491"/>
            <a:ext cx="3516923" cy="5122186"/>
          </a:xfrm>
        </p:spPr>
        <p:txBody>
          <a:bodyPr/>
          <a:lstStyle/>
          <a:p>
            <a:r>
              <a:rPr lang="en-US" b="1" dirty="0" smtClean="0"/>
              <a:t>Activity Objective: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lines that differ in color and orientation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Skills learned for research project: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Better understand how to read and manipulate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Practice being precise when inputting values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882" t="6612" r="60279" b="10156"/>
          <a:stretch/>
        </p:blipFill>
        <p:spPr>
          <a:xfrm>
            <a:off x="370231" y="1232453"/>
            <a:ext cx="4728822" cy="49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7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Day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5363" y="1049491"/>
            <a:ext cx="3516923" cy="5122186"/>
          </a:xfrm>
        </p:spPr>
        <p:txBody>
          <a:bodyPr/>
          <a:lstStyle/>
          <a:p>
            <a:r>
              <a:rPr lang="en-US" b="1" dirty="0" smtClean="0"/>
              <a:t>Activity Objective: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your own maze by applying the skills previously learned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Skills learned for research project: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Combine multiple skills gained over a variety of activities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ma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8" y="1881031"/>
            <a:ext cx="5103741" cy="292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10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Coding Activity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25359" y="1100333"/>
            <a:ext cx="7788484" cy="4909346"/>
            <a:chOff x="461664" y="1069775"/>
            <a:chExt cx="8211981" cy="5131000"/>
          </a:xfrm>
        </p:grpSpPr>
        <p:pic>
          <p:nvPicPr>
            <p:cNvPr id="8" name="Content Placeholder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044" y="1069775"/>
              <a:ext cx="8209601" cy="5131000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2771775" y="1069775"/>
              <a:ext cx="0" cy="513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681663" y="1069775"/>
              <a:ext cx="0" cy="513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5112" y="3530062"/>
              <a:ext cx="820853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8" idx="3"/>
            </p:cNvCxnSpPr>
            <p:nvPr/>
          </p:nvCxnSpPr>
          <p:spPr>
            <a:xfrm flipV="1">
              <a:off x="461664" y="3635275"/>
              <a:ext cx="8211981" cy="12945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65112" y="5979121"/>
              <a:ext cx="820509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6200000">
              <a:off x="2169751" y="2063890"/>
              <a:ext cx="834716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10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Crest 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10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5079639" y="2078606"/>
              <a:ext cx="834716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10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Crest 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10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26218" y="3160730"/>
              <a:ext cx="13624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10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 of crests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10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27662" y="3660577"/>
              <a:ext cx="1250663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10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Water level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10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40019" y="5597432"/>
              <a:ext cx="1594988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10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Bottom of tank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10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>
          <a:xfrm>
            <a:off x="5747657" y="1100333"/>
            <a:ext cx="3401514" cy="512218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4A4A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Activity Objective: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4A4A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Align rulers so that they label different parts of a wave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A4A4A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4A4A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Skills learned for research project: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4A4A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how to obtain wave measurements,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A4A4A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including water depth, wavelength and amplitude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A4A4A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640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Coding activity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F2A00-F3DD-5F4F-8B2A-0B93CE72B5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2A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62A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3"/>
          <a:srcRect t="8792" b="8239"/>
          <a:stretch/>
        </p:blipFill>
        <p:spPr>
          <a:xfrm>
            <a:off x="1348739" y="1080683"/>
            <a:ext cx="2632363" cy="1766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4059" t="32187" r="52177" b="22345"/>
          <a:stretch/>
        </p:blipFill>
        <p:spPr>
          <a:xfrm>
            <a:off x="1359877" y="2722963"/>
            <a:ext cx="2621225" cy="19409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3833" t="33594" r="51979" b="23793"/>
          <a:stretch/>
        </p:blipFill>
        <p:spPr>
          <a:xfrm>
            <a:off x="1348739" y="4569530"/>
            <a:ext cx="2632363" cy="1794793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913267" y="1069096"/>
            <a:ext cx="3401514" cy="495451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4A4A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Activity Objectives: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4A4A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Modify wave parameters to see their effects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4A4A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Use R to perform calculations and generate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A4A4A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plots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A4A4A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4A4A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Skills learned for research project: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4A4A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 intuition for a wave equation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A4A4A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using 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A4A4A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th Footer - no line">
  <a:themeElements>
    <a:clrScheme name="Ocean Discovery Theme Colors Final">
      <a:dk1>
        <a:srgbClr val="0062A9"/>
      </a:dk1>
      <a:lt1>
        <a:srgbClr val="FFFFFF"/>
      </a:lt1>
      <a:dk2>
        <a:srgbClr val="251150"/>
      </a:dk2>
      <a:lt2>
        <a:srgbClr val="FFFFFF"/>
      </a:lt2>
      <a:accent1>
        <a:srgbClr val="1B75BC"/>
      </a:accent1>
      <a:accent2>
        <a:srgbClr val="27AAE1"/>
      </a:accent2>
      <a:accent3>
        <a:srgbClr val="009192"/>
      </a:accent3>
      <a:accent4>
        <a:srgbClr val="FFC000"/>
      </a:accent4>
      <a:accent5>
        <a:srgbClr val="F7941D"/>
      </a:accent5>
      <a:accent6>
        <a:srgbClr val="A4A4A4"/>
      </a:accent6>
      <a:hlink>
        <a:srgbClr val="1A74BC"/>
      </a:hlink>
      <a:folHlink>
        <a:srgbClr val="00919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360</Words>
  <Application>Microsoft Macintosh PowerPoint</Application>
  <PresentationFormat>On-screen Show (4:3)</PresentationFormat>
  <Paragraphs>95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With Footer - no line</vt:lpstr>
      <vt:lpstr>support material</vt:lpstr>
      <vt:lpstr>Day 1</vt:lpstr>
      <vt:lpstr>Day 2</vt:lpstr>
      <vt:lpstr>Day 3</vt:lpstr>
      <vt:lpstr>Day 4</vt:lpstr>
      <vt:lpstr>Day 5</vt:lpstr>
      <vt:lpstr>Day 6</vt:lpstr>
      <vt:lpstr>Coding Activity 7</vt:lpstr>
      <vt:lpstr>Coding activity 8</vt:lpstr>
      <vt:lpstr>Coding activity 9</vt:lpstr>
      <vt:lpstr>Activity 10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Helen Yip</dc:creator>
  <cp:lastModifiedBy>Jessica Garwood</cp:lastModifiedBy>
  <cp:revision>25</cp:revision>
  <dcterms:created xsi:type="dcterms:W3CDTF">2018-08-22T18:49:08Z</dcterms:created>
  <dcterms:modified xsi:type="dcterms:W3CDTF">2018-09-07T18:32:48Z</dcterms:modified>
</cp:coreProperties>
</file>