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9B40-ED88-42B2-9125-89FB1E4B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99BB-AF74-4942-80E4-BE31A4D09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A8C-8AFB-4D84-BA38-A81804D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5078-FB65-47A2-96AD-B571AB61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88E9-E23A-4118-9DD5-A6ED7314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624-D189-48CD-81F5-E1B40B0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9C5FF-235B-4016-A0A8-7668863D8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777C-13E8-497B-A3F9-99866D0B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E526-7736-4A17-B623-EC301B81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9578-17B1-4D3B-BC13-8C36768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33D36-D559-46FD-81B6-15F70BAC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62EDB-FE38-43B2-BFD1-4EEE999C0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BC64-E7E9-40E9-BDF2-0A98DF86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27E3-4EB0-4F9F-804D-C25EBEE7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7D6F-4CCC-4D8A-94A8-EC269C38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24B2-4618-4314-9A00-987E9BAE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B23A-B621-47B1-9446-5052071C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976D-F107-4A17-8E70-8D4001E1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58CF-CF80-4FEE-A41C-47118F98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C6CF-C69F-48F3-875B-90CF9973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4976-C4CA-4362-B4EF-4D08AC1A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CFD74-592A-4067-A8B6-F579834E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7893-AB6D-4C79-980E-66FD2E99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937F-56B0-4EFF-BBDE-A83F8DDF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DDE6-F38D-4B41-AE69-33FA4F2E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33A0-C1C9-4DD7-9FDD-94CA5BF5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C9FC-E5CF-4DB4-B575-83D246DCA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CB1F5-DE55-41EC-A212-C83A2038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29B0-CA49-488D-B1E2-48C8A2F2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F58E-22C1-46C8-9FF2-18A711A8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100A-9E5F-4DB8-B3DF-348960DC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FE1-2EE7-4840-8BE0-9B128676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3DA2-AFD6-49F7-A54B-5520B0DA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7466-F059-4D7F-A80C-417CB85F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5840-5F94-4C2A-B020-B09EE7F3C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C42B7-ED98-43C0-904D-09C9EA85E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7151B-1112-4F4A-BA8D-56F6344D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9BAD3-9819-4416-B826-34979C63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2D2D1-2E39-4663-B526-D477321F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3961-D68A-40A9-A3F1-CE0DE2AE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8B9BB-D451-4E73-A805-EC3BDDD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85117-4C6E-4958-B2A7-C41084E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0C26A-4F72-4FC9-B0F2-DAB77863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2BB08-B5FA-479B-9A85-57C1FF70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434C-675C-4FDC-83E5-941A18F0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82B4B-BE9A-4357-9D03-9796623C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C11E-40A0-4A1F-8019-ECA97744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B04F-E345-47E9-95EA-B7B921EB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9C3C-F40C-4E64-9F2E-425403F8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F687-5430-4A94-BF72-FEEE89C0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1B4A-CC00-4C65-8FDB-EACDF33C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F1E8-8671-45F7-A72D-D12C8142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DDC8-5364-48E3-8495-6CC58A76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1515-15AD-46FD-A569-60D6F3673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5458B-ED01-4121-8748-2166F588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6DD1-B673-429A-A232-A5DE5CF7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1903-0DE3-4A92-91FA-93635AD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58E6-4A14-4E4A-9932-2E1F4E48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8797C-A267-4D60-9197-CB5C0D6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CF34-C3F9-41B4-82F3-D145C3B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A5AC-1324-4954-9AFE-498FBFF9E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7498-4EFD-497D-8117-8496BAC1B6C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E8AE-DCBD-4575-8600-F5E490F5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0220-14DC-4126-9CFF-871CDDAC9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4B05-BAD3-4357-A2EC-40E8EA47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0E2D-5835-44D3-BA5E-98FC6C583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Dog Salon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24E3-1553-4330-8DF7-1B37E25A9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ERD, EERD, RS</a:t>
            </a:r>
          </a:p>
        </p:txBody>
      </p:sp>
    </p:spTree>
    <p:extLst>
      <p:ext uri="{BB962C8B-B14F-4D97-AF65-F5344CB8AC3E}">
        <p14:creationId xmlns:p14="http://schemas.microsoft.com/office/powerpoint/2010/main" val="33818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E968EA-53F2-4C51-BFBD-25BD7001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87" y="176266"/>
            <a:ext cx="8780626" cy="6505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909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66CC95-13FF-47A9-B88A-F0DE7227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8" y="156303"/>
            <a:ext cx="9310255" cy="65977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F5C02A8-C2CA-470B-884D-EECB6468AE4B}"/>
              </a:ext>
            </a:extLst>
          </p:cNvPr>
          <p:cNvSpPr/>
          <p:nvPr/>
        </p:nvSpPr>
        <p:spPr>
          <a:xfrm>
            <a:off x="3084947" y="2318327"/>
            <a:ext cx="1893454" cy="172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6A3FD-0B0B-4BBB-94EF-9AC30A3E0B92}"/>
              </a:ext>
            </a:extLst>
          </p:cNvPr>
          <p:cNvSpPr/>
          <p:nvPr/>
        </p:nvSpPr>
        <p:spPr>
          <a:xfrm>
            <a:off x="9162472" y="3934691"/>
            <a:ext cx="1653309" cy="16348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D45C03-EC07-4F81-B3E1-D55F7927E858}"/>
              </a:ext>
            </a:extLst>
          </p:cNvPr>
          <p:cNvSpPr/>
          <p:nvPr/>
        </p:nvSpPr>
        <p:spPr>
          <a:xfrm>
            <a:off x="7019636" y="2318327"/>
            <a:ext cx="1976581" cy="18103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0D74E-3E7C-47FD-999F-558F45A7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331636"/>
            <a:ext cx="4847174" cy="47391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E22398-8082-49EB-9EA2-70FD1C302DDA}"/>
              </a:ext>
            </a:extLst>
          </p:cNvPr>
          <p:cNvSpPr/>
          <p:nvPr/>
        </p:nvSpPr>
        <p:spPr>
          <a:xfrm>
            <a:off x="7545150" y="1348508"/>
            <a:ext cx="1182255" cy="53571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8D82CF-EB5D-4486-B5E7-AD3D046892A2}"/>
              </a:ext>
            </a:extLst>
          </p:cNvPr>
          <p:cNvSpPr/>
          <p:nvPr/>
        </p:nvSpPr>
        <p:spPr>
          <a:xfrm>
            <a:off x="7379853" y="3378200"/>
            <a:ext cx="3320473" cy="67425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0E0FB-20A3-46CF-B47F-7B5F5217DC98}"/>
              </a:ext>
            </a:extLst>
          </p:cNvPr>
          <p:cNvSpPr/>
          <p:nvPr/>
        </p:nvSpPr>
        <p:spPr>
          <a:xfrm>
            <a:off x="6807200" y="331636"/>
            <a:ext cx="2087417" cy="101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DF6D7B-B659-4F5E-A08C-BA21E27D1D71}"/>
              </a:ext>
            </a:extLst>
          </p:cNvPr>
          <p:cNvCxnSpPr/>
          <p:nvPr/>
        </p:nvCxnSpPr>
        <p:spPr>
          <a:xfrm flipH="1">
            <a:off x="6382327" y="1745673"/>
            <a:ext cx="11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91912F-4BBC-43C1-BB71-E301B73A097F}"/>
              </a:ext>
            </a:extLst>
          </p:cNvPr>
          <p:cNvSpPr txBox="1"/>
          <p:nvPr/>
        </p:nvSpPr>
        <p:spPr>
          <a:xfrm>
            <a:off x="3094183" y="3008285"/>
            <a:ext cx="2438400" cy="338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highlight>
                  <a:srgbClr val="FFFF00"/>
                </a:highlight>
              </a:rPr>
              <a:t>Multivalued attribute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01648-9C02-41D3-A24E-183E43A1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2" y="331893"/>
            <a:ext cx="5955722" cy="54861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FFE1-86CC-4C5E-A8C1-1276B3ACBD22}"/>
              </a:ext>
            </a:extLst>
          </p:cNvPr>
          <p:cNvSpPr/>
          <p:nvPr/>
        </p:nvSpPr>
        <p:spPr>
          <a:xfrm>
            <a:off x="2927927" y="4562764"/>
            <a:ext cx="1782618" cy="406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586E9A-E1FC-4325-9468-D3E03915B91E}"/>
              </a:ext>
            </a:extLst>
          </p:cNvPr>
          <p:cNvSpPr/>
          <p:nvPr/>
        </p:nvSpPr>
        <p:spPr>
          <a:xfrm>
            <a:off x="1681018" y="2927927"/>
            <a:ext cx="1200729" cy="4188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FD02D2-48C3-42D1-BE52-08233E73E859}"/>
              </a:ext>
            </a:extLst>
          </p:cNvPr>
          <p:cNvCxnSpPr>
            <a:cxnSpLocks/>
          </p:cNvCxnSpPr>
          <p:nvPr/>
        </p:nvCxnSpPr>
        <p:spPr>
          <a:xfrm>
            <a:off x="6382327" y="1745673"/>
            <a:ext cx="0" cy="244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BFE4C7-7FF7-4CC7-984E-C0634B7F09A6}"/>
              </a:ext>
            </a:extLst>
          </p:cNvPr>
          <p:cNvCxnSpPr>
            <a:cxnSpLocks/>
          </p:cNvCxnSpPr>
          <p:nvPr/>
        </p:nvCxnSpPr>
        <p:spPr>
          <a:xfrm flipH="1">
            <a:off x="2142837" y="4193308"/>
            <a:ext cx="42394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8E5758-2B74-4308-8494-E34F130D06A3}"/>
              </a:ext>
            </a:extLst>
          </p:cNvPr>
          <p:cNvCxnSpPr/>
          <p:nvPr/>
        </p:nvCxnSpPr>
        <p:spPr>
          <a:xfrm flipV="1">
            <a:off x="2142837" y="4052455"/>
            <a:ext cx="0" cy="14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03FBEC-E709-4D72-A74F-1578134FB414}"/>
              </a:ext>
            </a:extLst>
          </p:cNvPr>
          <p:cNvSpPr txBox="1"/>
          <p:nvPr/>
        </p:nvSpPr>
        <p:spPr>
          <a:xfrm>
            <a:off x="9040089" y="563526"/>
            <a:ext cx="275975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/>
              <a:t>associate entities as tables</a:t>
            </a:r>
          </a:p>
        </p:txBody>
      </p:sp>
    </p:spTree>
    <p:extLst>
      <p:ext uri="{BB962C8B-B14F-4D97-AF65-F5344CB8AC3E}">
        <p14:creationId xmlns:p14="http://schemas.microsoft.com/office/powerpoint/2010/main" val="302262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Dog Salon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Salon</dc:title>
  <dc:creator>Harvey</dc:creator>
  <cp:lastModifiedBy>Harvey</cp:lastModifiedBy>
  <cp:revision>5</cp:revision>
  <dcterms:created xsi:type="dcterms:W3CDTF">2020-03-28T13:19:50Z</dcterms:created>
  <dcterms:modified xsi:type="dcterms:W3CDTF">2020-05-13T19:57:43Z</dcterms:modified>
</cp:coreProperties>
</file>