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4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358A-5438-4598-819B-78389F626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E4E67-58D7-47DA-94A0-7C3340E8B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DC9CD-A68F-43AB-B64E-0A77CBF2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6C1C-B0C6-4198-9FBB-2DDF625D8D2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42F72-F611-4C98-9A29-805E91929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D2599-87E5-4C35-9037-15130AAB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7F21-A1D2-4143-BCD5-D5C974F8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2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1F7D-ECDB-4B74-8B23-40A99037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4AF0B-F736-4CA3-B2B6-4306C2DD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1C46-5DD0-4408-A44F-92BE9067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6C1C-B0C6-4198-9FBB-2DDF625D8D2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FC33D-E561-4F36-8A2A-8BEABA8C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B923-401A-4C66-B50E-2C93726C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7F21-A1D2-4143-BCD5-D5C974F8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17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B162C-6563-4647-9039-8D83A1177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A7662-4EFA-4BAC-B3C2-231AE2E37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BA81-CFCF-4B56-B535-B2385DBE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6C1C-B0C6-4198-9FBB-2DDF625D8D2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FAB65-15EB-4AC5-9A65-022893FE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FC891-3936-4F32-BBF9-9797BE9F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7F21-A1D2-4143-BCD5-D5C974F8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4D3B3-65ED-43AB-B432-E1B3A095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9909-6DDD-4735-BDDD-55304227B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80E17-9791-4290-90AB-46F2EBD3C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6C1C-B0C6-4198-9FBB-2DDF625D8D2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02AD-B954-4BF6-AEDD-BCF8A17B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D2B7A-6653-468D-B4F1-AB698187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7F21-A1D2-4143-BCD5-D5C974F8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797E-3DE4-4D6B-8270-C217E1DA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3CB5B-3EA3-4007-A7F1-7900DF1CA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E110-7B41-410D-9DFF-4BCC32CB2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6C1C-B0C6-4198-9FBB-2DDF625D8D2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6B7A4-B1C8-4752-8BCB-4409765D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C1BB3-12CF-4951-87DB-A26C5CFA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7F21-A1D2-4143-BCD5-D5C974F8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6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622B-9A3F-426E-B17C-9AF2B67E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1A81-0038-4E61-9B5A-E32ADB8D3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0C746-DA04-4976-9CA8-34927090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88CA3-7462-446E-8BEF-A6545AED5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6C1C-B0C6-4198-9FBB-2DDF625D8D2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98234-78B8-495E-8C68-48EF250B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B3DF8-A7FF-44EB-978A-6921993C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7F21-A1D2-4143-BCD5-D5C974F8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3E1D-0742-496F-A616-D5DC5BDF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EBB87-D16F-4000-A09F-A35706312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83B9E-BE9B-421D-8D38-C88908357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40887-A9C2-46F0-A5F5-5AD3B8F68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ED8FD-44BE-400A-B5C8-AF7A55C5FE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3E165B-B905-4500-9583-65CCFE6F0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6C1C-B0C6-4198-9FBB-2DDF625D8D2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E01C9-CDC7-4747-9C40-B271096E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963A9-F01B-4AF1-9BFF-B0738EF6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7F21-A1D2-4143-BCD5-D5C974F8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2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3062-EC11-44C8-A7C3-7DEEA98C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69DE8-4DB7-4092-8F32-21676D81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6C1C-B0C6-4198-9FBB-2DDF625D8D2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2794E-E034-48E1-84C0-FD6AE9DE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D4B91-88E1-444C-86B0-5A487837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7F21-A1D2-4143-BCD5-D5C974F8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5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3ABAA0-424C-429E-90B1-66296D0A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6C1C-B0C6-4198-9FBB-2DDF625D8D2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40928-1CE9-4966-82DC-338AB620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AD73-DCCC-4E37-AEB5-C872177B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7F21-A1D2-4143-BCD5-D5C974F8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49FE-EFC6-40C2-B281-CB2BC6ED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FDAB-D7F7-409C-897C-6B03E992F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FE2CB-FC19-451B-8FFE-BE660DA40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ACBF8-8A39-4FB1-8216-D93089D00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6C1C-B0C6-4198-9FBB-2DDF625D8D2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7B52D-B2B2-49BE-AC2C-165934B2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736E2-CADC-4130-A991-5341AA92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7F21-A1D2-4143-BCD5-D5C974F8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1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F479-30A4-46B4-9BDC-CFD86550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C2F4F3-1B0E-4E2E-884B-46BD342DD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2ABC1-7FED-41BB-8973-B881C4DDA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525E8-55BE-48D5-980A-B9949695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F6C1C-B0C6-4198-9FBB-2DDF625D8D2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3D073-52CA-4C36-A680-201313EA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4BB85-D8E0-4321-869B-832C9A40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D7F21-A1D2-4143-BCD5-D5C974F8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1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3B83E-16CB-4F26-B50D-4EB94A21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72078-4E37-4F67-A8B3-6E9387F31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AD9F-622D-4CE6-BFED-5B38BA5F1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F6C1C-B0C6-4198-9FBB-2DDF625D8D21}" type="datetimeFigureOut">
              <a:rPr lang="en-US" smtClean="0"/>
              <a:t>5/16/2020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607E-39E4-4B88-87B9-FE68EBB00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E586D-C730-489B-9E62-35CD01ECD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D7F21-A1D2-4143-BCD5-D5C974F8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6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F17D-801B-4B36-8892-F419A6204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CC383-B833-497D-A240-2FB521060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Queries and Reporting</a:t>
            </a:r>
          </a:p>
        </p:txBody>
      </p:sp>
    </p:spTree>
    <p:extLst>
      <p:ext uri="{BB962C8B-B14F-4D97-AF65-F5344CB8AC3E}">
        <p14:creationId xmlns:p14="http://schemas.microsoft.com/office/powerpoint/2010/main" val="143378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C830-AC87-499F-B931-1764D4D2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312"/>
          </a:xfrm>
        </p:spPr>
        <p:txBody>
          <a:bodyPr/>
          <a:lstStyle/>
          <a:p>
            <a:pPr algn="ctr"/>
            <a:r>
              <a:rPr lang="en-US"/>
              <a:t>Views, SPROCs,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19956-35E6-4C3D-AF65-91A7EE39D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460" y="1244009"/>
            <a:ext cx="11717079" cy="551829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1. Patients admitted to hospital in past month, their admitting physician, bed assigned and ward, sorted by most recent. </a:t>
            </a:r>
          </a:p>
          <a:p>
            <a:r>
              <a:rPr lang="en-US"/>
              <a:t>2. Physician total admits for the past year, sorted by month. </a:t>
            </a:r>
          </a:p>
          <a:p>
            <a:r>
              <a:rPr lang="en-US"/>
              <a:t>3. Patient longest, shortest and average length of stay, sorted by average.</a:t>
            </a:r>
          </a:p>
          <a:p>
            <a:r>
              <a:rPr lang="en-US"/>
              <a:t>4. Total list of treatments administered to a patient and physician for each treatment, sorted by date of treatment.</a:t>
            </a:r>
          </a:p>
          <a:p>
            <a:r>
              <a:rPr lang="en-US"/>
              <a:t>5. Patient discharge report: Admit date, discharge date, total treatments and items, total charges.</a:t>
            </a:r>
          </a:p>
          <a:p>
            <a:r>
              <a:rPr lang="en-US"/>
              <a:t>6. Patient itemized bill: List of treatments and items, by charge and sorted by date. </a:t>
            </a:r>
          </a:p>
          <a:p>
            <a:r>
              <a:rPr lang="en-US"/>
              <a:t>7. Total number of patients admitted in the past year, youngest, oldest and average age calculated from DOB. </a:t>
            </a:r>
          </a:p>
          <a:p>
            <a:r>
              <a:rPr lang="en-US"/>
              <a:t>8. List of all nurse events with nurse name for a patient. </a:t>
            </a:r>
          </a:p>
          <a:p>
            <a:r>
              <a:rPr lang="en-US"/>
              <a:t>9. Find missing values of all beds with and without patients, and all patients with and without beds.   </a:t>
            </a:r>
          </a:p>
          <a:p>
            <a:r>
              <a:rPr lang="en-US"/>
              <a:t>10. Find all nurses that have seen a patient and all nurses that have not seen a patient. </a:t>
            </a:r>
          </a:p>
          <a:p>
            <a:r>
              <a:rPr lang="en-US"/>
              <a:t>11. Find missing values of all nurses not seen a patient and all patients not seen by a nurse. </a:t>
            </a:r>
          </a:p>
        </p:txBody>
      </p:sp>
    </p:spTree>
    <p:extLst>
      <p:ext uri="{BB962C8B-B14F-4D97-AF65-F5344CB8AC3E}">
        <p14:creationId xmlns:p14="http://schemas.microsoft.com/office/powerpoint/2010/main" val="4060610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Hospital</vt:lpstr>
      <vt:lpstr>Views, SPROCs, Reports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</dc:title>
  <dc:creator>Hyman, Harvey</dc:creator>
  <cp:lastModifiedBy>Harvey</cp:lastModifiedBy>
  <cp:revision>5</cp:revision>
  <dcterms:created xsi:type="dcterms:W3CDTF">2019-12-27T16:23:46Z</dcterms:created>
  <dcterms:modified xsi:type="dcterms:W3CDTF">2020-05-16T12:56:50Z</dcterms:modified>
</cp:coreProperties>
</file>