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2B4-3DB5-4BFE-899A-6E2E9598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3E50F-0D58-48D0-801F-211D0EB9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7D7D-FB94-4A3B-915A-F0A10A15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35BB-315B-4BAF-BCED-0E8FE8CD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8160-A55E-48F0-864B-DC16BFA0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3EE9-04EE-41AE-A072-166E4CEA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4B36-87BE-41CF-8328-72454A1F0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A64E-1CFA-402C-810A-43712F6B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E738-6F39-4864-BD14-04A85C2B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5A70-1719-46BC-8B71-8F484CB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AE535-2DBD-4FE6-9141-78B2D8A0D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FE15D-8173-4B90-ABAE-40F0B675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FA22-C400-4EEC-8035-9F74A835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AE01-2D19-4D16-BCBC-B720A126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EF3E-19BB-4045-AA93-2038DB2E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A1EB-FC8A-40E2-94E9-CA08E3FC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B6C6-FE17-4B82-B9D8-CA12C717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AFA0-5F5E-49E1-89D2-70D362D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63F2-D687-42C8-B8FD-81BE8CD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CE32-3D02-463F-A14E-C6699B81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4CC8-5CDA-4534-9E19-0C10B72D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EE80-2478-4C8F-A35B-3574BF35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4848-7331-4153-A3BF-92743F00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BD2D-03B4-4DD2-AA64-07C04E99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C88F-86BF-41BF-B7D5-8F6F720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7201-F0C4-4F28-B8CE-2787B4B3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5E7C-846C-4BC0-8274-C7DE1C7FC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40F92-15CB-479F-89B0-7DFCD778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7D03-DC15-4D16-8B68-54B6441C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08F35-E0FF-4C7D-8DF6-73289B34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5BA-5B0A-4D25-8915-8F87B94B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135B-B501-4288-9156-60CAAA69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80F08-3A5C-4628-9EF2-3B4FB325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875A8-5EE0-454A-BBE6-66288AF3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BC07B-DAAD-444D-9990-83C564D8C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1B645-B594-461D-8B4C-CECFE352F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BE440-A1C1-4AF3-9A69-485380E4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55259-D414-4CA2-B4F9-BC00E31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955FF-5A05-4F7E-996D-F1188EA7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6D26-C939-46EB-B694-728A01D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E18FB-9C2D-4387-BDCE-BF746242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06053-767B-4729-8927-0F3E46D9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564C-6482-4574-A9B1-B6D6F455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AA699-8583-4A47-96A5-D9200A39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CBFEF-EE87-49B4-B7F5-578F24B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594DC-DBED-4D5A-A150-7504D963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7E5D-C8F3-4BC8-9289-B17A0FAC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9C83-0E5A-480B-9E2E-F26879FA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589E-BE12-4589-927B-A355F2EB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A30E-07CB-402F-A0E9-D42AC46B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06571-AB34-4B3B-83BE-D4007DBC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BA7E-7B59-49A1-ADED-97124623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A894-D9AC-41D8-9998-B2FD3B23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C50E2-A7CA-450E-814D-8214CAA04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03CBE-AB9E-4108-8C2B-CAA8E4BA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3F23C-ECAF-40EB-BB01-FDEB984E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36B7-1EDA-408F-AB82-C09B8372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36EB-7F6F-4039-8A51-B4B2FA98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862D2-AA6B-4619-879A-B91C223D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6F08-D651-439C-B583-1D1F71FA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A73B-C2FD-410B-974B-511455FBE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FC06-60B1-482D-9A94-C74758CC6D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63577-FEC3-4FAF-82A4-0CD817A1E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D224-FA83-425D-8DC0-33C283C13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D9E9-B390-441B-A592-FD634D6F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8F4-4BD2-489A-947A-9EB9513C6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CPK Notation in SSMS</a:t>
            </a:r>
          </a:p>
        </p:txBody>
      </p:sp>
    </p:spTree>
    <p:extLst>
      <p:ext uri="{BB962C8B-B14F-4D97-AF65-F5344CB8AC3E}">
        <p14:creationId xmlns:p14="http://schemas.microsoft.com/office/powerpoint/2010/main" val="373245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41E-B8E1-4991-807C-1BE020A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D3E4-1B78-4148-B241-C8C1A4CA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D3086-3406-4B40-BB80-C89BAC62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0F253-6691-4CCD-94BC-FF3EDD4396AF}"/>
              </a:ext>
            </a:extLst>
          </p:cNvPr>
          <p:cNvSpPr txBox="1"/>
          <p:nvPr/>
        </p:nvSpPr>
        <p:spPr>
          <a:xfrm>
            <a:off x="5799909" y="2690949"/>
            <a:ext cx="31786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And, Bob is your uncle!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F37E3F2-C643-48D8-8066-C2D417923B0B}"/>
              </a:ext>
            </a:extLst>
          </p:cNvPr>
          <p:cNvSpPr/>
          <p:nvPr/>
        </p:nvSpPr>
        <p:spPr>
          <a:xfrm>
            <a:off x="722811" y="4302034"/>
            <a:ext cx="592183" cy="3657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60D4-FC7E-4CAD-8AD3-C11C502C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93F8-B57F-40FE-B646-DAE0B214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95FFE-5497-4FD3-8AD6-46CBC52E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7141632-54C2-4FC1-B2B7-C10B81716130}"/>
              </a:ext>
            </a:extLst>
          </p:cNvPr>
          <p:cNvSpPr/>
          <p:nvPr/>
        </p:nvSpPr>
        <p:spPr>
          <a:xfrm>
            <a:off x="731520" y="4328160"/>
            <a:ext cx="574766" cy="2873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E691C-A468-4D8A-8614-F2D5DC100523}"/>
              </a:ext>
            </a:extLst>
          </p:cNvPr>
          <p:cNvSpPr txBox="1"/>
          <p:nvPr/>
        </p:nvSpPr>
        <p:spPr>
          <a:xfrm>
            <a:off x="2795450" y="4162697"/>
            <a:ext cx="330054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PK is really a CPK made up of FK </a:t>
            </a:r>
            <a:r>
              <a:rPr lang="en-US" dirty="0" err="1"/>
              <a:t>NurseID</a:t>
            </a:r>
            <a:r>
              <a:rPr lang="en-US" dirty="0"/>
              <a:t> and FK </a:t>
            </a:r>
            <a:r>
              <a:rPr lang="en-US" dirty="0" err="1"/>
              <a:t>WardID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C32A-DAC0-4AE1-9034-A5C4023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DD1F-4ED1-4C6E-95CE-F572EA3D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1BF8D-FE8F-4596-8105-853A7A9D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66E0-ED88-41BB-8943-C275E0C7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D979-5E84-42F9-A55D-2A63C395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BC90C-7BDA-4417-A4B8-C5A591AD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707A-34ED-4FB8-AFBF-928E43F8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0853-7C5D-4261-8AA3-4C8C44EE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8CCEE-4CDA-419A-B766-F5E92F09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68EE10A-F966-4BFC-AB3B-B11BDA5359D1}"/>
              </a:ext>
            </a:extLst>
          </p:cNvPr>
          <p:cNvSpPr/>
          <p:nvPr/>
        </p:nvSpPr>
        <p:spPr>
          <a:xfrm rot="12597522">
            <a:off x="8438605" y="3150325"/>
            <a:ext cx="296092" cy="61830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F3B9-7DC2-4A04-AED3-DE612946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39CC-3734-4F3E-8F7F-ED9F16D6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7B1AD-57CA-40F5-A22B-C009FA4A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F6443A-8216-4867-9D47-AF2D92AA6D22}"/>
              </a:ext>
            </a:extLst>
          </p:cNvPr>
          <p:cNvSpPr txBox="1"/>
          <p:nvPr/>
        </p:nvSpPr>
        <p:spPr>
          <a:xfrm>
            <a:off x="4362994" y="3429000"/>
            <a:ext cx="228164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These are the columns that make up this key</a:t>
            </a:r>
          </a:p>
        </p:txBody>
      </p:sp>
    </p:spTree>
    <p:extLst>
      <p:ext uri="{BB962C8B-B14F-4D97-AF65-F5344CB8AC3E}">
        <p14:creationId xmlns:p14="http://schemas.microsoft.com/office/powerpoint/2010/main" val="148303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D87B-68B9-4196-A7B8-71578C55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378C-8B6B-48A4-B1CB-2BE22D4C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0DA4B-339B-44C5-9EFC-BDAEF74F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B5E8CCF-DB7C-4AA7-BA21-C44850A98CD4}"/>
              </a:ext>
            </a:extLst>
          </p:cNvPr>
          <p:cNvSpPr/>
          <p:nvPr/>
        </p:nvSpPr>
        <p:spPr>
          <a:xfrm rot="10050620">
            <a:off x="6766560" y="3997234"/>
            <a:ext cx="400594" cy="54864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B81BC-AC59-46DD-951E-5BA226AEB782}"/>
              </a:ext>
            </a:extLst>
          </p:cNvPr>
          <p:cNvSpPr txBox="1"/>
          <p:nvPr/>
        </p:nvSpPr>
        <p:spPr>
          <a:xfrm>
            <a:off x="7365304" y="4183693"/>
            <a:ext cx="3657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just manual type the change</a:t>
            </a:r>
          </a:p>
        </p:txBody>
      </p:sp>
    </p:spTree>
    <p:extLst>
      <p:ext uri="{BB962C8B-B14F-4D97-AF65-F5344CB8AC3E}">
        <p14:creationId xmlns:p14="http://schemas.microsoft.com/office/powerpoint/2010/main" val="245844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6CDF-D49D-451A-829C-A297BD20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B633-A534-494C-BD2F-4B10A5BF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7F29C-7D84-4611-80FE-5D52FA55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151F125-8E6A-453B-ADD4-17AFF212440B}"/>
              </a:ext>
            </a:extLst>
          </p:cNvPr>
          <p:cNvSpPr/>
          <p:nvPr/>
        </p:nvSpPr>
        <p:spPr>
          <a:xfrm rot="13684497">
            <a:off x="1173479" y="649082"/>
            <a:ext cx="531223" cy="75764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C485-D2EE-4B03-A5BE-ED75932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1F-3682-4A17-A825-3BCAA644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D8845-4B4D-4CC0-BB00-9D08950C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4816236-7A46-40B9-A6D3-8304ADF09EE7}"/>
              </a:ext>
            </a:extLst>
          </p:cNvPr>
          <p:cNvSpPr/>
          <p:nvPr/>
        </p:nvSpPr>
        <p:spPr>
          <a:xfrm rot="2943490">
            <a:off x="3645074" y="5920332"/>
            <a:ext cx="538620" cy="66387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CPK Notation in SSMS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CPK Notation in SSMS</dc:title>
  <dc:creator>Hyman, Harvey</dc:creator>
  <cp:lastModifiedBy>Hyman, Harvey</cp:lastModifiedBy>
  <cp:revision>3</cp:revision>
  <dcterms:created xsi:type="dcterms:W3CDTF">2018-10-21T23:25:39Z</dcterms:created>
  <dcterms:modified xsi:type="dcterms:W3CDTF">2019-09-30T18:19:32Z</dcterms:modified>
</cp:coreProperties>
</file>