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59" r:id="rId6"/>
    <p:sldId id="261" r:id="rId7"/>
    <p:sldId id="263" r:id="rId8"/>
    <p:sldId id="266" r:id="rId9"/>
    <p:sldId id="267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9C22"/>
    <a:srgbClr val="005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0064B-88C2-C4A8-C859-E7B152B53EF2}" v="3" dt="2024-03-22T17:54:12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waluk, Courtney Jo" userId="S::cjk74@pitt.edu::5b6448eb-06a8-441f-a2f1-d3e9ceada957" providerId="AD" clId="Web-{EA50C3C6-BBB4-81A9-B9AE-B4186DF4ECB5}"/>
    <pc:docChg chg="modSld">
      <pc:chgData name="Kowaluk, Courtney Jo" userId="S::cjk74@pitt.edu::5b6448eb-06a8-441f-a2f1-d3e9ceada957" providerId="AD" clId="Web-{EA50C3C6-BBB4-81A9-B9AE-B4186DF4ECB5}" dt="2024-03-14T17:49:10.817" v="0"/>
      <pc:docMkLst>
        <pc:docMk/>
      </pc:docMkLst>
      <pc:sldChg chg="modSp">
        <pc:chgData name="Kowaluk, Courtney Jo" userId="S::cjk74@pitt.edu::5b6448eb-06a8-441f-a2f1-d3e9ceada957" providerId="AD" clId="Web-{EA50C3C6-BBB4-81A9-B9AE-B4186DF4ECB5}" dt="2024-03-14T17:49:10.817" v="0"/>
        <pc:sldMkLst>
          <pc:docMk/>
          <pc:sldMk cId="1056282905" sldId="258"/>
        </pc:sldMkLst>
        <pc:spChg chg="mod">
          <ac:chgData name="Kowaluk, Courtney Jo" userId="S::cjk74@pitt.edu::5b6448eb-06a8-441f-a2f1-d3e9ceada957" providerId="AD" clId="Web-{EA50C3C6-BBB4-81A9-B9AE-B4186DF4ECB5}" dt="2024-03-14T17:49:10.817" v="0"/>
          <ac:spMkLst>
            <pc:docMk/>
            <pc:sldMk cId="1056282905" sldId="258"/>
            <ac:spMk id="6" creationId="{06E81296-1DC9-F711-721C-C684F07B7232}"/>
          </ac:spMkLst>
        </pc:spChg>
      </pc:sldChg>
    </pc:docChg>
  </pc:docChgLst>
  <pc:docChgLst>
    <pc:chgData name="Dang, Jessica" userId="S::jed163@pitt.edu::799818c6-412c-4623-a0fc-f5cb8235cf5f" providerId="AD" clId="Web-{60F0064B-88C2-C4A8-C859-E7B152B53EF2}"/>
    <pc:docChg chg="modSld">
      <pc:chgData name="Dang, Jessica" userId="S::jed163@pitt.edu::799818c6-412c-4623-a0fc-f5cb8235cf5f" providerId="AD" clId="Web-{60F0064B-88C2-C4A8-C859-E7B152B53EF2}" dt="2024-03-22T17:54:06.784" v="1"/>
      <pc:docMkLst>
        <pc:docMk/>
      </pc:docMkLst>
      <pc:sldChg chg="addSp delSp">
        <pc:chgData name="Dang, Jessica" userId="S::jed163@pitt.edu::799818c6-412c-4623-a0fc-f5cb8235cf5f" providerId="AD" clId="Web-{60F0064B-88C2-C4A8-C859-E7B152B53EF2}" dt="2024-03-22T17:54:06.784" v="1"/>
        <pc:sldMkLst>
          <pc:docMk/>
          <pc:sldMk cId="2813660686" sldId="261"/>
        </pc:sldMkLst>
        <pc:spChg chg="add del">
          <ac:chgData name="Dang, Jessica" userId="S::jed163@pitt.edu::799818c6-412c-4623-a0fc-f5cb8235cf5f" providerId="AD" clId="Web-{60F0064B-88C2-C4A8-C859-E7B152B53EF2}" dt="2024-03-22T17:54:06.784" v="1"/>
          <ac:spMkLst>
            <pc:docMk/>
            <pc:sldMk cId="2813660686" sldId="261"/>
            <ac:spMk id="15" creationId="{B454A188-BD29-0F58-3460-899CAFDE3BBC}"/>
          </ac:spMkLst>
        </pc:spChg>
      </pc:sldChg>
    </pc:docChg>
  </pc:docChgLst>
  <pc:docChgLst>
    <pc:chgData name="Kowaluk, Courtney Jo" userId="5b6448eb-06a8-441f-a2f1-d3e9ceada957" providerId="ADAL" clId="{A4B0355B-D761-4549-AA7A-DDCAD1105565}"/>
    <pc:docChg chg="undo redo custSel addSld delSld modSld sldOrd modMainMaster addSection delSection">
      <pc:chgData name="Kowaluk, Courtney Jo" userId="5b6448eb-06a8-441f-a2f1-d3e9ceada957" providerId="ADAL" clId="{A4B0355B-D761-4549-AA7A-DDCAD1105565}" dt="2024-03-14T17:53:39.875" v="2650"/>
      <pc:docMkLst>
        <pc:docMk/>
      </pc:docMkLst>
      <pc:sldChg chg="addSp modSp mod modTransition setBg">
        <pc:chgData name="Kowaluk, Courtney Jo" userId="5b6448eb-06a8-441f-a2f1-d3e9ceada957" providerId="ADAL" clId="{A4B0355B-D761-4549-AA7A-DDCAD1105565}" dt="2024-03-14T17:50:49.982" v="2640"/>
        <pc:sldMkLst>
          <pc:docMk/>
          <pc:sldMk cId="109857222" sldId="256"/>
        </pc:sldMkLst>
        <pc:spChg chg="add mod">
          <ac:chgData name="Kowaluk, Courtney Jo" userId="5b6448eb-06a8-441f-a2f1-d3e9ceada957" providerId="ADAL" clId="{A4B0355B-D761-4549-AA7A-DDCAD1105565}" dt="2024-03-14T17:10:23.942" v="2576" actId="2085"/>
          <ac:spMkLst>
            <pc:docMk/>
            <pc:sldMk cId="109857222" sldId="256"/>
            <ac:spMk id="2" creationId="{B82AB237-F8B4-8F88-BE1B-D9E535AE3518}"/>
          </ac:spMkLst>
        </pc:spChg>
        <pc:spChg chg="mod">
          <ac:chgData name="Kowaluk, Courtney Jo" userId="5b6448eb-06a8-441f-a2f1-d3e9ceada957" providerId="ADAL" clId="{A4B0355B-D761-4549-AA7A-DDCAD1105565}" dt="2024-03-14T17:10:27.486" v="2578" actId="2085"/>
          <ac:spMkLst>
            <pc:docMk/>
            <pc:sldMk cId="109857222" sldId="256"/>
            <ac:spMk id="3" creationId="{5619D984-EFEB-2CD9-71F4-3D147BFE3EF4}"/>
          </ac:spMkLst>
        </pc:spChg>
        <pc:spChg chg="add mod">
          <ac:chgData name="Kowaluk, Courtney Jo" userId="5b6448eb-06a8-441f-a2f1-d3e9ceada957" providerId="ADAL" clId="{A4B0355B-D761-4549-AA7A-DDCAD1105565}" dt="2024-03-14T17:13:47.631" v="2639" actId="2085"/>
          <ac:spMkLst>
            <pc:docMk/>
            <pc:sldMk cId="109857222" sldId="256"/>
            <ac:spMk id="5" creationId="{6844ED47-3671-88B0-3B3B-2F36A0717FEB}"/>
          </ac:spMkLst>
        </pc:spChg>
        <pc:spChg chg="add mod">
          <ac:chgData name="Kowaluk, Courtney Jo" userId="5b6448eb-06a8-441f-a2f1-d3e9ceada957" providerId="ADAL" clId="{A4B0355B-D761-4549-AA7A-DDCAD1105565}" dt="2024-03-14T17:10:17.374" v="2572" actId="2085"/>
          <ac:spMkLst>
            <pc:docMk/>
            <pc:sldMk cId="109857222" sldId="256"/>
            <ac:spMk id="6" creationId="{8028AB1A-CEE8-9170-2D9C-DD09AE72AB4A}"/>
          </ac:spMkLst>
        </pc:spChg>
        <pc:spChg chg="add mod">
          <ac:chgData name="Kowaluk, Courtney Jo" userId="5b6448eb-06a8-441f-a2f1-d3e9ceada957" providerId="ADAL" clId="{A4B0355B-D761-4549-AA7A-DDCAD1105565}" dt="2024-03-14T17:10:20.453" v="2574" actId="2085"/>
          <ac:spMkLst>
            <pc:docMk/>
            <pc:sldMk cId="109857222" sldId="256"/>
            <ac:spMk id="7" creationId="{18701350-E3BA-5B9B-414F-D03B7D3D85B2}"/>
          </ac:spMkLst>
        </pc:spChg>
      </pc:sldChg>
      <pc:sldChg chg="add del ord">
        <pc:chgData name="Kowaluk, Courtney Jo" userId="5b6448eb-06a8-441f-a2f1-d3e9ceada957" providerId="ADAL" clId="{A4B0355B-D761-4549-AA7A-DDCAD1105565}" dt="2024-03-14T16:55:33.951" v="2548" actId="47"/>
        <pc:sldMkLst>
          <pc:docMk/>
          <pc:sldMk cId="1254519447" sldId="257"/>
        </pc:sldMkLst>
      </pc:sldChg>
      <pc:sldChg chg="addSp modSp mod modTransition">
        <pc:chgData name="Kowaluk, Courtney Jo" userId="5b6448eb-06a8-441f-a2f1-d3e9ceada957" providerId="ADAL" clId="{A4B0355B-D761-4549-AA7A-DDCAD1105565}" dt="2024-03-14T17:52:59.698" v="2641"/>
        <pc:sldMkLst>
          <pc:docMk/>
          <pc:sldMk cId="1056282905" sldId="258"/>
        </pc:sldMkLst>
        <pc:spChg chg="add mod">
          <ac:chgData name="Kowaluk, Courtney Jo" userId="5b6448eb-06a8-441f-a2f1-d3e9ceada957" providerId="ADAL" clId="{A4B0355B-D761-4549-AA7A-DDCAD1105565}" dt="2024-03-14T17:13:11.334" v="2636" actId="2085"/>
          <ac:spMkLst>
            <pc:docMk/>
            <pc:sldMk cId="1056282905" sldId="258"/>
            <ac:spMk id="3" creationId="{72BA10EA-74D6-CFDB-AB6B-B2E752909D1E}"/>
          </ac:spMkLst>
        </pc:spChg>
        <pc:spChg chg="add mod">
          <ac:chgData name="Kowaluk, Courtney Jo" userId="5b6448eb-06a8-441f-a2f1-d3e9ceada957" providerId="ADAL" clId="{A4B0355B-D761-4549-AA7A-DDCAD1105565}" dt="2024-03-14T17:13:13.501" v="2637" actId="2085"/>
          <ac:spMkLst>
            <pc:docMk/>
            <pc:sldMk cId="1056282905" sldId="258"/>
            <ac:spMk id="4" creationId="{56F64964-5189-0B84-F2BF-F051FFB7CF79}"/>
          </ac:spMkLst>
        </pc:spChg>
        <pc:spChg chg="add mod">
          <ac:chgData name="Kowaluk, Courtney Jo" userId="5b6448eb-06a8-441f-a2f1-d3e9ceada957" providerId="ADAL" clId="{A4B0355B-D761-4549-AA7A-DDCAD1105565}" dt="2024-03-14T17:13:15.485" v="2638" actId="2085"/>
          <ac:spMkLst>
            <pc:docMk/>
            <pc:sldMk cId="1056282905" sldId="258"/>
            <ac:spMk id="5" creationId="{53279363-BE70-8A19-0BCB-8BE300574C06}"/>
          </ac:spMkLst>
        </pc:spChg>
        <pc:spChg chg="add mod">
          <ac:chgData name="Kowaluk, Courtney Jo" userId="5b6448eb-06a8-441f-a2f1-d3e9ceada957" providerId="ADAL" clId="{A4B0355B-D761-4549-AA7A-DDCAD1105565}" dt="2024-03-14T17:10:40.086" v="2583" actId="207"/>
          <ac:spMkLst>
            <pc:docMk/>
            <pc:sldMk cId="1056282905" sldId="258"/>
            <ac:spMk id="6" creationId="{06E81296-1DC9-F711-721C-C684F07B7232}"/>
          </ac:spMkLst>
        </pc:spChg>
      </pc:sldChg>
      <pc:sldChg chg="addSp delSp modSp new add del mod modTransition">
        <pc:chgData name="Kowaluk, Courtney Jo" userId="5b6448eb-06a8-441f-a2f1-d3e9ceada957" providerId="ADAL" clId="{A4B0355B-D761-4549-AA7A-DDCAD1105565}" dt="2024-03-14T17:53:05.338" v="2644"/>
        <pc:sldMkLst>
          <pc:docMk/>
          <pc:sldMk cId="3193391277" sldId="259"/>
        </pc:sldMkLst>
        <pc:spChg chg="add mod ord">
          <ac:chgData name="Kowaluk, Courtney Jo" userId="5b6448eb-06a8-441f-a2f1-d3e9ceada957" providerId="ADAL" clId="{A4B0355B-D761-4549-AA7A-DDCAD1105565}" dt="2024-03-14T14:54:37.775" v="215" actId="171"/>
          <ac:spMkLst>
            <pc:docMk/>
            <pc:sldMk cId="3193391277" sldId="259"/>
            <ac:spMk id="8" creationId="{0C9055B8-DBB3-8A12-3AF1-2A17D2E9EA24}"/>
          </ac:spMkLst>
        </pc:spChg>
        <pc:spChg chg="add mod">
          <ac:chgData name="Kowaluk, Courtney Jo" userId="5b6448eb-06a8-441f-a2f1-d3e9ceada957" providerId="ADAL" clId="{A4B0355B-D761-4549-AA7A-DDCAD1105565}" dt="2024-03-14T14:47:21.561" v="109" actId="1076"/>
          <ac:spMkLst>
            <pc:docMk/>
            <pc:sldMk cId="3193391277" sldId="259"/>
            <ac:spMk id="9" creationId="{AEEF9F04-BCE6-ADD9-53E8-5C07CAD4B9F2}"/>
          </ac:spMkLst>
        </pc:spChg>
        <pc:spChg chg="add mod">
          <ac:chgData name="Kowaluk, Courtney Jo" userId="5b6448eb-06a8-441f-a2f1-d3e9ceada957" providerId="ADAL" clId="{A4B0355B-D761-4549-AA7A-DDCAD1105565}" dt="2024-03-14T16:41:19.921" v="2425" actId="207"/>
          <ac:spMkLst>
            <pc:docMk/>
            <pc:sldMk cId="3193391277" sldId="259"/>
            <ac:spMk id="11" creationId="{67E7B9B7-1526-14C3-FB91-2206ED78E9B3}"/>
          </ac:spMkLst>
        </pc:spChg>
        <pc:spChg chg="add mod">
          <ac:chgData name="Kowaluk, Courtney Jo" userId="5b6448eb-06a8-441f-a2f1-d3e9ceada957" providerId="ADAL" clId="{A4B0355B-D761-4549-AA7A-DDCAD1105565}" dt="2024-03-14T14:49:10.825" v="143" actId="207"/>
          <ac:spMkLst>
            <pc:docMk/>
            <pc:sldMk cId="3193391277" sldId="259"/>
            <ac:spMk id="12" creationId="{CF772FA1-5733-BDBB-FD2C-D6A9A64CD211}"/>
          </ac:spMkLst>
        </pc:spChg>
        <pc:spChg chg="add mod">
          <ac:chgData name="Kowaluk, Courtney Jo" userId="5b6448eb-06a8-441f-a2f1-d3e9ceada957" providerId="ADAL" clId="{A4B0355B-D761-4549-AA7A-DDCAD1105565}" dt="2024-03-14T14:49:28.014" v="180" actId="207"/>
          <ac:spMkLst>
            <pc:docMk/>
            <pc:sldMk cId="3193391277" sldId="259"/>
            <ac:spMk id="13" creationId="{1CC79E49-A5B5-A84F-3D3C-0579DB13E346}"/>
          </ac:spMkLst>
        </pc:spChg>
        <pc:spChg chg="add mod ord">
          <ac:chgData name="Kowaluk, Courtney Jo" userId="5b6448eb-06a8-441f-a2f1-d3e9ceada957" providerId="ADAL" clId="{A4B0355B-D761-4549-AA7A-DDCAD1105565}" dt="2024-03-14T14:54:48.145" v="218" actId="171"/>
          <ac:spMkLst>
            <pc:docMk/>
            <pc:sldMk cId="3193391277" sldId="259"/>
            <ac:spMk id="14" creationId="{3A02FAB4-CDA9-AB12-8CFC-ACE51B828A40}"/>
          </ac:spMkLst>
        </pc:spChg>
        <pc:spChg chg="add mod">
          <ac:chgData name="Kowaluk, Courtney Jo" userId="5b6448eb-06a8-441f-a2f1-d3e9ceada957" providerId="ADAL" clId="{A4B0355B-D761-4549-AA7A-DDCAD1105565}" dt="2024-03-14T17:11:11.022" v="2597" actId="2085"/>
          <ac:spMkLst>
            <pc:docMk/>
            <pc:sldMk cId="3193391277" sldId="259"/>
            <ac:spMk id="20" creationId="{5C4BBFA6-33EA-D8B9-9F52-47BD84CDEAC4}"/>
          </ac:spMkLst>
        </pc:spChg>
        <pc:spChg chg="add mod">
          <ac:chgData name="Kowaluk, Courtney Jo" userId="5b6448eb-06a8-441f-a2f1-d3e9ceada957" providerId="ADAL" clId="{A4B0355B-D761-4549-AA7A-DDCAD1105565}" dt="2024-03-14T17:11:14.414" v="2599" actId="2085"/>
          <ac:spMkLst>
            <pc:docMk/>
            <pc:sldMk cId="3193391277" sldId="259"/>
            <ac:spMk id="21" creationId="{F570CFA5-75E4-198F-7388-652D457BA88D}"/>
          </ac:spMkLst>
        </pc:spChg>
        <pc:spChg chg="add mod">
          <ac:chgData name="Kowaluk, Courtney Jo" userId="5b6448eb-06a8-441f-a2f1-d3e9ceada957" providerId="ADAL" clId="{A4B0355B-D761-4549-AA7A-DDCAD1105565}" dt="2024-03-14T15:38:32.163" v="1088" actId="207"/>
          <ac:spMkLst>
            <pc:docMk/>
            <pc:sldMk cId="3193391277" sldId="259"/>
            <ac:spMk id="22" creationId="{976BC061-EF0B-89AE-DD6A-1C6BD5AEACDA}"/>
          </ac:spMkLst>
        </pc:spChg>
        <pc:spChg chg="add mod">
          <ac:chgData name="Kowaluk, Courtney Jo" userId="5b6448eb-06a8-441f-a2f1-d3e9ceada957" providerId="ADAL" clId="{A4B0355B-D761-4549-AA7A-DDCAD1105565}" dt="2024-03-14T15:38:45.899" v="1091" actId="2085"/>
          <ac:spMkLst>
            <pc:docMk/>
            <pc:sldMk cId="3193391277" sldId="259"/>
            <ac:spMk id="23" creationId="{EEB61EA8-A48E-D169-BAD5-4E28F5844FE7}"/>
          </ac:spMkLst>
        </pc:spChg>
        <pc:spChg chg="add mod">
          <ac:chgData name="Kowaluk, Courtney Jo" userId="5b6448eb-06a8-441f-a2f1-d3e9ceada957" providerId="ADAL" clId="{A4B0355B-D761-4549-AA7A-DDCAD1105565}" dt="2024-03-14T15:39:15.739" v="1095" actId="2085"/>
          <ac:spMkLst>
            <pc:docMk/>
            <pc:sldMk cId="3193391277" sldId="259"/>
            <ac:spMk id="24" creationId="{9F76B3DA-04D3-F32E-0980-040D85D4C66D}"/>
          </ac:spMkLst>
        </pc:spChg>
        <pc:spChg chg="add mod">
          <ac:chgData name="Kowaluk, Courtney Jo" userId="5b6448eb-06a8-441f-a2f1-d3e9ceada957" providerId="ADAL" clId="{A4B0355B-D761-4549-AA7A-DDCAD1105565}" dt="2024-03-14T17:11:17.477" v="2601" actId="2085"/>
          <ac:spMkLst>
            <pc:docMk/>
            <pc:sldMk cId="3193391277" sldId="259"/>
            <ac:spMk id="25" creationId="{ED7B1A24-B59C-CDC9-595A-1C8A561D9D6D}"/>
          </ac:spMkLst>
        </pc:spChg>
        <pc:picChg chg="add del">
          <ac:chgData name="Kowaluk, Courtney Jo" userId="5b6448eb-06a8-441f-a2f1-d3e9ceada957" providerId="ADAL" clId="{A4B0355B-D761-4549-AA7A-DDCAD1105565}" dt="2024-03-14T14:39:44.280" v="45" actId="478"/>
          <ac:picMkLst>
            <pc:docMk/>
            <pc:sldMk cId="3193391277" sldId="259"/>
            <ac:picMk id="3" creationId="{A9F84C20-7C86-EB36-9953-1CEAD494CDF0}"/>
          </ac:picMkLst>
        </pc:picChg>
        <pc:picChg chg="add del mod">
          <ac:chgData name="Kowaluk, Courtney Jo" userId="5b6448eb-06a8-441f-a2f1-d3e9ceada957" providerId="ADAL" clId="{A4B0355B-D761-4549-AA7A-DDCAD1105565}" dt="2024-03-14T15:26:49.914" v="859" actId="1076"/>
          <ac:picMkLst>
            <pc:docMk/>
            <pc:sldMk cId="3193391277" sldId="259"/>
            <ac:picMk id="5" creationId="{4E892F23-1FD6-A7AB-70DB-85CE6B620890}"/>
          </ac:picMkLst>
        </pc:picChg>
        <pc:picChg chg="add del mod">
          <ac:chgData name="Kowaluk, Courtney Jo" userId="5b6448eb-06a8-441f-a2f1-d3e9ceada957" providerId="ADAL" clId="{A4B0355B-D761-4549-AA7A-DDCAD1105565}" dt="2024-03-14T14:55:09.914" v="219" actId="478"/>
          <ac:picMkLst>
            <pc:docMk/>
            <pc:sldMk cId="3193391277" sldId="259"/>
            <ac:picMk id="7" creationId="{E55B45AF-6A55-EE09-E101-1A547EB0FDFD}"/>
          </ac:picMkLst>
        </pc:picChg>
        <pc:picChg chg="add del mod">
          <ac:chgData name="Kowaluk, Courtney Jo" userId="5b6448eb-06a8-441f-a2f1-d3e9ceada957" providerId="ADAL" clId="{A4B0355B-D761-4549-AA7A-DDCAD1105565}" dt="2024-03-14T14:57:58.611" v="231" actId="478"/>
          <ac:picMkLst>
            <pc:docMk/>
            <pc:sldMk cId="3193391277" sldId="259"/>
            <ac:picMk id="17" creationId="{F6431F35-F53D-9A23-7EE0-DC013144E786}"/>
          </ac:picMkLst>
        </pc:picChg>
        <pc:picChg chg="add mod">
          <ac:chgData name="Kowaluk, Courtney Jo" userId="5b6448eb-06a8-441f-a2f1-d3e9ceada957" providerId="ADAL" clId="{A4B0355B-D761-4549-AA7A-DDCAD1105565}" dt="2024-03-14T14:56:22.498" v="228" actId="1076"/>
          <ac:picMkLst>
            <pc:docMk/>
            <pc:sldMk cId="3193391277" sldId="259"/>
            <ac:picMk id="19" creationId="{737A31CB-F0A9-0CE1-0624-420343CF10C6}"/>
          </ac:picMkLst>
        </pc:picChg>
        <pc:cxnChg chg="add mod">
          <ac:chgData name="Kowaluk, Courtney Jo" userId="5b6448eb-06a8-441f-a2f1-d3e9ceada957" providerId="ADAL" clId="{A4B0355B-D761-4549-AA7A-DDCAD1105565}" dt="2024-03-14T14:53:51.150" v="206" actId="1076"/>
          <ac:cxnSpMkLst>
            <pc:docMk/>
            <pc:sldMk cId="3193391277" sldId="259"/>
            <ac:cxnSpMk id="16" creationId="{3DB6C4EE-0E36-4E1E-9E87-C9BAB2A5BCFF}"/>
          </ac:cxnSpMkLst>
        </pc:cxnChg>
      </pc:sldChg>
      <pc:sldChg chg="addSp new add del mod">
        <pc:chgData name="Kowaluk, Courtney Jo" userId="5b6448eb-06a8-441f-a2f1-d3e9ceada957" providerId="ADAL" clId="{A4B0355B-D761-4549-AA7A-DDCAD1105565}" dt="2024-03-14T15:31:59.148" v="1036" actId="47"/>
        <pc:sldMkLst>
          <pc:docMk/>
          <pc:sldMk cId="4103454173" sldId="260"/>
        </pc:sldMkLst>
        <pc:picChg chg="add">
          <ac:chgData name="Kowaluk, Courtney Jo" userId="5b6448eb-06a8-441f-a2f1-d3e9ceada957" providerId="ADAL" clId="{A4B0355B-D761-4549-AA7A-DDCAD1105565}" dt="2024-03-14T14:41:19.995" v="50" actId="22"/>
          <ac:picMkLst>
            <pc:docMk/>
            <pc:sldMk cId="4103454173" sldId="260"/>
            <ac:picMk id="3" creationId="{54FDCC39-3502-C499-1278-CCE9970F1B6D}"/>
          </ac:picMkLst>
        </pc:picChg>
      </pc:sldChg>
      <pc:sldChg chg="addSp delSp modSp add mod modTransition">
        <pc:chgData name="Kowaluk, Courtney Jo" userId="5b6448eb-06a8-441f-a2f1-d3e9ceada957" providerId="ADAL" clId="{A4B0355B-D761-4549-AA7A-DDCAD1105565}" dt="2024-03-14T17:53:07.706" v="2645"/>
        <pc:sldMkLst>
          <pc:docMk/>
          <pc:sldMk cId="2813660686" sldId="261"/>
        </pc:sldMkLst>
        <pc:spChg chg="add mod">
          <ac:chgData name="Kowaluk, Courtney Jo" userId="5b6448eb-06a8-441f-a2f1-d3e9ceada957" providerId="ADAL" clId="{A4B0355B-D761-4549-AA7A-DDCAD1105565}" dt="2024-03-14T15:10:56.394" v="469" actId="1076"/>
          <ac:spMkLst>
            <pc:docMk/>
            <pc:sldMk cId="2813660686" sldId="261"/>
            <ac:spMk id="2" creationId="{6968E6F5-2DC6-FA98-DB71-FAE04A0C746F}"/>
          </ac:spMkLst>
        </pc:spChg>
        <pc:spChg chg="add mod">
          <ac:chgData name="Kowaluk, Courtney Jo" userId="5b6448eb-06a8-441f-a2f1-d3e9ceada957" providerId="ADAL" clId="{A4B0355B-D761-4549-AA7A-DDCAD1105565}" dt="2024-03-14T15:02:52.074" v="281" actId="1076"/>
          <ac:spMkLst>
            <pc:docMk/>
            <pc:sldMk cId="2813660686" sldId="261"/>
            <ac:spMk id="3" creationId="{4A91C975-BC23-E760-AEA0-3DFCF600918B}"/>
          </ac:spMkLst>
        </pc:spChg>
        <pc:spChg chg="add mod ord">
          <ac:chgData name="Kowaluk, Courtney Jo" userId="5b6448eb-06a8-441f-a2f1-d3e9ceada957" providerId="ADAL" clId="{A4B0355B-D761-4549-AA7A-DDCAD1105565}" dt="2024-03-14T15:02:45.391" v="280" actId="171"/>
          <ac:spMkLst>
            <pc:docMk/>
            <pc:sldMk cId="2813660686" sldId="261"/>
            <ac:spMk id="4" creationId="{1981DF8A-D130-D506-C15E-E3ACC4037A62}"/>
          </ac:spMkLst>
        </pc:spChg>
        <pc:spChg chg="add mod">
          <ac:chgData name="Kowaluk, Courtney Jo" userId="5b6448eb-06a8-441f-a2f1-d3e9ceada957" providerId="ADAL" clId="{A4B0355B-D761-4549-AA7A-DDCAD1105565}" dt="2024-03-14T15:05:09.156" v="292" actId="1076"/>
          <ac:spMkLst>
            <pc:docMk/>
            <pc:sldMk cId="2813660686" sldId="261"/>
            <ac:spMk id="10" creationId="{49CB33D8-592F-2605-A9DC-8C3037021E99}"/>
          </ac:spMkLst>
        </pc:spChg>
        <pc:spChg chg="mod">
          <ac:chgData name="Kowaluk, Courtney Jo" userId="5b6448eb-06a8-441f-a2f1-d3e9ceada957" providerId="ADAL" clId="{A4B0355B-D761-4549-AA7A-DDCAD1105565}" dt="2024-03-14T14:58:29.749" v="235" actId="207"/>
          <ac:spMkLst>
            <pc:docMk/>
            <pc:sldMk cId="2813660686" sldId="261"/>
            <ac:spMk id="11" creationId="{67E7B9B7-1526-14C3-FB91-2206ED78E9B3}"/>
          </ac:spMkLst>
        </pc:spChg>
        <pc:spChg chg="mod">
          <ac:chgData name="Kowaluk, Courtney Jo" userId="5b6448eb-06a8-441f-a2f1-d3e9ceada957" providerId="ADAL" clId="{A4B0355B-D761-4549-AA7A-DDCAD1105565}" dt="2024-03-14T14:58:58.959" v="239" actId="207"/>
          <ac:spMkLst>
            <pc:docMk/>
            <pc:sldMk cId="2813660686" sldId="261"/>
            <ac:spMk id="12" creationId="{CF772FA1-5733-BDBB-FD2C-D6A9A64CD211}"/>
          </ac:spMkLst>
        </pc:spChg>
        <pc:spChg chg="mod">
          <ac:chgData name="Kowaluk, Courtney Jo" userId="5b6448eb-06a8-441f-a2f1-d3e9ceada957" providerId="ADAL" clId="{A4B0355B-D761-4549-AA7A-DDCAD1105565}" dt="2024-03-14T14:58:36.650" v="236" actId="1076"/>
          <ac:spMkLst>
            <pc:docMk/>
            <pc:sldMk cId="2813660686" sldId="261"/>
            <ac:spMk id="14" creationId="{3A02FAB4-CDA9-AB12-8CFC-ACE51B828A40}"/>
          </ac:spMkLst>
        </pc:spChg>
        <pc:spChg chg="add mod ord">
          <ac:chgData name="Kowaluk, Courtney Jo" userId="5b6448eb-06a8-441f-a2f1-d3e9ceada957" providerId="ADAL" clId="{A4B0355B-D761-4549-AA7A-DDCAD1105565}" dt="2024-03-14T15:20:26.625" v="722" actId="20577"/>
          <ac:spMkLst>
            <pc:docMk/>
            <pc:sldMk cId="2813660686" sldId="261"/>
            <ac:spMk id="15" creationId="{B454A188-BD29-0F58-3460-899CAFDE3BBC}"/>
          </ac:spMkLst>
        </pc:spChg>
        <pc:spChg chg="add mod ord">
          <ac:chgData name="Kowaluk, Courtney Jo" userId="5b6448eb-06a8-441f-a2f1-d3e9ceada957" providerId="ADAL" clId="{A4B0355B-D761-4549-AA7A-DDCAD1105565}" dt="2024-03-14T15:11:27.010" v="471" actId="14100"/>
          <ac:spMkLst>
            <pc:docMk/>
            <pc:sldMk cId="2813660686" sldId="261"/>
            <ac:spMk id="18" creationId="{B3477B1A-5812-673A-EF7C-E27A4BEC93A2}"/>
          </ac:spMkLst>
        </pc:spChg>
        <pc:spChg chg="add mod">
          <ac:chgData name="Kowaluk, Courtney Jo" userId="5b6448eb-06a8-441f-a2f1-d3e9ceada957" providerId="ADAL" clId="{A4B0355B-D761-4549-AA7A-DDCAD1105565}" dt="2024-03-14T15:21:33.893" v="737" actId="1076"/>
          <ac:spMkLst>
            <pc:docMk/>
            <pc:sldMk cId="2813660686" sldId="261"/>
            <ac:spMk id="20" creationId="{9705232D-4FCE-8484-FEEC-4BAFA40BD209}"/>
          </ac:spMkLst>
        </pc:spChg>
        <pc:spChg chg="add mod">
          <ac:chgData name="Kowaluk, Courtney Jo" userId="5b6448eb-06a8-441f-a2f1-d3e9ceada957" providerId="ADAL" clId="{A4B0355B-D761-4549-AA7A-DDCAD1105565}" dt="2024-03-14T15:20:56.338" v="734" actId="20577"/>
          <ac:spMkLst>
            <pc:docMk/>
            <pc:sldMk cId="2813660686" sldId="261"/>
            <ac:spMk id="21" creationId="{C02EEF36-7548-CD38-2B73-E384B94089C8}"/>
          </ac:spMkLst>
        </pc:spChg>
        <pc:spChg chg="add mod">
          <ac:chgData name="Kowaluk, Courtney Jo" userId="5b6448eb-06a8-441f-a2f1-d3e9ceada957" providerId="ADAL" clId="{A4B0355B-D761-4549-AA7A-DDCAD1105565}" dt="2024-03-14T15:21:20.547" v="735" actId="1076"/>
          <ac:spMkLst>
            <pc:docMk/>
            <pc:sldMk cId="2813660686" sldId="261"/>
            <ac:spMk id="22" creationId="{E7F14613-9136-22DC-E539-12528320208D}"/>
          </ac:spMkLst>
        </pc:spChg>
        <pc:spChg chg="add mod">
          <ac:chgData name="Kowaluk, Courtney Jo" userId="5b6448eb-06a8-441f-a2f1-d3e9ceada957" providerId="ADAL" clId="{A4B0355B-D761-4549-AA7A-DDCAD1105565}" dt="2024-03-14T15:22:48.803" v="799" actId="20577"/>
          <ac:spMkLst>
            <pc:docMk/>
            <pc:sldMk cId="2813660686" sldId="261"/>
            <ac:spMk id="23" creationId="{7C897405-C30C-7A58-9C99-3501C5ECDC21}"/>
          </ac:spMkLst>
        </pc:spChg>
        <pc:spChg chg="add mod">
          <ac:chgData name="Kowaluk, Courtney Jo" userId="5b6448eb-06a8-441f-a2f1-d3e9ceada957" providerId="ADAL" clId="{A4B0355B-D761-4549-AA7A-DDCAD1105565}" dt="2024-03-14T15:23:13.837" v="801" actId="1076"/>
          <ac:spMkLst>
            <pc:docMk/>
            <pc:sldMk cId="2813660686" sldId="261"/>
            <ac:spMk id="24" creationId="{3E5B788F-F465-05C4-982C-BDC2B3D064DC}"/>
          </ac:spMkLst>
        </pc:spChg>
        <pc:spChg chg="add mod">
          <ac:chgData name="Kowaluk, Courtney Jo" userId="5b6448eb-06a8-441f-a2f1-d3e9ceada957" providerId="ADAL" clId="{A4B0355B-D761-4549-AA7A-DDCAD1105565}" dt="2024-03-14T15:23:42.931" v="847" actId="20577"/>
          <ac:spMkLst>
            <pc:docMk/>
            <pc:sldMk cId="2813660686" sldId="261"/>
            <ac:spMk id="25" creationId="{C01C9747-46DC-84E8-0D59-6F73BAA9E9CC}"/>
          </ac:spMkLst>
        </pc:spChg>
        <pc:spChg chg="add mod">
          <ac:chgData name="Kowaluk, Courtney Jo" userId="5b6448eb-06a8-441f-a2f1-d3e9ceada957" providerId="ADAL" clId="{A4B0355B-D761-4549-AA7A-DDCAD1105565}" dt="2024-03-14T17:11:23.534" v="2603" actId="2085"/>
          <ac:spMkLst>
            <pc:docMk/>
            <pc:sldMk cId="2813660686" sldId="261"/>
            <ac:spMk id="26" creationId="{FF53A256-083F-BE90-E5AB-752DEF1DAC75}"/>
          </ac:spMkLst>
        </pc:spChg>
        <pc:spChg chg="add mod">
          <ac:chgData name="Kowaluk, Courtney Jo" userId="5b6448eb-06a8-441f-a2f1-d3e9ceada957" providerId="ADAL" clId="{A4B0355B-D761-4549-AA7A-DDCAD1105565}" dt="2024-03-14T17:11:28.349" v="2605" actId="2085"/>
          <ac:spMkLst>
            <pc:docMk/>
            <pc:sldMk cId="2813660686" sldId="261"/>
            <ac:spMk id="27" creationId="{AF9AB329-C14B-5DC8-75AB-432FFE8E9719}"/>
          </ac:spMkLst>
        </pc:spChg>
        <pc:spChg chg="add mod">
          <ac:chgData name="Kowaluk, Courtney Jo" userId="5b6448eb-06a8-441f-a2f1-d3e9ceada957" providerId="ADAL" clId="{A4B0355B-D761-4549-AA7A-DDCAD1105565}" dt="2024-03-14T15:39:50.683" v="1103" actId="2085"/>
          <ac:spMkLst>
            <pc:docMk/>
            <pc:sldMk cId="2813660686" sldId="261"/>
            <ac:spMk id="28" creationId="{2C7FB422-B3F1-CDE6-6630-CBFA38993CF8}"/>
          </ac:spMkLst>
        </pc:spChg>
        <pc:spChg chg="add mod">
          <ac:chgData name="Kowaluk, Courtney Jo" userId="5b6448eb-06a8-441f-a2f1-d3e9ceada957" providerId="ADAL" clId="{A4B0355B-D761-4549-AA7A-DDCAD1105565}" dt="2024-03-14T15:39:48.419" v="1101" actId="2085"/>
          <ac:spMkLst>
            <pc:docMk/>
            <pc:sldMk cId="2813660686" sldId="261"/>
            <ac:spMk id="29" creationId="{8FF7A719-AAD2-A844-8B01-C3380A9B8703}"/>
          </ac:spMkLst>
        </pc:spChg>
        <pc:spChg chg="add mod">
          <ac:chgData name="Kowaluk, Courtney Jo" userId="5b6448eb-06a8-441f-a2f1-d3e9ceada957" providerId="ADAL" clId="{A4B0355B-D761-4549-AA7A-DDCAD1105565}" dt="2024-03-14T17:11:31.349" v="2607" actId="2085"/>
          <ac:spMkLst>
            <pc:docMk/>
            <pc:sldMk cId="2813660686" sldId="261"/>
            <ac:spMk id="30" creationId="{0C4514F9-CEF8-1522-5FB9-5F57882CE7E0}"/>
          </ac:spMkLst>
        </pc:spChg>
        <pc:picChg chg="mod">
          <ac:chgData name="Kowaluk, Courtney Jo" userId="5b6448eb-06a8-441f-a2f1-d3e9ceada957" providerId="ADAL" clId="{A4B0355B-D761-4549-AA7A-DDCAD1105565}" dt="2024-03-14T15:09:58.483" v="459" actId="1076"/>
          <ac:picMkLst>
            <pc:docMk/>
            <pc:sldMk cId="2813660686" sldId="261"/>
            <ac:picMk id="5" creationId="{4E892F23-1FD6-A7AB-70DB-85CE6B620890}"/>
          </ac:picMkLst>
        </pc:picChg>
        <pc:picChg chg="add del mod">
          <ac:chgData name="Kowaluk, Courtney Jo" userId="5b6448eb-06a8-441f-a2f1-d3e9ceada957" providerId="ADAL" clId="{A4B0355B-D761-4549-AA7A-DDCAD1105565}" dt="2024-03-14T15:04:42.070" v="290" actId="478"/>
          <ac:picMkLst>
            <pc:docMk/>
            <pc:sldMk cId="2813660686" sldId="261"/>
            <ac:picMk id="7" creationId="{C5EBAFE9-065D-A0BF-3A6A-F996FCF760DC}"/>
          </ac:picMkLst>
        </pc:picChg>
        <pc:picChg chg="del">
          <ac:chgData name="Kowaluk, Courtney Jo" userId="5b6448eb-06a8-441f-a2f1-d3e9ceada957" providerId="ADAL" clId="{A4B0355B-D761-4549-AA7A-DDCAD1105565}" dt="2024-03-14T14:58:06.370" v="232" actId="478"/>
          <ac:picMkLst>
            <pc:docMk/>
            <pc:sldMk cId="2813660686" sldId="261"/>
            <ac:picMk id="17" creationId="{F6431F35-F53D-9A23-7EE0-DC013144E786}"/>
          </ac:picMkLst>
        </pc:picChg>
        <pc:picChg chg="del mod ord">
          <ac:chgData name="Kowaluk, Courtney Jo" userId="5b6448eb-06a8-441f-a2f1-d3e9ceada957" providerId="ADAL" clId="{A4B0355B-D761-4549-AA7A-DDCAD1105565}" dt="2024-03-14T15:13:09.110" v="494" actId="21"/>
          <ac:picMkLst>
            <pc:docMk/>
            <pc:sldMk cId="2813660686" sldId="261"/>
            <ac:picMk id="19" creationId="{737A31CB-F0A9-0CE1-0624-420343CF10C6}"/>
          </ac:picMkLst>
        </pc:picChg>
        <pc:cxnChg chg="mod">
          <ac:chgData name="Kowaluk, Courtney Jo" userId="5b6448eb-06a8-441f-a2f1-d3e9ceada957" providerId="ADAL" clId="{A4B0355B-D761-4549-AA7A-DDCAD1105565}" dt="2024-03-14T15:36:48.539" v="1076" actId="1076"/>
          <ac:cxnSpMkLst>
            <pc:docMk/>
            <pc:sldMk cId="2813660686" sldId="261"/>
            <ac:cxnSpMk id="16" creationId="{3DB6C4EE-0E36-4E1E-9E87-C9BAB2A5BCFF}"/>
          </ac:cxnSpMkLst>
        </pc:cxnChg>
      </pc:sldChg>
      <pc:sldChg chg="addSp modSp new">
        <pc:chgData name="Kowaluk, Courtney Jo" userId="5b6448eb-06a8-441f-a2f1-d3e9ceada957" providerId="ADAL" clId="{A4B0355B-D761-4549-AA7A-DDCAD1105565}" dt="2024-03-14T15:13:31.394" v="497"/>
        <pc:sldMkLst>
          <pc:docMk/>
          <pc:sldMk cId="406515911" sldId="262"/>
        </pc:sldMkLst>
        <pc:spChg chg="add mod">
          <ac:chgData name="Kowaluk, Courtney Jo" userId="5b6448eb-06a8-441f-a2f1-d3e9ceada957" providerId="ADAL" clId="{A4B0355B-D761-4549-AA7A-DDCAD1105565}" dt="2024-03-14T15:13:31.394" v="497"/>
          <ac:spMkLst>
            <pc:docMk/>
            <pc:sldMk cId="406515911" sldId="262"/>
            <ac:spMk id="2" creationId="{B7E53CFE-01DA-E719-58D8-1E596A870662}"/>
          </ac:spMkLst>
        </pc:spChg>
        <pc:picChg chg="add mod">
          <ac:chgData name="Kowaluk, Courtney Jo" userId="5b6448eb-06a8-441f-a2f1-d3e9ceada957" providerId="ADAL" clId="{A4B0355B-D761-4549-AA7A-DDCAD1105565}" dt="2024-03-14T15:13:14.163" v="496"/>
          <ac:picMkLst>
            <pc:docMk/>
            <pc:sldMk cId="406515911" sldId="262"/>
            <ac:picMk id="19" creationId="{737A31CB-F0A9-0CE1-0624-420343CF10C6}"/>
          </ac:picMkLst>
        </pc:picChg>
      </pc:sldChg>
      <pc:sldChg chg="addSp delSp modSp add mod modTransition">
        <pc:chgData name="Kowaluk, Courtney Jo" userId="5b6448eb-06a8-441f-a2f1-d3e9ceada957" providerId="ADAL" clId="{A4B0355B-D761-4549-AA7A-DDCAD1105565}" dt="2024-03-14T17:53:31.668" v="2646"/>
        <pc:sldMkLst>
          <pc:docMk/>
          <pc:sldMk cId="689305163" sldId="263"/>
        </pc:sldMkLst>
        <pc:spChg chg="mod">
          <ac:chgData name="Kowaluk, Courtney Jo" userId="5b6448eb-06a8-441f-a2f1-d3e9ceada957" providerId="ADAL" clId="{A4B0355B-D761-4549-AA7A-DDCAD1105565}" dt="2024-03-14T15:27:14.809" v="871" actId="20577"/>
          <ac:spMkLst>
            <pc:docMk/>
            <pc:sldMk cId="689305163" sldId="263"/>
            <ac:spMk id="2" creationId="{6968E6F5-2DC6-FA98-DB71-FAE04A0C746F}"/>
          </ac:spMkLst>
        </pc:spChg>
        <pc:spChg chg="mod ord">
          <ac:chgData name="Kowaluk, Courtney Jo" userId="5b6448eb-06a8-441f-a2f1-d3e9ceada957" providerId="ADAL" clId="{A4B0355B-D761-4549-AA7A-DDCAD1105565}" dt="2024-03-14T15:34:24.074" v="1050" actId="167"/>
          <ac:spMkLst>
            <pc:docMk/>
            <pc:sldMk cId="689305163" sldId="263"/>
            <ac:spMk id="3" creationId="{4A91C975-BC23-E760-AEA0-3DFCF600918B}"/>
          </ac:spMkLst>
        </pc:spChg>
        <pc:spChg chg="ord">
          <ac:chgData name="Kowaluk, Courtney Jo" userId="5b6448eb-06a8-441f-a2f1-d3e9ceada957" providerId="ADAL" clId="{A4B0355B-D761-4549-AA7A-DDCAD1105565}" dt="2024-03-14T15:34:54.819" v="1059" actId="171"/>
          <ac:spMkLst>
            <pc:docMk/>
            <pc:sldMk cId="689305163" sldId="263"/>
            <ac:spMk id="4" creationId="{1981DF8A-D130-D506-C15E-E3ACC4037A62}"/>
          </ac:spMkLst>
        </pc:spChg>
        <pc:spChg chg="add mod">
          <ac:chgData name="Kowaluk, Courtney Jo" userId="5b6448eb-06a8-441f-a2f1-d3e9ceada957" providerId="ADAL" clId="{A4B0355B-D761-4549-AA7A-DDCAD1105565}" dt="2024-03-14T15:40:16.491" v="1107" actId="2085"/>
          <ac:spMkLst>
            <pc:docMk/>
            <pc:sldMk cId="689305163" sldId="263"/>
            <ac:spMk id="7" creationId="{FC1A79D7-BBF6-4F4B-65E6-D9E0B0011F15}"/>
          </ac:spMkLst>
        </pc:spChg>
        <pc:spChg chg="ord">
          <ac:chgData name="Kowaluk, Courtney Jo" userId="5b6448eb-06a8-441f-a2f1-d3e9ceada957" providerId="ADAL" clId="{A4B0355B-D761-4549-AA7A-DDCAD1105565}" dt="2024-03-14T15:35:16.058" v="1067" actId="171"/>
          <ac:spMkLst>
            <pc:docMk/>
            <pc:sldMk cId="689305163" sldId="263"/>
            <ac:spMk id="10" creationId="{49CB33D8-592F-2605-A9DC-8C3037021E99}"/>
          </ac:spMkLst>
        </pc:spChg>
        <pc:spChg chg="mod">
          <ac:chgData name="Kowaluk, Courtney Jo" userId="5b6448eb-06a8-441f-a2f1-d3e9ceada957" providerId="ADAL" clId="{A4B0355B-D761-4549-AA7A-DDCAD1105565}" dt="2024-03-14T15:35:27.544" v="1068" actId="207"/>
          <ac:spMkLst>
            <pc:docMk/>
            <pc:sldMk cId="689305163" sldId="263"/>
            <ac:spMk id="12" creationId="{CF772FA1-5733-BDBB-FD2C-D6A9A64CD211}"/>
          </ac:spMkLst>
        </pc:spChg>
        <pc:spChg chg="mod">
          <ac:chgData name="Kowaluk, Courtney Jo" userId="5b6448eb-06a8-441f-a2f1-d3e9ceada957" providerId="ADAL" clId="{A4B0355B-D761-4549-AA7A-DDCAD1105565}" dt="2024-03-14T15:36:31.995" v="1075" actId="1076"/>
          <ac:spMkLst>
            <pc:docMk/>
            <pc:sldMk cId="689305163" sldId="263"/>
            <ac:spMk id="13" creationId="{1CC79E49-A5B5-A84F-3D3C-0579DB13E346}"/>
          </ac:spMkLst>
        </pc:spChg>
        <pc:spChg chg="mod">
          <ac:chgData name="Kowaluk, Courtney Jo" userId="5b6448eb-06a8-441f-a2f1-d3e9ceada957" providerId="ADAL" clId="{A4B0355B-D761-4549-AA7A-DDCAD1105565}" dt="2024-03-14T15:35:38.428" v="1070" actId="1076"/>
          <ac:spMkLst>
            <pc:docMk/>
            <pc:sldMk cId="689305163" sldId="263"/>
            <ac:spMk id="14" creationId="{3A02FAB4-CDA9-AB12-8CFC-ACE51B828A40}"/>
          </ac:spMkLst>
        </pc:spChg>
        <pc:spChg chg="del">
          <ac:chgData name="Kowaluk, Courtney Jo" userId="5b6448eb-06a8-441f-a2f1-d3e9ceada957" providerId="ADAL" clId="{A4B0355B-D761-4549-AA7A-DDCAD1105565}" dt="2024-03-14T15:27:56.357" v="981" actId="478"/>
          <ac:spMkLst>
            <pc:docMk/>
            <pc:sldMk cId="689305163" sldId="263"/>
            <ac:spMk id="15" creationId="{B454A188-BD29-0F58-3460-899CAFDE3BBC}"/>
          </ac:spMkLst>
        </pc:spChg>
        <pc:spChg chg="add mod">
          <ac:chgData name="Kowaluk, Courtney Jo" userId="5b6448eb-06a8-441f-a2f1-d3e9ceada957" providerId="ADAL" clId="{A4B0355B-D761-4549-AA7A-DDCAD1105565}" dt="2024-03-14T15:40:39.363" v="1111" actId="2085"/>
          <ac:spMkLst>
            <pc:docMk/>
            <pc:sldMk cId="689305163" sldId="263"/>
            <ac:spMk id="17" creationId="{D9011F88-A35F-09F9-6B51-DA9295203541}"/>
          </ac:spMkLst>
        </pc:spChg>
        <pc:spChg chg="del">
          <ac:chgData name="Kowaluk, Courtney Jo" userId="5b6448eb-06a8-441f-a2f1-d3e9ceada957" providerId="ADAL" clId="{A4B0355B-D761-4549-AA7A-DDCAD1105565}" dt="2024-03-14T15:27:57.111" v="982" actId="478"/>
          <ac:spMkLst>
            <pc:docMk/>
            <pc:sldMk cId="689305163" sldId="263"/>
            <ac:spMk id="18" creationId="{B3477B1A-5812-673A-EF7C-E27A4BEC93A2}"/>
          </ac:spMkLst>
        </pc:spChg>
        <pc:spChg chg="add mod">
          <ac:chgData name="Kowaluk, Courtney Jo" userId="5b6448eb-06a8-441f-a2f1-d3e9ceada957" providerId="ADAL" clId="{A4B0355B-D761-4549-AA7A-DDCAD1105565}" dt="2024-03-14T17:11:41.365" v="2613" actId="2085"/>
          <ac:spMkLst>
            <pc:docMk/>
            <pc:sldMk cId="689305163" sldId="263"/>
            <ac:spMk id="19" creationId="{7A5EA0C5-AC23-8781-FBB8-EADA6878585A}"/>
          </ac:spMkLst>
        </pc:spChg>
        <pc:spChg chg="del">
          <ac:chgData name="Kowaluk, Courtney Jo" userId="5b6448eb-06a8-441f-a2f1-d3e9ceada957" providerId="ADAL" clId="{A4B0355B-D761-4549-AA7A-DDCAD1105565}" dt="2024-03-14T15:28:00.121" v="985" actId="478"/>
          <ac:spMkLst>
            <pc:docMk/>
            <pc:sldMk cId="689305163" sldId="263"/>
            <ac:spMk id="20" creationId="{9705232D-4FCE-8484-FEEC-4BAFA40BD209}"/>
          </ac:spMkLst>
        </pc:spChg>
        <pc:spChg chg="del mod">
          <ac:chgData name="Kowaluk, Courtney Jo" userId="5b6448eb-06a8-441f-a2f1-d3e9ceada957" providerId="ADAL" clId="{A4B0355B-D761-4549-AA7A-DDCAD1105565}" dt="2024-03-14T15:27:59.442" v="984" actId="478"/>
          <ac:spMkLst>
            <pc:docMk/>
            <pc:sldMk cId="689305163" sldId="263"/>
            <ac:spMk id="21" creationId="{C02EEF36-7548-CD38-2B73-E384B94089C8}"/>
          </ac:spMkLst>
        </pc:spChg>
        <pc:spChg chg="del">
          <ac:chgData name="Kowaluk, Courtney Jo" userId="5b6448eb-06a8-441f-a2f1-d3e9ceada957" providerId="ADAL" clId="{A4B0355B-D761-4549-AA7A-DDCAD1105565}" dt="2024-03-14T15:28:02.875" v="987" actId="478"/>
          <ac:spMkLst>
            <pc:docMk/>
            <pc:sldMk cId="689305163" sldId="263"/>
            <ac:spMk id="22" creationId="{E7F14613-9136-22DC-E539-12528320208D}"/>
          </ac:spMkLst>
        </pc:spChg>
        <pc:spChg chg="del">
          <ac:chgData name="Kowaluk, Courtney Jo" userId="5b6448eb-06a8-441f-a2f1-d3e9ceada957" providerId="ADAL" clId="{A4B0355B-D761-4549-AA7A-DDCAD1105565}" dt="2024-03-14T15:28:02.187" v="986" actId="478"/>
          <ac:spMkLst>
            <pc:docMk/>
            <pc:sldMk cId="689305163" sldId="263"/>
            <ac:spMk id="23" creationId="{7C897405-C30C-7A58-9C99-3501C5ECDC21}"/>
          </ac:spMkLst>
        </pc:spChg>
        <pc:spChg chg="del">
          <ac:chgData name="Kowaluk, Courtney Jo" userId="5b6448eb-06a8-441f-a2f1-d3e9ceada957" providerId="ADAL" clId="{A4B0355B-D761-4549-AA7A-DDCAD1105565}" dt="2024-03-14T15:29:59.375" v="1019" actId="478"/>
          <ac:spMkLst>
            <pc:docMk/>
            <pc:sldMk cId="689305163" sldId="263"/>
            <ac:spMk id="24" creationId="{3E5B788F-F465-05C4-982C-BDC2B3D064DC}"/>
          </ac:spMkLst>
        </pc:spChg>
        <pc:spChg chg="add del mod">
          <ac:chgData name="Kowaluk, Courtney Jo" userId="5b6448eb-06a8-441f-a2f1-d3e9ceada957" providerId="ADAL" clId="{A4B0355B-D761-4549-AA7A-DDCAD1105565}" dt="2024-03-14T15:29:58.471" v="1018" actId="478"/>
          <ac:spMkLst>
            <pc:docMk/>
            <pc:sldMk cId="689305163" sldId="263"/>
            <ac:spMk id="25" creationId="{C01C9747-46DC-84E8-0D59-6F73BAA9E9CC}"/>
          </ac:spMkLst>
        </pc:spChg>
        <pc:spChg chg="add mod">
          <ac:chgData name="Kowaluk, Courtney Jo" userId="5b6448eb-06a8-441f-a2f1-d3e9ceada957" providerId="ADAL" clId="{A4B0355B-D761-4549-AA7A-DDCAD1105565}" dt="2024-03-14T17:11:35.710" v="2609" actId="2085"/>
          <ac:spMkLst>
            <pc:docMk/>
            <pc:sldMk cId="689305163" sldId="263"/>
            <ac:spMk id="26" creationId="{E4FC7026-98D0-10F5-EC8E-F29D4BCBA372}"/>
          </ac:spMkLst>
        </pc:spChg>
        <pc:spChg chg="add mod">
          <ac:chgData name="Kowaluk, Courtney Jo" userId="5b6448eb-06a8-441f-a2f1-d3e9ceada957" providerId="ADAL" clId="{A4B0355B-D761-4549-AA7A-DDCAD1105565}" dt="2024-03-14T17:11:38.773" v="2611" actId="2085"/>
          <ac:spMkLst>
            <pc:docMk/>
            <pc:sldMk cId="689305163" sldId="263"/>
            <ac:spMk id="27" creationId="{A744663E-2AAD-5235-B298-E7EFF2FE839B}"/>
          </ac:spMkLst>
        </pc:spChg>
        <pc:picChg chg="ord">
          <ac:chgData name="Kowaluk, Courtney Jo" userId="5b6448eb-06a8-441f-a2f1-d3e9ceada957" providerId="ADAL" clId="{A4B0355B-D761-4549-AA7A-DDCAD1105565}" dt="2024-03-14T15:34:29.166" v="1051" actId="167"/>
          <ac:picMkLst>
            <pc:docMk/>
            <pc:sldMk cId="689305163" sldId="263"/>
            <ac:picMk id="5" creationId="{4E892F23-1FD6-A7AB-70DB-85CE6B620890}"/>
          </ac:picMkLst>
        </pc:picChg>
        <pc:cxnChg chg="add mod">
          <ac:chgData name="Kowaluk, Courtney Jo" userId="5b6448eb-06a8-441f-a2f1-d3e9ceada957" providerId="ADAL" clId="{A4B0355B-D761-4549-AA7A-DDCAD1105565}" dt="2024-03-14T15:36:16.731" v="1074" actId="1076"/>
          <ac:cxnSpMkLst>
            <pc:docMk/>
            <pc:sldMk cId="689305163" sldId="263"/>
            <ac:cxnSpMk id="6" creationId="{0235CE09-9042-71C0-2CB8-E5BA94845A87}"/>
          </ac:cxnSpMkLst>
        </pc:cxnChg>
        <pc:cxnChg chg="mod">
          <ac:chgData name="Kowaluk, Courtney Jo" userId="5b6448eb-06a8-441f-a2f1-d3e9ceada957" providerId="ADAL" clId="{A4B0355B-D761-4549-AA7A-DDCAD1105565}" dt="2024-03-14T15:37:01.331" v="1077" actId="1076"/>
          <ac:cxnSpMkLst>
            <pc:docMk/>
            <pc:sldMk cId="689305163" sldId="263"/>
            <ac:cxnSpMk id="16" creationId="{3DB6C4EE-0E36-4E1E-9E87-C9BAB2A5BCFF}"/>
          </ac:cxnSpMkLst>
        </pc:cxnChg>
      </pc:sldChg>
      <pc:sldChg chg="add del ord">
        <pc:chgData name="Kowaluk, Courtney Jo" userId="5b6448eb-06a8-441f-a2f1-d3e9ceada957" providerId="ADAL" clId="{A4B0355B-D761-4549-AA7A-DDCAD1105565}" dt="2024-03-14T15:27:07.901" v="861" actId="47"/>
        <pc:sldMkLst>
          <pc:docMk/>
          <pc:sldMk cId="691972658" sldId="263"/>
        </pc:sldMkLst>
      </pc:sldChg>
      <pc:sldChg chg="addSp delSp modSp add mod ord modTransition">
        <pc:chgData name="Kowaluk, Courtney Jo" userId="5b6448eb-06a8-441f-a2f1-d3e9ceada957" providerId="ADAL" clId="{A4B0355B-D761-4549-AA7A-DDCAD1105565}" dt="2024-03-14T17:53:01.634" v="2642"/>
        <pc:sldMkLst>
          <pc:docMk/>
          <pc:sldMk cId="4107396873" sldId="264"/>
        </pc:sldMkLst>
        <pc:spChg chg="mod">
          <ac:chgData name="Kowaluk, Courtney Jo" userId="5b6448eb-06a8-441f-a2f1-d3e9ceada957" providerId="ADAL" clId="{A4B0355B-D761-4549-AA7A-DDCAD1105565}" dt="2024-03-14T17:10:45.318" v="2585" actId="2085"/>
          <ac:spMkLst>
            <pc:docMk/>
            <pc:sldMk cId="4107396873" sldId="264"/>
            <ac:spMk id="3" creationId="{72BA10EA-74D6-CFDB-AB6B-B2E752909D1E}"/>
          </ac:spMkLst>
        </pc:spChg>
        <pc:spChg chg="add mod">
          <ac:chgData name="Kowaluk, Courtney Jo" userId="5b6448eb-06a8-441f-a2f1-d3e9ceada957" providerId="ADAL" clId="{A4B0355B-D761-4549-AA7A-DDCAD1105565}" dt="2024-03-14T15:53:31.595" v="1119" actId="2085"/>
          <ac:spMkLst>
            <pc:docMk/>
            <pc:sldMk cId="4107396873" sldId="264"/>
            <ac:spMk id="4" creationId="{39A11F34-55B9-30D3-B571-2CD69CA61CA5}"/>
          </ac:spMkLst>
        </pc:spChg>
        <pc:spChg chg="add del mod">
          <ac:chgData name="Kowaluk, Courtney Jo" userId="5b6448eb-06a8-441f-a2f1-d3e9ceada957" providerId="ADAL" clId="{A4B0355B-D761-4549-AA7A-DDCAD1105565}" dt="2024-03-14T15:54:15.382" v="1128"/>
          <ac:spMkLst>
            <pc:docMk/>
            <pc:sldMk cId="4107396873" sldId="264"/>
            <ac:spMk id="5" creationId="{B58DDEEF-3A42-38A0-97E3-69882DE500F5}"/>
          </ac:spMkLst>
        </pc:spChg>
        <pc:spChg chg="add del mod">
          <ac:chgData name="Kowaluk, Courtney Jo" userId="5b6448eb-06a8-441f-a2f1-d3e9ceada957" providerId="ADAL" clId="{A4B0355B-D761-4549-AA7A-DDCAD1105565}" dt="2024-03-14T16:03:18.739" v="1164" actId="478"/>
          <ac:spMkLst>
            <pc:docMk/>
            <pc:sldMk cId="4107396873" sldId="264"/>
            <ac:spMk id="14" creationId="{4BDF88A9-1AB0-E611-60FC-34DB9B3D66E7}"/>
          </ac:spMkLst>
        </pc:spChg>
        <pc:spChg chg="add mod">
          <ac:chgData name="Kowaluk, Courtney Jo" userId="5b6448eb-06a8-441f-a2f1-d3e9ceada957" providerId="ADAL" clId="{A4B0355B-D761-4549-AA7A-DDCAD1105565}" dt="2024-03-14T17:10:48.334" v="2587" actId="2085"/>
          <ac:spMkLst>
            <pc:docMk/>
            <pc:sldMk cId="4107396873" sldId="264"/>
            <ac:spMk id="17" creationId="{0E6FC37E-50A8-1BB3-D85E-534D0F7F9C49}"/>
          </ac:spMkLst>
        </pc:spChg>
        <pc:spChg chg="add mod">
          <ac:chgData name="Kowaluk, Courtney Jo" userId="5b6448eb-06a8-441f-a2f1-d3e9ceada957" providerId="ADAL" clId="{A4B0355B-D761-4549-AA7A-DDCAD1105565}" dt="2024-03-14T17:10:50.597" v="2589" actId="2085"/>
          <ac:spMkLst>
            <pc:docMk/>
            <pc:sldMk cId="4107396873" sldId="264"/>
            <ac:spMk id="18" creationId="{D3F4343A-8B10-C51F-3C17-C08249BBCB88}"/>
          </ac:spMkLst>
        </pc:spChg>
        <pc:picChg chg="add del mod">
          <ac:chgData name="Kowaluk, Courtney Jo" userId="5b6448eb-06a8-441f-a2f1-d3e9ceada957" providerId="ADAL" clId="{A4B0355B-D761-4549-AA7A-DDCAD1105565}" dt="2024-03-14T15:54:45.573" v="1130" actId="478"/>
          <ac:picMkLst>
            <pc:docMk/>
            <pc:sldMk cId="4107396873" sldId="264"/>
            <ac:picMk id="7" creationId="{8AB3CC84-A04B-7EED-F656-4F0E28EB60CF}"/>
          </ac:picMkLst>
        </pc:picChg>
        <pc:picChg chg="add del mod">
          <ac:chgData name="Kowaluk, Courtney Jo" userId="5b6448eb-06a8-441f-a2f1-d3e9ceada957" providerId="ADAL" clId="{A4B0355B-D761-4549-AA7A-DDCAD1105565}" dt="2024-03-14T15:55:30.245" v="1138" actId="478"/>
          <ac:picMkLst>
            <pc:docMk/>
            <pc:sldMk cId="4107396873" sldId="264"/>
            <ac:picMk id="9" creationId="{56A0D26B-1FA8-DC17-AA85-5961CB4A3BF4}"/>
          </ac:picMkLst>
        </pc:picChg>
        <pc:picChg chg="add mod modCrop">
          <ac:chgData name="Kowaluk, Courtney Jo" userId="5b6448eb-06a8-441f-a2f1-d3e9ceada957" providerId="ADAL" clId="{A4B0355B-D761-4549-AA7A-DDCAD1105565}" dt="2024-03-14T15:56:38.900" v="1145" actId="732"/>
          <ac:picMkLst>
            <pc:docMk/>
            <pc:sldMk cId="4107396873" sldId="264"/>
            <ac:picMk id="11" creationId="{ADC537CB-B418-E4E9-F503-46B22B18FF01}"/>
          </ac:picMkLst>
        </pc:picChg>
        <pc:picChg chg="add del mod">
          <ac:chgData name="Kowaluk, Courtney Jo" userId="5b6448eb-06a8-441f-a2f1-d3e9ceada957" providerId="ADAL" clId="{A4B0355B-D761-4549-AA7A-DDCAD1105565}" dt="2024-03-14T16:03:49.652" v="1171" actId="478"/>
          <ac:picMkLst>
            <pc:docMk/>
            <pc:sldMk cId="4107396873" sldId="264"/>
            <ac:picMk id="13" creationId="{168D8520-6EA6-F694-9E2A-55F1120C2188}"/>
          </ac:picMkLst>
        </pc:picChg>
        <pc:picChg chg="add mod">
          <ac:chgData name="Kowaluk, Courtney Jo" userId="5b6448eb-06a8-441f-a2f1-d3e9ceada957" providerId="ADAL" clId="{A4B0355B-D761-4549-AA7A-DDCAD1105565}" dt="2024-03-14T16:03:58.259" v="1174" actId="1076"/>
          <ac:picMkLst>
            <pc:docMk/>
            <pc:sldMk cId="4107396873" sldId="264"/>
            <ac:picMk id="16" creationId="{E496A343-2873-781F-BC44-958E36955D96}"/>
          </ac:picMkLst>
        </pc:picChg>
      </pc:sldChg>
      <pc:sldChg chg="addSp delSp modSp add mod modTransition">
        <pc:chgData name="Kowaluk, Courtney Jo" userId="5b6448eb-06a8-441f-a2f1-d3e9ceada957" providerId="ADAL" clId="{A4B0355B-D761-4549-AA7A-DDCAD1105565}" dt="2024-03-14T17:53:03.258" v="2643"/>
        <pc:sldMkLst>
          <pc:docMk/>
          <pc:sldMk cId="3350020620" sldId="265"/>
        </pc:sldMkLst>
        <pc:spChg chg="mod">
          <ac:chgData name="Kowaluk, Courtney Jo" userId="5b6448eb-06a8-441f-a2f1-d3e9ceada957" providerId="ADAL" clId="{A4B0355B-D761-4549-AA7A-DDCAD1105565}" dt="2024-03-14T17:10:59.950" v="2591" actId="2085"/>
          <ac:spMkLst>
            <pc:docMk/>
            <pc:sldMk cId="3350020620" sldId="265"/>
            <ac:spMk id="3" creationId="{72BA10EA-74D6-CFDB-AB6B-B2E752909D1E}"/>
          </ac:spMkLst>
        </pc:spChg>
        <pc:spChg chg="add mod ord">
          <ac:chgData name="Kowaluk, Courtney Jo" userId="5b6448eb-06a8-441f-a2f1-d3e9ceada957" providerId="ADAL" clId="{A4B0355B-D761-4549-AA7A-DDCAD1105565}" dt="2024-03-14T16:08:38.002" v="1212" actId="171"/>
          <ac:spMkLst>
            <pc:docMk/>
            <pc:sldMk cId="3350020620" sldId="265"/>
            <ac:spMk id="9" creationId="{73E82D51-AC5D-9630-F374-F568C13500B5}"/>
          </ac:spMkLst>
        </pc:spChg>
        <pc:spChg chg="add mod">
          <ac:chgData name="Kowaluk, Courtney Jo" userId="5b6448eb-06a8-441f-a2f1-d3e9ceada957" providerId="ADAL" clId="{A4B0355B-D761-4549-AA7A-DDCAD1105565}" dt="2024-03-14T17:11:02.629" v="2593" actId="2085"/>
          <ac:spMkLst>
            <pc:docMk/>
            <pc:sldMk cId="3350020620" sldId="265"/>
            <ac:spMk id="10" creationId="{7A845D97-F5B4-2034-DA3B-9FB9AF695853}"/>
          </ac:spMkLst>
        </pc:spChg>
        <pc:spChg chg="add mod">
          <ac:chgData name="Kowaluk, Courtney Jo" userId="5b6448eb-06a8-441f-a2f1-d3e9ceada957" providerId="ADAL" clId="{A4B0355B-D761-4549-AA7A-DDCAD1105565}" dt="2024-03-14T17:11:05.198" v="2595" actId="2085"/>
          <ac:spMkLst>
            <pc:docMk/>
            <pc:sldMk cId="3350020620" sldId="265"/>
            <ac:spMk id="12" creationId="{F77D5A22-3DED-DCE8-51E6-89691D801C70}"/>
          </ac:spMkLst>
        </pc:spChg>
        <pc:picChg chg="add mod ord">
          <ac:chgData name="Kowaluk, Courtney Jo" userId="5b6448eb-06a8-441f-a2f1-d3e9ceada957" providerId="ADAL" clId="{A4B0355B-D761-4549-AA7A-DDCAD1105565}" dt="2024-03-14T16:08:34.603" v="1211" actId="171"/>
          <ac:picMkLst>
            <pc:docMk/>
            <pc:sldMk cId="3350020620" sldId="265"/>
            <ac:picMk id="6" creationId="{EF20D1CF-A168-3F13-D689-E31EE23BC6DB}"/>
          </ac:picMkLst>
        </pc:picChg>
        <pc:picChg chg="add mod ord">
          <ac:chgData name="Kowaluk, Courtney Jo" userId="5b6448eb-06a8-441f-a2f1-d3e9ceada957" providerId="ADAL" clId="{A4B0355B-D761-4549-AA7A-DDCAD1105565}" dt="2024-03-14T16:07:44.348" v="1198" actId="171"/>
          <ac:picMkLst>
            <pc:docMk/>
            <pc:sldMk cId="3350020620" sldId="265"/>
            <ac:picMk id="8" creationId="{5BEC1A11-43CC-80AE-F563-363EE8286CA1}"/>
          </ac:picMkLst>
        </pc:picChg>
        <pc:picChg chg="del">
          <ac:chgData name="Kowaluk, Courtney Jo" userId="5b6448eb-06a8-441f-a2f1-d3e9ceada957" providerId="ADAL" clId="{A4B0355B-D761-4549-AA7A-DDCAD1105565}" dt="2024-03-14T16:07:32.322" v="1197" actId="478"/>
          <ac:picMkLst>
            <pc:docMk/>
            <pc:sldMk cId="3350020620" sldId="265"/>
            <ac:picMk id="16" creationId="{E496A343-2873-781F-BC44-958E36955D96}"/>
          </ac:picMkLst>
        </pc:picChg>
      </pc:sldChg>
      <pc:sldChg chg="addSp delSp modSp add mod ord modTransition">
        <pc:chgData name="Kowaluk, Courtney Jo" userId="5b6448eb-06a8-441f-a2f1-d3e9ceada957" providerId="ADAL" clId="{A4B0355B-D761-4549-AA7A-DDCAD1105565}" dt="2024-03-14T17:53:33.402" v="2647"/>
        <pc:sldMkLst>
          <pc:docMk/>
          <pc:sldMk cId="3978995433" sldId="266"/>
        </pc:sldMkLst>
        <pc:spChg chg="add mod ord">
          <ac:chgData name="Kowaluk, Courtney Jo" userId="5b6448eb-06a8-441f-a2f1-d3e9ceada957" providerId="ADAL" clId="{A4B0355B-D761-4549-AA7A-DDCAD1105565}" dt="2024-03-14T16:16:19.308" v="1256" actId="167"/>
          <ac:spMkLst>
            <pc:docMk/>
            <pc:sldMk cId="3978995433" sldId="266"/>
            <ac:spMk id="4" creationId="{A0159927-6428-8B47-CBE7-758AEF27E60C}"/>
          </ac:spMkLst>
        </pc:spChg>
        <pc:spChg chg="add mod ord">
          <ac:chgData name="Kowaluk, Courtney Jo" userId="5b6448eb-06a8-441f-a2f1-d3e9ceada957" providerId="ADAL" clId="{A4B0355B-D761-4549-AA7A-DDCAD1105565}" dt="2024-03-14T16:30:43.593" v="1489" actId="14100"/>
          <ac:spMkLst>
            <pc:docMk/>
            <pc:sldMk cId="3978995433" sldId="266"/>
            <ac:spMk id="6" creationId="{A708BD0B-4816-1B80-16A0-05BDFDBA586A}"/>
          </ac:spMkLst>
        </pc:spChg>
        <pc:spChg chg="add mod">
          <ac:chgData name="Kowaluk, Courtney Jo" userId="5b6448eb-06a8-441f-a2f1-d3e9ceada957" providerId="ADAL" clId="{A4B0355B-D761-4549-AA7A-DDCAD1105565}" dt="2024-03-14T16:30:03.041" v="1485" actId="1076"/>
          <ac:spMkLst>
            <pc:docMk/>
            <pc:sldMk cId="3978995433" sldId="266"/>
            <ac:spMk id="7" creationId="{8230F258-3FB8-480C-1A25-4AB518ED1624}"/>
          </ac:spMkLst>
        </pc:spChg>
        <pc:spChg chg="mod">
          <ac:chgData name="Kowaluk, Courtney Jo" userId="5b6448eb-06a8-441f-a2f1-d3e9ceada957" providerId="ADAL" clId="{A4B0355B-D761-4549-AA7A-DDCAD1105565}" dt="2024-03-14T16:40:21.251" v="2421" actId="1076"/>
          <ac:spMkLst>
            <pc:docMk/>
            <pc:sldMk cId="3978995433" sldId="266"/>
            <ac:spMk id="8" creationId="{0C9055B8-DBB3-8A12-3AF1-2A17D2E9EA24}"/>
          </ac:spMkLst>
        </pc:spChg>
        <pc:spChg chg="mod">
          <ac:chgData name="Kowaluk, Courtney Jo" userId="5b6448eb-06a8-441f-a2f1-d3e9ceada957" providerId="ADAL" clId="{A4B0355B-D761-4549-AA7A-DDCAD1105565}" dt="2024-03-14T16:25:12.123" v="1426" actId="20577"/>
          <ac:spMkLst>
            <pc:docMk/>
            <pc:sldMk cId="3978995433" sldId="266"/>
            <ac:spMk id="9" creationId="{AEEF9F04-BCE6-ADD9-53E8-5C07CAD4B9F2}"/>
          </ac:spMkLst>
        </pc:spChg>
        <pc:spChg chg="add mod">
          <ac:chgData name="Kowaluk, Courtney Jo" userId="5b6448eb-06a8-441f-a2f1-d3e9ceada957" providerId="ADAL" clId="{A4B0355B-D761-4549-AA7A-DDCAD1105565}" dt="2024-03-14T16:20:46.978" v="1408" actId="20577"/>
          <ac:spMkLst>
            <pc:docMk/>
            <pc:sldMk cId="3978995433" sldId="266"/>
            <ac:spMk id="10" creationId="{ADEA3F34-1775-C1C8-3095-912E1ED7A77E}"/>
          </ac:spMkLst>
        </pc:spChg>
        <pc:spChg chg="mod">
          <ac:chgData name="Kowaluk, Courtney Jo" userId="5b6448eb-06a8-441f-a2f1-d3e9ceada957" providerId="ADAL" clId="{A4B0355B-D761-4549-AA7A-DDCAD1105565}" dt="2024-03-14T16:40:21.505" v="2422" actId="1076"/>
          <ac:spMkLst>
            <pc:docMk/>
            <pc:sldMk cId="3978995433" sldId="266"/>
            <ac:spMk id="11" creationId="{67E7B9B7-1526-14C3-FB91-2206ED78E9B3}"/>
          </ac:spMkLst>
        </pc:spChg>
        <pc:spChg chg="mod">
          <ac:chgData name="Kowaluk, Courtney Jo" userId="5b6448eb-06a8-441f-a2f1-d3e9ceada957" providerId="ADAL" clId="{A4B0355B-D761-4549-AA7A-DDCAD1105565}" dt="2024-03-14T16:40:22.111" v="2423" actId="1076"/>
          <ac:spMkLst>
            <pc:docMk/>
            <pc:sldMk cId="3978995433" sldId="266"/>
            <ac:spMk id="14" creationId="{3A02FAB4-CDA9-AB12-8CFC-ACE51B828A40}"/>
          </ac:spMkLst>
        </pc:spChg>
        <pc:spChg chg="add mod">
          <ac:chgData name="Kowaluk, Courtney Jo" userId="5b6448eb-06a8-441f-a2f1-d3e9ceada957" providerId="ADAL" clId="{A4B0355B-D761-4549-AA7A-DDCAD1105565}" dt="2024-03-14T16:26:43.493" v="1457" actId="20577"/>
          <ac:spMkLst>
            <pc:docMk/>
            <pc:sldMk cId="3978995433" sldId="266"/>
            <ac:spMk id="15" creationId="{C59103A2-5A99-B80F-D1BC-48DF1704D94E}"/>
          </ac:spMkLst>
        </pc:spChg>
        <pc:spChg chg="add del mod">
          <ac:chgData name="Kowaluk, Courtney Jo" userId="5b6448eb-06a8-441f-a2f1-d3e9ceada957" providerId="ADAL" clId="{A4B0355B-D761-4549-AA7A-DDCAD1105565}" dt="2024-03-14T16:26:18.089" v="1437" actId="478"/>
          <ac:spMkLst>
            <pc:docMk/>
            <pc:sldMk cId="3978995433" sldId="266"/>
            <ac:spMk id="17" creationId="{27B75AC8-38A4-44ED-7632-F3D653740979}"/>
          </ac:spMkLst>
        </pc:spChg>
        <pc:spChg chg="add mod ord">
          <ac:chgData name="Kowaluk, Courtney Jo" userId="5b6448eb-06a8-441f-a2f1-d3e9ceada957" providerId="ADAL" clId="{A4B0355B-D761-4549-AA7A-DDCAD1105565}" dt="2024-03-14T16:25:47.427" v="1432" actId="171"/>
          <ac:spMkLst>
            <pc:docMk/>
            <pc:sldMk cId="3978995433" sldId="266"/>
            <ac:spMk id="18" creationId="{516AD8FB-B0B1-6834-4752-91709A08C497}"/>
          </ac:spMkLst>
        </pc:spChg>
        <pc:spChg chg="mod">
          <ac:chgData name="Kowaluk, Courtney Jo" userId="5b6448eb-06a8-441f-a2f1-d3e9ceada957" providerId="ADAL" clId="{A4B0355B-D761-4549-AA7A-DDCAD1105565}" dt="2024-03-14T17:11:46.775" v="2615" actId="2085"/>
          <ac:spMkLst>
            <pc:docMk/>
            <pc:sldMk cId="3978995433" sldId="266"/>
            <ac:spMk id="20" creationId="{5C4BBFA6-33EA-D8B9-9F52-47BD84CDEAC4}"/>
          </ac:spMkLst>
        </pc:spChg>
        <pc:spChg chg="mod">
          <ac:chgData name="Kowaluk, Courtney Jo" userId="5b6448eb-06a8-441f-a2f1-d3e9ceada957" providerId="ADAL" clId="{A4B0355B-D761-4549-AA7A-DDCAD1105565}" dt="2024-03-14T17:11:49.333" v="2617" actId="2085"/>
          <ac:spMkLst>
            <pc:docMk/>
            <pc:sldMk cId="3978995433" sldId="266"/>
            <ac:spMk id="21" creationId="{F570CFA5-75E4-198F-7388-652D457BA88D}"/>
          </ac:spMkLst>
        </pc:spChg>
        <pc:spChg chg="mod">
          <ac:chgData name="Kowaluk, Courtney Jo" userId="5b6448eb-06a8-441f-a2f1-d3e9ceada957" providerId="ADAL" clId="{A4B0355B-D761-4549-AA7A-DDCAD1105565}" dt="2024-03-14T16:41:56.270" v="2426"/>
          <ac:spMkLst>
            <pc:docMk/>
            <pc:sldMk cId="3978995433" sldId="266"/>
            <ac:spMk id="22" creationId="{976BC061-EF0B-89AE-DD6A-1C6BD5AEACDA}"/>
          </ac:spMkLst>
        </pc:spChg>
        <pc:spChg chg="add del">
          <ac:chgData name="Kowaluk, Courtney Jo" userId="5b6448eb-06a8-441f-a2f1-d3e9ceada957" providerId="ADAL" clId="{A4B0355B-D761-4549-AA7A-DDCAD1105565}" dt="2024-03-14T16:39:52.276" v="2417" actId="478"/>
          <ac:spMkLst>
            <pc:docMk/>
            <pc:sldMk cId="3978995433" sldId="266"/>
            <ac:spMk id="27" creationId="{2D4FC40F-8FAD-4417-BECE-788C64037E69}"/>
          </ac:spMkLst>
        </pc:spChg>
        <pc:spChg chg="add mod">
          <ac:chgData name="Kowaluk, Courtney Jo" userId="5b6448eb-06a8-441f-a2f1-d3e9ceada957" providerId="ADAL" clId="{A4B0355B-D761-4549-AA7A-DDCAD1105565}" dt="2024-03-14T17:11:52.765" v="2619" actId="2085"/>
          <ac:spMkLst>
            <pc:docMk/>
            <pc:sldMk cId="3978995433" sldId="266"/>
            <ac:spMk id="28" creationId="{675D7F83-7644-DF03-E3DC-66A7AA259A0A}"/>
          </ac:spMkLst>
        </pc:spChg>
        <pc:picChg chg="add mod ord modCrop">
          <ac:chgData name="Kowaluk, Courtney Jo" userId="5b6448eb-06a8-441f-a2f1-d3e9ceada957" providerId="ADAL" clId="{A4B0355B-D761-4549-AA7A-DDCAD1105565}" dt="2024-03-14T16:29:22.753" v="1482" actId="171"/>
          <ac:picMkLst>
            <pc:docMk/>
            <pc:sldMk cId="3978995433" sldId="266"/>
            <ac:picMk id="3" creationId="{E58122BE-E720-2ECB-7D6B-FF604C7C9932}"/>
          </ac:picMkLst>
        </pc:picChg>
        <pc:picChg chg="ord">
          <ac:chgData name="Kowaluk, Courtney Jo" userId="5b6448eb-06a8-441f-a2f1-d3e9ceada957" providerId="ADAL" clId="{A4B0355B-D761-4549-AA7A-DDCAD1105565}" dt="2024-03-14T16:16:22.835" v="1257" actId="167"/>
          <ac:picMkLst>
            <pc:docMk/>
            <pc:sldMk cId="3978995433" sldId="266"/>
            <ac:picMk id="5" creationId="{4E892F23-1FD6-A7AB-70DB-85CE6B620890}"/>
          </ac:picMkLst>
        </pc:picChg>
        <pc:picChg chg="add mod">
          <ac:chgData name="Kowaluk, Courtney Jo" userId="5b6448eb-06a8-441f-a2f1-d3e9ceada957" providerId="ADAL" clId="{A4B0355B-D761-4549-AA7A-DDCAD1105565}" dt="2024-03-14T16:27:17.258" v="1462" actId="1076"/>
          <ac:picMkLst>
            <pc:docMk/>
            <pc:sldMk cId="3978995433" sldId="266"/>
            <ac:picMk id="26" creationId="{32C1E01C-1B05-01D4-8861-D6F479AAC05E}"/>
          </ac:picMkLst>
        </pc:picChg>
      </pc:sldChg>
      <pc:sldChg chg="addSp delSp modSp add mod ord modTransition">
        <pc:chgData name="Kowaluk, Courtney Jo" userId="5b6448eb-06a8-441f-a2f1-d3e9ceada957" providerId="ADAL" clId="{A4B0355B-D761-4549-AA7A-DDCAD1105565}" dt="2024-03-14T17:53:35.762" v="2648"/>
        <pc:sldMkLst>
          <pc:docMk/>
          <pc:sldMk cId="4072784603" sldId="267"/>
        </pc:sldMkLst>
        <pc:spChg chg="mod">
          <ac:chgData name="Kowaluk, Courtney Jo" userId="5b6448eb-06a8-441f-a2f1-d3e9ceada957" providerId="ADAL" clId="{A4B0355B-D761-4549-AA7A-DDCAD1105565}" dt="2024-03-14T16:31:13.553" v="1500" actId="20577"/>
          <ac:spMkLst>
            <pc:docMk/>
            <pc:sldMk cId="4072784603" sldId="267"/>
            <ac:spMk id="3" creationId="{4A91C975-BC23-E760-AEA0-3DFCF600918B}"/>
          </ac:spMkLst>
        </pc:spChg>
        <pc:spChg chg="add mod ord">
          <ac:chgData name="Kowaluk, Courtney Jo" userId="5b6448eb-06a8-441f-a2f1-d3e9ceada957" providerId="ADAL" clId="{A4B0355B-D761-4549-AA7A-DDCAD1105565}" dt="2024-03-14T16:43:08.693" v="2432" actId="171"/>
          <ac:spMkLst>
            <pc:docMk/>
            <pc:sldMk cId="4072784603" sldId="267"/>
            <ac:spMk id="6" creationId="{FDDB6369-AFAE-1FF3-769C-240BEA46DB3C}"/>
          </ac:spMkLst>
        </pc:spChg>
        <pc:spChg chg="add mod ord">
          <ac:chgData name="Kowaluk, Courtney Jo" userId="5b6448eb-06a8-441f-a2f1-d3e9ceada957" providerId="ADAL" clId="{A4B0355B-D761-4549-AA7A-DDCAD1105565}" dt="2024-03-14T16:30:10.929" v="1488" actId="1076"/>
          <ac:spMkLst>
            <pc:docMk/>
            <pc:sldMk cId="4072784603" sldId="267"/>
            <ac:spMk id="7" creationId="{2A8FC200-19E6-AA7A-EEF0-3DAE1B50A574}"/>
          </ac:spMkLst>
        </pc:spChg>
        <pc:spChg chg="mod">
          <ac:chgData name="Kowaluk, Courtney Jo" userId="5b6448eb-06a8-441f-a2f1-d3e9ceada957" providerId="ADAL" clId="{A4B0355B-D761-4549-AA7A-DDCAD1105565}" dt="2024-03-14T16:33:41.933" v="2144" actId="20577"/>
          <ac:spMkLst>
            <pc:docMk/>
            <pc:sldMk cId="4072784603" sldId="267"/>
            <ac:spMk id="15" creationId="{B454A188-BD29-0F58-3460-899CAFDE3BBC}"/>
          </ac:spMkLst>
        </pc:spChg>
        <pc:spChg chg="add mod">
          <ac:chgData name="Kowaluk, Courtney Jo" userId="5b6448eb-06a8-441f-a2f1-d3e9ceada957" providerId="ADAL" clId="{A4B0355B-D761-4549-AA7A-DDCAD1105565}" dt="2024-03-14T17:12:05.624" v="2625" actId="2085"/>
          <ac:spMkLst>
            <pc:docMk/>
            <pc:sldMk cId="4072784603" sldId="267"/>
            <ac:spMk id="19" creationId="{CE927954-2430-633A-DA3D-30F062AB920C}"/>
          </ac:spMkLst>
        </pc:spChg>
        <pc:spChg chg="mod">
          <ac:chgData name="Kowaluk, Courtney Jo" userId="5b6448eb-06a8-441f-a2f1-d3e9ceada957" providerId="ADAL" clId="{A4B0355B-D761-4549-AA7A-DDCAD1105565}" dt="2024-03-14T16:37:11.929" v="2299" actId="20577"/>
          <ac:spMkLst>
            <pc:docMk/>
            <pc:sldMk cId="4072784603" sldId="267"/>
            <ac:spMk id="21" creationId="{C02EEF36-7548-CD38-2B73-E384B94089C8}"/>
          </ac:spMkLst>
        </pc:spChg>
        <pc:spChg chg="mod">
          <ac:chgData name="Kowaluk, Courtney Jo" userId="5b6448eb-06a8-441f-a2f1-d3e9ceada957" providerId="ADAL" clId="{A4B0355B-D761-4549-AA7A-DDCAD1105565}" dt="2024-03-14T16:37:26.145" v="2300" actId="1076"/>
          <ac:spMkLst>
            <pc:docMk/>
            <pc:sldMk cId="4072784603" sldId="267"/>
            <ac:spMk id="22" creationId="{E7F14613-9136-22DC-E539-12528320208D}"/>
          </ac:spMkLst>
        </pc:spChg>
        <pc:spChg chg="mod">
          <ac:chgData name="Kowaluk, Courtney Jo" userId="5b6448eb-06a8-441f-a2f1-d3e9ceada957" providerId="ADAL" clId="{A4B0355B-D761-4549-AA7A-DDCAD1105565}" dt="2024-03-14T16:39:31.594" v="2415" actId="20577"/>
          <ac:spMkLst>
            <pc:docMk/>
            <pc:sldMk cId="4072784603" sldId="267"/>
            <ac:spMk id="23" creationId="{7C897405-C30C-7A58-9C99-3501C5ECDC21}"/>
          </ac:spMkLst>
        </pc:spChg>
        <pc:spChg chg="del">
          <ac:chgData name="Kowaluk, Courtney Jo" userId="5b6448eb-06a8-441f-a2f1-d3e9ceada957" providerId="ADAL" clId="{A4B0355B-D761-4549-AA7A-DDCAD1105565}" dt="2024-03-14T16:36:14.051" v="2244" actId="478"/>
          <ac:spMkLst>
            <pc:docMk/>
            <pc:sldMk cId="4072784603" sldId="267"/>
            <ac:spMk id="24" creationId="{3E5B788F-F465-05C4-982C-BDC2B3D064DC}"/>
          </ac:spMkLst>
        </pc:spChg>
        <pc:spChg chg="del mod">
          <ac:chgData name="Kowaluk, Courtney Jo" userId="5b6448eb-06a8-441f-a2f1-d3e9ceada957" providerId="ADAL" clId="{A4B0355B-D761-4549-AA7A-DDCAD1105565}" dt="2024-03-14T16:36:12.967" v="2243" actId="478"/>
          <ac:spMkLst>
            <pc:docMk/>
            <pc:sldMk cId="4072784603" sldId="267"/>
            <ac:spMk id="25" creationId="{C01C9747-46DC-84E8-0D59-6F73BAA9E9CC}"/>
          </ac:spMkLst>
        </pc:spChg>
        <pc:spChg chg="mod">
          <ac:chgData name="Kowaluk, Courtney Jo" userId="5b6448eb-06a8-441f-a2f1-d3e9ceada957" providerId="ADAL" clId="{A4B0355B-D761-4549-AA7A-DDCAD1105565}" dt="2024-03-14T17:11:59.429" v="2621" actId="2085"/>
          <ac:spMkLst>
            <pc:docMk/>
            <pc:sldMk cId="4072784603" sldId="267"/>
            <ac:spMk id="26" creationId="{FF53A256-083F-BE90-E5AB-752DEF1DAC75}"/>
          </ac:spMkLst>
        </pc:spChg>
        <pc:spChg chg="mod">
          <ac:chgData name="Kowaluk, Courtney Jo" userId="5b6448eb-06a8-441f-a2f1-d3e9ceada957" providerId="ADAL" clId="{A4B0355B-D761-4549-AA7A-DDCAD1105565}" dt="2024-03-14T17:12:01.990" v="2623" actId="2085"/>
          <ac:spMkLst>
            <pc:docMk/>
            <pc:sldMk cId="4072784603" sldId="267"/>
            <ac:spMk id="27" creationId="{AF9AB329-C14B-5DC8-75AB-432FFE8E9719}"/>
          </ac:spMkLst>
        </pc:spChg>
        <pc:spChg chg="mod">
          <ac:chgData name="Kowaluk, Courtney Jo" userId="5b6448eb-06a8-441f-a2f1-d3e9ceada957" providerId="ADAL" clId="{A4B0355B-D761-4549-AA7A-DDCAD1105565}" dt="2024-03-14T16:42:07.822" v="2427"/>
          <ac:spMkLst>
            <pc:docMk/>
            <pc:sldMk cId="4072784603" sldId="267"/>
            <ac:spMk id="28" creationId="{2C7FB422-B3F1-CDE6-6630-CBFA38993CF8}"/>
          </ac:spMkLst>
        </pc:spChg>
        <pc:picChg chg="add mod ord">
          <ac:chgData name="Kowaluk, Courtney Jo" userId="5b6448eb-06a8-441f-a2f1-d3e9ceada957" providerId="ADAL" clId="{A4B0355B-D761-4549-AA7A-DDCAD1105565}" dt="2024-03-14T16:43:18.619" v="2434" actId="171"/>
          <ac:picMkLst>
            <pc:docMk/>
            <pc:sldMk cId="4072784603" sldId="267"/>
            <ac:picMk id="17" creationId="{37644018-E02B-6701-BD8E-9825C16D2119}"/>
          </ac:picMkLst>
        </pc:picChg>
      </pc:sldChg>
      <pc:sldChg chg="addSp modSp add mod ord modTransition">
        <pc:chgData name="Kowaluk, Courtney Jo" userId="5b6448eb-06a8-441f-a2f1-d3e9ceada957" providerId="ADAL" clId="{A4B0355B-D761-4549-AA7A-DDCAD1105565}" dt="2024-03-14T17:53:37.797" v="2649"/>
        <pc:sldMkLst>
          <pc:docMk/>
          <pc:sldMk cId="2575281963" sldId="268"/>
        </pc:sldMkLst>
        <pc:spChg chg="mod">
          <ac:chgData name="Kowaluk, Courtney Jo" userId="5b6448eb-06a8-441f-a2f1-d3e9ceada957" providerId="ADAL" clId="{A4B0355B-D761-4549-AA7A-DDCAD1105565}" dt="2024-03-14T16:47:21.897" v="2476" actId="20577"/>
          <ac:spMkLst>
            <pc:docMk/>
            <pc:sldMk cId="2575281963" sldId="268"/>
            <ac:spMk id="3" creationId="{4A91C975-BC23-E760-AEA0-3DFCF600918B}"/>
          </ac:spMkLst>
        </pc:spChg>
        <pc:spChg chg="mod">
          <ac:chgData name="Kowaluk, Courtney Jo" userId="5b6448eb-06a8-441f-a2f1-d3e9ceada957" providerId="ADAL" clId="{A4B0355B-D761-4549-AA7A-DDCAD1105565}" dt="2024-03-14T16:48:38.813" v="2478"/>
          <ac:spMkLst>
            <pc:docMk/>
            <pc:sldMk cId="2575281963" sldId="268"/>
            <ac:spMk id="7" creationId="{FC1A79D7-BBF6-4F4B-65E6-D9E0B0011F15}"/>
          </ac:spMkLst>
        </pc:spChg>
        <pc:spChg chg="add mod">
          <ac:chgData name="Kowaluk, Courtney Jo" userId="5b6448eb-06a8-441f-a2f1-d3e9ceada957" providerId="ADAL" clId="{A4B0355B-D761-4549-AA7A-DDCAD1105565}" dt="2024-03-14T16:42:59.624" v="2431"/>
          <ac:spMkLst>
            <pc:docMk/>
            <pc:sldMk cId="2575281963" sldId="268"/>
            <ac:spMk id="15" creationId="{1EC30A36-F4EF-F233-5D23-6B35514B2DD6}"/>
          </ac:spMkLst>
        </pc:spChg>
        <pc:spChg chg="mod">
          <ac:chgData name="Kowaluk, Courtney Jo" userId="5b6448eb-06a8-441f-a2f1-d3e9ceada957" providerId="ADAL" clId="{A4B0355B-D761-4549-AA7A-DDCAD1105565}" dt="2024-03-14T16:48:29.865" v="2477"/>
          <ac:spMkLst>
            <pc:docMk/>
            <pc:sldMk cId="2575281963" sldId="268"/>
            <ac:spMk id="17" creationId="{D9011F88-A35F-09F9-6B51-DA9295203541}"/>
          </ac:spMkLst>
        </pc:spChg>
        <pc:spChg chg="add mod">
          <ac:chgData name="Kowaluk, Courtney Jo" userId="5b6448eb-06a8-441f-a2f1-d3e9ceada957" providerId="ADAL" clId="{A4B0355B-D761-4549-AA7A-DDCAD1105565}" dt="2024-03-14T16:42:59.624" v="2431"/>
          <ac:spMkLst>
            <pc:docMk/>
            <pc:sldMk cId="2575281963" sldId="268"/>
            <ac:spMk id="18" creationId="{C7DA63D0-F17F-C64B-CBAB-9CC4FAD0C7FF}"/>
          </ac:spMkLst>
        </pc:spChg>
        <pc:spChg chg="add mod">
          <ac:chgData name="Kowaluk, Courtney Jo" userId="5b6448eb-06a8-441f-a2f1-d3e9ceada957" providerId="ADAL" clId="{A4B0355B-D761-4549-AA7A-DDCAD1105565}" dt="2024-03-14T17:12:09.736" v="2627" actId="2085"/>
          <ac:spMkLst>
            <pc:docMk/>
            <pc:sldMk cId="2575281963" sldId="268"/>
            <ac:spMk id="20" creationId="{27F02E77-1C1B-270D-7D9D-AC3748C9DCF9}"/>
          </ac:spMkLst>
        </pc:spChg>
        <pc:spChg chg="add mod">
          <ac:chgData name="Kowaluk, Courtney Jo" userId="5b6448eb-06a8-441f-a2f1-d3e9ceada957" providerId="ADAL" clId="{A4B0355B-D761-4549-AA7A-DDCAD1105565}" dt="2024-03-14T17:12:13.070" v="2629" actId="2085"/>
          <ac:spMkLst>
            <pc:docMk/>
            <pc:sldMk cId="2575281963" sldId="268"/>
            <ac:spMk id="21" creationId="{FC4F6929-3C0F-15D7-DD79-691DA5E0F5CF}"/>
          </ac:spMkLst>
        </pc:spChg>
        <pc:spChg chg="add mod">
          <ac:chgData name="Kowaluk, Courtney Jo" userId="5b6448eb-06a8-441f-a2f1-d3e9ceada957" providerId="ADAL" clId="{A4B0355B-D761-4549-AA7A-DDCAD1105565}" dt="2024-03-14T17:12:15.942" v="2631" actId="2085"/>
          <ac:spMkLst>
            <pc:docMk/>
            <pc:sldMk cId="2575281963" sldId="268"/>
            <ac:spMk id="22" creationId="{0FDD50D0-A4DA-632E-D836-6C45B5123117}"/>
          </ac:spMkLst>
        </pc:spChg>
        <pc:picChg chg="add mod ord">
          <ac:chgData name="Kowaluk, Courtney Jo" userId="5b6448eb-06a8-441f-a2f1-d3e9ceada957" providerId="ADAL" clId="{A4B0355B-D761-4549-AA7A-DDCAD1105565}" dt="2024-03-14T16:43:25.478" v="2436" actId="171"/>
          <ac:picMkLst>
            <pc:docMk/>
            <pc:sldMk cId="2575281963" sldId="268"/>
            <ac:picMk id="19" creationId="{E8C354D9-C575-6224-1AF7-E80A2DAE7E83}"/>
          </ac:picMkLst>
        </pc:picChg>
      </pc:sldChg>
      <pc:sldChg chg="addSp delSp modSp add mod ord modTransition">
        <pc:chgData name="Kowaluk, Courtney Jo" userId="5b6448eb-06a8-441f-a2f1-d3e9ceada957" providerId="ADAL" clId="{A4B0355B-D761-4549-AA7A-DDCAD1105565}" dt="2024-03-14T17:53:39.875" v="2650"/>
        <pc:sldMkLst>
          <pc:docMk/>
          <pc:sldMk cId="2636383306" sldId="269"/>
        </pc:sldMkLst>
        <pc:spChg chg="mod">
          <ac:chgData name="Kowaluk, Courtney Jo" userId="5b6448eb-06a8-441f-a2f1-d3e9ceada957" providerId="ADAL" clId="{A4B0355B-D761-4549-AA7A-DDCAD1105565}" dt="2024-03-14T17:12:24.301" v="2633" actId="2085"/>
          <ac:spMkLst>
            <pc:docMk/>
            <pc:sldMk cId="2636383306" sldId="269"/>
            <ac:spMk id="3" creationId="{72BA10EA-74D6-CFDB-AB6B-B2E752909D1E}"/>
          </ac:spMkLst>
        </pc:spChg>
        <pc:spChg chg="add del">
          <ac:chgData name="Kowaluk, Courtney Jo" userId="5b6448eb-06a8-441f-a2f1-d3e9ceada957" providerId="ADAL" clId="{A4B0355B-D761-4549-AA7A-DDCAD1105565}" dt="2024-03-14T16:50:25.457" v="2491" actId="478"/>
          <ac:spMkLst>
            <pc:docMk/>
            <pc:sldMk cId="2636383306" sldId="269"/>
            <ac:spMk id="5" creationId="{64105E64-5FC0-39BC-B090-6E945C1DE003}"/>
          </ac:spMkLst>
        </pc:spChg>
        <pc:spChg chg="add mod">
          <ac:chgData name="Kowaluk, Courtney Jo" userId="5b6448eb-06a8-441f-a2f1-d3e9ceada957" providerId="ADAL" clId="{A4B0355B-D761-4549-AA7A-DDCAD1105565}" dt="2024-03-14T16:51:52.255" v="2515" actId="207"/>
          <ac:spMkLst>
            <pc:docMk/>
            <pc:sldMk cId="2636383306" sldId="269"/>
            <ac:spMk id="6" creationId="{8301FA45-3254-8870-0459-3D7099BF94BA}"/>
          </ac:spMkLst>
        </pc:spChg>
        <pc:spChg chg="add mod">
          <ac:chgData name="Kowaluk, Courtney Jo" userId="5b6448eb-06a8-441f-a2f1-d3e9ceada957" providerId="ADAL" clId="{A4B0355B-D761-4549-AA7A-DDCAD1105565}" dt="2024-03-14T16:59:25.667" v="2570" actId="20577"/>
          <ac:spMkLst>
            <pc:docMk/>
            <pc:sldMk cId="2636383306" sldId="269"/>
            <ac:spMk id="7" creationId="{0AE197D9-48A2-D3EF-54EC-EE2240771A1E}"/>
          </ac:spMkLst>
        </pc:spChg>
        <pc:spChg chg="mod">
          <ac:chgData name="Kowaluk, Courtney Jo" userId="5b6448eb-06a8-441f-a2f1-d3e9ceada957" providerId="ADAL" clId="{A4B0355B-D761-4549-AA7A-DDCAD1105565}" dt="2024-03-14T17:12:26.894" v="2635" actId="2085"/>
          <ac:spMkLst>
            <pc:docMk/>
            <pc:sldMk cId="2636383306" sldId="269"/>
            <ac:spMk id="17" creationId="{0E6FC37E-50A8-1BB3-D85E-534D0F7F9C49}"/>
          </ac:spMkLst>
        </pc:spChg>
        <pc:picChg chg="del">
          <ac:chgData name="Kowaluk, Courtney Jo" userId="5b6448eb-06a8-441f-a2f1-d3e9ceada957" providerId="ADAL" clId="{A4B0355B-D761-4549-AA7A-DDCAD1105565}" dt="2024-03-14T16:50:11.967" v="2488" actId="478"/>
          <ac:picMkLst>
            <pc:docMk/>
            <pc:sldMk cId="2636383306" sldId="269"/>
            <ac:picMk id="11" creationId="{ADC537CB-B418-E4E9-F503-46B22B18FF01}"/>
          </ac:picMkLst>
        </pc:picChg>
        <pc:picChg chg="del">
          <ac:chgData name="Kowaluk, Courtney Jo" userId="5b6448eb-06a8-441f-a2f1-d3e9ceada957" providerId="ADAL" clId="{A4B0355B-D761-4549-AA7A-DDCAD1105565}" dt="2024-03-14T16:50:12.994" v="2489" actId="478"/>
          <ac:picMkLst>
            <pc:docMk/>
            <pc:sldMk cId="2636383306" sldId="269"/>
            <ac:picMk id="16" creationId="{E496A343-2873-781F-BC44-958E36955D96}"/>
          </ac:picMkLst>
        </pc:picChg>
      </pc:sldChg>
      <pc:sldMasterChg chg="setBg modSldLayout">
        <pc:chgData name="Kowaluk, Courtney Jo" userId="5b6448eb-06a8-441f-a2f1-d3e9ceada957" providerId="ADAL" clId="{A4B0355B-D761-4549-AA7A-DDCAD1105565}" dt="2024-03-14T14:36:17.128" v="29"/>
        <pc:sldMasterMkLst>
          <pc:docMk/>
          <pc:sldMasterMk cId="2460954070" sldId="2147483660"/>
        </pc:sldMasterMkLst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2385387890" sldId="2147483661"/>
          </pc:sldLayoutMkLst>
        </pc:sldLayoutChg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949138452" sldId="2147483662"/>
          </pc:sldLayoutMkLst>
        </pc:sldLayoutChg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2591524520" sldId="2147483663"/>
          </pc:sldLayoutMkLst>
        </pc:sldLayoutChg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1203092039" sldId="2147483664"/>
          </pc:sldLayoutMkLst>
        </pc:sldLayoutChg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3733172339" sldId="2147483665"/>
          </pc:sldLayoutMkLst>
        </pc:sldLayoutChg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3210312558" sldId="2147483666"/>
          </pc:sldLayoutMkLst>
        </pc:sldLayoutChg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3146388984" sldId="2147483667"/>
          </pc:sldLayoutMkLst>
        </pc:sldLayoutChg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3171841454" sldId="2147483668"/>
          </pc:sldLayoutMkLst>
        </pc:sldLayoutChg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1718958274" sldId="2147483669"/>
          </pc:sldLayoutMkLst>
        </pc:sldLayoutChg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2202905451" sldId="2147483670"/>
          </pc:sldLayoutMkLst>
        </pc:sldLayoutChg>
        <pc:sldLayoutChg chg="setBg">
          <pc:chgData name="Kowaluk, Courtney Jo" userId="5b6448eb-06a8-441f-a2f1-d3e9ceada957" providerId="ADAL" clId="{A4B0355B-D761-4549-AA7A-DDCAD1105565}" dt="2024-03-14T14:36:17.128" v="2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Kowaluk, Courtney Jo" userId="S::cjk74@pitt.edu::5b6448eb-06a8-441f-a2f1-d3e9ceada957" providerId="AD" clId="Web-{275778F0-301C-D424-C43F-7F0CBB1DDF8F}"/>
    <pc:docChg chg="addSld modSld">
      <pc:chgData name="Kowaluk, Courtney Jo" userId="S::cjk74@pitt.edu::5b6448eb-06a8-441f-a2f1-d3e9ceada957" providerId="AD" clId="Web-{275778F0-301C-D424-C43F-7F0CBB1DDF8F}" dt="2024-03-14T14:27:33.707" v="12" actId="1076"/>
      <pc:docMkLst>
        <pc:docMk/>
      </pc:docMkLst>
      <pc:sldChg chg="addSp delSp modSp mod modClrScheme chgLayout">
        <pc:chgData name="Kowaluk, Courtney Jo" userId="S::cjk74@pitt.edu::5b6448eb-06a8-441f-a2f1-d3e9ceada957" providerId="AD" clId="Web-{275778F0-301C-D424-C43F-7F0CBB1DDF8F}" dt="2024-03-14T14:27:33.707" v="12" actId="1076"/>
        <pc:sldMkLst>
          <pc:docMk/>
          <pc:sldMk cId="109857222" sldId="256"/>
        </pc:sldMkLst>
        <pc:spChg chg="del">
          <ac:chgData name="Kowaluk, Courtney Jo" userId="S::cjk74@pitt.edu::5b6448eb-06a8-441f-a2f1-d3e9ceada957" providerId="AD" clId="Web-{275778F0-301C-D424-C43F-7F0CBB1DDF8F}" dt="2024-03-14T14:23:34.763" v="0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Kowaluk, Courtney Jo" userId="S::cjk74@pitt.edu::5b6448eb-06a8-441f-a2f1-d3e9ceada957" providerId="AD" clId="Web-{275778F0-301C-D424-C43F-7F0CBB1DDF8F}" dt="2024-03-14T14:27:23.035" v="10"/>
          <ac:spMkLst>
            <pc:docMk/>
            <pc:sldMk cId="109857222" sldId="256"/>
            <ac:spMk id="2" creationId="{94A4B216-232E-5615-25D0-D8EDCC8BB667}"/>
          </ac:spMkLst>
        </pc:spChg>
        <pc:spChg chg="del">
          <ac:chgData name="Kowaluk, Courtney Jo" userId="S::cjk74@pitt.edu::5b6448eb-06a8-441f-a2f1-d3e9ceada957" providerId="AD" clId="Web-{275778F0-301C-D424-C43F-7F0CBB1DDF8F}" dt="2024-03-14T14:23:34.763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Kowaluk, Courtney Jo" userId="S::cjk74@pitt.edu::5b6448eb-06a8-441f-a2f1-d3e9ceada957" providerId="AD" clId="Web-{275778F0-301C-D424-C43F-7F0CBB1DDF8F}" dt="2024-03-14T14:27:33.707" v="12" actId="1076"/>
          <ac:spMkLst>
            <pc:docMk/>
            <pc:sldMk cId="109857222" sldId="256"/>
            <ac:spMk id="3" creationId="{5619D984-EFEB-2CD9-71F4-3D147BFE3EF4}"/>
          </ac:spMkLst>
        </pc:spChg>
        <pc:picChg chg="add mod">
          <ac:chgData name="Kowaluk, Courtney Jo" userId="S::cjk74@pitt.edu::5b6448eb-06a8-441f-a2f1-d3e9ceada957" providerId="AD" clId="Web-{275778F0-301C-D424-C43F-7F0CBB1DDF8F}" dt="2024-03-14T14:24:00.530" v="3" actId="14100"/>
          <ac:picMkLst>
            <pc:docMk/>
            <pc:sldMk cId="109857222" sldId="256"/>
            <ac:picMk id="4" creationId="{74678C2A-432C-2EA0-6B47-4765319B4992}"/>
          </ac:picMkLst>
        </pc:picChg>
      </pc:sldChg>
      <pc:sldChg chg="addSp new">
        <pc:chgData name="Kowaluk, Courtney Jo" userId="S::cjk74@pitt.edu::5b6448eb-06a8-441f-a2f1-d3e9ceada957" providerId="AD" clId="Web-{275778F0-301C-D424-C43F-7F0CBB1DDF8F}" dt="2024-03-14T14:24:28.312" v="5"/>
        <pc:sldMkLst>
          <pc:docMk/>
          <pc:sldMk cId="1254519447" sldId="257"/>
        </pc:sldMkLst>
        <pc:picChg chg="add">
          <ac:chgData name="Kowaluk, Courtney Jo" userId="S::cjk74@pitt.edu::5b6448eb-06a8-441f-a2f1-d3e9ceada957" providerId="AD" clId="Web-{275778F0-301C-D424-C43F-7F0CBB1DDF8F}" dt="2024-03-14T14:24:28.312" v="5"/>
          <ac:picMkLst>
            <pc:docMk/>
            <pc:sldMk cId="1254519447" sldId="257"/>
            <ac:picMk id="3" creationId="{6D39B5BC-73E2-70E1-0E43-99182ABDD699}"/>
          </ac:picMkLst>
        </pc:picChg>
      </pc:sldChg>
      <pc:sldChg chg="addSp modSp new">
        <pc:chgData name="Kowaluk, Courtney Jo" userId="S::cjk74@pitt.edu::5b6448eb-06a8-441f-a2f1-d3e9ceada957" providerId="AD" clId="Web-{275778F0-301C-D424-C43F-7F0CBB1DDF8F}" dt="2024-03-14T14:25:46.424" v="7"/>
        <pc:sldMkLst>
          <pc:docMk/>
          <pc:sldMk cId="1056282905" sldId="258"/>
        </pc:sldMkLst>
        <pc:picChg chg="add mod">
          <ac:chgData name="Kowaluk, Courtney Jo" userId="S::cjk74@pitt.edu::5b6448eb-06a8-441f-a2f1-d3e9ceada957" providerId="AD" clId="Web-{275778F0-301C-D424-C43F-7F0CBB1DDF8F}" dt="2024-03-14T14:25:46.424" v="7"/>
          <ac:picMkLst>
            <pc:docMk/>
            <pc:sldMk cId="1056282905" sldId="258"/>
            <ac:picMk id="2" creationId="{C373E678-A1D8-35DF-E951-EE87DB8CD2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9.png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80/00221546.2020.1798203" TargetMode="External"/><Relationship Id="rId3" Type="http://schemas.openxmlformats.org/officeDocument/2006/relationships/slide" Target="slide1.xml"/><Relationship Id="rId7" Type="http://schemas.openxmlformats.org/officeDocument/2006/relationships/hyperlink" Target="https://theeducationhub.org.nz/neurodiversity-a-strengths-based-approach-to-teaching-diverse-learne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idehighered.com/advice/2022/06/15/advice-teaching-neurodiverse-students-opinion" TargetMode="External"/><Relationship Id="rId11" Type="http://schemas.openxmlformats.org/officeDocument/2006/relationships/hyperlink" Target="https://ldaamerica.org/info/successful-strategies-for-teaching-students-with-learning-disabilities/" TargetMode="External"/><Relationship Id="rId5" Type="http://schemas.openxmlformats.org/officeDocument/2006/relationships/hyperlink" Target="https://doi.org/10.1007/s10734-020-00513-6" TargetMode="External"/><Relationship Id="rId10" Type="http://schemas.openxmlformats.org/officeDocument/2006/relationships/hyperlink" Target="https://www.facultyfocus.com/articles/equality-inclusion-and-diversity/strategies-for-accommodating-students-with-disabilities-in-higher-education/" TargetMode="External"/><Relationship Id="rId4" Type="http://schemas.openxmlformats.org/officeDocument/2006/relationships/slide" Target="slide2.xml"/><Relationship Id="rId9" Type="http://schemas.openxmlformats.org/officeDocument/2006/relationships/hyperlink" Target="https://doi.org/10.1037/dhe000010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hyperlink" Target="https://doi.org/10.1007/s10734-020-00513-6" TargetMode="External"/><Relationship Id="rId7" Type="http://schemas.openxmlformats.org/officeDocument/2006/relationships/hyperlink" Target="https://doi.org/10.1037/dhe0000108" TargetMode="External"/><Relationship Id="rId12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80/00221546.2020.1798203" TargetMode="External"/><Relationship Id="rId11" Type="http://schemas.openxmlformats.org/officeDocument/2006/relationships/slide" Target="slide1.xml"/><Relationship Id="rId5" Type="http://schemas.openxmlformats.org/officeDocument/2006/relationships/hyperlink" Target="https://theeducationhub.org.nz/neurodiversity-a-strengths-based-approach-to-teaching-diverse-learners/" TargetMode="External"/><Relationship Id="rId10" Type="http://schemas.openxmlformats.org/officeDocument/2006/relationships/slide" Target="slide11.xml"/><Relationship Id="rId4" Type="http://schemas.openxmlformats.org/officeDocument/2006/relationships/hyperlink" Target="https://www.insidehighered.com/advice/2022/06/15/advice-teaching-neurodiverse-students-opinion" TargetMode="External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slide" Target="slide1.xml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hyperlink" Target="https://udlguidelines.cast.org/" TargetMode="External"/><Relationship Id="rId7" Type="http://schemas.openxmlformats.org/officeDocument/2006/relationships/slide" Target="slide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10" Type="http://schemas.openxmlformats.org/officeDocument/2006/relationships/slide" Target="slide11.xml"/><Relationship Id="rId4" Type="http://schemas.openxmlformats.org/officeDocument/2006/relationships/hyperlink" Target="https://vocaroo.com/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74678C2A-432C-2EA0-6B47-4765319B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90" y="0"/>
            <a:ext cx="4752218" cy="68580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5619D984-EFEB-2CD9-71F4-3D147BFE3EF4}"/>
              </a:ext>
            </a:extLst>
          </p:cNvPr>
          <p:cNvSpPr/>
          <p:nvPr/>
        </p:nvSpPr>
        <p:spPr>
          <a:xfrm>
            <a:off x="6390270" y="40914"/>
            <a:ext cx="500742" cy="250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B82AB237-F8B4-8F88-BE1B-D9E535AE3518}"/>
              </a:ext>
            </a:extLst>
          </p:cNvPr>
          <p:cNvSpPr/>
          <p:nvPr/>
        </p:nvSpPr>
        <p:spPr>
          <a:xfrm>
            <a:off x="5738070" y="1560352"/>
            <a:ext cx="780176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6844ED47-3671-88B0-3B3B-2F36A0717FEB}"/>
              </a:ext>
            </a:extLst>
          </p:cNvPr>
          <p:cNvSpPr/>
          <p:nvPr/>
        </p:nvSpPr>
        <p:spPr>
          <a:xfrm>
            <a:off x="7758113" y="95250"/>
            <a:ext cx="414337" cy="157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8028AB1A-CEE8-9170-2D9C-DD09AE72AB4A}"/>
              </a:ext>
            </a:extLst>
          </p:cNvPr>
          <p:cNvSpPr/>
          <p:nvPr/>
        </p:nvSpPr>
        <p:spPr>
          <a:xfrm>
            <a:off x="3991429" y="2467429"/>
            <a:ext cx="870857" cy="841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6" action="ppaction://hlinksldjump"/>
            <a:extLst>
              <a:ext uri="{FF2B5EF4-FFF2-40B4-BE49-F238E27FC236}">
                <a16:creationId xmlns:a16="http://schemas.microsoft.com/office/drawing/2014/main" id="{18701350-E3BA-5B9B-414F-D03B7D3D85B2}"/>
              </a:ext>
            </a:extLst>
          </p:cNvPr>
          <p:cNvSpPr/>
          <p:nvPr/>
        </p:nvSpPr>
        <p:spPr>
          <a:xfrm>
            <a:off x="5095725" y="2467429"/>
            <a:ext cx="870857" cy="8418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92F23-1FD6-A7AB-70DB-85CE6B62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7" y="0"/>
            <a:ext cx="4937125" cy="6858000"/>
          </a:xfrm>
          <a:prstGeom prst="rect">
            <a:avLst/>
          </a:prstGeom>
          <a:effectLst>
            <a:glow rad="25400">
              <a:schemeClr val="accent1">
                <a:alpha val="40000"/>
              </a:schemeClr>
            </a:glo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81DF8A-D130-D506-C15E-E3ACC4037A62}"/>
              </a:ext>
            </a:extLst>
          </p:cNvPr>
          <p:cNvSpPr/>
          <p:nvPr/>
        </p:nvSpPr>
        <p:spPr>
          <a:xfrm>
            <a:off x="3867150" y="1762125"/>
            <a:ext cx="2628900" cy="133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33D8-592F-2605-A9DC-8C3037021E99}"/>
              </a:ext>
            </a:extLst>
          </p:cNvPr>
          <p:cNvSpPr/>
          <p:nvPr/>
        </p:nvSpPr>
        <p:spPr>
          <a:xfrm>
            <a:off x="3869135" y="3217366"/>
            <a:ext cx="2628900" cy="133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1C975-BC23-E760-AEA0-3DFCF600918B}"/>
              </a:ext>
            </a:extLst>
          </p:cNvPr>
          <p:cNvSpPr txBox="1"/>
          <p:nvPr/>
        </p:nvSpPr>
        <p:spPr>
          <a:xfrm>
            <a:off x="3953049" y="2197358"/>
            <a:ext cx="43432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The following are references that were used to</a:t>
            </a:r>
          </a:p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Inform the information in this section:</a:t>
            </a: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indent="-457200"/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Hodge, B. M., &amp; Preston-Sabin, J. (2020). Accommodations–or just good teaching?: Strategies for teaching college students with disabilities. Westport, Conn: Praeger.</a:t>
            </a:r>
          </a:p>
          <a:p>
            <a:pPr indent="-457200"/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indent="-457200"/>
            <a:r>
              <a:rPr lang="en-US" sz="800" err="1">
                <a:latin typeface="Inter" panose="02000503000000020004" pitchFamily="2" charset="0"/>
                <a:ea typeface="Inter" panose="02000503000000020004" pitchFamily="2" charset="0"/>
              </a:rPr>
              <a:t>Jetter</a:t>
            </a:r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, K. P., &amp; </a:t>
            </a:r>
            <a:r>
              <a:rPr lang="en-US" sz="800" err="1">
                <a:latin typeface="Inter" panose="02000503000000020004" pitchFamily="2" charset="0"/>
                <a:ea typeface="Inter" panose="02000503000000020004" pitchFamily="2" charset="0"/>
              </a:rPr>
              <a:t>Jetter</a:t>
            </a:r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, K. P. (2021). Accommodations – Or Just Good Teaching? Strategies for Teaching College Students with Disabilities [Review of Accommodations-Or Just Good Teaching? Strategies for Teaching College Students with Disabilities, by B. M. Hodge &amp; J. Preston-Sabin]. Research and Teaching in Developmental Education, 15(1), 105–107. </a:t>
            </a:r>
          </a:p>
          <a:p>
            <a:pPr indent="-457200"/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indent="-457200"/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Khouri, M., </a:t>
            </a:r>
            <a:r>
              <a:rPr lang="en-US" sz="800" err="1">
                <a:latin typeface="Inter" panose="02000503000000020004" pitchFamily="2" charset="0"/>
                <a:ea typeface="Inter" panose="02000503000000020004" pitchFamily="2" charset="0"/>
              </a:rPr>
              <a:t>Lipka</a:t>
            </a:r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, O., &amp; </a:t>
            </a:r>
            <a:r>
              <a:rPr lang="en-US" sz="800" err="1">
                <a:latin typeface="Inter" panose="02000503000000020004" pitchFamily="2" charset="0"/>
                <a:ea typeface="Inter" panose="02000503000000020004" pitchFamily="2" charset="0"/>
              </a:rPr>
              <a:t>Shecter</a:t>
            </a:r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-Lerner, M. (2019). University faculty perceptions about accommodations for students with learning disabilities. International Journal of Inclusive Education, 26(4), 365–377.https://doi.org/10.1080/13603116.2019.1658812 </a:t>
            </a:r>
          </a:p>
          <a:p>
            <a:pPr indent="-457200"/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indent="-457200"/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Kilpatrick, S., Johns, S., Barnes, R., Fischer, S., McLennan, D., &amp; Magnussen, K. (2016). Exploring the retention and success of students with disability in Australian Higher Education. International Journal of Inclusive Education, 21(7), 747–762. https://doi.org/10.1080/13603116.2016.1251980 </a:t>
            </a:r>
          </a:p>
          <a:p>
            <a:pPr indent="-457200"/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indent="-457200"/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Marriot, D. (2020, July). Accommodations for students in Higher Education with Learning Disabilities: First Year Transition. </a:t>
            </a:r>
            <a:r>
              <a:rPr lang="en-US" sz="800" err="1">
                <a:latin typeface="Inter" panose="02000503000000020004" pitchFamily="2" charset="0"/>
                <a:ea typeface="Inter" panose="02000503000000020004" pitchFamily="2" charset="0"/>
              </a:rPr>
              <a:t>Ashleys</a:t>
            </a:r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 Pressbook. Retrieved December 7, 2022, from https://open.library.okstate.edu/ashley/chapter/accommodations-for-students-in-higher-education-with-learning-disabilities-first-year-transition/ </a:t>
            </a:r>
          </a:p>
          <a:p>
            <a:pPr indent="-457200"/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indent="-457200"/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Tolbert, J. B. (2017). Foreign language assessment: Instructional considerations for students with specific learning disabilities. Journal of Language Teaching and Research, 8(3), 441. https://doi.org/10.17507/jltr.0803.01 </a:t>
            </a:r>
          </a:p>
          <a:p>
            <a:pPr indent="-457200"/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indent="-457200"/>
            <a:r>
              <a:rPr lang="en-US" sz="800" err="1">
                <a:latin typeface="Inter" panose="02000503000000020004" pitchFamily="2" charset="0"/>
                <a:ea typeface="Inter" panose="02000503000000020004" pitchFamily="2" charset="0"/>
              </a:rPr>
              <a:t>Yssel</a:t>
            </a:r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, N., Pak, N., &amp; </a:t>
            </a:r>
            <a:r>
              <a:rPr lang="en-US" sz="800" err="1">
                <a:latin typeface="Inter" panose="02000503000000020004" pitchFamily="2" charset="0"/>
                <a:ea typeface="Inter" panose="02000503000000020004" pitchFamily="2" charset="0"/>
              </a:rPr>
              <a:t>Beilke</a:t>
            </a:r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, J. (2016). A door must be opened: Perceptions of students with disabilities in higher education. International Journal of Disability, Development and Education, 63(3), 384–394. https://doi.org/10.1080/1034912x.2015.1123232</a:t>
            </a: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055B8-DBB3-8A12-3AF1-2A17D2E9EA24}"/>
              </a:ext>
            </a:extLst>
          </p:cNvPr>
          <p:cNvSpPr/>
          <p:nvPr/>
        </p:nvSpPr>
        <p:spPr>
          <a:xfrm>
            <a:off x="6638925" y="1945481"/>
            <a:ext cx="1657350" cy="11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F9F04-BCE6-ADD9-53E8-5C07CAD4B9F2}"/>
              </a:ext>
            </a:extLst>
          </p:cNvPr>
          <p:cNvSpPr txBox="1"/>
          <p:nvPr/>
        </p:nvSpPr>
        <p:spPr>
          <a:xfrm>
            <a:off x="6677578" y="2028081"/>
            <a:ext cx="837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kern="0"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Neurodiversity</a:t>
            </a:r>
            <a:endParaRPr lang="en-US" sz="800" b="1" kern="0"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2FAB4-CDA9-AB12-8CFC-ACE51B828A40}"/>
              </a:ext>
            </a:extLst>
          </p:cNvPr>
          <p:cNvSpPr/>
          <p:nvPr/>
        </p:nvSpPr>
        <p:spPr>
          <a:xfrm>
            <a:off x="6638921" y="2825396"/>
            <a:ext cx="1657351" cy="254289"/>
          </a:xfrm>
          <a:prstGeom prst="rect">
            <a:avLst/>
          </a:prstGeom>
          <a:solidFill>
            <a:srgbClr val="00509D"/>
          </a:solidFill>
          <a:ln>
            <a:noFill/>
          </a:ln>
          <a:effectLst>
            <a:glow rad="12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7B9B7-1526-14C3-FB91-2206ED78E9B3}"/>
              </a:ext>
            </a:extLst>
          </p:cNvPr>
          <p:cNvSpPr txBox="1"/>
          <p:nvPr/>
        </p:nvSpPr>
        <p:spPr>
          <a:xfrm>
            <a:off x="6677578" y="2310736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Overview</a:t>
            </a:r>
            <a:endParaRPr lang="en-US" sz="1600" kern="0">
              <a:solidFill>
                <a:schemeClr val="tx1">
                  <a:lumMod val="95000"/>
                  <a:lumOff val="5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72FA1-5733-BDBB-FD2C-D6A9A64CD211}"/>
              </a:ext>
            </a:extLst>
          </p:cNvPr>
          <p:cNvSpPr txBox="1"/>
          <p:nvPr/>
        </p:nvSpPr>
        <p:spPr>
          <a:xfrm>
            <a:off x="6677578" y="2570292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Strategies</a:t>
            </a:r>
            <a:endParaRPr lang="en-US" sz="1600" kern="0">
              <a:solidFill>
                <a:schemeClr val="tx1">
                  <a:lumMod val="95000"/>
                  <a:lumOff val="5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9E49-A5B5-A84F-3D3C-0579DB13E346}"/>
              </a:ext>
            </a:extLst>
          </p:cNvPr>
          <p:cNvSpPr txBox="1"/>
          <p:nvPr/>
        </p:nvSpPr>
        <p:spPr>
          <a:xfrm>
            <a:off x="6677577" y="2845996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Additional Resources</a:t>
            </a:r>
            <a:endParaRPr lang="en-US" sz="1600" kern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B6C4EE-0E36-4E1E-9E87-C9BAB2A5BCFF}"/>
              </a:ext>
            </a:extLst>
          </p:cNvPr>
          <p:cNvCxnSpPr/>
          <p:nvPr/>
        </p:nvCxnSpPr>
        <p:spPr>
          <a:xfrm>
            <a:off x="6638921" y="2544226"/>
            <a:ext cx="165735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68E6F5-2DC6-FA98-DB71-FAE04A0C746F}"/>
              </a:ext>
            </a:extLst>
          </p:cNvPr>
          <p:cNvSpPr txBox="1"/>
          <p:nvPr/>
        </p:nvSpPr>
        <p:spPr>
          <a:xfrm>
            <a:off x="3904631" y="1858804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35CE09-9042-71C0-2CB8-E5BA94845A87}"/>
              </a:ext>
            </a:extLst>
          </p:cNvPr>
          <p:cNvCxnSpPr/>
          <p:nvPr/>
        </p:nvCxnSpPr>
        <p:spPr>
          <a:xfrm>
            <a:off x="6638921" y="2280701"/>
            <a:ext cx="165735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FC1A79D7-BBF6-4F4B-65E6-D9E0B0011F15}"/>
              </a:ext>
            </a:extLst>
          </p:cNvPr>
          <p:cNvSpPr/>
          <p:nvPr/>
        </p:nvSpPr>
        <p:spPr>
          <a:xfrm>
            <a:off x="6638921" y="2280701"/>
            <a:ext cx="1657350" cy="26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D9011F88-A35F-09F9-6B51-DA9295203541}"/>
              </a:ext>
            </a:extLst>
          </p:cNvPr>
          <p:cNvSpPr/>
          <p:nvPr/>
        </p:nvSpPr>
        <p:spPr>
          <a:xfrm>
            <a:off x="6638918" y="2566690"/>
            <a:ext cx="1657350" cy="24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group of children's hands painted with paint&#10;&#10;Description automatically generated">
            <a:extLst>
              <a:ext uri="{FF2B5EF4-FFF2-40B4-BE49-F238E27FC236}">
                <a16:creationId xmlns:a16="http://schemas.microsoft.com/office/drawing/2014/main" id="{E8C354D9-C575-6224-1AF7-E80A2DAE7E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t="47639" r="6012" b="20956"/>
          <a:stretch/>
        </p:blipFill>
        <p:spPr>
          <a:xfrm>
            <a:off x="3648075" y="329014"/>
            <a:ext cx="4916487" cy="1096088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C30A36-F4EF-F233-5D23-6B35514B2DD6}"/>
              </a:ext>
            </a:extLst>
          </p:cNvPr>
          <p:cNvSpPr/>
          <p:nvPr/>
        </p:nvSpPr>
        <p:spPr>
          <a:xfrm>
            <a:off x="3627437" y="327135"/>
            <a:ext cx="4937125" cy="1095630"/>
          </a:xfrm>
          <a:prstGeom prst="rect">
            <a:avLst/>
          </a:prstGeom>
          <a:solidFill>
            <a:schemeClr val="bg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A63D0-F17F-C64B-CBAB-9CC4FAD0C7FF}"/>
              </a:ext>
            </a:extLst>
          </p:cNvPr>
          <p:cNvSpPr txBox="1"/>
          <p:nvPr/>
        </p:nvSpPr>
        <p:spPr>
          <a:xfrm>
            <a:off x="4850853" y="691963"/>
            <a:ext cx="270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Learners with Disabilities</a:t>
            </a:r>
          </a:p>
        </p:txBody>
      </p:sp>
      <p:sp>
        <p:nvSpPr>
          <p:cNvPr id="20" name="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27F02E77-1C1B-270D-7D9D-AC3748C9DCF9}"/>
              </a:ext>
            </a:extLst>
          </p:cNvPr>
          <p:cNvSpPr/>
          <p:nvPr/>
        </p:nvSpPr>
        <p:spPr>
          <a:xfrm>
            <a:off x="6677577" y="106680"/>
            <a:ext cx="233763" cy="21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FC4F6929-3C0F-15D7-DD79-691DA5E0F5CF}"/>
              </a:ext>
            </a:extLst>
          </p:cNvPr>
          <p:cNvSpPr/>
          <p:nvPr/>
        </p:nvSpPr>
        <p:spPr>
          <a:xfrm>
            <a:off x="6941820" y="108513"/>
            <a:ext cx="312420" cy="21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0FDD50D0-A4DA-632E-D836-6C45B5123117}"/>
              </a:ext>
            </a:extLst>
          </p:cNvPr>
          <p:cNvSpPr/>
          <p:nvPr/>
        </p:nvSpPr>
        <p:spPr>
          <a:xfrm>
            <a:off x="8101013" y="106680"/>
            <a:ext cx="463549" cy="197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site&#10;&#10;Description automatically generated">
            <a:extLst>
              <a:ext uri="{FF2B5EF4-FFF2-40B4-BE49-F238E27FC236}">
                <a16:creationId xmlns:a16="http://schemas.microsoft.com/office/drawing/2014/main" id="{C373E678-A1D8-35DF-E951-EE87DB8C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96" y="0"/>
            <a:ext cx="9645209" cy="68580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72BA10EA-74D6-CFDB-AB6B-B2E752909D1E}"/>
              </a:ext>
            </a:extLst>
          </p:cNvPr>
          <p:cNvSpPr/>
          <p:nvPr/>
        </p:nvSpPr>
        <p:spPr>
          <a:xfrm>
            <a:off x="5872293" y="327171"/>
            <a:ext cx="704676" cy="42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11F34-55B9-30D3-B571-2CD69CA61CA5}"/>
              </a:ext>
            </a:extLst>
          </p:cNvPr>
          <p:cNvSpPr/>
          <p:nvPr/>
        </p:nvSpPr>
        <p:spPr>
          <a:xfrm>
            <a:off x="1838528" y="1935804"/>
            <a:ext cx="6147881" cy="4075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0E6FC37E-50A8-1BB3-D85E-534D0F7F9C49}"/>
              </a:ext>
            </a:extLst>
          </p:cNvPr>
          <p:cNvSpPr/>
          <p:nvPr/>
        </p:nvSpPr>
        <p:spPr>
          <a:xfrm>
            <a:off x="6648450" y="327171"/>
            <a:ext cx="704676" cy="35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1FA45-3254-8870-0459-3D7099BF94BA}"/>
              </a:ext>
            </a:extLst>
          </p:cNvPr>
          <p:cNvSpPr txBox="1"/>
          <p:nvPr/>
        </p:nvSpPr>
        <p:spPr>
          <a:xfrm>
            <a:off x="1933574" y="1089498"/>
            <a:ext cx="29432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>
                <a:latin typeface="Georgia" panose="02040502050405020303" pitchFamily="18" charset="0"/>
              </a:rPr>
              <a:t>References</a:t>
            </a:r>
            <a:endParaRPr lang="en-US" sz="320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197D9-48A2-D3EF-54EC-EE2240771A1E}"/>
              </a:ext>
            </a:extLst>
          </p:cNvPr>
          <p:cNvSpPr txBox="1"/>
          <p:nvPr/>
        </p:nvSpPr>
        <p:spPr>
          <a:xfrm>
            <a:off x="1386018" y="1935804"/>
            <a:ext cx="8972549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Clouder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L., </a:t>
            </a: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Karakus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M., </a:t>
            </a: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Cinotti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A., </a:t>
            </a: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Ferreyra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M. V., </a:t>
            </a: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Fierros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G. A., &amp; Rojo, P. (2020).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Neurodiversity in higher education: A narrative synthesis.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Higher Education, 80(4), 757–778.  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5"/>
              </a:rPr>
              <a:t>https://doi.org/10.1007/s10734-020-00513-6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Welby, K. (2022, June 15). Teaching Neurodiverse Students. Inside Higher Ed.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Retrieved November 18, 2022, from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6"/>
              </a:rPr>
              <a:t>       https://www.insidehighered.com/advice/2022/06/15/advice-teaching-neurodiverse-students-opinion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 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Skelling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J. (2020, October 19). Neurodiversity: A strengths-based approach to teaching diverse learners. 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The Education Hub. Retrieved November 18, 2022, from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7"/>
              </a:rPr>
              <a:t>https://theeducationhub.org.nz/neurodiversity-a-strengths-based-approach-to-teaching-diverse-learners/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 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Mirfin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-Veitch, B., </a:t>
            </a: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Jalota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N., &amp; Schmidt, L. (2020). Responding to neurodiversity in the education context: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An integrative literature review.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Nachman, B. R. (2020). Enhancing Transition Programming for College Students with Autism: A Systematic Literature Review. 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Journal of Postsecondary Education and Disability, 33(1), 81–95.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Cox, B. E., Edelstein, J., Brogdon, B., &amp; Roy, A. (2021). Navigating Challenges to Facilitate Success for College Students with Autism.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The Journal of Higher Education, 92(2), 252–278. 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8"/>
              </a:rPr>
              <a:t>https://doi.org/10.1080/00221546.2020.1798203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Nuske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A., </a:t>
            </a: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Rillotta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F., </a:t>
            </a: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Bellon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M., &amp; </a:t>
            </a: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Richdale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A. (2019). Transition to higher education for students with autism: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A systematic literature review. Journal of Diversity in Higher Education, 12(3), 280–295. 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9"/>
              </a:rPr>
              <a:t>https://doi.org/10.1037/dhe0000108</a:t>
            </a:r>
            <a:endParaRPr lang="en-US" sz="7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Allarakhia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H. (2022, October 31). </a:t>
            </a:r>
            <a:r>
              <a:rPr lang="en-US" sz="700" i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Strategies for accommodating students with disabilities in higher education : Faculty focus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Faculty Focus | Higher Ed Teaching &amp; Learning. Retrieved December 4, 2022, from 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10"/>
              </a:rPr>
              <a:t>https://www.facultyfocus.com/articles/equality-inclusion-and-diversity/strategies-for-accommodating-students-with-disabilities-in-higher-education/</a:t>
            </a:r>
            <a:endParaRPr lang="en-US" sz="70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marR="0" indent="-457200" algn="l">
              <a:spcBef>
                <a:spcPts val="0"/>
              </a:spcBef>
              <a:spcAft>
                <a:spcPts val="1200"/>
              </a:spcAft>
            </a:pP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Beck, D. (2021). </a:t>
            </a:r>
            <a:r>
              <a:rPr lang="en-US" sz="700" i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Successful Strategies for Teaching Students with Learning Disabilities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Learning Disabilities Association of America. Retrieved December 8, 2022, from </a:t>
            </a:r>
            <a:r>
              <a:rPr lang="en-US" sz="7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11"/>
              </a:rPr>
              <a:t>https://ldaamerica.org/info/successful-strategies-for-teaching-students-with-learning-disabilities/</a:t>
            </a:r>
            <a:endParaRPr lang="en-US" sz="70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37A31CB-F0A9-0CE1-0624-420343CF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63" y="1102218"/>
            <a:ext cx="1146595" cy="9384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E53CFE-01DA-E719-58D8-1E596A870662}"/>
              </a:ext>
            </a:extLst>
          </p:cNvPr>
          <p:cNvSpPr/>
          <p:nvPr/>
        </p:nvSpPr>
        <p:spPr>
          <a:xfrm>
            <a:off x="3953050" y="4474866"/>
            <a:ext cx="4343224" cy="249527"/>
          </a:xfrm>
          <a:prstGeom prst="rect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site&#10;&#10;Description automatically generated">
            <a:extLst>
              <a:ext uri="{FF2B5EF4-FFF2-40B4-BE49-F238E27FC236}">
                <a16:creationId xmlns:a16="http://schemas.microsoft.com/office/drawing/2014/main" id="{C373E678-A1D8-35DF-E951-EE87DB8C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96" y="0"/>
            <a:ext cx="9645209" cy="68580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72BA10EA-74D6-CFDB-AB6B-B2E752909D1E}"/>
              </a:ext>
            </a:extLst>
          </p:cNvPr>
          <p:cNvSpPr/>
          <p:nvPr/>
        </p:nvSpPr>
        <p:spPr>
          <a:xfrm>
            <a:off x="5872293" y="327171"/>
            <a:ext cx="704676" cy="42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56F64964-5189-0B84-F2BF-F051FFB7CF79}"/>
              </a:ext>
            </a:extLst>
          </p:cNvPr>
          <p:cNvSpPr/>
          <p:nvPr/>
        </p:nvSpPr>
        <p:spPr>
          <a:xfrm>
            <a:off x="1885950" y="1990725"/>
            <a:ext cx="2733675" cy="1114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53279363-BE70-8A19-0BCB-8BE300574C06}"/>
              </a:ext>
            </a:extLst>
          </p:cNvPr>
          <p:cNvSpPr/>
          <p:nvPr/>
        </p:nvSpPr>
        <p:spPr>
          <a:xfrm>
            <a:off x="4762500" y="1990725"/>
            <a:ext cx="2905125" cy="1114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06E81296-1DC9-F711-721C-C684F07B7232}"/>
              </a:ext>
            </a:extLst>
          </p:cNvPr>
          <p:cNvSpPr/>
          <p:nvPr/>
        </p:nvSpPr>
        <p:spPr>
          <a:xfrm>
            <a:off x="9301163" y="327171"/>
            <a:ext cx="823912" cy="344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8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site&#10;&#10;Description automatically generated">
            <a:extLst>
              <a:ext uri="{FF2B5EF4-FFF2-40B4-BE49-F238E27FC236}">
                <a16:creationId xmlns:a16="http://schemas.microsoft.com/office/drawing/2014/main" id="{C373E678-A1D8-35DF-E951-EE87DB8C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96" y="0"/>
            <a:ext cx="9645209" cy="68580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72BA10EA-74D6-CFDB-AB6B-B2E752909D1E}"/>
              </a:ext>
            </a:extLst>
          </p:cNvPr>
          <p:cNvSpPr/>
          <p:nvPr/>
        </p:nvSpPr>
        <p:spPr>
          <a:xfrm>
            <a:off x="5872293" y="327171"/>
            <a:ext cx="704676" cy="42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11F34-55B9-30D3-B571-2CD69CA61CA5}"/>
              </a:ext>
            </a:extLst>
          </p:cNvPr>
          <p:cNvSpPr/>
          <p:nvPr/>
        </p:nvSpPr>
        <p:spPr>
          <a:xfrm>
            <a:off x="1838528" y="1935804"/>
            <a:ext cx="6147881" cy="4075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537CB-B418-E4E9-F503-46B22B18F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55"/>
          <a:stretch/>
        </p:blipFill>
        <p:spPr>
          <a:xfrm>
            <a:off x="1628072" y="1935804"/>
            <a:ext cx="9101536" cy="50097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96A343-2873-781F-BC44-958E36955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989" y="1935804"/>
            <a:ext cx="2793336" cy="3176734"/>
          </a:xfrm>
          <a:prstGeom prst="rect">
            <a:avLst/>
          </a:prstGeom>
        </p:spPr>
      </p:pic>
      <p:sp>
        <p:nvSpPr>
          <p:cNvPr id="17" name="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0E6FC37E-50A8-1BB3-D85E-534D0F7F9C49}"/>
              </a:ext>
            </a:extLst>
          </p:cNvPr>
          <p:cNvSpPr/>
          <p:nvPr/>
        </p:nvSpPr>
        <p:spPr>
          <a:xfrm>
            <a:off x="6648450" y="327171"/>
            <a:ext cx="704676" cy="35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7" action="ppaction://hlinksldjump"/>
            <a:extLst>
              <a:ext uri="{FF2B5EF4-FFF2-40B4-BE49-F238E27FC236}">
                <a16:creationId xmlns:a16="http://schemas.microsoft.com/office/drawing/2014/main" id="{D3F4343A-8B10-C51F-3C17-C08249BBCB88}"/>
              </a:ext>
            </a:extLst>
          </p:cNvPr>
          <p:cNvSpPr/>
          <p:nvPr/>
        </p:nvSpPr>
        <p:spPr>
          <a:xfrm>
            <a:off x="9296400" y="327171"/>
            <a:ext cx="857250" cy="35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site&#10;&#10;Description automatically generated">
            <a:extLst>
              <a:ext uri="{FF2B5EF4-FFF2-40B4-BE49-F238E27FC236}">
                <a16:creationId xmlns:a16="http://schemas.microsoft.com/office/drawing/2014/main" id="{C373E678-A1D8-35DF-E951-EE87DB8C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96" y="0"/>
            <a:ext cx="9645209" cy="6858000"/>
          </a:xfrm>
          <a:prstGeom prst="rect">
            <a:avLst/>
          </a:prstGeom>
        </p:spPr>
      </p:pic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72BA10EA-74D6-CFDB-AB6B-B2E752909D1E}"/>
              </a:ext>
            </a:extLst>
          </p:cNvPr>
          <p:cNvSpPr/>
          <p:nvPr/>
        </p:nvSpPr>
        <p:spPr>
          <a:xfrm>
            <a:off x="5872293" y="327171"/>
            <a:ext cx="704676" cy="42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11F34-55B9-30D3-B571-2CD69CA61CA5}"/>
              </a:ext>
            </a:extLst>
          </p:cNvPr>
          <p:cNvSpPr/>
          <p:nvPr/>
        </p:nvSpPr>
        <p:spPr>
          <a:xfrm>
            <a:off x="1838528" y="1935804"/>
            <a:ext cx="6147881" cy="4075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537CB-B418-E4E9-F503-46B22B18F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55"/>
          <a:stretch/>
        </p:blipFill>
        <p:spPr>
          <a:xfrm>
            <a:off x="1628072" y="1935804"/>
            <a:ext cx="9101536" cy="5009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0D1CF-A168-3F13-D689-E31EE23BC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730" y="1935804"/>
            <a:ext cx="8660279" cy="4922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E82D51-AC5D-9630-F374-F568C13500B5}"/>
              </a:ext>
            </a:extLst>
          </p:cNvPr>
          <p:cNvSpPr/>
          <p:nvPr/>
        </p:nvSpPr>
        <p:spPr>
          <a:xfrm>
            <a:off x="7142998" y="1881925"/>
            <a:ext cx="3239851" cy="3230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C1A11-43CC-80AE-F563-363EE8286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582" y="1881925"/>
            <a:ext cx="2724150" cy="3230613"/>
          </a:xfrm>
          <a:prstGeom prst="rect">
            <a:avLst/>
          </a:prstGeom>
        </p:spPr>
      </p:pic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7A845D97-F5B4-2034-DA3B-9FB9AF695853}"/>
              </a:ext>
            </a:extLst>
          </p:cNvPr>
          <p:cNvSpPr/>
          <p:nvPr/>
        </p:nvSpPr>
        <p:spPr>
          <a:xfrm>
            <a:off x="6576969" y="327171"/>
            <a:ext cx="785856" cy="42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id="{F77D5A22-3DED-DCE8-51E6-89691D801C70}"/>
              </a:ext>
            </a:extLst>
          </p:cNvPr>
          <p:cNvSpPr/>
          <p:nvPr/>
        </p:nvSpPr>
        <p:spPr>
          <a:xfrm>
            <a:off x="9291638" y="327171"/>
            <a:ext cx="894094" cy="349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2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92F23-1FD6-A7AB-70DB-85CE6B62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7" y="0"/>
            <a:ext cx="4937125" cy="6858000"/>
          </a:xfrm>
          <a:prstGeom prst="rect">
            <a:avLst/>
          </a:prstGeom>
          <a:effectLst>
            <a:glow rad="25400">
              <a:schemeClr val="accent1">
                <a:alpha val="40000"/>
              </a:schemeClr>
            </a:glo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9055B8-DBB3-8A12-3AF1-2A17D2E9EA24}"/>
              </a:ext>
            </a:extLst>
          </p:cNvPr>
          <p:cNvSpPr/>
          <p:nvPr/>
        </p:nvSpPr>
        <p:spPr>
          <a:xfrm>
            <a:off x="6638925" y="1945481"/>
            <a:ext cx="1657350" cy="11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F9F04-BCE6-ADD9-53E8-5C07CAD4B9F2}"/>
              </a:ext>
            </a:extLst>
          </p:cNvPr>
          <p:cNvSpPr txBox="1"/>
          <p:nvPr/>
        </p:nvSpPr>
        <p:spPr>
          <a:xfrm>
            <a:off x="6677578" y="2028081"/>
            <a:ext cx="837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kern="0"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Neurodiversity</a:t>
            </a:r>
            <a:endParaRPr lang="en-US" sz="800" b="1" kern="0"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2FAB4-CDA9-AB12-8CFC-ACE51B828A40}"/>
              </a:ext>
            </a:extLst>
          </p:cNvPr>
          <p:cNvSpPr/>
          <p:nvPr/>
        </p:nvSpPr>
        <p:spPr>
          <a:xfrm>
            <a:off x="6638925" y="2287637"/>
            <a:ext cx="1657351" cy="254289"/>
          </a:xfrm>
          <a:prstGeom prst="rect">
            <a:avLst/>
          </a:prstGeom>
          <a:solidFill>
            <a:srgbClr val="00509D"/>
          </a:solidFill>
          <a:ln>
            <a:noFill/>
          </a:ln>
          <a:effectLst>
            <a:glow rad="12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7B9B7-1526-14C3-FB91-2206ED78E9B3}"/>
              </a:ext>
            </a:extLst>
          </p:cNvPr>
          <p:cNvSpPr txBox="1"/>
          <p:nvPr/>
        </p:nvSpPr>
        <p:spPr>
          <a:xfrm>
            <a:off x="6677578" y="2310736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Overview</a:t>
            </a:r>
            <a:endParaRPr lang="en-US" sz="1600" kern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72FA1-5733-BDBB-FD2C-D6A9A64CD211}"/>
              </a:ext>
            </a:extLst>
          </p:cNvPr>
          <p:cNvSpPr txBox="1"/>
          <p:nvPr/>
        </p:nvSpPr>
        <p:spPr>
          <a:xfrm>
            <a:off x="6677578" y="2570292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bg2">
                    <a:lumMod val="1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Strategies</a:t>
            </a:r>
            <a:endParaRPr lang="en-US" sz="1600" kern="0">
              <a:solidFill>
                <a:schemeClr val="bg2">
                  <a:lumMod val="10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9E49-A5B5-A84F-3D3C-0579DB13E346}"/>
              </a:ext>
            </a:extLst>
          </p:cNvPr>
          <p:cNvSpPr txBox="1"/>
          <p:nvPr/>
        </p:nvSpPr>
        <p:spPr>
          <a:xfrm>
            <a:off x="6677578" y="2829848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Additional Resources</a:t>
            </a:r>
            <a:endParaRPr lang="en-US" sz="1600" kern="0">
              <a:solidFill>
                <a:schemeClr val="tx1">
                  <a:lumMod val="95000"/>
                  <a:lumOff val="5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B6C4EE-0E36-4E1E-9E87-C9BAB2A5BCFF}"/>
              </a:ext>
            </a:extLst>
          </p:cNvPr>
          <p:cNvCxnSpPr/>
          <p:nvPr/>
        </p:nvCxnSpPr>
        <p:spPr>
          <a:xfrm>
            <a:off x="6638925" y="2803653"/>
            <a:ext cx="165735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37A31CB-F0A9-0CE1-0624-420343CF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485" y="3429000"/>
            <a:ext cx="2298681" cy="1881455"/>
          </a:xfrm>
          <a:prstGeom prst="rect">
            <a:avLst/>
          </a:prstGeom>
        </p:spPr>
      </p:pic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5C4BBFA6-33EA-D8B9-9F52-47BD84CDEAC4}"/>
              </a:ext>
            </a:extLst>
          </p:cNvPr>
          <p:cNvSpPr/>
          <p:nvPr/>
        </p:nvSpPr>
        <p:spPr>
          <a:xfrm>
            <a:off x="6582162" y="80183"/>
            <a:ext cx="311619" cy="22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CFA5-75E4-198F-7388-652D457BA88D}"/>
              </a:ext>
            </a:extLst>
          </p:cNvPr>
          <p:cNvSpPr/>
          <p:nvPr/>
        </p:nvSpPr>
        <p:spPr>
          <a:xfrm>
            <a:off x="6893781" y="80183"/>
            <a:ext cx="397565" cy="22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976BC061-EF0B-89AE-DD6A-1C6BD5AEACDA}"/>
              </a:ext>
            </a:extLst>
          </p:cNvPr>
          <p:cNvSpPr/>
          <p:nvPr/>
        </p:nvSpPr>
        <p:spPr>
          <a:xfrm>
            <a:off x="6638925" y="2551226"/>
            <a:ext cx="1657350" cy="24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61EA8-A48E-D169-BAD5-4E28F5844FE7}"/>
              </a:ext>
            </a:extLst>
          </p:cNvPr>
          <p:cNvSpPr/>
          <p:nvPr/>
        </p:nvSpPr>
        <p:spPr>
          <a:xfrm>
            <a:off x="6638925" y="2794353"/>
            <a:ext cx="1657350" cy="27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9F76B3DA-04D3-F32E-0980-040D85D4C66D}"/>
              </a:ext>
            </a:extLst>
          </p:cNvPr>
          <p:cNvSpPr/>
          <p:nvPr/>
        </p:nvSpPr>
        <p:spPr>
          <a:xfrm>
            <a:off x="6638925" y="2803653"/>
            <a:ext cx="1657350" cy="26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ED7B1A24-B59C-CDC9-595A-1C8A561D9D6D}"/>
              </a:ext>
            </a:extLst>
          </p:cNvPr>
          <p:cNvSpPr/>
          <p:nvPr/>
        </p:nvSpPr>
        <p:spPr>
          <a:xfrm>
            <a:off x="8110538" y="138113"/>
            <a:ext cx="397565" cy="164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92F23-1FD6-A7AB-70DB-85CE6B62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7" y="0"/>
            <a:ext cx="4937125" cy="6858000"/>
          </a:xfrm>
          <a:prstGeom prst="rect">
            <a:avLst/>
          </a:prstGeom>
          <a:effectLst>
            <a:glow rad="25400">
              <a:schemeClr val="accent1">
                <a:alpha val="40000"/>
              </a:schemeClr>
            </a:glo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9055B8-DBB3-8A12-3AF1-2A17D2E9EA24}"/>
              </a:ext>
            </a:extLst>
          </p:cNvPr>
          <p:cNvSpPr/>
          <p:nvPr/>
        </p:nvSpPr>
        <p:spPr>
          <a:xfrm>
            <a:off x="6638925" y="1945481"/>
            <a:ext cx="1657350" cy="11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F9F04-BCE6-ADD9-53E8-5C07CAD4B9F2}"/>
              </a:ext>
            </a:extLst>
          </p:cNvPr>
          <p:cNvSpPr txBox="1"/>
          <p:nvPr/>
        </p:nvSpPr>
        <p:spPr>
          <a:xfrm>
            <a:off x="6677578" y="2028081"/>
            <a:ext cx="837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kern="0"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Neurodiversity</a:t>
            </a:r>
            <a:endParaRPr lang="en-US" sz="800" b="1" kern="0"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2FAB4-CDA9-AB12-8CFC-ACE51B828A40}"/>
              </a:ext>
            </a:extLst>
          </p:cNvPr>
          <p:cNvSpPr/>
          <p:nvPr/>
        </p:nvSpPr>
        <p:spPr>
          <a:xfrm>
            <a:off x="6638924" y="2549364"/>
            <a:ext cx="1657351" cy="254289"/>
          </a:xfrm>
          <a:prstGeom prst="rect">
            <a:avLst/>
          </a:prstGeom>
          <a:solidFill>
            <a:srgbClr val="00509D"/>
          </a:solidFill>
          <a:ln>
            <a:noFill/>
          </a:ln>
          <a:effectLst>
            <a:glow rad="12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7B9B7-1526-14C3-FB91-2206ED78E9B3}"/>
              </a:ext>
            </a:extLst>
          </p:cNvPr>
          <p:cNvSpPr txBox="1"/>
          <p:nvPr/>
        </p:nvSpPr>
        <p:spPr>
          <a:xfrm>
            <a:off x="6677578" y="2310736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Overview</a:t>
            </a:r>
            <a:endParaRPr lang="en-US" sz="1600" kern="0">
              <a:solidFill>
                <a:schemeClr val="tx1">
                  <a:lumMod val="95000"/>
                  <a:lumOff val="5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72FA1-5733-BDBB-FD2C-D6A9A64CD211}"/>
              </a:ext>
            </a:extLst>
          </p:cNvPr>
          <p:cNvSpPr txBox="1"/>
          <p:nvPr/>
        </p:nvSpPr>
        <p:spPr>
          <a:xfrm>
            <a:off x="6677578" y="2570292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Strategies</a:t>
            </a:r>
            <a:endParaRPr lang="en-US" sz="1600" kern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9E49-A5B5-A84F-3D3C-0579DB13E346}"/>
              </a:ext>
            </a:extLst>
          </p:cNvPr>
          <p:cNvSpPr txBox="1"/>
          <p:nvPr/>
        </p:nvSpPr>
        <p:spPr>
          <a:xfrm>
            <a:off x="6677578" y="2829848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Additional Resources</a:t>
            </a:r>
            <a:endParaRPr lang="en-US" sz="1600" kern="0">
              <a:solidFill>
                <a:schemeClr val="tx1">
                  <a:lumMod val="95000"/>
                  <a:lumOff val="5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B6C4EE-0E36-4E1E-9E87-C9BAB2A5BCFF}"/>
              </a:ext>
            </a:extLst>
          </p:cNvPr>
          <p:cNvCxnSpPr/>
          <p:nvPr/>
        </p:nvCxnSpPr>
        <p:spPr>
          <a:xfrm>
            <a:off x="6638924" y="2283876"/>
            <a:ext cx="165735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981DF8A-D130-D506-C15E-E3ACC4037A62}"/>
              </a:ext>
            </a:extLst>
          </p:cNvPr>
          <p:cNvSpPr/>
          <p:nvPr/>
        </p:nvSpPr>
        <p:spPr>
          <a:xfrm>
            <a:off x="3867150" y="1762125"/>
            <a:ext cx="2628900" cy="133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8E6F5-2DC6-FA98-DB71-FAE04A0C746F}"/>
              </a:ext>
            </a:extLst>
          </p:cNvPr>
          <p:cNvSpPr txBox="1"/>
          <p:nvPr/>
        </p:nvSpPr>
        <p:spPr>
          <a:xfrm>
            <a:off x="3904631" y="1858804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1C975-BC23-E760-AEA0-3DFCF600918B}"/>
              </a:ext>
            </a:extLst>
          </p:cNvPr>
          <p:cNvSpPr txBox="1"/>
          <p:nvPr/>
        </p:nvSpPr>
        <p:spPr>
          <a:xfrm>
            <a:off x="3953050" y="2197358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The following part offers a set of adaptable </a:t>
            </a:r>
          </a:p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strategies that faculty can use to familiarize </a:t>
            </a:r>
          </a:p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neurodiverse learners with the many aspects </a:t>
            </a:r>
          </a:p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of the university system: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33D8-592F-2605-A9DC-8C3037021E99}"/>
              </a:ext>
            </a:extLst>
          </p:cNvPr>
          <p:cNvSpPr/>
          <p:nvPr/>
        </p:nvSpPr>
        <p:spPr>
          <a:xfrm>
            <a:off x="3869135" y="3217366"/>
            <a:ext cx="2628900" cy="133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77B1A-5812-673A-EF7C-E27A4BEC93A2}"/>
              </a:ext>
            </a:extLst>
          </p:cNvPr>
          <p:cNvSpPr/>
          <p:nvPr/>
        </p:nvSpPr>
        <p:spPr>
          <a:xfrm>
            <a:off x="3953050" y="3185226"/>
            <a:ext cx="4343224" cy="249527"/>
          </a:xfrm>
          <a:prstGeom prst="rect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4A188-BD29-0F58-3460-899CAFDE3BBC}"/>
              </a:ext>
            </a:extLst>
          </p:cNvPr>
          <p:cNvSpPr txBox="1"/>
          <p:nvPr/>
        </p:nvSpPr>
        <p:spPr>
          <a:xfrm>
            <a:off x="3953050" y="3204808"/>
            <a:ext cx="44988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one-page supplemental guide to the syllabus</a:t>
            </a:r>
          </a:p>
          <a:p>
            <a:r>
              <a:rPr lang="en-US" sz="800" b="1">
                <a:latin typeface="Inter" panose="02000503000000020004" pitchFamily="2" charset="0"/>
                <a:ea typeface="Inter" panose="02000503000000020004" pitchFamily="2" charset="0"/>
              </a:rPr>
              <a:t>    </a:t>
            </a:r>
          </a:p>
          <a:p>
            <a:r>
              <a:rPr lang="en-US" sz="800" b="1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b="1" dirty="0">
                <a:ea typeface="Inter" panose="02000503000000020004" pitchFamily="2" charset="0"/>
              </a:rPr>
              <a:t> </a:t>
            </a:r>
            <a:r>
              <a:rPr lang="en-US" sz="700" b="0" dirty="0">
                <a:solidFill>
                  <a:srgbClr val="000000"/>
                </a:solidFill>
                <a:effectLst/>
                <a:ea typeface="Inter" panose="02000503000000020004" pitchFamily="2" charset="0"/>
              </a:rPr>
              <a:t>One strategy for ensuring that neurodiverse learners understand the syllabus is to supplement it with a one-page  </a:t>
            </a:r>
          </a:p>
          <a:p>
            <a:r>
              <a:rPr lang="en-US" sz="700" dirty="0">
                <a:solidFill>
                  <a:srgbClr val="000000"/>
                </a:solidFill>
                <a:ea typeface="Inter" panose="02000503000000020004" pitchFamily="2" charset="0"/>
              </a:rPr>
              <a:t>  </a:t>
            </a:r>
            <a:r>
              <a:rPr lang="en-US" sz="700" b="0" dirty="0">
                <a:solidFill>
                  <a:srgbClr val="000000"/>
                </a:solidFill>
                <a:effectLst/>
                <a:ea typeface="Inter" panose="02000503000000020004" pitchFamily="2" charset="0"/>
              </a:rPr>
              <a:t>"syllabus breakdown", which includes key deadlines, guidelines, and requirements, and perhaps some assessment </a:t>
            </a:r>
          </a:p>
          <a:p>
            <a:r>
              <a:rPr lang="en-US" sz="700" dirty="0">
                <a:solidFill>
                  <a:srgbClr val="000000"/>
                </a:solidFill>
                <a:ea typeface="Inter" panose="02000503000000020004" pitchFamily="2" charset="0"/>
              </a:rPr>
              <a:t>   </a:t>
            </a:r>
            <a:r>
              <a:rPr lang="en-US" sz="700" b="0" dirty="0">
                <a:solidFill>
                  <a:srgbClr val="000000"/>
                </a:solidFill>
                <a:effectLst/>
                <a:ea typeface="Inter" panose="02000503000000020004" pitchFamily="2" charset="0"/>
              </a:rPr>
              <a:t>details (Welby, 2015). </a:t>
            </a:r>
            <a:endParaRPr lang="en-US" sz="700" dirty="0">
              <a:ea typeface="Inter" panose="02000503000000020004" pitchFamily="2" charset="0"/>
            </a:endParaRPr>
          </a:p>
          <a:p>
            <a:r>
              <a:rPr lang="en-US" sz="700" b="0" dirty="0">
                <a:solidFill>
                  <a:srgbClr val="000000"/>
                </a:solidFill>
                <a:effectLst/>
                <a:ea typeface="Inter" panose="02000503000000020004" pitchFamily="2" charset="0"/>
              </a:rPr>
              <a:t>   It is important to place this supplemental content on one side of the page. The one-page syllabus breakdown is </a:t>
            </a:r>
          </a:p>
          <a:p>
            <a:r>
              <a:rPr lang="en-US" sz="700" dirty="0">
                <a:solidFill>
                  <a:srgbClr val="000000"/>
                </a:solidFill>
                <a:ea typeface="Inter" panose="02000503000000020004" pitchFamily="2" charset="0"/>
              </a:rPr>
              <a:t>   </a:t>
            </a:r>
            <a:r>
              <a:rPr lang="en-US" sz="700" b="0" dirty="0">
                <a:solidFill>
                  <a:srgbClr val="000000"/>
                </a:solidFill>
                <a:effectLst/>
                <a:ea typeface="Inter" panose="02000503000000020004" pitchFamily="2" charset="0"/>
              </a:rPr>
              <a:t>helpful for all students and promotes accessibility for all types of learners. Students can refer to this one-page </a:t>
            </a:r>
          </a:p>
          <a:p>
            <a:r>
              <a:rPr lang="en-US" sz="700" dirty="0">
                <a:solidFill>
                  <a:srgbClr val="000000"/>
                </a:solidFill>
                <a:ea typeface="Inter" panose="02000503000000020004" pitchFamily="2" charset="0"/>
              </a:rPr>
              <a:t>   </a:t>
            </a:r>
            <a:r>
              <a:rPr lang="en-US" sz="700" b="0" dirty="0">
                <a:solidFill>
                  <a:srgbClr val="000000"/>
                </a:solidFill>
                <a:effectLst/>
                <a:ea typeface="Inter" panose="02000503000000020004" pitchFamily="2" charset="0"/>
              </a:rPr>
              <a:t>supplemental guide on their desks, in their agenda book, or in their dorms for quick information (Welby, 2015). </a:t>
            </a:r>
            <a:endParaRPr lang="en-US" sz="700" dirty="0">
              <a:ea typeface="Inter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05232D-4FCE-8484-FEEC-4BAFA40BD209}"/>
              </a:ext>
            </a:extLst>
          </p:cNvPr>
          <p:cNvSpPr/>
          <p:nvPr/>
        </p:nvSpPr>
        <p:spPr>
          <a:xfrm>
            <a:off x="3953050" y="4329752"/>
            <a:ext cx="4343224" cy="249527"/>
          </a:xfrm>
          <a:prstGeom prst="rect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EEF36-7548-CD38-2B73-E384B94089C8}"/>
              </a:ext>
            </a:extLst>
          </p:cNvPr>
          <p:cNvSpPr txBox="1"/>
          <p:nvPr/>
        </p:nvSpPr>
        <p:spPr>
          <a:xfrm>
            <a:off x="3953050" y="4360370"/>
            <a:ext cx="449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A published agenda</a:t>
            </a:r>
          </a:p>
          <a:p>
            <a:r>
              <a:rPr lang="en-US" sz="800" b="1">
                <a:latin typeface="Inter" panose="02000503000000020004" pitchFamily="2" charset="0"/>
                <a:ea typeface="Inter" panose="02000503000000020004" pitchFamily="2" charset="0"/>
              </a:rPr>
              <a:t>    </a:t>
            </a:r>
          </a:p>
          <a:p>
            <a:r>
              <a:rPr lang="en-US" sz="700" b="1">
                <a:latin typeface="Inter" panose="02000503000000020004" pitchFamily="2" charset="0"/>
                <a:ea typeface="Inter" panose="02000503000000020004" pitchFamily="2" charset="0"/>
              </a:rPr>
              <a:t>  </a:t>
            </a:r>
            <a:r>
              <a:rPr lang="en-US" sz="700" b="0">
                <a:solidFill>
                  <a:srgbClr val="000000"/>
                </a:solidFill>
                <a:effectLst/>
              </a:rPr>
              <a:t>Neurodiverse learners could benefit from a posted class agenda. A published schedule creates  </a:t>
            </a:r>
          </a:p>
          <a:p>
            <a:r>
              <a:rPr lang="en-US" sz="700">
                <a:solidFill>
                  <a:srgbClr val="000000"/>
                </a:solidFill>
              </a:rPr>
              <a:t>  </a:t>
            </a:r>
            <a:r>
              <a:rPr lang="en-US" sz="700" b="0">
                <a:solidFill>
                  <a:srgbClr val="000000"/>
                </a:solidFill>
                <a:effectLst/>
              </a:rPr>
              <a:t>predictability, which reduces anxiety and avoids distractions (</a:t>
            </a:r>
            <a:r>
              <a:rPr lang="en-US" sz="700" b="0" err="1">
                <a:solidFill>
                  <a:srgbClr val="000000"/>
                </a:solidFill>
                <a:effectLst/>
              </a:rPr>
              <a:t>Skelling</a:t>
            </a:r>
            <a:r>
              <a:rPr lang="en-US" sz="700" b="0">
                <a:solidFill>
                  <a:srgbClr val="000000"/>
                </a:solidFill>
                <a:effectLst/>
              </a:rPr>
              <a:t>, 2020). </a:t>
            </a:r>
            <a:endParaRPr lang="en-US" sz="700"/>
          </a:p>
          <a:p>
            <a:r>
              <a:rPr lang="en-US" sz="700" b="0">
                <a:solidFill>
                  <a:srgbClr val="000000"/>
                </a:solidFill>
                <a:effectLst/>
              </a:rPr>
              <a:t>  Students  feel comfortable knowing what to expect next, which encourages mindful learning with less worry. </a:t>
            </a:r>
          </a:p>
          <a:p>
            <a:r>
              <a:rPr lang="en-US" sz="700">
                <a:solidFill>
                  <a:srgbClr val="000000"/>
                </a:solidFill>
              </a:rPr>
              <a:t>  </a:t>
            </a:r>
            <a:r>
              <a:rPr lang="en-US" sz="700" b="0">
                <a:solidFill>
                  <a:srgbClr val="000000"/>
                </a:solidFill>
                <a:effectLst/>
              </a:rPr>
              <a:t>Instructors can introduce the agenda through a PowerPoint presentation at the beginning of the course (</a:t>
            </a:r>
            <a:r>
              <a:rPr lang="en-US" sz="700" b="0" err="1">
                <a:solidFill>
                  <a:srgbClr val="000000"/>
                </a:solidFill>
                <a:effectLst/>
              </a:rPr>
              <a:t>Skelling</a:t>
            </a:r>
            <a:r>
              <a:rPr lang="en-US" sz="700" b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sz="700">
                <a:solidFill>
                  <a:srgbClr val="000000"/>
                </a:solidFill>
              </a:rPr>
              <a:t>  </a:t>
            </a:r>
            <a:r>
              <a:rPr lang="en-US" sz="700" b="0">
                <a:solidFill>
                  <a:srgbClr val="000000"/>
                </a:solidFill>
                <a:effectLst/>
              </a:rPr>
              <a:t>2020). </a:t>
            </a:r>
            <a:endParaRPr lang="en-US" sz="700"/>
          </a:p>
          <a:p>
            <a:r>
              <a:rPr lang="en-US" sz="700" b="0">
                <a:solidFill>
                  <a:srgbClr val="000000"/>
                </a:solidFill>
                <a:effectLst/>
              </a:rPr>
              <a:t>  Nevertheless, whether presented this way or written on a blackboard or whiteboard in front of the students ‘eyes,</a:t>
            </a:r>
          </a:p>
          <a:p>
            <a:r>
              <a:rPr lang="en-US" sz="700">
                <a:solidFill>
                  <a:srgbClr val="000000"/>
                </a:solidFill>
              </a:rPr>
              <a:t>  </a:t>
            </a:r>
            <a:r>
              <a:rPr lang="en-US" sz="700" b="0">
                <a:solidFill>
                  <a:srgbClr val="000000"/>
                </a:solidFill>
                <a:effectLst/>
              </a:rPr>
              <a:t>hanging such an agenda for the class can improve retention and predictability while curbing students’ stress (</a:t>
            </a:r>
            <a:r>
              <a:rPr lang="en-US" sz="700" b="0" err="1">
                <a:solidFill>
                  <a:srgbClr val="000000"/>
                </a:solidFill>
                <a:effectLst/>
              </a:rPr>
              <a:t>Mirfin</a:t>
            </a:r>
            <a:r>
              <a:rPr lang="en-US" sz="700" b="0">
                <a:solidFill>
                  <a:srgbClr val="000000"/>
                </a:solidFill>
                <a:effectLst/>
              </a:rPr>
              <a:t>-</a:t>
            </a:r>
          </a:p>
          <a:p>
            <a:r>
              <a:rPr lang="en-US" sz="700">
                <a:solidFill>
                  <a:srgbClr val="000000"/>
                </a:solidFill>
              </a:rPr>
              <a:t>  </a:t>
            </a:r>
            <a:r>
              <a:rPr lang="en-US" sz="700" b="0">
                <a:solidFill>
                  <a:srgbClr val="000000"/>
                </a:solidFill>
                <a:effectLst/>
              </a:rPr>
              <a:t>Veitch et al., 2020).</a:t>
            </a:r>
            <a:endParaRPr lang="en-US" sz="700"/>
          </a:p>
          <a:p>
            <a:endParaRPr lang="en-US" sz="700" b="1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F14613-9136-22DC-E539-12528320208D}"/>
              </a:ext>
            </a:extLst>
          </p:cNvPr>
          <p:cNvSpPr/>
          <p:nvPr/>
        </p:nvSpPr>
        <p:spPr>
          <a:xfrm>
            <a:off x="3953050" y="5650608"/>
            <a:ext cx="4343224" cy="249527"/>
          </a:xfrm>
          <a:prstGeom prst="rect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897405-C30C-7A58-9C99-3501C5ECDC21}"/>
              </a:ext>
            </a:extLst>
          </p:cNvPr>
          <p:cNvSpPr txBox="1"/>
          <p:nvPr/>
        </p:nvSpPr>
        <p:spPr>
          <a:xfrm>
            <a:off x="3953050" y="5680188"/>
            <a:ext cx="449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Clearly defined daily learning objectives</a:t>
            </a:r>
          </a:p>
          <a:p>
            <a:r>
              <a:rPr lang="en-US" sz="800" b="1">
                <a:latin typeface="Inter" panose="02000503000000020004" pitchFamily="2" charset="0"/>
                <a:ea typeface="Inter" panose="02000503000000020004" pitchFamily="2" charset="0"/>
              </a:rPr>
              <a:t>    </a:t>
            </a:r>
            <a:endParaRPr lang="en-US" sz="700" b="1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700" b="1">
                <a:latin typeface="Inter" panose="02000503000000020004" pitchFamily="2" charset="0"/>
                <a:ea typeface="Inter" panose="02000503000000020004" pitchFamily="2" charset="0"/>
              </a:rPr>
              <a:t>  </a:t>
            </a:r>
            <a:r>
              <a:rPr lang="en-US" sz="700" b="0">
                <a:effectLst/>
              </a:rPr>
              <a:t>Posting clear daily learning goals can improve neurodiverse learners’ ability to determine whether they understand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the content knowledge taught that day (</a:t>
            </a:r>
            <a:r>
              <a:rPr lang="en-US" sz="700" b="0" err="1">
                <a:effectLst/>
              </a:rPr>
              <a:t>Mirfin</a:t>
            </a:r>
            <a:r>
              <a:rPr lang="en-US" sz="700" b="0">
                <a:effectLst/>
              </a:rPr>
              <a:t>-Veitch et al., 2020). </a:t>
            </a:r>
            <a:endParaRPr lang="en-US" sz="700"/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When students realize they have successfully learned a learning objective, they often have an aha moment and the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information becomes easier to remember. It can also assist them self-assess their understanding and take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responsibility for their own learning (Welby, 2015).  </a:t>
            </a:r>
            <a:endParaRPr lang="en-US" sz="700"/>
          </a:p>
          <a:p>
            <a:r>
              <a:rPr lang="en-US" sz="700" b="0">
                <a:effectLst/>
              </a:rPr>
              <a:t>  It can also enable the instructors to focus on the most important things they want to teach and deliver. </a:t>
            </a:r>
            <a:endParaRPr lang="en-US" sz="700"/>
          </a:p>
          <a:p>
            <a:endParaRPr lang="en-US" sz="800" b="1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5B788F-F465-05C4-982C-BDC2B3D064DC}"/>
              </a:ext>
            </a:extLst>
          </p:cNvPr>
          <p:cNvSpPr/>
          <p:nvPr/>
        </p:nvSpPr>
        <p:spPr>
          <a:xfrm>
            <a:off x="3953050" y="6760037"/>
            <a:ext cx="4343224" cy="249527"/>
          </a:xfrm>
          <a:prstGeom prst="rect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1C9747-46DC-84E8-0D59-6F73BAA9E9CC}"/>
              </a:ext>
            </a:extLst>
          </p:cNvPr>
          <p:cNvSpPr txBox="1"/>
          <p:nvPr/>
        </p:nvSpPr>
        <p:spPr>
          <a:xfrm>
            <a:off x="3953050" y="6789397"/>
            <a:ext cx="449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Daily formative reflection or exit cards</a:t>
            </a:r>
          </a:p>
          <a:p>
            <a:r>
              <a:rPr lang="en-US" sz="800" b="1">
                <a:latin typeface="Inter" panose="02000503000000020004" pitchFamily="2" charset="0"/>
                <a:ea typeface="Inter" panose="02000503000000020004" pitchFamily="2" charset="0"/>
              </a:rPr>
              <a:t>    </a:t>
            </a:r>
            <a:endParaRPr lang="en-US" sz="700" b="1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700" b="1">
                <a:latin typeface="Inter" panose="02000503000000020004" pitchFamily="2" charset="0"/>
                <a:ea typeface="Inter" panose="02000503000000020004" pitchFamily="2" charset="0"/>
              </a:rPr>
              <a:t>  </a:t>
            </a:r>
            <a:r>
              <a:rPr lang="en-US" sz="700" b="0">
                <a:effectLst/>
              </a:rPr>
              <a:t>Posting clear daily learning goals can improve neurodiverse learners’ ability to determine whether they understand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the content knowledge taught that day (</a:t>
            </a:r>
            <a:r>
              <a:rPr lang="en-US" sz="700" b="0" err="1">
                <a:effectLst/>
              </a:rPr>
              <a:t>Mirfin</a:t>
            </a:r>
            <a:r>
              <a:rPr lang="en-US" sz="700" b="0">
                <a:effectLst/>
              </a:rPr>
              <a:t>-Veitch et al., 2020). </a:t>
            </a:r>
            <a:endParaRPr lang="en-US" sz="700"/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When students realize they have successfully learned a learning objective, they often have an aha moment and the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information becomes easier to remember. It can also assist them self-assess their understanding and take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responsibility for their own learning (Welby, 2015).  </a:t>
            </a:r>
            <a:endParaRPr lang="en-US" sz="700"/>
          </a:p>
          <a:p>
            <a:r>
              <a:rPr lang="en-US" sz="700" b="0">
                <a:effectLst/>
              </a:rPr>
              <a:t>  It can also enable the instructors to focus on the most important things they want to teach and deliver. </a:t>
            </a:r>
            <a:endParaRPr lang="en-US" sz="700"/>
          </a:p>
          <a:p>
            <a:endParaRPr lang="en-US" sz="800" b="1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6" name="Rectangle 25">
            <a:hlinkClick r:id="rId3" action="ppaction://hlinksldjump"/>
            <a:extLst>
              <a:ext uri="{FF2B5EF4-FFF2-40B4-BE49-F238E27FC236}">
                <a16:creationId xmlns:a16="http://schemas.microsoft.com/office/drawing/2014/main" id="{FF53A256-083F-BE90-E5AB-752DEF1DAC75}"/>
              </a:ext>
            </a:extLst>
          </p:cNvPr>
          <p:cNvSpPr/>
          <p:nvPr/>
        </p:nvSpPr>
        <p:spPr>
          <a:xfrm>
            <a:off x="6514538" y="12338"/>
            <a:ext cx="401828" cy="330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4" action="ppaction://hlinksldjump"/>
            <a:extLst>
              <a:ext uri="{FF2B5EF4-FFF2-40B4-BE49-F238E27FC236}">
                <a16:creationId xmlns:a16="http://schemas.microsoft.com/office/drawing/2014/main" id="{AF9AB329-C14B-5DC8-75AB-432FFE8E9719}"/>
              </a:ext>
            </a:extLst>
          </p:cNvPr>
          <p:cNvSpPr/>
          <p:nvPr/>
        </p:nvSpPr>
        <p:spPr>
          <a:xfrm>
            <a:off x="6916366" y="12338"/>
            <a:ext cx="401828" cy="330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2C7FB422-B3F1-CDE6-6630-CBFA38993CF8}"/>
              </a:ext>
            </a:extLst>
          </p:cNvPr>
          <p:cNvSpPr/>
          <p:nvPr/>
        </p:nvSpPr>
        <p:spPr>
          <a:xfrm>
            <a:off x="6638924" y="2283876"/>
            <a:ext cx="1657350" cy="264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8FF7A719-AAD2-A844-8B01-C3380A9B8703}"/>
              </a:ext>
            </a:extLst>
          </p:cNvPr>
          <p:cNvSpPr/>
          <p:nvPr/>
        </p:nvSpPr>
        <p:spPr>
          <a:xfrm>
            <a:off x="6638924" y="2803653"/>
            <a:ext cx="1657350" cy="265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7" action="ppaction://hlinksldjump"/>
            <a:extLst>
              <a:ext uri="{FF2B5EF4-FFF2-40B4-BE49-F238E27FC236}">
                <a16:creationId xmlns:a16="http://schemas.microsoft.com/office/drawing/2014/main" id="{0C4514F9-CEF8-1522-5FB9-5F57882CE7E0}"/>
              </a:ext>
            </a:extLst>
          </p:cNvPr>
          <p:cNvSpPr/>
          <p:nvPr/>
        </p:nvSpPr>
        <p:spPr>
          <a:xfrm>
            <a:off x="8110538" y="114300"/>
            <a:ext cx="401828" cy="180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92F23-1FD6-A7AB-70DB-85CE6B62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7" y="0"/>
            <a:ext cx="4937125" cy="6858000"/>
          </a:xfrm>
          <a:prstGeom prst="rect">
            <a:avLst/>
          </a:prstGeom>
          <a:effectLst>
            <a:glow rad="25400">
              <a:schemeClr val="accent1">
                <a:alpha val="40000"/>
              </a:schemeClr>
            </a:glo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81DF8A-D130-D506-C15E-E3ACC4037A62}"/>
              </a:ext>
            </a:extLst>
          </p:cNvPr>
          <p:cNvSpPr/>
          <p:nvPr/>
        </p:nvSpPr>
        <p:spPr>
          <a:xfrm>
            <a:off x="3867150" y="1762125"/>
            <a:ext cx="2628900" cy="133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33D8-592F-2605-A9DC-8C3037021E99}"/>
              </a:ext>
            </a:extLst>
          </p:cNvPr>
          <p:cNvSpPr/>
          <p:nvPr/>
        </p:nvSpPr>
        <p:spPr>
          <a:xfrm>
            <a:off x="3869135" y="3217366"/>
            <a:ext cx="2628900" cy="133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1C975-BC23-E760-AEA0-3DFCF600918B}"/>
              </a:ext>
            </a:extLst>
          </p:cNvPr>
          <p:cNvSpPr txBox="1"/>
          <p:nvPr/>
        </p:nvSpPr>
        <p:spPr>
          <a:xfrm>
            <a:off x="3953049" y="2197358"/>
            <a:ext cx="4343223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The following are references that were used to</a:t>
            </a:r>
          </a:p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Inform the information in this section:</a:t>
            </a: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Clouder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L., </a:t>
            </a: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Karakus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M., </a:t>
            </a: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Cinotti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A., </a:t>
            </a: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Ferreyra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M. V., </a:t>
            </a: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Fierros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G. A., &amp; Rojo, P. (2020).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Neurodiversity in higher education: A narrative synthesis.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Higher Education, 80(4), 757–778.  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3"/>
              </a:rPr>
              <a:t>https://doi.org/10.1007/s10734-020-00513-6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Welby, K. (2022, June 15). Teaching Neurodiverse Students. Inside Higher Ed.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Retrieved November 18, 2022, from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4"/>
              </a:rPr>
              <a:t>       https://www.insidehighered.com/advice/2022/06/15/advice-teaching-neurodiverse-students-opinion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 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Skelling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J. (2020, October 19). Neurodiversity: A strengths-based approach to teaching diverse learners. 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The Education Hub. Retrieved November 18, 2022, from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5"/>
              </a:rPr>
              <a:t>https://theeducationhub.org.nz/neurodiversity-a-strengths-based-approach-to-teaching-diverse-learners/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 </a:t>
            </a: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Mirfin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-Veitch, B., </a:t>
            </a: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Jalota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N., &amp; Schmidt, L. (2020). Responding to neurodiversity in the education context: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An integrative literature review.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Nachman, B. R. (2020). Enhancing Transition Programming for College Students with Autism: A Systematic Literature Review. 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Journal of Postsecondary Education and Disability, 33(1), 81–95.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Cox, B. E., Edelstein, J., Brogdon, B., &amp; Roy, A. (2021). Navigating Challenges to Facilitate Success for College Students with Autism.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The Journal of Higher Education, 92(2), 252–278. 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6"/>
              </a:rPr>
              <a:t>https://doi.org/10.1080/00221546.2020.1798203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Nuske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A., </a:t>
            </a: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Rillotta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F., </a:t>
            </a: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Bellon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M., &amp; </a:t>
            </a:r>
            <a:r>
              <a:rPr lang="en-US" sz="80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Richdale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A. (2019). Transition to higher education for students with autism:</a:t>
            </a:r>
            <a:endParaRPr lang="en-US" sz="800">
              <a:effectLst/>
            </a:endParaRPr>
          </a:p>
          <a:p>
            <a:pPr marL="0" marR="0" indent="-457200" algn="l">
              <a:spcBef>
                <a:spcPts val="0"/>
              </a:spcBef>
              <a:spcAft>
                <a:spcPts val="600"/>
              </a:spcAft>
            </a:pP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      A systematic literature review. Journal of Diversity in Higher Education, 12(3), 280–295. </a:t>
            </a:r>
            <a:r>
              <a:rPr lang="en-US" sz="80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7"/>
              </a:rPr>
              <a:t>https://doi.org/10.1037/dhe0000108</a:t>
            </a:r>
            <a:endParaRPr lang="en-US" sz="800">
              <a:effectLst/>
            </a:endParaRP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  <a:p>
            <a:endParaRPr lang="en-US" sz="80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055B8-DBB3-8A12-3AF1-2A17D2E9EA24}"/>
              </a:ext>
            </a:extLst>
          </p:cNvPr>
          <p:cNvSpPr/>
          <p:nvPr/>
        </p:nvSpPr>
        <p:spPr>
          <a:xfrm>
            <a:off x="6638925" y="1945481"/>
            <a:ext cx="1657350" cy="11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F9F04-BCE6-ADD9-53E8-5C07CAD4B9F2}"/>
              </a:ext>
            </a:extLst>
          </p:cNvPr>
          <p:cNvSpPr txBox="1"/>
          <p:nvPr/>
        </p:nvSpPr>
        <p:spPr>
          <a:xfrm>
            <a:off x="6677578" y="2028081"/>
            <a:ext cx="837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kern="0"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Neurodiversity</a:t>
            </a:r>
            <a:endParaRPr lang="en-US" sz="800" b="1" kern="0"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2FAB4-CDA9-AB12-8CFC-ACE51B828A40}"/>
              </a:ext>
            </a:extLst>
          </p:cNvPr>
          <p:cNvSpPr/>
          <p:nvPr/>
        </p:nvSpPr>
        <p:spPr>
          <a:xfrm>
            <a:off x="6638921" y="2825396"/>
            <a:ext cx="1657351" cy="254289"/>
          </a:xfrm>
          <a:prstGeom prst="rect">
            <a:avLst/>
          </a:prstGeom>
          <a:solidFill>
            <a:srgbClr val="00509D"/>
          </a:solidFill>
          <a:ln>
            <a:noFill/>
          </a:ln>
          <a:effectLst>
            <a:glow rad="12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7B9B7-1526-14C3-FB91-2206ED78E9B3}"/>
              </a:ext>
            </a:extLst>
          </p:cNvPr>
          <p:cNvSpPr txBox="1"/>
          <p:nvPr/>
        </p:nvSpPr>
        <p:spPr>
          <a:xfrm>
            <a:off x="6677578" y="2310736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Overview</a:t>
            </a:r>
            <a:endParaRPr lang="en-US" sz="1600" kern="0">
              <a:solidFill>
                <a:schemeClr val="tx1">
                  <a:lumMod val="95000"/>
                  <a:lumOff val="5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72FA1-5733-BDBB-FD2C-D6A9A64CD211}"/>
              </a:ext>
            </a:extLst>
          </p:cNvPr>
          <p:cNvSpPr txBox="1"/>
          <p:nvPr/>
        </p:nvSpPr>
        <p:spPr>
          <a:xfrm>
            <a:off x="6677578" y="2570292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Strategies</a:t>
            </a:r>
            <a:endParaRPr lang="en-US" sz="1600" kern="0">
              <a:solidFill>
                <a:schemeClr val="tx1">
                  <a:lumMod val="95000"/>
                  <a:lumOff val="5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9E49-A5B5-A84F-3D3C-0579DB13E346}"/>
              </a:ext>
            </a:extLst>
          </p:cNvPr>
          <p:cNvSpPr txBox="1"/>
          <p:nvPr/>
        </p:nvSpPr>
        <p:spPr>
          <a:xfrm>
            <a:off x="6677577" y="2845996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Additional Resources</a:t>
            </a:r>
            <a:endParaRPr lang="en-US" sz="1600" kern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B6C4EE-0E36-4E1E-9E87-C9BAB2A5BCFF}"/>
              </a:ext>
            </a:extLst>
          </p:cNvPr>
          <p:cNvCxnSpPr/>
          <p:nvPr/>
        </p:nvCxnSpPr>
        <p:spPr>
          <a:xfrm>
            <a:off x="6638921" y="2544226"/>
            <a:ext cx="165735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68E6F5-2DC6-FA98-DB71-FAE04A0C746F}"/>
              </a:ext>
            </a:extLst>
          </p:cNvPr>
          <p:cNvSpPr txBox="1"/>
          <p:nvPr/>
        </p:nvSpPr>
        <p:spPr>
          <a:xfrm>
            <a:off x="3904631" y="1858804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35CE09-9042-71C0-2CB8-E5BA94845A87}"/>
              </a:ext>
            </a:extLst>
          </p:cNvPr>
          <p:cNvCxnSpPr/>
          <p:nvPr/>
        </p:nvCxnSpPr>
        <p:spPr>
          <a:xfrm>
            <a:off x="6638921" y="2280701"/>
            <a:ext cx="165735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hlinkClick r:id="rId8" action="ppaction://hlinksldjump"/>
            <a:extLst>
              <a:ext uri="{FF2B5EF4-FFF2-40B4-BE49-F238E27FC236}">
                <a16:creationId xmlns:a16="http://schemas.microsoft.com/office/drawing/2014/main" id="{FC1A79D7-BBF6-4F4B-65E6-D9E0B0011F15}"/>
              </a:ext>
            </a:extLst>
          </p:cNvPr>
          <p:cNvSpPr/>
          <p:nvPr/>
        </p:nvSpPr>
        <p:spPr>
          <a:xfrm>
            <a:off x="6638921" y="2280701"/>
            <a:ext cx="1657350" cy="26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rId9" action="ppaction://hlinksldjump"/>
            <a:extLst>
              <a:ext uri="{FF2B5EF4-FFF2-40B4-BE49-F238E27FC236}">
                <a16:creationId xmlns:a16="http://schemas.microsoft.com/office/drawing/2014/main" id="{D9011F88-A35F-09F9-6B51-DA9295203541}"/>
              </a:ext>
            </a:extLst>
          </p:cNvPr>
          <p:cNvSpPr/>
          <p:nvPr/>
        </p:nvSpPr>
        <p:spPr>
          <a:xfrm>
            <a:off x="6638918" y="2566690"/>
            <a:ext cx="1657350" cy="24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10" action="ppaction://hlinksldjump"/>
            <a:extLst>
              <a:ext uri="{FF2B5EF4-FFF2-40B4-BE49-F238E27FC236}">
                <a16:creationId xmlns:a16="http://schemas.microsoft.com/office/drawing/2014/main" id="{7A5EA0C5-AC23-8781-FBB8-EADA6878585A}"/>
              </a:ext>
            </a:extLst>
          </p:cNvPr>
          <p:cNvSpPr/>
          <p:nvPr/>
        </p:nvSpPr>
        <p:spPr>
          <a:xfrm>
            <a:off x="8115300" y="114300"/>
            <a:ext cx="361950" cy="200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11" action="ppaction://hlinksldjump"/>
            <a:extLst>
              <a:ext uri="{FF2B5EF4-FFF2-40B4-BE49-F238E27FC236}">
                <a16:creationId xmlns:a16="http://schemas.microsoft.com/office/drawing/2014/main" id="{E4FC7026-98D0-10F5-EC8E-F29D4BCBA372}"/>
              </a:ext>
            </a:extLst>
          </p:cNvPr>
          <p:cNvSpPr/>
          <p:nvPr/>
        </p:nvSpPr>
        <p:spPr>
          <a:xfrm>
            <a:off x="6677577" y="114299"/>
            <a:ext cx="247098" cy="200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12" action="ppaction://hlinksldjump"/>
            <a:extLst>
              <a:ext uri="{FF2B5EF4-FFF2-40B4-BE49-F238E27FC236}">
                <a16:creationId xmlns:a16="http://schemas.microsoft.com/office/drawing/2014/main" id="{A744663E-2AAD-5235-B298-E7EFF2FE839B}"/>
              </a:ext>
            </a:extLst>
          </p:cNvPr>
          <p:cNvSpPr/>
          <p:nvPr/>
        </p:nvSpPr>
        <p:spPr>
          <a:xfrm>
            <a:off x="6924675" y="114298"/>
            <a:ext cx="319088" cy="2000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92F23-1FD6-A7AB-70DB-85CE6B62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7" y="0"/>
            <a:ext cx="4937125" cy="6858000"/>
          </a:xfrm>
          <a:prstGeom prst="rect">
            <a:avLst/>
          </a:prstGeom>
          <a:effectLst>
            <a:glow rad="25400">
              <a:schemeClr val="accent1">
                <a:alpha val="40000"/>
              </a:schemeClr>
            </a:glo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159927-6428-8B47-CBE7-758AEF27E60C}"/>
              </a:ext>
            </a:extLst>
          </p:cNvPr>
          <p:cNvSpPr/>
          <p:nvPr/>
        </p:nvSpPr>
        <p:spPr>
          <a:xfrm>
            <a:off x="3627437" y="329014"/>
            <a:ext cx="4937125" cy="1088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055B8-DBB3-8A12-3AF1-2A17D2E9EA24}"/>
              </a:ext>
            </a:extLst>
          </p:cNvPr>
          <p:cNvSpPr/>
          <p:nvPr/>
        </p:nvSpPr>
        <p:spPr>
          <a:xfrm>
            <a:off x="6638925" y="1945481"/>
            <a:ext cx="1657350" cy="11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F9F04-BCE6-ADD9-53E8-5C07CAD4B9F2}"/>
              </a:ext>
            </a:extLst>
          </p:cNvPr>
          <p:cNvSpPr txBox="1"/>
          <p:nvPr/>
        </p:nvSpPr>
        <p:spPr>
          <a:xfrm>
            <a:off x="6677578" y="2028081"/>
            <a:ext cx="6671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kern="0"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Disabilities</a:t>
            </a:r>
            <a:endParaRPr lang="en-US" sz="800" b="1" kern="0"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2FAB4-CDA9-AB12-8CFC-ACE51B828A40}"/>
              </a:ext>
            </a:extLst>
          </p:cNvPr>
          <p:cNvSpPr/>
          <p:nvPr/>
        </p:nvSpPr>
        <p:spPr>
          <a:xfrm>
            <a:off x="6638925" y="2287637"/>
            <a:ext cx="1657351" cy="254289"/>
          </a:xfrm>
          <a:prstGeom prst="rect">
            <a:avLst/>
          </a:prstGeom>
          <a:solidFill>
            <a:srgbClr val="00509D"/>
          </a:solidFill>
          <a:ln>
            <a:noFill/>
          </a:ln>
          <a:effectLst>
            <a:glow rad="12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7B9B7-1526-14C3-FB91-2206ED78E9B3}"/>
              </a:ext>
            </a:extLst>
          </p:cNvPr>
          <p:cNvSpPr txBox="1"/>
          <p:nvPr/>
        </p:nvSpPr>
        <p:spPr>
          <a:xfrm>
            <a:off x="6677578" y="2310736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Overview</a:t>
            </a:r>
            <a:endParaRPr lang="en-US" sz="1600" kern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72FA1-5733-BDBB-FD2C-D6A9A64CD211}"/>
              </a:ext>
            </a:extLst>
          </p:cNvPr>
          <p:cNvSpPr txBox="1"/>
          <p:nvPr/>
        </p:nvSpPr>
        <p:spPr>
          <a:xfrm>
            <a:off x="6677578" y="2570292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bg2">
                    <a:lumMod val="1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Strategies</a:t>
            </a:r>
            <a:endParaRPr lang="en-US" sz="1600" kern="0">
              <a:solidFill>
                <a:schemeClr val="bg2">
                  <a:lumMod val="10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9E49-A5B5-A84F-3D3C-0579DB13E346}"/>
              </a:ext>
            </a:extLst>
          </p:cNvPr>
          <p:cNvSpPr txBox="1"/>
          <p:nvPr/>
        </p:nvSpPr>
        <p:spPr>
          <a:xfrm>
            <a:off x="6677578" y="2829848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Additional Resources</a:t>
            </a:r>
            <a:endParaRPr lang="en-US" sz="1600" kern="0">
              <a:solidFill>
                <a:schemeClr val="tx1">
                  <a:lumMod val="95000"/>
                  <a:lumOff val="5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B6C4EE-0E36-4E1E-9E87-C9BAB2A5BCFF}"/>
              </a:ext>
            </a:extLst>
          </p:cNvPr>
          <p:cNvCxnSpPr/>
          <p:nvPr/>
        </p:nvCxnSpPr>
        <p:spPr>
          <a:xfrm>
            <a:off x="6638925" y="2803653"/>
            <a:ext cx="165735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37A31CB-F0A9-0CE1-0624-420343CF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485" y="3429000"/>
            <a:ext cx="2298681" cy="1881455"/>
          </a:xfrm>
          <a:prstGeom prst="rect">
            <a:avLst/>
          </a:prstGeom>
        </p:spPr>
      </p:pic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5C4BBFA6-33EA-D8B9-9F52-47BD84CDEAC4}"/>
              </a:ext>
            </a:extLst>
          </p:cNvPr>
          <p:cNvSpPr/>
          <p:nvPr/>
        </p:nvSpPr>
        <p:spPr>
          <a:xfrm>
            <a:off x="6582162" y="80183"/>
            <a:ext cx="311619" cy="22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CFA5-75E4-198F-7388-652D457BA88D}"/>
              </a:ext>
            </a:extLst>
          </p:cNvPr>
          <p:cNvSpPr/>
          <p:nvPr/>
        </p:nvSpPr>
        <p:spPr>
          <a:xfrm>
            <a:off x="6893781" y="80183"/>
            <a:ext cx="397565" cy="222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976BC061-EF0B-89AE-DD6A-1C6BD5AEACDA}"/>
              </a:ext>
            </a:extLst>
          </p:cNvPr>
          <p:cNvSpPr/>
          <p:nvPr/>
        </p:nvSpPr>
        <p:spPr>
          <a:xfrm>
            <a:off x="6638925" y="2551226"/>
            <a:ext cx="1657350" cy="243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61EA8-A48E-D169-BAD5-4E28F5844FE7}"/>
              </a:ext>
            </a:extLst>
          </p:cNvPr>
          <p:cNvSpPr/>
          <p:nvPr/>
        </p:nvSpPr>
        <p:spPr>
          <a:xfrm>
            <a:off x="6638925" y="2794353"/>
            <a:ext cx="1657350" cy="2750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9F76B3DA-04D3-F32E-0980-040D85D4C66D}"/>
              </a:ext>
            </a:extLst>
          </p:cNvPr>
          <p:cNvSpPr/>
          <p:nvPr/>
        </p:nvSpPr>
        <p:spPr>
          <a:xfrm>
            <a:off x="6638925" y="2803653"/>
            <a:ext cx="1657350" cy="265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children's hands painted with paint&#10;&#10;Description automatically generated">
            <a:extLst>
              <a:ext uri="{FF2B5EF4-FFF2-40B4-BE49-F238E27FC236}">
                <a16:creationId xmlns:a16="http://schemas.microsoft.com/office/drawing/2014/main" id="{E58122BE-E720-2ECB-7D6B-FF604C7C99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t="47639" r="6012" b="20956"/>
          <a:stretch/>
        </p:blipFill>
        <p:spPr>
          <a:xfrm>
            <a:off x="3648075" y="329014"/>
            <a:ext cx="4916487" cy="109608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08BD0B-4816-1B80-16A0-05BDFDBA586A}"/>
              </a:ext>
            </a:extLst>
          </p:cNvPr>
          <p:cNvSpPr/>
          <p:nvPr/>
        </p:nvSpPr>
        <p:spPr>
          <a:xfrm>
            <a:off x="3617911" y="329013"/>
            <a:ext cx="4937125" cy="1096087"/>
          </a:xfrm>
          <a:prstGeom prst="rect">
            <a:avLst/>
          </a:prstGeom>
          <a:solidFill>
            <a:schemeClr val="bg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0F258-3FB8-480C-1A25-4AB518ED1624}"/>
              </a:ext>
            </a:extLst>
          </p:cNvPr>
          <p:cNvSpPr txBox="1"/>
          <p:nvPr/>
        </p:nvSpPr>
        <p:spPr>
          <a:xfrm>
            <a:off x="4864569" y="696605"/>
            <a:ext cx="270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Learners with Disabilities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6AD8FB-B0B1-6834-4752-91709A08C497}"/>
              </a:ext>
            </a:extLst>
          </p:cNvPr>
          <p:cNvSpPr/>
          <p:nvPr/>
        </p:nvSpPr>
        <p:spPr>
          <a:xfrm>
            <a:off x="4038600" y="1862138"/>
            <a:ext cx="2500313" cy="128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A3F34-1775-C1C8-3095-912E1ED7A77E}"/>
              </a:ext>
            </a:extLst>
          </p:cNvPr>
          <p:cNvSpPr txBox="1"/>
          <p:nvPr/>
        </p:nvSpPr>
        <p:spPr>
          <a:xfrm>
            <a:off x="3953050" y="1818887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Disabilities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103A2-5A99-B80F-D1BC-48DF1704D94E}"/>
              </a:ext>
            </a:extLst>
          </p:cNvPr>
          <p:cNvSpPr txBox="1"/>
          <p:nvPr/>
        </p:nvSpPr>
        <p:spPr>
          <a:xfrm>
            <a:off x="3953050" y="2218878"/>
            <a:ext cx="2196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 disability is any condition of the body or mind </a:t>
            </a:r>
          </a:p>
          <a:p>
            <a:r>
              <a:rPr lang="en-US" sz="800"/>
              <a:t>that makes it more difficult for the person with </a:t>
            </a:r>
          </a:p>
          <a:p>
            <a:r>
              <a:rPr lang="en-US" sz="800"/>
              <a:t>the condition to do certain activities (activity </a:t>
            </a:r>
          </a:p>
          <a:p>
            <a:r>
              <a:rPr lang="en-US" sz="800"/>
              <a:t>limitation) and interact with the world around </a:t>
            </a:r>
          </a:p>
          <a:p>
            <a:r>
              <a:rPr lang="en-US" sz="800"/>
              <a:t>them (participation restrictions).</a:t>
            </a:r>
          </a:p>
          <a:p>
            <a:r>
              <a:rPr lang="en-US" sz="800"/>
              <a:t>There are many types of disabilities.</a:t>
            </a:r>
          </a:p>
        </p:txBody>
      </p:sp>
      <p:pic>
        <p:nvPicPr>
          <p:cNvPr id="26" name="Picture 25" descr="A group of people standing next to each other&#10;&#10;Description automatically generated">
            <a:extLst>
              <a:ext uri="{FF2B5EF4-FFF2-40B4-BE49-F238E27FC236}">
                <a16:creationId xmlns:a16="http://schemas.microsoft.com/office/drawing/2014/main" id="{32C1E01C-1B05-01D4-8861-D6F479AAC0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91" y="3464347"/>
            <a:ext cx="3010330" cy="1881456"/>
          </a:xfrm>
          <a:prstGeom prst="rect">
            <a:avLst/>
          </a:prstGeom>
        </p:spPr>
      </p:pic>
      <p:sp>
        <p:nvSpPr>
          <p:cNvPr id="28" name="Rectangle 27">
            <a:hlinkClick r:id="rId9" action="ppaction://hlinksldjump"/>
            <a:extLst>
              <a:ext uri="{FF2B5EF4-FFF2-40B4-BE49-F238E27FC236}">
                <a16:creationId xmlns:a16="http://schemas.microsoft.com/office/drawing/2014/main" id="{675D7F83-7644-DF03-E3DC-66A7AA259A0A}"/>
              </a:ext>
            </a:extLst>
          </p:cNvPr>
          <p:cNvSpPr/>
          <p:nvPr/>
        </p:nvSpPr>
        <p:spPr>
          <a:xfrm>
            <a:off x="8096250" y="142875"/>
            <a:ext cx="397565" cy="176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9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92F23-1FD6-A7AB-70DB-85CE6B62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7" y="0"/>
            <a:ext cx="4937125" cy="6858000"/>
          </a:xfrm>
          <a:prstGeom prst="rect">
            <a:avLst/>
          </a:prstGeom>
          <a:effectLst>
            <a:glow rad="25400">
              <a:schemeClr val="accent1">
                <a:alpha val="40000"/>
              </a:schemeClr>
            </a:glo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9055B8-DBB3-8A12-3AF1-2A17D2E9EA24}"/>
              </a:ext>
            </a:extLst>
          </p:cNvPr>
          <p:cNvSpPr/>
          <p:nvPr/>
        </p:nvSpPr>
        <p:spPr>
          <a:xfrm>
            <a:off x="6638925" y="1945481"/>
            <a:ext cx="1657350" cy="11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F9F04-BCE6-ADD9-53E8-5C07CAD4B9F2}"/>
              </a:ext>
            </a:extLst>
          </p:cNvPr>
          <p:cNvSpPr txBox="1"/>
          <p:nvPr/>
        </p:nvSpPr>
        <p:spPr>
          <a:xfrm>
            <a:off x="6677578" y="2028081"/>
            <a:ext cx="8370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kern="0"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Neurodiversity</a:t>
            </a:r>
            <a:endParaRPr lang="en-US" sz="800" b="1" kern="0"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2FAB4-CDA9-AB12-8CFC-ACE51B828A40}"/>
              </a:ext>
            </a:extLst>
          </p:cNvPr>
          <p:cNvSpPr/>
          <p:nvPr/>
        </p:nvSpPr>
        <p:spPr>
          <a:xfrm>
            <a:off x="6638924" y="2549364"/>
            <a:ext cx="1657351" cy="254289"/>
          </a:xfrm>
          <a:prstGeom prst="rect">
            <a:avLst/>
          </a:prstGeom>
          <a:solidFill>
            <a:srgbClr val="00509D"/>
          </a:solidFill>
          <a:ln>
            <a:noFill/>
          </a:ln>
          <a:effectLst>
            <a:glow rad="12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7B9B7-1526-14C3-FB91-2206ED78E9B3}"/>
              </a:ext>
            </a:extLst>
          </p:cNvPr>
          <p:cNvSpPr txBox="1"/>
          <p:nvPr/>
        </p:nvSpPr>
        <p:spPr>
          <a:xfrm>
            <a:off x="6677578" y="2310736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Overview</a:t>
            </a:r>
            <a:endParaRPr lang="en-US" sz="1600" kern="0">
              <a:solidFill>
                <a:schemeClr val="tx1">
                  <a:lumMod val="95000"/>
                  <a:lumOff val="5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72FA1-5733-BDBB-FD2C-D6A9A64CD211}"/>
              </a:ext>
            </a:extLst>
          </p:cNvPr>
          <p:cNvSpPr txBox="1"/>
          <p:nvPr/>
        </p:nvSpPr>
        <p:spPr>
          <a:xfrm>
            <a:off x="6677578" y="2570292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Strategies</a:t>
            </a:r>
            <a:endParaRPr lang="en-US" sz="1600" kern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9E49-A5B5-A84F-3D3C-0579DB13E346}"/>
              </a:ext>
            </a:extLst>
          </p:cNvPr>
          <p:cNvSpPr txBox="1"/>
          <p:nvPr/>
        </p:nvSpPr>
        <p:spPr>
          <a:xfrm>
            <a:off x="6677578" y="2829848"/>
            <a:ext cx="1190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0">
                <a:solidFill>
                  <a:schemeClr val="tx1">
                    <a:lumMod val="95000"/>
                    <a:lumOff val="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Aharoni" panose="020F0502020204030204" pitchFamily="2" charset="-79"/>
              </a:rPr>
              <a:t>Additional Resources</a:t>
            </a:r>
            <a:endParaRPr lang="en-US" sz="1600" kern="0">
              <a:solidFill>
                <a:schemeClr val="tx1">
                  <a:lumMod val="95000"/>
                  <a:lumOff val="5000"/>
                </a:schemeClr>
              </a:solidFill>
              <a:latin typeface="Inter" panose="02000503000000020004" pitchFamily="2" charset="0"/>
              <a:ea typeface="Inter" panose="02000503000000020004" pitchFamily="2" charset="0"/>
              <a:cs typeface="Aharoni" panose="020F0502020204030204" pitchFamily="2" charset="-79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B6C4EE-0E36-4E1E-9E87-C9BAB2A5BCFF}"/>
              </a:ext>
            </a:extLst>
          </p:cNvPr>
          <p:cNvCxnSpPr/>
          <p:nvPr/>
        </p:nvCxnSpPr>
        <p:spPr>
          <a:xfrm>
            <a:off x="6638924" y="2283876"/>
            <a:ext cx="165735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981DF8A-D130-D506-C15E-E3ACC4037A62}"/>
              </a:ext>
            </a:extLst>
          </p:cNvPr>
          <p:cNvSpPr/>
          <p:nvPr/>
        </p:nvSpPr>
        <p:spPr>
          <a:xfrm>
            <a:off x="3867150" y="1762125"/>
            <a:ext cx="2628900" cy="133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8E6F5-2DC6-FA98-DB71-FAE04A0C746F}"/>
              </a:ext>
            </a:extLst>
          </p:cNvPr>
          <p:cNvSpPr txBox="1"/>
          <p:nvPr/>
        </p:nvSpPr>
        <p:spPr>
          <a:xfrm>
            <a:off x="3904631" y="1858804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1C975-BC23-E760-AEA0-3DFCF600918B}"/>
              </a:ext>
            </a:extLst>
          </p:cNvPr>
          <p:cNvSpPr txBox="1"/>
          <p:nvPr/>
        </p:nvSpPr>
        <p:spPr>
          <a:xfrm>
            <a:off x="3953050" y="2197358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The following part offers a set of adaptable </a:t>
            </a:r>
          </a:p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strategies that faculty can use to familiarize </a:t>
            </a:r>
          </a:p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disabled learners with the many aspects </a:t>
            </a:r>
          </a:p>
          <a:p>
            <a:r>
              <a:rPr lang="en-US" sz="800">
                <a:latin typeface="Inter" panose="02000503000000020004" pitchFamily="2" charset="0"/>
                <a:ea typeface="Inter" panose="02000503000000020004" pitchFamily="2" charset="0"/>
              </a:rPr>
              <a:t>of the university system: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33D8-592F-2605-A9DC-8C3037021E99}"/>
              </a:ext>
            </a:extLst>
          </p:cNvPr>
          <p:cNvSpPr/>
          <p:nvPr/>
        </p:nvSpPr>
        <p:spPr>
          <a:xfrm>
            <a:off x="3869135" y="3217366"/>
            <a:ext cx="2628900" cy="133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77B1A-5812-673A-EF7C-E27A4BEC93A2}"/>
              </a:ext>
            </a:extLst>
          </p:cNvPr>
          <p:cNvSpPr/>
          <p:nvPr/>
        </p:nvSpPr>
        <p:spPr>
          <a:xfrm>
            <a:off x="3953050" y="3185226"/>
            <a:ext cx="4343224" cy="249527"/>
          </a:xfrm>
          <a:prstGeom prst="rect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4A188-BD29-0F58-3460-899CAFDE3BBC}"/>
              </a:ext>
            </a:extLst>
          </p:cNvPr>
          <p:cNvSpPr txBox="1"/>
          <p:nvPr/>
        </p:nvSpPr>
        <p:spPr>
          <a:xfrm>
            <a:off x="3953050" y="3204808"/>
            <a:ext cx="44988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Design as an Inclusive Pedagogical Approach: </a:t>
            </a:r>
          </a:p>
          <a:p>
            <a:r>
              <a:rPr lang="en-US" sz="800" b="1">
                <a:latin typeface="Inter" panose="02000503000000020004" pitchFamily="2" charset="0"/>
                <a:ea typeface="Inter" panose="02000503000000020004" pitchFamily="2" charset="0"/>
              </a:rPr>
              <a:t>    </a:t>
            </a:r>
          </a:p>
          <a:p>
            <a:r>
              <a:rPr lang="en-US" sz="800" b="1">
                <a:latin typeface="Inter" panose="02000503000000020004" pitchFamily="2" charset="0"/>
                <a:ea typeface="Inter" panose="02000503000000020004" pitchFamily="2" charset="0"/>
              </a:rPr>
              <a:t>  </a:t>
            </a:r>
            <a:r>
              <a:rPr lang="en-US" sz="700" b="0">
                <a:effectLst/>
                <a:hlinkClick r:id="rId3"/>
              </a:rPr>
              <a:t>Universal Design</a:t>
            </a:r>
            <a:r>
              <a:rPr lang="en-US" sz="700" b="0">
                <a:effectLst/>
              </a:rPr>
              <a:t> constitutes an approach in developing course materials, content, and pedagogy that aims to cater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to the diverse needs of learners (</a:t>
            </a:r>
            <a:r>
              <a:rPr lang="en-US" sz="700" b="0" err="1">
                <a:effectLst/>
              </a:rPr>
              <a:t>Jetter</a:t>
            </a:r>
            <a:r>
              <a:rPr lang="en-US" sz="700" b="0">
                <a:effectLst/>
              </a:rPr>
              <a:t> &amp; </a:t>
            </a:r>
            <a:r>
              <a:rPr lang="en-US" sz="700" b="0" err="1">
                <a:effectLst/>
              </a:rPr>
              <a:t>Jetter</a:t>
            </a:r>
            <a:r>
              <a:rPr lang="en-US" sz="700" b="0">
                <a:effectLst/>
              </a:rPr>
              <a:t>, 2021). Rather than modifying or retrofitting a course to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accommodate a particular audience, this methodology prioritizes the creation of accessible learning environments,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irrespective of individual capabilities. By incorporating these design principles during syllabus construction and the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development of instructional materials, educators may discover that their courses inherently facilitate the inclusion </a:t>
            </a:r>
          </a:p>
          <a:p>
            <a:r>
              <a:rPr lang="en-US" sz="700"/>
              <a:t>  </a:t>
            </a:r>
            <a:r>
              <a:rPr lang="en-US" sz="700" b="0">
                <a:effectLst/>
              </a:rPr>
              <a:t>of all students (Hodge &amp; Preston-Sabin, 2020).</a:t>
            </a:r>
            <a:endParaRPr lang="en-US" sz="700">
              <a:ea typeface="Inter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05232D-4FCE-8484-FEEC-4BAFA40BD209}"/>
              </a:ext>
            </a:extLst>
          </p:cNvPr>
          <p:cNvSpPr/>
          <p:nvPr/>
        </p:nvSpPr>
        <p:spPr>
          <a:xfrm>
            <a:off x="3953050" y="4329752"/>
            <a:ext cx="4343224" cy="249527"/>
          </a:xfrm>
          <a:prstGeom prst="rect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EEF36-7548-CD38-2B73-E384B94089C8}"/>
              </a:ext>
            </a:extLst>
          </p:cNvPr>
          <p:cNvSpPr txBox="1"/>
          <p:nvPr/>
        </p:nvSpPr>
        <p:spPr>
          <a:xfrm>
            <a:off x="3953050" y="4360370"/>
            <a:ext cx="442895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Strategies to accommodate students with learners with disabilities: </a:t>
            </a:r>
          </a:p>
          <a:p>
            <a:r>
              <a:rPr lang="en-US" sz="800" b="1">
                <a:latin typeface="Inter" panose="02000503000000020004" pitchFamily="2" charset="0"/>
                <a:ea typeface="Inter" panose="02000503000000020004" pitchFamily="2" charset="0"/>
              </a:rPr>
              <a:t>    </a:t>
            </a:r>
          </a:p>
          <a:p>
            <a:r>
              <a:rPr lang="en-US" sz="700" b="1">
                <a:latin typeface="Inter" panose="02000503000000020004" pitchFamily="2" charset="0"/>
                <a:ea typeface="Inter" panose="02000503000000020004" pitchFamily="2" charset="0"/>
              </a:rPr>
              <a:t>  </a:t>
            </a:r>
            <a:r>
              <a:rPr lang="en-US" sz="700" b="0">
                <a:solidFill>
                  <a:srgbClr val="000000"/>
                </a:solidFill>
                <a:effectLst/>
              </a:rPr>
              <a:t>Instructors are recommended to adopt the following approaches to facilitate success for students with disabilities </a:t>
            </a:r>
          </a:p>
          <a:p>
            <a:r>
              <a:rPr lang="en-US" sz="700">
                <a:solidFill>
                  <a:srgbClr val="000000"/>
                </a:solidFill>
              </a:rPr>
              <a:t>  </a:t>
            </a:r>
            <a:r>
              <a:rPr lang="en-US" sz="700" b="0">
                <a:solidFill>
                  <a:srgbClr val="000000"/>
                </a:solidFill>
                <a:effectLst/>
              </a:rPr>
              <a:t>in</a:t>
            </a:r>
            <a:r>
              <a:rPr lang="en-US" sz="700">
                <a:solidFill>
                  <a:srgbClr val="000000"/>
                </a:solidFill>
              </a:rPr>
              <a:t> </a:t>
            </a:r>
            <a:r>
              <a:rPr lang="en-US" sz="700" b="0">
                <a:solidFill>
                  <a:srgbClr val="000000"/>
                </a:solidFill>
                <a:effectLst/>
              </a:rPr>
              <a:t>higher education: </a:t>
            </a:r>
          </a:p>
          <a:p>
            <a:endParaRPr lang="en-US" sz="70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="0">
                <a:solidFill>
                  <a:srgbClr val="000000"/>
                </a:solidFill>
                <a:effectLst/>
              </a:rPr>
              <a:t>Meet with the Student in Private: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b="0">
                <a:solidFill>
                  <a:srgbClr val="000000"/>
                </a:solidFill>
                <a:effectLst/>
              </a:rPr>
              <a:t>Instructors should hold private meetings with students seeking accommodations to agree on their effective implementation. Document the outcome for record-keeping (</a:t>
            </a:r>
            <a:r>
              <a:rPr lang="en-US" sz="700" b="0" err="1">
                <a:solidFill>
                  <a:srgbClr val="000000"/>
                </a:solidFill>
                <a:effectLst/>
              </a:rPr>
              <a:t>Allarakhia</a:t>
            </a:r>
            <a:r>
              <a:rPr lang="en-US" sz="700" b="0">
                <a:solidFill>
                  <a:srgbClr val="000000"/>
                </a:solidFill>
                <a:effectLst/>
              </a:rPr>
              <a:t>, 2022).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="0">
                <a:solidFill>
                  <a:srgbClr val="000000"/>
                </a:solidFill>
                <a:effectLst/>
              </a:rPr>
              <a:t>Textbook Accessibility: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b="0">
                <a:solidFill>
                  <a:srgbClr val="000000"/>
                </a:solidFill>
                <a:effectLst/>
              </a:rPr>
              <a:t>Instructors should provide early textbook information to the bookstore to facilitate the timely acquisition of electronic copies for students with visual or reading disabilities. Utilize “</a:t>
            </a:r>
            <a:r>
              <a:rPr lang="en-US" sz="700" b="0" err="1">
                <a:solidFill>
                  <a:srgbClr val="000000"/>
                </a:solidFill>
                <a:effectLst/>
              </a:rPr>
              <a:t>Bookshare</a:t>
            </a:r>
            <a:r>
              <a:rPr lang="en-US" sz="700" b="0">
                <a:solidFill>
                  <a:srgbClr val="000000"/>
                </a:solidFill>
                <a:effectLst/>
              </a:rPr>
              <a:t>” as a resource: https://www.bookshare.org/cms  (Marriott,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="0">
                <a:solidFill>
                  <a:srgbClr val="000000"/>
                </a:solidFill>
                <a:effectLst/>
              </a:rPr>
              <a:t>Accessible Format for Course Materials: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b="0">
                <a:solidFill>
                  <a:srgbClr val="000000"/>
                </a:solidFill>
                <a:effectLst/>
              </a:rPr>
              <a:t>Use accessible Word documents for handouts and online materials. Avoid PDFs (Beck, 2021).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="0">
                <a:solidFill>
                  <a:srgbClr val="000000"/>
                </a:solidFill>
                <a:effectLst/>
              </a:rPr>
              <a:t>Flexibility in the Classroom Environment: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b="0">
                <a:solidFill>
                  <a:srgbClr val="000000"/>
                </a:solidFill>
                <a:effectLst/>
              </a:rPr>
              <a:t>Allow short breaks in class when possible (Khouri et al., 2019)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b="0">
                <a:solidFill>
                  <a:srgbClr val="000000"/>
                </a:solidFill>
                <a:effectLst/>
              </a:rPr>
              <a:t>Flexible attendance policy (Marriot, 2020).</a:t>
            </a:r>
            <a:endParaRPr lang="en-US" sz="700" b="1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F14613-9136-22DC-E539-12528320208D}"/>
              </a:ext>
            </a:extLst>
          </p:cNvPr>
          <p:cNvSpPr/>
          <p:nvPr/>
        </p:nvSpPr>
        <p:spPr>
          <a:xfrm>
            <a:off x="3953050" y="6404222"/>
            <a:ext cx="4343224" cy="249527"/>
          </a:xfrm>
          <a:prstGeom prst="rect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897405-C30C-7A58-9C99-3501C5ECDC21}"/>
              </a:ext>
            </a:extLst>
          </p:cNvPr>
          <p:cNvSpPr txBox="1"/>
          <p:nvPr/>
        </p:nvSpPr>
        <p:spPr>
          <a:xfrm>
            <a:off x="3953050" y="6428672"/>
            <a:ext cx="4343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Learning through Technology Tools (Lawler &amp; King, 2000, </a:t>
            </a:r>
            <a:r>
              <a:rPr lang="en-US" sz="800" b="1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Maehl</a:t>
            </a:r>
            <a:r>
              <a:rPr lang="en-US" sz="800" b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2000)</a:t>
            </a:r>
          </a:p>
          <a:p>
            <a:r>
              <a:rPr lang="en-US" sz="800" b="1">
                <a:latin typeface="Inter" panose="02000503000000020004" pitchFamily="2" charset="0"/>
                <a:ea typeface="Inter" panose="02000503000000020004" pitchFamily="2" charset="0"/>
              </a:rPr>
              <a:t>    </a:t>
            </a:r>
            <a:endParaRPr lang="en-US" sz="700" b="1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="0">
                <a:effectLst/>
              </a:rPr>
              <a:t>Use </a:t>
            </a:r>
            <a:r>
              <a:rPr lang="en-US" sz="700" b="0" err="1">
                <a:effectLst/>
              </a:rPr>
              <a:t>Vocaroo</a:t>
            </a:r>
            <a:r>
              <a:rPr lang="en-US" sz="700" b="0">
                <a:effectLst/>
              </a:rPr>
              <a:t> for audio recording and review prior to printing QR Codes (Charles &amp; Dickens, 2012). </a:t>
            </a:r>
            <a:r>
              <a:rPr lang="en-US" sz="700" b="0">
                <a:effectLst/>
                <a:hlinkClick r:id="rId4"/>
              </a:rPr>
              <a:t>https://vocaroo.com</a:t>
            </a:r>
            <a:endParaRPr lang="en-US" sz="7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="0">
                <a:effectLst/>
              </a:rPr>
              <a:t>Use Padlet for collaborative editing of videos, images, and documents (Dunbar, 2017) https://padlet.com.</a:t>
            </a:r>
          </a:p>
          <a:p>
            <a:r>
              <a:rPr lang="en-US" sz="700" b="0">
                <a:effectLst/>
              </a:rPr>
              <a:t>        Use </a:t>
            </a:r>
            <a:r>
              <a:rPr lang="en-US" sz="700" b="0" err="1">
                <a:effectLst/>
              </a:rPr>
              <a:t>Plickers</a:t>
            </a:r>
            <a:r>
              <a:rPr lang="en-US" sz="700" b="0">
                <a:effectLst/>
              </a:rPr>
              <a:t> for formative assessments and individual data gathering (Tolbert, 2017). https://get.plickers.com</a:t>
            </a:r>
            <a:endParaRPr lang="en-US" sz="800" b="1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6" name="Rectangle 25">
            <a:hlinkClick r:id="rId5" action="ppaction://hlinksldjump"/>
            <a:extLst>
              <a:ext uri="{FF2B5EF4-FFF2-40B4-BE49-F238E27FC236}">
                <a16:creationId xmlns:a16="http://schemas.microsoft.com/office/drawing/2014/main" id="{FF53A256-083F-BE90-E5AB-752DEF1DAC75}"/>
              </a:ext>
            </a:extLst>
          </p:cNvPr>
          <p:cNvSpPr/>
          <p:nvPr/>
        </p:nvSpPr>
        <p:spPr>
          <a:xfrm>
            <a:off x="6514538" y="12338"/>
            <a:ext cx="401828" cy="330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AF9AB329-C14B-5DC8-75AB-432FFE8E9719}"/>
              </a:ext>
            </a:extLst>
          </p:cNvPr>
          <p:cNvSpPr/>
          <p:nvPr/>
        </p:nvSpPr>
        <p:spPr>
          <a:xfrm>
            <a:off x="6916366" y="12338"/>
            <a:ext cx="401828" cy="330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7" action="ppaction://hlinksldjump"/>
            <a:extLst>
              <a:ext uri="{FF2B5EF4-FFF2-40B4-BE49-F238E27FC236}">
                <a16:creationId xmlns:a16="http://schemas.microsoft.com/office/drawing/2014/main" id="{2C7FB422-B3F1-CDE6-6630-CBFA38993CF8}"/>
              </a:ext>
            </a:extLst>
          </p:cNvPr>
          <p:cNvSpPr/>
          <p:nvPr/>
        </p:nvSpPr>
        <p:spPr>
          <a:xfrm>
            <a:off x="6638924" y="2283876"/>
            <a:ext cx="1657350" cy="264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Click r:id="rId8" action="ppaction://hlinksldjump"/>
            <a:extLst>
              <a:ext uri="{FF2B5EF4-FFF2-40B4-BE49-F238E27FC236}">
                <a16:creationId xmlns:a16="http://schemas.microsoft.com/office/drawing/2014/main" id="{8FF7A719-AAD2-A844-8B01-C3380A9B8703}"/>
              </a:ext>
            </a:extLst>
          </p:cNvPr>
          <p:cNvSpPr/>
          <p:nvPr/>
        </p:nvSpPr>
        <p:spPr>
          <a:xfrm>
            <a:off x="6638924" y="2803653"/>
            <a:ext cx="1657350" cy="265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oup of children's hands painted with paint&#10;&#10;Description automatically generated">
            <a:extLst>
              <a:ext uri="{FF2B5EF4-FFF2-40B4-BE49-F238E27FC236}">
                <a16:creationId xmlns:a16="http://schemas.microsoft.com/office/drawing/2014/main" id="{37644018-E02B-6701-BD8E-9825C16D211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t="47639" r="6012" b="20956"/>
          <a:stretch/>
        </p:blipFill>
        <p:spPr>
          <a:xfrm>
            <a:off x="3648075" y="329014"/>
            <a:ext cx="4916487" cy="1096088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DB6369-AFAE-1FF3-769C-240BEA46DB3C}"/>
              </a:ext>
            </a:extLst>
          </p:cNvPr>
          <p:cNvSpPr/>
          <p:nvPr/>
        </p:nvSpPr>
        <p:spPr>
          <a:xfrm>
            <a:off x="3627437" y="327135"/>
            <a:ext cx="4937125" cy="1095630"/>
          </a:xfrm>
          <a:prstGeom prst="rect">
            <a:avLst/>
          </a:prstGeom>
          <a:solidFill>
            <a:schemeClr val="bg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C200-19E6-AA7A-EEF0-3DAE1B50A574}"/>
              </a:ext>
            </a:extLst>
          </p:cNvPr>
          <p:cNvSpPr txBox="1"/>
          <p:nvPr/>
        </p:nvSpPr>
        <p:spPr>
          <a:xfrm>
            <a:off x="4850853" y="691963"/>
            <a:ext cx="270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Learners with Disabilities</a:t>
            </a:r>
          </a:p>
        </p:txBody>
      </p:sp>
      <p:sp>
        <p:nvSpPr>
          <p:cNvPr id="19" name="Rectangle 18">
            <a:hlinkClick r:id="rId10" action="ppaction://hlinksldjump"/>
            <a:extLst>
              <a:ext uri="{FF2B5EF4-FFF2-40B4-BE49-F238E27FC236}">
                <a16:creationId xmlns:a16="http://schemas.microsoft.com/office/drawing/2014/main" id="{CE927954-2430-633A-DA3D-30F062AB920C}"/>
              </a:ext>
            </a:extLst>
          </p:cNvPr>
          <p:cNvSpPr/>
          <p:nvPr/>
        </p:nvSpPr>
        <p:spPr>
          <a:xfrm>
            <a:off x="8096250" y="95250"/>
            <a:ext cx="401828" cy="229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2024-03-14T14:23:14Z</dcterms:created>
  <dcterms:modified xsi:type="dcterms:W3CDTF">2024-03-22T18:21:36Z</dcterms:modified>
</cp:coreProperties>
</file>