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sldIdLst>
    <p:sldId id="256" r:id="rId5"/>
    <p:sldId id="277" r:id="rId6"/>
    <p:sldId id="259" r:id="rId7"/>
    <p:sldId id="269" r:id="rId8"/>
    <p:sldId id="272" r:id="rId9"/>
    <p:sldId id="262" r:id="rId10"/>
    <p:sldId id="279" r:id="rId11"/>
    <p:sldId id="263" r:id="rId12"/>
    <p:sldId id="264" r:id="rId13"/>
    <p:sldId id="265" r:id="rId14"/>
    <p:sldId id="274" r:id="rId15"/>
    <p:sldId id="276" r:id="rId16"/>
    <p:sldId id="275" r:id="rId17"/>
    <p:sldId id="278"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99F99614-2741-6BB3-1AF4-59F8EC6E8510}" name="Kowaluk, Courtney Jo" initials="KJ" userId="S::cjk74@pitt.edu::5b6448eb-06a8-441f-a2f1-d3e9ceada95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FACAD-7338-C580-9013-FDC8635CAE9D}" v="1402" dt="2024-03-22T03:44:09.153"/>
    <p1510:client id="{1C63E799-C535-76A5-F662-1F620C1FA1FB}" v="817" dt="2024-03-22T23:33:27.221"/>
    <p1510:client id="{1CE29A8A-ED7E-8006-A916-6FA5B5DC8EE1}" v="62" dt="2024-03-21T23:18:08.328"/>
    <p1510:client id="{1D5B1EB4-42D8-5A62-26D1-1F39C0AEC4D3}" v="57" dt="2024-03-21T22:57:42.104"/>
    <p1510:client id="{20E0C602-D6EC-5F8C-5B57-783BEDF8A3B0}" v="281" dt="2024-03-21T22:45:38.309"/>
    <p1510:client id="{426FC8BB-9AA6-5EFD-DACA-A763F18998F7}" v="83" dt="2024-03-22T17:21:44.276"/>
    <p1510:client id="{699483B7-06E4-D3B9-33F7-58F0AAD68A3C}" v="6" dt="2024-03-21T18:34:00.631"/>
    <p1510:client id="{852CF996-ADD3-6749-B7C1-63DB68D7FB99}" v="262" dt="2024-03-22T03:46:58.049"/>
    <p1510:client id="{8A6234F9-163B-C0E5-5F42-901150C76145}" v="6" dt="2024-03-21T22:58:50.459"/>
    <p1510:client id="{C07BF08D-4C00-92BE-2C23-F2B42D7D4860}" v="58" dt="2024-03-21T23:09:48.002"/>
    <p1510:client id="{C2BDAFE8-A5B3-AECE-FC3D-E1A73B2D33CE}" v="691" dt="2024-03-22T02:54:12.219"/>
    <p1510:client id="{D6992107-EBD0-2C75-25DE-339CF73CEBE6}" v="10" dt="2024-03-21T22:48:03.286"/>
    <p1510:client id="{DF9570C0-5962-BD42-F8C4-7A65AEE171E4}" v="2" dt="2024-03-21T22:49:35.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38"/>
    <p:restoredTop sz="94695"/>
  </p:normalViewPr>
  <p:slideViewPr>
    <p:cSldViewPr snapToGrid="0">
      <p:cViewPr varScale="1">
        <p:scale>
          <a:sx n="124" d="100"/>
          <a:sy n="124" d="100"/>
        </p:scale>
        <p:origin x="616" y="18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52FEC6-861D-44CD-817C-B9A4FDE2818B}" type="doc">
      <dgm:prSet loTypeId="urn:microsoft.com/office/officeart/2016/7/layout/ChevronBlockProcess" loCatId="process" qsTypeId="urn:microsoft.com/office/officeart/2005/8/quickstyle/simple1" qsCatId="simple" csTypeId="urn:microsoft.com/office/officeart/2005/8/colors/colorful2" csCatId="colorful" phldr="1"/>
      <dgm:spPr/>
      <dgm:t>
        <a:bodyPr/>
        <a:lstStyle/>
        <a:p>
          <a:endParaRPr lang="en-US"/>
        </a:p>
      </dgm:t>
    </dgm:pt>
    <dgm:pt modelId="{A2B257BD-4EF2-4436-9D8E-5E3DC93A519C}">
      <dgm:prSet/>
      <dgm:spPr/>
      <dgm:t>
        <a:bodyPr/>
        <a:lstStyle/>
        <a:p>
          <a:r>
            <a:rPr lang="en-US">
              <a:latin typeface="Tenorite"/>
            </a:rPr>
            <a:t>WordPress </a:t>
          </a:r>
          <a:endParaRPr lang="en-US"/>
        </a:p>
      </dgm:t>
    </dgm:pt>
    <dgm:pt modelId="{90DB1E4E-7380-49AD-9413-6F2129A40BA4}" type="parTrans" cxnId="{C361D9A0-4C2E-4382-8E94-D5261B5F6315}">
      <dgm:prSet/>
      <dgm:spPr/>
      <dgm:t>
        <a:bodyPr/>
        <a:lstStyle/>
        <a:p>
          <a:endParaRPr lang="en-US"/>
        </a:p>
      </dgm:t>
    </dgm:pt>
    <dgm:pt modelId="{97DF8C29-DCC8-47F1-8EE8-7BCDE9DF8640}" type="sibTrans" cxnId="{C361D9A0-4C2E-4382-8E94-D5261B5F6315}">
      <dgm:prSet/>
      <dgm:spPr/>
      <dgm:t>
        <a:bodyPr/>
        <a:lstStyle/>
        <a:p>
          <a:endParaRPr lang="en-US"/>
        </a:p>
      </dgm:t>
    </dgm:pt>
    <dgm:pt modelId="{05CF4756-8E6E-445C-9B75-37A14022010B}">
      <dgm:prSet/>
      <dgm:spPr/>
      <dgm:t>
        <a:bodyPr/>
        <a:lstStyle/>
        <a:p>
          <a:pPr>
            <a:defRPr b="1"/>
          </a:pPr>
          <a:r>
            <a:rPr lang="en-US" dirty="0"/>
            <a:t>Goal</a:t>
          </a:r>
          <a:r>
            <a:rPr lang="en-US" dirty="0">
              <a:latin typeface="Tenorite"/>
            </a:rPr>
            <a:t> </a:t>
          </a:r>
        </a:p>
      </dgm:t>
    </dgm:pt>
    <dgm:pt modelId="{3232110B-BFF4-4E9C-95FA-420F1E651DFC}" type="parTrans" cxnId="{132986D7-5A95-4F43-B90D-C7419021F648}">
      <dgm:prSet/>
      <dgm:spPr/>
      <dgm:t>
        <a:bodyPr/>
        <a:lstStyle/>
        <a:p>
          <a:endParaRPr lang="en-US"/>
        </a:p>
      </dgm:t>
    </dgm:pt>
    <dgm:pt modelId="{BF7529D2-663C-48FC-82C9-DBE67466F081}" type="sibTrans" cxnId="{132986D7-5A95-4F43-B90D-C7419021F648}">
      <dgm:prSet/>
      <dgm:spPr/>
      <dgm:t>
        <a:bodyPr/>
        <a:lstStyle/>
        <a:p>
          <a:endParaRPr lang="en-US"/>
        </a:p>
      </dgm:t>
    </dgm:pt>
    <dgm:pt modelId="{1448790B-800E-4D5D-A344-D1431C6E4136}">
      <dgm:prSet phldr="0"/>
      <dgm:spPr/>
      <dgm:t>
        <a:bodyPr/>
        <a:lstStyle/>
        <a:p>
          <a:pPr>
            <a:defRPr b="1"/>
          </a:pPr>
          <a:r>
            <a:rPr lang="en-US">
              <a:latin typeface="Tenorite"/>
            </a:rPr>
            <a:t>Key</a:t>
          </a:r>
          <a:r>
            <a:rPr lang="en-US"/>
            <a:t> </a:t>
          </a:r>
          <a:r>
            <a:rPr lang="en-US">
              <a:latin typeface="Tenorite"/>
            </a:rPr>
            <a:t>tasks</a:t>
          </a:r>
        </a:p>
      </dgm:t>
    </dgm:pt>
    <dgm:pt modelId="{27A25C91-6369-4437-87E6-443657AE42B9}" type="parTrans" cxnId="{2FFCB3DC-1B16-4506-BACA-57382CCCAE9B}">
      <dgm:prSet/>
      <dgm:spPr/>
      <dgm:t>
        <a:bodyPr/>
        <a:lstStyle/>
        <a:p>
          <a:endParaRPr lang="en-US"/>
        </a:p>
      </dgm:t>
    </dgm:pt>
    <dgm:pt modelId="{93DE0B25-F440-4B52-AD3A-7BDAE876FA94}" type="sibTrans" cxnId="{2FFCB3DC-1B16-4506-BACA-57382CCCAE9B}">
      <dgm:prSet/>
      <dgm:spPr/>
      <dgm:t>
        <a:bodyPr/>
        <a:lstStyle/>
        <a:p>
          <a:endParaRPr lang="en-US"/>
        </a:p>
      </dgm:t>
    </dgm:pt>
    <dgm:pt modelId="{F0DBF3DB-E725-46D9-9197-853EADEC4CA4}">
      <dgm:prSet phldr="0"/>
      <dgm:spPr/>
      <dgm:t>
        <a:bodyPr/>
        <a:lstStyle/>
        <a:p>
          <a:pPr>
            <a:defRPr b="1"/>
          </a:pPr>
          <a:r>
            <a:rPr lang="en-US">
              <a:latin typeface="Tenorite"/>
            </a:rPr>
            <a:t>Software</a:t>
          </a:r>
        </a:p>
      </dgm:t>
    </dgm:pt>
    <dgm:pt modelId="{9B6FBBB9-F677-4DE1-BDC7-8D8372D88CBD}" type="parTrans" cxnId="{84786F2B-52D9-484E-AF20-8F4FDE8F86C8}">
      <dgm:prSet/>
      <dgm:spPr/>
      <dgm:t>
        <a:bodyPr/>
        <a:lstStyle/>
        <a:p>
          <a:endParaRPr lang="en-US"/>
        </a:p>
      </dgm:t>
    </dgm:pt>
    <dgm:pt modelId="{23BBD626-4CE1-49E5-A6AF-B77FE75EE2D5}" type="sibTrans" cxnId="{84786F2B-52D9-484E-AF20-8F4FDE8F86C8}">
      <dgm:prSet/>
      <dgm:spPr/>
      <dgm:t>
        <a:bodyPr/>
        <a:lstStyle/>
        <a:p>
          <a:endParaRPr lang="en-US"/>
        </a:p>
      </dgm:t>
    </dgm:pt>
    <dgm:pt modelId="{8E4B1ECD-E872-43A4-B3D7-776F9BC6495B}">
      <dgm:prSet phldr="0"/>
      <dgm:spPr/>
      <dgm:t>
        <a:bodyPr/>
        <a:lstStyle/>
        <a:p>
          <a:pPr rtl="0"/>
          <a:r>
            <a:rPr lang="en-US">
              <a:latin typeface="Tenorite"/>
            </a:rPr>
            <a:t>Usability</a:t>
          </a:r>
          <a:r>
            <a:rPr lang="en-US"/>
            <a:t> </a:t>
          </a:r>
          <a:r>
            <a:rPr lang="en-US">
              <a:latin typeface="Tenorite"/>
            </a:rPr>
            <a:t>testing </a:t>
          </a:r>
        </a:p>
      </dgm:t>
    </dgm:pt>
    <dgm:pt modelId="{8530964C-743E-4C44-9476-6B1186835DBF}" type="parTrans" cxnId="{BB0B8178-7BCA-45DF-A1C8-4B0BC0C246F7}">
      <dgm:prSet/>
      <dgm:spPr/>
      <dgm:t>
        <a:bodyPr/>
        <a:lstStyle/>
        <a:p>
          <a:endParaRPr lang="en-US"/>
        </a:p>
      </dgm:t>
    </dgm:pt>
    <dgm:pt modelId="{95E9F69B-6799-4B67-A467-22CE24190292}" type="sibTrans" cxnId="{BB0B8178-7BCA-45DF-A1C8-4B0BC0C246F7}">
      <dgm:prSet/>
      <dgm:spPr/>
      <dgm:t>
        <a:bodyPr/>
        <a:lstStyle/>
        <a:p>
          <a:endParaRPr lang="en-US"/>
        </a:p>
      </dgm:t>
    </dgm:pt>
    <dgm:pt modelId="{E95715B8-12A4-4848-A2DE-F476074E03A9}">
      <dgm:prSet phldr="0"/>
      <dgm:spPr/>
      <dgm:t>
        <a:bodyPr/>
        <a:lstStyle/>
        <a:p>
          <a:pPr>
            <a:defRPr b="1"/>
          </a:pPr>
          <a:r>
            <a:rPr lang="en-US">
              <a:latin typeface="Tenorite"/>
            </a:rPr>
            <a:t>Purpose</a:t>
          </a:r>
        </a:p>
      </dgm:t>
    </dgm:pt>
    <dgm:pt modelId="{8D76BA29-6B90-4862-B6EB-FB307AA0728B}" type="parTrans" cxnId="{AD7D9D45-EA2E-46FE-8C2C-737C04C564F9}">
      <dgm:prSet/>
      <dgm:spPr/>
      <dgm:t>
        <a:bodyPr/>
        <a:lstStyle/>
        <a:p>
          <a:endParaRPr lang="en-US"/>
        </a:p>
      </dgm:t>
    </dgm:pt>
    <dgm:pt modelId="{051C7708-63EE-40BF-9D03-BAD3F95D5936}" type="sibTrans" cxnId="{AD7D9D45-EA2E-46FE-8C2C-737C04C564F9}">
      <dgm:prSet/>
      <dgm:spPr/>
      <dgm:t>
        <a:bodyPr/>
        <a:lstStyle/>
        <a:p>
          <a:endParaRPr lang="en-US"/>
        </a:p>
      </dgm:t>
    </dgm:pt>
    <dgm:pt modelId="{EE434266-E1AA-4626-A2AB-8FEE940BDC39}">
      <dgm:prSet phldr="0"/>
      <dgm:spPr/>
      <dgm:t>
        <a:bodyPr/>
        <a:lstStyle/>
        <a:p>
          <a:r>
            <a:rPr lang="en-US">
              <a:latin typeface="Tenorite"/>
            </a:rPr>
            <a:t>Enhance</a:t>
          </a:r>
          <a:r>
            <a:rPr lang="en-US"/>
            <a:t> user experience</a:t>
          </a:r>
          <a:r>
            <a:rPr lang="en-US">
              <a:latin typeface="Tenorite"/>
            </a:rPr>
            <a:t> </a:t>
          </a:r>
        </a:p>
      </dgm:t>
    </dgm:pt>
    <dgm:pt modelId="{80D1D7E8-3083-4202-A90B-B7DEC3D8C418}" type="parTrans" cxnId="{F6A8CAAF-4CAE-4E15-B53A-749EB9CF0213}">
      <dgm:prSet/>
      <dgm:spPr/>
      <dgm:t>
        <a:bodyPr/>
        <a:lstStyle/>
        <a:p>
          <a:endParaRPr lang="en-US"/>
        </a:p>
      </dgm:t>
    </dgm:pt>
    <dgm:pt modelId="{FB67AA72-0518-42A8-AECC-1A2B176A245F}" type="sibTrans" cxnId="{F6A8CAAF-4CAE-4E15-B53A-749EB9CF0213}">
      <dgm:prSet/>
      <dgm:spPr/>
      <dgm:t>
        <a:bodyPr/>
        <a:lstStyle/>
        <a:p>
          <a:endParaRPr lang="en-US"/>
        </a:p>
      </dgm:t>
    </dgm:pt>
    <dgm:pt modelId="{7D29E29D-E146-4CF1-8E4C-D221A4AFEA31}">
      <dgm:prSet phldr="0"/>
      <dgm:spPr/>
      <dgm:t>
        <a:bodyPr/>
        <a:lstStyle/>
        <a:p>
          <a:r>
            <a:rPr lang="en-US">
              <a:latin typeface="Tenorite"/>
            </a:rPr>
            <a:t>Website for Equity and Inclusion in teaching has issues</a:t>
          </a:r>
        </a:p>
      </dgm:t>
    </dgm:pt>
    <dgm:pt modelId="{447C1A48-EF16-44AE-9A76-DF572E3F0B0F}" type="parTrans" cxnId="{DD664328-546C-483D-AF10-6E1080B4FA29}">
      <dgm:prSet/>
      <dgm:spPr/>
      <dgm:t>
        <a:bodyPr/>
        <a:lstStyle/>
        <a:p>
          <a:endParaRPr lang="en-US"/>
        </a:p>
      </dgm:t>
    </dgm:pt>
    <dgm:pt modelId="{0375F957-8A34-4F2E-BD72-D3A703B54B2F}" type="sibTrans" cxnId="{DD664328-546C-483D-AF10-6E1080B4FA29}">
      <dgm:prSet/>
      <dgm:spPr/>
    </dgm:pt>
    <dgm:pt modelId="{FDAC8D72-EB92-4902-92E0-FC3EB9E34487}">
      <dgm:prSet phldr="0"/>
      <dgm:spPr/>
      <dgm:t>
        <a:bodyPr/>
        <a:lstStyle/>
        <a:p>
          <a:r>
            <a:rPr lang="en-US">
              <a:latin typeface="Tenorite"/>
            </a:rPr>
            <a:t>New</a:t>
          </a:r>
          <a:r>
            <a:rPr lang="en-US"/>
            <a:t> design </a:t>
          </a:r>
          <a:r>
            <a:rPr lang="en-US">
              <a:latin typeface="Tenorite"/>
            </a:rPr>
            <a:t>implementation</a:t>
          </a:r>
        </a:p>
      </dgm:t>
    </dgm:pt>
    <dgm:pt modelId="{A776A8A4-6528-4DA4-A22F-59049C8EDC14}" type="parTrans" cxnId="{7B5AC73A-E823-47B1-B490-072BB33314D7}">
      <dgm:prSet/>
      <dgm:spPr/>
      <dgm:t>
        <a:bodyPr/>
        <a:lstStyle/>
        <a:p>
          <a:endParaRPr lang="en-US"/>
        </a:p>
      </dgm:t>
    </dgm:pt>
    <dgm:pt modelId="{D5E07A0A-845A-41DB-B849-B05D44075CF9}" type="sibTrans" cxnId="{7B5AC73A-E823-47B1-B490-072BB33314D7}">
      <dgm:prSet/>
      <dgm:spPr/>
    </dgm:pt>
    <dgm:pt modelId="{B5E25CA0-72CD-4D38-A407-11D6EE9CE45B}">
      <dgm:prSet phldr="0"/>
      <dgm:spPr/>
      <dgm:t>
        <a:bodyPr/>
        <a:lstStyle/>
        <a:p>
          <a:r>
            <a:rPr lang="en-US">
              <a:latin typeface="Tenorite"/>
            </a:rPr>
            <a:t>Integrating</a:t>
          </a:r>
          <a:r>
            <a:rPr lang="en-US"/>
            <a:t> educational content</a:t>
          </a:r>
        </a:p>
      </dgm:t>
    </dgm:pt>
    <dgm:pt modelId="{E9B065E5-E02B-4D78-970B-5E7833094C86}" type="parTrans" cxnId="{DE8C7606-D382-4FB7-B4F5-D61E4B51280A}">
      <dgm:prSet/>
      <dgm:spPr/>
      <dgm:t>
        <a:bodyPr/>
        <a:lstStyle/>
        <a:p>
          <a:endParaRPr lang="en-US"/>
        </a:p>
      </dgm:t>
    </dgm:pt>
    <dgm:pt modelId="{71ECB9F7-FB2B-484C-9221-13C67C1DC846}" type="sibTrans" cxnId="{DE8C7606-D382-4FB7-B4F5-D61E4B51280A}">
      <dgm:prSet/>
      <dgm:spPr/>
    </dgm:pt>
    <dgm:pt modelId="{149C9A00-2F22-49B8-B459-80ACF1EA0B63}">
      <dgm:prSet phldr="0"/>
      <dgm:spPr/>
      <dgm:t>
        <a:bodyPr/>
        <a:lstStyle/>
        <a:p>
          <a:r>
            <a:rPr lang="en-US" b="0">
              <a:latin typeface="Tenorite"/>
            </a:rPr>
            <a:t>Website functionality</a:t>
          </a:r>
        </a:p>
      </dgm:t>
    </dgm:pt>
    <dgm:pt modelId="{8DBCDF75-5C92-444B-8DEC-7968551B5AE8}" type="parTrans" cxnId="{B98B96A4-9000-41AB-BE68-6426E5DC73F6}">
      <dgm:prSet/>
      <dgm:spPr/>
      <dgm:t>
        <a:bodyPr/>
        <a:lstStyle/>
        <a:p>
          <a:endParaRPr lang="en-US"/>
        </a:p>
      </dgm:t>
    </dgm:pt>
    <dgm:pt modelId="{4310B4F6-5C9C-45EC-A032-C2A4FD414A07}" type="sibTrans" cxnId="{B98B96A4-9000-41AB-BE68-6426E5DC73F6}">
      <dgm:prSet/>
      <dgm:spPr/>
    </dgm:pt>
    <dgm:pt modelId="{5ADE2FCE-7E9D-42C9-81A6-44139D2BB57E}">
      <dgm:prSet phldr="0"/>
      <dgm:spPr/>
      <dgm:t>
        <a:bodyPr/>
        <a:lstStyle/>
        <a:p>
          <a:r>
            <a:rPr lang="en-US" b="0">
              <a:latin typeface="Tenorite"/>
            </a:rPr>
            <a:t>HTML/CSS</a:t>
          </a:r>
        </a:p>
      </dgm:t>
    </dgm:pt>
    <dgm:pt modelId="{81FF06AA-E8C4-42D2-8181-B474DA12FF64}" type="parTrans" cxnId="{04A11DC3-9300-4591-BF16-68686AD9D007}">
      <dgm:prSet/>
      <dgm:spPr/>
      <dgm:t>
        <a:bodyPr/>
        <a:lstStyle/>
        <a:p>
          <a:endParaRPr lang="en-US"/>
        </a:p>
      </dgm:t>
    </dgm:pt>
    <dgm:pt modelId="{CE7FB90A-8B75-46A0-829B-DC9D0784F3FC}" type="sibTrans" cxnId="{04A11DC3-9300-4591-BF16-68686AD9D007}">
      <dgm:prSet/>
      <dgm:spPr/>
    </dgm:pt>
    <dgm:pt modelId="{39A70F77-B32E-486B-99B4-F8FFEC0D58E4}">
      <dgm:prSet phldr="0"/>
      <dgm:spPr/>
      <dgm:t>
        <a:bodyPr/>
        <a:lstStyle/>
        <a:p>
          <a:r>
            <a:rPr lang="en-US" b="0">
              <a:latin typeface="Tenorite"/>
            </a:rPr>
            <a:t>Javascript</a:t>
          </a:r>
        </a:p>
      </dgm:t>
    </dgm:pt>
    <dgm:pt modelId="{8E54F96E-AE55-4D24-88FB-B1450EFFFD06}" type="parTrans" cxnId="{27F6769B-B850-4B76-95C7-A2D0554A246D}">
      <dgm:prSet/>
      <dgm:spPr/>
      <dgm:t>
        <a:bodyPr/>
        <a:lstStyle/>
        <a:p>
          <a:endParaRPr lang="en-US"/>
        </a:p>
      </dgm:t>
    </dgm:pt>
    <dgm:pt modelId="{EBA67E40-1C6D-493B-B2DD-688CFEB58649}" type="sibTrans" cxnId="{27F6769B-B850-4B76-95C7-A2D0554A246D}">
      <dgm:prSet/>
      <dgm:spPr/>
    </dgm:pt>
    <dgm:pt modelId="{8781C0AB-26E0-4C9F-95FD-6EF709A6247A}">
      <dgm:prSet phldr="0"/>
      <dgm:spPr/>
      <dgm:t>
        <a:bodyPr/>
        <a:lstStyle/>
        <a:p>
          <a:r>
            <a:rPr lang="en-US">
              <a:latin typeface="Tenorite"/>
            </a:rPr>
            <a:t>Improve website functionality</a:t>
          </a:r>
        </a:p>
      </dgm:t>
    </dgm:pt>
    <dgm:pt modelId="{1D07D9D2-A389-45B0-8FA4-74EC5F3FDD63}" type="parTrans" cxnId="{C82BADDE-CCF3-4127-8B8D-61D935778B33}">
      <dgm:prSet/>
      <dgm:spPr/>
      <dgm:t>
        <a:bodyPr/>
        <a:lstStyle/>
        <a:p>
          <a:endParaRPr lang="en-US"/>
        </a:p>
      </dgm:t>
    </dgm:pt>
    <dgm:pt modelId="{5FF98690-34B1-452A-B7D7-CAC496CD46ED}" type="sibTrans" cxnId="{C82BADDE-CCF3-4127-8B8D-61D935778B33}">
      <dgm:prSet/>
      <dgm:spPr/>
    </dgm:pt>
    <dgm:pt modelId="{716B02AC-098B-4780-A60A-4E235E6491E3}">
      <dgm:prSet phldr="0"/>
      <dgm:spPr/>
      <dgm:t>
        <a:bodyPr/>
        <a:lstStyle/>
        <a:p>
          <a:r>
            <a:rPr lang="en-US">
              <a:latin typeface="Tenorite"/>
            </a:rPr>
            <a:t>Have website contain resources that are easily accessible</a:t>
          </a:r>
        </a:p>
      </dgm:t>
    </dgm:pt>
    <dgm:pt modelId="{FAA92273-86B3-4B30-9359-A2EC02D7EF31}" type="parTrans" cxnId="{6DA2FB44-48EC-43A6-A642-338537B05523}">
      <dgm:prSet/>
      <dgm:spPr/>
      <dgm:t>
        <a:bodyPr/>
        <a:lstStyle/>
        <a:p>
          <a:endParaRPr lang="en-US"/>
        </a:p>
      </dgm:t>
    </dgm:pt>
    <dgm:pt modelId="{3CD08FDA-2889-4C89-A866-658F685A45A0}" type="sibTrans" cxnId="{6DA2FB44-48EC-43A6-A642-338537B05523}">
      <dgm:prSet/>
      <dgm:spPr/>
    </dgm:pt>
    <dgm:pt modelId="{208C4038-985A-7C4E-BC50-B925ED430411}" type="pres">
      <dgm:prSet presAssocID="{1C52FEC6-861D-44CD-817C-B9A4FDE2818B}" presName="Name0" presStyleCnt="0">
        <dgm:presLayoutVars>
          <dgm:dir/>
          <dgm:animLvl val="lvl"/>
          <dgm:resizeHandles val="exact"/>
        </dgm:presLayoutVars>
      </dgm:prSet>
      <dgm:spPr/>
    </dgm:pt>
    <dgm:pt modelId="{02C377A7-E83D-314B-9EFC-A55468B211E0}" type="pres">
      <dgm:prSet presAssocID="{E95715B8-12A4-4848-A2DE-F476074E03A9}" presName="composite" presStyleCnt="0"/>
      <dgm:spPr/>
    </dgm:pt>
    <dgm:pt modelId="{0814FF21-4EF6-7D49-9C1A-FCE81373FCC0}" type="pres">
      <dgm:prSet presAssocID="{E95715B8-12A4-4848-A2DE-F476074E03A9}" presName="parTx" presStyleLbl="alignNode1" presStyleIdx="0" presStyleCnt="4">
        <dgm:presLayoutVars>
          <dgm:chMax val="0"/>
          <dgm:chPref val="0"/>
        </dgm:presLayoutVars>
      </dgm:prSet>
      <dgm:spPr/>
    </dgm:pt>
    <dgm:pt modelId="{E978B808-47BB-5147-978F-CC91E072CF1E}" type="pres">
      <dgm:prSet presAssocID="{E95715B8-12A4-4848-A2DE-F476074E03A9}" presName="desTx" presStyleLbl="alignAccFollowNode1" presStyleIdx="0" presStyleCnt="4">
        <dgm:presLayoutVars/>
      </dgm:prSet>
      <dgm:spPr/>
    </dgm:pt>
    <dgm:pt modelId="{0F8C7245-63A8-D542-A756-2B58B65305B4}" type="pres">
      <dgm:prSet presAssocID="{051C7708-63EE-40BF-9D03-BAD3F95D5936}" presName="space" presStyleCnt="0"/>
      <dgm:spPr/>
    </dgm:pt>
    <dgm:pt modelId="{2DB79A7D-DEBE-2140-B422-BEBBAE61979F}" type="pres">
      <dgm:prSet presAssocID="{1448790B-800E-4D5D-A344-D1431C6E4136}" presName="composite" presStyleCnt="0"/>
      <dgm:spPr/>
    </dgm:pt>
    <dgm:pt modelId="{855F88F6-8549-1E41-98A3-0018FC498EFB}" type="pres">
      <dgm:prSet presAssocID="{1448790B-800E-4D5D-A344-D1431C6E4136}" presName="parTx" presStyleLbl="alignNode1" presStyleIdx="1" presStyleCnt="4">
        <dgm:presLayoutVars>
          <dgm:chMax val="0"/>
          <dgm:chPref val="0"/>
        </dgm:presLayoutVars>
      </dgm:prSet>
      <dgm:spPr/>
    </dgm:pt>
    <dgm:pt modelId="{B579F7C9-7665-1845-AF86-2BED843B8EE5}" type="pres">
      <dgm:prSet presAssocID="{1448790B-800E-4D5D-A344-D1431C6E4136}" presName="desTx" presStyleLbl="alignAccFollowNode1" presStyleIdx="1" presStyleCnt="4">
        <dgm:presLayoutVars/>
      </dgm:prSet>
      <dgm:spPr/>
    </dgm:pt>
    <dgm:pt modelId="{199A6270-13CD-5349-9B0E-2621A219F698}" type="pres">
      <dgm:prSet presAssocID="{93DE0B25-F440-4B52-AD3A-7BDAE876FA94}" presName="space" presStyleCnt="0"/>
      <dgm:spPr/>
    </dgm:pt>
    <dgm:pt modelId="{0D83ABDF-326C-844C-8663-836070D9F34B}" type="pres">
      <dgm:prSet presAssocID="{F0DBF3DB-E725-46D9-9197-853EADEC4CA4}" presName="composite" presStyleCnt="0"/>
      <dgm:spPr/>
    </dgm:pt>
    <dgm:pt modelId="{0693AF2D-3488-3D4E-B660-9C1811ACF4DE}" type="pres">
      <dgm:prSet presAssocID="{F0DBF3DB-E725-46D9-9197-853EADEC4CA4}" presName="parTx" presStyleLbl="alignNode1" presStyleIdx="2" presStyleCnt="4">
        <dgm:presLayoutVars>
          <dgm:chMax val="0"/>
          <dgm:chPref val="0"/>
        </dgm:presLayoutVars>
      </dgm:prSet>
      <dgm:spPr/>
    </dgm:pt>
    <dgm:pt modelId="{EC26238F-29B9-1943-A96B-2B448402DC1C}" type="pres">
      <dgm:prSet presAssocID="{F0DBF3DB-E725-46D9-9197-853EADEC4CA4}" presName="desTx" presStyleLbl="alignAccFollowNode1" presStyleIdx="2" presStyleCnt="4">
        <dgm:presLayoutVars/>
      </dgm:prSet>
      <dgm:spPr/>
    </dgm:pt>
    <dgm:pt modelId="{1961D7D4-0B19-2147-8D75-7A3668426FA8}" type="pres">
      <dgm:prSet presAssocID="{23BBD626-4CE1-49E5-A6AF-B77FE75EE2D5}" presName="space" presStyleCnt="0"/>
      <dgm:spPr/>
    </dgm:pt>
    <dgm:pt modelId="{3C82762C-93A5-FC48-86DC-CABE7C0B316D}" type="pres">
      <dgm:prSet presAssocID="{05CF4756-8E6E-445C-9B75-37A14022010B}" presName="composite" presStyleCnt="0"/>
      <dgm:spPr/>
    </dgm:pt>
    <dgm:pt modelId="{4959EEC6-E6EF-F64B-B1CE-542883608D69}" type="pres">
      <dgm:prSet presAssocID="{05CF4756-8E6E-445C-9B75-37A14022010B}" presName="parTx" presStyleLbl="alignNode1" presStyleIdx="3" presStyleCnt="4">
        <dgm:presLayoutVars>
          <dgm:chMax val="0"/>
          <dgm:chPref val="0"/>
        </dgm:presLayoutVars>
      </dgm:prSet>
      <dgm:spPr/>
    </dgm:pt>
    <dgm:pt modelId="{539BC60A-E644-E842-8663-325FA718FAFD}" type="pres">
      <dgm:prSet presAssocID="{05CF4756-8E6E-445C-9B75-37A14022010B}" presName="desTx" presStyleLbl="alignAccFollowNode1" presStyleIdx="3" presStyleCnt="4">
        <dgm:presLayoutVars/>
      </dgm:prSet>
      <dgm:spPr/>
    </dgm:pt>
  </dgm:ptLst>
  <dgm:cxnLst>
    <dgm:cxn modelId="{DE8C7606-D382-4FB7-B4F5-D61E4B51280A}" srcId="{1448790B-800E-4D5D-A344-D1431C6E4136}" destId="{B5E25CA0-72CD-4D38-A407-11D6EE9CE45B}" srcOrd="2" destOrd="0" parTransId="{E9B065E5-E02B-4D78-970B-5E7833094C86}" sibTransId="{71ECB9F7-FB2B-484C-9221-13C67C1DC846}"/>
    <dgm:cxn modelId="{3E2F9507-F605-D64F-96B1-C80A3667BD2C}" type="presOf" srcId="{716B02AC-098B-4780-A60A-4E235E6491E3}" destId="{539BC60A-E644-E842-8663-325FA718FAFD}" srcOrd="0" destOrd="2" presId="urn:microsoft.com/office/officeart/2016/7/layout/ChevronBlockProcess"/>
    <dgm:cxn modelId="{32B0BC1E-E177-1342-8E7B-C1FD1EBE7513}" type="presOf" srcId="{8E4B1ECD-E872-43A4-B3D7-776F9BC6495B}" destId="{B579F7C9-7665-1845-AF86-2BED843B8EE5}" srcOrd="0" destOrd="0" presId="urn:microsoft.com/office/officeart/2016/7/layout/ChevronBlockProcess"/>
    <dgm:cxn modelId="{DD664328-546C-483D-AF10-6E1080B4FA29}" srcId="{E95715B8-12A4-4848-A2DE-F476074E03A9}" destId="{7D29E29D-E146-4CF1-8E4C-D221A4AFEA31}" srcOrd="0" destOrd="0" parTransId="{447C1A48-EF16-44AE-9A76-DF572E3F0B0F}" sibTransId="{0375F957-8A34-4F2E-BD72-D3A703B54B2F}"/>
    <dgm:cxn modelId="{84786F2B-52D9-484E-AF20-8F4FDE8F86C8}" srcId="{1C52FEC6-861D-44CD-817C-B9A4FDE2818B}" destId="{F0DBF3DB-E725-46D9-9197-853EADEC4CA4}" srcOrd="2" destOrd="0" parTransId="{9B6FBBB9-F677-4DE1-BDC7-8D8372D88CBD}" sibTransId="{23BBD626-4CE1-49E5-A6AF-B77FE75EE2D5}"/>
    <dgm:cxn modelId="{9DDB132C-5856-084F-B4AA-119C4A0592E8}" type="presOf" srcId="{1C52FEC6-861D-44CD-817C-B9A4FDE2818B}" destId="{208C4038-985A-7C4E-BC50-B925ED430411}" srcOrd="0" destOrd="0" presId="urn:microsoft.com/office/officeart/2016/7/layout/ChevronBlockProcess"/>
    <dgm:cxn modelId="{7B5AC73A-E823-47B1-B490-072BB33314D7}" srcId="{1448790B-800E-4D5D-A344-D1431C6E4136}" destId="{FDAC8D72-EB92-4902-92E0-FC3EB9E34487}" srcOrd="1" destOrd="0" parTransId="{A776A8A4-6528-4DA4-A22F-59049C8EDC14}" sibTransId="{D5E07A0A-845A-41DB-B849-B05D44075CF9}"/>
    <dgm:cxn modelId="{6F031860-8E20-4B4B-96A1-CBF4AB038B96}" type="presOf" srcId="{E95715B8-12A4-4848-A2DE-F476074E03A9}" destId="{0814FF21-4EF6-7D49-9C1A-FCE81373FCC0}" srcOrd="0" destOrd="0" presId="urn:microsoft.com/office/officeart/2016/7/layout/ChevronBlockProcess"/>
    <dgm:cxn modelId="{CC470261-A52C-E84E-ACD4-2745FEFA7E86}" type="presOf" srcId="{1448790B-800E-4D5D-A344-D1431C6E4136}" destId="{855F88F6-8549-1E41-98A3-0018FC498EFB}" srcOrd="0" destOrd="0" presId="urn:microsoft.com/office/officeart/2016/7/layout/ChevronBlockProcess"/>
    <dgm:cxn modelId="{6A194363-7C86-B348-8498-7C7F2DDB9517}" type="presOf" srcId="{149C9A00-2F22-49B8-B459-80ACF1EA0B63}" destId="{B579F7C9-7665-1845-AF86-2BED843B8EE5}" srcOrd="0" destOrd="3" presId="urn:microsoft.com/office/officeart/2016/7/layout/ChevronBlockProcess"/>
    <dgm:cxn modelId="{6DA2FB44-48EC-43A6-A642-338537B05523}" srcId="{05CF4756-8E6E-445C-9B75-37A14022010B}" destId="{716B02AC-098B-4780-A60A-4E235E6491E3}" srcOrd="2" destOrd="0" parTransId="{FAA92273-86B3-4B30-9359-A2EC02D7EF31}" sibTransId="{3CD08FDA-2889-4C89-A866-658F685A45A0}"/>
    <dgm:cxn modelId="{AD7D9D45-EA2E-46FE-8C2C-737C04C564F9}" srcId="{1C52FEC6-861D-44CD-817C-B9A4FDE2818B}" destId="{E95715B8-12A4-4848-A2DE-F476074E03A9}" srcOrd="0" destOrd="0" parTransId="{8D76BA29-6B90-4862-B6EB-FB307AA0728B}" sibTransId="{051C7708-63EE-40BF-9D03-BAD3F95D5936}"/>
    <dgm:cxn modelId="{08AE2A4D-9CEB-6344-A42A-35058E082130}" type="presOf" srcId="{B5E25CA0-72CD-4D38-A407-11D6EE9CE45B}" destId="{B579F7C9-7665-1845-AF86-2BED843B8EE5}" srcOrd="0" destOrd="2" presId="urn:microsoft.com/office/officeart/2016/7/layout/ChevronBlockProcess"/>
    <dgm:cxn modelId="{A913B870-830E-9946-9C9E-C6E2314B97EA}" type="presOf" srcId="{8781C0AB-26E0-4C9F-95FD-6EF709A6247A}" destId="{539BC60A-E644-E842-8663-325FA718FAFD}" srcOrd="0" destOrd="1" presId="urn:microsoft.com/office/officeart/2016/7/layout/ChevronBlockProcess"/>
    <dgm:cxn modelId="{BB0B8178-7BCA-45DF-A1C8-4B0BC0C246F7}" srcId="{1448790B-800E-4D5D-A344-D1431C6E4136}" destId="{8E4B1ECD-E872-43A4-B3D7-776F9BC6495B}" srcOrd="0" destOrd="0" parTransId="{8530964C-743E-4C44-9476-6B1186835DBF}" sibTransId="{95E9F69B-6799-4B67-A467-22CE24190292}"/>
    <dgm:cxn modelId="{2001E281-4477-AB41-983E-B5DF0F584FE2}" type="presOf" srcId="{FDAC8D72-EB92-4902-92E0-FC3EB9E34487}" destId="{B579F7C9-7665-1845-AF86-2BED843B8EE5}" srcOrd="0" destOrd="1" presId="urn:microsoft.com/office/officeart/2016/7/layout/ChevronBlockProcess"/>
    <dgm:cxn modelId="{1148E589-C598-2D48-9298-FDB0D535D9F3}" type="presOf" srcId="{05CF4756-8E6E-445C-9B75-37A14022010B}" destId="{4959EEC6-E6EF-F64B-B1CE-542883608D69}" srcOrd="0" destOrd="0" presId="urn:microsoft.com/office/officeart/2016/7/layout/ChevronBlockProcess"/>
    <dgm:cxn modelId="{67B1988F-EFC3-2441-989C-9D1257DB5C00}" type="presOf" srcId="{39A70F77-B32E-486B-99B4-F8FFEC0D58E4}" destId="{EC26238F-29B9-1943-A96B-2B448402DC1C}" srcOrd="0" destOrd="2" presId="urn:microsoft.com/office/officeart/2016/7/layout/ChevronBlockProcess"/>
    <dgm:cxn modelId="{7054C397-D481-2440-A06B-F42FCBAA6D5A}" type="presOf" srcId="{7D29E29D-E146-4CF1-8E4C-D221A4AFEA31}" destId="{E978B808-47BB-5147-978F-CC91E072CF1E}" srcOrd="0" destOrd="0" presId="urn:microsoft.com/office/officeart/2016/7/layout/ChevronBlockProcess"/>
    <dgm:cxn modelId="{B9414899-7DBF-5B40-A700-6CD1F67B2412}" type="presOf" srcId="{EE434266-E1AA-4626-A2AB-8FEE940BDC39}" destId="{539BC60A-E644-E842-8663-325FA718FAFD}" srcOrd="0" destOrd="0" presId="urn:microsoft.com/office/officeart/2016/7/layout/ChevronBlockProcess"/>
    <dgm:cxn modelId="{27F6769B-B850-4B76-95C7-A2D0554A246D}" srcId="{F0DBF3DB-E725-46D9-9197-853EADEC4CA4}" destId="{39A70F77-B32E-486B-99B4-F8FFEC0D58E4}" srcOrd="2" destOrd="0" parTransId="{8E54F96E-AE55-4D24-88FB-B1450EFFFD06}" sibTransId="{EBA67E40-1C6D-493B-B2DD-688CFEB58649}"/>
    <dgm:cxn modelId="{C361D9A0-4C2E-4382-8E94-D5261B5F6315}" srcId="{F0DBF3DB-E725-46D9-9197-853EADEC4CA4}" destId="{A2B257BD-4EF2-4436-9D8E-5E3DC93A519C}" srcOrd="0" destOrd="0" parTransId="{90DB1E4E-7380-49AD-9413-6F2129A40BA4}" sibTransId="{97DF8C29-DCC8-47F1-8EE8-7BCDE9DF8640}"/>
    <dgm:cxn modelId="{91B569A4-00C5-FF46-A314-EDDA6845EC32}" type="presOf" srcId="{A2B257BD-4EF2-4436-9D8E-5E3DC93A519C}" destId="{EC26238F-29B9-1943-A96B-2B448402DC1C}" srcOrd="0" destOrd="0" presId="urn:microsoft.com/office/officeart/2016/7/layout/ChevronBlockProcess"/>
    <dgm:cxn modelId="{B98B96A4-9000-41AB-BE68-6426E5DC73F6}" srcId="{1448790B-800E-4D5D-A344-D1431C6E4136}" destId="{149C9A00-2F22-49B8-B459-80ACF1EA0B63}" srcOrd="3" destOrd="0" parTransId="{8DBCDF75-5C92-444B-8DEC-7968551B5AE8}" sibTransId="{4310B4F6-5C9C-45EC-A032-C2A4FD414A07}"/>
    <dgm:cxn modelId="{F6A8CAAF-4CAE-4E15-B53A-749EB9CF0213}" srcId="{05CF4756-8E6E-445C-9B75-37A14022010B}" destId="{EE434266-E1AA-4626-A2AB-8FEE940BDC39}" srcOrd="0" destOrd="0" parTransId="{80D1D7E8-3083-4202-A90B-B7DEC3D8C418}" sibTransId="{FB67AA72-0518-42A8-AECC-1A2B176A245F}"/>
    <dgm:cxn modelId="{436508B0-5013-7341-9887-1D94FC74CE36}" type="presOf" srcId="{5ADE2FCE-7E9D-42C9-81A6-44139D2BB57E}" destId="{EC26238F-29B9-1943-A96B-2B448402DC1C}" srcOrd="0" destOrd="1" presId="urn:microsoft.com/office/officeart/2016/7/layout/ChevronBlockProcess"/>
    <dgm:cxn modelId="{04A11DC3-9300-4591-BF16-68686AD9D007}" srcId="{F0DBF3DB-E725-46D9-9197-853EADEC4CA4}" destId="{5ADE2FCE-7E9D-42C9-81A6-44139D2BB57E}" srcOrd="1" destOrd="0" parTransId="{81FF06AA-E8C4-42D2-8181-B474DA12FF64}" sibTransId="{CE7FB90A-8B75-46A0-829B-DC9D0784F3FC}"/>
    <dgm:cxn modelId="{132986D7-5A95-4F43-B90D-C7419021F648}" srcId="{1C52FEC6-861D-44CD-817C-B9A4FDE2818B}" destId="{05CF4756-8E6E-445C-9B75-37A14022010B}" srcOrd="3" destOrd="0" parTransId="{3232110B-BFF4-4E9C-95FA-420F1E651DFC}" sibTransId="{BF7529D2-663C-48FC-82C9-DBE67466F081}"/>
    <dgm:cxn modelId="{2FFCB3DC-1B16-4506-BACA-57382CCCAE9B}" srcId="{1C52FEC6-861D-44CD-817C-B9A4FDE2818B}" destId="{1448790B-800E-4D5D-A344-D1431C6E4136}" srcOrd="1" destOrd="0" parTransId="{27A25C91-6369-4437-87E6-443657AE42B9}" sibTransId="{93DE0B25-F440-4B52-AD3A-7BDAE876FA94}"/>
    <dgm:cxn modelId="{C82BADDE-CCF3-4127-8B8D-61D935778B33}" srcId="{05CF4756-8E6E-445C-9B75-37A14022010B}" destId="{8781C0AB-26E0-4C9F-95FD-6EF709A6247A}" srcOrd="1" destOrd="0" parTransId="{1D07D9D2-A389-45B0-8FA4-74EC5F3FDD63}" sibTransId="{5FF98690-34B1-452A-B7D7-CAC496CD46ED}"/>
    <dgm:cxn modelId="{8850CDE0-7F3C-B747-8331-EC9BB90583FB}" type="presOf" srcId="{F0DBF3DB-E725-46D9-9197-853EADEC4CA4}" destId="{0693AF2D-3488-3D4E-B660-9C1811ACF4DE}" srcOrd="0" destOrd="0" presId="urn:microsoft.com/office/officeart/2016/7/layout/ChevronBlockProcess"/>
    <dgm:cxn modelId="{CF2659D7-394D-6645-AA08-06CEC9EA4994}" type="presParOf" srcId="{208C4038-985A-7C4E-BC50-B925ED430411}" destId="{02C377A7-E83D-314B-9EFC-A55468B211E0}" srcOrd="0" destOrd="0" presId="urn:microsoft.com/office/officeart/2016/7/layout/ChevronBlockProcess"/>
    <dgm:cxn modelId="{9D82D740-7AF6-ED4F-80BA-E1B8F97AED98}" type="presParOf" srcId="{02C377A7-E83D-314B-9EFC-A55468B211E0}" destId="{0814FF21-4EF6-7D49-9C1A-FCE81373FCC0}" srcOrd="0" destOrd="0" presId="urn:microsoft.com/office/officeart/2016/7/layout/ChevronBlockProcess"/>
    <dgm:cxn modelId="{BDC33E09-083C-8848-A88C-1B5A8CF7FD27}" type="presParOf" srcId="{02C377A7-E83D-314B-9EFC-A55468B211E0}" destId="{E978B808-47BB-5147-978F-CC91E072CF1E}" srcOrd="1" destOrd="0" presId="urn:microsoft.com/office/officeart/2016/7/layout/ChevronBlockProcess"/>
    <dgm:cxn modelId="{19558D75-B918-2D47-B21B-889B8E40FDD5}" type="presParOf" srcId="{208C4038-985A-7C4E-BC50-B925ED430411}" destId="{0F8C7245-63A8-D542-A756-2B58B65305B4}" srcOrd="1" destOrd="0" presId="urn:microsoft.com/office/officeart/2016/7/layout/ChevronBlockProcess"/>
    <dgm:cxn modelId="{96F6AFD6-208B-DD4B-BEDE-32C2F8061ABA}" type="presParOf" srcId="{208C4038-985A-7C4E-BC50-B925ED430411}" destId="{2DB79A7D-DEBE-2140-B422-BEBBAE61979F}" srcOrd="2" destOrd="0" presId="urn:microsoft.com/office/officeart/2016/7/layout/ChevronBlockProcess"/>
    <dgm:cxn modelId="{48DBA2DA-A2A0-E54D-85A9-1F289B5483C8}" type="presParOf" srcId="{2DB79A7D-DEBE-2140-B422-BEBBAE61979F}" destId="{855F88F6-8549-1E41-98A3-0018FC498EFB}" srcOrd="0" destOrd="0" presId="urn:microsoft.com/office/officeart/2016/7/layout/ChevronBlockProcess"/>
    <dgm:cxn modelId="{6F7C4815-F586-4F40-97E3-56257E8D6FBD}" type="presParOf" srcId="{2DB79A7D-DEBE-2140-B422-BEBBAE61979F}" destId="{B579F7C9-7665-1845-AF86-2BED843B8EE5}" srcOrd="1" destOrd="0" presId="urn:microsoft.com/office/officeart/2016/7/layout/ChevronBlockProcess"/>
    <dgm:cxn modelId="{3456FA7C-C5D4-444B-974F-535FDEB35D07}" type="presParOf" srcId="{208C4038-985A-7C4E-BC50-B925ED430411}" destId="{199A6270-13CD-5349-9B0E-2621A219F698}" srcOrd="3" destOrd="0" presId="urn:microsoft.com/office/officeart/2016/7/layout/ChevronBlockProcess"/>
    <dgm:cxn modelId="{7D43352C-EE71-6B42-B59D-E92C71F14AE9}" type="presParOf" srcId="{208C4038-985A-7C4E-BC50-B925ED430411}" destId="{0D83ABDF-326C-844C-8663-836070D9F34B}" srcOrd="4" destOrd="0" presId="urn:microsoft.com/office/officeart/2016/7/layout/ChevronBlockProcess"/>
    <dgm:cxn modelId="{BFA456E8-4E69-CA41-88F9-C0F96B35C9D7}" type="presParOf" srcId="{0D83ABDF-326C-844C-8663-836070D9F34B}" destId="{0693AF2D-3488-3D4E-B660-9C1811ACF4DE}" srcOrd="0" destOrd="0" presId="urn:microsoft.com/office/officeart/2016/7/layout/ChevronBlockProcess"/>
    <dgm:cxn modelId="{BF7BC512-D53D-4646-89F3-3CF99B0E74D0}" type="presParOf" srcId="{0D83ABDF-326C-844C-8663-836070D9F34B}" destId="{EC26238F-29B9-1943-A96B-2B448402DC1C}" srcOrd="1" destOrd="0" presId="urn:microsoft.com/office/officeart/2016/7/layout/ChevronBlockProcess"/>
    <dgm:cxn modelId="{11843DCD-712F-554D-82A2-C00A643BF160}" type="presParOf" srcId="{208C4038-985A-7C4E-BC50-B925ED430411}" destId="{1961D7D4-0B19-2147-8D75-7A3668426FA8}" srcOrd="5" destOrd="0" presId="urn:microsoft.com/office/officeart/2016/7/layout/ChevronBlockProcess"/>
    <dgm:cxn modelId="{380D466D-5815-AB48-A6E7-DF9591C6DA22}" type="presParOf" srcId="{208C4038-985A-7C4E-BC50-B925ED430411}" destId="{3C82762C-93A5-FC48-86DC-CABE7C0B316D}" srcOrd="6" destOrd="0" presId="urn:microsoft.com/office/officeart/2016/7/layout/ChevronBlockProcess"/>
    <dgm:cxn modelId="{4524CC08-3825-234C-9388-FE10DF5295C1}" type="presParOf" srcId="{3C82762C-93A5-FC48-86DC-CABE7C0B316D}" destId="{4959EEC6-E6EF-F64B-B1CE-542883608D69}" srcOrd="0" destOrd="0" presId="urn:microsoft.com/office/officeart/2016/7/layout/ChevronBlockProcess"/>
    <dgm:cxn modelId="{4B423D45-44D8-ED46-9312-A28D8A85954B}" type="presParOf" srcId="{3C82762C-93A5-FC48-86DC-CABE7C0B316D}" destId="{539BC60A-E644-E842-8663-325FA718FAFD}"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5F2761-7703-4313-9FED-919F41F3CAF1}"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7E2882FD-EF88-423B-8879-5D5D53E9283C}">
      <dgm:prSet/>
      <dgm:spPr/>
      <dgm:t>
        <a:bodyPr/>
        <a:lstStyle/>
        <a:p>
          <a:r>
            <a:rPr lang="en-US" dirty="0"/>
            <a:t>Addresses a critical need in education by promoting inclusive teaching practices and creating a welcoming environment for all learners.</a:t>
          </a:r>
        </a:p>
      </dgm:t>
    </dgm:pt>
    <dgm:pt modelId="{A7C0B8A4-A41B-4426-A6E5-81F317DB2DB1}" type="parTrans" cxnId="{96F6667B-0980-43C0-9EE1-48BBABF4491C}">
      <dgm:prSet/>
      <dgm:spPr/>
      <dgm:t>
        <a:bodyPr/>
        <a:lstStyle/>
        <a:p>
          <a:endParaRPr lang="en-US"/>
        </a:p>
      </dgm:t>
    </dgm:pt>
    <dgm:pt modelId="{4CABA779-DB41-4B12-8023-FCC981E29311}" type="sibTrans" cxnId="{96F6667B-0980-43C0-9EE1-48BBABF4491C}">
      <dgm:prSet/>
      <dgm:spPr/>
      <dgm:t>
        <a:bodyPr/>
        <a:lstStyle/>
        <a:p>
          <a:endParaRPr lang="en-US"/>
        </a:p>
      </dgm:t>
    </dgm:pt>
    <dgm:pt modelId="{45D09FF3-CE18-4EEE-B688-12582EE86E8F}">
      <dgm:prSet/>
      <dgm:spPr/>
      <dgm:t>
        <a:bodyPr/>
        <a:lstStyle/>
        <a:p>
          <a:r>
            <a:rPr lang="en-US" dirty="0"/>
            <a:t>Aims to improve user experience on the website by redesigning and updating it, with a focus on computing and information fields.</a:t>
          </a:r>
        </a:p>
      </dgm:t>
    </dgm:pt>
    <dgm:pt modelId="{F4CA0364-114A-4B7A-89D0-F9BD9BC66AF3}" type="parTrans" cxnId="{CCC43311-AA50-4647-92BC-C2C1EC0BF9CC}">
      <dgm:prSet/>
      <dgm:spPr/>
      <dgm:t>
        <a:bodyPr/>
        <a:lstStyle/>
        <a:p>
          <a:endParaRPr lang="en-US"/>
        </a:p>
      </dgm:t>
    </dgm:pt>
    <dgm:pt modelId="{5AF1A261-7A08-4943-AC95-A6DE192E12DA}" type="sibTrans" cxnId="{CCC43311-AA50-4647-92BC-C2C1EC0BF9CC}">
      <dgm:prSet/>
      <dgm:spPr/>
      <dgm:t>
        <a:bodyPr/>
        <a:lstStyle/>
        <a:p>
          <a:endParaRPr lang="en-US"/>
        </a:p>
      </dgm:t>
    </dgm:pt>
    <dgm:pt modelId="{1A3F2A78-112F-4F76-B0F4-E18DA38A073C}">
      <dgm:prSet/>
      <dgm:spPr/>
      <dgm:t>
        <a:bodyPr/>
        <a:lstStyle/>
        <a:p>
          <a:r>
            <a:rPr lang="en-US" dirty="0"/>
            <a:t>Involves usability testing, new design implementation, and additional educational content integration to support neurodiverse, disabled, and diverse student populations.</a:t>
          </a:r>
        </a:p>
      </dgm:t>
    </dgm:pt>
    <dgm:pt modelId="{86E07965-5445-46A8-914C-33C4862F26FF}" type="parTrans" cxnId="{008C087F-B930-4240-81D9-A514C7B276EE}">
      <dgm:prSet/>
      <dgm:spPr/>
      <dgm:t>
        <a:bodyPr/>
        <a:lstStyle/>
        <a:p>
          <a:endParaRPr lang="en-US"/>
        </a:p>
      </dgm:t>
    </dgm:pt>
    <dgm:pt modelId="{9F4C1C0B-0BBA-49A4-A6B9-1E7436C9E796}" type="sibTrans" cxnId="{008C087F-B930-4240-81D9-A514C7B276EE}">
      <dgm:prSet/>
      <dgm:spPr/>
      <dgm:t>
        <a:bodyPr/>
        <a:lstStyle/>
        <a:p>
          <a:endParaRPr lang="en-US"/>
        </a:p>
      </dgm:t>
    </dgm:pt>
    <dgm:pt modelId="{B21695AE-3614-435C-8480-B731BE685F68}" type="pres">
      <dgm:prSet presAssocID="{535F2761-7703-4313-9FED-919F41F3CAF1}" presName="vert0" presStyleCnt="0">
        <dgm:presLayoutVars>
          <dgm:dir/>
          <dgm:animOne val="branch"/>
          <dgm:animLvl val="lvl"/>
        </dgm:presLayoutVars>
      </dgm:prSet>
      <dgm:spPr/>
    </dgm:pt>
    <dgm:pt modelId="{9F697756-53EB-4D93-B41F-6BB758F8548E}" type="pres">
      <dgm:prSet presAssocID="{7E2882FD-EF88-423B-8879-5D5D53E9283C}" presName="thickLine" presStyleLbl="alignNode1" presStyleIdx="0" presStyleCnt="3"/>
      <dgm:spPr/>
    </dgm:pt>
    <dgm:pt modelId="{378F835C-A222-429D-B772-ED6CD8906B3B}" type="pres">
      <dgm:prSet presAssocID="{7E2882FD-EF88-423B-8879-5D5D53E9283C}" presName="horz1" presStyleCnt="0"/>
      <dgm:spPr/>
    </dgm:pt>
    <dgm:pt modelId="{6CB89219-3ED0-41FB-BAC9-0A1B47B38A16}" type="pres">
      <dgm:prSet presAssocID="{7E2882FD-EF88-423B-8879-5D5D53E9283C}" presName="tx1" presStyleLbl="revTx" presStyleIdx="0" presStyleCnt="3"/>
      <dgm:spPr/>
    </dgm:pt>
    <dgm:pt modelId="{415A5D89-9D93-4AF3-A350-AE87D9B462B9}" type="pres">
      <dgm:prSet presAssocID="{7E2882FD-EF88-423B-8879-5D5D53E9283C}" presName="vert1" presStyleCnt="0"/>
      <dgm:spPr/>
    </dgm:pt>
    <dgm:pt modelId="{96102E1D-579B-4C9C-A9A0-FD2C97B53129}" type="pres">
      <dgm:prSet presAssocID="{45D09FF3-CE18-4EEE-B688-12582EE86E8F}" presName="thickLine" presStyleLbl="alignNode1" presStyleIdx="1" presStyleCnt="3"/>
      <dgm:spPr/>
    </dgm:pt>
    <dgm:pt modelId="{13BE51AB-54A4-485D-B2E5-612F579BFF74}" type="pres">
      <dgm:prSet presAssocID="{45D09FF3-CE18-4EEE-B688-12582EE86E8F}" presName="horz1" presStyleCnt="0"/>
      <dgm:spPr/>
    </dgm:pt>
    <dgm:pt modelId="{B0C02764-3237-4504-89EB-4782D35885AC}" type="pres">
      <dgm:prSet presAssocID="{45D09FF3-CE18-4EEE-B688-12582EE86E8F}" presName="tx1" presStyleLbl="revTx" presStyleIdx="1" presStyleCnt="3"/>
      <dgm:spPr/>
    </dgm:pt>
    <dgm:pt modelId="{BBA32713-5429-4DB8-BF97-79040EA49C44}" type="pres">
      <dgm:prSet presAssocID="{45D09FF3-CE18-4EEE-B688-12582EE86E8F}" presName="vert1" presStyleCnt="0"/>
      <dgm:spPr/>
    </dgm:pt>
    <dgm:pt modelId="{C59A3E9C-F36F-4C56-9AD8-63433CDC3266}" type="pres">
      <dgm:prSet presAssocID="{1A3F2A78-112F-4F76-B0F4-E18DA38A073C}" presName="thickLine" presStyleLbl="alignNode1" presStyleIdx="2" presStyleCnt="3"/>
      <dgm:spPr/>
    </dgm:pt>
    <dgm:pt modelId="{4C7BB81A-D9CB-4CB3-8EF0-CEFD08696452}" type="pres">
      <dgm:prSet presAssocID="{1A3F2A78-112F-4F76-B0F4-E18DA38A073C}" presName="horz1" presStyleCnt="0"/>
      <dgm:spPr/>
    </dgm:pt>
    <dgm:pt modelId="{7F46A323-6B35-4541-AE5C-0945D2337F0A}" type="pres">
      <dgm:prSet presAssocID="{1A3F2A78-112F-4F76-B0F4-E18DA38A073C}" presName="tx1" presStyleLbl="revTx" presStyleIdx="2" presStyleCnt="3"/>
      <dgm:spPr/>
    </dgm:pt>
    <dgm:pt modelId="{21106FFF-F5FA-4076-84BA-03E821E01B2F}" type="pres">
      <dgm:prSet presAssocID="{1A3F2A78-112F-4F76-B0F4-E18DA38A073C}" presName="vert1" presStyleCnt="0"/>
      <dgm:spPr/>
    </dgm:pt>
  </dgm:ptLst>
  <dgm:cxnLst>
    <dgm:cxn modelId="{CCC43311-AA50-4647-92BC-C2C1EC0BF9CC}" srcId="{535F2761-7703-4313-9FED-919F41F3CAF1}" destId="{45D09FF3-CE18-4EEE-B688-12582EE86E8F}" srcOrd="1" destOrd="0" parTransId="{F4CA0364-114A-4B7A-89D0-F9BD9BC66AF3}" sibTransId="{5AF1A261-7A08-4943-AC95-A6DE192E12DA}"/>
    <dgm:cxn modelId="{DE55E432-E64A-3040-8C83-98A5A8C230F3}" type="presOf" srcId="{45D09FF3-CE18-4EEE-B688-12582EE86E8F}" destId="{B0C02764-3237-4504-89EB-4782D35885AC}" srcOrd="0" destOrd="0" presId="urn:microsoft.com/office/officeart/2008/layout/LinedList"/>
    <dgm:cxn modelId="{EF68ED72-333E-4045-B7EB-DD58A21420C8}" type="presOf" srcId="{7E2882FD-EF88-423B-8879-5D5D53E9283C}" destId="{6CB89219-3ED0-41FB-BAC9-0A1B47B38A16}" srcOrd="0" destOrd="0" presId="urn:microsoft.com/office/officeart/2008/layout/LinedList"/>
    <dgm:cxn modelId="{96F6667B-0980-43C0-9EE1-48BBABF4491C}" srcId="{535F2761-7703-4313-9FED-919F41F3CAF1}" destId="{7E2882FD-EF88-423B-8879-5D5D53E9283C}" srcOrd="0" destOrd="0" parTransId="{A7C0B8A4-A41B-4426-A6E5-81F317DB2DB1}" sibTransId="{4CABA779-DB41-4B12-8023-FCC981E29311}"/>
    <dgm:cxn modelId="{008C087F-B930-4240-81D9-A514C7B276EE}" srcId="{535F2761-7703-4313-9FED-919F41F3CAF1}" destId="{1A3F2A78-112F-4F76-B0F4-E18DA38A073C}" srcOrd="2" destOrd="0" parTransId="{86E07965-5445-46A8-914C-33C4862F26FF}" sibTransId="{9F4C1C0B-0BBA-49A4-A6B9-1E7436C9E796}"/>
    <dgm:cxn modelId="{5260508A-1D65-694D-9F66-0ED5F65BD458}" type="presOf" srcId="{1A3F2A78-112F-4F76-B0F4-E18DA38A073C}" destId="{7F46A323-6B35-4541-AE5C-0945D2337F0A}" srcOrd="0" destOrd="0" presId="urn:microsoft.com/office/officeart/2008/layout/LinedList"/>
    <dgm:cxn modelId="{AF6C2BEC-DB3D-8E45-A824-835338E657DF}" type="presOf" srcId="{535F2761-7703-4313-9FED-919F41F3CAF1}" destId="{B21695AE-3614-435C-8480-B731BE685F68}" srcOrd="0" destOrd="0" presId="urn:microsoft.com/office/officeart/2008/layout/LinedList"/>
    <dgm:cxn modelId="{484A260B-9740-534F-B496-9D15D5B57B10}" type="presParOf" srcId="{B21695AE-3614-435C-8480-B731BE685F68}" destId="{9F697756-53EB-4D93-B41F-6BB758F8548E}" srcOrd="0" destOrd="0" presId="urn:microsoft.com/office/officeart/2008/layout/LinedList"/>
    <dgm:cxn modelId="{C3BF63A7-E943-2548-9C93-3F279F86D1FA}" type="presParOf" srcId="{B21695AE-3614-435C-8480-B731BE685F68}" destId="{378F835C-A222-429D-B772-ED6CD8906B3B}" srcOrd="1" destOrd="0" presId="urn:microsoft.com/office/officeart/2008/layout/LinedList"/>
    <dgm:cxn modelId="{8E26EDBC-4922-EC49-9785-277E8963D60C}" type="presParOf" srcId="{378F835C-A222-429D-B772-ED6CD8906B3B}" destId="{6CB89219-3ED0-41FB-BAC9-0A1B47B38A16}" srcOrd="0" destOrd="0" presId="urn:microsoft.com/office/officeart/2008/layout/LinedList"/>
    <dgm:cxn modelId="{B7BEB307-614B-B142-8376-BC7B90BAB549}" type="presParOf" srcId="{378F835C-A222-429D-B772-ED6CD8906B3B}" destId="{415A5D89-9D93-4AF3-A350-AE87D9B462B9}" srcOrd="1" destOrd="0" presId="urn:microsoft.com/office/officeart/2008/layout/LinedList"/>
    <dgm:cxn modelId="{A93382BC-5C1A-444D-97D3-D82188ECEFDC}" type="presParOf" srcId="{B21695AE-3614-435C-8480-B731BE685F68}" destId="{96102E1D-579B-4C9C-A9A0-FD2C97B53129}" srcOrd="2" destOrd="0" presId="urn:microsoft.com/office/officeart/2008/layout/LinedList"/>
    <dgm:cxn modelId="{398D86E5-E936-4845-A3BB-7C6570D0DE0A}" type="presParOf" srcId="{B21695AE-3614-435C-8480-B731BE685F68}" destId="{13BE51AB-54A4-485D-B2E5-612F579BFF74}" srcOrd="3" destOrd="0" presId="urn:microsoft.com/office/officeart/2008/layout/LinedList"/>
    <dgm:cxn modelId="{D6615EA9-B1D0-B947-B409-93FBD2E9A214}" type="presParOf" srcId="{13BE51AB-54A4-485D-B2E5-612F579BFF74}" destId="{B0C02764-3237-4504-89EB-4782D35885AC}" srcOrd="0" destOrd="0" presId="urn:microsoft.com/office/officeart/2008/layout/LinedList"/>
    <dgm:cxn modelId="{1BF6BD54-5BC5-6C4E-AB55-4A375BBE4E3E}" type="presParOf" srcId="{13BE51AB-54A4-485D-B2E5-612F579BFF74}" destId="{BBA32713-5429-4DB8-BF97-79040EA49C44}" srcOrd="1" destOrd="0" presId="urn:microsoft.com/office/officeart/2008/layout/LinedList"/>
    <dgm:cxn modelId="{D97E0CF4-0A38-CA45-8BA8-AC604422BE40}" type="presParOf" srcId="{B21695AE-3614-435C-8480-B731BE685F68}" destId="{C59A3E9C-F36F-4C56-9AD8-63433CDC3266}" srcOrd="4" destOrd="0" presId="urn:microsoft.com/office/officeart/2008/layout/LinedList"/>
    <dgm:cxn modelId="{4F31035B-0F7C-7947-A3D5-280EA5783B0D}" type="presParOf" srcId="{B21695AE-3614-435C-8480-B731BE685F68}" destId="{4C7BB81A-D9CB-4CB3-8EF0-CEFD08696452}" srcOrd="5" destOrd="0" presId="urn:microsoft.com/office/officeart/2008/layout/LinedList"/>
    <dgm:cxn modelId="{A8214E3A-6934-8948-9CBD-B1D3EAABDC89}" type="presParOf" srcId="{4C7BB81A-D9CB-4CB3-8EF0-CEFD08696452}" destId="{7F46A323-6B35-4541-AE5C-0945D2337F0A}" srcOrd="0" destOrd="0" presId="urn:microsoft.com/office/officeart/2008/layout/LinedList"/>
    <dgm:cxn modelId="{90C9A050-6007-D643-8CCE-058E9FE46356}" type="presParOf" srcId="{4C7BB81A-D9CB-4CB3-8EF0-CEFD08696452}" destId="{21106FFF-F5FA-4076-84BA-03E821E01B2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06DFDA-CEC3-4A50-A782-ABD2467C5C19}" type="doc">
      <dgm:prSet loTypeId="urn:microsoft.com/office/officeart/2016/7/layout/HexagonTimeline" loCatId="timeline" qsTypeId="urn:microsoft.com/office/officeart/2005/8/quickstyle/simple1" qsCatId="simple" csTypeId="urn:microsoft.com/office/officeart/2005/8/colors/colorful5" csCatId="colorful" phldr="1"/>
      <dgm:spPr/>
      <dgm:t>
        <a:bodyPr/>
        <a:lstStyle/>
        <a:p>
          <a:endParaRPr lang="en-US"/>
        </a:p>
      </dgm:t>
    </dgm:pt>
    <dgm:pt modelId="{A01DA541-A35F-4380-91E7-A5586D2EDCBC}">
      <dgm:prSet phldrT="[Text]" phldr="0"/>
      <dgm:spPr/>
      <dgm:t>
        <a:bodyPr/>
        <a:lstStyle/>
        <a:p>
          <a:pPr rtl="0"/>
          <a:r>
            <a:rPr lang="en-US" dirty="0">
              <a:latin typeface="Tenorite"/>
            </a:rPr>
            <a:t>Initial Meeting</a:t>
          </a:r>
          <a:endParaRPr lang="en-US" dirty="0"/>
        </a:p>
      </dgm:t>
    </dgm:pt>
    <dgm:pt modelId="{EBEEC6CD-3F69-4078-86A9-8270066CFA97}" type="parTrans" cxnId="{8EA45D3A-4F5D-4A91-89B8-79C25DDFB393}">
      <dgm:prSet/>
      <dgm:spPr/>
      <dgm:t>
        <a:bodyPr/>
        <a:lstStyle/>
        <a:p>
          <a:endParaRPr lang="en-US"/>
        </a:p>
      </dgm:t>
    </dgm:pt>
    <dgm:pt modelId="{FB9434ED-A29E-4120-A5BF-DEA231676C08}" type="sibTrans" cxnId="{8EA45D3A-4F5D-4A91-89B8-79C25DDFB393}">
      <dgm:prSet/>
      <dgm:spPr/>
      <dgm:t>
        <a:bodyPr/>
        <a:lstStyle/>
        <a:p>
          <a:endParaRPr lang="en-US"/>
        </a:p>
      </dgm:t>
    </dgm:pt>
    <dgm:pt modelId="{7EA82F26-C0E3-405C-A174-BC677FC603FD}">
      <dgm:prSet phldrT="[Text]" phldr="0"/>
      <dgm:spPr/>
      <dgm:t>
        <a:bodyPr/>
        <a:lstStyle/>
        <a:p>
          <a:pPr rtl="0"/>
          <a:r>
            <a:rPr lang="en-US" dirty="0">
              <a:latin typeface="Tenorite"/>
            </a:rPr>
            <a:t>Meet with sponsor to determine expectations</a:t>
          </a:r>
          <a:endParaRPr lang="en-US" dirty="0"/>
        </a:p>
      </dgm:t>
    </dgm:pt>
    <dgm:pt modelId="{F12A678F-CECA-42FC-9E2E-04A43D1EEDE0}" type="parTrans" cxnId="{0F5AF14A-6393-44DA-A3C1-9A3D392FC80B}">
      <dgm:prSet/>
      <dgm:spPr/>
      <dgm:t>
        <a:bodyPr/>
        <a:lstStyle/>
        <a:p>
          <a:endParaRPr lang="en-US"/>
        </a:p>
      </dgm:t>
    </dgm:pt>
    <dgm:pt modelId="{6392F6AA-A1B8-423F-8770-2F4AFB206556}" type="sibTrans" cxnId="{0F5AF14A-6393-44DA-A3C1-9A3D392FC80B}">
      <dgm:prSet/>
      <dgm:spPr/>
      <dgm:t>
        <a:bodyPr/>
        <a:lstStyle/>
        <a:p>
          <a:endParaRPr lang="en-US"/>
        </a:p>
      </dgm:t>
    </dgm:pt>
    <dgm:pt modelId="{A97325AD-72AE-42CF-B602-824A2ABC1E13}">
      <dgm:prSet phldrT="[Text]" phldr="0"/>
      <dgm:spPr/>
      <dgm:t>
        <a:bodyPr/>
        <a:lstStyle/>
        <a:p>
          <a:pPr rtl="0"/>
          <a:r>
            <a:rPr lang="en-US" dirty="0">
              <a:latin typeface="Tenorite"/>
            </a:rPr>
            <a:t>First Assessment</a:t>
          </a:r>
          <a:endParaRPr lang="en-US" dirty="0"/>
        </a:p>
      </dgm:t>
    </dgm:pt>
    <dgm:pt modelId="{E7D17B91-7D9D-4EF0-A6D7-E75E6258F26B}" type="parTrans" cxnId="{BBC165FD-13B8-4F86-8BB6-1F61DE321835}">
      <dgm:prSet/>
      <dgm:spPr/>
      <dgm:t>
        <a:bodyPr/>
        <a:lstStyle/>
        <a:p>
          <a:endParaRPr lang="en-US"/>
        </a:p>
      </dgm:t>
    </dgm:pt>
    <dgm:pt modelId="{4674E099-715A-4DA5-92F7-BD827C80F0EB}" type="sibTrans" cxnId="{BBC165FD-13B8-4F86-8BB6-1F61DE321835}">
      <dgm:prSet/>
      <dgm:spPr/>
      <dgm:t>
        <a:bodyPr/>
        <a:lstStyle/>
        <a:p>
          <a:endParaRPr lang="en-US"/>
        </a:p>
      </dgm:t>
    </dgm:pt>
    <dgm:pt modelId="{62F8E246-A530-496F-BE15-2ED27D762C20}">
      <dgm:prSet phldrT="[Text]" phldr="0"/>
      <dgm:spPr/>
      <dgm:t>
        <a:bodyPr/>
        <a:lstStyle/>
        <a:p>
          <a:pPr rtl="0"/>
          <a:r>
            <a:rPr lang="en-US" dirty="0">
              <a:latin typeface="Tenorite"/>
            </a:rPr>
            <a:t>Find issues with existing website, propose changes to sponsor</a:t>
          </a:r>
          <a:endParaRPr lang="en-US" dirty="0"/>
        </a:p>
      </dgm:t>
    </dgm:pt>
    <dgm:pt modelId="{49FB2418-0858-4321-878A-51DC9D7645D0}" type="parTrans" cxnId="{264D5794-8C18-49C0-A4F8-009E31AD3707}">
      <dgm:prSet/>
      <dgm:spPr/>
      <dgm:t>
        <a:bodyPr/>
        <a:lstStyle/>
        <a:p>
          <a:endParaRPr lang="en-US"/>
        </a:p>
      </dgm:t>
    </dgm:pt>
    <dgm:pt modelId="{F9CA3670-9C3F-4EE9-9E71-30EFCE667A95}" type="sibTrans" cxnId="{264D5794-8C18-49C0-A4F8-009E31AD3707}">
      <dgm:prSet/>
      <dgm:spPr/>
      <dgm:t>
        <a:bodyPr/>
        <a:lstStyle/>
        <a:p>
          <a:endParaRPr lang="en-US"/>
        </a:p>
      </dgm:t>
    </dgm:pt>
    <dgm:pt modelId="{5249861A-D349-4CA7-B027-04E010731AA5}">
      <dgm:prSet phldrT="[Text]" phldr="0"/>
      <dgm:spPr/>
      <dgm:t>
        <a:bodyPr/>
        <a:lstStyle/>
        <a:p>
          <a:pPr rtl="0"/>
          <a:r>
            <a:rPr lang="en-US" dirty="0">
              <a:latin typeface="Tenorite"/>
            </a:rPr>
            <a:t>Prototyping</a:t>
          </a:r>
          <a:endParaRPr lang="en-US" dirty="0"/>
        </a:p>
      </dgm:t>
    </dgm:pt>
    <dgm:pt modelId="{BFD6DFE2-FC71-46D6-A911-947D307A375A}" type="parTrans" cxnId="{C7372CF2-5BAF-4462-B470-14E9918C9FB6}">
      <dgm:prSet/>
      <dgm:spPr/>
      <dgm:t>
        <a:bodyPr/>
        <a:lstStyle/>
        <a:p>
          <a:endParaRPr lang="en-US"/>
        </a:p>
      </dgm:t>
    </dgm:pt>
    <dgm:pt modelId="{2CBFEC8B-9E60-4DFF-A1CF-71DFC06F1DF6}" type="sibTrans" cxnId="{C7372CF2-5BAF-4462-B470-14E9918C9FB6}">
      <dgm:prSet/>
      <dgm:spPr/>
      <dgm:t>
        <a:bodyPr/>
        <a:lstStyle/>
        <a:p>
          <a:endParaRPr lang="en-US"/>
        </a:p>
      </dgm:t>
    </dgm:pt>
    <dgm:pt modelId="{DB97A708-F640-4939-AB9B-3070982B48CE}">
      <dgm:prSet phldrT="[Text]" phldr="0"/>
      <dgm:spPr/>
      <dgm:t>
        <a:bodyPr/>
        <a:lstStyle/>
        <a:p>
          <a:pPr rtl="0"/>
          <a:r>
            <a:rPr lang="en-US" dirty="0">
              <a:latin typeface="Tenorite"/>
            </a:rPr>
            <a:t>Make prototypes of changes, get approved with sponsor</a:t>
          </a:r>
          <a:endParaRPr lang="en-US" dirty="0"/>
        </a:p>
      </dgm:t>
    </dgm:pt>
    <dgm:pt modelId="{D3E02FF1-A612-46A0-8671-919E010282C9}" type="parTrans" cxnId="{2E155F03-D968-4C76-B9B2-25329A7E8CAB}">
      <dgm:prSet/>
      <dgm:spPr/>
      <dgm:t>
        <a:bodyPr/>
        <a:lstStyle/>
        <a:p>
          <a:endParaRPr lang="en-US"/>
        </a:p>
      </dgm:t>
    </dgm:pt>
    <dgm:pt modelId="{EB1D5A26-0D57-4DF6-8EFB-03B7671FA2F2}" type="sibTrans" cxnId="{2E155F03-D968-4C76-B9B2-25329A7E8CAB}">
      <dgm:prSet/>
      <dgm:spPr/>
      <dgm:t>
        <a:bodyPr/>
        <a:lstStyle/>
        <a:p>
          <a:endParaRPr lang="en-US"/>
        </a:p>
      </dgm:t>
    </dgm:pt>
    <dgm:pt modelId="{C8EE7C67-5DB9-43AD-A68F-B3A9716E3563}">
      <dgm:prSet phldr="0"/>
      <dgm:spPr/>
      <dgm:t>
        <a:bodyPr/>
        <a:lstStyle/>
        <a:p>
          <a:pPr rtl="0"/>
          <a:r>
            <a:rPr lang="en-US" dirty="0">
              <a:latin typeface="Tenorite"/>
            </a:rPr>
            <a:t>User Testing Treparation</a:t>
          </a:r>
        </a:p>
      </dgm:t>
    </dgm:pt>
    <dgm:pt modelId="{EA1064E1-53E5-4891-B4B6-2201D0223046}" type="parTrans" cxnId="{429DC290-CB44-4D44-B481-DD0674187D11}">
      <dgm:prSet/>
      <dgm:spPr/>
    </dgm:pt>
    <dgm:pt modelId="{7F61380A-4DC8-48B2-980E-49E8505287A4}" type="sibTrans" cxnId="{429DC290-CB44-4D44-B481-DD0674187D11}">
      <dgm:prSet/>
      <dgm:spPr/>
      <dgm:t>
        <a:bodyPr/>
        <a:lstStyle/>
        <a:p>
          <a:endParaRPr lang="en-US"/>
        </a:p>
      </dgm:t>
    </dgm:pt>
    <dgm:pt modelId="{9C9A6BE3-C082-4D42-8197-B38587CC72A4}">
      <dgm:prSet phldr="0"/>
      <dgm:spPr/>
      <dgm:t>
        <a:bodyPr/>
        <a:lstStyle/>
        <a:p>
          <a:pPr rtl="0"/>
          <a:r>
            <a:rPr lang="en-US" dirty="0">
              <a:latin typeface="Tenorite"/>
            </a:rPr>
            <a:t>Finalize methodology for user testing, make prototypes and materials for testing, contact users</a:t>
          </a:r>
        </a:p>
      </dgm:t>
    </dgm:pt>
    <dgm:pt modelId="{11F95822-6CBD-47AB-A823-94BFB3557ECD}" type="parTrans" cxnId="{B6C16D0A-774D-45D1-8AD1-DADBF7B599F6}">
      <dgm:prSet/>
      <dgm:spPr/>
    </dgm:pt>
    <dgm:pt modelId="{6F9FF64C-FAB8-4A12-A465-DE45CDC6F4AB}" type="sibTrans" cxnId="{B6C16D0A-774D-45D1-8AD1-DADBF7B599F6}">
      <dgm:prSet/>
      <dgm:spPr/>
      <dgm:t>
        <a:bodyPr/>
        <a:lstStyle/>
        <a:p>
          <a:endParaRPr lang="en-US"/>
        </a:p>
      </dgm:t>
    </dgm:pt>
    <dgm:pt modelId="{7375FE26-D546-4936-95AE-534E89E7A872}">
      <dgm:prSet phldr="0"/>
      <dgm:spPr/>
      <dgm:t>
        <a:bodyPr/>
        <a:lstStyle/>
        <a:p>
          <a:pPr rtl="0"/>
          <a:r>
            <a:rPr lang="en-US" dirty="0">
              <a:latin typeface="Tenorite"/>
            </a:rPr>
            <a:t>User Testing</a:t>
          </a:r>
        </a:p>
      </dgm:t>
    </dgm:pt>
    <dgm:pt modelId="{87FBCE11-F9D9-4CC9-B507-02700992E281}" type="parTrans" cxnId="{ADE7DAEA-9F48-4805-B63C-B125AC58F584}">
      <dgm:prSet/>
      <dgm:spPr/>
    </dgm:pt>
    <dgm:pt modelId="{67A0B493-6990-4219-94A4-486CC86B7C67}" type="sibTrans" cxnId="{ADE7DAEA-9F48-4805-B63C-B125AC58F584}">
      <dgm:prSet/>
      <dgm:spPr/>
      <dgm:t>
        <a:bodyPr/>
        <a:lstStyle/>
        <a:p>
          <a:endParaRPr lang="en-US"/>
        </a:p>
      </dgm:t>
    </dgm:pt>
    <dgm:pt modelId="{212050C3-686C-41F8-8555-D2506F83534E}">
      <dgm:prSet phldr="0"/>
      <dgm:spPr/>
      <dgm:t>
        <a:bodyPr/>
        <a:lstStyle/>
        <a:p>
          <a:pPr rtl="0"/>
          <a:r>
            <a:rPr lang="en-US" dirty="0">
              <a:latin typeface="Tenorite"/>
            </a:rPr>
            <a:t>Meet with users for testing, record sessions, conduct survey, begin result analysis</a:t>
          </a:r>
        </a:p>
      </dgm:t>
    </dgm:pt>
    <dgm:pt modelId="{1087B5B3-BB2D-48C6-90C3-254B3CA1A5BC}" type="parTrans" cxnId="{328543E4-80D9-4CE6-B973-B0A0F9D8DB3B}">
      <dgm:prSet/>
      <dgm:spPr/>
    </dgm:pt>
    <dgm:pt modelId="{CD51A20D-1958-4B9F-806B-58F6FDA211E5}" type="sibTrans" cxnId="{328543E4-80D9-4CE6-B973-B0A0F9D8DB3B}">
      <dgm:prSet/>
      <dgm:spPr/>
      <dgm:t>
        <a:bodyPr/>
        <a:lstStyle/>
        <a:p>
          <a:endParaRPr lang="en-US"/>
        </a:p>
      </dgm:t>
    </dgm:pt>
    <dgm:pt modelId="{0CACCBC2-C79E-48E3-A118-86E8348DF78D}">
      <dgm:prSet phldr="0"/>
      <dgm:spPr/>
      <dgm:t>
        <a:bodyPr/>
        <a:lstStyle/>
        <a:p>
          <a:pPr rtl="0"/>
          <a:r>
            <a:rPr lang="en-US" dirty="0">
              <a:latin typeface="Tenorite"/>
            </a:rPr>
            <a:t>Make initial changes simultaneously</a:t>
          </a:r>
        </a:p>
      </dgm:t>
    </dgm:pt>
    <dgm:pt modelId="{43A9A903-F6DB-4CFE-A0DD-1436C7E4F9ED}" type="parTrans" cxnId="{A4D63F89-0781-4103-B67C-BCE1B5DFEFDC}">
      <dgm:prSet/>
      <dgm:spPr/>
    </dgm:pt>
    <dgm:pt modelId="{90995ED2-E795-4604-8E83-36F0496FDECC}" type="sibTrans" cxnId="{A4D63F89-0781-4103-B67C-BCE1B5DFEFDC}">
      <dgm:prSet/>
      <dgm:spPr/>
      <dgm:t>
        <a:bodyPr/>
        <a:lstStyle/>
        <a:p>
          <a:endParaRPr lang="en-US"/>
        </a:p>
      </dgm:t>
    </dgm:pt>
    <dgm:pt modelId="{81781E78-2E1E-114D-A3FF-57003EFFFABF}" type="pres">
      <dgm:prSet presAssocID="{A406DFDA-CEC3-4A50-A782-ABD2467C5C19}" presName="Name0" presStyleCnt="0">
        <dgm:presLayoutVars>
          <dgm:chMax/>
          <dgm:chPref/>
          <dgm:animLvl val="lvl"/>
        </dgm:presLayoutVars>
      </dgm:prSet>
      <dgm:spPr/>
    </dgm:pt>
    <dgm:pt modelId="{64736FEC-DA3F-474A-9999-C79EC7925BFC}" type="pres">
      <dgm:prSet presAssocID="{A01DA541-A35F-4380-91E7-A5586D2EDCBC}" presName="composite" presStyleCnt="0"/>
      <dgm:spPr/>
    </dgm:pt>
    <dgm:pt modelId="{D1776393-8C89-914B-AEA0-D6E90C36911F}" type="pres">
      <dgm:prSet presAssocID="{A01DA541-A35F-4380-91E7-A5586D2EDCBC}" presName="Parent1" presStyleLbl="alignNode1" presStyleIdx="0" presStyleCnt="5">
        <dgm:presLayoutVars>
          <dgm:chMax val="1"/>
          <dgm:chPref val="1"/>
          <dgm:bulletEnabled val="1"/>
        </dgm:presLayoutVars>
      </dgm:prSet>
      <dgm:spPr/>
    </dgm:pt>
    <dgm:pt modelId="{084777E7-AE99-2642-8BC7-62CAEE9AD608}" type="pres">
      <dgm:prSet presAssocID="{A01DA541-A35F-4380-91E7-A5586D2EDCBC}" presName="Childtext1" presStyleLbl="revTx" presStyleIdx="0" presStyleCnt="5">
        <dgm:presLayoutVars>
          <dgm:chMax val="0"/>
          <dgm:chPref val="0"/>
          <dgm:bulletEnabled/>
        </dgm:presLayoutVars>
      </dgm:prSet>
      <dgm:spPr/>
    </dgm:pt>
    <dgm:pt modelId="{0FBEAC87-816A-8249-8452-5F5CA19424CD}" type="pres">
      <dgm:prSet presAssocID="{A01DA541-A35F-4380-91E7-A5586D2EDCBC}" presName="ConnectLine" presStyleLbl="sibTrans1D1" presStyleIdx="0" presStyleCnt="5"/>
      <dgm:spPr>
        <a:noFill/>
        <a:ln w="12700" cap="flat" cmpd="sng" algn="ctr">
          <a:solidFill>
            <a:schemeClr val="accent5">
              <a:hueOff val="0"/>
              <a:satOff val="0"/>
              <a:lumOff val="0"/>
              <a:alphaOff val="0"/>
            </a:schemeClr>
          </a:solidFill>
          <a:prstDash val="dash"/>
          <a:miter lim="800000"/>
        </a:ln>
        <a:effectLst/>
      </dgm:spPr>
    </dgm:pt>
    <dgm:pt modelId="{092A0F25-82DA-0A48-9E06-D3FAA137C363}" type="pres">
      <dgm:prSet presAssocID="{A01DA541-A35F-4380-91E7-A5586D2EDCBC}" presName="ConnectLineEnd" presStyleLbl="node1" presStyleIdx="0" presStyleCnt="5"/>
      <dgm:spPr/>
    </dgm:pt>
    <dgm:pt modelId="{00017B4E-C779-A344-88D3-307F72E85FF3}" type="pres">
      <dgm:prSet presAssocID="{A01DA541-A35F-4380-91E7-A5586D2EDCBC}" presName="EmptyPane" presStyleCnt="0"/>
      <dgm:spPr/>
    </dgm:pt>
    <dgm:pt modelId="{B36CABAB-4092-144A-8064-89E70DCEC17D}" type="pres">
      <dgm:prSet presAssocID="{FB9434ED-A29E-4120-A5BF-DEA231676C08}" presName="spaceBetweenRectangles" presStyleLbl="fgAcc1" presStyleIdx="0" presStyleCnt="4"/>
      <dgm:spPr/>
    </dgm:pt>
    <dgm:pt modelId="{AB3EF6A0-AD8C-214A-A39D-ADBAE73A80B7}" type="pres">
      <dgm:prSet presAssocID="{A97325AD-72AE-42CF-B602-824A2ABC1E13}" presName="composite" presStyleCnt="0"/>
      <dgm:spPr/>
    </dgm:pt>
    <dgm:pt modelId="{1EB60878-68D4-734C-88AA-B756E6AF9D63}" type="pres">
      <dgm:prSet presAssocID="{A97325AD-72AE-42CF-B602-824A2ABC1E13}" presName="Parent1" presStyleLbl="alignNode1" presStyleIdx="1" presStyleCnt="5">
        <dgm:presLayoutVars>
          <dgm:chMax val="1"/>
          <dgm:chPref val="1"/>
          <dgm:bulletEnabled val="1"/>
        </dgm:presLayoutVars>
      </dgm:prSet>
      <dgm:spPr/>
    </dgm:pt>
    <dgm:pt modelId="{615F333E-E1B2-3148-80A7-375CDDDD5748}" type="pres">
      <dgm:prSet presAssocID="{A97325AD-72AE-42CF-B602-824A2ABC1E13}" presName="Childtext1" presStyleLbl="revTx" presStyleIdx="1" presStyleCnt="5">
        <dgm:presLayoutVars>
          <dgm:chMax val="0"/>
          <dgm:chPref val="0"/>
          <dgm:bulletEnabled/>
        </dgm:presLayoutVars>
      </dgm:prSet>
      <dgm:spPr/>
    </dgm:pt>
    <dgm:pt modelId="{C4AB6D81-7F53-704B-83AD-C767D1F369B5}" type="pres">
      <dgm:prSet presAssocID="{A97325AD-72AE-42CF-B602-824A2ABC1E13}" presName="ConnectLine" presStyleLbl="sibTrans1D1" presStyleIdx="1" presStyleCnt="5"/>
      <dgm:spPr>
        <a:noFill/>
        <a:ln w="12700" cap="flat" cmpd="sng" algn="ctr">
          <a:solidFill>
            <a:schemeClr val="accent5">
              <a:hueOff val="-1689636"/>
              <a:satOff val="-4355"/>
              <a:lumOff val="-2941"/>
              <a:alphaOff val="0"/>
            </a:schemeClr>
          </a:solidFill>
          <a:prstDash val="dash"/>
          <a:miter lim="800000"/>
        </a:ln>
        <a:effectLst/>
      </dgm:spPr>
    </dgm:pt>
    <dgm:pt modelId="{591D964E-D208-7244-B335-11348042441F}" type="pres">
      <dgm:prSet presAssocID="{A97325AD-72AE-42CF-B602-824A2ABC1E13}" presName="ConnectLineEnd" presStyleLbl="node1" presStyleIdx="1" presStyleCnt="5"/>
      <dgm:spPr/>
    </dgm:pt>
    <dgm:pt modelId="{2F2A0BF7-C49C-0B41-B69B-93D3ABD809FD}" type="pres">
      <dgm:prSet presAssocID="{A97325AD-72AE-42CF-B602-824A2ABC1E13}" presName="EmptyPane" presStyleCnt="0"/>
      <dgm:spPr/>
    </dgm:pt>
    <dgm:pt modelId="{1C0C3850-7E7C-454B-8E16-879031626308}" type="pres">
      <dgm:prSet presAssocID="{4674E099-715A-4DA5-92F7-BD827C80F0EB}" presName="spaceBetweenRectangles" presStyleLbl="fgAcc1" presStyleIdx="1" presStyleCnt="4"/>
      <dgm:spPr/>
    </dgm:pt>
    <dgm:pt modelId="{4CDDCBB6-F4EB-A145-BD46-A7C89CF56F51}" type="pres">
      <dgm:prSet presAssocID="{5249861A-D349-4CA7-B027-04E010731AA5}" presName="composite" presStyleCnt="0"/>
      <dgm:spPr/>
    </dgm:pt>
    <dgm:pt modelId="{FB846099-98D7-9744-8C9C-A15270DFE300}" type="pres">
      <dgm:prSet presAssocID="{5249861A-D349-4CA7-B027-04E010731AA5}" presName="Parent1" presStyleLbl="alignNode1" presStyleIdx="2" presStyleCnt="5">
        <dgm:presLayoutVars>
          <dgm:chMax val="1"/>
          <dgm:chPref val="1"/>
          <dgm:bulletEnabled val="1"/>
        </dgm:presLayoutVars>
      </dgm:prSet>
      <dgm:spPr/>
    </dgm:pt>
    <dgm:pt modelId="{1D8E3788-C337-1144-97A0-D2A3065CC1ED}" type="pres">
      <dgm:prSet presAssocID="{5249861A-D349-4CA7-B027-04E010731AA5}" presName="Childtext1" presStyleLbl="revTx" presStyleIdx="2" presStyleCnt="5">
        <dgm:presLayoutVars>
          <dgm:chMax val="0"/>
          <dgm:chPref val="0"/>
          <dgm:bulletEnabled/>
        </dgm:presLayoutVars>
      </dgm:prSet>
      <dgm:spPr/>
    </dgm:pt>
    <dgm:pt modelId="{2087F25A-07F7-6447-8352-3610D58D37AA}" type="pres">
      <dgm:prSet presAssocID="{5249861A-D349-4CA7-B027-04E010731AA5}" presName="ConnectLine" presStyleLbl="sibTrans1D1" presStyleIdx="2" presStyleCnt="5"/>
      <dgm:spPr>
        <a:noFill/>
        <a:ln w="12700" cap="flat" cmpd="sng" algn="ctr">
          <a:solidFill>
            <a:schemeClr val="accent5">
              <a:hueOff val="-3379271"/>
              <a:satOff val="-8710"/>
              <a:lumOff val="-5883"/>
              <a:alphaOff val="0"/>
            </a:schemeClr>
          </a:solidFill>
          <a:prstDash val="dash"/>
          <a:miter lim="800000"/>
        </a:ln>
        <a:effectLst/>
      </dgm:spPr>
    </dgm:pt>
    <dgm:pt modelId="{7CBC5C49-4A65-0B4E-BD58-3376C667D264}" type="pres">
      <dgm:prSet presAssocID="{5249861A-D349-4CA7-B027-04E010731AA5}" presName="ConnectLineEnd" presStyleLbl="node1" presStyleIdx="2" presStyleCnt="5"/>
      <dgm:spPr/>
    </dgm:pt>
    <dgm:pt modelId="{8C48D2CA-0D50-E940-B00B-DA6DFF288842}" type="pres">
      <dgm:prSet presAssocID="{5249861A-D349-4CA7-B027-04E010731AA5}" presName="EmptyPane" presStyleCnt="0"/>
      <dgm:spPr/>
    </dgm:pt>
    <dgm:pt modelId="{E800956E-EABD-E545-BBE2-B1DD3851BFDB}" type="pres">
      <dgm:prSet presAssocID="{2CBFEC8B-9E60-4DFF-A1CF-71DFC06F1DF6}" presName="spaceBetweenRectangles" presStyleLbl="fgAcc1" presStyleIdx="2" presStyleCnt="4"/>
      <dgm:spPr/>
    </dgm:pt>
    <dgm:pt modelId="{22B405F7-C803-1D40-B713-BA4B2916E004}" type="pres">
      <dgm:prSet presAssocID="{C8EE7C67-5DB9-43AD-A68F-B3A9716E3563}" presName="composite" presStyleCnt="0"/>
      <dgm:spPr/>
    </dgm:pt>
    <dgm:pt modelId="{37F18274-1084-234A-BD25-AC37D0DC147D}" type="pres">
      <dgm:prSet presAssocID="{C8EE7C67-5DB9-43AD-A68F-B3A9716E3563}" presName="Parent1" presStyleLbl="alignNode1" presStyleIdx="3" presStyleCnt="5">
        <dgm:presLayoutVars>
          <dgm:chMax val="1"/>
          <dgm:chPref val="1"/>
          <dgm:bulletEnabled val="1"/>
        </dgm:presLayoutVars>
      </dgm:prSet>
      <dgm:spPr/>
    </dgm:pt>
    <dgm:pt modelId="{A36CF02B-2308-3545-849C-570E52E6A814}" type="pres">
      <dgm:prSet presAssocID="{C8EE7C67-5DB9-43AD-A68F-B3A9716E3563}" presName="Childtext1" presStyleLbl="revTx" presStyleIdx="3" presStyleCnt="5">
        <dgm:presLayoutVars>
          <dgm:chMax val="0"/>
          <dgm:chPref val="0"/>
          <dgm:bulletEnabled/>
        </dgm:presLayoutVars>
      </dgm:prSet>
      <dgm:spPr/>
    </dgm:pt>
    <dgm:pt modelId="{728C4A8E-47F8-BC4D-BE32-DF0C24029068}" type="pres">
      <dgm:prSet presAssocID="{C8EE7C67-5DB9-43AD-A68F-B3A9716E3563}" presName="ConnectLine" presStyleLbl="sibTrans1D1" presStyleIdx="3" presStyleCnt="5"/>
      <dgm:spPr>
        <a:noFill/>
        <a:ln w="12700" cap="flat" cmpd="sng" algn="ctr">
          <a:solidFill>
            <a:schemeClr val="accent5">
              <a:hueOff val="-5068907"/>
              <a:satOff val="-13064"/>
              <a:lumOff val="-8824"/>
              <a:alphaOff val="0"/>
            </a:schemeClr>
          </a:solidFill>
          <a:prstDash val="dash"/>
          <a:miter lim="800000"/>
        </a:ln>
        <a:effectLst/>
      </dgm:spPr>
    </dgm:pt>
    <dgm:pt modelId="{88835424-8BB3-CB4F-AE67-91C286488C0F}" type="pres">
      <dgm:prSet presAssocID="{C8EE7C67-5DB9-43AD-A68F-B3A9716E3563}" presName="ConnectLineEnd" presStyleLbl="node1" presStyleIdx="3" presStyleCnt="5"/>
      <dgm:spPr/>
    </dgm:pt>
    <dgm:pt modelId="{3B2D10A9-8042-8B49-9288-FD6651FD54B0}" type="pres">
      <dgm:prSet presAssocID="{C8EE7C67-5DB9-43AD-A68F-B3A9716E3563}" presName="EmptyPane" presStyleCnt="0"/>
      <dgm:spPr/>
    </dgm:pt>
    <dgm:pt modelId="{C3040C4A-A4C0-F441-86C2-C7F5B2A8A8BD}" type="pres">
      <dgm:prSet presAssocID="{7F61380A-4DC8-48B2-980E-49E8505287A4}" presName="spaceBetweenRectangles" presStyleLbl="fgAcc1" presStyleIdx="3" presStyleCnt="4"/>
      <dgm:spPr/>
    </dgm:pt>
    <dgm:pt modelId="{CA2928BB-B134-5E48-9797-1512BAAA9CD3}" type="pres">
      <dgm:prSet presAssocID="{7375FE26-D546-4936-95AE-534E89E7A872}" presName="composite" presStyleCnt="0"/>
      <dgm:spPr/>
    </dgm:pt>
    <dgm:pt modelId="{756BB87D-E93F-AD47-B278-C4D111032743}" type="pres">
      <dgm:prSet presAssocID="{7375FE26-D546-4936-95AE-534E89E7A872}" presName="Parent1" presStyleLbl="alignNode1" presStyleIdx="4" presStyleCnt="5">
        <dgm:presLayoutVars>
          <dgm:chMax val="1"/>
          <dgm:chPref val="1"/>
          <dgm:bulletEnabled val="1"/>
        </dgm:presLayoutVars>
      </dgm:prSet>
      <dgm:spPr/>
    </dgm:pt>
    <dgm:pt modelId="{05236BDA-9E87-B049-AFA1-5CCFFAF1E810}" type="pres">
      <dgm:prSet presAssocID="{7375FE26-D546-4936-95AE-534E89E7A872}" presName="Childtext1" presStyleLbl="revTx" presStyleIdx="4" presStyleCnt="5">
        <dgm:presLayoutVars>
          <dgm:chMax val="0"/>
          <dgm:chPref val="0"/>
          <dgm:bulletEnabled/>
        </dgm:presLayoutVars>
      </dgm:prSet>
      <dgm:spPr/>
    </dgm:pt>
    <dgm:pt modelId="{9414ED26-E683-8446-B7AB-F2BFBF0FA005}" type="pres">
      <dgm:prSet presAssocID="{7375FE26-D546-4936-95AE-534E89E7A872}" presName="ConnectLine" presStyleLbl="sibTrans1D1" presStyleIdx="4" presStyleCnt="5"/>
      <dgm:spPr>
        <a:noFill/>
        <a:ln w="12700" cap="flat" cmpd="sng" algn="ctr">
          <a:solidFill>
            <a:schemeClr val="accent5">
              <a:hueOff val="-6758543"/>
              <a:satOff val="-17419"/>
              <a:lumOff val="-11765"/>
              <a:alphaOff val="0"/>
            </a:schemeClr>
          </a:solidFill>
          <a:prstDash val="dash"/>
          <a:miter lim="800000"/>
        </a:ln>
        <a:effectLst/>
      </dgm:spPr>
    </dgm:pt>
    <dgm:pt modelId="{D741E384-CA32-4749-AE00-304C119C574D}" type="pres">
      <dgm:prSet presAssocID="{7375FE26-D546-4936-95AE-534E89E7A872}" presName="ConnectLineEnd" presStyleLbl="node1" presStyleIdx="4" presStyleCnt="5"/>
      <dgm:spPr/>
    </dgm:pt>
    <dgm:pt modelId="{5161E518-FC13-A640-98EE-B524A4DC5DBA}" type="pres">
      <dgm:prSet presAssocID="{7375FE26-D546-4936-95AE-534E89E7A872}" presName="EmptyPane" presStyleCnt="0"/>
      <dgm:spPr/>
    </dgm:pt>
  </dgm:ptLst>
  <dgm:cxnLst>
    <dgm:cxn modelId="{2E155F03-D968-4C76-B9B2-25329A7E8CAB}" srcId="{5249861A-D349-4CA7-B027-04E010731AA5}" destId="{DB97A708-F640-4939-AB9B-3070982B48CE}" srcOrd="0" destOrd="0" parTransId="{D3E02FF1-A612-46A0-8671-919E010282C9}" sibTransId="{EB1D5A26-0D57-4DF6-8EFB-03B7671FA2F2}"/>
    <dgm:cxn modelId="{B6C16D0A-774D-45D1-8AD1-DADBF7B599F6}" srcId="{C8EE7C67-5DB9-43AD-A68F-B3A9716E3563}" destId="{9C9A6BE3-C082-4D42-8197-B38587CC72A4}" srcOrd="0" destOrd="0" parTransId="{11F95822-6CBD-47AB-A823-94BFB3557ECD}" sibTransId="{6F9FF64C-FAB8-4A12-A465-DE45CDC6F4AB}"/>
    <dgm:cxn modelId="{9DF52C0D-69B9-344C-BF24-D649C939F27B}" type="presOf" srcId="{62F8E246-A530-496F-BE15-2ED27D762C20}" destId="{615F333E-E1B2-3148-80A7-375CDDDD5748}" srcOrd="0" destOrd="0" presId="urn:microsoft.com/office/officeart/2016/7/layout/HexagonTimeline"/>
    <dgm:cxn modelId="{87AE3331-4647-8840-B729-3DC374601FA4}" type="presOf" srcId="{DB97A708-F640-4939-AB9B-3070982B48CE}" destId="{1D8E3788-C337-1144-97A0-D2A3065CC1ED}" srcOrd="0" destOrd="0" presId="urn:microsoft.com/office/officeart/2016/7/layout/HexagonTimeline"/>
    <dgm:cxn modelId="{F7D27334-01F8-064D-AD68-DA9A55C59E06}" type="presOf" srcId="{A406DFDA-CEC3-4A50-A782-ABD2467C5C19}" destId="{81781E78-2E1E-114D-A3FF-57003EFFFABF}" srcOrd="0" destOrd="0" presId="urn:microsoft.com/office/officeart/2016/7/layout/HexagonTimeline"/>
    <dgm:cxn modelId="{C3298936-FEC0-4E46-9D9E-41841111FEE1}" type="presOf" srcId="{0CACCBC2-C79E-48E3-A118-86E8348DF78D}" destId="{05236BDA-9E87-B049-AFA1-5CCFFAF1E810}" srcOrd="0" destOrd="1" presId="urn:microsoft.com/office/officeart/2016/7/layout/HexagonTimeline"/>
    <dgm:cxn modelId="{9F72333A-A0D3-B045-A463-3A1B2640C611}" type="presOf" srcId="{7EA82F26-C0E3-405C-A174-BC677FC603FD}" destId="{084777E7-AE99-2642-8BC7-62CAEE9AD608}" srcOrd="0" destOrd="0" presId="urn:microsoft.com/office/officeart/2016/7/layout/HexagonTimeline"/>
    <dgm:cxn modelId="{8EA45D3A-4F5D-4A91-89B8-79C25DDFB393}" srcId="{A406DFDA-CEC3-4A50-A782-ABD2467C5C19}" destId="{A01DA541-A35F-4380-91E7-A5586D2EDCBC}" srcOrd="0" destOrd="0" parTransId="{EBEEC6CD-3F69-4078-86A9-8270066CFA97}" sibTransId="{FB9434ED-A29E-4120-A5BF-DEA231676C08}"/>
    <dgm:cxn modelId="{0F5AF14A-6393-44DA-A3C1-9A3D392FC80B}" srcId="{A01DA541-A35F-4380-91E7-A5586D2EDCBC}" destId="{7EA82F26-C0E3-405C-A174-BC677FC603FD}" srcOrd="0" destOrd="0" parTransId="{F12A678F-CECA-42FC-9E2E-04A43D1EEDE0}" sibTransId="{6392F6AA-A1B8-423F-8770-2F4AFB206556}"/>
    <dgm:cxn modelId="{A4D63F89-0781-4103-B67C-BCE1B5DFEFDC}" srcId="{7375FE26-D546-4936-95AE-534E89E7A872}" destId="{0CACCBC2-C79E-48E3-A118-86E8348DF78D}" srcOrd="1" destOrd="0" parTransId="{43A9A903-F6DB-4CFE-A0DD-1436C7E4F9ED}" sibTransId="{90995ED2-E795-4604-8E83-36F0496FDECC}"/>
    <dgm:cxn modelId="{429DC290-CB44-4D44-B481-DD0674187D11}" srcId="{A406DFDA-CEC3-4A50-A782-ABD2467C5C19}" destId="{C8EE7C67-5DB9-43AD-A68F-B3A9716E3563}" srcOrd="3" destOrd="0" parTransId="{EA1064E1-53E5-4891-B4B6-2201D0223046}" sibTransId="{7F61380A-4DC8-48B2-980E-49E8505287A4}"/>
    <dgm:cxn modelId="{264D5794-8C18-49C0-A4F8-009E31AD3707}" srcId="{A97325AD-72AE-42CF-B602-824A2ABC1E13}" destId="{62F8E246-A530-496F-BE15-2ED27D762C20}" srcOrd="0" destOrd="0" parTransId="{49FB2418-0858-4321-878A-51DC9D7645D0}" sibTransId="{F9CA3670-9C3F-4EE9-9E71-30EFCE667A95}"/>
    <dgm:cxn modelId="{3E7FA097-17BF-B445-AB54-1171C7CE04D4}" type="presOf" srcId="{A97325AD-72AE-42CF-B602-824A2ABC1E13}" destId="{1EB60878-68D4-734C-88AA-B756E6AF9D63}" srcOrd="0" destOrd="0" presId="urn:microsoft.com/office/officeart/2016/7/layout/HexagonTimeline"/>
    <dgm:cxn modelId="{C3D4BAB5-1C13-2A41-983F-A27545B84285}" type="presOf" srcId="{7375FE26-D546-4936-95AE-534E89E7A872}" destId="{756BB87D-E93F-AD47-B278-C4D111032743}" srcOrd="0" destOrd="0" presId="urn:microsoft.com/office/officeart/2016/7/layout/HexagonTimeline"/>
    <dgm:cxn modelId="{5A9F5FB8-DB80-C740-A4E3-F35FEEFDC844}" type="presOf" srcId="{C8EE7C67-5DB9-43AD-A68F-B3A9716E3563}" destId="{37F18274-1084-234A-BD25-AC37D0DC147D}" srcOrd="0" destOrd="0" presId="urn:microsoft.com/office/officeart/2016/7/layout/HexagonTimeline"/>
    <dgm:cxn modelId="{8F22ECC4-FA44-E64F-8CD8-AA348E3035FA}" type="presOf" srcId="{212050C3-686C-41F8-8555-D2506F83534E}" destId="{05236BDA-9E87-B049-AFA1-5CCFFAF1E810}" srcOrd="0" destOrd="0" presId="urn:microsoft.com/office/officeart/2016/7/layout/HexagonTimeline"/>
    <dgm:cxn modelId="{21C649C8-A1EE-EA4F-935A-1C709E898F1B}" type="presOf" srcId="{9C9A6BE3-C082-4D42-8197-B38587CC72A4}" destId="{A36CF02B-2308-3545-849C-570E52E6A814}" srcOrd="0" destOrd="0" presId="urn:microsoft.com/office/officeart/2016/7/layout/HexagonTimeline"/>
    <dgm:cxn modelId="{2C5660E0-A042-BA46-B399-8586608916EB}" type="presOf" srcId="{5249861A-D349-4CA7-B027-04E010731AA5}" destId="{FB846099-98D7-9744-8C9C-A15270DFE300}" srcOrd="0" destOrd="0" presId="urn:microsoft.com/office/officeart/2016/7/layout/HexagonTimeline"/>
    <dgm:cxn modelId="{328543E4-80D9-4CE6-B973-B0A0F9D8DB3B}" srcId="{7375FE26-D546-4936-95AE-534E89E7A872}" destId="{212050C3-686C-41F8-8555-D2506F83534E}" srcOrd="0" destOrd="0" parTransId="{1087B5B3-BB2D-48C6-90C3-254B3CA1A5BC}" sibTransId="{CD51A20D-1958-4B9F-806B-58F6FDA211E5}"/>
    <dgm:cxn modelId="{ADE7DAEA-9F48-4805-B63C-B125AC58F584}" srcId="{A406DFDA-CEC3-4A50-A782-ABD2467C5C19}" destId="{7375FE26-D546-4936-95AE-534E89E7A872}" srcOrd="4" destOrd="0" parTransId="{87FBCE11-F9D9-4CC9-B507-02700992E281}" sibTransId="{67A0B493-6990-4219-94A4-486CC86B7C67}"/>
    <dgm:cxn modelId="{477C39EE-19B5-744C-81F4-A688D9E1EE0C}" type="presOf" srcId="{A01DA541-A35F-4380-91E7-A5586D2EDCBC}" destId="{D1776393-8C89-914B-AEA0-D6E90C36911F}" srcOrd="0" destOrd="0" presId="urn:microsoft.com/office/officeart/2016/7/layout/HexagonTimeline"/>
    <dgm:cxn modelId="{C7372CF2-5BAF-4462-B470-14E9918C9FB6}" srcId="{A406DFDA-CEC3-4A50-A782-ABD2467C5C19}" destId="{5249861A-D349-4CA7-B027-04E010731AA5}" srcOrd="2" destOrd="0" parTransId="{BFD6DFE2-FC71-46D6-A911-947D307A375A}" sibTransId="{2CBFEC8B-9E60-4DFF-A1CF-71DFC06F1DF6}"/>
    <dgm:cxn modelId="{BBC165FD-13B8-4F86-8BB6-1F61DE321835}" srcId="{A406DFDA-CEC3-4A50-A782-ABD2467C5C19}" destId="{A97325AD-72AE-42CF-B602-824A2ABC1E13}" srcOrd="1" destOrd="0" parTransId="{E7D17B91-7D9D-4EF0-A6D7-E75E6258F26B}" sibTransId="{4674E099-715A-4DA5-92F7-BD827C80F0EB}"/>
    <dgm:cxn modelId="{91024661-5615-C146-AC00-3C8B36491574}" type="presParOf" srcId="{81781E78-2E1E-114D-A3FF-57003EFFFABF}" destId="{64736FEC-DA3F-474A-9999-C79EC7925BFC}" srcOrd="0" destOrd="0" presId="urn:microsoft.com/office/officeart/2016/7/layout/HexagonTimeline"/>
    <dgm:cxn modelId="{BBF59053-D9D2-B14E-8750-D3FAEF9A5FF4}" type="presParOf" srcId="{64736FEC-DA3F-474A-9999-C79EC7925BFC}" destId="{D1776393-8C89-914B-AEA0-D6E90C36911F}" srcOrd="0" destOrd="0" presId="urn:microsoft.com/office/officeart/2016/7/layout/HexagonTimeline"/>
    <dgm:cxn modelId="{154697FE-2866-7D4F-B19D-A43070D4A9E6}" type="presParOf" srcId="{64736FEC-DA3F-474A-9999-C79EC7925BFC}" destId="{084777E7-AE99-2642-8BC7-62CAEE9AD608}" srcOrd="1" destOrd="0" presId="urn:microsoft.com/office/officeart/2016/7/layout/HexagonTimeline"/>
    <dgm:cxn modelId="{99E14918-8315-FB48-BF20-F2476C4ABC6B}" type="presParOf" srcId="{64736FEC-DA3F-474A-9999-C79EC7925BFC}" destId="{0FBEAC87-816A-8249-8452-5F5CA19424CD}" srcOrd="2" destOrd="0" presId="urn:microsoft.com/office/officeart/2016/7/layout/HexagonTimeline"/>
    <dgm:cxn modelId="{52D845DD-F36A-FA40-84EF-15E48E7C3A59}" type="presParOf" srcId="{64736FEC-DA3F-474A-9999-C79EC7925BFC}" destId="{092A0F25-82DA-0A48-9E06-D3FAA137C363}" srcOrd="3" destOrd="0" presId="urn:microsoft.com/office/officeart/2016/7/layout/HexagonTimeline"/>
    <dgm:cxn modelId="{0AD13AE8-515B-8E45-8EB4-966F3EB92268}" type="presParOf" srcId="{64736FEC-DA3F-474A-9999-C79EC7925BFC}" destId="{00017B4E-C779-A344-88D3-307F72E85FF3}" srcOrd="4" destOrd="0" presId="urn:microsoft.com/office/officeart/2016/7/layout/HexagonTimeline"/>
    <dgm:cxn modelId="{99A5B361-B72A-5E40-BBD1-91DA1F5F8D42}" type="presParOf" srcId="{81781E78-2E1E-114D-A3FF-57003EFFFABF}" destId="{B36CABAB-4092-144A-8064-89E70DCEC17D}" srcOrd="1" destOrd="0" presId="urn:microsoft.com/office/officeart/2016/7/layout/HexagonTimeline"/>
    <dgm:cxn modelId="{2EC38090-9D3E-5348-A964-B09EBF72B886}" type="presParOf" srcId="{81781E78-2E1E-114D-A3FF-57003EFFFABF}" destId="{AB3EF6A0-AD8C-214A-A39D-ADBAE73A80B7}" srcOrd="2" destOrd="0" presId="urn:microsoft.com/office/officeart/2016/7/layout/HexagonTimeline"/>
    <dgm:cxn modelId="{83AFCAE8-24D3-9343-B196-5506672557EE}" type="presParOf" srcId="{AB3EF6A0-AD8C-214A-A39D-ADBAE73A80B7}" destId="{1EB60878-68D4-734C-88AA-B756E6AF9D63}" srcOrd="0" destOrd="0" presId="urn:microsoft.com/office/officeart/2016/7/layout/HexagonTimeline"/>
    <dgm:cxn modelId="{0F55866F-060C-C64C-A44C-83294871C4A3}" type="presParOf" srcId="{AB3EF6A0-AD8C-214A-A39D-ADBAE73A80B7}" destId="{615F333E-E1B2-3148-80A7-375CDDDD5748}" srcOrd="1" destOrd="0" presId="urn:microsoft.com/office/officeart/2016/7/layout/HexagonTimeline"/>
    <dgm:cxn modelId="{218C777D-DB24-EF41-AFE1-2FA88E0E33DB}" type="presParOf" srcId="{AB3EF6A0-AD8C-214A-A39D-ADBAE73A80B7}" destId="{C4AB6D81-7F53-704B-83AD-C767D1F369B5}" srcOrd="2" destOrd="0" presId="urn:microsoft.com/office/officeart/2016/7/layout/HexagonTimeline"/>
    <dgm:cxn modelId="{FD4C3756-23B4-A440-86F4-5ACE5456B6DF}" type="presParOf" srcId="{AB3EF6A0-AD8C-214A-A39D-ADBAE73A80B7}" destId="{591D964E-D208-7244-B335-11348042441F}" srcOrd="3" destOrd="0" presId="urn:microsoft.com/office/officeart/2016/7/layout/HexagonTimeline"/>
    <dgm:cxn modelId="{33C1BA62-16D9-4446-8CB6-83E8B6AD64CE}" type="presParOf" srcId="{AB3EF6A0-AD8C-214A-A39D-ADBAE73A80B7}" destId="{2F2A0BF7-C49C-0B41-B69B-93D3ABD809FD}" srcOrd="4" destOrd="0" presId="urn:microsoft.com/office/officeart/2016/7/layout/HexagonTimeline"/>
    <dgm:cxn modelId="{9838A20A-EBCD-EB4B-B800-07246CC4BB83}" type="presParOf" srcId="{81781E78-2E1E-114D-A3FF-57003EFFFABF}" destId="{1C0C3850-7E7C-454B-8E16-879031626308}" srcOrd="3" destOrd="0" presId="urn:microsoft.com/office/officeart/2016/7/layout/HexagonTimeline"/>
    <dgm:cxn modelId="{B46B0F03-7DB3-EC4A-82D9-0840EA3BC315}" type="presParOf" srcId="{81781E78-2E1E-114D-A3FF-57003EFFFABF}" destId="{4CDDCBB6-F4EB-A145-BD46-A7C89CF56F51}" srcOrd="4" destOrd="0" presId="urn:microsoft.com/office/officeart/2016/7/layout/HexagonTimeline"/>
    <dgm:cxn modelId="{936C41FB-7ACB-7D48-972C-199F500EFE50}" type="presParOf" srcId="{4CDDCBB6-F4EB-A145-BD46-A7C89CF56F51}" destId="{FB846099-98D7-9744-8C9C-A15270DFE300}" srcOrd="0" destOrd="0" presId="urn:microsoft.com/office/officeart/2016/7/layout/HexagonTimeline"/>
    <dgm:cxn modelId="{95B51F54-0B0C-CD4E-8C75-044B4BE2BEF4}" type="presParOf" srcId="{4CDDCBB6-F4EB-A145-BD46-A7C89CF56F51}" destId="{1D8E3788-C337-1144-97A0-D2A3065CC1ED}" srcOrd="1" destOrd="0" presId="urn:microsoft.com/office/officeart/2016/7/layout/HexagonTimeline"/>
    <dgm:cxn modelId="{94A5D377-0FF3-884A-9238-CEAA9BC6AC5B}" type="presParOf" srcId="{4CDDCBB6-F4EB-A145-BD46-A7C89CF56F51}" destId="{2087F25A-07F7-6447-8352-3610D58D37AA}" srcOrd="2" destOrd="0" presId="urn:microsoft.com/office/officeart/2016/7/layout/HexagonTimeline"/>
    <dgm:cxn modelId="{CA3DC9AC-7B5C-8D49-82D9-B161C41B8706}" type="presParOf" srcId="{4CDDCBB6-F4EB-A145-BD46-A7C89CF56F51}" destId="{7CBC5C49-4A65-0B4E-BD58-3376C667D264}" srcOrd="3" destOrd="0" presId="urn:microsoft.com/office/officeart/2016/7/layout/HexagonTimeline"/>
    <dgm:cxn modelId="{8A7437D7-E073-654E-B8B5-FD3F026DFE08}" type="presParOf" srcId="{4CDDCBB6-F4EB-A145-BD46-A7C89CF56F51}" destId="{8C48D2CA-0D50-E940-B00B-DA6DFF288842}" srcOrd="4" destOrd="0" presId="urn:microsoft.com/office/officeart/2016/7/layout/HexagonTimeline"/>
    <dgm:cxn modelId="{F3B9F35C-3C7B-8A4B-AB2C-E325AA4F6160}" type="presParOf" srcId="{81781E78-2E1E-114D-A3FF-57003EFFFABF}" destId="{E800956E-EABD-E545-BBE2-B1DD3851BFDB}" srcOrd="5" destOrd="0" presId="urn:microsoft.com/office/officeart/2016/7/layout/HexagonTimeline"/>
    <dgm:cxn modelId="{C569DF3A-6F5F-DF4E-9DDA-8B768AEF316C}" type="presParOf" srcId="{81781E78-2E1E-114D-A3FF-57003EFFFABF}" destId="{22B405F7-C803-1D40-B713-BA4B2916E004}" srcOrd="6" destOrd="0" presId="urn:microsoft.com/office/officeart/2016/7/layout/HexagonTimeline"/>
    <dgm:cxn modelId="{973FA9EE-9B42-284A-B0D9-E24835A48B50}" type="presParOf" srcId="{22B405F7-C803-1D40-B713-BA4B2916E004}" destId="{37F18274-1084-234A-BD25-AC37D0DC147D}" srcOrd="0" destOrd="0" presId="urn:microsoft.com/office/officeart/2016/7/layout/HexagonTimeline"/>
    <dgm:cxn modelId="{BEDBEFB2-6295-BB43-BECB-BF4137826118}" type="presParOf" srcId="{22B405F7-C803-1D40-B713-BA4B2916E004}" destId="{A36CF02B-2308-3545-849C-570E52E6A814}" srcOrd="1" destOrd="0" presId="urn:microsoft.com/office/officeart/2016/7/layout/HexagonTimeline"/>
    <dgm:cxn modelId="{2517A0B5-94B5-D840-BDDC-6C45F5AFDB33}" type="presParOf" srcId="{22B405F7-C803-1D40-B713-BA4B2916E004}" destId="{728C4A8E-47F8-BC4D-BE32-DF0C24029068}" srcOrd="2" destOrd="0" presId="urn:microsoft.com/office/officeart/2016/7/layout/HexagonTimeline"/>
    <dgm:cxn modelId="{F9F3F6ED-5757-544D-880C-A34BF2C22649}" type="presParOf" srcId="{22B405F7-C803-1D40-B713-BA4B2916E004}" destId="{88835424-8BB3-CB4F-AE67-91C286488C0F}" srcOrd="3" destOrd="0" presId="urn:microsoft.com/office/officeart/2016/7/layout/HexagonTimeline"/>
    <dgm:cxn modelId="{A4012302-4A8F-9F4A-BB7B-5FA514CADD13}" type="presParOf" srcId="{22B405F7-C803-1D40-B713-BA4B2916E004}" destId="{3B2D10A9-8042-8B49-9288-FD6651FD54B0}" srcOrd="4" destOrd="0" presId="urn:microsoft.com/office/officeart/2016/7/layout/HexagonTimeline"/>
    <dgm:cxn modelId="{DC874E46-6D7C-9445-B5B5-EC2ACB0EEDA9}" type="presParOf" srcId="{81781E78-2E1E-114D-A3FF-57003EFFFABF}" destId="{C3040C4A-A4C0-F441-86C2-C7F5B2A8A8BD}" srcOrd="7" destOrd="0" presId="urn:microsoft.com/office/officeart/2016/7/layout/HexagonTimeline"/>
    <dgm:cxn modelId="{B81A643B-3A81-CA4D-A202-E1ED033D9F4B}" type="presParOf" srcId="{81781E78-2E1E-114D-A3FF-57003EFFFABF}" destId="{CA2928BB-B134-5E48-9797-1512BAAA9CD3}" srcOrd="8" destOrd="0" presId="urn:microsoft.com/office/officeart/2016/7/layout/HexagonTimeline"/>
    <dgm:cxn modelId="{31B69FA4-D960-9849-B70C-7120B00B867A}" type="presParOf" srcId="{CA2928BB-B134-5E48-9797-1512BAAA9CD3}" destId="{756BB87D-E93F-AD47-B278-C4D111032743}" srcOrd="0" destOrd="0" presId="urn:microsoft.com/office/officeart/2016/7/layout/HexagonTimeline"/>
    <dgm:cxn modelId="{9DEC85CA-CEC6-FF47-9571-10B82A88753F}" type="presParOf" srcId="{CA2928BB-B134-5E48-9797-1512BAAA9CD3}" destId="{05236BDA-9E87-B049-AFA1-5CCFFAF1E810}" srcOrd="1" destOrd="0" presId="urn:microsoft.com/office/officeart/2016/7/layout/HexagonTimeline"/>
    <dgm:cxn modelId="{2349BD4F-1655-304F-91CC-1C925ECE8A7B}" type="presParOf" srcId="{CA2928BB-B134-5E48-9797-1512BAAA9CD3}" destId="{9414ED26-E683-8446-B7AB-F2BFBF0FA005}" srcOrd="2" destOrd="0" presId="urn:microsoft.com/office/officeart/2016/7/layout/HexagonTimeline"/>
    <dgm:cxn modelId="{4AE99709-603E-594E-9879-42F95624E65F}" type="presParOf" srcId="{CA2928BB-B134-5E48-9797-1512BAAA9CD3}" destId="{D741E384-CA32-4749-AE00-304C119C574D}" srcOrd="3" destOrd="0" presId="urn:microsoft.com/office/officeart/2016/7/layout/HexagonTimeline"/>
    <dgm:cxn modelId="{FB6E90F1-EFB6-FD47-933A-2230A5DF7BB6}" type="presParOf" srcId="{CA2928BB-B134-5E48-9797-1512BAAA9CD3}" destId="{5161E518-FC13-A640-98EE-B524A4DC5DBA}"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4FF21-4EF6-7D49-9C1A-FCE81373FCC0}">
      <dsp:nvSpPr>
        <dsp:cNvPr id="0" name=""/>
        <dsp:cNvSpPr/>
      </dsp:nvSpPr>
      <dsp:spPr>
        <a:xfrm>
          <a:off x="12500" y="45654"/>
          <a:ext cx="2747894" cy="824368"/>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7" tIns="101787" rIns="101787" bIns="101787" numCol="1" spcCol="1270" anchor="ctr" anchorCtr="0">
          <a:noAutofit/>
        </a:bodyPr>
        <a:lstStyle/>
        <a:p>
          <a:pPr marL="0" lvl="0" indent="0" algn="ctr" defTabSz="1244600">
            <a:lnSpc>
              <a:spcPct val="90000"/>
            </a:lnSpc>
            <a:spcBef>
              <a:spcPct val="0"/>
            </a:spcBef>
            <a:spcAft>
              <a:spcPct val="35000"/>
            </a:spcAft>
            <a:buNone/>
            <a:defRPr b="1"/>
          </a:pPr>
          <a:r>
            <a:rPr lang="en-US" sz="2800" kern="1200">
              <a:latin typeface="Tenorite"/>
            </a:rPr>
            <a:t>Purpose</a:t>
          </a:r>
        </a:p>
      </dsp:txBody>
      <dsp:txXfrm>
        <a:off x="259810" y="45654"/>
        <a:ext cx="2253274" cy="824368"/>
      </dsp:txXfrm>
    </dsp:sp>
    <dsp:sp modelId="{E978B808-47BB-5147-978F-CC91E072CF1E}">
      <dsp:nvSpPr>
        <dsp:cNvPr id="0" name=""/>
        <dsp:cNvSpPr/>
      </dsp:nvSpPr>
      <dsp:spPr>
        <a:xfrm>
          <a:off x="12500" y="870022"/>
          <a:ext cx="2500583" cy="310951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602" tIns="197602" rIns="197602" bIns="395203" numCol="1" spcCol="1270" anchor="t" anchorCtr="0">
          <a:noAutofit/>
        </a:bodyPr>
        <a:lstStyle/>
        <a:p>
          <a:pPr marL="0" lvl="0" indent="0" algn="l" defTabSz="889000">
            <a:lnSpc>
              <a:spcPct val="90000"/>
            </a:lnSpc>
            <a:spcBef>
              <a:spcPct val="0"/>
            </a:spcBef>
            <a:spcAft>
              <a:spcPct val="35000"/>
            </a:spcAft>
            <a:buNone/>
          </a:pPr>
          <a:r>
            <a:rPr lang="en-US" sz="2000" kern="1200">
              <a:latin typeface="Tenorite"/>
            </a:rPr>
            <a:t>Website for Equity and Inclusion in teaching has issues</a:t>
          </a:r>
        </a:p>
      </dsp:txBody>
      <dsp:txXfrm>
        <a:off x="12500" y="870022"/>
        <a:ext cx="2500583" cy="3109518"/>
      </dsp:txXfrm>
    </dsp:sp>
    <dsp:sp modelId="{855F88F6-8549-1E41-98A3-0018FC498EFB}">
      <dsp:nvSpPr>
        <dsp:cNvPr id="0" name=""/>
        <dsp:cNvSpPr/>
      </dsp:nvSpPr>
      <dsp:spPr>
        <a:xfrm>
          <a:off x="2706178" y="45654"/>
          <a:ext cx="2747894" cy="824368"/>
        </a:xfrm>
        <a:prstGeom prst="chevron">
          <a:avLst>
            <a:gd name="adj" fmla="val 30000"/>
          </a:avLst>
        </a:prstGeom>
        <a:solidFill>
          <a:schemeClr val="accent2">
            <a:hueOff val="103615"/>
            <a:satOff val="-8570"/>
            <a:lumOff val="-14837"/>
            <a:alphaOff val="0"/>
          </a:schemeClr>
        </a:solidFill>
        <a:ln w="12700" cap="flat" cmpd="sng" algn="ctr">
          <a:solidFill>
            <a:schemeClr val="accent2">
              <a:hueOff val="103615"/>
              <a:satOff val="-8570"/>
              <a:lumOff val="-148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7" tIns="101787" rIns="101787" bIns="101787" numCol="1" spcCol="1270" anchor="ctr" anchorCtr="0">
          <a:noAutofit/>
        </a:bodyPr>
        <a:lstStyle/>
        <a:p>
          <a:pPr marL="0" lvl="0" indent="0" algn="ctr" defTabSz="1244600">
            <a:lnSpc>
              <a:spcPct val="90000"/>
            </a:lnSpc>
            <a:spcBef>
              <a:spcPct val="0"/>
            </a:spcBef>
            <a:spcAft>
              <a:spcPct val="35000"/>
            </a:spcAft>
            <a:buNone/>
            <a:defRPr b="1"/>
          </a:pPr>
          <a:r>
            <a:rPr lang="en-US" sz="2800" kern="1200">
              <a:latin typeface="Tenorite"/>
            </a:rPr>
            <a:t>Key</a:t>
          </a:r>
          <a:r>
            <a:rPr lang="en-US" sz="2800" kern="1200"/>
            <a:t> </a:t>
          </a:r>
          <a:r>
            <a:rPr lang="en-US" sz="2800" kern="1200">
              <a:latin typeface="Tenorite"/>
            </a:rPr>
            <a:t>tasks</a:t>
          </a:r>
        </a:p>
      </dsp:txBody>
      <dsp:txXfrm>
        <a:off x="2953488" y="45654"/>
        <a:ext cx="2253274" cy="824368"/>
      </dsp:txXfrm>
    </dsp:sp>
    <dsp:sp modelId="{B579F7C9-7665-1845-AF86-2BED843B8EE5}">
      <dsp:nvSpPr>
        <dsp:cNvPr id="0" name=""/>
        <dsp:cNvSpPr/>
      </dsp:nvSpPr>
      <dsp:spPr>
        <a:xfrm>
          <a:off x="2706178" y="870022"/>
          <a:ext cx="2500583" cy="3109518"/>
        </a:xfrm>
        <a:prstGeom prst="rect">
          <a:avLst/>
        </a:prstGeom>
        <a:solidFill>
          <a:schemeClr val="accent2">
            <a:tint val="40000"/>
            <a:alpha val="90000"/>
            <a:hueOff val="137867"/>
            <a:satOff val="-10352"/>
            <a:lumOff val="-4085"/>
            <a:alphaOff val="0"/>
          </a:schemeClr>
        </a:solidFill>
        <a:ln w="12700" cap="flat" cmpd="sng" algn="ctr">
          <a:solidFill>
            <a:schemeClr val="accent2">
              <a:tint val="40000"/>
              <a:alpha val="90000"/>
              <a:hueOff val="137867"/>
              <a:satOff val="-10352"/>
              <a:lumOff val="-40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602" tIns="197602" rIns="197602" bIns="395203" numCol="1" spcCol="1270" anchor="t" anchorCtr="0">
          <a:noAutofit/>
        </a:bodyPr>
        <a:lstStyle/>
        <a:p>
          <a:pPr marL="0" lvl="0" indent="0" algn="l" defTabSz="889000" rtl="0">
            <a:lnSpc>
              <a:spcPct val="90000"/>
            </a:lnSpc>
            <a:spcBef>
              <a:spcPct val="0"/>
            </a:spcBef>
            <a:spcAft>
              <a:spcPct val="35000"/>
            </a:spcAft>
            <a:buNone/>
          </a:pPr>
          <a:r>
            <a:rPr lang="en-US" sz="2000" kern="1200">
              <a:latin typeface="Tenorite"/>
            </a:rPr>
            <a:t>Usability</a:t>
          </a:r>
          <a:r>
            <a:rPr lang="en-US" sz="2000" kern="1200"/>
            <a:t> </a:t>
          </a:r>
          <a:r>
            <a:rPr lang="en-US" sz="2000" kern="1200">
              <a:latin typeface="Tenorite"/>
            </a:rPr>
            <a:t>testing </a:t>
          </a:r>
        </a:p>
        <a:p>
          <a:pPr marL="0" lvl="0" indent="0" algn="l" defTabSz="889000">
            <a:lnSpc>
              <a:spcPct val="90000"/>
            </a:lnSpc>
            <a:spcBef>
              <a:spcPct val="0"/>
            </a:spcBef>
            <a:spcAft>
              <a:spcPct val="35000"/>
            </a:spcAft>
            <a:buNone/>
          </a:pPr>
          <a:r>
            <a:rPr lang="en-US" sz="2000" kern="1200">
              <a:latin typeface="Tenorite"/>
            </a:rPr>
            <a:t>New</a:t>
          </a:r>
          <a:r>
            <a:rPr lang="en-US" sz="2000" kern="1200"/>
            <a:t> design </a:t>
          </a:r>
          <a:r>
            <a:rPr lang="en-US" sz="2000" kern="1200">
              <a:latin typeface="Tenorite"/>
            </a:rPr>
            <a:t>implementation</a:t>
          </a:r>
        </a:p>
        <a:p>
          <a:pPr marL="0" lvl="0" indent="0" algn="l" defTabSz="889000">
            <a:lnSpc>
              <a:spcPct val="90000"/>
            </a:lnSpc>
            <a:spcBef>
              <a:spcPct val="0"/>
            </a:spcBef>
            <a:spcAft>
              <a:spcPct val="35000"/>
            </a:spcAft>
            <a:buNone/>
          </a:pPr>
          <a:r>
            <a:rPr lang="en-US" sz="2000" kern="1200">
              <a:latin typeface="Tenorite"/>
            </a:rPr>
            <a:t>Integrating</a:t>
          </a:r>
          <a:r>
            <a:rPr lang="en-US" sz="2000" kern="1200"/>
            <a:t> educational content</a:t>
          </a:r>
        </a:p>
        <a:p>
          <a:pPr marL="0" lvl="0" indent="0" algn="l" defTabSz="889000">
            <a:lnSpc>
              <a:spcPct val="90000"/>
            </a:lnSpc>
            <a:spcBef>
              <a:spcPct val="0"/>
            </a:spcBef>
            <a:spcAft>
              <a:spcPct val="35000"/>
            </a:spcAft>
            <a:buNone/>
          </a:pPr>
          <a:r>
            <a:rPr lang="en-US" sz="2000" b="0" kern="1200">
              <a:latin typeface="Tenorite"/>
            </a:rPr>
            <a:t>Website functionality</a:t>
          </a:r>
        </a:p>
      </dsp:txBody>
      <dsp:txXfrm>
        <a:off x="2706178" y="870022"/>
        <a:ext cx="2500583" cy="3109518"/>
      </dsp:txXfrm>
    </dsp:sp>
    <dsp:sp modelId="{0693AF2D-3488-3D4E-B660-9C1811ACF4DE}">
      <dsp:nvSpPr>
        <dsp:cNvPr id="0" name=""/>
        <dsp:cNvSpPr/>
      </dsp:nvSpPr>
      <dsp:spPr>
        <a:xfrm>
          <a:off x="5399855" y="45654"/>
          <a:ext cx="2747894" cy="824368"/>
        </a:xfrm>
        <a:prstGeom prst="chevron">
          <a:avLst>
            <a:gd name="adj" fmla="val 30000"/>
          </a:avLst>
        </a:prstGeom>
        <a:solidFill>
          <a:schemeClr val="accent2">
            <a:hueOff val="207230"/>
            <a:satOff val="-17140"/>
            <a:lumOff val="-29673"/>
            <a:alphaOff val="0"/>
          </a:schemeClr>
        </a:solidFill>
        <a:ln w="12700" cap="flat" cmpd="sng" algn="ctr">
          <a:solidFill>
            <a:schemeClr val="accent2">
              <a:hueOff val="207230"/>
              <a:satOff val="-17140"/>
              <a:lumOff val="-296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7" tIns="101787" rIns="101787" bIns="101787" numCol="1" spcCol="1270" anchor="ctr" anchorCtr="0">
          <a:noAutofit/>
        </a:bodyPr>
        <a:lstStyle/>
        <a:p>
          <a:pPr marL="0" lvl="0" indent="0" algn="ctr" defTabSz="1244600">
            <a:lnSpc>
              <a:spcPct val="90000"/>
            </a:lnSpc>
            <a:spcBef>
              <a:spcPct val="0"/>
            </a:spcBef>
            <a:spcAft>
              <a:spcPct val="35000"/>
            </a:spcAft>
            <a:buNone/>
            <a:defRPr b="1"/>
          </a:pPr>
          <a:r>
            <a:rPr lang="en-US" sz="2800" kern="1200">
              <a:latin typeface="Tenorite"/>
            </a:rPr>
            <a:t>Software</a:t>
          </a:r>
        </a:p>
      </dsp:txBody>
      <dsp:txXfrm>
        <a:off x="5647165" y="45654"/>
        <a:ext cx="2253274" cy="824368"/>
      </dsp:txXfrm>
    </dsp:sp>
    <dsp:sp modelId="{EC26238F-29B9-1943-A96B-2B448402DC1C}">
      <dsp:nvSpPr>
        <dsp:cNvPr id="0" name=""/>
        <dsp:cNvSpPr/>
      </dsp:nvSpPr>
      <dsp:spPr>
        <a:xfrm>
          <a:off x="5399855" y="870022"/>
          <a:ext cx="2500583" cy="3109518"/>
        </a:xfrm>
        <a:prstGeom prst="rect">
          <a:avLst/>
        </a:prstGeom>
        <a:solidFill>
          <a:schemeClr val="accent2">
            <a:tint val="40000"/>
            <a:alpha val="90000"/>
            <a:hueOff val="275735"/>
            <a:satOff val="-20704"/>
            <a:lumOff val="-8171"/>
            <a:alphaOff val="0"/>
          </a:schemeClr>
        </a:solidFill>
        <a:ln w="12700" cap="flat" cmpd="sng" algn="ctr">
          <a:solidFill>
            <a:schemeClr val="accent2">
              <a:tint val="40000"/>
              <a:alpha val="90000"/>
              <a:hueOff val="275735"/>
              <a:satOff val="-20704"/>
              <a:lumOff val="-8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602" tIns="197602" rIns="197602" bIns="395203" numCol="1" spcCol="1270" anchor="t" anchorCtr="0">
          <a:noAutofit/>
        </a:bodyPr>
        <a:lstStyle/>
        <a:p>
          <a:pPr marL="0" lvl="0" indent="0" algn="l" defTabSz="889000">
            <a:lnSpc>
              <a:spcPct val="90000"/>
            </a:lnSpc>
            <a:spcBef>
              <a:spcPct val="0"/>
            </a:spcBef>
            <a:spcAft>
              <a:spcPct val="35000"/>
            </a:spcAft>
            <a:buNone/>
          </a:pPr>
          <a:r>
            <a:rPr lang="en-US" sz="2000" kern="1200">
              <a:latin typeface="Tenorite"/>
            </a:rPr>
            <a:t>WordPress </a:t>
          </a:r>
          <a:endParaRPr lang="en-US" sz="2000" kern="1200"/>
        </a:p>
        <a:p>
          <a:pPr marL="0" lvl="0" indent="0" algn="l" defTabSz="889000">
            <a:lnSpc>
              <a:spcPct val="90000"/>
            </a:lnSpc>
            <a:spcBef>
              <a:spcPct val="0"/>
            </a:spcBef>
            <a:spcAft>
              <a:spcPct val="35000"/>
            </a:spcAft>
            <a:buNone/>
          </a:pPr>
          <a:r>
            <a:rPr lang="en-US" sz="2000" b="0" kern="1200">
              <a:latin typeface="Tenorite"/>
            </a:rPr>
            <a:t>HTML/CSS</a:t>
          </a:r>
        </a:p>
        <a:p>
          <a:pPr marL="0" lvl="0" indent="0" algn="l" defTabSz="889000">
            <a:lnSpc>
              <a:spcPct val="90000"/>
            </a:lnSpc>
            <a:spcBef>
              <a:spcPct val="0"/>
            </a:spcBef>
            <a:spcAft>
              <a:spcPct val="35000"/>
            </a:spcAft>
            <a:buNone/>
          </a:pPr>
          <a:r>
            <a:rPr lang="en-US" sz="2000" b="0" kern="1200">
              <a:latin typeface="Tenorite"/>
            </a:rPr>
            <a:t>Javascript</a:t>
          </a:r>
        </a:p>
      </dsp:txBody>
      <dsp:txXfrm>
        <a:off x="5399855" y="870022"/>
        <a:ext cx="2500583" cy="3109518"/>
      </dsp:txXfrm>
    </dsp:sp>
    <dsp:sp modelId="{4959EEC6-E6EF-F64B-B1CE-542883608D69}">
      <dsp:nvSpPr>
        <dsp:cNvPr id="0" name=""/>
        <dsp:cNvSpPr/>
      </dsp:nvSpPr>
      <dsp:spPr>
        <a:xfrm>
          <a:off x="8093533" y="45654"/>
          <a:ext cx="2747894" cy="824368"/>
        </a:xfrm>
        <a:prstGeom prst="chevron">
          <a:avLst>
            <a:gd name="adj" fmla="val 30000"/>
          </a:avLst>
        </a:prstGeom>
        <a:solidFill>
          <a:schemeClr val="accent2">
            <a:hueOff val="310844"/>
            <a:satOff val="-25710"/>
            <a:lumOff val="-44510"/>
            <a:alphaOff val="0"/>
          </a:schemeClr>
        </a:solidFill>
        <a:ln w="12700" cap="flat" cmpd="sng" algn="ctr">
          <a:solidFill>
            <a:schemeClr val="accent2">
              <a:hueOff val="310844"/>
              <a:satOff val="-25710"/>
              <a:lumOff val="-44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7" tIns="101787" rIns="101787" bIns="101787" numCol="1" spcCol="1270" anchor="ctr" anchorCtr="0">
          <a:noAutofit/>
        </a:bodyPr>
        <a:lstStyle/>
        <a:p>
          <a:pPr marL="0" lvl="0" indent="0" algn="ctr" defTabSz="1244600">
            <a:lnSpc>
              <a:spcPct val="90000"/>
            </a:lnSpc>
            <a:spcBef>
              <a:spcPct val="0"/>
            </a:spcBef>
            <a:spcAft>
              <a:spcPct val="35000"/>
            </a:spcAft>
            <a:buNone/>
            <a:defRPr b="1"/>
          </a:pPr>
          <a:r>
            <a:rPr lang="en-US" sz="2800" kern="1200" dirty="0"/>
            <a:t>Goal</a:t>
          </a:r>
          <a:r>
            <a:rPr lang="en-US" sz="2800" kern="1200" dirty="0">
              <a:latin typeface="Tenorite"/>
            </a:rPr>
            <a:t> </a:t>
          </a:r>
        </a:p>
      </dsp:txBody>
      <dsp:txXfrm>
        <a:off x="8340843" y="45654"/>
        <a:ext cx="2253274" cy="824368"/>
      </dsp:txXfrm>
    </dsp:sp>
    <dsp:sp modelId="{539BC60A-E644-E842-8663-325FA718FAFD}">
      <dsp:nvSpPr>
        <dsp:cNvPr id="0" name=""/>
        <dsp:cNvSpPr/>
      </dsp:nvSpPr>
      <dsp:spPr>
        <a:xfrm>
          <a:off x="8093533" y="870022"/>
          <a:ext cx="2500583" cy="3109518"/>
        </a:xfrm>
        <a:prstGeom prst="rect">
          <a:avLst/>
        </a:prstGeom>
        <a:solidFill>
          <a:schemeClr val="accent2">
            <a:tint val="40000"/>
            <a:alpha val="90000"/>
            <a:hueOff val="413602"/>
            <a:satOff val="-31056"/>
            <a:lumOff val="-12256"/>
            <a:alphaOff val="0"/>
          </a:schemeClr>
        </a:solidFill>
        <a:ln w="12700" cap="flat" cmpd="sng" algn="ctr">
          <a:solidFill>
            <a:schemeClr val="accent2">
              <a:tint val="40000"/>
              <a:alpha val="90000"/>
              <a:hueOff val="413602"/>
              <a:satOff val="-31056"/>
              <a:lumOff val="-12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602" tIns="197602" rIns="197602" bIns="395203" numCol="1" spcCol="1270" anchor="t" anchorCtr="0">
          <a:noAutofit/>
        </a:bodyPr>
        <a:lstStyle/>
        <a:p>
          <a:pPr marL="0" lvl="0" indent="0" algn="l" defTabSz="889000">
            <a:lnSpc>
              <a:spcPct val="90000"/>
            </a:lnSpc>
            <a:spcBef>
              <a:spcPct val="0"/>
            </a:spcBef>
            <a:spcAft>
              <a:spcPct val="35000"/>
            </a:spcAft>
            <a:buNone/>
          </a:pPr>
          <a:r>
            <a:rPr lang="en-US" sz="2000" kern="1200">
              <a:latin typeface="Tenorite"/>
            </a:rPr>
            <a:t>Enhance</a:t>
          </a:r>
          <a:r>
            <a:rPr lang="en-US" sz="2000" kern="1200"/>
            <a:t> user experience</a:t>
          </a:r>
          <a:r>
            <a:rPr lang="en-US" sz="2000" kern="1200">
              <a:latin typeface="Tenorite"/>
            </a:rPr>
            <a:t> </a:t>
          </a:r>
        </a:p>
        <a:p>
          <a:pPr marL="0" lvl="0" indent="0" algn="l" defTabSz="889000">
            <a:lnSpc>
              <a:spcPct val="90000"/>
            </a:lnSpc>
            <a:spcBef>
              <a:spcPct val="0"/>
            </a:spcBef>
            <a:spcAft>
              <a:spcPct val="35000"/>
            </a:spcAft>
            <a:buNone/>
          </a:pPr>
          <a:r>
            <a:rPr lang="en-US" sz="2000" kern="1200">
              <a:latin typeface="Tenorite"/>
            </a:rPr>
            <a:t>Improve website functionality</a:t>
          </a:r>
        </a:p>
        <a:p>
          <a:pPr marL="0" lvl="0" indent="0" algn="l" defTabSz="889000">
            <a:lnSpc>
              <a:spcPct val="90000"/>
            </a:lnSpc>
            <a:spcBef>
              <a:spcPct val="0"/>
            </a:spcBef>
            <a:spcAft>
              <a:spcPct val="35000"/>
            </a:spcAft>
            <a:buNone/>
          </a:pPr>
          <a:r>
            <a:rPr lang="en-US" sz="2000" kern="1200">
              <a:latin typeface="Tenorite"/>
            </a:rPr>
            <a:t>Have website contain resources that are easily accessible</a:t>
          </a:r>
        </a:p>
      </dsp:txBody>
      <dsp:txXfrm>
        <a:off x="8093533" y="870022"/>
        <a:ext cx="2500583" cy="3109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97756-53EB-4D93-B41F-6BB758F8548E}">
      <dsp:nvSpPr>
        <dsp:cNvPr id="0" name=""/>
        <dsp:cNvSpPr/>
      </dsp:nvSpPr>
      <dsp:spPr>
        <a:xfrm>
          <a:off x="0" y="2009"/>
          <a:ext cx="671355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B89219-3ED0-41FB-BAC9-0A1B47B38A16}">
      <dsp:nvSpPr>
        <dsp:cNvPr id="0" name=""/>
        <dsp:cNvSpPr/>
      </dsp:nvSpPr>
      <dsp:spPr>
        <a:xfrm>
          <a:off x="0" y="2009"/>
          <a:ext cx="6713552" cy="137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Addresses a critical need in education by promoting inclusive teaching practices and creating a welcoming environment for all learners.</a:t>
          </a:r>
        </a:p>
      </dsp:txBody>
      <dsp:txXfrm>
        <a:off x="0" y="2009"/>
        <a:ext cx="6713552" cy="1370260"/>
      </dsp:txXfrm>
    </dsp:sp>
    <dsp:sp modelId="{96102E1D-579B-4C9C-A9A0-FD2C97B53129}">
      <dsp:nvSpPr>
        <dsp:cNvPr id="0" name=""/>
        <dsp:cNvSpPr/>
      </dsp:nvSpPr>
      <dsp:spPr>
        <a:xfrm>
          <a:off x="0" y="1372269"/>
          <a:ext cx="671355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02764-3237-4504-89EB-4782D35885AC}">
      <dsp:nvSpPr>
        <dsp:cNvPr id="0" name=""/>
        <dsp:cNvSpPr/>
      </dsp:nvSpPr>
      <dsp:spPr>
        <a:xfrm>
          <a:off x="0" y="1372269"/>
          <a:ext cx="6713552" cy="137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Aims to improve user experience on the website by redesigning and updating it, with a focus on computing and information fields.</a:t>
          </a:r>
        </a:p>
      </dsp:txBody>
      <dsp:txXfrm>
        <a:off x="0" y="1372269"/>
        <a:ext cx="6713552" cy="1370260"/>
      </dsp:txXfrm>
    </dsp:sp>
    <dsp:sp modelId="{C59A3E9C-F36F-4C56-9AD8-63433CDC3266}">
      <dsp:nvSpPr>
        <dsp:cNvPr id="0" name=""/>
        <dsp:cNvSpPr/>
      </dsp:nvSpPr>
      <dsp:spPr>
        <a:xfrm>
          <a:off x="0" y="2742530"/>
          <a:ext cx="671355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46A323-6B35-4541-AE5C-0945D2337F0A}">
      <dsp:nvSpPr>
        <dsp:cNvPr id="0" name=""/>
        <dsp:cNvSpPr/>
      </dsp:nvSpPr>
      <dsp:spPr>
        <a:xfrm>
          <a:off x="0" y="2742530"/>
          <a:ext cx="6713552" cy="137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Involves usability testing, new design implementation, and additional educational content integration to support neurodiverse, disabled, and diverse student populations.</a:t>
          </a:r>
        </a:p>
      </dsp:txBody>
      <dsp:txXfrm>
        <a:off x="0" y="2742530"/>
        <a:ext cx="6713552" cy="1370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76393-8C89-914B-AEA0-D6E90C36911F}">
      <dsp:nvSpPr>
        <dsp:cNvPr id="0" name=""/>
        <dsp:cNvSpPr/>
      </dsp:nvSpPr>
      <dsp:spPr>
        <a:xfrm>
          <a:off x="295648" y="2214792"/>
          <a:ext cx="1513876" cy="604034"/>
        </a:xfrm>
        <a:prstGeom prst="homePlate">
          <a:avLst>
            <a:gd name="adj" fmla="val 4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Tenorite"/>
            </a:rPr>
            <a:t>Initial Meeting</a:t>
          </a:r>
          <a:endParaRPr lang="en-US" sz="1100" kern="1200" dirty="0"/>
        </a:p>
      </dsp:txBody>
      <dsp:txXfrm>
        <a:off x="295648" y="2214792"/>
        <a:ext cx="1393069" cy="604034"/>
      </dsp:txXfrm>
    </dsp:sp>
    <dsp:sp modelId="{084777E7-AE99-2642-8BC7-62CAEE9AD608}">
      <dsp:nvSpPr>
        <dsp:cNvPr id="0" name=""/>
        <dsp:cNvSpPr/>
      </dsp:nvSpPr>
      <dsp:spPr>
        <a:xfrm>
          <a:off x="1283" y="0"/>
          <a:ext cx="2102606" cy="1610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rtl="0">
            <a:lnSpc>
              <a:spcPct val="90000"/>
            </a:lnSpc>
            <a:spcBef>
              <a:spcPct val="0"/>
            </a:spcBef>
            <a:spcAft>
              <a:spcPct val="35000"/>
            </a:spcAft>
            <a:buNone/>
          </a:pPr>
          <a:r>
            <a:rPr lang="en-US" sz="1100" kern="1200" dirty="0">
              <a:latin typeface="Tenorite"/>
            </a:rPr>
            <a:t>Meet with sponsor to determine expectations</a:t>
          </a:r>
          <a:endParaRPr lang="en-US" sz="1100" kern="1200" dirty="0"/>
        </a:p>
      </dsp:txBody>
      <dsp:txXfrm>
        <a:off x="1283" y="0"/>
        <a:ext cx="2102606" cy="1610758"/>
      </dsp:txXfrm>
    </dsp:sp>
    <dsp:sp modelId="{B36CABAB-4092-144A-8064-89E70DCEC17D}">
      <dsp:nvSpPr>
        <dsp:cNvPr id="0" name=""/>
        <dsp:cNvSpPr/>
      </dsp:nvSpPr>
      <dsp:spPr>
        <a:xfrm>
          <a:off x="1809525" y="2516810"/>
          <a:ext cx="588729" cy="0"/>
        </a:xfrm>
        <a:custGeom>
          <a:avLst/>
          <a:gdLst/>
          <a:ahLst/>
          <a:cxnLst/>
          <a:rect l="0" t="0" r="0" b="0"/>
          <a:pathLst>
            <a:path>
              <a:moveTo>
                <a:pt x="0" y="0"/>
              </a:moveTo>
              <a:lnTo>
                <a:pt x="588729"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BEAC87-816A-8249-8452-5F5CA19424CD}">
      <dsp:nvSpPr>
        <dsp:cNvPr id="0" name=""/>
        <dsp:cNvSpPr/>
      </dsp:nvSpPr>
      <dsp:spPr>
        <a:xfrm>
          <a:off x="1052586" y="1711430"/>
          <a:ext cx="0" cy="503362"/>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92A0F25-82DA-0A48-9E06-D3FAA137C363}">
      <dsp:nvSpPr>
        <dsp:cNvPr id="0" name=""/>
        <dsp:cNvSpPr/>
      </dsp:nvSpPr>
      <dsp:spPr>
        <a:xfrm>
          <a:off x="1002250" y="1610758"/>
          <a:ext cx="100672" cy="100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B60878-68D4-734C-88AA-B756E6AF9D63}">
      <dsp:nvSpPr>
        <dsp:cNvPr id="0" name=""/>
        <dsp:cNvSpPr/>
      </dsp:nvSpPr>
      <dsp:spPr>
        <a:xfrm>
          <a:off x="2398255" y="2214792"/>
          <a:ext cx="1513876" cy="604034"/>
        </a:xfrm>
        <a:prstGeom prst="hexagon">
          <a:avLst>
            <a:gd name="adj" fmla="val 40000"/>
            <a:gd name="vf" fmla="val 115470"/>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Tenorite"/>
            </a:rPr>
            <a:t>First Assessment</a:t>
          </a:r>
          <a:endParaRPr lang="en-US" sz="1100" kern="1200" dirty="0"/>
        </a:p>
      </dsp:txBody>
      <dsp:txXfrm>
        <a:off x="2604949" y="2297263"/>
        <a:ext cx="1100488" cy="439092"/>
      </dsp:txXfrm>
    </dsp:sp>
    <dsp:sp modelId="{615F333E-E1B2-3148-80A7-375CDDDD5748}">
      <dsp:nvSpPr>
        <dsp:cNvPr id="0" name=""/>
        <dsp:cNvSpPr/>
      </dsp:nvSpPr>
      <dsp:spPr>
        <a:xfrm>
          <a:off x="2103890" y="3422861"/>
          <a:ext cx="2102606" cy="1610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rtl="0">
            <a:lnSpc>
              <a:spcPct val="90000"/>
            </a:lnSpc>
            <a:spcBef>
              <a:spcPct val="0"/>
            </a:spcBef>
            <a:spcAft>
              <a:spcPct val="35000"/>
            </a:spcAft>
            <a:buNone/>
          </a:pPr>
          <a:r>
            <a:rPr lang="en-US" sz="1100" kern="1200" dirty="0">
              <a:latin typeface="Tenorite"/>
            </a:rPr>
            <a:t>Find issues with existing website, propose changes to sponsor</a:t>
          </a:r>
          <a:endParaRPr lang="en-US" sz="1100" kern="1200" dirty="0"/>
        </a:p>
      </dsp:txBody>
      <dsp:txXfrm>
        <a:off x="2103890" y="3422861"/>
        <a:ext cx="2102606" cy="1610758"/>
      </dsp:txXfrm>
    </dsp:sp>
    <dsp:sp modelId="{1C0C3850-7E7C-454B-8E16-879031626308}">
      <dsp:nvSpPr>
        <dsp:cNvPr id="0" name=""/>
        <dsp:cNvSpPr/>
      </dsp:nvSpPr>
      <dsp:spPr>
        <a:xfrm>
          <a:off x="3912131" y="2516810"/>
          <a:ext cx="588729" cy="0"/>
        </a:xfrm>
        <a:custGeom>
          <a:avLst/>
          <a:gdLst/>
          <a:ahLst/>
          <a:cxnLst/>
          <a:rect l="0" t="0" r="0" b="0"/>
          <a:pathLst>
            <a:path>
              <a:moveTo>
                <a:pt x="0" y="0"/>
              </a:moveTo>
              <a:lnTo>
                <a:pt x="588729" y="0"/>
              </a:lnTo>
            </a:path>
          </a:pathLst>
        </a:custGeom>
        <a:no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AB6D81-7F53-704B-83AD-C767D1F369B5}">
      <dsp:nvSpPr>
        <dsp:cNvPr id="0" name=""/>
        <dsp:cNvSpPr/>
      </dsp:nvSpPr>
      <dsp:spPr>
        <a:xfrm>
          <a:off x="3155193" y="2818827"/>
          <a:ext cx="0" cy="503362"/>
        </a:xfrm>
        <a:prstGeom prst="line">
          <a:avLst/>
        </a:prstGeom>
        <a:noFill/>
        <a:ln w="12700" cap="flat" cmpd="sng" algn="ctr">
          <a:solidFill>
            <a:schemeClr val="accent5">
              <a:hueOff val="-1689636"/>
              <a:satOff val="-4355"/>
              <a:lumOff val="-2941"/>
              <a:alphaOff val="0"/>
            </a:schemeClr>
          </a:solidFill>
          <a:prstDash val="dash"/>
          <a:miter lim="800000"/>
        </a:ln>
        <a:effectLst/>
      </dsp:spPr>
      <dsp:style>
        <a:lnRef idx="1">
          <a:scrgbClr r="0" g="0" b="0"/>
        </a:lnRef>
        <a:fillRef idx="0">
          <a:scrgbClr r="0" g="0" b="0"/>
        </a:fillRef>
        <a:effectRef idx="0">
          <a:scrgbClr r="0" g="0" b="0"/>
        </a:effectRef>
        <a:fontRef idx="minor"/>
      </dsp:style>
    </dsp:sp>
    <dsp:sp modelId="{591D964E-D208-7244-B335-11348042441F}">
      <dsp:nvSpPr>
        <dsp:cNvPr id="0" name=""/>
        <dsp:cNvSpPr/>
      </dsp:nvSpPr>
      <dsp:spPr>
        <a:xfrm>
          <a:off x="3104857" y="3322189"/>
          <a:ext cx="100672" cy="10067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846099-98D7-9744-8C9C-A15270DFE300}">
      <dsp:nvSpPr>
        <dsp:cNvPr id="0" name=""/>
        <dsp:cNvSpPr/>
      </dsp:nvSpPr>
      <dsp:spPr>
        <a:xfrm>
          <a:off x="4500861" y="2214792"/>
          <a:ext cx="1513876" cy="604034"/>
        </a:xfrm>
        <a:prstGeom prst="hexagon">
          <a:avLst>
            <a:gd name="adj" fmla="val 40000"/>
            <a:gd name="vf" fmla="val 115470"/>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Tenorite"/>
            </a:rPr>
            <a:t>Prototyping</a:t>
          </a:r>
          <a:endParaRPr lang="en-US" sz="1100" kern="1200" dirty="0"/>
        </a:p>
      </dsp:txBody>
      <dsp:txXfrm>
        <a:off x="4707555" y="2297263"/>
        <a:ext cx="1100488" cy="439092"/>
      </dsp:txXfrm>
    </dsp:sp>
    <dsp:sp modelId="{1D8E3788-C337-1144-97A0-D2A3065CC1ED}">
      <dsp:nvSpPr>
        <dsp:cNvPr id="0" name=""/>
        <dsp:cNvSpPr/>
      </dsp:nvSpPr>
      <dsp:spPr>
        <a:xfrm>
          <a:off x="4206496" y="0"/>
          <a:ext cx="2102606" cy="1610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rtl="0">
            <a:lnSpc>
              <a:spcPct val="90000"/>
            </a:lnSpc>
            <a:spcBef>
              <a:spcPct val="0"/>
            </a:spcBef>
            <a:spcAft>
              <a:spcPct val="35000"/>
            </a:spcAft>
            <a:buNone/>
          </a:pPr>
          <a:r>
            <a:rPr lang="en-US" sz="1100" kern="1200" dirty="0">
              <a:latin typeface="Tenorite"/>
            </a:rPr>
            <a:t>Make prototypes of changes, get approved with sponsor</a:t>
          </a:r>
          <a:endParaRPr lang="en-US" sz="1100" kern="1200" dirty="0"/>
        </a:p>
      </dsp:txBody>
      <dsp:txXfrm>
        <a:off x="4206496" y="0"/>
        <a:ext cx="2102606" cy="1610758"/>
      </dsp:txXfrm>
    </dsp:sp>
    <dsp:sp modelId="{E800956E-EABD-E545-BBE2-B1DD3851BFDB}">
      <dsp:nvSpPr>
        <dsp:cNvPr id="0" name=""/>
        <dsp:cNvSpPr/>
      </dsp:nvSpPr>
      <dsp:spPr>
        <a:xfrm>
          <a:off x="6014738" y="2516810"/>
          <a:ext cx="588729" cy="0"/>
        </a:xfrm>
        <a:custGeom>
          <a:avLst/>
          <a:gdLst/>
          <a:ahLst/>
          <a:cxnLst/>
          <a:rect l="0" t="0" r="0" b="0"/>
          <a:pathLst>
            <a:path>
              <a:moveTo>
                <a:pt x="0" y="0"/>
              </a:moveTo>
              <a:lnTo>
                <a:pt x="588729" y="0"/>
              </a:lnTo>
            </a:path>
          </a:pathLst>
        </a:custGeom>
        <a:no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87F25A-07F7-6447-8352-3610D58D37AA}">
      <dsp:nvSpPr>
        <dsp:cNvPr id="0" name=""/>
        <dsp:cNvSpPr/>
      </dsp:nvSpPr>
      <dsp:spPr>
        <a:xfrm>
          <a:off x="5257800" y="1711430"/>
          <a:ext cx="0" cy="503362"/>
        </a:xfrm>
        <a:prstGeom prst="line">
          <a:avLst/>
        </a:prstGeom>
        <a:noFill/>
        <a:ln w="12700" cap="flat" cmpd="sng" algn="ctr">
          <a:solidFill>
            <a:schemeClr val="accent5">
              <a:hueOff val="-3379271"/>
              <a:satOff val="-8710"/>
              <a:lumOff val="-5883"/>
              <a:alphaOff val="0"/>
            </a:schemeClr>
          </a:solidFill>
          <a:prstDash val="dash"/>
          <a:miter lim="800000"/>
        </a:ln>
        <a:effectLst/>
      </dsp:spPr>
      <dsp:style>
        <a:lnRef idx="1">
          <a:scrgbClr r="0" g="0" b="0"/>
        </a:lnRef>
        <a:fillRef idx="0">
          <a:scrgbClr r="0" g="0" b="0"/>
        </a:fillRef>
        <a:effectRef idx="0">
          <a:scrgbClr r="0" g="0" b="0"/>
        </a:effectRef>
        <a:fontRef idx="minor"/>
      </dsp:style>
    </dsp:sp>
    <dsp:sp modelId="{7CBC5C49-4A65-0B4E-BD58-3376C667D264}">
      <dsp:nvSpPr>
        <dsp:cNvPr id="0" name=""/>
        <dsp:cNvSpPr/>
      </dsp:nvSpPr>
      <dsp:spPr>
        <a:xfrm>
          <a:off x="5207463" y="1610758"/>
          <a:ext cx="100672" cy="10067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F18274-1084-234A-BD25-AC37D0DC147D}">
      <dsp:nvSpPr>
        <dsp:cNvPr id="0" name=""/>
        <dsp:cNvSpPr/>
      </dsp:nvSpPr>
      <dsp:spPr>
        <a:xfrm>
          <a:off x="6603468" y="2214792"/>
          <a:ext cx="1513876" cy="604034"/>
        </a:xfrm>
        <a:prstGeom prst="hexagon">
          <a:avLst>
            <a:gd name="adj" fmla="val 40000"/>
            <a:gd name="vf" fmla="val 115470"/>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Tenorite"/>
            </a:rPr>
            <a:t>User Testing Treparation</a:t>
          </a:r>
        </a:p>
      </dsp:txBody>
      <dsp:txXfrm>
        <a:off x="6810162" y="2297263"/>
        <a:ext cx="1100488" cy="439092"/>
      </dsp:txXfrm>
    </dsp:sp>
    <dsp:sp modelId="{A36CF02B-2308-3545-849C-570E52E6A814}">
      <dsp:nvSpPr>
        <dsp:cNvPr id="0" name=""/>
        <dsp:cNvSpPr/>
      </dsp:nvSpPr>
      <dsp:spPr>
        <a:xfrm>
          <a:off x="6309103" y="3422861"/>
          <a:ext cx="2102606" cy="1610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rtl="0">
            <a:lnSpc>
              <a:spcPct val="90000"/>
            </a:lnSpc>
            <a:spcBef>
              <a:spcPct val="0"/>
            </a:spcBef>
            <a:spcAft>
              <a:spcPct val="35000"/>
            </a:spcAft>
            <a:buNone/>
          </a:pPr>
          <a:r>
            <a:rPr lang="en-US" sz="1100" kern="1200" dirty="0">
              <a:latin typeface="Tenorite"/>
            </a:rPr>
            <a:t>Finalize methodology for user testing, make prototypes and materials for testing, contact users</a:t>
          </a:r>
        </a:p>
      </dsp:txBody>
      <dsp:txXfrm>
        <a:off x="6309103" y="3422861"/>
        <a:ext cx="2102606" cy="1610758"/>
      </dsp:txXfrm>
    </dsp:sp>
    <dsp:sp modelId="{C3040C4A-A4C0-F441-86C2-C7F5B2A8A8BD}">
      <dsp:nvSpPr>
        <dsp:cNvPr id="0" name=""/>
        <dsp:cNvSpPr/>
      </dsp:nvSpPr>
      <dsp:spPr>
        <a:xfrm>
          <a:off x="8117344" y="2516810"/>
          <a:ext cx="588729" cy="0"/>
        </a:xfrm>
        <a:custGeom>
          <a:avLst/>
          <a:gdLst/>
          <a:ahLst/>
          <a:cxnLst/>
          <a:rect l="0" t="0" r="0" b="0"/>
          <a:pathLst>
            <a:path>
              <a:moveTo>
                <a:pt x="0" y="0"/>
              </a:moveTo>
              <a:lnTo>
                <a:pt x="588729" y="0"/>
              </a:lnTo>
            </a:path>
          </a:pathLst>
        </a:custGeom>
        <a:no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4A8E-47F8-BC4D-BE32-DF0C24029068}">
      <dsp:nvSpPr>
        <dsp:cNvPr id="0" name=""/>
        <dsp:cNvSpPr/>
      </dsp:nvSpPr>
      <dsp:spPr>
        <a:xfrm>
          <a:off x="7360406" y="2818827"/>
          <a:ext cx="0" cy="503362"/>
        </a:xfrm>
        <a:prstGeom prst="line">
          <a:avLst/>
        </a:prstGeom>
        <a:noFill/>
        <a:ln w="12700" cap="flat" cmpd="sng" algn="ctr">
          <a:solidFill>
            <a:schemeClr val="accent5">
              <a:hueOff val="-5068907"/>
              <a:satOff val="-13064"/>
              <a:lumOff val="-8824"/>
              <a:alphaOff val="0"/>
            </a:schemeClr>
          </a:solidFill>
          <a:prstDash val="dash"/>
          <a:miter lim="800000"/>
        </a:ln>
        <a:effectLst/>
      </dsp:spPr>
      <dsp:style>
        <a:lnRef idx="1">
          <a:scrgbClr r="0" g="0" b="0"/>
        </a:lnRef>
        <a:fillRef idx="0">
          <a:scrgbClr r="0" g="0" b="0"/>
        </a:fillRef>
        <a:effectRef idx="0">
          <a:scrgbClr r="0" g="0" b="0"/>
        </a:effectRef>
        <a:fontRef idx="minor"/>
      </dsp:style>
    </dsp:sp>
    <dsp:sp modelId="{88835424-8BB3-CB4F-AE67-91C286488C0F}">
      <dsp:nvSpPr>
        <dsp:cNvPr id="0" name=""/>
        <dsp:cNvSpPr/>
      </dsp:nvSpPr>
      <dsp:spPr>
        <a:xfrm>
          <a:off x="7310070" y="3322189"/>
          <a:ext cx="100672" cy="10067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6BB87D-E93F-AD47-B278-C4D111032743}">
      <dsp:nvSpPr>
        <dsp:cNvPr id="0" name=""/>
        <dsp:cNvSpPr/>
      </dsp:nvSpPr>
      <dsp:spPr>
        <a:xfrm rot="10800000">
          <a:off x="8706074" y="2214792"/>
          <a:ext cx="1513876" cy="604034"/>
        </a:xfrm>
        <a:prstGeom prst="homePlate">
          <a:avLst>
            <a:gd name="adj" fmla="val 4000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Tenorite"/>
            </a:rPr>
            <a:t>User Testing</a:t>
          </a:r>
        </a:p>
      </dsp:txBody>
      <dsp:txXfrm rot="10800000">
        <a:off x="8826881" y="2214792"/>
        <a:ext cx="1393069" cy="604034"/>
      </dsp:txXfrm>
    </dsp:sp>
    <dsp:sp modelId="{05236BDA-9E87-B049-AFA1-5CCFFAF1E810}">
      <dsp:nvSpPr>
        <dsp:cNvPr id="0" name=""/>
        <dsp:cNvSpPr/>
      </dsp:nvSpPr>
      <dsp:spPr>
        <a:xfrm>
          <a:off x="8411709" y="0"/>
          <a:ext cx="2102606" cy="1610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rtl="0">
            <a:lnSpc>
              <a:spcPct val="90000"/>
            </a:lnSpc>
            <a:spcBef>
              <a:spcPct val="0"/>
            </a:spcBef>
            <a:spcAft>
              <a:spcPct val="35000"/>
            </a:spcAft>
            <a:buNone/>
          </a:pPr>
          <a:r>
            <a:rPr lang="en-US" sz="1100" kern="1200" dirty="0">
              <a:latin typeface="Tenorite"/>
            </a:rPr>
            <a:t>Meet with users for testing, record sessions, conduct survey, begin result analysis</a:t>
          </a:r>
        </a:p>
        <a:p>
          <a:pPr marL="0" lvl="0" indent="0" algn="ctr" defTabSz="488950" rtl="0">
            <a:lnSpc>
              <a:spcPct val="90000"/>
            </a:lnSpc>
            <a:spcBef>
              <a:spcPct val="0"/>
            </a:spcBef>
            <a:spcAft>
              <a:spcPct val="35000"/>
            </a:spcAft>
            <a:buNone/>
          </a:pPr>
          <a:r>
            <a:rPr lang="en-US" sz="1100" kern="1200" dirty="0">
              <a:latin typeface="Tenorite"/>
            </a:rPr>
            <a:t>Make initial changes simultaneously</a:t>
          </a:r>
        </a:p>
      </dsp:txBody>
      <dsp:txXfrm>
        <a:off x="8411709" y="0"/>
        <a:ext cx="2102606" cy="1610758"/>
      </dsp:txXfrm>
    </dsp:sp>
    <dsp:sp modelId="{9414ED26-E683-8446-B7AB-F2BFBF0FA005}">
      <dsp:nvSpPr>
        <dsp:cNvPr id="0" name=""/>
        <dsp:cNvSpPr/>
      </dsp:nvSpPr>
      <dsp:spPr>
        <a:xfrm>
          <a:off x="9463013" y="1711430"/>
          <a:ext cx="0" cy="503362"/>
        </a:xfrm>
        <a:prstGeom prst="line">
          <a:avLst/>
        </a:prstGeom>
        <a:noFill/>
        <a:ln w="12700" cap="flat" cmpd="sng" algn="ctr">
          <a:solidFill>
            <a:schemeClr val="accent5">
              <a:hueOff val="-6758543"/>
              <a:satOff val="-17419"/>
              <a:lumOff val="-1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D741E384-CA32-4749-AE00-304C119C574D}">
      <dsp:nvSpPr>
        <dsp:cNvPr id="0" name=""/>
        <dsp:cNvSpPr/>
      </dsp:nvSpPr>
      <dsp:spPr>
        <a:xfrm>
          <a:off x="9412676" y="1610758"/>
          <a:ext cx="100672" cy="10067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3/22/2024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3/22/2024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3/22/2024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3/22/2024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3/22/2024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3/22/2024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3/22/2024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3/22/2024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3/22/2024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3/22/2024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3/22/2024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804672" y="4267832"/>
            <a:ext cx="4805996" cy="1297115"/>
          </a:xfrm>
        </p:spPr>
        <p:txBody>
          <a:bodyPr anchor="t">
            <a:normAutofit/>
          </a:bodyPr>
          <a:lstStyle/>
          <a:p>
            <a:r>
              <a:rPr lang="en-US" sz="3700">
                <a:solidFill>
                  <a:schemeClr val="tx2"/>
                </a:solidFill>
              </a:rPr>
              <a:t>Website Redesign for Inclusive Teaching</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04672" y="3428999"/>
            <a:ext cx="4805691" cy="838831"/>
          </a:xfrm>
        </p:spPr>
        <p:txBody>
          <a:bodyPr anchor="b">
            <a:normAutofit/>
          </a:bodyPr>
          <a:lstStyle/>
          <a:p>
            <a:r>
              <a:rPr lang="en-US" sz="2000">
                <a:solidFill>
                  <a:schemeClr val="tx2"/>
                </a:solidFill>
                <a:latin typeface="Tenorite"/>
                <a:cs typeface="Times New Roman"/>
              </a:rPr>
              <a:t>Sadhana Boddhula, Jessica Dang, Courtney Kowaluk</a:t>
            </a:r>
          </a:p>
        </p:txBody>
      </p:sp>
      <p:grpSp>
        <p:nvGrpSpPr>
          <p:cNvPr id="34" name="Group 3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35" name="Freeform: Shape 3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7" name="Graphic 26" descr="Teacher">
            <a:extLst>
              <a:ext uri="{FF2B5EF4-FFF2-40B4-BE49-F238E27FC236}">
                <a16:creationId xmlns:a16="http://schemas.microsoft.com/office/drawing/2014/main" id="{D3E711C9-D61C-DED1-9159-9DB7540983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a:bodyPr>
          <a:lstStyle/>
          <a:p>
            <a:r>
              <a:rPr lang="en-US" sz="5000"/>
              <a:t>Design Concept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660904"/>
            <a:ext cx="4818888" cy="3547872"/>
          </a:xfrm>
        </p:spPr>
        <p:txBody>
          <a:bodyPr vert="horz" lIns="91440" tIns="45720" rIns="91440" bIns="45720" rtlCol="0" anchor="t">
            <a:normAutofit/>
          </a:bodyPr>
          <a:lstStyle/>
          <a:p>
            <a:pPr marL="342900" indent="-342900">
              <a:buFont typeface="Wingdings" panose="020B0604020202020204" pitchFamily="34" charset="0"/>
              <a:buChar char="§"/>
            </a:pPr>
            <a:r>
              <a:rPr lang="en-US" sz="2400" dirty="0"/>
              <a:t>Create a more visually-appealing website with:</a:t>
            </a:r>
          </a:p>
          <a:p>
            <a:pPr marL="800100" lvl="1" indent="-342900">
              <a:buFont typeface="Courier New" panose="020B0604020202020204" pitchFamily="34" charset="0"/>
              <a:buChar char="o"/>
            </a:pPr>
            <a:r>
              <a:rPr lang="en-US" sz="1800" dirty="0"/>
              <a:t>softer-colored graphics</a:t>
            </a:r>
          </a:p>
          <a:p>
            <a:pPr marL="800100" lvl="1" indent="-342900">
              <a:buFont typeface="Courier New" panose="020B0604020202020204" pitchFamily="34" charset="0"/>
              <a:buChar char="o"/>
            </a:pPr>
            <a:r>
              <a:rPr lang="en-US" sz="1800" dirty="0"/>
              <a:t>more readable text</a:t>
            </a:r>
          </a:p>
          <a:p>
            <a:pPr marL="800100" lvl="1" indent="-342900">
              <a:buFont typeface="Courier New" panose="020B0604020202020204" pitchFamily="34" charset="0"/>
              <a:buChar char="o"/>
            </a:pPr>
            <a:r>
              <a:rPr lang="en-US" sz="1800" dirty="0"/>
              <a:t>updated navigation </a:t>
            </a:r>
            <a:r>
              <a:rPr lang="en-US" sz="1800"/>
              <a:t>panes</a:t>
            </a:r>
            <a:endParaRPr lang="en-US" sz="1800" dirty="0"/>
          </a:p>
          <a:p>
            <a:pPr marL="800100" lvl="1" indent="-342900">
              <a:buFont typeface="Courier New" panose="020B0604020202020204" pitchFamily="34" charset="0"/>
              <a:buChar char="o"/>
            </a:pPr>
            <a:r>
              <a:rPr lang="en-US" sz="1800" dirty="0"/>
              <a:t>better layout</a:t>
            </a:r>
          </a:p>
          <a:p>
            <a:pPr marL="342900" indent="-342900">
              <a:buFont typeface="Wingdings" panose="020B0604020202020204" pitchFamily="34" charset="0"/>
              <a:buChar char="§"/>
            </a:pPr>
            <a:r>
              <a:rPr lang="en-US" sz="2400" dirty="0"/>
              <a:t>Improve page organization and naming to be more intuitive to users (ex: resources)</a:t>
            </a:r>
          </a:p>
        </p:txBody>
      </p:sp>
      <p:pic>
        <p:nvPicPr>
          <p:cNvPr id="4" name="Picture 3" descr="A screenshot of a website&#10;&#10;Description automatically generated">
            <a:extLst>
              <a:ext uri="{FF2B5EF4-FFF2-40B4-BE49-F238E27FC236}">
                <a16:creationId xmlns:a16="http://schemas.microsoft.com/office/drawing/2014/main" id="{EA477831-90EB-B025-4C07-9E47B9D7D9FF}"/>
              </a:ext>
            </a:extLst>
          </p:cNvPr>
          <p:cNvPicPr>
            <a:picLocks noChangeAspect="1"/>
          </p:cNvPicPr>
          <p:nvPr/>
        </p:nvPicPr>
        <p:blipFill>
          <a:blip r:embed="rId2"/>
          <a:stretch>
            <a:fillRect/>
          </a:stretch>
        </p:blipFill>
        <p:spPr>
          <a:xfrm>
            <a:off x="5757159" y="132080"/>
            <a:ext cx="3171537" cy="4585470"/>
          </a:xfrm>
          <a:prstGeom prst="rect">
            <a:avLst/>
          </a:prstGeom>
        </p:spPr>
      </p:pic>
      <p:pic>
        <p:nvPicPr>
          <p:cNvPr id="6" name="Picture 5" descr="A screenshot of a web page&#10;&#10;Description automatically generated">
            <a:extLst>
              <a:ext uri="{FF2B5EF4-FFF2-40B4-BE49-F238E27FC236}">
                <a16:creationId xmlns:a16="http://schemas.microsoft.com/office/drawing/2014/main" id="{0EC0D0BA-BBCE-FEBE-A5CD-FDBFB860CF61}"/>
              </a:ext>
            </a:extLst>
          </p:cNvPr>
          <p:cNvPicPr>
            <a:picLocks noChangeAspect="1"/>
          </p:cNvPicPr>
          <p:nvPr/>
        </p:nvPicPr>
        <p:blipFill rotWithShape="1">
          <a:blip r:embed="rId3"/>
          <a:srcRect t="1360" r="2545" b="3809"/>
          <a:stretch/>
        </p:blipFill>
        <p:spPr>
          <a:xfrm>
            <a:off x="8982576" y="2538228"/>
            <a:ext cx="3164170" cy="4114909"/>
          </a:xfrm>
          <a:prstGeom prst="rect">
            <a:avLst/>
          </a:prstGeom>
        </p:spPr>
      </p:pic>
      <p:sp>
        <p:nvSpPr>
          <p:cNvPr id="5" name="Slide Number Placeholder 4">
            <a:extLst>
              <a:ext uri="{FF2B5EF4-FFF2-40B4-BE49-F238E27FC236}">
                <a16:creationId xmlns:a16="http://schemas.microsoft.com/office/drawing/2014/main" id="{BCAFB05C-F50E-2A3E-31CC-4BF13D4944E3}"/>
              </a:ext>
            </a:extLst>
          </p:cNvPr>
          <p:cNvSpPr>
            <a:spLocks noGrp="1"/>
          </p:cNvSpPr>
          <p:nvPr>
            <p:ph type="sldNum" sz="quarter" idx="4"/>
          </p:nvPr>
        </p:nvSpPr>
        <p:spPr/>
        <p:txBody>
          <a:bodyPr/>
          <a:lstStyle/>
          <a:p>
            <a:fld id="{294A09A9-5501-47C1-A89A-A340965A2BE2}" type="slidenum">
              <a:rPr lang="en-US" dirty="0" smtClean="0">
                <a:solidFill>
                  <a:schemeClr val="tx1"/>
                </a:solidFill>
              </a:rPr>
              <a:pPr/>
              <a:t>10</a:t>
            </a:fld>
            <a:endParaRPr 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ea typeface="+mj-lt"/>
                <a:cs typeface="+mj-lt"/>
              </a:rPr>
              <a:t>Prototype Development</a:t>
            </a:r>
            <a:endParaRPr lang="en-US" sz="5400" b="0">
              <a:ea typeface="+mj-lt"/>
              <a:cs typeface="+mj-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5486401" cy="4251960"/>
          </a:xfrm>
        </p:spPr>
        <p:txBody>
          <a:bodyPr vert="horz" lIns="91440" tIns="45720" rIns="91440" bIns="45720" rtlCol="0" anchor="t">
            <a:normAutofit/>
          </a:bodyPr>
          <a:lstStyle/>
          <a:p>
            <a:pPr marL="342900" indent="-342900">
              <a:buFont typeface="Wingdings,Sans-Serif" panose="020B0604020202020204" pitchFamily="34" charset="0"/>
              <a:buChar char="§"/>
            </a:pPr>
            <a:r>
              <a:rPr lang="en-US" sz="2200">
                <a:latin typeface="Arial"/>
                <a:cs typeface="Arial"/>
              </a:rPr>
              <a:t>The prototype for usability testing includes interactive pages mimicking a redesign of the website and new layout</a:t>
            </a:r>
          </a:p>
          <a:p>
            <a:pPr marL="342900" indent="-342900">
              <a:buFont typeface="Wingdings,Sans-Serif" panose="020B0604020202020204" pitchFamily="34" charset="0"/>
              <a:buChar char="§"/>
            </a:pPr>
            <a:r>
              <a:rPr lang="en-US" sz="2200">
                <a:latin typeface="Arial"/>
                <a:cs typeface="Arial"/>
              </a:rPr>
              <a:t>New visual design on the webpages</a:t>
            </a:r>
          </a:p>
          <a:p>
            <a:pPr marL="342900" indent="-342900">
              <a:buFont typeface="Wingdings,Sans-Serif" panose="020B0604020202020204" pitchFamily="34" charset="0"/>
              <a:buChar char="§"/>
            </a:pPr>
            <a:r>
              <a:rPr lang="en-US" sz="2200">
                <a:latin typeface="Arial"/>
                <a:cs typeface="Arial"/>
              </a:rPr>
              <a:t>User feedback will be solicited through surveys, interviews, and observation sessions to identify critical incidents, preferences, and suggestions for improving the website's usability.</a:t>
            </a:r>
          </a:p>
        </p:txBody>
      </p:sp>
      <p:sp>
        <p:nvSpPr>
          <p:cNvPr id="4" name="Slide Number Placeholder 3">
            <a:extLst>
              <a:ext uri="{FF2B5EF4-FFF2-40B4-BE49-F238E27FC236}">
                <a16:creationId xmlns:a16="http://schemas.microsoft.com/office/drawing/2014/main" id="{044F4B5A-3924-D70F-280C-D1CFC8F1944F}"/>
              </a:ext>
            </a:extLst>
          </p:cNvPr>
          <p:cNvSpPr>
            <a:spLocks noGrp="1"/>
          </p:cNvSpPr>
          <p:nvPr>
            <p:ph type="sldNum" sz="quarter" idx="4"/>
          </p:nvPr>
        </p:nvSpPr>
        <p:spPr/>
        <p:txBody>
          <a:bodyPr/>
          <a:lstStyle/>
          <a:p>
            <a:fld id="{294A09A9-5501-47C1-A89A-A340965A2BE2}" type="slidenum">
              <a:rPr lang="en-US" dirty="0" smtClean="0">
                <a:solidFill>
                  <a:schemeClr val="tx1"/>
                </a:solidFill>
              </a:rPr>
              <a:pPr/>
              <a:t>11</a:t>
            </a:fld>
            <a:endParaRPr lang="en-US" dirty="0">
              <a:solidFill>
                <a:schemeClr val="tx1"/>
              </a:solidFill>
            </a:endParaRPr>
          </a:p>
        </p:txBody>
      </p:sp>
      <p:pic>
        <p:nvPicPr>
          <p:cNvPr id="6" name="Picture 5" descr="A screenshot of a computer&#10;&#10;Description automatically generated">
            <a:extLst>
              <a:ext uri="{FF2B5EF4-FFF2-40B4-BE49-F238E27FC236}">
                <a16:creationId xmlns:a16="http://schemas.microsoft.com/office/drawing/2014/main" id="{980A8DB3-0B49-42B3-58D7-4F601AF6D878}"/>
              </a:ext>
            </a:extLst>
          </p:cNvPr>
          <p:cNvPicPr>
            <a:picLocks noChangeAspect="1"/>
          </p:cNvPicPr>
          <p:nvPr/>
        </p:nvPicPr>
        <p:blipFill>
          <a:blip r:embed="rId2"/>
          <a:stretch>
            <a:fillRect/>
          </a:stretch>
        </p:blipFill>
        <p:spPr>
          <a:xfrm>
            <a:off x="6657608" y="1924050"/>
            <a:ext cx="4914168" cy="4217377"/>
          </a:xfrm>
          <a:prstGeom prst="rect">
            <a:avLst/>
          </a:prstGeom>
        </p:spPr>
      </p:pic>
      <p:sp>
        <p:nvSpPr>
          <p:cNvPr id="7" name="TextBox 6">
            <a:extLst>
              <a:ext uri="{FF2B5EF4-FFF2-40B4-BE49-F238E27FC236}">
                <a16:creationId xmlns:a16="http://schemas.microsoft.com/office/drawing/2014/main" id="{2CB058A6-B74E-32FD-6BFB-86338C8F6232}"/>
              </a:ext>
            </a:extLst>
          </p:cNvPr>
          <p:cNvSpPr txBox="1"/>
          <p:nvPr/>
        </p:nvSpPr>
        <p:spPr>
          <a:xfrm>
            <a:off x="6688298" y="6157625"/>
            <a:ext cx="46768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Functional prototype made in PowerPoint</a:t>
            </a:r>
          </a:p>
        </p:txBody>
      </p:sp>
    </p:spTree>
    <p:extLst>
      <p:ext uri="{BB962C8B-B14F-4D97-AF65-F5344CB8AC3E}">
        <p14:creationId xmlns:p14="http://schemas.microsoft.com/office/powerpoint/2010/main" val="355832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dirty="0"/>
              <a:t>Usability Testing Methodology</a:t>
            </a:r>
            <a:endParaRPr lang="en-US"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5486401" cy="4251960"/>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t>Create a functional prototype over the scope of the tasks assigned to users</a:t>
            </a:r>
          </a:p>
          <a:p>
            <a:pPr marL="342900" indent="-342900">
              <a:buFont typeface="Wingdings" panose="020B0604020202020204" pitchFamily="34" charset="0"/>
              <a:buChar char="§"/>
            </a:pPr>
            <a:r>
              <a:rPr lang="en-US" sz="2200" dirty="0"/>
              <a:t>Conduct a </a:t>
            </a:r>
            <a:r>
              <a:rPr lang="en-US" sz="2200" dirty="0" err="1"/>
              <a:t>thinkaloud</a:t>
            </a:r>
            <a:r>
              <a:rPr lang="en-US" sz="2200" dirty="0"/>
              <a:t> with each user, recording session</a:t>
            </a:r>
          </a:p>
          <a:p>
            <a:pPr marL="342900" indent="-342900">
              <a:buFont typeface="Wingdings" panose="020B0604020202020204" pitchFamily="34" charset="0"/>
              <a:buChar char="§"/>
            </a:pPr>
            <a:r>
              <a:rPr lang="en-US" sz="2200" dirty="0"/>
              <a:t>Provide users with a survey after testing session</a:t>
            </a:r>
          </a:p>
          <a:p>
            <a:pPr marL="342900" indent="-342900">
              <a:buFont typeface="Wingdings" panose="020B0604020202020204" pitchFamily="34" charset="0"/>
              <a:buChar char="§"/>
            </a:pPr>
            <a:r>
              <a:rPr lang="en-US" sz="2200" dirty="0"/>
              <a:t>Analyze user tests, identifying critical events and user preferences</a:t>
            </a:r>
          </a:p>
        </p:txBody>
      </p:sp>
      <p:sp>
        <p:nvSpPr>
          <p:cNvPr id="4" name="Slide Number Placeholder 3">
            <a:extLst>
              <a:ext uri="{FF2B5EF4-FFF2-40B4-BE49-F238E27FC236}">
                <a16:creationId xmlns:a16="http://schemas.microsoft.com/office/drawing/2014/main" id="{044F4B5A-3924-D70F-280C-D1CFC8F1944F}"/>
              </a:ext>
            </a:extLst>
          </p:cNvPr>
          <p:cNvSpPr>
            <a:spLocks noGrp="1"/>
          </p:cNvSpPr>
          <p:nvPr>
            <p:ph type="sldNum" sz="quarter" idx="4"/>
          </p:nvPr>
        </p:nvSpPr>
        <p:spPr/>
        <p:txBody>
          <a:bodyPr/>
          <a:lstStyle/>
          <a:p>
            <a:fld id="{294A09A9-5501-47C1-A89A-A340965A2BE2}" type="slidenum">
              <a:rPr lang="en-US" dirty="0" smtClean="0">
                <a:solidFill>
                  <a:schemeClr val="tx1"/>
                </a:solidFill>
              </a:rPr>
              <a:pPr/>
              <a:t>12</a:t>
            </a:fld>
            <a:endParaRPr lang="en-US" dirty="0">
              <a:solidFill>
                <a:schemeClr val="tx1"/>
              </a:solidFill>
            </a:endParaRPr>
          </a:p>
        </p:txBody>
      </p:sp>
      <p:pic>
        <p:nvPicPr>
          <p:cNvPr id="6" name="Picture 5" descr="A screenshot of a computer&#10;&#10;Description automatically generated">
            <a:extLst>
              <a:ext uri="{FF2B5EF4-FFF2-40B4-BE49-F238E27FC236}">
                <a16:creationId xmlns:a16="http://schemas.microsoft.com/office/drawing/2014/main" id="{980A8DB3-0B49-42B3-58D7-4F601AF6D878}"/>
              </a:ext>
            </a:extLst>
          </p:cNvPr>
          <p:cNvPicPr>
            <a:picLocks noChangeAspect="1"/>
          </p:cNvPicPr>
          <p:nvPr/>
        </p:nvPicPr>
        <p:blipFill>
          <a:blip r:embed="rId2"/>
          <a:stretch>
            <a:fillRect/>
          </a:stretch>
        </p:blipFill>
        <p:spPr>
          <a:xfrm>
            <a:off x="6657608" y="1924050"/>
            <a:ext cx="4914168" cy="4217377"/>
          </a:xfrm>
          <a:prstGeom prst="rect">
            <a:avLst/>
          </a:prstGeom>
        </p:spPr>
      </p:pic>
      <p:sp>
        <p:nvSpPr>
          <p:cNvPr id="7" name="TextBox 6">
            <a:extLst>
              <a:ext uri="{FF2B5EF4-FFF2-40B4-BE49-F238E27FC236}">
                <a16:creationId xmlns:a16="http://schemas.microsoft.com/office/drawing/2014/main" id="{2CB058A6-B74E-32FD-6BFB-86338C8F6232}"/>
              </a:ext>
            </a:extLst>
          </p:cNvPr>
          <p:cNvSpPr txBox="1"/>
          <p:nvPr/>
        </p:nvSpPr>
        <p:spPr>
          <a:xfrm>
            <a:off x="6688298" y="6157625"/>
            <a:ext cx="46768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Replace this with a graph or image of the survey</a:t>
            </a:r>
            <a:endParaRPr lang="en-US" dirty="0"/>
          </a:p>
        </p:txBody>
      </p:sp>
    </p:spTree>
    <p:extLst>
      <p:ext uri="{BB962C8B-B14F-4D97-AF65-F5344CB8AC3E}">
        <p14:creationId xmlns:p14="http://schemas.microsoft.com/office/powerpoint/2010/main" val="401857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fontScale="90000"/>
          </a:bodyPr>
          <a:lstStyle/>
          <a:p>
            <a:r>
              <a:rPr lang="en-US" sz="5000"/>
              <a:t>User Testing Analysis</a:t>
            </a:r>
            <a:endParaRPr lang="en-US"/>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660904"/>
            <a:ext cx="4818888" cy="3547872"/>
          </a:xfrm>
        </p:spPr>
        <p:txBody>
          <a:bodyPr vert="horz" lIns="91440" tIns="45720" rIns="91440" bIns="45720" rtlCol="0" anchor="t">
            <a:normAutofit/>
          </a:bodyPr>
          <a:lstStyle/>
          <a:p>
            <a:pPr marL="342900" indent="-342900">
              <a:buFont typeface="Wingdings" panose="020B0604020202020204" pitchFamily="34" charset="0"/>
              <a:buChar char="§"/>
            </a:pPr>
            <a:r>
              <a:rPr lang="en-US" sz="1900" dirty="0"/>
              <a:t>Users mentioned the title on the Homepage does not signify the site's purpose</a:t>
            </a:r>
          </a:p>
          <a:p>
            <a:pPr marL="342900" indent="-342900">
              <a:buFont typeface="Wingdings" panose="020B0604020202020204" pitchFamily="34" charset="0"/>
              <a:buChar char="§"/>
            </a:pPr>
            <a:r>
              <a:rPr lang="en-US" sz="1900" dirty="0"/>
              <a:t>Users had difficulty navigating to pages because of a Page Not Found error</a:t>
            </a:r>
          </a:p>
          <a:p>
            <a:pPr marL="342900" indent="-342900">
              <a:buFont typeface="Wingdings" panose="020B0604020202020204" pitchFamily="34" charset="0"/>
              <a:buChar char="§"/>
            </a:pPr>
            <a:r>
              <a:rPr lang="en-US" sz="1900" dirty="0"/>
              <a:t>Users mentioned the stock photos on some of the pages do not match the content</a:t>
            </a:r>
          </a:p>
          <a:p>
            <a:pPr marL="342900" indent="-342900">
              <a:buFont typeface="Wingdings" panose="020B0604020202020204" pitchFamily="34" charset="0"/>
              <a:buChar char="§"/>
            </a:pPr>
            <a:r>
              <a:rPr lang="en-US" sz="1900" dirty="0"/>
              <a:t>Users expected the Resources page to have tangible resources, rather than a works cited</a:t>
            </a:r>
          </a:p>
        </p:txBody>
      </p:sp>
      <p:pic>
        <p:nvPicPr>
          <p:cNvPr id="4" name="Picture 3" descr="A screenshot of a website&#10;&#10;Description automatically generated">
            <a:extLst>
              <a:ext uri="{FF2B5EF4-FFF2-40B4-BE49-F238E27FC236}">
                <a16:creationId xmlns:a16="http://schemas.microsoft.com/office/drawing/2014/main" id="{EA477831-90EB-B025-4C07-9E47B9D7D9FF}"/>
              </a:ext>
            </a:extLst>
          </p:cNvPr>
          <p:cNvPicPr>
            <a:picLocks noChangeAspect="1"/>
          </p:cNvPicPr>
          <p:nvPr/>
        </p:nvPicPr>
        <p:blipFill>
          <a:blip r:embed="rId2"/>
          <a:stretch>
            <a:fillRect/>
          </a:stretch>
        </p:blipFill>
        <p:spPr>
          <a:xfrm>
            <a:off x="5757159" y="132080"/>
            <a:ext cx="3171537" cy="4585470"/>
          </a:xfrm>
          <a:prstGeom prst="rect">
            <a:avLst/>
          </a:prstGeom>
        </p:spPr>
      </p:pic>
      <p:pic>
        <p:nvPicPr>
          <p:cNvPr id="6" name="Picture 5" descr="A screenshot of a web page&#10;&#10;Description automatically generated">
            <a:extLst>
              <a:ext uri="{FF2B5EF4-FFF2-40B4-BE49-F238E27FC236}">
                <a16:creationId xmlns:a16="http://schemas.microsoft.com/office/drawing/2014/main" id="{0EC0D0BA-BBCE-FEBE-A5CD-FDBFB860CF61}"/>
              </a:ext>
            </a:extLst>
          </p:cNvPr>
          <p:cNvPicPr>
            <a:picLocks noChangeAspect="1"/>
          </p:cNvPicPr>
          <p:nvPr/>
        </p:nvPicPr>
        <p:blipFill rotWithShape="1">
          <a:blip r:embed="rId3"/>
          <a:srcRect t="1360" r="2545" b="3809"/>
          <a:stretch/>
        </p:blipFill>
        <p:spPr>
          <a:xfrm>
            <a:off x="8982576" y="2538228"/>
            <a:ext cx="3164170" cy="4114909"/>
          </a:xfrm>
          <a:prstGeom prst="rect">
            <a:avLst/>
          </a:prstGeom>
        </p:spPr>
      </p:pic>
      <p:sp>
        <p:nvSpPr>
          <p:cNvPr id="5" name="Slide Number Placeholder 4">
            <a:extLst>
              <a:ext uri="{FF2B5EF4-FFF2-40B4-BE49-F238E27FC236}">
                <a16:creationId xmlns:a16="http://schemas.microsoft.com/office/drawing/2014/main" id="{BCAFB05C-F50E-2A3E-31CC-4BF13D4944E3}"/>
              </a:ext>
            </a:extLst>
          </p:cNvPr>
          <p:cNvSpPr>
            <a:spLocks noGrp="1"/>
          </p:cNvSpPr>
          <p:nvPr>
            <p:ph type="sldNum" sz="quarter" idx="4"/>
          </p:nvPr>
        </p:nvSpPr>
        <p:spPr/>
        <p:txBody>
          <a:bodyPr/>
          <a:lstStyle/>
          <a:p>
            <a:fld id="{294A09A9-5501-47C1-A89A-A340965A2BE2}" type="slidenum">
              <a:rPr lang="en-US" dirty="0" smtClean="0">
                <a:solidFill>
                  <a:schemeClr val="tx1"/>
                </a:solidFill>
              </a:rPr>
              <a:pPr/>
              <a:t>13</a:t>
            </a:fld>
            <a:endParaRPr lang="en-US" dirty="0">
              <a:solidFill>
                <a:schemeClr val="tx1"/>
              </a:solidFill>
            </a:endParaRPr>
          </a:p>
        </p:txBody>
      </p:sp>
    </p:spTree>
    <p:extLst>
      <p:ext uri="{BB962C8B-B14F-4D97-AF65-F5344CB8AC3E}">
        <p14:creationId xmlns:p14="http://schemas.microsoft.com/office/powerpoint/2010/main" val="120779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Issues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rmAutofit/>
          </a:bodyPr>
          <a:lstStyle/>
          <a:p>
            <a:pPr marL="342900" indent="-342900">
              <a:buFont typeface="Wingdings" panose="020B0604020202020204" pitchFamily="34" charset="0"/>
              <a:buChar char="§"/>
            </a:pPr>
            <a:r>
              <a:rPr lang="en-US" sz="2200"/>
              <a:t>Specifications from sponsor were vague, unsure of ideal changes to propose</a:t>
            </a:r>
          </a:p>
          <a:p>
            <a:pPr marL="342900" indent="-342900">
              <a:buFont typeface="Wingdings" panose="020B0604020202020204" pitchFamily="34" charset="0"/>
              <a:buChar char="§"/>
            </a:pPr>
            <a:r>
              <a:rPr lang="en-US" sz="2200"/>
              <a:t>Website is hosted on WordPress, provides technical challenges</a:t>
            </a:r>
          </a:p>
          <a:p>
            <a:pPr marL="342900" indent="-342900">
              <a:buFont typeface="Wingdings" panose="020B0604020202020204" pitchFamily="34" charset="0"/>
              <a:buChar char="§"/>
            </a:pPr>
            <a:r>
              <a:rPr lang="en-US" sz="2200"/>
              <a:t>Sponsors proposed changing website to a Pitt-hosted website a few weeks in</a:t>
            </a:r>
          </a:p>
          <a:p>
            <a:pPr marL="342900" indent="-342900">
              <a:buFont typeface="Wingdings" panose="020B0604020202020204" pitchFamily="34" charset="0"/>
              <a:buChar char="§"/>
            </a:pPr>
            <a:r>
              <a:rPr lang="en-US" sz="2200"/>
              <a:t>Sponsors no longer want website to be Pitt-hosted</a:t>
            </a:r>
          </a:p>
          <a:p>
            <a:pPr marL="342900" indent="-342900">
              <a:buFont typeface="Wingdings" panose="020B0604020202020204" pitchFamily="34" charset="0"/>
              <a:buChar char="§"/>
            </a:pPr>
            <a:r>
              <a:rPr lang="en-US" sz="2200"/>
              <a:t>Finding users for testing and scheduling within timeframe has been challenging</a:t>
            </a:r>
            <a:endParaRPr lang="en-US" sz="2200" dirty="0"/>
          </a:p>
          <a:p>
            <a:pPr marL="342900" indent="-342900">
              <a:buFont typeface="Wingdings" panose="020B0604020202020204" pitchFamily="34" charset="0"/>
              <a:buChar char="§"/>
            </a:pPr>
            <a:r>
              <a:rPr lang="en-US" sz="2200"/>
              <a:t>WordPress tiers have limitations on custom code &amp; CSS</a:t>
            </a:r>
            <a:endParaRPr lang="en-US" sz="2200" dirty="0"/>
          </a:p>
          <a:p>
            <a:pPr marL="800100" lvl="1" indent="-342900">
              <a:buFont typeface="Courier New" panose="020B0604020202020204" pitchFamily="34" charset="0"/>
              <a:buChar char="o"/>
            </a:pPr>
            <a:r>
              <a:rPr lang="en-US" sz="1800"/>
              <a:t>Budgeting issues – not sure if website can be upgraded to a higher tier</a:t>
            </a:r>
            <a:endParaRPr lang="en-US" sz="1800" dirty="0"/>
          </a:p>
          <a:p>
            <a:pPr marL="342900" indent="-342900">
              <a:buFont typeface="Wingdings" panose="020B0604020202020204" pitchFamily="34" charset="0"/>
              <a:buChar char="§"/>
            </a:pPr>
            <a:endParaRPr lang="en-US" sz="2200" dirty="0"/>
          </a:p>
        </p:txBody>
      </p:sp>
      <p:sp>
        <p:nvSpPr>
          <p:cNvPr id="4" name="Slide Number Placeholder 3">
            <a:extLst>
              <a:ext uri="{FF2B5EF4-FFF2-40B4-BE49-F238E27FC236}">
                <a16:creationId xmlns:a16="http://schemas.microsoft.com/office/drawing/2014/main" id="{F06F82DE-C075-33D4-92FE-B8187BB0D917}"/>
              </a:ext>
            </a:extLst>
          </p:cNvPr>
          <p:cNvSpPr>
            <a:spLocks noGrp="1"/>
          </p:cNvSpPr>
          <p:nvPr>
            <p:ph type="sldNum" sz="quarter" idx="4"/>
          </p:nvPr>
        </p:nvSpPr>
        <p:spPr/>
        <p:txBody>
          <a:bodyPr/>
          <a:lstStyle/>
          <a:p>
            <a:fld id="{294A09A9-5501-47C1-A89A-A340965A2BE2}" type="slidenum">
              <a:rPr lang="en-US" dirty="0" smtClean="0">
                <a:solidFill>
                  <a:schemeClr val="tx1"/>
                </a:solidFill>
              </a:rPr>
              <a:pPr/>
              <a:t>14</a:t>
            </a:fld>
            <a:endParaRPr lang="en-US" dirty="0">
              <a:solidFill>
                <a:schemeClr val="tx1"/>
              </a:solidFill>
            </a:endParaRPr>
          </a:p>
        </p:txBody>
      </p:sp>
    </p:spTree>
    <p:extLst>
      <p:ext uri="{BB962C8B-B14F-4D97-AF65-F5344CB8AC3E}">
        <p14:creationId xmlns:p14="http://schemas.microsoft.com/office/powerpoint/2010/main" val="3899523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Future Steps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rmAutofit/>
          </a:bodyPr>
          <a:lstStyle/>
          <a:p>
            <a:pPr marL="342900" indent="-342900">
              <a:buFont typeface="Wingdings" panose="020B0604020202020204" pitchFamily="34" charset="0"/>
              <a:buChar char="§"/>
            </a:pPr>
            <a:r>
              <a:rPr lang="en-US" sz="2200"/>
              <a:t>Continue to analyze usability testing to identify critical issues and potential design issues</a:t>
            </a:r>
          </a:p>
          <a:p>
            <a:pPr marL="342900" indent="-342900">
              <a:buFont typeface="Wingdings" panose="020B0604020202020204" pitchFamily="34" charset="0"/>
              <a:buChar char="§"/>
            </a:pPr>
            <a:r>
              <a:rPr lang="en-US" sz="2200"/>
              <a:t>Implement design and navigation changes to website</a:t>
            </a:r>
          </a:p>
          <a:p>
            <a:pPr marL="342900" indent="-342900">
              <a:buFont typeface="Wingdings" panose="020B0604020202020204" pitchFamily="34" charset="0"/>
              <a:buChar char="§"/>
            </a:pPr>
            <a:r>
              <a:rPr lang="en-US" sz="2200"/>
              <a:t>Remove unwanted and unused features from website</a:t>
            </a:r>
            <a:endParaRPr lang="en-US" sz="2200" dirty="0"/>
          </a:p>
          <a:p>
            <a:pPr marL="342900" indent="-342900">
              <a:buFont typeface="Wingdings" panose="020B0604020202020204" pitchFamily="34" charset="0"/>
              <a:buChar char="§"/>
            </a:pPr>
            <a:r>
              <a:rPr lang="en-US" sz="2200"/>
              <a:t>Integrate additional features such as calendars and viewable documents</a:t>
            </a:r>
          </a:p>
          <a:p>
            <a:pPr marL="342900" indent="-342900">
              <a:buFont typeface="Wingdings" panose="020B0604020202020204" pitchFamily="34" charset="0"/>
              <a:buChar char="§"/>
            </a:pPr>
            <a:r>
              <a:rPr lang="en-US" sz="2200"/>
              <a:t>Upload and build pages for additional content for website</a:t>
            </a:r>
            <a:endParaRPr lang="en-US" sz="2200" dirty="0"/>
          </a:p>
          <a:p>
            <a:pPr marL="342900" indent="-342900">
              <a:buFont typeface="Wingdings" panose="020B0604020202020204" pitchFamily="34" charset="0"/>
              <a:buChar char="§"/>
            </a:pPr>
            <a:r>
              <a:rPr lang="en-US" sz="2200"/>
              <a:t>Conduct testing for bugs within the website and analyze improved performance</a:t>
            </a:r>
            <a:endParaRPr lang="en-US" sz="2200" dirty="0"/>
          </a:p>
          <a:p>
            <a:endParaRPr lang="en-US" sz="2200" dirty="0"/>
          </a:p>
          <a:p>
            <a:pPr marL="342900" indent="-342900">
              <a:buFont typeface="Wingdings" panose="020B0604020202020204" pitchFamily="34" charset="0"/>
              <a:buChar char="§"/>
            </a:pPr>
            <a:endParaRPr lang="en-US" sz="2200" dirty="0"/>
          </a:p>
        </p:txBody>
      </p:sp>
      <p:sp>
        <p:nvSpPr>
          <p:cNvPr id="4" name="Slide Number Placeholder 3">
            <a:extLst>
              <a:ext uri="{FF2B5EF4-FFF2-40B4-BE49-F238E27FC236}">
                <a16:creationId xmlns:a16="http://schemas.microsoft.com/office/drawing/2014/main" id="{75AD0390-17E4-DB7C-45AF-B4942D3E8771}"/>
              </a:ext>
            </a:extLst>
          </p:cNvPr>
          <p:cNvSpPr>
            <a:spLocks noGrp="1"/>
          </p:cNvSpPr>
          <p:nvPr>
            <p:ph type="sldNum" sz="quarter" idx="4"/>
          </p:nvPr>
        </p:nvSpPr>
        <p:spPr/>
        <p:txBody>
          <a:bodyPr/>
          <a:lstStyle/>
          <a:p>
            <a:fld id="{294A09A9-5501-47C1-A89A-A340965A2BE2}" type="slidenum">
              <a:rPr lang="en-US" dirty="0" smtClean="0">
                <a:solidFill>
                  <a:schemeClr val="tx1"/>
                </a:solidFill>
              </a:rPr>
              <a:pPr/>
              <a:t>15</a:t>
            </a:fld>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dirty="0"/>
              <a:t>Overview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06F82DE-C075-33D4-92FE-B8187BB0D917}"/>
              </a:ext>
            </a:extLst>
          </p:cNvPr>
          <p:cNvSpPr>
            <a:spLocks noGrp="1"/>
          </p:cNvSpPr>
          <p:nvPr>
            <p:ph type="sldNum" sz="quarter" idx="4"/>
          </p:nvPr>
        </p:nvSpPr>
        <p:spPr/>
        <p:txBody>
          <a:bodyPr/>
          <a:lstStyle/>
          <a:p>
            <a:fld id="{294A09A9-5501-47C1-A89A-A340965A2BE2}" type="slidenum">
              <a:rPr lang="en-US" dirty="0" smtClean="0">
                <a:solidFill>
                  <a:schemeClr val="tx1"/>
                </a:solidFill>
              </a:rPr>
              <a:pPr/>
              <a:t>2</a:t>
            </a:fld>
            <a:endParaRPr lang="en-US" dirty="0">
              <a:solidFill>
                <a:schemeClr val="tx1"/>
              </a:solidFill>
            </a:endParaRPr>
          </a:p>
        </p:txBody>
      </p:sp>
      <p:graphicFrame>
        <p:nvGraphicFramePr>
          <p:cNvPr id="11" name="Content Placeholder 2">
            <a:extLst>
              <a:ext uri="{FF2B5EF4-FFF2-40B4-BE49-F238E27FC236}">
                <a16:creationId xmlns:a16="http://schemas.microsoft.com/office/drawing/2014/main" id="{BD04440F-137C-934C-9C66-262AF143CC7C}"/>
              </a:ext>
            </a:extLst>
          </p:cNvPr>
          <p:cNvGraphicFramePr>
            <a:graphicFrameLocks noGrp="1"/>
          </p:cNvGraphicFramePr>
          <p:nvPr>
            <p:ph idx="1"/>
            <p:extLst>
              <p:ext uri="{D42A27DB-BD31-4B8C-83A1-F6EECF244321}">
                <p14:modId xmlns:p14="http://schemas.microsoft.com/office/powerpoint/2010/main" val="2248362768"/>
              </p:ext>
            </p:extLst>
          </p:nvPr>
        </p:nvGraphicFramePr>
        <p:xfrm>
          <a:off x="669036" y="2059306"/>
          <a:ext cx="10853928" cy="4025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53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426005"/>
            <a:ext cx="4657344" cy="1783080"/>
          </a:xfrm>
        </p:spPr>
        <p:txBody>
          <a:bodyPr anchor="b">
            <a:normAutofit/>
          </a:bodyPr>
          <a:lstStyle/>
          <a:p>
            <a:r>
              <a:rPr lang="en-US" sz="5400" dirty="0"/>
              <a:t>About</a:t>
            </a:r>
          </a:p>
        </p:txBody>
      </p:sp>
      <p:pic>
        <p:nvPicPr>
          <p:cNvPr id="4" name="Picture 3" descr="A group of people in different colors&#10;&#10;Description automatically generated">
            <a:extLst>
              <a:ext uri="{FF2B5EF4-FFF2-40B4-BE49-F238E27FC236}">
                <a16:creationId xmlns:a16="http://schemas.microsoft.com/office/drawing/2014/main" id="{89F8D1D9-EF78-DB8B-0302-89BD105738DA}"/>
              </a:ext>
            </a:extLst>
          </p:cNvPr>
          <p:cNvPicPr>
            <a:picLocks noChangeAspect="1"/>
          </p:cNvPicPr>
          <p:nvPr/>
        </p:nvPicPr>
        <p:blipFill rotWithShape="1">
          <a:blip r:embed="rId2"/>
          <a:srcRect l="28848" r="25653"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9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7593" y="2699535"/>
            <a:ext cx="6251110" cy="3483864"/>
          </a:xfrm>
        </p:spPr>
        <p:txBody>
          <a:bodyPr vert="horz" lIns="91440" tIns="45720" rIns="91440" bIns="45720" rtlCol="0" anchor="t">
            <a:noAutofit/>
          </a:bodyPr>
          <a:lstStyle/>
          <a:p>
            <a:pPr marL="285750" indent="-285750">
              <a:buFont typeface="Wingdings" panose="020B0604020202020204" pitchFamily="34" charset="0"/>
              <a:buChar char="§"/>
            </a:pPr>
            <a:r>
              <a:rPr lang="en-US" sz="1900" dirty="0"/>
              <a:t>Started by Diversity, Equity, and Inclusion at Pitt to provide resources for educators</a:t>
            </a:r>
          </a:p>
          <a:p>
            <a:pPr marL="285750" indent="-285750">
              <a:buFont typeface="Wingdings" panose="020B0604020202020204" pitchFamily="34" charset="0"/>
              <a:buChar char="§"/>
            </a:pPr>
            <a:r>
              <a:rPr lang="en-US" sz="1900" dirty="0"/>
              <a:t>Providing varied learning approaches and tools tailored to individual needs, ensuring a conducive educational environment</a:t>
            </a:r>
          </a:p>
          <a:p>
            <a:pPr marL="285750" indent="-285750">
              <a:buFont typeface="Wingdings" panose="020B0604020202020204" pitchFamily="34" charset="0"/>
              <a:buChar char="§"/>
            </a:pPr>
            <a:r>
              <a:rPr lang="en-US" sz="1900" dirty="0"/>
              <a:t>Accessible resources, assistive technologies, and implementing reasonable accommodations to support academic success and engagement in learning</a:t>
            </a:r>
          </a:p>
          <a:p>
            <a:pPr marL="285750" indent="-285750">
              <a:buFont typeface="Wingdings" panose="020B0604020202020204" pitchFamily="34" charset="0"/>
              <a:buChar char="§"/>
            </a:pPr>
            <a:r>
              <a:rPr lang="en-US" sz="1900" dirty="0"/>
              <a:t>Rich learning environment by valuing different cultural perspectives, backgrounds, and experiences, promoting equity, empathy, and respect among students</a:t>
            </a:r>
          </a:p>
        </p:txBody>
      </p:sp>
      <p:sp>
        <p:nvSpPr>
          <p:cNvPr id="5" name="Slide Number Placeholder 4">
            <a:extLst>
              <a:ext uri="{FF2B5EF4-FFF2-40B4-BE49-F238E27FC236}">
                <a16:creationId xmlns:a16="http://schemas.microsoft.com/office/drawing/2014/main" id="{8BDE9893-71BA-96C1-84DA-9F9DDFB15A12}"/>
              </a:ext>
            </a:extLst>
          </p:cNvPr>
          <p:cNvSpPr>
            <a:spLocks noGrp="1"/>
          </p:cNvSpPr>
          <p:nvPr>
            <p:ph type="sldNum" sz="quarter" idx="4"/>
          </p:nvPr>
        </p:nvSpPr>
        <p:spPr>
          <a:xfrm>
            <a:off x="10052978" y="6356350"/>
            <a:ext cx="1300821" cy="365125"/>
          </a:xfrm>
        </p:spPr>
        <p:txBody>
          <a:bodyPr>
            <a:normAutofit/>
          </a:bodyPr>
          <a:lstStyle/>
          <a:p>
            <a:pPr>
              <a:spcAft>
                <a:spcPts val="600"/>
              </a:spcAft>
            </a:pPr>
            <a:fld id="{294A09A9-5501-47C1-A89A-A340965A2BE2}" type="slidenum">
              <a:rPr lang="en-US" dirty="0" smtClean="0"/>
              <a:pPr>
                <a:spcAft>
                  <a:spcPts val="600"/>
                </a:spcAft>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dirty="0">
                <a:ea typeface="+mj-lt"/>
                <a:cs typeface="+mj-lt"/>
              </a:rPr>
              <a:t>Project Significance</a:t>
            </a:r>
            <a:endParaRPr lang="en-US" sz="5400" b="0" dirty="0">
              <a:ea typeface="+mj-lt"/>
              <a:cs typeface="+mj-lt"/>
            </a:endParaRPr>
          </a:p>
        </p:txBody>
      </p:sp>
      <p:sp>
        <p:nvSpPr>
          <p:cNvPr id="41"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9C78D559-B444-B51B-9C83-F06CC5444AC9}"/>
              </a:ext>
            </a:extLst>
          </p:cNvPr>
          <p:cNvGraphicFramePr>
            <a:graphicFrameLocks noGrp="1"/>
          </p:cNvGraphicFramePr>
          <p:nvPr>
            <p:ph idx="1"/>
            <p:extLst>
              <p:ext uri="{D42A27DB-BD31-4B8C-83A1-F6EECF244321}">
                <p14:modId xmlns:p14="http://schemas.microsoft.com/office/powerpoint/2010/main" val="3907924783"/>
              </p:ext>
            </p:extLst>
          </p:nvPr>
        </p:nvGraphicFramePr>
        <p:xfrm>
          <a:off x="4905955" y="2071316"/>
          <a:ext cx="6713552"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Slide Number Placeholder 10">
            <a:extLst>
              <a:ext uri="{FF2B5EF4-FFF2-40B4-BE49-F238E27FC236}">
                <a16:creationId xmlns:a16="http://schemas.microsoft.com/office/drawing/2014/main" id="{892AE633-3D2D-FEE2-EF52-CE760DB25177}"/>
              </a:ext>
            </a:extLst>
          </p:cNvPr>
          <p:cNvSpPr>
            <a:spLocks noGrp="1"/>
          </p:cNvSpPr>
          <p:nvPr>
            <p:ph type="sldNum" sz="quarter" idx="4"/>
          </p:nvPr>
        </p:nvSpPr>
        <p:spPr/>
        <p:txBody>
          <a:bodyPr/>
          <a:lstStyle/>
          <a:p>
            <a:fld id="{294A09A9-5501-47C1-A89A-A340965A2BE2}" type="slidenum">
              <a:rPr lang="en-US" dirty="0" smtClean="0">
                <a:solidFill>
                  <a:schemeClr val="tx1"/>
                </a:solidFill>
              </a:rPr>
              <a:pPr/>
              <a:t>4</a:t>
            </a:fld>
            <a:endParaRPr lang="en-US" dirty="0">
              <a:solidFill>
                <a:schemeClr val="tx1"/>
              </a:solidFill>
            </a:endParaRPr>
          </a:p>
        </p:txBody>
      </p:sp>
      <p:pic>
        <p:nvPicPr>
          <p:cNvPr id="4" name="Picture 3" descr="A group of people's faces&#10;&#10;Description automatically generated">
            <a:extLst>
              <a:ext uri="{FF2B5EF4-FFF2-40B4-BE49-F238E27FC236}">
                <a16:creationId xmlns:a16="http://schemas.microsoft.com/office/drawing/2014/main" id="{66AE7F00-4240-7645-9E89-9843B95296AA}"/>
              </a:ext>
            </a:extLst>
          </p:cNvPr>
          <p:cNvPicPr>
            <a:picLocks noChangeAspect="1"/>
          </p:cNvPicPr>
          <p:nvPr/>
        </p:nvPicPr>
        <p:blipFill rotWithShape="1">
          <a:blip r:embed="rId7"/>
          <a:srcRect l="22887" r="16855"/>
          <a:stretch/>
        </p:blipFill>
        <p:spPr>
          <a:xfrm>
            <a:off x="572493" y="2071316"/>
            <a:ext cx="3719245" cy="4114800"/>
          </a:xfrm>
          <a:prstGeom prst="rect">
            <a:avLst/>
          </a:prstGeom>
        </p:spPr>
      </p:pic>
    </p:spTree>
    <p:extLst>
      <p:ext uri="{BB962C8B-B14F-4D97-AF65-F5344CB8AC3E}">
        <p14:creationId xmlns:p14="http://schemas.microsoft.com/office/powerpoint/2010/main" val="384513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vert="horz" lIns="91440" tIns="45720" rIns="91440" bIns="45720" rtlCol="0">
            <a:normAutofit/>
          </a:bodyPr>
          <a:lstStyle/>
          <a:p>
            <a:r>
              <a:rPr lang="en-US" sz="5200"/>
              <a:t>Timeline of Progress</a:t>
            </a:r>
          </a:p>
        </p:txBody>
      </p:sp>
      <p:sp>
        <p:nvSpPr>
          <p:cNvPr id="5" name="Slide Number Placeholder 4">
            <a:extLst>
              <a:ext uri="{FF2B5EF4-FFF2-40B4-BE49-F238E27FC236}">
                <a16:creationId xmlns:a16="http://schemas.microsoft.com/office/drawing/2014/main" id="{8BDE9893-71BA-96C1-84DA-9F9DDFB15A12}"/>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dirty="0" smtClean="0"/>
              <a:pPr>
                <a:spcAft>
                  <a:spcPts val="600"/>
                </a:spcAft>
              </a:pPr>
              <a:t>5</a:t>
            </a:fld>
            <a:endParaRPr lang="en-US"/>
          </a:p>
        </p:txBody>
      </p:sp>
      <p:graphicFrame>
        <p:nvGraphicFramePr>
          <p:cNvPr id="132" name="Diagram 131">
            <a:extLst>
              <a:ext uri="{FF2B5EF4-FFF2-40B4-BE49-F238E27FC236}">
                <a16:creationId xmlns:a16="http://schemas.microsoft.com/office/drawing/2014/main" id="{2F92848B-07DC-B2F5-FCFE-D70FE104607B}"/>
              </a:ext>
            </a:extLst>
          </p:cNvPr>
          <p:cNvGraphicFramePr/>
          <p:nvPr>
            <p:extLst>
              <p:ext uri="{D42A27DB-BD31-4B8C-83A1-F6EECF244321}">
                <p14:modId xmlns:p14="http://schemas.microsoft.com/office/powerpoint/2010/main" val="1443087145"/>
              </p:ext>
            </p:extLst>
          </p:nvPr>
        </p:nvGraphicFramePr>
        <p:xfrm>
          <a:off x="826477" y="1638056"/>
          <a:ext cx="10515600" cy="5033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180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fontScale="90000"/>
          </a:bodyPr>
          <a:lstStyle/>
          <a:p>
            <a:r>
              <a:rPr lang="en-US" sz="5000"/>
              <a:t>Current Website Analysis</a:t>
            </a:r>
          </a:p>
        </p:txBody>
      </p:sp>
      <p:sp>
        <p:nvSpPr>
          <p:cNvPr id="4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6842" y="2660904"/>
            <a:ext cx="4984284" cy="3547872"/>
          </a:xfrm>
        </p:spPr>
        <p:txBody>
          <a:bodyPr vert="horz" lIns="91440" tIns="45720" rIns="91440" bIns="45720" rtlCol="0" anchor="t">
            <a:normAutofit/>
          </a:bodyPr>
          <a:lstStyle/>
          <a:p>
            <a:pPr marL="342900" indent="-342900">
              <a:buFont typeface="Wingdings" panose="020B0604020202020204" pitchFamily="34" charset="0"/>
              <a:buChar char="§"/>
            </a:pPr>
            <a:r>
              <a:rPr lang="en-US" sz="1700"/>
              <a:t>Identified key areas for improvement in website design, such as color contrast, font size, navigation issues, and broken links.</a:t>
            </a:r>
            <a:endParaRPr lang="en-US" sz="1700" dirty="0"/>
          </a:p>
          <a:p>
            <a:pPr marL="342900" indent="-342900">
              <a:buFont typeface="Wingdings" panose="020B0604020202020204" pitchFamily="34" charset="0"/>
              <a:buChar char="§"/>
            </a:pPr>
            <a:r>
              <a:rPr lang="en-US" sz="1700"/>
              <a:t>Assessed the functionality of the website including navigation ease, responsiveness across devices, and integration of assistive technologies for diverse user needs.</a:t>
            </a:r>
          </a:p>
          <a:p>
            <a:pPr marL="342900" indent="-342900">
              <a:buFont typeface="Wingdings" panose="020B0604020202020204" pitchFamily="34" charset="0"/>
              <a:buChar char="§"/>
            </a:pPr>
            <a:r>
              <a:rPr lang="en-US" sz="1700"/>
              <a:t>Evaluated website content to ensure inclusivity through language use, representation of diverse identities, and availability of resources catering to various learning preferences and needs.</a:t>
            </a:r>
          </a:p>
        </p:txBody>
      </p:sp>
      <p:pic>
        <p:nvPicPr>
          <p:cNvPr id="5" name="Picture 4" descr="A screenshot of a cellphone&#10;&#10;Description automatically generated">
            <a:extLst>
              <a:ext uri="{FF2B5EF4-FFF2-40B4-BE49-F238E27FC236}">
                <a16:creationId xmlns:a16="http://schemas.microsoft.com/office/drawing/2014/main" id="{86171D08-AFDF-0721-9DCF-651096025E58}"/>
              </a:ext>
            </a:extLst>
          </p:cNvPr>
          <p:cNvPicPr>
            <a:picLocks noChangeAspect="1"/>
          </p:cNvPicPr>
          <p:nvPr/>
        </p:nvPicPr>
        <p:blipFill rotWithShape="1">
          <a:blip r:embed="rId2"/>
          <a:srcRect l="-385" t="616" r="385" b="17150"/>
          <a:stretch/>
        </p:blipFill>
        <p:spPr>
          <a:xfrm>
            <a:off x="5789898" y="338825"/>
            <a:ext cx="3064716" cy="4732633"/>
          </a:xfrm>
          <a:prstGeom prst="rect">
            <a:avLst/>
          </a:prstGeom>
        </p:spPr>
      </p:pic>
      <p:pic>
        <p:nvPicPr>
          <p:cNvPr id="4" name="Picture 3" descr="A screenshot of a website&#10;&#10;Description automatically generated">
            <a:extLst>
              <a:ext uri="{FF2B5EF4-FFF2-40B4-BE49-F238E27FC236}">
                <a16:creationId xmlns:a16="http://schemas.microsoft.com/office/drawing/2014/main" id="{907E09D8-EF8C-A372-AE1F-FAEF0B8105B9}"/>
              </a:ext>
            </a:extLst>
          </p:cNvPr>
          <p:cNvPicPr>
            <a:picLocks noChangeAspect="1"/>
          </p:cNvPicPr>
          <p:nvPr/>
        </p:nvPicPr>
        <p:blipFill>
          <a:blip r:embed="rId3"/>
          <a:stretch>
            <a:fillRect/>
          </a:stretch>
        </p:blipFill>
        <p:spPr>
          <a:xfrm>
            <a:off x="9040149" y="2392142"/>
            <a:ext cx="3019425" cy="3857625"/>
          </a:xfrm>
          <a:prstGeom prst="rect">
            <a:avLst/>
          </a:prstGeom>
        </p:spPr>
      </p:pic>
      <p:sp>
        <p:nvSpPr>
          <p:cNvPr id="6" name="Slide Number Placeholder 5">
            <a:extLst>
              <a:ext uri="{FF2B5EF4-FFF2-40B4-BE49-F238E27FC236}">
                <a16:creationId xmlns:a16="http://schemas.microsoft.com/office/drawing/2014/main" id="{D57093D8-72DA-C058-121E-C252196F8D6A}"/>
              </a:ext>
            </a:extLst>
          </p:cNvPr>
          <p:cNvSpPr>
            <a:spLocks noGrp="1"/>
          </p:cNvSpPr>
          <p:nvPr>
            <p:ph type="sldNum" sz="quarter" idx="4"/>
          </p:nvPr>
        </p:nvSpPr>
        <p:spPr/>
        <p:txBody>
          <a:bodyPr/>
          <a:lstStyle/>
          <a:p>
            <a:fld id="{294A09A9-5501-47C1-A89A-A340965A2BE2}" type="slidenum">
              <a:rPr lang="en-US" dirty="0" smtClean="0">
                <a:solidFill>
                  <a:schemeClr val="tx1"/>
                </a:solidFill>
              </a:rPr>
              <a:pPr/>
              <a:t>6</a:t>
            </a:fld>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7" name="Group 5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58" name="Freeform: Shape 57">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r>
              <a:rPr lang="en-US" sz="3600">
                <a:solidFill>
                  <a:schemeClr val="tx2"/>
                </a:solidFill>
              </a:rPr>
              <a:t>Current Website Issues</a:t>
            </a:r>
          </a:p>
        </p:txBody>
      </p:sp>
      <p:sp>
        <p:nvSpPr>
          <p:cNvPr id="3" name="Content Placeholder 2"/>
          <p:cNvSpPr>
            <a:spLocks noGrp="1"/>
          </p:cNvSpPr>
          <p:nvPr>
            <p:ph idx="1"/>
          </p:nvPr>
        </p:nvSpPr>
        <p:spPr>
          <a:xfrm>
            <a:off x="6119388" y="-2595"/>
            <a:ext cx="5236313" cy="6859991"/>
          </a:xfrm>
        </p:spPr>
        <p:txBody>
          <a:bodyPr vert="horz" lIns="91440" tIns="45720" rIns="91440" bIns="45720" rtlCol="0" anchor="ctr">
            <a:normAutofit/>
          </a:bodyPr>
          <a:lstStyle/>
          <a:p>
            <a:pPr marL="800100" lvl="1" indent="-342900">
              <a:buFont typeface="Courier New" panose="020B0604020202020204" pitchFamily="34" charset="0"/>
              <a:buChar char="o"/>
            </a:pPr>
            <a:r>
              <a:rPr lang="en-US" sz="1800" dirty="0">
                <a:solidFill>
                  <a:schemeClr val="tx2"/>
                </a:solidFill>
              </a:rPr>
              <a:t>8 Broken Links </a:t>
            </a:r>
            <a:endParaRPr lang="en-US" dirty="0">
              <a:solidFill>
                <a:schemeClr val="tx2"/>
              </a:solidFill>
            </a:endParaRPr>
          </a:p>
          <a:p>
            <a:pPr marL="1257300" lvl="2" indent="-342900">
              <a:buFont typeface="Wingdings,Sans-Serif" panose="020B0604020202020204" pitchFamily="34" charset="0"/>
              <a:buChar char="§"/>
            </a:pPr>
            <a:r>
              <a:rPr lang="en-US" sz="1800" dirty="0">
                <a:solidFill>
                  <a:schemeClr val="tx2"/>
                </a:solidFill>
                <a:latin typeface="Tenorite"/>
                <a:cs typeface="Arial"/>
              </a:rPr>
              <a:t>Page not found errors </a:t>
            </a:r>
          </a:p>
          <a:p>
            <a:pPr marL="1257300" lvl="2" indent="-342900">
              <a:buFont typeface="Wingdings,Sans-Serif" panose="020B0604020202020204" pitchFamily="34" charset="0"/>
              <a:buChar char="§"/>
            </a:pPr>
            <a:r>
              <a:rPr lang="en-US" sz="1800" dirty="0">
                <a:solidFill>
                  <a:schemeClr val="tx2"/>
                </a:solidFill>
                <a:latin typeface="Tenorite"/>
                <a:cs typeface="Arial"/>
              </a:rPr>
              <a:t>Links lead to different sites than intended</a:t>
            </a:r>
            <a:endParaRPr lang="en-US" sz="1800" dirty="0">
              <a:solidFill>
                <a:schemeClr val="tx2"/>
              </a:solidFill>
              <a:latin typeface="Tenorite"/>
            </a:endParaRPr>
          </a:p>
          <a:p>
            <a:pPr marL="800100" lvl="1" indent="-342900">
              <a:buFont typeface="Courier New" panose="020B0604020202020204" pitchFamily="34" charset="0"/>
              <a:buChar char="o"/>
            </a:pPr>
            <a:r>
              <a:rPr lang="en-US" sz="1800" dirty="0">
                <a:solidFill>
                  <a:schemeClr val="tx2"/>
                </a:solidFill>
              </a:rPr>
              <a:t>Pages display </a:t>
            </a:r>
          </a:p>
          <a:p>
            <a:pPr marL="1257300" lvl="2" indent="-342900">
              <a:buFont typeface="Wingdings" panose="020B0604020202020204" pitchFamily="34" charset="0"/>
              <a:buChar char="§"/>
            </a:pPr>
            <a:r>
              <a:rPr lang="en-US" sz="1800" dirty="0">
                <a:solidFill>
                  <a:schemeClr val="tx2"/>
                </a:solidFill>
              </a:rPr>
              <a:t>Pages are not uniform with each other </a:t>
            </a:r>
          </a:p>
          <a:p>
            <a:pPr marL="1257300" lvl="2" indent="-342900">
              <a:buFont typeface="Wingdings" panose="020B0604020202020204" pitchFamily="34" charset="0"/>
              <a:buChar char="§"/>
            </a:pPr>
            <a:r>
              <a:rPr lang="en-US" sz="1800" dirty="0">
                <a:solidFill>
                  <a:schemeClr val="tx2"/>
                </a:solidFill>
              </a:rPr>
              <a:t>Content is not centered</a:t>
            </a:r>
          </a:p>
          <a:p>
            <a:pPr marL="1257300" lvl="2" indent="-342900">
              <a:buFont typeface="Wingdings" panose="020B0604020202020204" pitchFamily="34" charset="0"/>
              <a:buChar char="§"/>
            </a:pPr>
            <a:r>
              <a:rPr lang="en-US" sz="1800" dirty="0">
                <a:solidFill>
                  <a:schemeClr val="tx2"/>
                </a:solidFill>
              </a:rPr>
              <a:t>Templates for pages vary</a:t>
            </a:r>
          </a:p>
          <a:p>
            <a:pPr marL="1257300" lvl="2" indent="-342900">
              <a:buFont typeface="Wingdings" panose="020B0604020202020204" pitchFamily="34" charset="0"/>
              <a:buChar char="§"/>
            </a:pPr>
            <a:r>
              <a:rPr lang="en-US" sz="1800" dirty="0">
                <a:solidFill>
                  <a:schemeClr val="tx2"/>
                </a:solidFill>
              </a:rPr>
              <a:t>Areas of site such as 'About Us' are in very large text, making it unappealing to the user</a:t>
            </a:r>
          </a:p>
          <a:p>
            <a:pPr marL="1257300" lvl="2" indent="-342900">
              <a:buFont typeface="Wingdings" panose="020B0604020202020204" pitchFamily="34" charset="0"/>
              <a:buChar char="§"/>
            </a:pPr>
            <a:r>
              <a:rPr lang="en-US" sz="1800" dirty="0">
                <a:solidFill>
                  <a:schemeClr val="tx2"/>
                </a:solidFill>
              </a:rPr>
              <a:t>'Wish to know more?'  text is very large</a:t>
            </a:r>
          </a:p>
          <a:p>
            <a:pPr marL="1257300" lvl="2" indent="-342900">
              <a:buFont typeface="Wingdings" panose="020B0604020202020204" pitchFamily="34" charset="0"/>
              <a:buChar char="§"/>
            </a:pPr>
            <a:endParaRPr lang="en-US" sz="1800" dirty="0">
              <a:solidFill>
                <a:schemeClr val="tx2"/>
              </a:solidFill>
            </a:endParaRPr>
          </a:p>
          <a:p>
            <a:pPr marL="1257300" lvl="2" indent="-342900">
              <a:buFont typeface="Wingdings" panose="020B0604020202020204" pitchFamily="34" charset="0"/>
              <a:buChar char="§"/>
            </a:pPr>
            <a:endParaRPr lang="en-US" sz="1800" dirty="0">
              <a:solidFill>
                <a:schemeClr val="tx2"/>
              </a:solidFill>
            </a:endParaRPr>
          </a:p>
          <a:p>
            <a:pPr marL="1257300" lvl="2" indent="-342900">
              <a:buFont typeface="Wingdings" panose="020B0604020202020204" pitchFamily="34" charset="0"/>
              <a:buChar char="§"/>
            </a:pPr>
            <a:endParaRPr lang="en-US" sz="1800" dirty="0">
              <a:solidFill>
                <a:schemeClr val="tx2"/>
              </a:solidFill>
            </a:endParaRPr>
          </a:p>
          <a:p>
            <a:pPr marL="1257300" lvl="2" indent="-342900">
              <a:buFont typeface="Wingdings" panose="020B0604020202020204" pitchFamily="34" charset="0"/>
              <a:buChar char="§"/>
            </a:pPr>
            <a:endParaRPr lang="en-US" sz="1800" dirty="0">
              <a:solidFill>
                <a:schemeClr val="tx2"/>
              </a:solidFill>
            </a:endParaRPr>
          </a:p>
          <a:p>
            <a:pPr marL="1257300" lvl="2" indent="-342900">
              <a:buFont typeface="Wingdings" panose="020B0604020202020204" pitchFamily="34" charset="0"/>
              <a:buChar char="§"/>
            </a:pPr>
            <a:endParaRPr lang="en-US" sz="1800" dirty="0">
              <a:solidFill>
                <a:schemeClr val="tx2"/>
              </a:solidFill>
            </a:endParaRPr>
          </a:p>
        </p:txBody>
      </p:sp>
      <p:sp>
        <p:nvSpPr>
          <p:cNvPr id="6" name="Slide Number Placeholder 5">
            <a:extLst>
              <a:ext uri="{FF2B5EF4-FFF2-40B4-BE49-F238E27FC236}">
                <a16:creationId xmlns:a16="http://schemas.microsoft.com/office/drawing/2014/main" id="{D57093D8-72DA-C058-121E-C252196F8D6A}"/>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dirty="0" smtClean="0"/>
              <a:pPr>
                <a:spcAft>
                  <a:spcPts val="600"/>
                </a:spcAft>
              </a:pPr>
              <a:t>7</a:t>
            </a:fld>
            <a:endParaRPr lang="en-US"/>
          </a:p>
        </p:txBody>
      </p:sp>
    </p:spTree>
    <p:extLst>
      <p:ext uri="{BB962C8B-B14F-4D97-AF65-F5344CB8AC3E}">
        <p14:creationId xmlns:p14="http://schemas.microsoft.com/office/powerpoint/2010/main" val="261195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User Stories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t>Created user stories prior to prototyping and user testing to help assess ideal website design and goals</a:t>
            </a:r>
          </a:p>
          <a:p>
            <a:pPr marL="342900" indent="-342900">
              <a:buFont typeface="Wingdings" panose="020B0604020202020204" pitchFamily="34" charset="0"/>
              <a:buChar char="§"/>
            </a:pPr>
            <a:endParaRPr lang="en-US" sz="2200" dirty="0"/>
          </a:p>
          <a:p>
            <a:pPr marL="342900" indent="-342900">
              <a:buFont typeface="Wingdings" panose="020B0604020202020204" pitchFamily="34" charset="0"/>
              <a:buChar char="§"/>
            </a:pPr>
            <a:r>
              <a:rPr lang="en-US" sz="2200" dirty="0"/>
              <a:t>User story 1: </a:t>
            </a:r>
            <a:endParaRPr lang="en-US" dirty="0"/>
          </a:p>
          <a:p>
            <a:pPr marL="800100" lvl="1" indent="-342900">
              <a:buFont typeface="Courier New" panose="020B0604020202020204" pitchFamily="34" charset="0"/>
              <a:buChar char="o"/>
            </a:pPr>
            <a:r>
              <a:rPr lang="en-US" sz="1800" dirty="0"/>
              <a:t>A neurodiverse student struggling with sensory overload needs adjustable display settings and clear navigation for improved focus and learning.</a:t>
            </a:r>
            <a:endParaRPr lang="en-US"/>
          </a:p>
          <a:p>
            <a:pPr marL="342900" indent="-342900">
              <a:buFont typeface="Wingdings" panose="020B0604020202020204" pitchFamily="34" charset="0"/>
              <a:buChar char="§"/>
            </a:pPr>
            <a:r>
              <a:rPr lang="en-US" sz="2200" dirty="0"/>
              <a:t>User story 2: </a:t>
            </a:r>
          </a:p>
          <a:p>
            <a:pPr marL="800100" lvl="1" indent="-342900">
              <a:buFont typeface="Courier New" panose="020B0604020202020204" pitchFamily="34" charset="0"/>
              <a:buChar char="o"/>
            </a:pPr>
            <a:r>
              <a:rPr lang="en-US" sz="1800" dirty="0"/>
              <a:t>A learner with a visual impairment requires screen reader compatibility, high color contrast, and alternative text descriptions for images to access content effectively.</a:t>
            </a:r>
            <a:endParaRPr lang="en-US"/>
          </a:p>
          <a:p>
            <a:pPr marL="342900" indent="-342900">
              <a:buFont typeface="Wingdings" panose="020B0604020202020204" pitchFamily="34" charset="0"/>
              <a:buChar char="§"/>
            </a:pPr>
            <a:r>
              <a:rPr lang="en-US" sz="2200" dirty="0"/>
              <a:t>User story 3: </a:t>
            </a:r>
          </a:p>
          <a:p>
            <a:pPr marL="800100" lvl="1" indent="-342900">
              <a:buFont typeface="Courier New" panose="020B0604020202020204" pitchFamily="34" charset="0"/>
              <a:buChar char="o"/>
            </a:pPr>
            <a:r>
              <a:rPr lang="en-US" sz="1800" dirty="0"/>
              <a:t>An LGBTQ+ individual seeks inclusive language, diverse representation in imagery, and easily accessible support resources for a welcoming online learning environment.</a:t>
            </a:r>
            <a:endParaRPr lang="en-US"/>
          </a:p>
        </p:txBody>
      </p:sp>
      <p:sp>
        <p:nvSpPr>
          <p:cNvPr id="4" name="Slide Number Placeholder 3">
            <a:extLst>
              <a:ext uri="{FF2B5EF4-FFF2-40B4-BE49-F238E27FC236}">
                <a16:creationId xmlns:a16="http://schemas.microsoft.com/office/drawing/2014/main" id="{F06F82DE-C075-33D4-92FE-B8187BB0D917}"/>
              </a:ext>
            </a:extLst>
          </p:cNvPr>
          <p:cNvSpPr>
            <a:spLocks noGrp="1"/>
          </p:cNvSpPr>
          <p:nvPr>
            <p:ph type="sldNum" sz="quarter" idx="4"/>
          </p:nvPr>
        </p:nvSpPr>
        <p:spPr/>
        <p:txBody>
          <a:bodyPr/>
          <a:lstStyle/>
          <a:p>
            <a:fld id="{294A09A9-5501-47C1-A89A-A340965A2BE2}" type="slidenum">
              <a:rPr lang="en-US" dirty="0" smtClean="0">
                <a:solidFill>
                  <a:schemeClr val="tx1"/>
                </a:solidFill>
              </a:rPr>
              <a:pPr/>
              <a:t>8</a:t>
            </a:fld>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Usability Testing Template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rmAutofit/>
          </a:bodyPr>
          <a:lstStyle/>
          <a:p>
            <a:pPr marL="342900" indent="-342900">
              <a:buFont typeface="Wingdings" panose="020B0604020202020204" pitchFamily="34" charset="0"/>
              <a:buChar char="§"/>
            </a:pPr>
            <a:r>
              <a:rPr lang="en-US" sz="2200"/>
              <a:t>Evaluate website usability through task completion rates, time on task, and user </a:t>
            </a:r>
            <a:r>
              <a:rPr lang="en-US" sz="2200" dirty="0"/>
              <a:t>satisfaction surveys to identify areas for improvement and measure user experience.</a:t>
            </a:r>
            <a:endParaRPr lang="en-US"/>
          </a:p>
          <a:p>
            <a:pPr marL="342900" indent="-342900">
              <a:buFont typeface="Wingdings" panose="020B0604020202020204" pitchFamily="34" charset="0"/>
              <a:buChar char="§"/>
            </a:pPr>
            <a:r>
              <a:rPr lang="en-US" sz="2200"/>
              <a:t>Assess website accessibility by conducting audits based on WCAG guidelines, </a:t>
            </a:r>
            <a:r>
              <a:rPr lang="en-US" sz="2200" dirty="0"/>
              <a:t>ensuring compatibility with assistive technologies, and addressing barriers for users with disabilities.</a:t>
            </a:r>
          </a:p>
          <a:p>
            <a:pPr marL="342900" indent="-342900">
              <a:buFont typeface="Wingdings" panose="020B0604020202020204" pitchFamily="34" charset="0"/>
              <a:buChar char="§"/>
            </a:pPr>
            <a:r>
              <a:rPr lang="en-US" sz="2200"/>
              <a:t>Measure the effectiveness of redesigned features by comparing usability metrics </a:t>
            </a:r>
            <a:r>
              <a:rPr lang="en-US" sz="2200" dirty="0"/>
              <a:t>before and after changes, conducting A/B testing, and gathering feedback from target user groups for validation.</a:t>
            </a:r>
          </a:p>
        </p:txBody>
      </p:sp>
      <p:sp>
        <p:nvSpPr>
          <p:cNvPr id="4" name="Slide Number Placeholder 3">
            <a:extLst>
              <a:ext uri="{FF2B5EF4-FFF2-40B4-BE49-F238E27FC236}">
                <a16:creationId xmlns:a16="http://schemas.microsoft.com/office/drawing/2014/main" id="{044F4B5A-3924-D70F-280C-D1CFC8F1944F}"/>
              </a:ext>
            </a:extLst>
          </p:cNvPr>
          <p:cNvSpPr>
            <a:spLocks noGrp="1"/>
          </p:cNvSpPr>
          <p:nvPr>
            <p:ph type="sldNum" sz="quarter" idx="4"/>
          </p:nvPr>
        </p:nvSpPr>
        <p:spPr/>
        <p:txBody>
          <a:bodyPr/>
          <a:lstStyle/>
          <a:p>
            <a:fld id="{294A09A9-5501-47C1-A89A-A340965A2BE2}" type="slidenum">
              <a:rPr lang="en-US" dirty="0" smtClean="0">
                <a:solidFill>
                  <a:schemeClr val="tx1"/>
                </a:solidFill>
              </a:rPr>
              <a:pPr/>
              <a:t>9</a:t>
            </a:fld>
            <a:endParaRPr lang="en-US"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purl.org/dc/term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http://purl.org/dc/elements/1.1/"/>
    <ds:schemaRef ds:uri="16c05727-aa75-4e4a-9b5f-8a80a1165891"/>
    <ds:schemaRef ds:uri="230e9df3-be65-4c73-a93b-d1236ebd677e"/>
    <ds:schemaRef ds:uri="http://schemas.microsoft.com/sharepoint/v3"/>
    <ds:schemaRef ds:uri="71af3243-3dd4-4a8d-8c0d-dd76da1f02a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840</Words>
  <Application>Microsoft Office PowerPoint</Application>
  <PresentationFormat>Widescreen</PresentationFormat>
  <Paragraphs>104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Website Redesign for Inclusive Teaching</vt:lpstr>
      <vt:lpstr>Overview</vt:lpstr>
      <vt:lpstr>About</vt:lpstr>
      <vt:lpstr>Project Significance</vt:lpstr>
      <vt:lpstr>Timeline of Progress</vt:lpstr>
      <vt:lpstr>Current Website Analysis</vt:lpstr>
      <vt:lpstr>Current Website Issues</vt:lpstr>
      <vt:lpstr>User Stories</vt:lpstr>
      <vt:lpstr>Usability Testing Template</vt:lpstr>
      <vt:lpstr>Design Concept</vt:lpstr>
      <vt:lpstr>Prototype Development</vt:lpstr>
      <vt:lpstr>Usability Testing Methodology</vt:lpstr>
      <vt:lpstr>User Testing Analysis</vt:lpstr>
      <vt:lpstr>Issues</vt:lpstr>
      <vt:lpstr>Future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1074</cp:revision>
  <dcterms:created xsi:type="dcterms:W3CDTF">2021-09-06T16:30:14Z</dcterms:created>
  <dcterms:modified xsi:type="dcterms:W3CDTF">2024-03-22T23:58:38Z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