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07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138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3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7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4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88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CA2F78C6-63EE-C8F7-325F-425E85785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1" y="-4463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0E8F7-CF61-B389-BD00-61A42E132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110" y="2412786"/>
            <a:ext cx="3790765" cy="282309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9527D-84CD-89A8-247E-4062145F4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069" y="722519"/>
            <a:ext cx="4795002" cy="1825372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Best value for ticket price</a:t>
            </a:r>
          </a:p>
        </p:txBody>
      </p:sp>
    </p:spTree>
    <p:extLst>
      <p:ext uri="{BB962C8B-B14F-4D97-AF65-F5344CB8AC3E}">
        <p14:creationId xmlns:p14="http://schemas.microsoft.com/office/powerpoint/2010/main" val="186630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5648-DEA9-9C67-295A-4DB96A2D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F727-381E-DEA1-73B0-37AFC377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for an adult ticket is $81</a:t>
            </a:r>
          </a:p>
          <a:p>
            <a:r>
              <a:rPr lang="en-US" dirty="0"/>
              <a:t>Vertical Drop 2353</a:t>
            </a:r>
          </a:p>
          <a:p>
            <a:r>
              <a:rPr lang="en-US" dirty="0"/>
              <a:t>Runs 105</a:t>
            </a:r>
          </a:p>
          <a:p>
            <a:r>
              <a:rPr lang="en-US" dirty="0"/>
              <a:t>Night skiing acreage 600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9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561C-7CE2-F79B-1A01-CE51248E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1BC7-DF2D-7667-0BBA-9F4011E1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ticket price that can be supported by the market share</a:t>
            </a:r>
          </a:p>
          <a:p>
            <a:r>
              <a:rPr lang="en-US" dirty="0"/>
              <a:t>Decrease operating costs</a:t>
            </a:r>
          </a:p>
        </p:txBody>
      </p:sp>
    </p:spTree>
    <p:extLst>
      <p:ext uri="{BB962C8B-B14F-4D97-AF65-F5344CB8AC3E}">
        <p14:creationId xmlns:p14="http://schemas.microsoft.com/office/powerpoint/2010/main" val="288717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31572-0736-C38C-7869-7316D7FF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2" y="773723"/>
            <a:ext cx="9791698" cy="1397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Changes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91C1-AAD8-B411-8D72-04A8E0ADB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0203" y="2411060"/>
            <a:ext cx="4795574" cy="37566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Increase ticket price to $83</a:t>
            </a:r>
          </a:p>
          <a:p>
            <a:pPr lvl="1"/>
            <a:r>
              <a:rPr lang="en-US" dirty="0"/>
              <a:t>Add a new run</a:t>
            </a:r>
          </a:p>
          <a:p>
            <a:pPr lvl="1"/>
            <a:r>
              <a:rPr lang="en-US" dirty="0"/>
              <a:t>Add a new chair lift</a:t>
            </a:r>
          </a:p>
          <a:p>
            <a:pPr lvl="1"/>
            <a:r>
              <a:rPr lang="en-US" dirty="0"/>
              <a:t>Add additional vertical drop</a:t>
            </a:r>
          </a:p>
          <a:p>
            <a:r>
              <a:rPr lang="en-US" dirty="0"/>
              <a:t>Decrease operating cost by closing 5 of the least used runs. (we can see the impact for revenue in the graphs)</a:t>
            </a:r>
          </a:p>
        </p:txBody>
      </p:sp>
      <p:pic>
        <p:nvPicPr>
          <p:cNvPr id="6" name="Content Placeholder 5" descr="A graph of a price change&#10;&#10;Description automatically generated with medium confidence">
            <a:extLst>
              <a:ext uri="{FF2B5EF4-FFF2-40B4-BE49-F238E27FC236}">
                <a16:creationId xmlns:a16="http://schemas.microsoft.com/office/drawing/2014/main" id="{4A2B658D-1B72-7F00-0846-E770098C5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90" y="3290167"/>
            <a:ext cx="4087334" cy="22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2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614264-BA32-414F-95BE-0A30CC072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69B14-14F8-CDB2-EADC-7A450C32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73" y="554981"/>
            <a:ext cx="6383684" cy="1611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F3A2-B3E6-47AC-B0CD-8034A5817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872" y="2597426"/>
            <a:ext cx="5928596" cy="35366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 looked at the country with the current ticket pricing.</a:t>
            </a:r>
          </a:p>
          <a:p>
            <a:r>
              <a:rPr lang="en-US" dirty="0"/>
              <a:t>This was compared to what features each location valued</a:t>
            </a:r>
          </a:p>
          <a:p>
            <a:r>
              <a:rPr lang="en-US" dirty="0"/>
              <a:t>We took state information to better scale the information to really show where value was.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D70695-D4EF-489F-B2D8-F61EA5CD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53787" y="1915886"/>
            <a:ext cx="3538211" cy="4951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271658-CA48-4EC3-B484-C7DC7360F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8370349" y="1499446"/>
            <a:ext cx="4811359" cy="279218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A graph of different colored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4052CD6D-2173-BF48-0E10-EC639C0AB4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55" y="2198994"/>
            <a:ext cx="3764385" cy="28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C614264-BA32-414F-95BE-0A30CC072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F1EEB-FCFE-7F3B-A6AB-26FE95E8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73" y="554981"/>
            <a:ext cx="6383684" cy="1611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1A24-EC40-2C07-DDED-52EE6378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872" y="2597426"/>
            <a:ext cx="5928596" cy="35366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Features that people will pay more for include</a:t>
            </a:r>
          </a:p>
          <a:p>
            <a:pPr lvl="1"/>
            <a:r>
              <a:rPr lang="en-US" dirty="0"/>
              <a:t>Number of runs</a:t>
            </a:r>
          </a:p>
          <a:p>
            <a:pPr lvl="1"/>
            <a:r>
              <a:rPr lang="en-US" dirty="0"/>
              <a:t>Snow making acreage</a:t>
            </a:r>
          </a:p>
          <a:p>
            <a:pPr lvl="1"/>
            <a:r>
              <a:rPr lang="en-US" dirty="0"/>
              <a:t>Vertical drop</a:t>
            </a:r>
          </a:p>
          <a:p>
            <a:pPr lvl="1"/>
            <a:r>
              <a:rPr lang="en-US" dirty="0"/>
              <a:t>Skiable terrain acreage</a:t>
            </a:r>
          </a:p>
          <a:p>
            <a:pPr lvl="1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D70695-D4EF-489F-B2D8-F61EA5CD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53787" y="1915886"/>
            <a:ext cx="3538211" cy="4951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271658-CA48-4EC3-B484-C7DC7360F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8370349" y="1499446"/>
            <a:ext cx="4811359" cy="279218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3E6C8171-A3A4-912C-7963-5F215358C1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55" y="2161350"/>
            <a:ext cx="3764385" cy="29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4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BDAF3F03-CCBA-9C62-CA34-19F0D560A0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510" b="142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E24D0-C63B-8D53-DC06-F9D77A4F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27" y="1261872"/>
            <a:ext cx="5622528" cy="2852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72950-6176-3342-6C36-FD88A5E1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27" y="4681727"/>
            <a:ext cx="10630722" cy="19670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600" dirty="0">
                <a:latin typeface="+mn-lt"/>
              </a:rPr>
              <a:t>Increase the ticket price as we have established value in offered features. Increase to $83per adult ticket. Open a new run with chair lift. Increase the vertical drop. Decrease operating costs by closing the five </a:t>
            </a:r>
            <a:r>
              <a:rPr lang="en-US" sz="1600" b="1" cap="all" spc="600">
                <a:latin typeface="+mn-lt"/>
              </a:rPr>
              <a:t>least used runs. </a:t>
            </a:r>
            <a:endParaRPr lang="en-US" sz="1600" b="1" cap="all" spc="600" dirty="0">
              <a:latin typeface="+mn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VeniceBeachVTI</vt:lpstr>
      <vt:lpstr>Big Mountain Resort</vt:lpstr>
      <vt:lpstr>Current state</vt:lpstr>
      <vt:lpstr>Transition</vt:lpstr>
      <vt:lpstr>Changes</vt:lpstr>
      <vt:lpstr>Analysis</vt:lpstr>
      <vt:lpstr>Features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Jessica Louden</dc:creator>
  <cp:lastModifiedBy>Jessica Louden</cp:lastModifiedBy>
  <cp:revision>1</cp:revision>
  <dcterms:created xsi:type="dcterms:W3CDTF">2024-01-31T15:54:31Z</dcterms:created>
  <dcterms:modified xsi:type="dcterms:W3CDTF">2024-01-31T16:15:25Z</dcterms:modified>
</cp:coreProperties>
</file>