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54FEFE-6380-4987-8C40-367C13C7BD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B79E8E-29EA-4676-BF70-3D4A18BE95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Should we focus on one brand?</a:t>
          </a:r>
        </a:p>
      </dgm:t>
    </dgm:pt>
    <dgm:pt modelId="{8C6B8338-9682-46F1-8C78-E8AD65FC04A8}" type="parTrans" cxnId="{CDB60081-13E2-4ADE-9D58-58B5DC9AAE38}">
      <dgm:prSet/>
      <dgm:spPr/>
      <dgm:t>
        <a:bodyPr/>
        <a:lstStyle/>
        <a:p>
          <a:endParaRPr lang="en-US"/>
        </a:p>
      </dgm:t>
    </dgm:pt>
    <dgm:pt modelId="{B7F0E0AD-3A60-41EB-AFF1-AD8EC674AE55}" type="sibTrans" cxnId="{CDB60081-13E2-4ADE-9D58-58B5DC9AAE38}">
      <dgm:prSet/>
      <dgm:spPr/>
      <dgm:t>
        <a:bodyPr/>
        <a:lstStyle/>
        <a:p>
          <a:endParaRPr lang="en-US"/>
        </a:p>
      </dgm:t>
    </dgm:pt>
    <dgm:pt modelId="{AEC8193C-4C8A-4B43-BFB2-D7FABCC0C0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 one product better?</a:t>
          </a:r>
        </a:p>
      </dgm:t>
    </dgm:pt>
    <dgm:pt modelId="{FCDC0F07-C415-4CF0-8A41-2D5B34D88988}" type="parTrans" cxnId="{98ACEF12-732E-4F8E-AE0D-26ACB257D9D4}">
      <dgm:prSet/>
      <dgm:spPr/>
      <dgm:t>
        <a:bodyPr/>
        <a:lstStyle/>
        <a:p>
          <a:endParaRPr lang="en-US"/>
        </a:p>
      </dgm:t>
    </dgm:pt>
    <dgm:pt modelId="{440B4E4C-2A40-43D9-A88F-AC2C7A690CD3}" type="sibTrans" cxnId="{98ACEF12-732E-4F8E-AE0D-26ACB257D9D4}">
      <dgm:prSet/>
      <dgm:spPr/>
      <dgm:t>
        <a:bodyPr/>
        <a:lstStyle/>
        <a:p>
          <a:endParaRPr lang="en-US"/>
        </a:p>
      </dgm:t>
    </dgm:pt>
    <dgm:pt modelId="{607C9ED4-3FA6-4068-B1FF-2EC165BE93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Who is buying?</a:t>
          </a:r>
        </a:p>
      </dgm:t>
    </dgm:pt>
    <dgm:pt modelId="{CA4E2A72-B952-4572-843B-228ADAAD5DA0}" type="parTrans" cxnId="{4E6FEC2B-E02E-49F9-9625-DB4EA17F0416}">
      <dgm:prSet/>
      <dgm:spPr/>
      <dgm:t>
        <a:bodyPr/>
        <a:lstStyle/>
        <a:p>
          <a:endParaRPr lang="en-US"/>
        </a:p>
      </dgm:t>
    </dgm:pt>
    <dgm:pt modelId="{3885BB02-906E-402A-A16F-AB71B0B824C0}" type="sibTrans" cxnId="{4E6FEC2B-E02E-49F9-9625-DB4EA17F0416}">
      <dgm:prSet/>
      <dgm:spPr/>
      <dgm:t>
        <a:bodyPr/>
        <a:lstStyle/>
        <a:p>
          <a:endParaRPr lang="en-US"/>
        </a:p>
      </dgm:t>
    </dgm:pt>
    <dgm:pt modelId="{B8C4DD6A-0A64-4604-B3EA-03FC7948CF58}" type="pres">
      <dgm:prSet presAssocID="{2054FEFE-6380-4987-8C40-367C13C7BDCF}" presName="root" presStyleCnt="0">
        <dgm:presLayoutVars>
          <dgm:dir/>
          <dgm:resizeHandles val="exact"/>
        </dgm:presLayoutVars>
      </dgm:prSet>
      <dgm:spPr/>
    </dgm:pt>
    <dgm:pt modelId="{8FBAA803-17A1-431F-878D-E99CBFC1F709}" type="pres">
      <dgm:prSet presAssocID="{5FB79E8E-29EA-4676-BF70-3D4A18BE95E9}" presName="compNode" presStyleCnt="0"/>
      <dgm:spPr/>
    </dgm:pt>
    <dgm:pt modelId="{2AE8D36D-3BDA-4591-B976-5E30E977D131}" type="pres">
      <dgm:prSet presAssocID="{5FB79E8E-29EA-4676-BF70-3D4A18BE95E9}" presName="bgRect" presStyleLbl="bgShp" presStyleIdx="0" presStyleCnt="3"/>
      <dgm:spPr/>
    </dgm:pt>
    <dgm:pt modelId="{587301F0-0045-476F-AA56-1043F3FF461E}" type="pres">
      <dgm:prSet presAssocID="{5FB79E8E-29EA-4676-BF70-3D4A18BE95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CB3E503-AFBB-464F-9C17-CE0BA28F4D37}" type="pres">
      <dgm:prSet presAssocID="{5FB79E8E-29EA-4676-BF70-3D4A18BE95E9}" presName="spaceRect" presStyleCnt="0"/>
      <dgm:spPr/>
    </dgm:pt>
    <dgm:pt modelId="{C21F01BC-CA12-47DF-978F-EFC15EAF3182}" type="pres">
      <dgm:prSet presAssocID="{5FB79E8E-29EA-4676-BF70-3D4A18BE95E9}" presName="parTx" presStyleLbl="revTx" presStyleIdx="0" presStyleCnt="3">
        <dgm:presLayoutVars>
          <dgm:chMax val="0"/>
          <dgm:chPref val="0"/>
        </dgm:presLayoutVars>
      </dgm:prSet>
      <dgm:spPr/>
    </dgm:pt>
    <dgm:pt modelId="{1BD44821-3DFF-4833-B870-E766AF1044E9}" type="pres">
      <dgm:prSet presAssocID="{B7F0E0AD-3A60-41EB-AFF1-AD8EC674AE55}" presName="sibTrans" presStyleCnt="0"/>
      <dgm:spPr/>
    </dgm:pt>
    <dgm:pt modelId="{B7485A25-0E4A-467E-A3B0-3CE650A74C4A}" type="pres">
      <dgm:prSet presAssocID="{AEC8193C-4C8A-4B43-BFB2-D7FABCC0C078}" presName="compNode" presStyleCnt="0"/>
      <dgm:spPr/>
    </dgm:pt>
    <dgm:pt modelId="{52C03FEC-C51A-40CB-8E46-6A02C6AAD0FE}" type="pres">
      <dgm:prSet presAssocID="{AEC8193C-4C8A-4B43-BFB2-D7FABCC0C078}" presName="bgRect" presStyleLbl="bgShp" presStyleIdx="1" presStyleCnt="3"/>
      <dgm:spPr/>
    </dgm:pt>
    <dgm:pt modelId="{DD726B97-0807-4B41-B719-A22F33C1B8FD}" type="pres">
      <dgm:prSet presAssocID="{AEC8193C-4C8A-4B43-BFB2-D7FABCC0C0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E3A13F8-DA34-41E2-9133-7B279D082017}" type="pres">
      <dgm:prSet presAssocID="{AEC8193C-4C8A-4B43-BFB2-D7FABCC0C078}" presName="spaceRect" presStyleCnt="0"/>
      <dgm:spPr/>
    </dgm:pt>
    <dgm:pt modelId="{5277D060-788D-4E61-91F3-6B35ED51FCB5}" type="pres">
      <dgm:prSet presAssocID="{AEC8193C-4C8A-4B43-BFB2-D7FABCC0C078}" presName="parTx" presStyleLbl="revTx" presStyleIdx="1" presStyleCnt="3">
        <dgm:presLayoutVars>
          <dgm:chMax val="0"/>
          <dgm:chPref val="0"/>
        </dgm:presLayoutVars>
      </dgm:prSet>
      <dgm:spPr/>
    </dgm:pt>
    <dgm:pt modelId="{B9F87E19-E1C6-4116-8E00-DD198BB9695D}" type="pres">
      <dgm:prSet presAssocID="{440B4E4C-2A40-43D9-A88F-AC2C7A690CD3}" presName="sibTrans" presStyleCnt="0"/>
      <dgm:spPr/>
    </dgm:pt>
    <dgm:pt modelId="{02A5AB5B-6A19-4313-8D50-534918F9F0FD}" type="pres">
      <dgm:prSet presAssocID="{607C9ED4-3FA6-4068-B1FF-2EC165BE93E3}" presName="compNode" presStyleCnt="0"/>
      <dgm:spPr/>
    </dgm:pt>
    <dgm:pt modelId="{73B287C6-4822-4D60-A6BE-C6DA85DCC197}" type="pres">
      <dgm:prSet presAssocID="{607C9ED4-3FA6-4068-B1FF-2EC165BE93E3}" presName="bgRect" presStyleLbl="bgShp" presStyleIdx="2" presStyleCnt="3"/>
      <dgm:spPr/>
    </dgm:pt>
    <dgm:pt modelId="{186FEDD2-03FD-4759-9741-0D3C28F2D6C7}" type="pres">
      <dgm:prSet presAssocID="{607C9ED4-3FA6-4068-B1FF-2EC165BE93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EEFF22D-FC2C-43EF-9668-C515C015E3AC}" type="pres">
      <dgm:prSet presAssocID="{607C9ED4-3FA6-4068-B1FF-2EC165BE93E3}" presName="spaceRect" presStyleCnt="0"/>
      <dgm:spPr/>
    </dgm:pt>
    <dgm:pt modelId="{003E4963-5065-4F7B-8BAF-C117C1937EA6}" type="pres">
      <dgm:prSet presAssocID="{607C9ED4-3FA6-4068-B1FF-2EC165BE93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7AA90A-8CCF-4375-8ED7-5F3F11CD904C}" type="presOf" srcId="{AEC8193C-4C8A-4B43-BFB2-D7FABCC0C078}" destId="{5277D060-788D-4E61-91F3-6B35ED51FCB5}" srcOrd="0" destOrd="0" presId="urn:microsoft.com/office/officeart/2018/2/layout/IconVerticalSolidList"/>
    <dgm:cxn modelId="{98ACEF12-732E-4F8E-AE0D-26ACB257D9D4}" srcId="{2054FEFE-6380-4987-8C40-367C13C7BDCF}" destId="{AEC8193C-4C8A-4B43-BFB2-D7FABCC0C078}" srcOrd="1" destOrd="0" parTransId="{FCDC0F07-C415-4CF0-8A41-2D5B34D88988}" sibTransId="{440B4E4C-2A40-43D9-A88F-AC2C7A690CD3}"/>
    <dgm:cxn modelId="{E3C7691A-1613-401C-A68B-6EF2D88326E5}" type="presOf" srcId="{5FB79E8E-29EA-4676-BF70-3D4A18BE95E9}" destId="{C21F01BC-CA12-47DF-978F-EFC15EAF3182}" srcOrd="0" destOrd="0" presId="urn:microsoft.com/office/officeart/2018/2/layout/IconVerticalSolidList"/>
    <dgm:cxn modelId="{4E6FEC2B-E02E-49F9-9625-DB4EA17F0416}" srcId="{2054FEFE-6380-4987-8C40-367C13C7BDCF}" destId="{607C9ED4-3FA6-4068-B1FF-2EC165BE93E3}" srcOrd="2" destOrd="0" parTransId="{CA4E2A72-B952-4572-843B-228ADAAD5DA0}" sibTransId="{3885BB02-906E-402A-A16F-AB71B0B824C0}"/>
    <dgm:cxn modelId="{C0E61D3A-8CA6-4D30-8941-9746CE8FCFB4}" type="presOf" srcId="{2054FEFE-6380-4987-8C40-367C13C7BDCF}" destId="{B8C4DD6A-0A64-4604-B3EA-03FC7948CF58}" srcOrd="0" destOrd="0" presId="urn:microsoft.com/office/officeart/2018/2/layout/IconVerticalSolidList"/>
    <dgm:cxn modelId="{3DFBB26F-2697-42B7-B1A6-204C40A58926}" type="presOf" srcId="{607C9ED4-3FA6-4068-B1FF-2EC165BE93E3}" destId="{003E4963-5065-4F7B-8BAF-C117C1937EA6}" srcOrd="0" destOrd="0" presId="urn:microsoft.com/office/officeart/2018/2/layout/IconVerticalSolidList"/>
    <dgm:cxn modelId="{CDB60081-13E2-4ADE-9D58-58B5DC9AAE38}" srcId="{2054FEFE-6380-4987-8C40-367C13C7BDCF}" destId="{5FB79E8E-29EA-4676-BF70-3D4A18BE95E9}" srcOrd="0" destOrd="0" parTransId="{8C6B8338-9682-46F1-8C78-E8AD65FC04A8}" sibTransId="{B7F0E0AD-3A60-41EB-AFF1-AD8EC674AE55}"/>
    <dgm:cxn modelId="{C837572A-319E-43A8-AD92-93358B285307}" type="presParOf" srcId="{B8C4DD6A-0A64-4604-B3EA-03FC7948CF58}" destId="{8FBAA803-17A1-431F-878D-E99CBFC1F709}" srcOrd="0" destOrd="0" presId="urn:microsoft.com/office/officeart/2018/2/layout/IconVerticalSolidList"/>
    <dgm:cxn modelId="{4492E979-E019-440E-B187-EA7EE5DAEC73}" type="presParOf" srcId="{8FBAA803-17A1-431F-878D-E99CBFC1F709}" destId="{2AE8D36D-3BDA-4591-B976-5E30E977D131}" srcOrd="0" destOrd="0" presId="urn:microsoft.com/office/officeart/2018/2/layout/IconVerticalSolidList"/>
    <dgm:cxn modelId="{001E51E6-E2D0-4E9A-AC94-F53882EF006F}" type="presParOf" srcId="{8FBAA803-17A1-431F-878D-E99CBFC1F709}" destId="{587301F0-0045-476F-AA56-1043F3FF461E}" srcOrd="1" destOrd="0" presId="urn:microsoft.com/office/officeart/2018/2/layout/IconVerticalSolidList"/>
    <dgm:cxn modelId="{5881FBB6-40AF-4C6C-A3D2-689D5ADD3681}" type="presParOf" srcId="{8FBAA803-17A1-431F-878D-E99CBFC1F709}" destId="{DCB3E503-AFBB-464F-9C17-CE0BA28F4D37}" srcOrd="2" destOrd="0" presId="urn:microsoft.com/office/officeart/2018/2/layout/IconVerticalSolidList"/>
    <dgm:cxn modelId="{4C6F1F5A-C5D4-4A7D-AC77-F8674A3A1354}" type="presParOf" srcId="{8FBAA803-17A1-431F-878D-E99CBFC1F709}" destId="{C21F01BC-CA12-47DF-978F-EFC15EAF3182}" srcOrd="3" destOrd="0" presId="urn:microsoft.com/office/officeart/2018/2/layout/IconVerticalSolidList"/>
    <dgm:cxn modelId="{546281EF-1FD5-4919-AE39-555B002BF28A}" type="presParOf" srcId="{B8C4DD6A-0A64-4604-B3EA-03FC7948CF58}" destId="{1BD44821-3DFF-4833-B870-E766AF1044E9}" srcOrd="1" destOrd="0" presId="urn:microsoft.com/office/officeart/2018/2/layout/IconVerticalSolidList"/>
    <dgm:cxn modelId="{3B5A3E97-1E7C-49C7-A111-F5C71D28E1BB}" type="presParOf" srcId="{B8C4DD6A-0A64-4604-B3EA-03FC7948CF58}" destId="{B7485A25-0E4A-467E-A3B0-3CE650A74C4A}" srcOrd="2" destOrd="0" presId="urn:microsoft.com/office/officeart/2018/2/layout/IconVerticalSolidList"/>
    <dgm:cxn modelId="{FF3F06E4-1AB3-4AFD-AF17-AACC6636A941}" type="presParOf" srcId="{B7485A25-0E4A-467E-A3B0-3CE650A74C4A}" destId="{52C03FEC-C51A-40CB-8E46-6A02C6AAD0FE}" srcOrd="0" destOrd="0" presId="urn:microsoft.com/office/officeart/2018/2/layout/IconVerticalSolidList"/>
    <dgm:cxn modelId="{6DAFE114-AC88-42D6-A7A2-5C5410B9E78E}" type="presParOf" srcId="{B7485A25-0E4A-467E-A3B0-3CE650A74C4A}" destId="{DD726B97-0807-4B41-B719-A22F33C1B8FD}" srcOrd="1" destOrd="0" presId="urn:microsoft.com/office/officeart/2018/2/layout/IconVerticalSolidList"/>
    <dgm:cxn modelId="{70DF67AA-52AC-4ECF-91B8-BD51834D6329}" type="presParOf" srcId="{B7485A25-0E4A-467E-A3B0-3CE650A74C4A}" destId="{8E3A13F8-DA34-41E2-9133-7B279D082017}" srcOrd="2" destOrd="0" presId="urn:microsoft.com/office/officeart/2018/2/layout/IconVerticalSolidList"/>
    <dgm:cxn modelId="{71B49898-E55A-433C-B204-F660B110001D}" type="presParOf" srcId="{B7485A25-0E4A-467E-A3B0-3CE650A74C4A}" destId="{5277D060-788D-4E61-91F3-6B35ED51FCB5}" srcOrd="3" destOrd="0" presId="urn:microsoft.com/office/officeart/2018/2/layout/IconVerticalSolidList"/>
    <dgm:cxn modelId="{C5F26DF9-0BD4-4725-B566-023E6CAB5171}" type="presParOf" srcId="{B8C4DD6A-0A64-4604-B3EA-03FC7948CF58}" destId="{B9F87E19-E1C6-4116-8E00-DD198BB9695D}" srcOrd="3" destOrd="0" presId="urn:microsoft.com/office/officeart/2018/2/layout/IconVerticalSolidList"/>
    <dgm:cxn modelId="{423F935D-9B77-4C32-A453-A1C2DF51F872}" type="presParOf" srcId="{B8C4DD6A-0A64-4604-B3EA-03FC7948CF58}" destId="{02A5AB5B-6A19-4313-8D50-534918F9F0FD}" srcOrd="4" destOrd="0" presId="urn:microsoft.com/office/officeart/2018/2/layout/IconVerticalSolidList"/>
    <dgm:cxn modelId="{FBB29301-4625-49A7-95DF-F96858B3E940}" type="presParOf" srcId="{02A5AB5B-6A19-4313-8D50-534918F9F0FD}" destId="{73B287C6-4822-4D60-A6BE-C6DA85DCC197}" srcOrd="0" destOrd="0" presId="urn:microsoft.com/office/officeart/2018/2/layout/IconVerticalSolidList"/>
    <dgm:cxn modelId="{CB985288-457F-4747-9174-355D9F0B797E}" type="presParOf" srcId="{02A5AB5B-6A19-4313-8D50-534918F9F0FD}" destId="{186FEDD2-03FD-4759-9741-0D3C28F2D6C7}" srcOrd="1" destOrd="0" presId="urn:microsoft.com/office/officeart/2018/2/layout/IconVerticalSolidList"/>
    <dgm:cxn modelId="{E822E8CF-5D14-460F-B22A-C26935402235}" type="presParOf" srcId="{02A5AB5B-6A19-4313-8D50-534918F9F0FD}" destId="{1EEFF22D-FC2C-43EF-9668-C515C015E3AC}" srcOrd="2" destOrd="0" presId="urn:microsoft.com/office/officeart/2018/2/layout/IconVerticalSolidList"/>
    <dgm:cxn modelId="{F931C553-5C82-41DD-BE8F-10A2A810D0CA}" type="presParOf" srcId="{02A5AB5B-6A19-4313-8D50-534918F9F0FD}" destId="{003E4963-5065-4F7B-8BAF-C117C1937E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8D36D-3BDA-4591-B976-5E30E977D131}">
      <dsp:nvSpPr>
        <dsp:cNvPr id="0" name=""/>
        <dsp:cNvSpPr/>
      </dsp:nvSpPr>
      <dsp:spPr>
        <a:xfrm>
          <a:off x="0" y="450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301F0-0045-476F-AA56-1043F3FF461E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F01BC-CA12-47DF-978F-EFC15EAF3182}">
      <dsp:nvSpPr>
        <dsp:cNvPr id="0" name=""/>
        <dsp:cNvSpPr/>
      </dsp:nvSpPr>
      <dsp:spPr>
        <a:xfrm>
          <a:off x="1218780" y="450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Should we focus on one brand?</a:t>
          </a:r>
        </a:p>
      </dsp:txBody>
      <dsp:txXfrm>
        <a:off x="1218780" y="450"/>
        <a:ext cx="8949347" cy="1055221"/>
      </dsp:txXfrm>
    </dsp:sp>
    <dsp:sp modelId="{52C03FEC-C51A-40CB-8E46-6A02C6AAD0FE}">
      <dsp:nvSpPr>
        <dsp:cNvPr id="0" name=""/>
        <dsp:cNvSpPr/>
      </dsp:nvSpPr>
      <dsp:spPr>
        <a:xfrm>
          <a:off x="0" y="1319477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26B97-0807-4B41-B719-A22F33C1B8FD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7D060-788D-4E61-91F3-6B35ED51FCB5}">
      <dsp:nvSpPr>
        <dsp:cNvPr id="0" name=""/>
        <dsp:cNvSpPr/>
      </dsp:nvSpPr>
      <dsp:spPr>
        <a:xfrm>
          <a:off x="1218780" y="1319477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Is one product better?</a:t>
          </a:r>
        </a:p>
      </dsp:txBody>
      <dsp:txXfrm>
        <a:off x="1218780" y="1319477"/>
        <a:ext cx="8949347" cy="1055221"/>
      </dsp:txXfrm>
    </dsp:sp>
    <dsp:sp modelId="{73B287C6-4822-4D60-A6BE-C6DA85DCC197}">
      <dsp:nvSpPr>
        <dsp:cNvPr id="0" name=""/>
        <dsp:cNvSpPr/>
      </dsp:nvSpPr>
      <dsp:spPr>
        <a:xfrm>
          <a:off x="0" y="2638503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FEDD2-03FD-4759-9741-0D3C28F2D6C7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E4963-5065-4F7B-8BAF-C117C1937EA6}">
      <dsp:nvSpPr>
        <dsp:cNvPr id="0" name=""/>
        <dsp:cNvSpPr/>
      </dsp:nvSpPr>
      <dsp:spPr>
        <a:xfrm>
          <a:off x="1218780" y="2638503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Who is buying?</a:t>
          </a:r>
        </a:p>
      </dsp:txBody>
      <dsp:txXfrm>
        <a:off x="1218780" y="2638503"/>
        <a:ext cx="8949347" cy="1055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94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1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3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8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0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3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8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4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1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9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40909280-C2D5-20C0-27FA-5C3294359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00" r="146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F3AC7-B654-6AB6-2AA0-A780BF47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Electronic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F434D-752A-EC8E-07E6-7A59ECABB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Brand v Brand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54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2F9A-A8EC-B7EF-2BB1-B9DBB6A8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Brand specific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F809CC0-76B7-447F-C2B3-AC94EA1766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61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BE6A1-4636-CB49-E0BB-DF50A32CE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Brand options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2B9C-E90D-D5B8-8A6D-F5B781DE3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/>
              <a:t>Samsung</a:t>
            </a:r>
          </a:p>
          <a:p>
            <a:r>
              <a:rPr lang="en-US" sz="1700"/>
              <a:t>Sony</a:t>
            </a:r>
          </a:p>
          <a:p>
            <a:r>
              <a:rPr lang="en-US" sz="1700"/>
              <a:t>HP</a:t>
            </a:r>
          </a:p>
          <a:p>
            <a:r>
              <a:rPr lang="en-US" sz="1700"/>
              <a:t>Apple</a:t>
            </a:r>
          </a:p>
          <a:p>
            <a:r>
              <a:rPr lang="en-US" sz="1700"/>
              <a:t>Other Brands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9CDDE-DCE4-2DB1-4448-BFC70B77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990569"/>
            <a:ext cx="6656832" cy="477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7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E52BD-1413-F98C-EF14-CD20904F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Product options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17916-9BE6-A027-046F-3136243AF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Smartphones</a:t>
            </a:r>
          </a:p>
          <a:p>
            <a:r>
              <a:rPr lang="en-US" sz="1700"/>
              <a:t>Smart Watches</a:t>
            </a:r>
          </a:p>
          <a:p>
            <a:r>
              <a:rPr lang="en-US" sz="1700"/>
              <a:t>Tablets</a:t>
            </a:r>
          </a:p>
          <a:p>
            <a:r>
              <a:rPr lang="en-US" sz="1700"/>
              <a:t>Laptops</a:t>
            </a:r>
          </a:p>
          <a:p>
            <a:r>
              <a:rPr lang="en-US" sz="1700"/>
              <a:t>Headphones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F267D-038D-C918-4AAE-DE7009BD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70064"/>
            <a:ext cx="6922008" cy="501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1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0F6E9-FFCB-86A7-FC0D-EDED37EC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Who is buying?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0AC6-1518-CB00-74C0-434E4ED7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/>
              <a:t>Everyone</a:t>
            </a:r>
          </a:p>
          <a:p>
            <a:r>
              <a:rPr lang="en-US" sz="1700"/>
              <a:t>No formal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7DA0F-B89C-9F3C-67D3-61BD0217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863" y="630936"/>
            <a:ext cx="6446386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0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group of multi coloured wooden stick figures">
            <a:extLst>
              <a:ext uri="{FF2B5EF4-FFF2-40B4-BE49-F238E27FC236}">
                <a16:creationId xmlns:a16="http://schemas.microsoft.com/office/drawing/2014/main" id="{9853BC82-7057-595C-C151-805E55DB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32" b="654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5144B498-CCDC-D4DC-B7BB-68A8A7A83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4248" cy="6858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186D2-B4D4-568B-7521-7DE8A436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41330-78DA-3F01-CEF5-C8170CFA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4873752"/>
            <a:ext cx="4023360" cy="12070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Variety is the best bet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075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Neue Haas Grotesk Text Pro</vt:lpstr>
      <vt:lpstr>AccentBoxVTI</vt:lpstr>
      <vt:lpstr>Electronic Sales</vt:lpstr>
      <vt:lpstr>Brand specific</vt:lpstr>
      <vt:lpstr>Brand options</vt:lpstr>
      <vt:lpstr>Product options</vt:lpstr>
      <vt:lpstr>Who is buying?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Louden</dc:creator>
  <cp:lastModifiedBy>Jessica Louden</cp:lastModifiedBy>
  <cp:revision>1</cp:revision>
  <dcterms:created xsi:type="dcterms:W3CDTF">2024-06-20T11:46:00Z</dcterms:created>
  <dcterms:modified xsi:type="dcterms:W3CDTF">2024-06-20T14:46:37Z</dcterms:modified>
</cp:coreProperties>
</file>