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96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Dogebot: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of Speech Tagging using the hidden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2293" y="480176"/>
            <a:ext cx="4394210" cy="32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197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Speech tagging</a:t>
            </a:r>
          </a:p>
          <a:p>
            <a:r>
              <a:rPr lang="en-US" dirty="0" smtClean="0"/>
              <a:t>Input sentences into a program, whereupon each word in the sentences is assigned a part of speech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68713"/>
            <a:ext cx="841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The cow jumped over the moon.</a:t>
            </a:r>
          </a:p>
          <a:p>
            <a:pPr algn="ctr"/>
            <a:endParaRPr lang="en-U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7902" y="370833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8511" y="371737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9258" y="371737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5147" y="371737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1159" y="37173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1142" y="3717378"/>
            <a:ext cx="64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verb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02581" y="4512831"/>
            <a:ext cx="4190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5" idx="1"/>
          </p:cNvCxnSpPr>
          <p:nvPr/>
        </p:nvCxnSpPr>
        <p:spPr>
          <a:xfrm rot="16200000" flipV="1">
            <a:off x="1582743" y="4344520"/>
            <a:ext cx="258327" cy="47450"/>
          </a:xfrm>
          <a:prstGeom prst="bentConnector4">
            <a:avLst>
              <a:gd name="adj1" fmla="val 294464"/>
              <a:gd name="adj2" fmla="val 5817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92065" y="1999996"/>
            <a:ext cx="7676750" cy="3058216"/>
            <a:chOff x="865194" y="1600200"/>
            <a:chExt cx="7676750" cy="2680229"/>
          </a:xfrm>
        </p:grpSpPr>
        <p:sp>
          <p:nvSpPr>
            <p:cNvPr id="4" name="Oval 3"/>
            <p:cNvSpPr/>
            <p:nvPr/>
          </p:nvSpPr>
          <p:spPr>
            <a:xfrm>
              <a:off x="3951837" y="1600200"/>
              <a:ext cx="1253905" cy="651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61310" y="3322623"/>
              <a:ext cx="914400" cy="479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65956" y="3322622"/>
              <a:ext cx="914400" cy="479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2118510" y="1926125"/>
              <a:ext cx="1833327" cy="13964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6"/>
              <a:endCxn id="6" idx="0"/>
            </p:cNvCxnSpPr>
            <p:nvPr/>
          </p:nvCxnSpPr>
          <p:spPr>
            <a:xfrm>
              <a:off x="5205742" y="1926125"/>
              <a:ext cx="2017414" cy="13964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54464" y="20673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8134" y="215246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0800000">
              <a:off x="2575710" y="3322622"/>
              <a:ext cx="41902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57234" y="391109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7234" y="288260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0.7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5194" y="313795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0.8</a:t>
              </a:r>
              <a:endParaRPr lang="en-US" dirty="0"/>
            </a:p>
          </p:txBody>
        </p:sp>
        <p:cxnSp>
          <p:nvCxnSpPr>
            <p:cNvPr id="71" name="Elbow Connector 70"/>
            <p:cNvCxnSpPr>
              <a:endCxn id="6" idx="3"/>
            </p:cNvCxnSpPr>
            <p:nvPr/>
          </p:nvCxnSpPr>
          <p:spPr>
            <a:xfrm rot="16200000" flipH="1">
              <a:off x="7481936" y="3364118"/>
              <a:ext cx="239915" cy="156926"/>
            </a:xfrm>
            <a:prstGeom prst="bentConnector4">
              <a:avLst>
                <a:gd name="adj1" fmla="val 295284"/>
                <a:gd name="adj2" fmla="val 24567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003263" y="3617789"/>
              <a:ext cx="5386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Hidden Markov Model (HMM)</a:t>
            </a:r>
            <a:endParaRPr lang="en-US" sz="4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57200" y="1812554"/>
            <a:ext cx="8007790" cy="3360569"/>
            <a:chOff x="457200" y="1812554"/>
            <a:chExt cx="8007790" cy="3360569"/>
          </a:xfrm>
        </p:grpSpPr>
        <p:grpSp>
          <p:nvGrpSpPr>
            <p:cNvPr id="26" name="Group 25"/>
            <p:cNvGrpSpPr/>
            <p:nvPr/>
          </p:nvGrpSpPr>
          <p:grpSpPr>
            <a:xfrm>
              <a:off x="532646" y="2209045"/>
              <a:ext cx="7767870" cy="362138"/>
              <a:chOff x="532646" y="1846907"/>
              <a:chExt cx="7767870" cy="36213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3264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94498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59434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6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35732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18200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5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76966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4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5" idx="1"/>
              </p:cNvCxnSpPr>
              <p:nvPr/>
            </p:nvCxnSpPr>
            <p:spPr>
              <a:xfrm>
                <a:off x="123881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" idx="3"/>
                <a:endCxn id="7" idx="1"/>
              </p:cNvCxnSpPr>
              <p:nvPr/>
            </p:nvCxnSpPr>
            <p:spPr>
              <a:xfrm>
                <a:off x="265115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7" idx="3"/>
                <a:endCxn id="9" idx="1"/>
              </p:cNvCxnSpPr>
              <p:nvPr/>
            </p:nvCxnSpPr>
            <p:spPr>
              <a:xfrm>
                <a:off x="406349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9" idx="3"/>
                <a:endCxn id="8" idx="1"/>
              </p:cNvCxnSpPr>
              <p:nvPr/>
            </p:nvCxnSpPr>
            <p:spPr>
              <a:xfrm>
                <a:off x="547583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3"/>
                <a:endCxn id="6" idx="1"/>
              </p:cNvCxnSpPr>
              <p:nvPr/>
            </p:nvCxnSpPr>
            <p:spPr>
              <a:xfrm>
                <a:off x="688817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32646" y="4363771"/>
              <a:ext cx="7767870" cy="362138"/>
              <a:chOff x="532646" y="3612333"/>
              <a:chExt cx="7767870" cy="362138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3264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94498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35732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76966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4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8200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5</a:t>
                </a:r>
                <a:endParaRPr lang="en-US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759434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6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>
              <a:stCxn id="4" idx="2"/>
              <a:endCxn id="28" idx="0"/>
            </p:cNvCxnSpPr>
            <p:nvPr/>
          </p:nvCxnSpPr>
          <p:spPr>
            <a:xfrm>
              <a:off x="88573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5" idx="2"/>
              <a:endCxn id="29" idx="0"/>
            </p:cNvCxnSpPr>
            <p:nvPr/>
          </p:nvCxnSpPr>
          <p:spPr>
            <a:xfrm>
              <a:off x="229807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2"/>
              <a:endCxn id="32" idx="0"/>
            </p:cNvCxnSpPr>
            <p:nvPr/>
          </p:nvCxnSpPr>
          <p:spPr>
            <a:xfrm>
              <a:off x="653509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9" idx="2"/>
              <a:endCxn id="31" idx="0"/>
            </p:cNvCxnSpPr>
            <p:nvPr/>
          </p:nvCxnSpPr>
          <p:spPr>
            <a:xfrm>
              <a:off x="512275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2"/>
              <a:endCxn id="30" idx="0"/>
            </p:cNvCxnSpPr>
            <p:nvPr/>
          </p:nvCxnSpPr>
          <p:spPr>
            <a:xfrm>
              <a:off x="371041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6" idx="2"/>
              <a:endCxn id="33" idx="0"/>
            </p:cNvCxnSpPr>
            <p:nvPr/>
          </p:nvCxnSpPr>
          <p:spPr>
            <a:xfrm>
              <a:off x="794743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57200" y="3322622"/>
              <a:ext cx="800779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57200" y="1812554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Markov Process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2646" y="4803791"/>
              <a:ext cx="153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Observations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94234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88468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00803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5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97515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10831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Hidden Markov Model (HMM)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are words inputted by the user</a:t>
            </a:r>
          </a:p>
          <a:p>
            <a:r>
              <a:rPr lang="en-US" dirty="0" smtClean="0"/>
              <a:t>Each observation(O</a:t>
            </a:r>
            <a:r>
              <a:rPr lang="en-US" baseline="-25000" dirty="0" smtClean="0"/>
              <a:t>1</a:t>
            </a:r>
            <a:r>
              <a:rPr lang="en-US" baseline="-25000" dirty="0" smtClean="0"/>
              <a:t>,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r>
              <a:rPr lang="en-US" dirty="0" smtClean="0"/>
              <a:t>…) is assumed to be dependent on a state (X</a:t>
            </a:r>
            <a:r>
              <a:rPr lang="en-US" baseline="-25000" dirty="0" smtClean="0"/>
              <a:t>1,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…).</a:t>
            </a:r>
          </a:p>
          <a:p>
            <a:r>
              <a:rPr lang="en-US" dirty="0" smtClean="0"/>
              <a:t>We cannot see the state (thus it is hidden)</a:t>
            </a:r>
          </a:p>
          <a:p>
            <a:r>
              <a:rPr lang="en-US" dirty="0" smtClean="0"/>
              <a:t>Can guess the states based on the observed words</a:t>
            </a:r>
          </a:p>
          <a:p>
            <a:r>
              <a:rPr lang="en-US" dirty="0" smtClean="0"/>
              <a:t>After each observed word, the state can change (A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Probabilities of </a:t>
            </a:r>
            <a:r>
              <a:rPr lang="en-US" dirty="0" smtClean="0"/>
              <a:t>changing </a:t>
            </a:r>
            <a:r>
              <a:rPr lang="en-US" dirty="0" smtClean="0"/>
              <a:t>states depends ONLY on current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Part of Speech Tagging and HMM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are observations</a:t>
            </a:r>
          </a:p>
          <a:p>
            <a:r>
              <a:rPr lang="en-US" dirty="0" smtClean="0"/>
              <a:t>Parts of speech are states</a:t>
            </a:r>
          </a:p>
          <a:p>
            <a:r>
              <a:rPr lang="en-US" dirty="0" smtClean="0"/>
              <a:t>Probability of states changing are stored in a dictionary</a:t>
            </a:r>
          </a:p>
          <a:p>
            <a:pPr lvl="1"/>
            <a:r>
              <a:rPr lang="en-US" dirty="0" smtClean="0"/>
              <a:t>Some combinations such as “article-noun” and “noun-verb” are perhaps more likely to occur than “article-prep” and “prep-adjective”</a:t>
            </a:r>
          </a:p>
          <a:p>
            <a:r>
              <a:rPr lang="en-US" dirty="0" smtClean="0"/>
              <a:t>Calculate probabilities of possible part of speech sequences</a:t>
            </a:r>
          </a:p>
          <a:p>
            <a:r>
              <a:rPr lang="en-US" dirty="0" smtClean="0"/>
              <a:t>Highest probability = part of speech sequence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Brown Corpus Processing</a:t>
            </a:r>
            <a:r>
              <a:rPr lang="en-US" dirty="0" smtClean="0"/>
              <a:t>: Importing information from the Brown Corpus and creating a dictionary with part of speech combinations and states</a:t>
            </a:r>
          </a:p>
          <a:p>
            <a:r>
              <a:rPr lang="en-US" b="1" dirty="0" smtClean="0"/>
              <a:t>Tokenization:</a:t>
            </a:r>
            <a:r>
              <a:rPr lang="en-US" dirty="0" smtClean="0"/>
              <a:t> Separating out words so that we can have a series of “observations”</a:t>
            </a:r>
          </a:p>
          <a:p>
            <a:r>
              <a:rPr lang="en-US" b="1" dirty="0" smtClean="0"/>
              <a:t>Iteration:</a:t>
            </a:r>
            <a:r>
              <a:rPr lang="en-US" dirty="0" smtClean="0"/>
              <a:t> Given series of words, create 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Welcome to NerdDoge!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051" b="4534"/>
          <a:stretch>
            <a:fillRect/>
          </a:stretch>
        </p:blipFill>
        <p:spPr bwMode="auto">
          <a:xfrm>
            <a:off x="548922" y="1738265"/>
            <a:ext cx="8046156" cy="418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>
          <a:xfrm>
            <a:off x="3648547" y="5187636"/>
            <a:ext cx="669956" cy="1539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NerdDoge</a:t>
            </a:r>
            <a:r>
              <a:rPr lang="en-US" dirty="0" smtClean="0"/>
              <a:t> speaks!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251" b="4725"/>
          <a:stretch>
            <a:fillRect/>
          </a:stretch>
        </p:blipFill>
        <p:spPr bwMode="auto">
          <a:xfrm>
            <a:off x="549275" y="1747319"/>
            <a:ext cx="8045450" cy="416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381061" y="4798337"/>
            <a:ext cx="3032911" cy="3802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203</TotalTime>
  <Words>274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Dogebot:</vt:lpstr>
      <vt:lpstr>Objective</vt:lpstr>
      <vt:lpstr>Markov Model</vt:lpstr>
      <vt:lpstr>Hidden Markov Model (HMM)</vt:lpstr>
      <vt:lpstr>Hidden Markov Model (HMM)</vt:lpstr>
      <vt:lpstr>Part of Speech Tagging and HMM</vt:lpstr>
      <vt:lpstr>Implementation</vt:lpstr>
      <vt:lpstr>Welcome to NerdDoge!</vt:lpstr>
      <vt:lpstr>The NerdDoge speaks!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Dogebot:</dc:title>
  <dc:creator>Brian Lee</dc:creator>
  <cp:lastModifiedBy>kelwenp</cp:lastModifiedBy>
  <cp:revision>23</cp:revision>
  <dcterms:created xsi:type="dcterms:W3CDTF">2014-05-03T00:03:45Z</dcterms:created>
  <dcterms:modified xsi:type="dcterms:W3CDTF">2014-05-03T03:32:39Z</dcterms:modified>
</cp:coreProperties>
</file>