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Dogebot: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of Speech Tagging using the hidden Model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93" y="480176"/>
            <a:ext cx="4394210" cy="32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Dogebot: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Dogebot:</dc:title>
  <dc:creator>Brian Lee</dc:creator>
  <cp:lastModifiedBy>Brian Lee</cp:lastModifiedBy>
  <cp:revision>2</cp:revision>
  <dcterms:created xsi:type="dcterms:W3CDTF">2014-05-03T00:03:45Z</dcterms:created>
  <dcterms:modified xsi:type="dcterms:W3CDTF">2014-05-03T00:16:10Z</dcterms:modified>
</cp:coreProperties>
</file>