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13" r:id="rId5"/>
    <p:sldId id="312" r:id="rId6"/>
    <p:sldId id="314" r:id="rId7"/>
    <p:sldId id="316" r:id="rId8"/>
    <p:sldId id="317" r:id="rId9"/>
    <p:sldId id="315" r:id="rId10"/>
    <p:sldId id="318" r:id="rId11"/>
    <p:sldId id="319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1C9D8-91CD-4808-942A-47374FBDF688}" v="174" dt="2021-11-03T14:44:05.971"/>
    <p1510:client id="{D473BA05-3F38-41BD-A3A4-914C9F119222}" v="68" dt="2021-11-03T15:06:01.208"/>
    <p1510:client id="{DD17B999-ABD0-43C5-858B-C12BAC268A9D}" v="2" dt="2021-11-03T14:25:27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for Applied Technology (CAT)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Center for Applied Technology (CAT)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wp.census.gov/dwp/a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wp.census.gov/dwp/app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enQqRXWf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AEA-A39B-48AB-BD6D-64CFF9D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RStudio on your bureau laptop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5879E-CF82-4886-B419-1DAF7653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32C4-456B-4A47-8942-7BA311B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3A8B2-31CD-4B64-9EAD-32E5C38ED365}"/>
              </a:ext>
            </a:extLst>
          </p:cNvPr>
          <p:cNvSpPr txBox="1"/>
          <p:nvPr/>
        </p:nvSpPr>
        <p:spPr>
          <a:xfrm>
            <a:off x="838200" y="1580580"/>
            <a:ext cx="706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you will first install R, then you will install RStudio: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RStudio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5320E-10C2-4259-99B4-10D3BD06E7DC}"/>
              </a:ext>
            </a:extLst>
          </p:cNvPr>
          <p:cNvSpPr txBox="1"/>
          <p:nvPr/>
        </p:nvSpPr>
        <p:spPr>
          <a:xfrm>
            <a:off x="838200" y="3426794"/>
            <a:ext cx="88773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Remedy request: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Digital Workplace (census.gov)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Application Request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890C2-338C-414E-BFE1-755A8FC14C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5786"/>
            <a:ext cx="6000750" cy="5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BA678-B325-4E88-9A99-FCCF51E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79F8B-DF76-45A6-8BEA-2B083A0D6540}"/>
              </a:ext>
            </a:extLst>
          </p:cNvPr>
          <p:cNvSpPr txBox="1"/>
          <p:nvPr/>
        </p:nvSpPr>
        <p:spPr>
          <a:xfrm>
            <a:off x="911772" y="1830272"/>
            <a:ext cx="88773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Remedy: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Digital Workplace (census.gov)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search for 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Request’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76D49-C436-4395-B6B0-DF7EAA1B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8" y="2390303"/>
            <a:ext cx="11249025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A7C03-7833-4CC3-978F-5C33792299BE}"/>
              </a:ext>
            </a:extLst>
          </p:cNvPr>
          <p:cNvSpPr txBox="1"/>
          <p:nvPr/>
        </p:nvSpPr>
        <p:spPr>
          <a:xfrm>
            <a:off x="911772" y="3365361"/>
            <a:ext cx="88773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select ‘Request Now’ to request both R and RStudio to be delivered to your laptop’s Software Center.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A0D94D8-F832-4323-B2FE-6FDACF0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CA27B3-2D59-499F-A04F-0EFDF8FAD7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Submit Remedy Request for R and RStudio</a:t>
            </a:r>
          </a:p>
        </p:txBody>
      </p:sp>
    </p:spTree>
    <p:extLst>
      <p:ext uri="{BB962C8B-B14F-4D97-AF65-F5344CB8AC3E}">
        <p14:creationId xmlns:p14="http://schemas.microsoft.com/office/powerpoint/2010/main" val="3280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789FE-C793-45AB-AB64-85EA1BC876C4}"/>
              </a:ext>
            </a:extLst>
          </p:cNvPr>
          <p:cNvSpPr txBox="1"/>
          <p:nvPr/>
        </p:nvSpPr>
        <p:spPr>
          <a:xfrm>
            <a:off x="649348" y="746235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Request Type: </a:t>
            </a:r>
            <a:r>
              <a:rPr lang="en-US" sz="2000" b="1" dirty="0"/>
              <a:t>Add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Employee Division, Branch – Select from drop down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Type of Software: </a:t>
            </a:r>
            <a:r>
              <a:rPr lang="en-US" sz="2000" b="1" dirty="0"/>
              <a:t>Third Party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Please enter Software list is not available in the list above: </a:t>
            </a:r>
            <a:r>
              <a:rPr lang="en-US" sz="2000" b="1" dirty="0"/>
              <a:t>R and RStudio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Workstation Name: (see How do I find this? in form)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Install Environment/Device: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Census Issued (Laptop/PC)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/>
              <a:t>Business Need: </a:t>
            </a:r>
            <a:r>
              <a:rPr lang="en-US" sz="2000" b="1" dirty="0"/>
              <a:t>R and RStudio, hands-on workshop</a:t>
            </a:r>
          </a:p>
          <a:p>
            <a:pPr marL="57150">
              <a:lnSpc>
                <a:spcPct val="90000"/>
              </a:lnSpc>
              <a:spcAft>
                <a:spcPts val="800"/>
              </a:spcAft>
            </a:pP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F3001-778D-45E8-8D9B-8A4A7019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3ECC8-719A-498E-B101-491B6A35558E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4BDF4B9-DB5C-4AE7-8129-9504EC6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792EF-051C-43BE-B1CD-08F0532A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93" y="810402"/>
            <a:ext cx="5195153" cy="5237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D98A2-7E61-4829-ACD4-361B5D3D34A7}"/>
              </a:ext>
            </a:extLst>
          </p:cNvPr>
          <p:cNvSpPr txBox="1"/>
          <p:nvPr/>
        </p:nvSpPr>
        <p:spPr>
          <a:xfrm>
            <a:off x="484214" y="340994"/>
            <a:ext cx="36706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out Remedy Application Request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AA2F5-E202-4493-AF1B-2E5C30E3FF17}"/>
              </a:ext>
            </a:extLst>
          </p:cNvPr>
          <p:cNvSpPr txBox="1"/>
          <p:nvPr/>
        </p:nvSpPr>
        <p:spPr>
          <a:xfrm>
            <a:off x="395470" y="4036589"/>
            <a:ext cx="384811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now ready to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‘Submit Request’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5C489-B11F-4B08-913D-9A423B9FEBF3}"/>
              </a:ext>
            </a:extLst>
          </p:cNvPr>
          <p:cNvSpPr txBox="1"/>
          <p:nvPr/>
        </p:nvSpPr>
        <p:spPr>
          <a:xfrm>
            <a:off x="395470" y="4531654"/>
            <a:ext cx="4044645" cy="1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receive emails confirming your request and that R and RStudio will be associated with your laptop’s Software Center.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E7597-0C22-4785-8A65-BB516E7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D4E6B2-B502-466F-ACA0-1A0B220508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install: R for Windows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EF2C73-E6CC-4584-8AB4-5FC95947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C3E1E-7419-46A4-8D82-42E0F39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7" y="1138428"/>
            <a:ext cx="8211129" cy="4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B762-515F-4A0D-890C-525BF0F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0DA36B-5A9C-449F-A2E4-A3F02F10DD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R is installed, install: RStudio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12C7CA4-499D-44D5-AD15-FD798DBA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ACDCB-1AAA-4058-A40E-9B15E9AA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6" y="1113805"/>
            <a:ext cx="7652636" cy="43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1F583-8F97-4744-BCDA-104AF767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278DCD-E4CD-46A7-A7F2-E5D89028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83576-3B26-4707-B42E-64FC5E5AE5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5061" y="1296865"/>
            <a:ext cx="8792308" cy="426426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D94A22-9A52-4A4C-947E-06AADA66DB2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6986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Center will then show Status: Installed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0ECEE-BADD-42A6-9E06-AF4D5076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35" y="4169692"/>
            <a:ext cx="59257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FAFD9-A443-40A1-BDAA-43F71FA5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C45FA6-F73D-461E-96A6-9F86C1CE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19" y="2358347"/>
            <a:ext cx="2743200" cy="2341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D08C8-6C97-49A0-ABE6-0CB7F0FA4DF4}"/>
              </a:ext>
            </a:extLst>
          </p:cNvPr>
          <p:cNvSpPr txBox="1"/>
          <p:nvPr/>
        </p:nvSpPr>
        <p:spPr>
          <a:xfrm>
            <a:off x="339306" y="296173"/>
            <a:ext cx="108232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 Light"/>
              </a:rPr>
              <a:t>Application will appear on start menu. To confirm successful application, open RStudio and try the following exercise: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9EB44-FC20-41EB-86A0-B702AF8F8B31}"/>
              </a:ext>
            </a:extLst>
          </p:cNvPr>
          <p:cNvSpPr txBox="1"/>
          <p:nvPr/>
        </p:nvSpPr>
        <p:spPr>
          <a:xfrm>
            <a:off x="3890513" y="3344174"/>
            <a:ext cx="773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First R script | Hello World | RStudio | R 3.3 - YouTube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9CF21E5-D810-402D-A054-1DA826E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</p:spTree>
    <p:extLst>
      <p:ext uri="{BB962C8B-B14F-4D97-AF65-F5344CB8AC3E}">
        <p14:creationId xmlns:p14="http://schemas.microsoft.com/office/powerpoint/2010/main" val="4765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3BB1D-AF97-41DC-9B3F-53568A38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F2FD5-8061-4237-99A0-026DDF70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2" y="1081450"/>
            <a:ext cx="9842242" cy="46950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E26C7E-4C74-4ED8-9B0D-59996985410E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6986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RStudio – “Hello World”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DAFC0A-9325-49AC-A43F-22C17180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4169" y="6356350"/>
            <a:ext cx="5263662" cy="365125"/>
          </a:xfrm>
        </p:spPr>
        <p:txBody>
          <a:bodyPr/>
          <a:lstStyle/>
          <a:p>
            <a:r>
              <a:rPr lang="en-US" dirty="0"/>
              <a:t>Center for Applied Technology (CAT) &amp; Census Bureau R User Group (CBRUG)</a:t>
            </a:r>
          </a:p>
        </p:txBody>
      </p:sp>
    </p:spTree>
    <p:extLst>
      <p:ext uri="{BB962C8B-B14F-4D97-AF65-F5344CB8AC3E}">
        <p14:creationId xmlns:p14="http://schemas.microsoft.com/office/powerpoint/2010/main" val="336462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07FAC6638944AA0BDA5357BF9CC4A" ma:contentTypeVersion="4" ma:contentTypeDescription="Create a new document." ma:contentTypeScope="" ma:versionID="8bf59011d4c1c3f0e0054b98a1aa6c53">
  <xsd:schema xmlns:xsd="http://www.w3.org/2001/XMLSchema" xmlns:xs="http://www.w3.org/2001/XMLSchema" xmlns:p="http://schemas.microsoft.com/office/2006/metadata/properties" xmlns:ns2="6fcd6ed1-77f8-4b02-b782-e92d58de61e8" targetNamespace="http://schemas.microsoft.com/office/2006/metadata/properties" ma:root="true" ma:fieldsID="bc4844a275249c27e8ce82e756c36690" ns2:_="">
    <xsd:import namespace="6fcd6ed1-77f8-4b02-b782-e92d58de61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6ed1-77f8-4b02-b782-e92d58de6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8FAB8-3D25-40AA-9834-9A5F92FF459F}">
  <ds:schemaRefs>
    <ds:schemaRef ds:uri="6fcd6ed1-77f8-4b02-b782-e92d58de61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9D7FDE-784D-4DEC-B49C-6F84CF51374D}">
  <ds:schemaRefs>
    <ds:schemaRef ds:uri="91b81e5a-1aa3-431d-bf69-4f6769bd1167"/>
    <ds:schemaRef ds:uri="cc50d8f9-ef52-4424-adb1-6a3f720174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74</TotalTime>
  <Words>386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Install R and RStudio on your bureau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Layne Morrison (CENSUS/CED CTR)</dc:creator>
  <cp:lastModifiedBy>Jessica Marie Klein (CENSUS/ERD FED)</cp:lastModifiedBy>
  <cp:revision>34</cp:revision>
  <dcterms:created xsi:type="dcterms:W3CDTF">2020-09-02T15:53:06Z</dcterms:created>
  <dcterms:modified xsi:type="dcterms:W3CDTF">2022-10-31T18:21:22Z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0x01010023307FAC6638944AA0BDA5357BF9CC4A</vt:lpwstr>
  </property>
</Properties>
</file>