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éssica Araújo Leite" userId="b6e00d0a95691c9b" providerId="LiveId" clId="{AEA518BC-ED12-49BC-A709-3E0BA04A3AC6}"/>
    <pc:docChg chg="undo custSel modSld">
      <pc:chgData name="Géssica Araújo Leite" userId="b6e00d0a95691c9b" providerId="LiveId" clId="{AEA518BC-ED12-49BC-A709-3E0BA04A3AC6}" dt="2021-11-25T20:52:17.973" v="229" actId="1076"/>
      <pc:docMkLst>
        <pc:docMk/>
      </pc:docMkLst>
      <pc:sldChg chg="addSp delSp modSp mod delAnim modAnim">
        <pc:chgData name="Géssica Araújo Leite" userId="b6e00d0a95691c9b" providerId="LiveId" clId="{AEA518BC-ED12-49BC-A709-3E0BA04A3AC6}" dt="2021-11-25T20:52:17.973" v="229" actId="1076"/>
        <pc:sldMkLst>
          <pc:docMk/>
          <pc:sldMk cId="909635777" sldId="256"/>
        </pc:sldMkLst>
        <pc:spChg chg="mod topLvl">
          <ac:chgData name="Géssica Araújo Leite" userId="b6e00d0a95691c9b" providerId="LiveId" clId="{AEA518BC-ED12-49BC-A709-3E0BA04A3AC6}" dt="2021-11-25T19:36:47.372" v="204" actId="164"/>
          <ac:spMkLst>
            <pc:docMk/>
            <pc:sldMk cId="909635777" sldId="256"/>
            <ac:spMk id="12" creationId="{6696C022-D95E-4B2D-A09B-81FB7218CE75}"/>
          </ac:spMkLst>
        </pc:spChg>
        <pc:spChg chg="mod topLvl">
          <ac:chgData name="Géssica Araújo Leite" userId="b6e00d0a95691c9b" providerId="LiveId" clId="{AEA518BC-ED12-49BC-A709-3E0BA04A3AC6}" dt="2021-11-25T20:52:10.978" v="227" actId="20577"/>
          <ac:spMkLst>
            <pc:docMk/>
            <pc:sldMk cId="909635777" sldId="256"/>
            <ac:spMk id="13" creationId="{46186553-0AB9-4359-8522-CD6AC1C255AE}"/>
          </ac:spMkLst>
        </pc:spChg>
        <pc:spChg chg="add mod">
          <ac:chgData name="Géssica Araújo Leite" userId="b6e00d0a95691c9b" providerId="LiveId" clId="{AEA518BC-ED12-49BC-A709-3E0BA04A3AC6}" dt="2021-11-25T20:48:10.092" v="220" actId="164"/>
          <ac:spMkLst>
            <pc:docMk/>
            <pc:sldMk cId="909635777" sldId="256"/>
            <ac:spMk id="16" creationId="{96D8F7D8-5437-49D5-BFB0-CDEFCDBB1012}"/>
          </ac:spMkLst>
        </pc:spChg>
        <pc:grpChg chg="del mod">
          <ac:chgData name="Géssica Araújo Leite" userId="b6e00d0a95691c9b" providerId="LiveId" clId="{AEA518BC-ED12-49BC-A709-3E0BA04A3AC6}" dt="2021-11-25T19:36:16.211" v="197" actId="165"/>
          <ac:grpSpMkLst>
            <pc:docMk/>
            <pc:sldMk cId="909635777" sldId="256"/>
            <ac:grpSpMk id="14" creationId="{352AADF8-DE28-4859-B35A-1EE348663FC2}"/>
          </ac:grpSpMkLst>
        </pc:grpChg>
        <pc:grpChg chg="del mod">
          <ac:chgData name="Géssica Araújo Leite" userId="b6e00d0a95691c9b" providerId="LiveId" clId="{AEA518BC-ED12-49BC-A709-3E0BA04A3AC6}" dt="2021-11-25T19:35:51.358" v="192" actId="165"/>
          <ac:grpSpMkLst>
            <pc:docMk/>
            <pc:sldMk cId="909635777" sldId="256"/>
            <ac:grpSpMk id="15" creationId="{4E081000-052E-4D60-A987-1C908BA8B207}"/>
          </ac:grpSpMkLst>
        </pc:grpChg>
        <pc:grpChg chg="add mod">
          <ac:chgData name="Géssica Araújo Leite" userId="b6e00d0a95691c9b" providerId="LiveId" clId="{AEA518BC-ED12-49BC-A709-3E0BA04A3AC6}" dt="2021-11-25T20:52:17.973" v="229" actId="1076"/>
          <ac:grpSpMkLst>
            <pc:docMk/>
            <pc:sldMk cId="909635777" sldId="256"/>
            <ac:grpSpMk id="19" creationId="{5D21C008-5836-4BB0-A868-B0BC0EB97B46}"/>
          </ac:grpSpMkLst>
        </pc:grpChg>
        <pc:grpChg chg="add mod">
          <ac:chgData name="Géssica Araújo Leite" userId="b6e00d0a95691c9b" providerId="LiveId" clId="{AEA518BC-ED12-49BC-A709-3E0BA04A3AC6}" dt="2021-11-25T19:36:57.908" v="206" actId="1076"/>
          <ac:grpSpMkLst>
            <pc:docMk/>
            <pc:sldMk cId="909635777" sldId="256"/>
            <ac:grpSpMk id="20" creationId="{9E689B4F-7F3A-4C51-B285-01CDCC6A5D4C}"/>
          </ac:grpSpMkLst>
        </pc:grpChg>
        <pc:grpChg chg="add mod">
          <ac:chgData name="Géssica Araújo Leite" userId="b6e00d0a95691c9b" providerId="LiveId" clId="{AEA518BC-ED12-49BC-A709-3E0BA04A3AC6}" dt="2021-11-25T20:48:10.092" v="220" actId="164"/>
          <ac:grpSpMkLst>
            <pc:docMk/>
            <pc:sldMk cId="909635777" sldId="256"/>
            <ac:grpSpMk id="23" creationId="{E891EF74-D53D-48D6-9F0F-1E01B7F94949}"/>
          </ac:grpSpMkLst>
        </pc:grpChg>
        <pc:picChg chg="mod topLvl">
          <ac:chgData name="Géssica Araújo Leite" userId="b6e00d0a95691c9b" providerId="LiveId" clId="{AEA518BC-ED12-49BC-A709-3E0BA04A3AC6}" dt="2021-11-25T19:36:09.578" v="195" actId="164"/>
          <ac:picMkLst>
            <pc:docMk/>
            <pc:sldMk cId="909635777" sldId="256"/>
            <ac:picMk id="9" creationId="{B931D4B9-B103-474C-BF83-64860D75A6AA}"/>
          </ac:picMkLst>
        </pc:picChg>
        <pc:picChg chg="mod topLvl">
          <ac:chgData name="Géssica Araújo Leite" userId="b6e00d0a95691c9b" providerId="LiveId" clId="{AEA518BC-ED12-49BC-A709-3E0BA04A3AC6}" dt="2021-11-25T19:36:47.372" v="204" actId="164"/>
          <ac:picMkLst>
            <pc:docMk/>
            <pc:sldMk cId="909635777" sldId="256"/>
            <ac:picMk id="11" creationId="{C78013A5-439B-4BD2-9C2D-DA34D11AA978}"/>
          </ac:picMkLst>
        </pc:picChg>
        <pc:picChg chg="add del mod">
          <ac:chgData name="Géssica Araújo Leite" userId="b6e00d0a95691c9b" providerId="LiveId" clId="{AEA518BC-ED12-49BC-A709-3E0BA04A3AC6}" dt="2021-11-25T20:47:46.438" v="215" actId="478"/>
          <ac:picMkLst>
            <pc:docMk/>
            <pc:sldMk cId="909635777" sldId="256"/>
            <ac:picMk id="18" creationId="{99E098D4-25E2-4688-A75A-6739E3133FDA}"/>
          </ac:picMkLst>
        </pc:picChg>
        <pc:picChg chg="add mod">
          <ac:chgData name="Géssica Araújo Leite" userId="b6e00d0a95691c9b" providerId="LiveId" clId="{AEA518BC-ED12-49BC-A709-3E0BA04A3AC6}" dt="2021-11-25T20:48:10.092" v="220" actId="164"/>
          <ac:picMkLst>
            <pc:docMk/>
            <pc:sldMk cId="909635777" sldId="256"/>
            <ac:picMk id="22" creationId="{4C5F102B-FCFD-4E65-B58F-140E7DA86612}"/>
          </ac:picMkLst>
        </pc:picChg>
      </pc:sldChg>
      <pc:sldChg chg="modAnim">
        <pc:chgData name="Géssica Araújo Leite" userId="b6e00d0a95691c9b" providerId="LiveId" clId="{AEA518BC-ED12-49BC-A709-3E0BA04A3AC6}" dt="2021-11-25T17:37:03.721" v="129"/>
        <pc:sldMkLst>
          <pc:docMk/>
          <pc:sldMk cId="3875261898" sldId="257"/>
        </pc:sldMkLst>
      </pc:sldChg>
      <pc:sldChg chg="modAnim">
        <pc:chgData name="Géssica Araújo Leite" userId="b6e00d0a95691c9b" providerId="LiveId" clId="{AEA518BC-ED12-49BC-A709-3E0BA04A3AC6}" dt="2021-11-25T17:35:25.094" v="113"/>
        <pc:sldMkLst>
          <pc:docMk/>
          <pc:sldMk cId="3982674489" sldId="258"/>
        </pc:sldMkLst>
      </pc:sldChg>
      <pc:sldChg chg="addSp modSp mod modAnim">
        <pc:chgData name="Géssica Araújo Leite" userId="b6e00d0a95691c9b" providerId="LiveId" clId="{AEA518BC-ED12-49BC-A709-3E0BA04A3AC6}" dt="2021-11-25T19:28:16.780" v="161" actId="20577"/>
        <pc:sldMkLst>
          <pc:docMk/>
          <pc:sldMk cId="2455473755" sldId="259"/>
        </pc:sldMkLst>
        <pc:spChg chg="mod">
          <ac:chgData name="Géssica Araújo Leite" userId="b6e00d0a95691c9b" providerId="LiveId" clId="{AEA518BC-ED12-49BC-A709-3E0BA04A3AC6}" dt="2021-11-25T17:30:53.686" v="5" actId="403"/>
          <ac:spMkLst>
            <pc:docMk/>
            <pc:sldMk cId="2455473755" sldId="259"/>
            <ac:spMk id="3" creationId="{B6A249F7-B7BE-462C-BC7B-6A41CCD2E99A}"/>
          </ac:spMkLst>
        </pc:spChg>
        <pc:spChg chg="add mod">
          <ac:chgData name="Géssica Araújo Leite" userId="b6e00d0a95691c9b" providerId="LiveId" clId="{AEA518BC-ED12-49BC-A709-3E0BA04A3AC6}" dt="2021-11-25T17:32:21.330" v="33" actId="1076"/>
          <ac:spMkLst>
            <pc:docMk/>
            <pc:sldMk cId="2455473755" sldId="259"/>
            <ac:spMk id="8" creationId="{45B3D0C2-482D-44A6-84D0-B63F898B9AD3}"/>
          </ac:spMkLst>
        </pc:spChg>
        <pc:spChg chg="add mod">
          <ac:chgData name="Géssica Araújo Leite" userId="b6e00d0a95691c9b" providerId="LiveId" clId="{AEA518BC-ED12-49BC-A709-3E0BA04A3AC6}" dt="2021-11-25T19:28:16.780" v="161" actId="20577"/>
          <ac:spMkLst>
            <pc:docMk/>
            <pc:sldMk cId="2455473755" sldId="259"/>
            <ac:spMk id="9" creationId="{15ED091A-54BF-426F-85FF-09DBC7163B12}"/>
          </ac:spMkLst>
        </pc:spChg>
        <pc:inkChg chg="add">
          <ac:chgData name="Géssica Araújo Leite" userId="b6e00d0a95691c9b" providerId="LiveId" clId="{AEA518BC-ED12-49BC-A709-3E0BA04A3AC6}" dt="2021-11-25T17:31:07.901" v="6" actId="9405"/>
          <ac:inkMkLst>
            <pc:docMk/>
            <pc:sldMk cId="2455473755" sldId="259"/>
            <ac:inkMk id="4" creationId="{3C0B7173-587C-443E-8ABE-7D986FB1AB00}"/>
          </ac:inkMkLst>
        </pc:inkChg>
      </pc:sldChg>
      <pc:sldChg chg="modAnim">
        <pc:chgData name="Géssica Araújo Leite" userId="b6e00d0a95691c9b" providerId="LiveId" clId="{AEA518BC-ED12-49BC-A709-3E0BA04A3AC6}" dt="2021-11-25T17:37:46.193" v="138"/>
        <pc:sldMkLst>
          <pc:docMk/>
          <pc:sldMk cId="1589942553" sldId="260"/>
        </pc:sldMkLst>
      </pc:sldChg>
      <pc:sldChg chg="modAnim">
        <pc:chgData name="Géssica Araújo Leite" userId="b6e00d0a95691c9b" providerId="LiveId" clId="{AEA518BC-ED12-49BC-A709-3E0BA04A3AC6}" dt="2021-11-25T17:37:56.264" v="141"/>
        <pc:sldMkLst>
          <pc:docMk/>
          <pc:sldMk cId="3298623807" sldId="26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17:31:07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0 789 24575,'206'1'0,"232"-3"0,-369-2 0,0-2 0,75-19 0,132-43 0,48-11 0,168-16 0,64-13 0,-2 25 0,-90 15 0,187-21 0,-362 60 0,285-24 0,1247-5 0,-1172 60 0,-631-3 43,0-1 0,31-7 0,9-1-1537,-37 8-5332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CC175-6511-46F1-8557-B56616F5F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DC3119-D8EF-4525-BAA4-17FD1B7EB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B2379C-9BDE-46C3-82FF-DFBD0B36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D3CB-3EF4-446C-A16E-1A7334B6F46D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77C49C-D819-4D9C-964A-05205DC6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005FEE-2A68-49CD-8E7D-D5C7171E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EE30-F08A-47CD-9390-7C77A39FC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74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F8F0B-9ED2-40A4-9363-612A54DC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44BBF6-7608-414E-9FE1-5EE8633A1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7429C8-2D22-4F6F-94AE-B3BE215F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D3CB-3EF4-446C-A16E-1A7334B6F46D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48F713-8D6E-4E53-BAF0-03EFC43F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06672B-8DB0-4B0E-A018-96E5CEBF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EE30-F08A-47CD-9390-7C77A39FC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46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7B87F4-F695-4468-8329-650C613BE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5FDD1A-8A0A-44D7-B76E-639A41E59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54D59F-58C7-452E-AC45-8C6F2F80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D3CB-3EF4-446C-A16E-1A7334B6F46D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60D650-B012-41AB-B1F7-8C5B133A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59BF46-ED82-4A57-8F8B-E4741267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EE30-F08A-47CD-9390-7C77A39FC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38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9CA56-F2E0-4E15-8E7E-6BACA853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1F2030-33A7-46B3-90E3-590A4C90E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131989-0CAC-4C89-AA59-E35C8F55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D3CB-3EF4-446C-A16E-1A7334B6F46D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87A1F1-C91C-465A-B3DA-448A078E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D7FC8F-B29A-452C-824F-A4B17FA5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EE30-F08A-47CD-9390-7C77A39FC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69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E6ED4-16CF-4ED7-930C-6CD89082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6C8420-4C28-4F2D-BCC5-2B43E58A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46A1D3-3B5F-49E1-9E65-252DF634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D3CB-3EF4-446C-A16E-1A7334B6F46D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A4F37-AF4A-4E37-9586-4D7E2608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24B429-A716-49E4-9CE2-116BA1F3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EE30-F08A-47CD-9390-7C77A39FC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0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E4662-E911-457B-80BD-DAD105BC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93DEE3-CA3E-47E6-9149-311818F3F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1E6820-BCE5-461F-8B87-E2EFCAC9A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0E59BF-45DE-4091-B152-0EE5C553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D3CB-3EF4-446C-A16E-1A7334B6F46D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B4F205-5947-4D02-9D5A-F47FAE8C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F456F0-9BD9-481B-BA3D-239D1DCA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EE30-F08A-47CD-9390-7C77A39FC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01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708D2-61E8-45B2-BD11-6BFDB914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29D99A-DCF3-4B28-B16D-F52F18E5B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7BA6B9-AC01-401B-9003-A0840B7A2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096AE1-57C5-44B7-B324-A1E762D96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FC0E70-89B0-4083-81A7-F79B9FDC0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83BF72-1689-4504-A5A9-EE64A7A4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D3CB-3EF4-446C-A16E-1A7334B6F46D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5A4056-3D72-4E0E-BCA1-8799FD77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816515-1143-4A57-91D6-EF757468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EE30-F08A-47CD-9390-7C77A39FC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29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1DA78-71D0-44E4-830B-B26B6F51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8A3F21-9D65-444C-9154-28208DD2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D3CB-3EF4-446C-A16E-1A7334B6F46D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43D0DB-32A3-45F3-9158-5B23D51E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BABBFB-21FD-4447-9CC3-3091F8E2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EE30-F08A-47CD-9390-7C77A39FC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13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96D6A9-FC94-4391-A0CF-A0118C82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D3CB-3EF4-446C-A16E-1A7334B6F46D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962A4E-5E0F-412D-9B57-B6F24E65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FBDA03-4461-497E-BAF9-81ED2350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EE30-F08A-47CD-9390-7C77A39FC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92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55F20-5990-4A36-96FC-AB27B2E9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3D3A44-F1EC-4886-ADC9-073E5B623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E5B953-C644-4C3D-9DEF-BBF495141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4CE971-6208-460F-A5FE-83F85CB8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D3CB-3EF4-446C-A16E-1A7334B6F46D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25D314-AA6C-45AA-9021-396BC8B7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FCAF28-5CD8-41CE-A622-2BC93429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EE30-F08A-47CD-9390-7C77A39FC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1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46829-0AFC-4EA3-8FC1-B96BD28C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D4A2E6-636D-420E-ADCF-D053A3FDE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330476-FE41-474E-8C4C-9A01C9EE6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19EDD8-2D9B-4F16-A783-1E757115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D3CB-3EF4-446C-A16E-1A7334B6F46D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D245E0-46A6-44DD-9C51-E859BABD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195D58-7878-4345-8C82-59FEBC64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EE30-F08A-47CD-9390-7C77A39FC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05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5F82D3-4C3B-44A8-A924-E5206637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827E5E-B860-4F1B-8418-F6169F30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1A1B9C-40D9-488F-BE49-CA4E9EA4B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7D3CB-3EF4-446C-A16E-1A7334B6F46D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AC51EC-C2CA-43B2-BA14-A691A51D6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3A707-02C4-4A53-9516-3DE875B94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6EE30-F08A-47CD-9390-7C77A39FC1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33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F251048-74EE-4576-B6E5-7FD9BEA24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314"/>
            <a:ext cx="3010161" cy="99068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352105E-BB13-4BE4-A3C9-D0C16DD16C8E}"/>
              </a:ext>
            </a:extLst>
          </p:cNvPr>
          <p:cNvSpPr/>
          <p:nvPr/>
        </p:nvSpPr>
        <p:spPr>
          <a:xfrm>
            <a:off x="0" y="-1"/>
            <a:ext cx="12192000" cy="1216241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BANCO DE DADOS – STEAM</a:t>
            </a:r>
          </a:p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 1 (Géssica, Jéssica, Mariana e Wendel)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E689B4F-7F3A-4C51-B285-01CDCC6A5D4C}"/>
              </a:ext>
            </a:extLst>
          </p:cNvPr>
          <p:cNvGrpSpPr/>
          <p:nvPr/>
        </p:nvGrpSpPr>
        <p:grpSpPr>
          <a:xfrm>
            <a:off x="5079329" y="1428438"/>
            <a:ext cx="5063062" cy="2370011"/>
            <a:chOff x="5475439" y="1374221"/>
            <a:chExt cx="5063062" cy="2370011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C78013A5-439B-4BD2-9C2D-DA34D11AA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5439" y="1374222"/>
              <a:ext cx="4813388" cy="2265229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696C022-D95E-4B2D-A09B-81FB7218CE75}"/>
                </a:ext>
              </a:extLst>
            </p:cNvPr>
            <p:cNvSpPr txBox="1"/>
            <p:nvPr/>
          </p:nvSpPr>
          <p:spPr>
            <a:xfrm rot="16200000">
              <a:off x="9199607" y="2405338"/>
              <a:ext cx="2370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Uso da ferramenta </a:t>
              </a:r>
              <a:r>
                <a:rPr lang="pt-B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Kanban</a:t>
              </a:r>
              <a:endParaRPr lang="pt-B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D21C008-5836-4BB0-A868-B0BC0EB97B46}"/>
              </a:ext>
            </a:extLst>
          </p:cNvPr>
          <p:cNvGrpSpPr/>
          <p:nvPr/>
        </p:nvGrpSpPr>
        <p:grpSpPr>
          <a:xfrm>
            <a:off x="394760" y="1628020"/>
            <a:ext cx="3809046" cy="4131295"/>
            <a:chOff x="936001" y="1701333"/>
            <a:chExt cx="2855281" cy="3228715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B931D4B9-B103-474C-BF83-64860D75A6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880" r="3497" b="4547"/>
            <a:stretch/>
          </p:blipFill>
          <p:spPr>
            <a:xfrm>
              <a:off x="936001" y="1701333"/>
              <a:ext cx="2643780" cy="3228714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6186553-0AB9-4359-8522-CD6AC1C255AE}"/>
                </a:ext>
              </a:extLst>
            </p:cNvPr>
            <p:cNvSpPr txBox="1"/>
            <p:nvPr/>
          </p:nvSpPr>
          <p:spPr>
            <a:xfrm rot="16200000">
              <a:off x="2315504" y="3454269"/>
              <a:ext cx="2643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Trecho do script (arquivo </a:t>
              </a:r>
              <a:r>
                <a:rPr lang="pt-B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sql</a:t>
              </a:r>
              <a:r>
                <a:rPr lang="pt-B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891EF74-D53D-48D6-9F0F-1E01B7F94949}"/>
              </a:ext>
            </a:extLst>
          </p:cNvPr>
          <p:cNvGrpSpPr/>
          <p:nvPr/>
        </p:nvGrpSpPr>
        <p:grpSpPr>
          <a:xfrm>
            <a:off x="5359917" y="4128360"/>
            <a:ext cx="4116824" cy="2226415"/>
            <a:chOff x="5359917" y="4128360"/>
            <a:chExt cx="4116824" cy="2226415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6D8F7D8-5437-49D5-BFB0-CDEFCDBB1012}"/>
                </a:ext>
              </a:extLst>
            </p:cNvPr>
            <p:cNvSpPr txBox="1"/>
            <p:nvPr/>
          </p:nvSpPr>
          <p:spPr>
            <a:xfrm rot="16200000">
              <a:off x="8996481" y="5874515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Dailys</a:t>
              </a:r>
              <a:endParaRPr lang="pt-B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4C5F102B-FCFD-4E65-B58F-140E7DA86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9917" y="4128360"/>
              <a:ext cx="3809047" cy="2167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963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F251048-74EE-4576-B6E5-7FD9BEA24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314"/>
            <a:ext cx="3010161" cy="99068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352105E-BB13-4BE4-A3C9-D0C16DD16C8E}"/>
              </a:ext>
            </a:extLst>
          </p:cNvPr>
          <p:cNvSpPr/>
          <p:nvPr/>
        </p:nvSpPr>
        <p:spPr>
          <a:xfrm>
            <a:off x="0" y="-1"/>
            <a:ext cx="12192000" cy="1216241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BANCO DE DADOS – STEAM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EF057EB-A365-4750-B0D7-52645E2CF956}"/>
              </a:ext>
            </a:extLst>
          </p:cNvPr>
          <p:cNvSpPr txBox="1"/>
          <p:nvPr/>
        </p:nvSpPr>
        <p:spPr>
          <a:xfrm>
            <a:off x="550416" y="1695635"/>
            <a:ext cx="1709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Segoe UI" panose="020B0502040204020203" pitchFamily="34" charset="0"/>
                <a:cs typeface="Segoe UI" panose="020B0502040204020203" pitchFamily="34" charset="0"/>
              </a:rPr>
              <a:t>Dados: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D2760A8-89F0-4FA2-BF79-2F8C03642900}"/>
              </a:ext>
            </a:extLst>
          </p:cNvPr>
          <p:cNvSpPr txBox="1"/>
          <p:nvPr/>
        </p:nvSpPr>
        <p:spPr>
          <a:xfrm>
            <a:off x="470517" y="2667982"/>
            <a:ext cx="4208015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são os registros soltos, aleatórios, sem quaisquer análise.*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B1083D-F8EB-4ACD-9776-0406D0C8F4F6}"/>
              </a:ext>
            </a:extLst>
          </p:cNvPr>
          <p:cNvSpPr txBox="1"/>
          <p:nvPr/>
        </p:nvSpPr>
        <p:spPr>
          <a:xfrm>
            <a:off x="5686629" y="6550223"/>
            <a:ext cx="650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* Fonte: https://eliana-rezende.com.br/dados-informacao-e-conhecimento-o-que-sao/</a:t>
            </a: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D72B969D-7723-4111-B62B-304665E7C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77758"/>
              </p:ext>
            </p:extLst>
          </p:nvPr>
        </p:nvGraphicFramePr>
        <p:xfrm>
          <a:off x="6280559" y="1584917"/>
          <a:ext cx="2251969" cy="4777740"/>
        </p:xfrm>
        <a:graphic>
          <a:graphicData uri="http://schemas.openxmlformats.org/drawingml/2006/table">
            <a:tbl>
              <a:tblPr/>
              <a:tblGrid>
                <a:gridCol w="2251969">
                  <a:extLst>
                    <a:ext uri="{9D8B030D-6E8A-4147-A177-3AD203B41FA5}">
                      <a16:colId xmlns:a16="http://schemas.microsoft.com/office/drawing/2014/main" val="811996814"/>
                    </a:ext>
                  </a:extLst>
                </a:gridCol>
              </a:tblGrid>
              <a:tr h="21056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10,277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365675"/>
                  </a:ext>
                </a:extLst>
              </a:tr>
              <a:tr h="210560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22503"/>
                  </a:ext>
                </a:extLst>
              </a:tr>
              <a:tr h="21056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11,214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958737"/>
                  </a:ext>
                </a:extLst>
              </a:tr>
              <a:tr h="210560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1479"/>
                  </a:ext>
                </a:extLst>
              </a:tr>
              <a:tr h="21056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8,204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683475"/>
                  </a:ext>
                </a:extLst>
              </a:tr>
              <a:tr h="210560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281521"/>
                  </a:ext>
                </a:extLst>
              </a:tr>
              <a:tr h="21056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9,201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473682"/>
                  </a:ext>
                </a:extLst>
              </a:tr>
              <a:tr h="210560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863720"/>
                  </a:ext>
                </a:extLst>
              </a:tr>
              <a:tr h="21056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7,182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518031"/>
                  </a:ext>
                </a:extLst>
              </a:tr>
              <a:tr h="210560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686071"/>
                  </a:ext>
                </a:extLst>
              </a:tr>
              <a:tr h="21056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3,179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40304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8E56BF07-7840-42EB-9320-FCC384638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05356"/>
              </p:ext>
            </p:extLst>
          </p:nvPr>
        </p:nvGraphicFramePr>
        <p:xfrm>
          <a:off x="9294919" y="1584917"/>
          <a:ext cx="1198485" cy="4953000"/>
        </p:xfrm>
        <a:graphic>
          <a:graphicData uri="http://schemas.openxmlformats.org/drawingml/2006/table">
            <a:tbl>
              <a:tblPr/>
              <a:tblGrid>
                <a:gridCol w="1198485">
                  <a:extLst>
                    <a:ext uri="{9D8B030D-6E8A-4147-A177-3AD203B41FA5}">
                      <a16:colId xmlns:a16="http://schemas.microsoft.com/office/drawing/2014/main" val="35156064"/>
                    </a:ext>
                  </a:extLst>
                </a:gridCol>
              </a:tblGrid>
              <a:tr h="1653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5,171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983482"/>
                  </a:ext>
                </a:extLst>
              </a:tr>
              <a:tr h="197172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933403"/>
                  </a:ext>
                </a:extLst>
              </a:tr>
              <a:tr h="1971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6,166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474533"/>
                  </a:ext>
                </a:extLst>
              </a:tr>
              <a:tr h="197172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690678"/>
                  </a:ext>
                </a:extLst>
              </a:tr>
              <a:tr h="1971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4,162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144393"/>
                  </a:ext>
                </a:extLst>
              </a:tr>
              <a:tr h="197172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741431"/>
                  </a:ext>
                </a:extLst>
              </a:tr>
              <a:tr h="1971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2,156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902751"/>
                  </a:ext>
                </a:extLst>
              </a:tr>
              <a:tr h="197172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613318"/>
                  </a:ext>
                </a:extLst>
              </a:tr>
              <a:tr h="1971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12,14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754456"/>
                  </a:ext>
                </a:extLst>
              </a:tr>
              <a:tr h="197172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731785"/>
                  </a:ext>
                </a:extLst>
              </a:tr>
              <a:tr h="1971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1,114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275163"/>
                  </a:ext>
                </a:extLst>
              </a:tr>
              <a:tr h="174212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76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26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F251048-74EE-4576-B6E5-7FD9BEA24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314"/>
            <a:ext cx="3010161" cy="99068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352105E-BB13-4BE4-A3C9-D0C16DD16C8E}"/>
              </a:ext>
            </a:extLst>
          </p:cNvPr>
          <p:cNvSpPr/>
          <p:nvPr/>
        </p:nvSpPr>
        <p:spPr>
          <a:xfrm>
            <a:off x="0" y="-1"/>
            <a:ext cx="12192000" cy="1216241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BANCO DE DADOS – STEAM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EF057EB-A365-4750-B0D7-52645E2CF956}"/>
              </a:ext>
            </a:extLst>
          </p:cNvPr>
          <p:cNvSpPr txBox="1"/>
          <p:nvPr/>
        </p:nvSpPr>
        <p:spPr>
          <a:xfrm>
            <a:off x="550416" y="1695635"/>
            <a:ext cx="332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Segoe UI" panose="020B0502040204020203" pitchFamily="34" charset="0"/>
                <a:cs typeface="Segoe UI" panose="020B0502040204020203" pitchFamily="34" charset="0"/>
              </a:rPr>
              <a:t>Informação: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D2760A8-89F0-4FA2-BF79-2F8C03642900}"/>
              </a:ext>
            </a:extLst>
          </p:cNvPr>
          <p:cNvSpPr txBox="1"/>
          <p:nvPr/>
        </p:nvSpPr>
        <p:spPr>
          <a:xfrm>
            <a:off x="470517" y="2667982"/>
            <a:ext cx="4208015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é a estruturação ou organização desses dados.*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B1083D-F8EB-4ACD-9776-0406D0C8F4F6}"/>
              </a:ext>
            </a:extLst>
          </p:cNvPr>
          <p:cNvSpPr txBox="1"/>
          <p:nvPr/>
        </p:nvSpPr>
        <p:spPr>
          <a:xfrm>
            <a:off x="5686629" y="6550223"/>
            <a:ext cx="650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* Fonte: https://eliana-rezende.com.br/dados-informacao-e-conhecimento-o-que-sao/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64F817-D8DA-45C0-ADF6-4FCEEA853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031" y="1486454"/>
            <a:ext cx="5665668" cy="460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4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F251048-74EE-4576-B6E5-7FD9BEA24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314"/>
            <a:ext cx="3010161" cy="99068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352105E-BB13-4BE4-A3C9-D0C16DD16C8E}"/>
              </a:ext>
            </a:extLst>
          </p:cNvPr>
          <p:cNvSpPr/>
          <p:nvPr/>
        </p:nvSpPr>
        <p:spPr>
          <a:xfrm>
            <a:off x="0" y="-1"/>
            <a:ext cx="12192000" cy="1216241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BANCO DE DADOS – STEAM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EF057EB-A365-4750-B0D7-52645E2CF956}"/>
              </a:ext>
            </a:extLst>
          </p:cNvPr>
          <p:cNvSpPr txBox="1"/>
          <p:nvPr/>
        </p:nvSpPr>
        <p:spPr>
          <a:xfrm>
            <a:off x="550416" y="1695635"/>
            <a:ext cx="332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Segoe UI" panose="020B0502040204020203" pitchFamily="34" charset="0"/>
                <a:cs typeface="Segoe UI" panose="020B0502040204020203" pitchFamily="34" charset="0"/>
              </a:rPr>
              <a:t>Conhecimento: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D2760A8-89F0-4FA2-BF79-2F8C03642900}"/>
              </a:ext>
            </a:extLst>
          </p:cNvPr>
          <p:cNvSpPr txBox="1"/>
          <p:nvPr/>
        </p:nvSpPr>
        <p:spPr>
          <a:xfrm>
            <a:off x="470517" y="2667982"/>
            <a:ext cx="4208015" cy="12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a capacidade que, o processamento da informação (...) nos dá, de agir e prever o resultado dessa ação.*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B1083D-F8EB-4ACD-9776-0406D0C8F4F6}"/>
              </a:ext>
            </a:extLst>
          </p:cNvPr>
          <p:cNvSpPr txBox="1"/>
          <p:nvPr/>
        </p:nvSpPr>
        <p:spPr>
          <a:xfrm>
            <a:off x="5686629" y="6550223"/>
            <a:ext cx="650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* Fonte: https://eliana-rezende.com.br/dados-informacao-e-conhecimento-o-que-sao/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53CE88B-4616-4714-A74F-2335EE280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031" y="1486454"/>
            <a:ext cx="5665668" cy="460335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A08B005-4562-4DB6-BB17-98875BE6621F}"/>
              </a:ext>
            </a:extLst>
          </p:cNvPr>
          <p:cNvSpPr/>
          <p:nvPr/>
        </p:nvSpPr>
        <p:spPr>
          <a:xfrm>
            <a:off x="5433134" y="1944211"/>
            <a:ext cx="5584054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62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F251048-74EE-4576-B6E5-7FD9BEA24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314"/>
            <a:ext cx="3010161" cy="99068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352105E-BB13-4BE4-A3C9-D0C16DD16C8E}"/>
              </a:ext>
            </a:extLst>
          </p:cNvPr>
          <p:cNvSpPr/>
          <p:nvPr/>
        </p:nvSpPr>
        <p:spPr>
          <a:xfrm>
            <a:off x="0" y="-1"/>
            <a:ext cx="12192000" cy="1216241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BANCO DE DADOS – STEAM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D369A4-0DB6-418D-A9CD-424359D3263C}"/>
              </a:ext>
            </a:extLst>
          </p:cNvPr>
          <p:cNvSpPr txBox="1"/>
          <p:nvPr/>
        </p:nvSpPr>
        <p:spPr>
          <a:xfrm>
            <a:off x="470517" y="1463731"/>
            <a:ext cx="6860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Jogos lançados em outubro, tem mais avaliações positivas?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6645AC-35DB-4D86-B33E-3F0C9BC9A201}"/>
              </a:ext>
            </a:extLst>
          </p:cNvPr>
          <p:cNvSpPr txBox="1"/>
          <p:nvPr/>
        </p:nvSpPr>
        <p:spPr>
          <a:xfrm>
            <a:off x="470517" y="3630821"/>
            <a:ext cx="8039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Jogos lançados em outubro, tem mais “envolvimento” dos jogadores?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224643B-E3B2-4370-A41A-CA72E0444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5" y="1922073"/>
            <a:ext cx="5218249" cy="14831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E27A122-21D6-443B-A572-44350D5BC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15" y="4093870"/>
            <a:ext cx="4734725" cy="154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7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F251048-74EE-4576-B6E5-7FD9BEA24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314"/>
            <a:ext cx="3010161" cy="99068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352105E-BB13-4BE4-A3C9-D0C16DD16C8E}"/>
              </a:ext>
            </a:extLst>
          </p:cNvPr>
          <p:cNvSpPr/>
          <p:nvPr/>
        </p:nvSpPr>
        <p:spPr>
          <a:xfrm>
            <a:off x="0" y="-1"/>
            <a:ext cx="12192000" cy="1216241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BANCO DE DADOS – STEAM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6A249F7-B7BE-462C-BC7B-6A41CCD2E99A}"/>
              </a:ext>
            </a:extLst>
          </p:cNvPr>
          <p:cNvSpPr txBox="1"/>
          <p:nvPr/>
        </p:nvSpPr>
        <p:spPr>
          <a:xfrm>
            <a:off x="0" y="16690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Segoe UI" panose="020B0502040204020203" pitchFamily="34" charset="0"/>
                <a:cs typeface="Segoe UI" panose="020B0502040204020203" pitchFamily="34" charset="0"/>
              </a:rPr>
              <a:t>Conclusão: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C0B7173-587C-443E-8ABE-7D986FB1AB00}"/>
                  </a:ext>
                </a:extLst>
              </p14:cNvPr>
              <p14:cNvContentPartPr/>
              <p14:nvPr/>
            </p14:nvContentPartPr>
            <p14:xfrm>
              <a:off x="4829313" y="1872993"/>
              <a:ext cx="2786760" cy="2844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C0B7173-587C-443E-8ABE-7D986FB1AB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0313" y="1864353"/>
                <a:ext cx="2804400" cy="3020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45B3D0C2-482D-44A6-84D0-B63F898B9AD3}"/>
              </a:ext>
            </a:extLst>
          </p:cNvPr>
          <p:cNvSpPr txBox="1"/>
          <p:nvPr/>
        </p:nvSpPr>
        <p:spPr>
          <a:xfrm>
            <a:off x="0" y="299177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Segoe UI" panose="020B0502040204020203" pitchFamily="34" charset="0"/>
                <a:cs typeface="Segoe UI" panose="020B0502040204020203" pitchFamily="34" charset="0"/>
              </a:rPr>
              <a:t>Hipótese: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5ED091A-54BF-426F-85FF-09DBC7163B12}"/>
              </a:ext>
            </a:extLst>
          </p:cNvPr>
          <p:cNvSpPr txBox="1"/>
          <p:nvPr/>
        </p:nvSpPr>
        <p:spPr>
          <a:xfrm>
            <a:off x="1" y="4003829"/>
            <a:ext cx="1219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E3 (junho), Black Friday (novembro)...</a:t>
            </a:r>
          </a:p>
        </p:txBody>
      </p:sp>
    </p:spTree>
    <p:extLst>
      <p:ext uri="{BB962C8B-B14F-4D97-AF65-F5344CB8AC3E}">
        <p14:creationId xmlns:p14="http://schemas.microsoft.com/office/powerpoint/2010/main" val="245547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186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Géssica Araújo Leite</dc:creator>
  <cp:lastModifiedBy>Géssica Araújo Leite</cp:lastModifiedBy>
  <cp:revision>3</cp:revision>
  <dcterms:created xsi:type="dcterms:W3CDTF">2021-11-25T17:02:15Z</dcterms:created>
  <dcterms:modified xsi:type="dcterms:W3CDTF">2021-11-25T21:17:15Z</dcterms:modified>
</cp:coreProperties>
</file>