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110" dt="2022-10-31T00:39:3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9" autoAdjust="0"/>
  </p:normalViewPr>
  <p:slideViewPr>
    <p:cSldViewPr snapToGrid="0">
      <p:cViewPr>
        <p:scale>
          <a:sx n="150" d="100"/>
          <a:sy n="150" d="100"/>
        </p:scale>
        <p:origin x="-9252" y="-45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modSld">
      <pc:chgData name="Jesse van der Merwe" userId="9d20867f98547c38" providerId="LiveId" clId="{BEC619E4-511D-4D87-B0AD-57B28A39D38E}" dt="2022-10-31T00:39:44.760" v="1004" actId="1076"/>
      <pc:docMkLst>
        <pc:docMk/>
      </pc:docMkLst>
      <pc:sldChg chg="addSp delSp modSp mod">
        <pc:chgData name="Jesse van der Merwe" userId="9d20867f98547c38" providerId="LiveId" clId="{BEC619E4-511D-4D87-B0AD-57B28A39D38E}" dt="2022-10-31T00:39:44.760" v="1004" actId="1076"/>
        <pc:sldMkLst>
          <pc:docMk/>
          <pc:sldMk cId="2498595858" sldId="257"/>
        </pc:sldMkLst>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00:38:35.496" v="988" actId="14100"/>
          <ac:spMkLst>
            <pc:docMk/>
            <pc:sldMk cId="2498595858" sldId="257"/>
            <ac:spMk id="189" creationId="{8002BC07-15F3-2BED-2694-1BBAAF6E2427}"/>
          </ac:spMkLst>
        </pc:spChg>
        <pc:grpChg chg="mod">
          <ac:chgData name="Jesse van der Merwe" userId="9d20867f98547c38" providerId="LiveId" clId="{BEC619E4-511D-4D87-B0AD-57B28A39D38E}" dt="2022-10-31T00:19:59.047" v="647" actId="1076"/>
          <ac:grpSpMkLst>
            <pc:docMk/>
            <pc:sldMk cId="2498595858" sldId="257"/>
            <ac:grpSpMk id="33" creationId="{0CD215FB-D6EE-A5BA-DF88-B97C0B99869E}"/>
          </ac:grpSpMkLst>
        </pc:grpChg>
        <pc:grpChg chg="mod">
          <ac:chgData name="Jesse van der Merwe" userId="9d20867f98547c38" providerId="LiveId" clId="{BEC619E4-511D-4D87-B0AD-57B28A39D38E}" dt="2022-10-31T00:30:16.699" v="833" actId="1076"/>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mod ord">
          <ac:chgData name="Jesse van der Merwe" userId="9d20867f98547c38" providerId="LiveId" clId="{BEC619E4-511D-4D87-B0AD-57B28A39D38E}" dt="2022-10-31T00:31:46.213" v="855" actId="1076"/>
          <ac:grpSpMkLst>
            <pc:docMk/>
            <pc:sldMk cId="2498595858" sldId="257"/>
            <ac:grpSpMk id="186" creationId="{5F162995-B540-40CD-6A7E-B3A0D84FDBC9}"/>
          </ac:grpSpMkLst>
        </pc:grpChg>
        <pc:grpChg chg="add mod ord">
          <ac:chgData name="Jesse van der Merwe" userId="9d20867f98547c38" providerId="LiveId" clId="{BEC619E4-511D-4D87-B0AD-57B28A39D38E}" dt="2022-10-31T00:39:44.760" v="1004" actId="1076"/>
          <ac:grpSpMkLst>
            <pc:docMk/>
            <pc:sldMk cId="2498595858" sldId="257"/>
            <ac:grpSpMk id="188" creationId="{CD5C76CF-5799-EDF2-85BF-C0ADEAB2B959}"/>
          </ac:grpSpMkLst>
        </pc:grpChg>
        <pc:grpChg chg="mod">
          <ac:chgData name="Jesse van der Merwe" userId="9d20867f98547c38" providerId="LiveId" clId="{BEC619E4-511D-4D87-B0AD-57B28A39D38E}" dt="2022-10-31T00:31:43.487" v="854"/>
          <ac:grpSpMkLst>
            <pc:docMk/>
            <pc:sldMk cId="2498595858" sldId="257"/>
            <ac:grpSpMk id="190" creationId="{61E64428-21BB-F8E1-61B5-9DCD5DDA509E}"/>
          </ac:grpSpMkLst>
        </pc:grpChg>
        <pc:grpChg chg="mod">
          <ac:chgData name="Jesse van der Merwe" userId="9d20867f98547c38" providerId="LiveId" clId="{BEC619E4-511D-4D87-B0AD-57B28A39D38E}" dt="2022-10-31T00:31:43.487" v="854"/>
          <ac:grpSpMkLst>
            <pc:docMk/>
            <pc:sldMk cId="2498595858" sldId="257"/>
            <ac:grpSpMk id="191" creationId="{FA1A6FE9-8F5C-0304-0CCA-13EDE340A488}"/>
          </ac:grpSpMkLst>
        </pc:grpChg>
        <pc:grpChg chg="mod">
          <ac:chgData name="Jesse van der Merwe" userId="9d20867f98547c38" providerId="LiveId" clId="{BEC619E4-511D-4D87-B0AD-57B28A39D38E}" dt="2022-10-31T00:31:43.487" v="854"/>
          <ac:grpSpMkLst>
            <pc:docMk/>
            <pc:sldMk cId="2498595858" sldId="257"/>
            <ac:grpSpMk id="198" creationId="{566E4E87-747E-B575-F4D9-1158CDD2E2F8}"/>
          </ac:grpSpMkLst>
        </pc:grpChg>
        <pc:grpChg chg="mod">
          <ac:chgData name="Jesse van der Merwe" userId="9d20867f98547c38" providerId="LiveId" clId="{BEC619E4-511D-4D87-B0AD-57B28A39D38E}" dt="2022-10-31T00:31:43.487" v="854"/>
          <ac:grpSpMkLst>
            <pc:docMk/>
            <pc:sldMk cId="2498595858" sldId="257"/>
            <ac:grpSpMk id="199" creationId="{7D089A1C-564D-8058-FD7B-A571B04C773C}"/>
          </ac:grpSpMkLst>
        </pc:grp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modGraphic">
          <ac:chgData name="Jesse van der Merwe" userId="9d20867f98547c38" providerId="LiveId" clId="{BEC619E4-511D-4D87-B0AD-57B28A39D38E}" dt="2022-10-31T00:31:41.819" v="853" actId="1076"/>
          <ac:graphicFrameMkLst>
            <pc:docMk/>
            <pc:sldMk cId="2498595858" sldId="257"/>
            <ac:graphicFrameMk id="152" creationId="{CAABC185-70CC-7E6C-BBB2-D92BB9C746FF}"/>
          </ac:graphicFrameMkLst>
        </pc:graphicFrameChg>
        <pc:graphicFrameChg chg="add mod modGraphic">
          <ac:chgData name="Jesse van der Merwe" userId="9d20867f98547c38" providerId="LiveId" clId="{BEC619E4-511D-4D87-B0AD-57B28A39D38E}" dt="2022-10-31T00:39:39.757" v="1003" actId="1076"/>
          <ac:graphicFrameMkLst>
            <pc:docMk/>
            <pc:sldMk cId="2498595858" sldId="257"/>
            <ac:graphicFrameMk id="187" creationId="{235B5D67-161C-DD1D-645C-58333661A5C4}"/>
          </ac:graphicFrameMkLst>
        </pc:graphicFrame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mod">
          <ac:chgData name="Jesse van der Merwe" userId="9d20867f98547c38" providerId="LiveId" clId="{BEC619E4-511D-4D87-B0AD-57B28A39D38E}" dt="2022-10-31T00:34:13.304" v="898" actId="1076"/>
          <ac:picMkLst>
            <pc:docMk/>
            <pc:sldMk cId="2498595858" sldId="257"/>
            <ac:picMk id="192" creationId="{492A4B1F-D79E-B54A-315F-EDD7BADEA4C8}"/>
          </ac:picMkLst>
        </pc:picChg>
        <pc:picChg chg="mod">
          <ac:chgData name="Jesse van der Merwe" userId="9d20867f98547c38" providerId="LiveId" clId="{BEC619E4-511D-4D87-B0AD-57B28A39D38E}" dt="2022-10-31T00:34:24.489" v="899" actId="1076"/>
          <ac:picMkLst>
            <pc:docMk/>
            <pc:sldMk cId="2498595858" sldId="257"/>
            <ac:picMk id="193" creationId="{EECECB20-757D-C904-D23F-7923A3EB6797}"/>
          </ac:picMkLst>
        </pc:picChg>
        <pc:picChg chg="mod">
          <ac:chgData name="Jesse van der Merwe" userId="9d20867f98547c38" providerId="LiveId" clId="{BEC619E4-511D-4D87-B0AD-57B28A39D38E}" dt="2022-10-31T00:33:59.850" v="896" actId="1076"/>
          <ac:picMkLst>
            <pc:docMk/>
            <pc:sldMk cId="2498595858" sldId="257"/>
            <ac:picMk id="194" creationId="{7CF2F915-9942-3EA1-7CB6-B8ED0E8C6C65}"/>
          </ac:picMkLst>
        </pc:picChg>
        <pc:picChg chg="mod ord">
          <ac:chgData name="Jesse van der Merwe" userId="9d20867f98547c38" providerId="LiveId" clId="{BEC619E4-511D-4D87-B0AD-57B28A39D38E}" dt="2022-10-31T00:38:13.529" v="981" actId="170"/>
          <ac:picMkLst>
            <pc:docMk/>
            <pc:sldMk cId="2498595858" sldId="257"/>
            <ac:picMk id="195" creationId="{7D5B5A69-8054-CE95-C113-6117287E0D0A}"/>
          </ac:picMkLst>
        </pc:picChg>
        <pc:picChg chg="mod">
          <ac:chgData name="Jesse van der Merwe" userId="9d20867f98547c38" providerId="LiveId" clId="{BEC619E4-511D-4D87-B0AD-57B28A39D38E}" dt="2022-10-31T00:37:57.438" v="973" actId="1037"/>
          <ac:picMkLst>
            <pc:docMk/>
            <pc:sldMk cId="2498595858" sldId="257"/>
            <ac:picMk id="196" creationId="{5EF9F99F-9FC8-49BA-D86C-CC426BE4D91F}"/>
          </ac:picMkLst>
        </pc:picChg>
        <pc:picChg chg="mod">
          <ac:chgData name="Jesse van der Merwe" userId="9d20867f98547c38" providerId="LiveId" clId="{BEC619E4-511D-4D87-B0AD-57B28A39D38E}" dt="2022-10-31T00:38:01.494" v="977" actId="1037"/>
          <ac:picMkLst>
            <pc:docMk/>
            <pc:sldMk cId="2498595858" sldId="257"/>
            <ac:picMk id="197" creationId="{352CD4E9-0EE9-B7F2-ED9B-54A95AC74C3B}"/>
          </ac:picMkLst>
        </pc:picChg>
        <pc:picChg chg="mod">
          <ac:chgData name="Jesse van der Merwe" userId="9d20867f98547c38" providerId="LiveId" clId="{BEC619E4-511D-4D87-B0AD-57B28A39D38E}" dt="2022-10-31T00:36:35.290" v="948" actId="14100"/>
          <ac:picMkLst>
            <pc:docMk/>
            <pc:sldMk cId="2498595858" sldId="257"/>
            <ac:picMk id="200" creationId="{E5D552CB-B910-9E88-58EB-1DF8DF766FB6}"/>
          </ac:picMkLst>
        </pc:picChg>
        <pc:picChg chg="mod">
          <ac:chgData name="Jesse van der Merwe" userId="9d20867f98547c38" providerId="LiveId" clId="{BEC619E4-511D-4D87-B0AD-57B28A39D38E}" dt="2022-10-31T00:36:47.241" v="951" actId="14100"/>
          <ac:picMkLst>
            <pc:docMk/>
            <pc:sldMk cId="2498595858" sldId="257"/>
            <ac:picMk id="201" creationId="{1BAAEF20-EE27-502B-23E4-530F1B856022}"/>
          </ac:picMkLst>
        </pc:picChg>
        <pc:picChg chg="mod">
          <ac:chgData name="Jesse van der Merwe" userId="9d20867f98547c38" providerId="LiveId" clId="{BEC619E4-511D-4D87-B0AD-57B28A39D38E}" dt="2022-10-31T00:36:56.280" v="954" actId="14100"/>
          <ac:picMkLst>
            <pc:docMk/>
            <pc:sldMk cId="2498595858" sldId="257"/>
            <ac:picMk id="202" creationId="{5311F5A4-0C53-0F88-C4DB-63D2ABFCB4B4}"/>
          </ac:picMkLst>
        </pc:picChg>
        <pc:picChg chg="mod">
          <ac:chgData name="Jesse van der Merwe" userId="9d20867f98547c38" providerId="LiveId" clId="{BEC619E4-511D-4D87-B0AD-57B28A39D38E}" dt="2022-10-31T00:36:31.871" v="947" actId="1076"/>
          <ac:picMkLst>
            <pc:docMk/>
            <pc:sldMk cId="2498595858" sldId="257"/>
            <ac:picMk id="203" creationId="{69372E6A-0EB7-9655-F26F-0D3B33776CF9}"/>
          </ac:picMkLst>
        </pc:picChg>
        <pc:picChg chg="mod">
          <ac:chgData name="Jesse van der Merwe" userId="9d20867f98547c38" providerId="LiveId" clId="{BEC619E4-511D-4D87-B0AD-57B28A39D38E}" dt="2022-10-31T00:36:45.517" v="950" actId="1076"/>
          <ac:picMkLst>
            <pc:docMk/>
            <pc:sldMk cId="2498595858" sldId="257"/>
            <ac:picMk id="204" creationId="{B5A30243-D1E7-0DC6-B6A8-B27C6CCDF22F}"/>
          </ac:picMkLst>
        </pc:picChg>
        <pc:picChg chg="mod">
          <ac:chgData name="Jesse van der Merwe" userId="9d20867f98547c38" providerId="LiveId" clId="{BEC619E4-511D-4D87-B0AD-57B28A39D38E}" dt="2022-10-31T00:36:54.570" v="953" actId="1076"/>
          <ac:picMkLst>
            <pc:docMk/>
            <pc:sldMk cId="2498595858" sldId="257"/>
            <ac:picMk id="205" creationId="{7A86A3A5-F87F-EF6C-E1EC-1DB99F6080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5F162995-B540-40CD-6A7E-B3A0D84FDBC9}"/>
              </a:ext>
            </a:extLst>
          </p:cNvPr>
          <p:cNvGrpSpPr/>
          <p:nvPr/>
        </p:nvGrpSpPr>
        <p:grpSpPr>
          <a:xfrm>
            <a:off x="13795846" y="3824521"/>
            <a:ext cx="4466598" cy="3147238"/>
            <a:chOff x="9794679" y="2010377"/>
            <a:chExt cx="4466598" cy="3052681"/>
          </a:xfrm>
        </p:grpSpPr>
        <p:sp>
          <p:nvSpPr>
            <p:cNvPr id="185" name="Rectangle 184">
              <a:extLst>
                <a:ext uri="{FF2B5EF4-FFF2-40B4-BE49-F238E27FC236}">
                  <a16:creationId xmlns:a16="http://schemas.microsoft.com/office/drawing/2014/main" id="{DEF455CE-33E4-CE67-AFB2-EF3A34F1F5BE}"/>
                </a:ext>
              </a:extLst>
            </p:cNvPr>
            <p:cNvSpPr/>
            <p:nvPr/>
          </p:nvSpPr>
          <p:spPr>
            <a:xfrm>
              <a:off x="9794679" y="2010377"/>
              <a:ext cx="4466598" cy="3052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53" name="Group 152">
              <a:extLst>
                <a:ext uri="{FF2B5EF4-FFF2-40B4-BE49-F238E27FC236}">
                  <a16:creationId xmlns:a16="http://schemas.microsoft.com/office/drawing/2014/main" id="{E5BB3DA5-9394-66F0-41EE-5C8715202EAF}"/>
                </a:ext>
              </a:extLst>
            </p:cNvPr>
            <p:cNvGrpSpPr/>
            <p:nvPr/>
          </p:nvGrpSpPr>
          <p:grpSpPr>
            <a:xfrm>
              <a:off x="10664387" y="3793604"/>
              <a:ext cx="3593292" cy="1040091"/>
              <a:chOff x="5880687" y="1420994"/>
              <a:chExt cx="3593292" cy="1040091"/>
            </a:xfrm>
          </p:grpSpPr>
          <p:grpSp>
            <p:nvGrpSpPr>
              <p:cNvPr id="154" name="Group 153">
                <a:extLst>
                  <a:ext uri="{FF2B5EF4-FFF2-40B4-BE49-F238E27FC236}">
                    <a16:creationId xmlns:a16="http://schemas.microsoft.com/office/drawing/2014/main" id="{3D5C8EF3-6C38-33E1-34C6-EC4DC9EBE082}"/>
                  </a:ext>
                </a:extLst>
              </p:cNvPr>
              <p:cNvGrpSpPr/>
              <p:nvPr/>
            </p:nvGrpSpPr>
            <p:grpSpPr>
              <a:xfrm>
                <a:off x="7673979" y="1420994"/>
                <a:ext cx="1800000" cy="1040091"/>
                <a:chOff x="7674356" y="3757428"/>
                <a:chExt cx="1800000" cy="1040091"/>
              </a:xfrm>
            </p:grpSpPr>
            <p:pic>
              <p:nvPicPr>
                <p:cNvPr id="164" name="Picture 163">
                  <a:extLst>
                    <a:ext uri="{FF2B5EF4-FFF2-40B4-BE49-F238E27FC236}">
                      <a16:creationId xmlns:a16="http://schemas.microsoft.com/office/drawing/2014/main" id="{B8881013-BBEA-D3AF-6A31-99B1505E1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7674356" y="3757428"/>
                  <a:ext cx="1800000" cy="106780"/>
                </a:xfrm>
                <a:prstGeom prst="rect">
                  <a:avLst/>
                </a:prstGeom>
              </p:spPr>
            </p:pic>
            <p:pic>
              <p:nvPicPr>
                <p:cNvPr id="165" name="Picture 164" descr="Chart, line chart&#10;&#10;Description automatically generated">
                  <a:extLst>
                    <a:ext uri="{FF2B5EF4-FFF2-40B4-BE49-F238E27FC236}">
                      <a16:creationId xmlns:a16="http://schemas.microsoft.com/office/drawing/2014/main" id="{16B2F6E2-D03C-CEEB-1B91-C49286B21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356" y="3885702"/>
                  <a:ext cx="1800000" cy="450000"/>
                </a:xfrm>
                <a:prstGeom prst="rect">
                  <a:avLst/>
                </a:prstGeom>
              </p:spPr>
            </p:pic>
            <p:pic>
              <p:nvPicPr>
                <p:cNvPr id="166" name="Picture 165" descr="Chart, line chart, histogram&#10;&#10;Description automatically generated">
                  <a:extLst>
                    <a:ext uri="{FF2B5EF4-FFF2-40B4-BE49-F238E27FC236}">
                      <a16:creationId xmlns:a16="http://schemas.microsoft.com/office/drawing/2014/main" id="{F41C0188-11E5-C685-AD3E-C52237624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4356" y="4347519"/>
                  <a:ext cx="1800000" cy="450000"/>
                </a:xfrm>
                <a:prstGeom prst="rect">
                  <a:avLst/>
                </a:prstGeom>
              </p:spPr>
            </p:pic>
          </p:grpSp>
          <p:grpSp>
            <p:nvGrpSpPr>
              <p:cNvPr id="156" name="Group 155">
                <a:extLst>
                  <a:ext uri="{FF2B5EF4-FFF2-40B4-BE49-F238E27FC236}">
                    <a16:creationId xmlns:a16="http://schemas.microsoft.com/office/drawing/2014/main" id="{65C45793-B7AF-C89D-EBC4-9F9B9C36F6FA}"/>
                  </a:ext>
                </a:extLst>
              </p:cNvPr>
              <p:cNvGrpSpPr/>
              <p:nvPr/>
            </p:nvGrpSpPr>
            <p:grpSpPr>
              <a:xfrm>
                <a:off x="5880687" y="1420994"/>
                <a:ext cx="1800000" cy="1040091"/>
                <a:chOff x="5881064" y="3300450"/>
                <a:chExt cx="1800000" cy="1040091"/>
              </a:xfrm>
            </p:grpSpPr>
            <p:pic>
              <p:nvPicPr>
                <p:cNvPr id="161" name="Picture 160">
                  <a:extLst>
                    <a:ext uri="{FF2B5EF4-FFF2-40B4-BE49-F238E27FC236}">
                      <a16:creationId xmlns:a16="http://schemas.microsoft.com/office/drawing/2014/main" id="{C7D2B259-C999-6E52-F70F-62ED773D74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5881064" y="3300450"/>
                  <a:ext cx="1800000" cy="115932"/>
                </a:xfrm>
                <a:prstGeom prst="rect">
                  <a:avLst/>
                </a:prstGeom>
              </p:spPr>
            </p:pic>
            <p:pic>
              <p:nvPicPr>
                <p:cNvPr id="162" name="Picture 161" descr="Chart, histogram&#10;&#10;Description automatically generated">
                  <a:extLst>
                    <a:ext uri="{FF2B5EF4-FFF2-40B4-BE49-F238E27FC236}">
                      <a16:creationId xmlns:a16="http://schemas.microsoft.com/office/drawing/2014/main" id="{22EB46A3-8D0F-7751-67FC-CAC010893D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1064" y="3428724"/>
                  <a:ext cx="1800000" cy="450000"/>
                </a:xfrm>
                <a:prstGeom prst="rect">
                  <a:avLst/>
                </a:prstGeom>
              </p:spPr>
            </p:pic>
            <p:pic>
              <p:nvPicPr>
                <p:cNvPr id="163" name="Picture 162" descr="Chart, line chart, histogram&#10;&#10;Description automatically generated">
                  <a:extLst>
                    <a:ext uri="{FF2B5EF4-FFF2-40B4-BE49-F238E27FC236}">
                      <a16:creationId xmlns:a16="http://schemas.microsoft.com/office/drawing/2014/main" id="{27B0B4AA-2D52-3581-5403-3210D867FD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1064" y="3890541"/>
                  <a:ext cx="1800000" cy="450000"/>
                </a:xfrm>
                <a:prstGeom prst="rect">
                  <a:avLst/>
                </a:prstGeom>
              </p:spPr>
            </p:pic>
          </p:grpSp>
        </p:grpSp>
        <p:grpSp>
          <p:nvGrpSpPr>
            <p:cNvPr id="179" name="Group 178">
              <a:extLst>
                <a:ext uri="{FF2B5EF4-FFF2-40B4-BE49-F238E27FC236}">
                  <a16:creationId xmlns:a16="http://schemas.microsoft.com/office/drawing/2014/main" id="{F45D3102-76FD-EA03-DD3D-D2CAFECD375F}"/>
                </a:ext>
              </a:extLst>
            </p:cNvPr>
            <p:cNvGrpSpPr/>
            <p:nvPr/>
          </p:nvGrpSpPr>
          <p:grpSpPr>
            <a:xfrm>
              <a:off x="10664387" y="2213758"/>
              <a:ext cx="3596890" cy="1040431"/>
              <a:chOff x="10666076" y="2483112"/>
              <a:chExt cx="3596890" cy="1040431"/>
            </a:xfrm>
          </p:grpSpPr>
          <p:pic>
            <p:nvPicPr>
              <p:cNvPr id="168" name="Picture 167">
                <a:extLst>
                  <a:ext uri="{FF2B5EF4-FFF2-40B4-BE49-F238E27FC236}">
                    <a16:creationId xmlns:a16="http://schemas.microsoft.com/office/drawing/2014/main" id="{FC2FA930-FD2A-5506-806A-B565C479A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flipH="1">
                <a:off x="10666076" y="2483112"/>
                <a:ext cx="1800000" cy="112881"/>
              </a:xfrm>
              <a:prstGeom prst="rect">
                <a:avLst/>
              </a:prstGeom>
            </p:spPr>
          </p:pic>
          <p:pic>
            <p:nvPicPr>
              <p:cNvPr id="169" name="Picture 168" descr="Chart, histogram&#10;&#10;Description automatically generated">
                <a:extLst>
                  <a:ext uri="{FF2B5EF4-FFF2-40B4-BE49-F238E27FC236}">
                    <a16:creationId xmlns:a16="http://schemas.microsoft.com/office/drawing/2014/main" id="{E8FCE281-2566-3DB7-3C72-F02F3200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66076" y="2609933"/>
                <a:ext cx="1800000" cy="450000"/>
              </a:xfrm>
              <a:prstGeom prst="rect">
                <a:avLst/>
              </a:prstGeom>
            </p:spPr>
          </p:pic>
          <p:pic>
            <p:nvPicPr>
              <p:cNvPr id="170" name="Picture 169" descr="Chart, histogram&#10;&#10;Description automatically generated">
                <a:extLst>
                  <a:ext uri="{FF2B5EF4-FFF2-40B4-BE49-F238E27FC236}">
                    <a16:creationId xmlns:a16="http://schemas.microsoft.com/office/drawing/2014/main" id="{CAC562D3-8B19-B49C-5061-3721F2719C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6076" y="3073543"/>
                <a:ext cx="1800000" cy="450000"/>
              </a:xfrm>
              <a:prstGeom prst="rect">
                <a:avLst/>
              </a:prstGeom>
            </p:spPr>
          </p:pic>
          <p:pic>
            <p:nvPicPr>
              <p:cNvPr id="173" name="Picture 172">
                <a:extLst>
                  <a:ext uri="{FF2B5EF4-FFF2-40B4-BE49-F238E27FC236}">
                    <a16:creationId xmlns:a16="http://schemas.microsoft.com/office/drawing/2014/main" id="{9368BFF4-4488-3471-9FEA-43931031EE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flipH="1">
                <a:off x="12462966" y="2483112"/>
                <a:ext cx="1800000" cy="109831"/>
              </a:xfrm>
              <a:prstGeom prst="rect">
                <a:avLst/>
              </a:prstGeom>
            </p:spPr>
          </p:pic>
          <p:pic>
            <p:nvPicPr>
              <p:cNvPr id="174" name="Picture 173" descr="Chart, histogram&#10;&#10;Description automatically generated">
                <a:extLst>
                  <a:ext uri="{FF2B5EF4-FFF2-40B4-BE49-F238E27FC236}">
                    <a16:creationId xmlns:a16="http://schemas.microsoft.com/office/drawing/2014/main" id="{05AAA61E-C2C6-77F0-DA8A-FF3E473544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462966" y="2609933"/>
                <a:ext cx="1800000" cy="450000"/>
              </a:xfrm>
              <a:prstGeom prst="rect">
                <a:avLst/>
              </a:prstGeom>
            </p:spPr>
          </p:pic>
          <p:pic>
            <p:nvPicPr>
              <p:cNvPr id="176" name="Picture 175" descr="Chart, line chart&#10;&#10;Description automatically generated">
                <a:extLst>
                  <a:ext uri="{FF2B5EF4-FFF2-40B4-BE49-F238E27FC236}">
                    <a16:creationId xmlns:a16="http://schemas.microsoft.com/office/drawing/2014/main" id="{78B1CAEC-DAEB-29DC-F407-E4404D794E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62966" y="3073543"/>
                <a:ext cx="1800000" cy="450000"/>
              </a:xfrm>
              <a:prstGeom prst="rect">
                <a:avLst/>
              </a:prstGeom>
            </p:spPr>
          </p:pic>
        </p:grpSp>
      </p:grpSp>
      <p:sp>
        <p:nvSpPr>
          <p:cNvPr id="2" name="TextBox 1">
            <a:extLst>
              <a:ext uri="{FF2B5EF4-FFF2-40B4-BE49-F238E27FC236}">
                <a16:creationId xmlns:a16="http://schemas.microsoft.com/office/drawing/2014/main" id="{CAB3AC64-A7A0-3CEE-D01E-E952287DBA5F}"/>
              </a:ext>
            </a:extLst>
          </p:cNvPr>
          <p:cNvSpPr txBox="1"/>
          <p:nvPr/>
        </p:nvSpPr>
        <p:spPr>
          <a:xfrm>
            <a:off x="7042486" y="173219"/>
            <a:ext cx="6761746"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41A30F5F-BED4-11E8-4E89-55CFE78325DB}"/>
              </a:ext>
            </a:extLst>
          </p:cNvPr>
          <p:cNvGrpSpPr/>
          <p:nvPr/>
        </p:nvGrpSpPr>
        <p:grpSpPr>
          <a:xfrm>
            <a:off x="69792" y="5225343"/>
            <a:ext cx="13734441" cy="4107633"/>
            <a:chOff x="814662" y="6943120"/>
            <a:chExt cx="13734440" cy="4309761"/>
          </a:xfrm>
        </p:grpSpPr>
        <p:sp>
          <p:nvSpPr>
            <p:cNvPr id="6" name="TextBox 5">
              <a:extLst>
                <a:ext uri="{FF2B5EF4-FFF2-40B4-BE49-F238E27FC236}">
                  <a16:creationId xmlns:a16="http://schemas.microsoft.com/office/drawing/2014/main" id="{D17D210A-749D-1900-B99E-5CB9727352F6}"/>
                </a:ext>
              </a:extLst>
            </p:cNvPr>
            <p:cNvSpPr txBox="1"/>
            <p:nvPr/>
          </p:nvSpPr>
          <p:spPr>
            <a:xfrm>
              <a:off x="814662" y="6943120"/>
              <a:ext cx="6497071" cy="134470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99"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7470273" y="6950269"/>
                  <a:ext cx="7078829" cy="3261778"/>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342940" indent="-342940">
                    <a:lnSpc>
                      <a:spcPct val="107000"/>
                    </a:lnSpc>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99" dirty="0">
                    <a:latin typeface="Calibri" panose="020F0502020204030204" pitchFamily="34" charset="0"/>
                    <a:ea typeface="Calibri" panose="020F0502020204030204" pitchFamily="34" charset="0"/>
                    <a:cs typeface="Arial" panose="020B0604020202020204" pitchFamily="34" charset="0"/>
                  </a:endParaRPr>
                </a:p>
                <a:p>
                  <a:pPr marL="342940" indent="-342940">
                    <a:lnSpc>
                      <a:spcPct val="107000"/>
                    </a:lnSpc>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gn="ctr">
                    <a:lnSpc>
                      <a:spcPct val="107000"/>
                    </a:lnSpc>
                  </a:pPr>
                  <a14:m>
                    <m:oMathPara xmlns:m="http://schemas.openxmlformats.org/officeDocument/2006/math">
                      <m:oMathParaPr>
                        <m:jc m:val="centerGroup"/>
                      </m:oMathParaPr>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gn="ctr">
                    <a:lnSpc>
                      <a:spcPct val="107000"/>
                    </a:lnSpc>
                  </a:pPr>
                  <a14:m>
                    <m:oMathPara xmlns:m="http://schemas.openxmlformats.org/officeDocument/2006/math">
                      <m:oMathParaPr>
                        <m:jc m:val="centerGroup"/>
                      </m:oMathParaPr>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99" dirty="0">
                    <a:latin typeface="Calibri" panose="020F0502020204030204" pitchFamily="34" charset="0"/>
                    <a:ea typeface="Times New Roman" panose="02020603050405020304" pitchFamily="18" charset="0"/>
                    <a:cs typeface="Arial" panose="020B0604020202020204" pitchFamily="34" charset="0"/>
                  </a:endParaRPr>
                </a:p>
                <a:p>
                  <a:pPr marL="457254">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14:m>
                    <m:oMathPara xmlns:m="http://schemas.openxmlformats.org/officeDocument/2006/math">
                      <m:oMathParaPr>
                        <m:jc m:val="centerGroup"/>
                      </m:oMathParaPr>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7470273" y="6950269"/>
                  <a:ext cx="7078829" cy="3261778"/>
                </a:xfrm>
                <a:prstGeom prst="rect">
                  <a:avLst/>
                </a:prstGeom>
                <a:blipFill>
                  <a:blip r:embed="rId14"/>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824020" y="8314485"/>
                  <a:ext cx="6497071" cy="2876425"/>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342940" indent="-342940">
                    <a:lnSpc>
                      <a:spcPct val="107000"/>
                    </a:lnSpc>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1199" dirty="0">
                    <a:latin typeface="Calibri" panose="020F0502020204030204" pitchFamily="34" charset="0"/>
                    <a:ea typeface="Calibri" panose="020F0502020204030204" pitchFamily="34" charset="0"/>
                    <a:cs typeface="Arial" panose="020B0604020202020204" pitchFamily="34" charset="0"/>
                  </a:endParaRPr>
                </a:p>
                <a:p>
                  <a:pPr marL="342940" indent="-342940">
                    <a:lnSpc>
                      <a:spcPct val="107000"/>
                    </a:lnSpc>
                    <a:spcAft>
                      <a:spcPts val="399"/>
                    </a:spcAft>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angle between each pixel point and the centre of the spiral was calculated by taking the inverse tangent of the ratio of the vertical distance from the centre for each pixel and the horizontal distance from the centre for each pixel.</a:t>
                  </a:r>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spcAft>
                      <a:spcPts val="399"/>
                    </a:spcAft>
                  </a:pPr>
                  <a14:m>
                    <m:oMathPara xmlns:m="http://schemas.openxmlformats.org/officeDocument/2006/math">
                      <m:oMathParaPr>
                        <m:jc m:val="centerGroup"/>
                      </m:oMathParaPr>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824020" y="8314485"/>
                  <a:ext cx="6497071" cy="2876425"/>
                </a:xfrm>
                <a:prstGeom prst="rect">
                  <a:avLst/>
                </a:prstGeom>
                <a:blipFill>
                  <a:blip r:embed="rId15"/>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7470273" y="10302885"/>
                  <a:ext cx="7078829" cy="94999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endParaRPr lang="en-GB" sz="1199"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Para xmlns:m="http://schemas.openxmlformats.org/officeDocument/2006/math">
                      <m:oMathParaPr>
                        <m:jc m:val="centerGroup"/>
                      </m:oMathParaPr>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199"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99"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1"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7470273" y="10302885"/>
                  <a:ext cx="7078829" cy="949996"/>
                </a:xfrm>
                <a:prstGeom prst="rect">
                  <a:avLst/>
                </a:prstGeom>
                <a:blipFill>
                  <a:blip r:embed="rId16"/>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grpSp>
      <p:sp>
        <p:nvSpPr>
          <p:cNvPr id="3" name="TextBox 2">
            <a:extLst>
              <a:ext uri="{FF2B5EF4-FFF2-40B4-BE49-F238E27FC236}">
                <a16:creationId xmlns:a16="http://schemas.microsoft.com/office/drawing/2014/main" id="{F946EFBE-9740-80B3-591A-03C379AAEAC0}"/>
              </a:ext>
            </a:extLst>
          </p:cNvPr>
          <p:cNvSpPr txBox="1"/>
          <p:nvPr/>
        </p:nvSpPr>
        <p:spPr>
          <a:xfrm>
            <a:off x="189641" y="299298"/>
            <a:ext cx="7066540" cy="4356962"/>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99"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99"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4624890" y="4925094"/>
            <a:ext cx="4201026"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E0CF52C-F488-734D-EABB-86A0F5B94B8D}"/>
              </a:ext>
            </a:extLst>
          </p:cNvPr>
          <p:cNvSpPr txBox="1"/>
          <p:nvPr/>
        </p:nvSpPr>
        <p:spPr>
          <a:xfrm>
            <a:off x="8458378" y="9373069"/>
            <a:ext cx="1354148"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sp>
        <p:nvSpPr>
          <p:cNvPr id="17" name="TextBox 16">
            <a:extLst>
              <a:ext uri="{FF2B5EF4-FFF2-40B4-BE49-F238E27FC236}">
                <a16:creationId xmlns:a16="http://schemas.microsoft.com/office/drawing/2014/main" id="{A9FCF1EE-28B8-FE56-1CB4-B38DD5AD0D36}"/>
              </a:ext>
            </a:extLst>
          </p:cNvPr>
          <p:cNvSpPr txBox="1"/>
          <p:nvPr/>
        </p:nvSpPr>
        <p:spPr>
          <a:xfrm>
            <a:off x="7464707" y="9348012"/>
            <a:ext cx="836127"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sp>
        <p:nvSpPr>
          <p:cNvPr id="14" name="TextBox 13">
            <a:extLst>
              <a:ext uri="{FF2B5EF4-FFF2-40B4-BE49-F238E27FC236}">
                <a16:creationId xmlns:a16="http://schemas.microsoft.com/office/drawing/2014/main" id="{9877FF10-7F87-A199-291A-63975A6166DB}"/>
              </a:ext>
            </a:extLst>
          </p:cNvPr>
          <p:cNvSpPr txBox="1"/>
          <p:nvPr/>
        </p:nvSpPr>
        <p:spPr>
          <a:xfrm>
            <a:off x="79149" y="9422606"/>
            <a:ext cx="7078829" cy="1300292"/>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nSpc>
                <a:spcPct val="107000"/>
              </a:lnSpc>
              <a:spcAft>
                <a:spcPts val="800"/>
              </a:spcAft>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7">
            <a:extLst>
              <a:ext uri="{28A0092B-C50C-407E-A947-70E740481C1C}">
                <a14:useLocalDpi xmlns:a14="http://schemas.microsoft.com/office/drawing/2010/main" val="0"/>
              </a:ext>
            </a:extLst>
          </a:blip>
          <a:srcRect l="25680" t="11002" r="23029" b="11091"/>
          <a:stretch/>
        </p:blipFill>
        <p:spPr>
          <a:xfrm>
            <a:off x="7307163" y="9632925"/>
            <a:ext cx="1114641" cy="1128679"/>
          </a:xfrm>
          <a:prstGeom prst="rect">
            <a:avLst/>
          </a:prstGeom>
          <a:ln>
            <a:noFill/>
          </a:ln>
          <a:effectLst>
            <a:outerShdw blurRad="190500" dist="228600" dir="2700000" algn="ctr" rotWithShape="0">
              <a:srgbClr val="000000">
                <a:alpha val="30000"/>
              </a:srgbClr>
            </a:outerShdw>
          </a:effectLst>
        </p:spPr>
      </p:pic>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8">
            <a:extLst>
              <a:ext uri="{28A0092B-C50C-407E-A947-70E740481C1C}">
                <a14:useLocalDpi xmlns:a14="http://schemas.microsoft.com/office/drawing/2010/main" val="0"/>
              </a:ext>
            </a:extLst>
          </a:blip>
          <a:srcRect l="25590" t="11737" r="22949" b="11852"/>
          <a:stretch/>
        </p:blipFill>
        <p:spPr>
          <a:xfrm>
            <a:off x="8570985" y="9646009"/>
            <a:ext cx="1114643" cy="1103349"/>
          </a:xfrm>
          <a:prstGeom prst="rect">
            <a:avLst/>
          </a:prstGeom>
          <a:effectLst>
            <a:outerShdw blurRad="190500" dist="228600" dir="2700000" algn="ctr" rotWithShape="0">
              <a:srgbClr val="000000">
                <a:alpha val="30000"/>
              </a:srgbClr>
            </a:outerShdw>
          </a:effectLst>
        </p:spPr>
      </p:pic>
      <p:sp>
        <p:nvSpPr>
          <p:cNvPr id="34" name="TextBox 33">
            <a:extLst>
              <a:ext uri="{FF2B5EF4-FFF2-40B4-BE49-F238E27FC236}">
                <a16:creationId xmlns:a16="http://schemas.microsoft.com/office/drawing/2014/main" id="{A3AF6FB3-6F46-695F-6B5D-28980FFC2251}"/>
              </a:ext>
            </a:extLst>
          </p:cNvPr>
          <p:cNvSpPr txBox="1"/>
          <p:nvPr/>
        </p:nvSpPr>
        <p:spPr>
          <a:xfrm>
            <a:off x="9845619" y="9538802"/>
            <a:ext cx="3854508" cy="122943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Normalised Standard Deviations of Edge Angles</a:t>
            </a: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7932861"/>
              </p:ext>
            </p:extLst>
          </p:nvPr>
        </p:nvGraphicFramePr>
        <p:xfrm>
          <a:off x="10025930" y="9887157"/>
          <a:ext cx="3553766" cy="731520"/>
        </p:xfrm>
        <a:graphic>
          <a:graphicData uri="http://schemas.openxmlformats.org/drawingml/2006/table">
            <a:tbl>
              <a:tblPr firstRow="1" bandRow="1">
                <a:tableStyleId>{2D5ABB26-0587-4C30-8999-92F81FD0307C}</a:tableStyleId>
              </a:tblPr>
              <a:tblGrid>
                <a:gridCol w="1462337">
                  <a:extLst>
                    <a:ext uri="{9D8B030D-6E8A-4147-A177-3AD203B41FA5}">
                      <a16:colId xmlns:a16="http://schemas.microsoft.com/office/drawing/2014/main" val="3328912869"/>
                    </a:ext>
                  </a:extLst>
                </a:gridCol>
                <a:gridCol w="1017469">
                  <a:extLst>
                    <a:ext uri="{9D8B030D-6E8A-4147-A177-3AD203B41FA5}">
                      <a16:colId xmlns:a16="http://schemas.microsoft.com/office/drawing/2014/main" val="1888238186"/>
                    </a:ext>
                  </a:extLst>
                </a:gridCol>
                <a:gridCol w="1073960">
                  <a:extLst>
                    <a:ext uri="{9D8B030D-6E8A-4147-A177-3AD203B41FA5}">
                      <a16:colId xmlns:a16="http://schemas.microsoft.com/office/drawing/2014/main" val="2383168896"/>
                    </a:ext>
                  </a:extLst>
                </a:gridCol>
              </a:tblGrid>
              <a:tr h="274319">
                <a:tc>
                  <a:txBody>
                    <a:bodyPr/>
                    <a:lstStyle/>
                    <a:p>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b="1" dirty="0">
                          <a:latin typeface="Times New Roman" panose="02020603050405020304" pitchFamily="18" charset="0"/>
                          <a:cs typeface="Times New Roman" panose="02020603050405020304" pitchFamily="18" charset="0"/>
                        </a:rPr>
                        <a:t>Spiral A</a:t>
                      </a:r>
                      <a:endParaRPr lang="en-GB"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b="1" dirty="0">
                          <a:latin typeface="Times New Roman" panose="02020603050405020304" pitchFamily="18" charset="0"/>
                          <a:cs typeface="Times New Roman" panose="02020603050405020304" pitchFamily="18" charset="0"/>
                        </a:rPr>
                        <a:t>Spiral B</a:t>
                      </a:r>
                      <a:endParaRPr lang="en-GB"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20317"/>
                  </a:ext>
                </a:extLst>
              </a:tr>
              <a:tr h="457200">
                <a:tc>
                  <a:txBody>
                    <a:bodyPr/>
                    <a:lstStyle/>
                    <a:p>
                      <a:r>
                        <a:rPr lang="en-ZA" sz="1200" dirty="0">
                          <a:latin typeface="Times New Roman" panose="02020603050405020304" pitchFamily="18" charset="0"/>
                          <a:cs typeface="Times New Roman" panose="02020603050405020304" pitchFamily="18" charset="0"/>
                        </a:rPr>
                        <a:t>Normalised Standard Deviation</a:t>
                      </a:r>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dirty="0">
                          <a:latin typeface="Times New Roman" panose="02020603050405020304" pitchFamily="18" charset="0"/>
                          <a:cs typeface="Times New Roman" panose="02020603050405020304" pitchFamily="18" charset="0"/>
                        </a:rPr>
                        <a:t>0.63</a:t>
                      </a:r>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dirty="0">
                          <a:latin typeface="Times New Roman" panose="02020603050405020304" pitchFamily="18" charset="0"/>
                          <a:cs typeface="Times New Roman" panose="02020603050405020304" pitchFamily="18" charset="0"/>
                        </a:rPr>
                        <a:t>0.19</a:t>
                      </a:r>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69793" y="10828550"/>
            <a:ext cx="9775827" cy="1494127"/>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nSpc>
                <a:spcPct val="107000"/>
              </a:lnSpc>
              <a:spcAft>
                <a:spcPts val="800"/>
              </a:spcAft>
            </a:pPr>
            <a:r>
              <a:rPr lang="en-GB" sz="1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99"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99"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73956" y="10973488"/>
            <a:ext cx="3859203" cy="1139715"/>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94150" y="12424527"/>
            <a:ext cx="4626020" cy="2554538"/>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4732" y="12417345"/>
            <a:ext cx="4626020" cy="256172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22">
            <a:extLst>
              <a:ext uri="{28A0092B-C50C-407E-A947-70E740481C1C}">
                <a14:useLocalDpi xmlns:a14="http://schemas.microsoft.com/office/drawing/2010/main" val="0"/>
              </a:ext>
            </a:extLst>
          </a:blip>
          <a:srcRect l="4542" r="2677"/>
          <a:stretch/>
        </p:blipFill>
        <p:spPr>
          <a:xfrm>
            <a:off x="9845620" y="12406615"/>
            <a:ext cx="4524746" cy="2555999"/>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23">
            <a:extLst>
              <a:ext uri="{28A0092B-C50C-407E-A947-70E740481C1C}">
                <a14:useLocalDpi xmlns:a14="http://schemas.microsoft.com/office/drawing/2010/main" val="0"/>
              </a:ext>
            </a:extLst>
          </a:blip>
          <a:srcRect l="3950" t="2921" r="8557" b="5"/>
          <a:stretch/>
        </p:blipFill>
        <p:spPr>
          <a:xfrm>
            <a:off x="15076429" y="12328154"/>
            <a:ext cx="4626020" cy="2554538"/>
          </a:xfrm>
          <a:prstGeom prst="rect">
            <a:avLst/>
          </a:prstGeom>
          <a:effectLst>
            <a:outerShdw blurRad="190500" dist="228600" dir="2700000" algn="ctr" rotWithShape="0">
              <a:srgbClr val="000000">
                <a:alpha val="30000"/>
              </a:srgbClr>
            </a:outerShdw>
          </a:effectLst>
        </p:spPr>
      </p:pic>
      <p:sp>
        <p:nvSpPr>
          <p:cNvPr id="20" name="TextBox 19">
            <a:extLst>
              <a:ext uri="{FF2B5EF4-FFF2-40B4-BE49-F238E27FC236}">
                <a16:creationId xmlns:a16="http://schemas.microsoft.com/office/drawing/2014/main" id="{A5A77AFE-4032-39BA-0881-1579D434834F}"/>
              </a:ext>
            </a:extLst>
          </p:cNvPr>
          <p:cNvSpPr txBox="1"/>
          <p:nvPr/>
        </p:nvSpPr>
        <p:spPr>
          <a:xfrm>
            <a:off x="7464707" y="2198951"/>
            <a:ext cx="13588405"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Data Analysis and Pre-Processing</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0CD215FB-D6EE-A5BA-DF88-B97C0B99869E}"/>
              </a:ext>
            </a:extLst>
          </p:cNvPr>
          <p:cNvGrpSpPr/>
          <p:nvPr/>
        </p:nvGrpSpPr>
        <p:grpSpPr>
          <a:xfrm>
            <a:off x="7620578" y="-51846"/>
            <a:ext cx="14039971" cy="2099368"/>
            <a:chOff x="7668427" y="1473296"/>
            <a:chExt cx="14039971" cy="2099368"/>
          </a:xfrm>
        </p:grpSpPr>
        <p:sp>
          <p:nvSpPr>
            <p:cNvPr id="29" name="Arrow: Right 28">
              <a:extLst>
                <a:ext uri="{FF2B5EF4-FFF2-40B4-BE49-F238E27FC236}">
                  <a16:creationId xmlns:a16="http://schemas.microsoft.com/office/drawing/2014/main" id="{1E737422-C995-D736-9BA6-BF0F54D75EA0}"/>
                </a:ext>
              </a:extLst>
            </p:cNvPr>
            <p:cNvSpPr/>
            <p:nvPr/>
          </p:nvSpPr>
          <p:spPr>
            <a:xfrm>
              <a:off x="12066725" y="2267140"/>
              <a:ext cx="622300" cy="660400"/>
            </a:xfrm>
            <a:prstGeom prst="rightArrow">
              <a:avLst/>
            </a:prstGeom>
            <a:solidFill>
              <a:srgbClr val="00008B"/>
            </a:solidFill>
            <a:ln>
              <a:noFill/>
            </a:ln>
            <a:effectLst>
              <a:outerShdw blurRad="190500" dist="2286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6"/>
            </a:p>
          </p:txBody>
        </p:sp>
        <p:sp>
          <p:nvSpPr>
            <p:cNvPr id="26" name="TextBox 25">
              <a:extLst>
                <a:ext uri="{FF2B5EF4-FFF2-40B4-BE49-F238E27FC236}">
                  <a16:creationId xmlns:a16="http://schemas.microsoft.com/office/drawing/2014/main" id="{9AF8BEF6-BA72-935C-D9FA-35DEC9AE1493}"/>
                </a:ext>
              </a:extLst>
            </p:cNvPr>
            <p:cNvSpPr txBox="1"/>
            <p:nvPr/>
          </p:nvSpPr>
          <p:spPr>
            <a:xfrm>
              <a:off x="7668427" y="1497737"/>
              <a:ext cx="4409274" cy="2027799"/>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STEP 1: Data Analysis</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On each template that patients have to draw on, there are two distinct sections: Drawing A and B – spiral drawings, Drawing C – straight line drawings.</a:t>
              </a:r>
            </a:p>
          </p:txBody>
        </p:sp>
        <p:sp>
          <p:nvSpPr>
            <p:cNvPr id="30" name="TextBox 29">
              <a:extLst>
                <a:ext uri="{FF2B5EF4-FFF2-40B4-BE49-F238E27FC236}">
                  <a16:creationId xmlns:a16="http://schemas.microsoft.com/office/drawing/2014/main" id="{17787CBB-67DE-63DE-0F02-25FCE09D2B80}"/>
                </a:ext>
              </a:extLst>
            </p:cNvPr>
            <p:cNvSpPr txBox="1"/>
            <p:nvPr/>
          </p:nvSpPr>
          <p:spPr>
            <a:xfrm>
              <a:off x="12483777" y="1497737"/>
              <a:ext cx="4409274" cy="2074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STEP 2: Cropping</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sp>
          <p:nvSpPr>
            <p:cNvPr id="31" name="Arrow: Right 30">
              <a:extLst>
                <a:ext uri="{FF2B5EF4-FFF2-40B4-BE49-F238E27FC236}">
                  <a16:creationId xmlns:a16="http://schemas.microsoft.com/office/drawing/2014/main" id="{1D051A6F-DBBF-C8F6-1FD4-E57501D4ECE1}"/>
                </a:ext>
              </a:extLst>
            </p:cNvPr>
            <p:cNvSpPr/>
            <p:nvPr/>
          </p:nvSpPr>
          <p:spPr>
            <a:xfrm>
              <a:off x="16676825" y="2257984"/>
              <a:ext cx="622300" cy="660400"/>
            </a:xfrm>
            <a:prstGeom prst="rightArrow">
              <a:avLst/>
            </a:prstGeom>
            <a:solidFill>
              <a:srgbClr val="00008B"/>
            </a:solidFill>
            <a:ln>
              <a:noFill/>
            </a:ln>
            <a:effectLst>
              <a:outerShdw blurRad="190500" dist="2286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6"/>
            </a:p>
          </p:txBody>
        </p:sp>
        <p:sp>
          <p:nvSpPr>
            <p:cNvPr id="32" name="TextBox 31">
              <a:extLst>
                <a:ext uri="{FF2B5EF4-FFF2-40B4-BE49-F238E27FC236}">
                  <a16:creationId xmlns:a16="http://schemas.microsoft.com/office/drawing/2014/main" id="{AEA4C6DF-C78A-9013-DD63-D8F2FAAF607D}"/>
                </a:ext>
              </a:extLst>
            </p:cNvPr>
            <p:cNvSpPr txBox="1"/>
            <p:nvPr/>
          </p:nvSpPr>
          <p:spPr>
            <a:xfrm>
              <a:off x="17299124" y="1473296"/>
              <a:ext cx="4409274" cy="2074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STEP 3: Clean-up of Results</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612DAC14-4BC9-814D-2634-C506348BAD6E}"/>
              </a:ext>
            </a:extLst>
          </p:cNvPr>
          <p:cNvSpPr txBox="1"/>
          <p:nvPr/>
        </p:nvSpPr>
        <p:spPr>
          <a:xfrm>
            <a:off x="7620578" y="513565"/>
            <a:ext cx="7066540" cy="890372"/>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99"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9867858" y="2132719"/>
            <a:ext cx="1988454" cy="2761834"/>
            <a:chOff x="9462864" y="3359654"/>
            <a:chExt cx="1988454" cy="2761834"/>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9462865" y="3667046"/>
              <a:ext cx="1988453" cy="2454442"/>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462864" y="3359654"/>
              <a:ext cx="1988452"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52" name="Table 56">
            <a:extLst>
              <a:ext uri="{FF2B5EF4-FFF2-40B4-BE49-F238E27FC236}">
                <a16:creationId xmlns:a16="http://schemas.microsoft.com/office/drawing/2014/main" id="{CAABC185-70CC-7E6C-BBB2-D92BB9C746FF}"/>
              </a:ext>
            </a:extLst>
          </p:cNvPr>
          <p:cNvGraphicFramePr>
            <a:graphicFrameLocks noGrp="1"/>
          </p:cNvGraphicFramePr>
          <p:nvPr>
            <p:extLst>
              <p:ext uri="{D42A27DB-BD31-4B8C-83A1-F6EECF244321}">
                <p14:modId xmlns:p14="http://schemas.microsoft.com/office/powerpoint/2010/main" val="1234338101"/>
              </p:ext>
            </p:extLst>
          </p:nvPr>
        </p:nvGraphicFramePr>
        <p:xfrm>
          <a:off x="11654050" y="2745174"/>
          <a:ext cx="4472080" cy="3139440"/>
        </p:xfrm>
        <a:graphic>
          <a:graphicData uri="http://schemas.openxmlformats.org/drawingml/2006/table">
            <a:tbl>
              <a:tblPr firstRow="1" bandRow="1">
                <a:tableStyleId>{2D5ABB26-0587-4C30-8999-92F81FD0307C}</a:tableStyleId>
              </a:tblPr>
              <a:tblGrid>
                <a:gridCol w="871855">
                  <a:extLst>
                    <a:ext uri="{9D8B030D-6E8A-4147-A177-3AD203B41FA5}">
                      <a16:colId xmlns:a16="http://schemas.microsoft.com/office/drawing/2014/main" val="1691660774"/>
                    </a:ext>
                  </a:extLst>
                </a:gridCol>
                <a:gridCol w="1800225">
                  <a:extLst>
                    <a:ext uri="{9D8B030D-6E8A-4147-A177-3AD203B41FA5}">
                      <a16:colId xmlns:a16="http://schemas.microsoft.com/office/drawing/2014/main" val="3072975969"/>
                    </a:ext>
                  </a:extLst>
                </a:gridCol>
                <a:gridCol w="1800000">
                  <a:extLst>
                    <a:ext uri="{9D8B030D-6E8A-4147-A177-3AD203B41FA5}">
                      <a16:colId xmlns:a16="http://schemas.microsoft.com/office/drawing/2014/main" val="4272725515"/>
                    </a:ext>
                  </a:extLst>
                </a:gridCol>
              </a:tblGrid>
              <a:tr h="180000">
                <a:tc>
                  <a:txBody>
                    <a:bodyPr/>
                    <a:lstStyle/>
                    <a:p>
                      <a:r>
                        <a:rPr lang="en-ZA" sz="700" dirty="0">
                          <a:solidFill>
                            <a:schemeClr val="bg1"/>
                          </a:solidFill>
                        </a:rPr>
                        <a:t>Time</a:t>
                      </a:r>
                      <a:endParaRPr lang="en-ZA"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solidFill>
                      <a:srgbClr val="6495ED"/>
                    </a:solidFill>
                  </a:tcPr>
                </a:tc>
                <a:tc>
                  <a:txBody>
                    <a:bodyPr/>
                    <a:lstStyle/>
                    <a:p>
                      <a:r>
                        <a:rPr lang="en-ZA" sz="700" dirty="0">
                          <a:solidFill>
                            <a:schemeClr val="bg1"/>
                          </a:solidFill>
                        </a:rPr>
                        <a:t>Treated Hand: BEFORE</a:t>
                      </a:r>
                      <a:endParaRPr lang="en-ZA"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solidFill>
                      <a:srgbClr val="6495ED"/>
                    </a:solidFill>
                  </a:tcPr>
                </a:tc>
                <a:tc>
                  <a:txBody>
                    <a:bodyPr/>
                    <a:lstStyle/>
                    <a:p>
                      <a:r>
                        <a:rPr lang="en-ZA" sz="700" dirty="0">
                          <a:solidFill>
                            <a:schemeClr val="bg1"/>
                          </a:solidFill>
                        </a:rPr>
                        <a:t>Treated Hand: 1 YEAR</a:t>
                      </a:r>
                      <a:endParaRPr lang="en-ZA" sz="7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solidFill>
                      <a:srgbClr val="6495ED"/>
                    </a:solidFill>
                  </a:tcPr>
                </a:tc>
                <a:extLst>
                  <a:ext uri="{0D108BD9-81ED-4DB2-BD59-A6C34878D82A}">
                    <a16:rowId xmlns:a16="http://schemas.microsoft.com/office/drawing/2014/main" val="1663615900"/>
                  </a:ext>
                </a:extLst>
              </a:tr>
              <a:tr h="0">
                <a:tc>
                  <a:txBody>
                    <a:bodyPr/>
                    <a:lstStyle/>
                    <a:p>
                      <a:r>
                        <a:rPr lang="en-ZA" sz="700" dirty="0"/>
                        <a:t>Original drawing</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rowSpan="4">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12 peaks * 5.81 avg. peak adjacent distance = 69.67 tremor severity</a:t>
                      </a:r>
                      <a:endParaRPr lang="en-ZA" sz="7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rowSpan="4">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7 peaks * 2.43 avg. peak adjacent distance = 17.02 tremor severity</a:t>
                      </a:r>
                      <a:endParaRPr lang="en-ZA" sz="7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2099816766"/>
                  </a:ext>
                </a:extLst>
              </a:tr>
              <a:tr h="410663">
                <a:tc>
                  <a:txBody>
                    <a:bodyPr/>
                    <a:lstStyle/>
                    <a:p>
                      <a:r>
                        <a:rPr lang="en-ZA" sz="700" dirty="0"/>
                        <a:t>RFFT</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algn="ctr"/>
                      <a:endParaRPr lang="en-ZA" sz="4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endParaRPr lang="en-ZA" sz="5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3431598135"/>
                  </a:ext>
                </a:extLst>
              </a:tr>
              <a:tr h="472020">
                <a:tc>
                  <a:txBody>
                    <a:bodyPr/>
                    <a:lstStyle/>
                    <a:p>
                      <a:r>
                        <a:rPr lang="en-ZA" sz="700" dirty="0"/>
                        <a:t>IIR bandpass filter</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algn="ctr"/>
                      <a:endParaRPr lang="en-ZA" sz="4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endParaRPr lang="en-ZA" sz="5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3282454148"/>
                  </a:ext>
                </a:extLst>
              </a:tr>
              <a:tr h="128905">
                <a:tc>
                  <a:txBody>
                    <a:bodyPr/>
                    <a:lstStyle/>
                    <a:p>
                      <a:r>
                        <a:rPr lang="en-ZA" sz="700" dirty="0"/>
                        <a:t>Result</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12 peaks * 5.81 avg. peak adjacent distance = 69.67 tremor severity</a:t>
                      </a:r>
                      <a:endParaRPr lang="en-ZA" sz="7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7 peaks * 2.43 avg. peak adjacent distance = 17.02 tremor severity</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591990633"/>
                  </a:ext>
                </a:extLst>
              </a:tr>
              <a:tr h="0">
                <a:tc>
                  <a:txBody>
                    <a:bodyPr/>
                    <a:lstStyle/>
                    <a:p>
                      <a:r>
                        <a:rPr lang="en-ZA" sz="700" dirty="0">
                          <a:solidFill>
                            <a:schemeClr val="bg1"/>
                          </a:solidFill>
                        </a:rPr>
                        <a:t>Time</a:t>
                      </a:r>
                      <a:endParaRPr lang="en-ZA"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solidFill>
                      <a:srgbClr val="6495ED"/>
                    </a:solidFill>
                  </a:tcPr>
                </a:tc>
                <a:tc>
                  <a:txBody>
                    <a:bodyPr/>
                    <a:lstStyle/>
                    <a:p>
                      <a:r>
                        <a:rPr lang="en-ZA" sz="700" dirty="0">
                          <a:solidFill>
                            <a:schemeClr val="bg1"/>
                          </a:solidFill>
                        </a:rPr>
                        <a:t>Untreated Hand: BEFORE</a:t>
                      </a:r>
                      <a:endParaRPr lang="en-ZA"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solidFill>
                      <a:srgbClr val="6495ED"/>
                    </a:solidFill>
                  </a:tcPr>
                </a:tc>
                <a:tc>
                  <a:txBody>
                    <a:bodyPr/>
                    <a:lstStyle/>
                    <a:p>
                      <a:r>
                        <a:rPr lang="en-ZA" sz="700" dirty="0">
                          <a:solidFill>
                            <a:schemeClr val="bg1"/>
                          </a:solidFill>
                        </a:rPr>
                        <a:t>Untreated Hand: 1 YEAR</a:t>
                      </a:r>
                      <a:endParaRPr lang="en-ZA" sz="7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solidFill>
                      <a:srgbClr val="6495ED"/>
                    </a:solidFill>
                  </a:tcPr>
                </a:tc>
                <a:extLst>
                  <a:ext uri="{0D108BD9-81ED-4DB2-BD59-A6C34878D82A}">
                    <a16:rowId xmlns:a16="http://schemas.microsoft.com/office/drawing/2014/main" val="421161198"/>
                  </a:ext>
                </a:extLst>
              </a:tr>
              <a:tr h="0">
                <a:tc>
                  <a:txBody>
                    <a:bodyPr/>
                    <a:lstStyle/>
                    <a:p>
                      <a:r>
                        <a:rPr lang="en-ZA" sz="700" dirty="0"/>
                        <a:t>Original drawing</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rowSpan="4">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8 peaks * 4.95 avg. peak adjacent distance = 39.58 tremor severity</a:t>
                      </a:r>
                      <a:endParaRPr lang="en-ZA" sz="7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rowSpan="4">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700" dirty="0"/>
                    </a:p>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16 peaks * 6.18 avg. peak adjacent distance = 98.81 tremor severity</a:t>
                      </a:r>
                      <a:endParaRPr lang="en-ZA" sz="7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2069376433"/>
                  </a:ext>
                </a:extLst>
              </a:tr>
              <a:tr h="410400">
                <a:tc>
                  <a:txBody>
                    <a:bodyPr/>
                    <a:lstStyle/>
                    <a:p>
                      <a:r>
                        <a:rPr lang="en-ZA" sz="700" dirty="0"/>
                        <a:t>RFFT</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algn="ctr"/>
                      <a:endParaRPr lang="en-ZA" sz="4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endParaRPr lang="en-ZA" sz="5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823938606"/>
                  </a:ext>
                </a:extLst>
              </a:tr>
              <a:tr h="414000">
                <a:tc>
                  <a:txBody>
                    <a:bodyPr/>
                    <a:lstStyle/>
                    <a:p>
                      <a:r>
                        <a:rPr lang="en-ZA" sz="700" dirty="0"/>
                        <a:t>IIR bandpass filter</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algn="ctr"/>
                      <a:endParaRPr lang="en-ZA" sz="4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endParaRPr lang="en-ZA" sz="5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1384762484"/>
                  </a:ext>
                </a:extLst>
              </a:tr>
              <a:tr h="306000">
                <a:tc>
                  <a:txBody>
                    <a:bodyPr/>
                    <a:lstStyle/>
                    <a:p>
                      <a:r>
                        <a:rPr lang="en-ZA" sz="700" dirty="0"/>
                        <a:t>Result</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8 peaks * 4.95 avg. peak adjacent distance = 39.58 tremor severity</a:t>
                      </a:r>
                      <a:endParaRPr lang="en-ZA" sz="700" dirty="0">
                        <a:latin typeface="Times New Roman" panose="02020603050405020304" pitchFamily="18" charset="0"/>
                        <a:cs typeface="Times New Roman" panose="02020603050405020304" pitchFamily="18" charset="0"/>
                      </a:endParaRPr>
                    </a:p>
                  </a:txBody>
                  <a:tcPr anchor="b">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tc vMerge="1">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700" dirty="0"/>
                        <a:t>16 peaks * 6.18 avg. peak adjacent distance = 98.81 tremor severity</a:t>
                      </a:r>
                      <a:endParaRPr lang="en-ZA" sz="700" dirty="0">
                        <a:latin typeface="Times New Roman" panose="02020603050405020304" pitchFamily="18" charset="0"/>
                        <a:cs typeface="Times New Roman" panose="02020603050405020304" pitchFamily="18" charset="0"/>
                      </a:endParaRPr>
                    </a:p>
                  </a:txBody>
                  <a:tcPr>
                    <a:lnL w="12700" cap="flat" cmpd="sng" algn="ctr">
                      <a:solidFill>
                        <a:srgbClr val="00008B"/>
                      </a:solidFill>
                      <a:prstDash val="solid"/>
                      <a:round/>
                      <a:headEnd type="none" w="med" len="med"/>
                      <a:tailEnd type="none" w="med" len="med"/>
                    </a:lnL>
                    <a:lnR w="12700" cap="flat" cmpd="sng" algn="ctr">
                      <a:solidFill>
                        <a:srgbClr val="00008B"/>
                      </a:solidFill>
                      <a:prstDash val="solid"/>
                      <a:round/>
                      <a:headEnd type="none" w="med" len="med"/>
                      <a:tailEnd type="none" w="med" len="med"/>
                    </a:lnR>
                    <a:lnT w="12700" cap="flat" cmpd="sng" algn="ctr">
                      <a:solidFill>
                        <a:srgbClr val="00008B"/>
                      </a:solidFill>
                      <a:prstDash val="solid"/>
                      <a:round/>
                      <a:headEnd type="none" w="med" len="med"/>
                      <a:tailEnd type="none" w="med" len="med"/>
                    </a:lnT>
                    <a:lnB w="12700" cap="flat" cmpd="sng" algn="ctr">
                      <a:solidFill>
                        <a:srgbClr val="00008B"/>
                      </a:solidFill>
                      <a:prstDash val="solid"/>
                      <a:round/>
                      <a:headEnd type="none" w="med" len="med"/>
                      <a:tailEnd type="none" w="med" len="med"/>
                    </a:lnB>
                    <a:noFill/>
                  </a:tcPr>
                </a:tc>
                <a:extLst>
                  <a:ext uri="{0D108BD9-81ED-4DB2-BD59-A6C34878D82A}">
                    <a16:rowId xmlns:a16="http://schemas.microsoft.com/office/drawing/2014/main" val="3246214671"/>
                  </a:ext>
                </a:extLst>
              </a:tr>
            </a:tbl>
          </a:graphicData>
        </a:graphic>
      </p:graphicFrame>
      <p:grpSp>
        <p:nvGrpSpPr>
          <p:cNvPr id="188" name="Group 187">
            <a:extLst>
              <a:ext uri="{FF2B5EF4-FFF2-40B4-BE49-F238E27FC236}">
                <a16:creationId xmlns:a16="http://schemas.microsoft.com/office/drawing/2014/main" id="{CD5C76CF-5799-EDF2-85BF-C0ADEAB2B959}"/>
              </a:ext>
            </a:extLst>
          </p:cNvPr>
          <p:cNvGrpSpPr/>
          <p:nvPr/>
        </p:nvGrpSpPr>
        <p:grpSpPr>
          <a:xfrm>
            <a:off x="14665554" y="7031192"/>
            <a:ext cx="6058800" cy="4389120"/>
            <a:chOff x="9798133" y="2013425"/>
            <a:chExt cx="6058800" cy="4257252"/>
          </a:xfrm>
        </p:grpSpPr>
        <p:sp>
          <p:nvSpPr>
            <p:cNvPr id="189" name="Rectangle 188">
              <a:extLst>
                <a:ext uri="{FF2B5EF4-FFF2-40B4-BE49-F238E27FC236}">
                  <a16:creationId xmlns:a16="http://schemas.microsoft.com/office/drawing/2014/main" id="{8002BC07-15F3-2BED-2694-1BBAAF6E2427}"/>
                </a:ext>
              </a:extLst>
            </p:cNvPr>
            <p:cNvSpPr/>
            <p:nvPr/>
          </p:nvSpPr>
          <p:spPr>
            <a:xfrm>
              <a:off x="9798133" y="2013425"/>
              <a:ext cx="6058800" cy="425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131927" y="4413134"/>
              <a:ext cx="4713697" cy="1391049"/>
              <a:chOff x="6348227" y="2040524"/>
              <a:chExt cx="4713697" cy="1391049"/>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8681525" y="2046564"/>
                <a:ext cx="2380399" cy="1385009"/>
                <a:chOff x="8681902" y="4382998"/>
                <a:chExt cx="2380399" cy="1385009"/>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8682838" y="4382998"/>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1902" y="455686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301" y="5174007"/>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348227" y="2040524"/>
                <a:ext cx="2334234" cy="1387640"/>
                <a:chOff x="6348604" y="3919980"/>
                <a:chExt cx="2334234" cy="1387640"/>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348604" y="3919980"/>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8604" y="4096227"/>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8604" y="4713620"/>
                  <a:ext cx="2327238" cy="594000"/>
                </a:xfrm>
                <a:prstGeom prst="rect">
                  <a:avLst/>
                </a:prstGeom>
              </p:spPr>
            </p:pic>
          </p:grpSp>
        </p:grpSp>
        <p:grpSp>
          <p:nvGrpSpPr>
            <p:cNvPr id="191" name="Group 190">
              <a:extLst>
                <a:ext uri="{FF2B5EF4-FFF2-40B4-BE49-F238E27FC236}">
                  <a16:creationId xmlns:a16="http://schemas.microsoft.com/office/drawing/2014/main" id="{FA1A6FE9-8F5C-0304-0CCA-13EDE340A488}"/>
                </a:ext>
              </a:extLst>
            </p:cNvPr>
            <p:cNvGrpSpPr/>
            <p:nvPr/>
          </p:nvGrpSpPr>
          <p:grpSpPr>
            <a:xfrm>
              <a:off x="11111768" y="2282979"/>
              <a:ext cx="4739300" cy="1374531"/>
              <a:chOff x="11113457" y="2552333"/>
              <a:chExt cx="4739300" cy="1374531"/>
            </a:xfrm>
          </p:grpSpPr>
          <p:pic>
            <p:nvPicPr>
              <p:cNvPr id="192" name="Picture 191">
                <a:extLst>
                  <a:ext uri="{FF2B5EF4-FFF2-40B4-BE49-F238E27FC236}">
                    <a16:creationId xmlns:a16="http://schemas.microsoft.com/office/drawing/2014/main" id="{492A4B1F-D79E-B54A-315F-EDD7BADEA4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flipH="1">
                <a:off x="11120916" y="2552333"/>
                <a:ext cx="2376000" cy="149003"/>
              </a:xfrm>
              <a:prstGeom prst="rect">
                <a:avLst/>
              </a:prstGeom>
            </p:spPr>
          </p:pic>
          <p:pic>
            <p:nvPicPr>
              <p:cNvPr id="193" name="Picture 192" descr="Chart, histogram&#10;&#10;Description automatically generated">
                <a:extLst>
                  <a:ext uri="{FF2B5EF4-FFF2-40B4-BE49-F238E27FC236}">
                    <a16:creationId xmlns:a16="http://schemas.microsoft.com/office/drawing/2014/main" id="{EECECB20-757D-C904-D23F-7923A3EB67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20916" y="2717321"/>
                <a:ext cx="2376000" cy="594000"/>
              </a:xfrm>
              <a:prstGeom prst="rect">
                <a:avLst/>
              </a:prstGeom>
            </p:spPr>
          </p:pic>
          <p:pic>
            <p:nvPicPr>
              <p:cNvPr id="194" name="Picture 193" descr="Chart, histogram&#10;&#10;Description automatically generated">
                <a:extLst>
                  <a:ext uri="{FF2B5EF4-FFF2-40B4-BE49-F238E27FC236}">
                    <a16:creationId xmlns:a16="http://schemas.microsoft.com/office/drawing/2014/main" id="{7CF2F915-9942-3EA1-7CB6-B8ED0E8C6C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13457" y="3332864"/>
                <a:ext cx="2376000" cy="594000"/>
              </a:xfrm>
              <a:prstGeom prst="rect">
                <a:avLst/>
              </a:prstGeom>
            </p:spPr>
          </p:pic>
          <p:pic>
            <p:nvPicPr>
              <p:cNvPr id="196" name="Picture 195" descr="Chart, histogram&#10;&#10;Description automatically generated">
                <a:extLst>
                  <a:ext uri="{FF2B5EF4-FFF2-40B4-BE49-F238E27FC236}">
                    <a16:creationId xmlns:a16="http://schemas.microsoft.com/office/drawing/2014/main" id="{5EF9F99F-9FC8-49BA-D86C-CC426BE4D9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476757" y="2717840"/>
                <a:ext cx="2376000" cy="594005"/>
              </a:xfrm>
              <a:prstGeom prst="rect">
                <a:avLst/>
              </a:prstGeom>
            </p:spPr>
          </p:pic>
          <p:pic>
            <p:nvPicPr>
              <p:cNvPr id="197" name="Picture 196" descr="Chart, line chart&#10;&#10;Description automatically generated">
                <a:extLst>
                  <a:ext uri="{FF2B5EF4-FFF2-40B4-BE49-F238E27FC236}">
                    <a16:creationId xmlns:a16="http://schemas.microsoft.com/office/drawing/2014/main" id="{352CD4E9-0EE9-B7F2-ED9B-54A95AC74C3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470407" y="3323662"/>
                <a:ext cx="2376000" cy="594005"/>
              </a:xfrm>
              <a:prstGeom prst="rect">
                <a:avLst/>
              </a:prstGeom>
            </p:spPr>
          </p:pic>
          <p:pic>
            <p:nvPicPr>
              <p:cNvPr id="195" name="Picture 194">
                <a:extLst>
                  <a:ext uri="{FF2B5EF4-FFF2-40B4-BE49-F238E27FC236}">
                    <a16:creationId xmlns:a16="http://schemas.microsoft.com/office/drawing/2014/main" id="{7D5B5A69-8054-CE95-C113-6117287E0D0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flipH="1">
                <a:off x="13475422" y="2558384"/>
                <a:ext cx="2376000" cy="144981"/>
              </a:xfrm>
              <a:prstGeom prst="rect">
                <a:avLst/>
              </a:prstGeom>
            </p:spPr>
          </p:pic>
        </p:gr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265824381"/>
              </p:ext>
            </p:extLst>
          </p:nvPr>
        </p:nvGraphicFramePr>
        <p:xfrm>
          <a:off x="14665554" y="7031192"/>
          <a:ext cx="6061404" cy="438912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200" dirty="0">
                          <a:solidFill>
                            <a:schemeClr val="bg1"/>
                          </a:solidFill>
                        </a:rPr>
                        <a:t> </a:t>
                      </a:r>
                      <a:endParaRPr lang="en-ZA"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dirty="0">
                          <a:solidFill>
                            <a:schemeClr val="bg1"/>
                          </a:solidFill>
                        </a:rPr>
                        <a:t>Treated Hand: BEFORE</a:t>
                      </a:r>
                      <a:endParaRPr lang="en-ZA"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dirty="0">
                          <a:solidFill>
                            <a:schemeClr val="bg1"/>
                          </a:solidFill>
                        </a:rPr>
                        <a:t>Treated Hand: 1 YEAR</a:t>
                      </a:r>
                      <a:endParaRPr lang="en-ZA"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200" dirty="0"/>
                        <a:t>Original drawing</a:t>
                      </a:r>
                    </a:p>
                    <a:p>
                      <a:endParaRPr lang="en-ZA" sz="1100" dirty="0"/>
                    </a:p>
                    <a:p>
                      <a:r>
                        <a:rPr lang="en-ZA" sz="1200" dirty="0"/>
                        <a:t>RFFT</a:t>
                      </a:r>
                    </a:p>
                    <a:p>
                      <a:endParaRPr lang="en-ZA" sz="1200" dirty="0"/>
                    </a:p>
                    <a:p>
                      <a:endParaRPr lang="en-ZA" sz="1200" dirty="0"/>
                    </a:p>
                    <a:p>
                      <a:r>
                        <a:rPr lang="en-ZA" sz="1200" dirty="0"/>
                        <a:t>IIR bandpass filter</a:t>
                      </a:r>
                    </a:p>
                    <a:p>
                      <a:endParaRPr lang="en-ZA" sz="1200" dirty="0"/>
                    </a:p>
                    <a:p>
                      <a:endParaRPr lang="en-ZA" sz="1200" dirty="0"/>
                    </a:p>
                    <a:p>
                      <a:r>
                        <a:rPr lang="en-ZA" sz="1200" dirty="0"/>
                        <a:t>Result</a:t>
                      </a:r>
                      <a:endParaRPr lang="en-ZA"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200" dirty="0"/>
                        <a:t>12 peaks * 5.81 avg. peak adjacent distance = 69.67 tremor severity</a:t>
                      </a:r>
                      <a:endParaRPr lang="en-ZA" sz="1200" dirty="0">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200" dirty="0"/>
                        <a:t>7 peaks * 2.43 avg. peak adjacent distance = 17.02 tremor severity</a:t>
                      </a:r>
                      <a:endParaRPr lang="en-ZA" sz="1200" dirty="0">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r h="0">
                <a:tc>
                  <a:txBody>
                    <a:bodyPr/>
                    <a:lstStyle/>
                    <a:p>
                      <a:r>
                        <a:rPr lang="en-ZA" sz="1200" dirty="0">
                          <a:solidFill>
                            <a:schemeClr val="bg1"/>
                          </a:solidFill>
                        </a:rPr>
                        <a:t> </a:t>
                      </a:r>
                      <a:endParaRPr lang="en-ZA" sz="28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dirty="0">
                          <a:solidFill>
                            <a:schemeClr val="bg1"/>
                          </a:solidFill>
                        </a:rPr>
                        <a:t>Untreated Hand: BEFORE</a:t>
                      </a:r>
                      <a:endParaRPr lang="en-ZA" sz="28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dirty="0">
                          <a:solidFill>
                            <a:schemeClr val="bg1"/>
                          </a:solidFill>
                        </a:rPr>
                        <a:t>Untreated Hand: 1 YEAR</a:t>
                      </a:r>
                      <a:endParaRPr lang="en-ZA"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200" dirty="0"/>
                        <a:t>Original drawing</a:t>
                      </a:r>
                    </a:p>
                    <a:p>
                      <a:endParaRPr lang="en-ZA" sz="1100" dirty="0"/>
                    </a:p>
                    <a:p>
                      <a:r>
                        <a:rPr lang="en-ZA" sz="1200" dirty="0"/>
                        <a:t>RFFT</a:t>
                      </a:r>
                    </a:p>
                    <a:p>
                      <a:endParaRPr lang="en-ZA" sz="1200" dirty="0"/>
                    </a:p>
                    <a:p>
                      <a:endParaRPr lang="en-ZA" sz="1200" dirty="0"/>
                    </a:p>
                    <a:p>
                      <a:r>
                        <a:rPr lang="en-ZA" sz="1200" dirty="0"/>
                        <a:t>IIR bandpass filter</a:t>
                      </a:r>
                    </a:p>
                    <a:p>
                      <a:endParaRPr lang="en-ZA" sz="1200" dirty="0"/>
                    </a:p>
                    <a:p>
                      <a:endParaRPr lang="en-ZA" sz="1200" dirty="0"/>
                    </a:p>
                    <a:p>
                      <a:r>
                        <a:rPr lang="en-ZA" sz="1200" dirty="0"/>
                        <a:t>Result</a:t>
                      </a:r>
                      <a:endParaRPr lang="en-ZA"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200" dirty="0"/>
                        <a:t>8 peaks * 4.95 avg. peak adjacent distance = 39.58 tremor severity</a:t>
                      </a:r>
                      <a:endParaRPr lang="en-ZA" sz="1200" dirty="0">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200" dirty="0"/>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200" dirty="0"/>
                        <a:t>16 peaks * 6.18 avg. peak adjacent distance = 98.81 tremor severity</a:t>
                      </a:r>
                      <a:endParaRPr lang="en-ZA" sz="1200" dirty="0">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1154</TotalTime>
  <Words>1582</Words>
  <Application>Microsoft Office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2022-10-31T00:39:45Z</dcterms:modified>
</cp:coreProperties>
</file>