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21383625" cy="15119350"/>
  <p:notesSz cx="9144000" cy="6858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7" algn="l" defTabSz="457154" rtl="0" eaLnBrk="1" latinLnBrk="0" hangingPunct="1">
      <a:defRPr sz="1800" kern="1200">
        <a:solidFill>
          <a:schemeClr val="tx1"/>
        </a:solidFill>
        <a:latin typeface="+mn-lt"/>
        <a:ea typeface="+mn-ea"/>
        <a:cs typeface="+mn-cs"/>
      </a:defRPr>
    </a:lvl5pPr>
    <a:lvl6pPr marL="2285773" algn="l" defTabSz="457154" rtl="0" eaLnBrk="1" latinLnBrk="0" hangingPunct="1">
      <a:defRPr sz="1800" kern="1200">
        <a:solidFill>
          <a:schemeClr val="tx1"/>
        </a:solidFill>
        <a:latin typeface="+mn-lt"/>
        <a:ea typeface="+mn-ea"/>
        <a:cs typeface="+mn-cs"/>
      </a:defRPr>
    </a:lvl6pPr>
    <a:lvl7pPr marL="2742927" algn="l" defTabSz="457154" rtl="0" eaLnBrk="1" latinLnBrk="0" hangingPunct="1">
      <a:defRPr sz="1800" kern="1200">
        <a:solidFill>
          <a:schemeClr val="tx1"/>
        </a:solidFill>
        <a:latin typeface="+mn-lt"/>
        <a:ea typeface="+mn-ea"/>
        <a:cs typeface="+mn-cs"/>
      </a:defRPr>
    </a:lvl7pPr>
    <a:lvl8pPr marL="3200082" algn="l" defTabSz="457154" rtl="0" eaLnBrk="1" latinLnBrk="0" hangingPunct="1">
      <a:defRPr sz="1800" kern="1200">
        <a:solidFill>
          <a:schemeClr val="tx1"/>
        </a:solidFill>
        <a:latin typeface="+mn-lt"/>
        <a:ea typeface="+mn-ea"/>
        <a:cs typeface="+mn-cs"/>
      </a:defRPr>
    </a:lvl8pPr>
    <a:lvl9pPr marL="3657236"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5ED"/>
    <a:srgbClr val="00008B"/>
    <a:srgbClr val="60B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619E4-511D-4D87-B0AD-57B28A39D38E}" v="120" dt="2022-10-31T01:18:17.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5" autoAdjust="0"/>
  </p:normalViewPr>
  <p:slideViewPr>
    <p:cSldViewPr snapToGrid="0">
      <p:cViewPr>
        <p:scale>
          <a:sx n="150" d="100"/>
          <a:sy n="150" d="100"/>
        </p:scale>
        <p:origin x="-712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e van der Merwe" userId="9d20867f98547c38" providerId="LiveId" clId="{BEC619E4-511D-4D87-B0AD-57B28A39D38E}"/>
    <pc:docChg chg="undo custSel modSld">
      <pc:chgData name="Jesse van der Merwe" userId="9d20867f98547c38" providerId="LiveId" clId="{BEC619E4-511D-4D87-B0AD-57B28A39D38E}" dt="2022-10-31T01:25:24.393" v="5342" actId="1076"/>
      <pc:docMkLst>
        <pc:docMk/>
      </pc:docMkLst>
      <pc:sldChg chg="addSp delSp modSp mod">
        <pc:chgData name="Jesse van der Merwe" userId="9d20867f98547c38" providerId="LiveId" clId="{BEC619E4-511D-4D87-B0AD-57B28A39D38E}" dt="2022-10-31T01:25:24.393" v="5342" actId="1076"/>
        <pc:sldMkLst>
          <pc:docMk/>
          <pc:sldMk cId="2498595858" sldId="257"/>
        </pc:sldMkLst>
        <pc:spChg chg="mod">
          <ac:chgData name="Jesse van der Merwe" userId="9d20867f98547c38" providerId="LiveId" clId="{BEC619E4-511D-4D87-B0AD-57B28A39D38E}" dt="2022-10-31T00:53:14.257" v="1213" actId="1076"/>
          <ac:spMkLst>
            <pc:docMk/>
            <pc:sldMk cId="2498595858" sldId="257"/>
            <ac:spMk id="2" creationId="{CAB3AC64-A7A0-3CEE-D01E-E952287DBA5F}"/>
          </ac:spMkLst>
        </pc:spChg>
        <pc:spChg chg="mod">
          <ac:chgData name="Jesse van der Merwe" userId="9d20867f98547c38" providerId="LiveId" clId="{BEC619E4-511D-4D87-B0AD-57B28A39D38E}" dt="2022-10-31T00:53:08.845" v="1212" actId="1076"/>
          <ac:spMkLst>
            <pc:docMk/>
            <pc:sldMk cId="2498595858" sldId="257"/>
            <ac:spMk id="3" creationId="{F946EFBE-9740-80B3-591A-03C379AAEAC0}"/>
          </ac:spMkLst>
        </pc:spChg>
        <pc:spChg chg="mod">
          <ac:chgData name="Jesse van der Merwe" userId="9d20867f98547c38" providerId="LiveId" clId="{BEC619E4-511D-4D87-B0AD-57B28A39D38E}" dt="2022-10-31T00:46:40.983" v="1147" actId="404"/>
          <ac:spMkLst>
            <pc:docMk/>
            <pc:sldMk cId="2498595858" sldId="257"/>
            <ac:spMk id="5" creationId="{D0E36C8A-38E7-2CC5-F7CE-0A871809EC9E}"/>
          </ac:spMkLst>
        </pc:spChg>
        <pc:spChg chg="mod">
          <ac:chgData name="Jesse van der Merwe" userId="9d20867f98547c38" providerId="LiveId" clId="{BEC619E4-511D-4D87-B0AD-57B28A39D38E}" dt="2022-10-31T00:46:40.983" v="1147" actId="404"/>
          <ac:spMkLst>
            <pc:docMk/>
            <pc:sldMk cId="2498595858" sldId="257"/>
            <ac:spMk id="6" creationId="{D17D210A-749D-1900-B99E-5CB9727352F6}"/>
          </ac:spMkLst>
        </pc:spChg>
        <pc:spChg chg="mod">
          <ac:chgData name="Jesse van der Merwe" userId="9d20867f98547c38" providerId="LiveId" clId="{BEC619E4-511D-4D87-B0AD-57B28A39D38E}" dt="2022-10-31T00:46:40.983" v="1147" actId="404"/>
          <ac:spMkLst>
            <pc:docMk/>
            <pc:sldMk cId="2498595858" sldId="257"/>
            <ac:spMk id="8" creationId="{3E456923-AE0D-245E-8C59-6087B186283F}"/>
          </ac:spMkLst>
        </pc:spChg>
        <pc:spChg chg="mod">
          <ac:chgData name="Jesse van der Merwe" userId="9d20867f98547c38" providerId="LiveId" clId="{BEC619E4-511D-4D87-B0AD-57B28A39D38E}" dt="2022-10-31T00:46:40.983" v="1147" actId="404"/>
          <ac:spMkLst>
            <pc:docMk/>
            <pc:sldMk cId="2498595858" sldId="257"/>
            <ac:spMk id="9" creationId="{0D24B31B-D8E7-1EDE-52FE-9A9879D9B39B}"/>
          </ac:spMkLst>
        </pc:spChg>
        <pc:spChg chg="mod">
          <ac:chgData name="Jesse van der Merwe" userId="9d20867f98547c38" providerId="LiveId" clId="{BEC619E4-511D-4D87-B0AD-57B28A39D38E}" dt="2022-10-31T00:48:16.394" v="1162" actId="404"/>
          <ac:spMkLst>
            <pc:docMk/>
            <pc:sldMk cId="2498595858" sldId="257"/>
            <ac:spMk id="14" creationId="{9877FF10-7F87-A199-291A-63975A6166DB}"/>
          </ac:spMkLst>
        </pc:spChg>
        <pc:spChg chg="mod">
          <ac:chgData name="Jesse van der Merwe" userId="9d20867f98547c38" providerId="LiveId" clId="{BEC619E4-511D-4D87-B0AD-57B28A39D38E}" dt="2022-10-31T00:53:23.830" v="1216" actId="1076"/>
          <ac:spMkLst>
            <pc:docMk/>
            <pc:sldMk cId="2498595858" sldId="257"/>
            <ac:spMk id="20" creationId="{A5A77AFE-4032-39BA-0881-1579D434834F}"/>
          </ac:spMkLst>
        </pc:spChg>
        <pc:spChg chg="mod">
          <ac:chgData name="Jesse van der Merwe" userId="9d20867f98547c38" providerId="LiveId" clId="{BEC619E4-511D-4D87-B0AD-57B28A39D38E}" dt="2022-10-31T01:23:41.221" v="5307" actId="14100"/>
          <ac:spMkLst>
            <pc:docMk/>
            <pc:sldMk cId="2498595858" sldId="257"/>
            <ac:spMk id="26" creationId="{9AF8BEF6-BA72-935C-D9FA-35DEC9AE1493}"/>
          </ac:spMkLst>
        </pc:spChg>
        <pc:spChg chg="mod ord">
          <ac:chgData name="Jesse van der Merwe" userId="9d20867f98547c38" providerId="LiveId" clId="{BEC619E4-511D-4D87-B0AD-57B28A39D38E}" dt="2022-10-31T01:25:12.248" v="5332" actId="1036"/>
          <ac:spMkLst>
            <pc:docMk/>
            <pc:sldMk cId="2498595858" sldId="257"/>
            <ac:spMk id="29" creationId="{1E737422-C995-D736-9BA6-BF0F54D75EA0}"/>
          </ac:spMkLst>
        </pc:spChg>
        <pc:spChg chg="mod">
          <ac:chgData name="Jesse van der Merwe" userId="9d20867f98547c38" providerId="LiveId" clId="{BEC619E4-511D-4D87-B0AD-57B28A39D38E}" dt="2022-10-31T01:25:05.510" v="5324" actId="1036"/>
          <ac:spMkLst>
            <pc:docMk/>
            <pc:sldMk cId="2498595858" sldId="257"/>
            <ac:spMk id="30" creationId="{17787CBB-67DE-63DE-0F02-25FCE09D2B80}"/>
          </ac:spMkLst>
        </pc:spChg>
        <pc:spChg chg="del mod">
          <ac:chgData name="Jesse van der Merwe" userId="9d20867f98547c38" providerId="LiveId" clId="{BEC619E4-511D-4D87-B0AD-57B28A39D38E}" dt="2022-10-31T01:16:07.634" v="4238" actId="478"/>
          <ac:spMkLst>
            <pc:docMk/>
            <pc:sldMk cId="2498595858" sldId="257"/>
            <ac:spMk id="31" creationId="{1D051A6F-DBBF-C8F6-1FD4-E57501D4ECE1}"/>
          </ac:spMkLst>
        </pc:spChg>
        <pc:spChg chg="mod">
          <ac:chgData name="Jesse van der Merwe" userId="9d20867f98547c38" providerId="LiveId" clId="{BEC619E4-511D-4D87-B0AD-57B28A39D38E}" dt="2022-10-31T01:23:26.421" v="5303" actId="6549"/>
          <ac:spMkLst>
            <pc:docMk/>
            <pc:sldMk cId="2498595858" sldId="257"/>
            <ac:spMk id="32" creationId="{AEA4C6DF-C78A-9013-DD63-D8F2FAAF607D}"/>
          </ac:spMkLst>
        </pc:spChg>
        <pc:spChg chg="mod">
          <ac:chgData name="Jesse van der Merwe" userId="9d20867f98547c38" providerId="LiveId" clId="{BEC619E4-511D-4D87-B0AD-57B28A39D38E}" dt="2022-10-31T00:48:25.302" v="1164" actId="404"/>
          <ac:spMkLst>
            <pc:docMk/>
            <pc:sldMk cId="2498595858" sldId="257"/>
            <ac:spMk id="34" creationId="{A3AF6FB3-6F46-695F-6B5D-28980FFC2251}"/>
          </ac:spMkLst>
        </pc:spChg>
        <pc:spChg chg="mod">
          <ac:chgData name="Jesse van der Merwe" userId="9d20867f98547c38" providerId="LiveId" clId="{BEC619E4-511D-4D87-B0AD-57B28A39D38E}" dt="2022-10-31T00:55:11.119" v="1253" actId="1038"/>
          <ac:spMkLst>
            <pc:docMk/>
            <pc:sldMk cId="2498595858" sldId="257"/>
            <ac:spMk id="35" creationId="{612DAC14-4BC9-814D-2634-C506348BAD6E}"/>
          </ac:spMkLst>
        </pc:spChg>
        <pc:spChg chg="mod">
          <ac:chgData name="Jesse van der Merwe" userId="9d20867f98547c38" providerId="LiveId" clId="{BEC619E4-511D-4D87-B0AD-57B28A39D38E}" dt="2022-10-31T00:48:19.447" v="1163" actId="404"/>
          <ac:spMkLst>
            <pc:docMk/>
            <pc:sldMk cId="2498595858" sldId="257"/>
            <ac:spMk id="39" creationId="{B1DB3A4D-E2DB-F098-D987-B962E3F64DCD}"/>
          </ac:spMkLst>
        </pc:spChg>
        <pc:spChg chg="mod ord">
          <ac:chgData name="Jesse van der Merwe" userId="9d20867f98547c38" providerId="LiveId" clId="{BEC619E4-511D-4D87-B0AD-57B28A39D38E}" dt="2022-10-31T01:24:06.849" v="5312" actId="166"/>
          <ac:spMkLst>
            <pc:docMk/>
            <pc:sldMk cId="2498595858" sldId="257"/>
            <ac:spMk id="40" creationId="{DF0C65EE-1CEB-1B1C-5378-AEC739DB902F}"/>
          </ac:spMkLst>
        </pc:spChg>
        <pc:spChg chg="del">
          <ac:chgData name="Jesse van der Merwe" userId="9d20867f98547c38" providerId="LiveId" clId="{BEC619E4-511D-4D87-B0AD-57B28A39D38E}" dt="2022-10-31T00:30:19.836" v="834" actId="478"/>
          <ac:spMkLst>
            <pc:docMk/>
            <pc:sldMk cId="2498595858" sldId="257"/>
            <ac:spMk id="55" creationId="{0177ED60-E07D-B92B-394D-00E79D868C30}"/>
          </ac:spMkLst>
        </pc:spChg>
        <pc:spChg chg="add del">
          <ac:chgData name="Jesse van der Merwe" userId="9d20867f98547c38" providerId="LiveId" clId="{BEC619E4-511D-4D87-B0AD-57B28A39D38E}" dt="2022-10-31T00:03:11.267" v="191" actId="22"/>
          <ac:spMkLst>
            <pc:docMk/>
            <pc:sldMk cId="2498595858" sldId="257"/>
            <ac:spMk id="151" creationId="{FEF20A80-FB7F-CCBA-1572-D0DE4D2ED49A}"/>
          </ac:spMkLst>
        </pc:spChg>
        <pc:spChg chg="add mod ord">
          <ac:chgData name="Jesse van der Merwe" userId="9d20867f98547c38" providerId="LiveId" clId="{BEC619E4-511D-4D87-B0AD-57B28A39D38E}" dt="2022-10-31T00:28:58.012" v="823" actId="368"/>
          <ac:spMkLst>
            <pc:docMk/>
            <pc:sldMk cId="2498595858" sldId="257"/>
            <ac:spMk id="185" creationId="{DEF455CE-33E4-CE67-AFB2-EF3A34F1F5BE}"/>
          </ac:spMkLst>
        </pc:spChg>
        <pc:spChg chg="mod">
          <ac:chgData name="Jesse van der Merwe" userId="9d20867f98547c38" providerId="LiveId" clId="{BEC619E4-511D-4D87-B0AD-57B28A39D38E}" dt="2022-10-31T00:45:19.968" v="1140" actId="14100"/>
          <ac:spMkLst>
            <pc:docMk/>
            <pc:sldMk cId="2498595858" sldId="257"/>
            <ac:spMk id="189" creationId="{8002BC07-15F3-2BED-2694-1BBAAF6E2427}"/>
          </ac:spMkLst>
        </pc:spChg>
        <pc:spChg chg="mod">
          <ac:chgData name="Jesse van der Merwe" userId="9d20867f98547c38" providerId="LiveId" clId="{BEC619E4-511D-4D87-B0AD-57B28A39D38E}" dt="2022-10-31T00:45:16.745" v="1139" actId="14100"/>
          <ac:spMkLst>
            <pc:docMk/>
            <pc:sldMk cId="2498595858" sldId="257"/>
            <ac:spMk id="207" creationId="{3FEEAAA5-9A3B-9D44-B0EF-6EADC3389884}"/>
          </ac:spMkLst>
        </pc:spChg>
        <pc:spChg chg="add mod ord">
          <ac:chgData name="Jesse van der Merwe" userId="9d20867f98547c38" providerId="LiveId" clId="{BEC619E4-511D-4D87-B0AD-57B28A39D38E}" dt="2022-10-31T01:24:25.891" v="5315" actId="1076"/>
          <ac:spMkLst>
            <pc:docMk/>
            <pc:sldMk cId="2498595858" sldId="257"/>
            <ac:spMk id="225" creationId="{5FEA52E7-25FF-5562-CF40-8E67E128FC7B}"/>
          </ac:spMkLst>
        </pc:spChg>
        <pc:spChg chg="add mod">
          <ac:chgData name="Jesse van der Merwe" userId="9d20867f98547c38" providerId="LiveId" clId="{BEC619E4-511D-4D87-B0AD-57B28A39D38E}" dt="2022-10-31T01:22:46.217" v="5291" actId="1076"/>
          <ac:spMkLst>
            <pc:docMk/>
            <pc:sldMk cId="2498595858" sldId="257"/>
            <ac:spMk id="227" creationId="{1F0339B8-DD22-06E3-98FB-2E2B8B342267}"/>
          </ac:spMkLst>
        </pc:spChg>
        <pc:grpChg chg="mod">
          <ac:chgData name="Jesse van der Merwe" userId="9d20867f98547c38" providerId="LiveId" clId="{BEC619E4-511D-4D87-B0AD-57B28A39D38E}" dt="2022-10-31T01:16:11.055" v="4239" actId="164"/>
          <ac:grpSpMkLst>
            <pc:docMk/>
            <pc:sldMk cId="2498595858" sldId="257"/>
            <ac:grpSpMk id="33" creationId="{0CD215FB-D6EE-A5BA-DF88-B97C0B99869E}"/>
          </ac:grpSpMkLst>
        </pc:grpChg>
        <pc:grpChg chg="mod">
          <ac:chgData name="Jesse van der Merwe" userId="9d20867f98547c38" providerId="LiveId" clId="{BEC619E4-511D-4D87-B0AD-57B28A39D38E}" dt="2022-10-31T01:25:24.393" v="5342" actId="1076"/>
          <ac:grpSpMkLst>
            <pc:docMk/>
            <pc:sldMk cId="2498595858" sldId="257"/>
            <ac:grpSpMk id="41" creationId="{DA65775A-DC20-8080-6BEF-7EA7C9756EB0}"/>
          </ac:grpSpMkLst>
        </pc:grpChg>
        <pc:grpChg chg="del">
          <ac:chgData name="Jesse van der Merwe" userId="9d20867f98547c38" providerId="LiveId" clId="{BEC619E4-511D-4D87-B0AD-57B28A39D38E}" dt="2022-10-31T00:30:13.560" v="829" actId="478"/>
          <ac:grpSpMkLst>
            <pc:docMk/>
            <pc:sldMk cId="2498595858" sldId="257"/>
            <ac:grpSpMk id="42" creationId="{FE79FBB1-4F43-43DB-9923-B80462BCED69}"/>
          </ac:grpSpMkLst>
        </pc:grpChg>
        <pc:grpChg chg="del">
          <ac:chgData name="Jesse van der Merwe" userId="9d20867f98547c38" providerId="LiveId" clId="{BEC619E4-511D-4D87-B0AD-57B28A39D38E}" dt="2022-10-31T00:30:14.126" v="830" actId="478"/>
          <ac:grpSpMkLst>
            <pc:docMk/>
            <pc:sldMk cId="2498595858" sldId="257"/>
            <ac:grpSpMk id="46" creationId="{3589C3B3-4F5A-7DEA-5C44-B1A1ECF29755}"/>
          </ac:grpSpMkLst>
        </pc:grpChg>
        <pc:grpChg chg="del">
          <ac:chgData name="Jesse van der Merwe" userId="9d20867f98547c38" providerId="LiveId" clId="{BEC619E4-511D-4D87-B0AD-57B28A39D38E}" dt="2022-10-31T00:30:14.534" v="831" actId="478"/>
          <ac:grpSpMkLst>
            <pc:docMk/>
            <pc:sldMk cId="2498595858" sldId="257"/>
            <ac:grpSpMk id="49" creationId="{5A4FCFEF-89F3-0AD4-724E-FB02C6246C1C}"/>
          </ac:grpSpMkLst>
        </pc:grpChg>
        <pc:grpChg chg="del">
          <ac:chgData name="Jesse van der Merwe" userId="9d20867f98547c38" providerId="LiveId" clId="{BEC619E4-511D-4D87-B0AD-57B28A39D38E}" dt="2022-10-31T00:30:14.886" v="832" actId="478"/>
          <ac:grpSpMkLst>
            <pc:docMk/>
            <pc:sldMk cId="2498595858" sldId="257"/>
            <ac:grpSpMk id="52" creationId="{D19FB5CC-DE96-5776-2AEB-6FE16C09F4E1}"/>
          </ac:grpSpMkLst>
        </pc:grpChg>
        <pc:grpChg chg="add mod">
          <ac:chgData name="Jesse van der Merwe" userId="9d20867f98547c38" providerId="LiveId" clId="{BEC619E4-511D-4D87-B0AD-57B28A39D38E}" dt="2022-10-30T23:58:30.808" v="24" actId="164"/>
          <ac:grpSpMkLst>
            <pc:docMk/>
            <pc:sldMk cId="2498595858" sldId="257"/>
            <ac:grpSpMk id="143" creationId="{3FFF6E77-285E-D840-5A6F-D191E4F12CA4}"/>
          </ac:grpSpMkLst>
        </pc:grpChg>
        <pc:grpChg chg="add del mod">
          <ac:chgData name="Jesse van der Merwe" userId="9d20867f98547c38" providerId="LiveId" clId="{BEC619E4-511D-4D87-B0AD-57B28A39D38E}" dt="2022-10-31T00:29:36.026" v="827" actId="478"/>
          <ac:grpSpMkLst>
            <pc:docMk/>
            <pc:sldMk cId="2498595858" sldId="257"/>
            <ac:grpSpMk id="144" creationId="{2A32BD48-3579-9E90-D5D3-FEBCBCB0A4C6}"/>
          </ac:grpSpMkLst>
        </pc:grpChg>
        <pc:grpChg chg="add mod">
          <ac:chgData name="Jesse van der Merwe" userId="9d20867f98547c38" providerId="LiveId" clId="{BEC619E4-511D-4D87-B0AD-57B28A39D38E}" dt="2022-10-30T23:59:14.772" v="31" actId="164"/>
          <ac:grpSpMkLst>
            <pc:docMk/>
            <pc:sldMk cId="2498595858" sldId="257"/>
            <ac:grpSpMk id="145" creationId="{768279FE-9D55-8B30-2CB8-517DC1A059DD}"/>
          </ac:grpSpMkLst>
        </pc:grpChg>
        <pc:grpChg chg="add mod">
          <ac:chgData name="Jesse van der Merwe" userId="9d20867f98547c38" providerId="LiveId" clId="{BEC619E4-511D-4D87-B0AD-57B28A39D38E}" dt="2022-10-30T23:59:14.772" v="31" actId="164"/>
          <ac:grpSpMkLst>
            <pc:docMk/>
            <pc:sldMk cId="2498595858" sldId="257"/>
            <ac:grpSpMk id="146" creationId="{D6260AE0-2F69-23DB-6CB0-EC6BAE1D64D4}"/>
          </ac:grpSpMkLst>
        </pc:grpChg>
        <pc:grpChg chg="add mod">
          <ac:chgData name="Jesse van der Merwe" userId="9d20867f98547c38" providerId="LiveId" clId="{BEC619E4-511D-4D87-B0AD-57B28A39D38E}" dt="2022-10-30T23:59:24.851" v="34" actId="164"/>
          <ac:grpSpMkLst>
            <pc:docMk/>
            <pc:sldMk cId="2498595858" sldId="257"/>
            <ac:grpSpMk id="147" creationId="{60ED35EB-E38A-CDE0-57F2-501B86883D17}"/>
          </ac:grpSpMkLst>
        </pc:grpChg>
        <pc:grpChg chg="add mod">
          <ac:chgData name="Jesse van der Merwe" userId="9d20867f98547c38" providerId="LiveId" clId="{BEC619E4-511D-4D87-B0AD-57B28A39D38E}" dt="2022-10-30T23:59:24.851" v="34" actId="164"/>
          <ac:grpSpMkLst>
            <pc:docMk/>
            <pc:sldMk cId="2498595858" sldId="257"/>
            <ac:grpSpMk id="148" creationId="{40C6877E-67D8-8841-F666-1B9DFAA52104}"/>
          </ac:grpSpMkLst>
        </pc:grpChg>
        <pc:grpChg chg="add del mod">
          <ac:chgData name="Jesse van der Merwe" userId="9d20867f98547c38" providerId="LiveId" clId="{BEC619E4-511D-4D87-B0AD-57B28A39D38E}" dt="2022-10-31T00:29:36.852" v="828" actId="478"/>
          <ac:grpSpMkLst>
            <pc:docMk/>
            <pc:sldMk cId="2498595858" sldId="257"/>
            <ac:grpSpMk id="149" creationId="{A94C0909-79DF-D797-16E2-C8128456281F}"/>
          </ac:grpSpMkLst>
        </pc:grpChg>
        <pc:grpChg chg="add mod">
          <ac:chgData name="Jesse van der Merwe" userId="9d20867f98547c38" providerId="LiveId" clId="{BEC619E4-511D-4D87-B0AD-57B28A39D38E}" dt="2022-10-31T00:25:17.553" v="773" actId="164"/>
          <ac:grpSpMkLst>
            <pc:docMk/>
            <pc:sldMk cId="2498595858" sldId="257"/>
            <ac:grpSpMk id="153" creationId="{E5BB3DA5-9394-66F0-41EE-5C8715202EAF}"/>
          </ac:grpSpMkLst>
        </pc:grpChg>
        <pc:grpChg chg="mod">
          <ac:chgData name="Jesse van der Merwe" userId="9d20867f98547c38" providerId="LiveId" clId="{BEC619E4-511D-4D87-B0AD-57B28A39D38E}" dt="2022-10-31T00:15:00.759" v="506" actId="571"/>
          <ac:grpSpMkLst>
            <pc:docMk/>
            <pc:sldMk cId="2498595858" sldId="257"/>
            <ac:grpSpMk id="154" creationId="{3D5C8EF3-6C38-33E1-34C6-EC4DC9EBE082}"/>
          </ac:grpSpMkLst>
        </pc:grpChg>
        <pc:grpChg chg="del mod">
          <ac:chgData name="Jesse van der Merwe" userId="9d20867f98547c38" providerId="LiveId" clId="{BEC619E4-511D-4D87-B0AD-57B28A39D38E}" dt="2022-10-31T00:17:34.964" v="543" actId="478"/>
          <ac:grpSpMkLst>
            <pc:docMk/>
            <pc:sldMk cId="2498595858" sldId="257"/>
            <ac:grpSpMk id="155" creationId="{63BE48E3-0058-2B33-2954-D1ACA8AB83BA}"/>
          </ac:grpSpMkLst>
        </pc:grpChg>
        <pc:grpChg chg="mod">
          <ac:chgData name="Jesse van der Merwe" userId="9d20867f98547c38" providerId="LiveId" clId="{BEC619E4-511D-4D87-B0AD-57B28A39D38E}" dt="2022-10-31T00:15:00.759" v="506" actId="571"/>
          <ac:grpSpMkLst>
            <pc:docMk/>
            <pc:sldMk cId="2498595858" sldId="257"/>
            <ac:grpSpMk id="156" creationId="{65C45793-B7AF-C89D-EBC4-9F9B9C36F6FA}"/>
          </ac:grpSpMkLst>
        </pc:grpChg>
        <pc:grpChg chg="del mod">
          <ac:chgData name="Jesse van der Merwe" userId="9d20867f98547c38" providerId="LiveId" clId="{BEC619E4-511D-4D87-B0AD-57B28A39D38E}" dt="2022-10-31T00:17:33.852" v="542" actId="478"/>
          <ac:grpSpMkLst>
            <pc:docMk/>
            <pc:sldMk cId="2498595858" sldId="257"/>
            <ac:grpSpMk id="157" creationId="{92BAE847-C13B-DAA8-67C4-C68E7DB14402}"/>
          </ac:grpSpMkLst>
        </pc:grpChg>
        <pc:grpChg chg="add del mod">
          <ac:chgData name="Jesse van der Merwe" userId="9d20867f98547c38" providerId="LiveId" clId="{BEC619E4-511D-4D87-B0AD-57B28A39D38E}" dt="2022-10-31T00:06:43.927" v="321" actId="165"/>
          <ac:grpSpMkLst>
            <pc:docMk/>
            <pc:sldMk cId="2498595858" sldId="257"/>
            <ac:grpSpMk id="167" creationId="{45D04524-3326-178B-5DC2-FC49773CBFC5}"/>
          </ac:grpSpMkLst>
        </pc:grpChg>
        <pc:grpChg chg="del mod topLvl">
          <ac:chgData name="Jesse van der Merwe" userId="9d20867f98547c38" providerId="LiveId" clId="{BEC619E4-511D-4D87-B0AD-57B28A39D38E}" dt="2022-10-31T00:11:28.623" v="453" actId="165"/>
          <ac:grpSpMkLst>
            <pc:docMk/>
            <pc:sldMk cId="2498595858" sldId="257"/>
            <ac:grpSpMk id="171" creationId="{5A4667FE-BC98-7976-D984-D36F10CE2257}"/>
          </ac:grpSpMkLst>
        </pc:grpChg>
        <pc:grpChg chg="add del mod">
          <ac:chgData name="Jesse van der Merwe" userId="9d20867f98547c38" providerId="LiveId" clId="{BEC619E4-511D-4D87-B0AD-57B28A39D38E}" dt="2022-10-31T00:11:42.453" v="457" actId="165"/>
          <ac:grpSpMkLst>
            <pc:docMk/>
            <pc:sldMk cId="2498595858" sldId="257"/>
            <ac:grpSpMk id="178" creationId="{0FDEB53F-BD2D-F5F6-EC30-90B880E2112F}"/>
          </ac:grpSpMkLst>
        </pc:grpChg>
        <pc:grpChg chg="add mod">
          <ac:chgData name="Jesse van der Merwe" userId="9d20867f98547c38" providerId="LiveId" clId="{BEC619E4-511D-4D87-B0AD-57B28A39D38E}" dt="2022-10-31T00:25:17.553" v="773" actId="164"/>
          <ac:grpSpMkLst>
            <pc:docMk/>
            <pc:sldMk cId="2498595858" sldId="257"/>
            <ac:grpSpMk id="179" creationId="{F45D3102-76FD-EA03-DD3D-D2CAFECD375F}"/>
          </ac:grpSpMkLst>
        </pc:grpChg>
        <pc:grpChg chg="add del mod ord">
          <ac:chgData name="Jesse van der Merwe" userId="9d20867f98547c38" providerId="LiveId" clId="{BEC619E4-511D-4D87-B0AD-57B28A39D38E}" dt="2022-10-31T00:40:31.379" v="1005" actId="478"/>
          <ac:grpSpMkLst>
            <pc:docMk/>
            <pc:sldMk cId="2498595858" sldId="257"/>
            <ac:grpSpMk id="186" creationId="{5F162995-B540-40CD-6A7E-B3A0D84FDBC9}"/>
          </ac:grpSpMkLst>
        </pc:grpChg>
        <pc:grpChg chg="add mod ord">
          <ac:chgData name="Jesse van der Merwe" userId="9d20867f98547c38" providerId="LiveId" clId="{BEC619E4-511D-4D87-B0AD-57B28A39D38E}" dt="2022-10-31T00:47:55.292" v="1155" actId="1076"/>
          <ac:grpSpMkLst>
            <pc:docMk/>
            <pc:sldMk cId="2498595858" sldId="257"/>
            <ac:grpSpMk id="188" creationId="{CD5C76CF-5799-EDF2-85BF-C0ADEAB2B959}"/>
          </ac:grpSpMkLst>
        </pc:grpChg>
        <pc:grpChg chg="mod">
          <ac:chgData name="Jesse van der Merwe" userId="9d20867f98547c38" providerId="LiveId" clId="{BEC619E4-511D-4D87-B0AD-57B28A39D38E}" dt="2022-10-31T00:31:43.487" v="854"/>
          <ac:grpSpMkLst>
            <pc:docMk/>
            <pc:sldMk cId="2498595858" sldId="257"/>
            <ac:grpSpMk id="190" creationId="{61E64428-21BB-F8E1-61B5-9DCD5DDA509E}"/>
          </ac:grpSpMkLst>
        </pc:grpChg>
        <pc:grpChg chg="del mod">
          <ac:chgData name="Jesse van der Merwe" userId="9d20867f98547c38" providerId="LiveId" clId="{BEC619E4-511D-4D87-B0AD-57B28A39D38E}" dt="2022-10-31T00:44:28.082" v="1131" actId="478"/>
          <ac:grpSpMkLst>
            <pc:docMk/>
            <pc:sldMk cId="2498595858" sldId="257"/>
            <ac:grpSpMk id="191" creationId="{FA1A6FE9-8F5C-0304-0CCA-13EDE340A488}"/>
          </ac:grpSpMkLst>
        </pc:grpChg>
        <pc:grpChg chg="mod">
          <ac:chgData name="Jesse van der Merwe" userId="9d20867f98547c38" providerId="LiveId" clId="{BEC619E4-511D-4D87-B0AD-57B28A39D38E}" dt="2022-10-31T00:31:43.487" v="854"/>
          <ac:grpSpMkLst>
            <pc:docMk/>
            <pc:sldMk cId="2498595858" sldId="257"/>
            <ac:grpSpMk id="198" creationId="{566E4E87-747E-B575-F4D9-1158CDD2E2F8}"/>
          </ac:grpSpMkLst>
        </pc:grpChg>
        <pc:grpChg chg="mod">
          <ac:chgData name="Jesse van der Merwe" userId="9d20867f98547c38" providerId="LiveId" clId="{BEC619E4-511D-4D87-B0AD-57B28A39D38E}" dt="2022-10-31T00:31:43.487" v="854"/>
          <ac:grpSpMkLst>
            <pc:docMk/>
            <pc:sldMk cId="2498595858" sldId="257"/>
            <ac:grpSpMk id="199" creationId="{7D089A1C-564D-8058-FD7B-A571B04C773C}"/>
          </ac:grpSpMkLst>
        </pc:grpChg>
        <pc:grpChg chg="add mod">
          <ac:chgData name="Jesse van der Merwe" userId="9d20867f98547c38" providerId="LiveId" clId="{BEC619E4-511D-4D87-B0AD-57B28A39D38E}" dt="2022-10-31T01:15:51.924" v="4232" actId="1076"/>
          <ac:grpSpMkLst>
            <pc:docMk/>
            <pc:sldMk cId="2498595858" sldId="257"/>
            <ac:grpSpMk id="206" creationId="{E7F6921D-0B52-0AB3-C9B3-3BFA69DFD43E}"/>
          </ac:grpSpMkLst>
        </pc:grpChg>
        <pc:grpChg chg="del mod">
          <ac:chgData name="Jesse van der Merwe" userId="9d20867f98547c38" providerId="LiveId" clId="{BEC619E4-511D-4D87-B0AD-57B28A39D38E}" dt="2022-10-31T00:45:07.461" v="1135" actId="478"/>
          <ac:grpSpMkLst>
            <pc:docMk/>
            <pc:sldMk cId="2498595858" sldId="257"/>
            <ac:grpSpMk id="208" creationId="{A78B5214-8A8A-B762-5AB0-2ED343296F7B}"/>
          </ac:grpSpMkLst>
        </pc:grpChg>
        <pc:grpChg chg="mod">
          <ac:chgData name="Jesse van der Merwe" userId="9d20867f98547c38" providerId="LiveId" clId="{BEC619E4-511D-4D87-B0AD-57B28A39D38E}" dt="2022-10-31T00:44:02.788" v="1125"/>
          <ac:grpSpMkLst>
            <pc:docMk/>
            <pc:sldMk cId="2498595858" sldId="257"/>
            <ac:grpSpMk id="209" creationId="{9E1B6870-389E-4D15-0711-36CD6290EB85}"/>
          </ac:grpSpMkLst>
        </pc:grpChg>
        <pc:grpChg chg="del mod">
          <ac:chgData name="Jesse van der Merwe" userId="9d20867f98547c38" providerId="LiveId" clId="{BEC619E4-511D-4D87-B0AD-57B28A39D38E}" dt="2022-10-31T00:45:07.461" v="1135" actId="478"/>
          <ac:grpSpMkLst>
            <pc:docMk/>
            <pc:sldMk cId="2498595858" sldId="257"/>
            <ac:grpSpMk id="216" creationId="{A97692FB-F6B2-E4CD-3CBE-CDA0C031B637}"/>
          </ac:grpSpMkLst>
        </pc:grpChg>
        <pc:grpChg chg="del mod">
          <ac:chgData name="Jesse van der Merwe" userId="9d20867f98547c38" providerId="LiveId" clId="{BEC619E4-511D-4D87-B0AD-57B28A39D38E}" dt="2022-10-31T00:45:07.461" v="1135" actId="478"/>
          <ac:grpSpMkLst>
            <pc:docMk/>
            <pc:sldMk cId="2498595858" sldId="257"/>
            <ac:grpSpMk id="217" creationId="{AB9B1DFE-0454-279B-1AFD-164013E732F9}"/>
          </ac:grpSpMkLst>
        </pc:grpChg>
        <pc:grpChg chg="add mod ord">
          <ac:chgData name="Jesse van der Merwe" userId="9d20867f98547c38" providerId="LiveId" clId="{BEC619E4-511D-4D87-B0AD-57B28A39D38E}" dt="2022-10-31T01:24:13.295" v="5313" actId="167"/>
          <ac:grpSpMkLst>
            <pc:docMk/>
            <pc:sldMk cId="2498595858" sldId="257"/>
            <ac:grpSpMk id="226" creationId="{227A7E46-9006-834D-30D8-2ADEBFE9D3A7}"/>
          </ac:grpSpMkLst>
        </pc:grpChg>
        <pc:graphicFrameChg chg="modGraphic">
          <ac:chgData name="Jesse van der Merwe" userId="9d20867f98547c38" providerId="LiveId" clId="{BEC619E4-511D-4D87-B0AD-57B28A39D38E}" dt="2022-10-31T00:48:34.286" v="1165" actId="404"/>
          <ac:graphicFrameMkLst>
            <pc:docMk/>
            <pc:sldMk cId="2498595858" sldId="257"/>
            <ac:graphicFrameMk id="38" creationId="{19DACC51-7C64-92C0-D490-02690D49A778}"/>
          </ac:graphicFrameMkLst>
        </pc:graphicFrameChg>
        <pc:graphicFrameChg chg="del mod modGraphic">
          <ac:chgData name="Jesse van der Merwe" userId="9d20867f98547c38" providerId="LiveId" clId="{BEC619E4-511D-4D87-B0AD-57B28A39D38E}" dt="2022-10-31T00:29:35.027" v="826" actId="478"/>
          <ac:graphicFrameMkLst>
            <pc:docMk/>
            <pc:sldMk cId="2498595858" sldId="257"/>
            <ac:graphicFrameMk id="56" creationId="{5E3B0318-FE3F-D839-439C-4820CE1E73B4}"/>
          </ac:graphicFrameMkLst>
        </pc:graphicFrameChg>
        <pc:graphicFrameChg chg="add del mod modGraphic">
          <ac:chgData name="Jesse van der Merwe" userId="9d20867f98547c38" providerId="LiveId" clId="{BEC619E4-511D-4D87-B0AD-57B28A39D38E}" dt="2022-10-31T00:40:34.369" v="1006" actId="478"/>
          <ac:graphicFrameMkLst>
            <pc:docMk/>
            <pc:sldMk cId="2498595858" sldId="257"/>
            <ac:graphicFrameMk id="152" creationId="{CAABC185-70CC-7E6C-BBB2-D92BB9C746FF}"/>
          </ac:graphicFrameMkLst>
        </pc:graphicFrameChg>
        <pc:graphicFrameChg chg="add mod modGraphic">
          <ac:chgData name="Jesse van der Merwe" userId="9d20867f98547c38" providerId="LiveId" clId="{BEC619E4-511D-4D87-B0AD-57B28A39D38E}" dt="2022-10-31T00:48:03.238" v="1159" actId="6549"/>
          <ac:graphicFrameMkLst>
            <pc:docMk/>
            <pc:sldMk cId="2498595858" sldId="257"/>
            <ac:graphicFrameMk id="187" creationId="{235B5D67-161C-DD1D-645C-58333661A5C4}"/>
          </ac:graphicFrameMkLst>
        </pc:graphicFrameChg>
        <pc:graphicFrameChg chg="add mod modGraphic">
          <ac:chgData name="Jesse van der Merwe" userId="9d20867f98547c38" providerId="LiveId" clId="{BEC619E4-511D-4D87-B0AD-57B28A39D38E}" dt="2022-10-31T01:15:51.924" v="4232" actId="1076"/>
          <ac:graphicFrameMkLst>
            <pc:docMk/>
            <pc:sldMk cId="2498595858" sldId="257"/>
            <ac:graphicFrameMk id="224" creationId="{D6F736C4-022E-D4DD-F2CB-01C20FFADE39}"/>
          </ac:graphicFrameMkLst>
        </pc:graphicFrameChg>
        <pc:picChg chg="mod">
          <ac:chgData name="Jesse van der Merwe" userId="9d20867f98547c38" providerId="LiveId" clId="{BEC619E4-511D-4D87-B0AD-57B28A39D38E}" dt="2022-10-31T01:25:15.887" v="5335" actId="1035"/>
          <ac:picMkLst>
            <pc:docMk/>
            <pc:sldMk cId="2498595858" sldId="257"/>
            <ac:picMk id="37" creationId="{EA9EBD4A-85E0-3D9F-5C1B-235C3382BAC4}"/>
          </ac:picMkLst>
        </pc:picChg>
        <pc:picChg chg="mod">
          <ac:chgData name="Jesse van der Merwe" userId="9d20867f98547c38" providerId="LiveId" clId="{BEC619E4-511D-4D87-B0AD-57B28A39D38E}" dt="2022-10-31T00:01:12.435" v="118" actId="1076"/>
          <ac:picMkLst>
            <pc:docMk/>
            <pc:sldMk cId="2498595858" sldId="257"/>
            <ac:picMk id="59" creationId="{ECFB5DE1-D5B8-11B2-36CE-8237DFF85AF0}"/>
          </ac:picMkLst>
        </pc:picChg>
        <pc:picChg chg="mod">
          <ac:chgData name="Jesse van der Merwe" userId="9d20867f98547c38" providerId="LiveId" clId="{BEC619E4-511D-4D87-B0AD-57B28A39D38E}" dt="2022-10-31T00:02:46.716" v="183" actId="1076"/>
          <ac:picMkLst>
            <pc:docMk/>
            <pc:sldMk cId="2498595858" sldId="257"/>
            <ac:picMk id="61" creationId="{F09951A3-9E1A-DF38-100C-20AE60107D2E}"/>
          </ac:picMkLst>
        </pc:picChg>
        <pc:picChg chg="del">
          <ac:chgData name="Jesse van der Merwe" userId="9d20867f98547c38" providerId="LiveId" clId="{BEC619E4-511D-4D87-B0AD-57B28A39D38E}" dt="2022-10-30T23:57:52.653" v="17" actId="478"/>
          <ac:picMkLst>
            <pc:docMk/>
            <pc:sldMk cId="2498595858" sldId="257"/>
            <ac:picMk id="63" creationId="{8715A0E5-4DCB-3216-89D8-414EFB5A9013}"/>
          </ac:picMkLst>
        </pc:picChg>
        <pc:picChg chg="del">
          <ac:chgData name="Jesse van der Merwe" userId="9d20867f98547c38" providerId="LiveId" clId="{BEC619E4-511D-4D87-B0AD-57B28A39D38E}" dt="2022-10-30T23:59:31.259" v="38" actId="478"/>
          <ac:picMkLst>
            <pc:docMk/>
            <pc:sldMk cId="2498595858" sldId="257"/>
            <ac:picMk id="65" creationId="{0AAD85B7-EFC6-5EE3-A864-5DE0D944A6A5}"/>
          </ac:picMkLst>
        </pc:picChg>
        <pc:picChg chg="del">
          <ac:chgData name="Jesse van der Merwe" userId="9d20867f98547c38" providerId="LiveId" clId="{BEC619E4-511D-4D87-B0AD-57B28A39D38E}" dt="2022-10-30T23:57:52.127" v="16" actId="478"/>
          <ac:picMkLst>
            <pc:docMk/>
            <pc:sldMk cId="2498595858" sldId="257"/>
            <ac:picMk id="67" creationId="{85006815-2E4F-BC94-B6B0-187D1217C5F6}"/>
          </ac:picMkLst>
        </pc:picChg>
        <pc:picChg chg="del">
          <ac:chgData name="Jesse van der Merwe" userId="9d20867f98547c38" providerId="LiveId" clId="{BEC619E4-511D-4D87-B0AD-57B28A39D38E}" dt="2022-10-30T23:59:28.591" v="37" actId="478"/>
          <ac:picMkLst>
            <pc:docMk/>
            <pc:sldMk cId="2498595858" sldId="257"/>
            <ac:picMk id="69" creationId="{F4D403E4-2E0F-CA50-8124-B3B2FD378B7C}"/>
          </ac:picMkLst>
        </pc:picChg>
        <pc:picChg chg="mod">
          <ac:chgData name="Jesse van der Merwe" userId="9d20867f98547c38" providerId="LiveId" clId="{BEC619E4-511D-4D87-B0AD-57B28A39D38E}" dt="2022-10-31T00:01:30.885" v="122" actId="1076"/>
          <ac:picMkLst>
            <pc:docMk/>
            <pc:sldMk cId="2498595858" sldId="257"/>
            <ac:picMk id="71" creationId="{E9D91423-E992-34B3-4E10-6E79AD8BA5B1}"/>
          </ac:picMkLst>
        </pc:picChg>
        <pc:picChg chg="mod">
          <ac:chgData name="Jesse van der Merwe" userId="9d20867f98547c38" providerId="LiveId" clId="{BEC619E4-511D-4D87-B0AD-57B28A39D38E}" dt="2022-10-31T00:03:02.404" v="187" actId="1076"/>
          <ac:picMkLst>
            <pc:docMk/>
            <pc:sldMk cId="2498595858" sldId="257"/>
            <ac:picMk id="73" creationId="{8D0BE653-625E-F762-25C0-C8716DFC8111}"/>
          </ac:picMkLst>
        </pc:picChg>
        <pc:picChg chg="del">
          <ac:chgData name="Jesse van der Merwe" userId="9d20867f98547c38" providerId="LiveId" clId="{BEC619E4-511D-4D87-B0AD-57B28A39D38E}" dt="2022-10-30T23:57:49.232" v="9" actId="478"/>
          <ac:picMkLst>
            <pc:docMk/>
            <pc:sldMk cId="2498595858" sldId="257"/>
            <ac:picMk id="75" creationId="{DC18AA93-2117-F172-0318-7F53C03BB2D7}"/>
          </ac:picMkLst>
        </pc:picChg>
        <pc:picChg chg="del mod">
          <ac:chgData name="Jesse van der Merwe" userId="9d20867f98547c38" providerId="LiveId" clId="{BEC619E4-511D-4D87-B0AD-57B28A39D38E}" dt="2022-10-30T23:59:28.591" v="37" actId="478"/>
          <ac:picMkLst>
            <pc:docMk/>
            <pc:sldMk cId="2498595858" sldId="257"/>
            <ac:picMk id="77" creationId="{EDA693D0-3038-6AEB-C005-2B85B5B5E35E}"/>
          </ac:picMkLst>
        </pc:picChg>
        <pc:picChg chg="mod">
          <ac:chgData name="Jesse van der Merwe" userId="9d20867f98547c38" providerId="LiveId" clId="{BEC619E4-511D-4D87-B0AD-57B28A39D38E}" dt="2022-10-31T00:01:34.053" v="123" actId="1076"/>
          <ac:picMkLst>
            <pc:docMk/>
            <pc:sldMk cId="2498595858" sldId="257"/>
            <ac:picMk id="79" creationId="{C611101B-86B3-7890-3796-98731E2E915F}"/>
          </ac:picMkLst>
        </pc:picChg>
        <pc:picChg chg="mod">
          <ac:chgData name="Jesse van der Merwe" userId="9d20867f98547c38" providerId="LiveId" clId="{BEC619E4-511D-4D87-B0AD-57B28A39D38E}" dt="2022-10-31T00:02:57.636" v="186" actId="1076"/>
          <ac:picMkLst>
            <pc:docMk/>
            <pc:sldMk cId="2498595858" sldId="257"/>
            <ac:picMk id="81" creationId="{C4A67915-9CD3-CE6D-B858-CF3550F31CC8}"/>
          </ac:picMkLst>
        </pc:picChg>
        <pc:picChg chg="del">
          <ac:chgData name="Jesse van der Merwe" userId="9d20867f98547c38" providerId="LiveId" clId="{BEC619E4-511D-4D87-B0AD-57B28A39D38E}" dt="2022-10-30T23:58:50.996" v="26" actId="478"/>
          <ac:picMkLst>
            <pc:docMk/>
            <pc:sldMk cId="2498595858" sldId="257"/>
            <ac:picMk id="83" creationId="{5E979118-DDD6-35A8-B2CF-B012DD28E785}"/>
          </ac:picMkLst>
        </pc:picChg>
        <pc:picChg chg="add del">
          <ac:chgData name="Jesse van der Merwe" userId="9d20867f98547c38" providerId="LiveId" clId="{BEC619E4-511D-4D87-B0AD-57B28A39D38E}" dt="2022-10-30T23:57:41.395" v="6" actId="478"/>
          <ac:picMkLst>
            <pc:docMk/>
            <pc:sldMk cId="2498595858" sldId="257"/>
            <ac:picMk id="85" creationId="{619161B9-0CB0-1E4B-B3FA-E2E2A2784D9C}"/>
          </ac:picMkLst>
        </pc:picChg>
        <pc:picChg chg="del">
          <ac:chgData name="Jesse van der Merwe" userId="9d20867f98547c38" providerId="LiveId" clId="{BEC619E4-511D-4D87-B0AD-57B28A39D38E}" dt="2022-10-30T23:58:50.996" v="26" actId="478"/>
          <ac:picMkLst>
            <pc:docMk/>
            <pc:sldMk cId="2498595858" sldId="257"/>
            <ac:picMk id="87" creationId="{4459B6D0-70EE-77DC-3E61-CC199EBAC576}"/>
          </ac:picMkLst>
        </pc:picChg>
        <pc:picChg chg="add del">
          <ac:chgData name="Jesse van der Merwe" userId="9d20867f98547c38" providerId="LiveId" clId="{BEC619E4-511D-4D87-B0AD-57B28A39D38E}" dt="2022-10-30T23:57:42.127" v="8" actId="478"/>
          <ac:picMkLst>
            <pc:docMk/>
            <pc:sldMk cId="2498595858" sldId="257"/>
            <ac:picMk id="89" creationId="{86D59939-D4EE-D1E6-CC4B-9C27A317CB05}"/>
          </ac:picMkLst>
        </pc:picChg>
        <pc:picChg chg="mod">
          <ac:chgData name="Jesse van der Merwe" userId="9d20867f98547c38" providerId="LiveId" clId="{BEC619E4-511D-4D87-B0AD-57B28A39D38E}" dt="2022-10-30T23:59:18.920" v="32" actId="164"/>
          <ac:picMkLst>
            <pc:docMk/>
            <pc:sldMk cId="2498595858" sldId="257"/>
            <ac:picMk id="91" creationId="{D2FBA971-C8D8-72D5-99BF-5633092F69A5}"/>
          </ac:picMkLst>
        </pc:picChg>
        <pc:picChg chg="mod">
          <ac:chgData name="Jesse van der Merwe" userId="9d20867f98547c38" providerId="LiveId" clId="{BEC619E4-511D-4D87-B0AD-57B28A39D38E}" dt="2022-10-30T23:58:08.750" v="19" actId="164"/>
          <ac:picMkLst>
            <pc:docMk/>
            <pc:sldMk cId="2498595858" sldId="257"/>
            <ac:picMk id="93" creationId="{9438E91D-5972-929E-7506-25D20A0E3839}"/>
          </ac:picMkLst>
        </pc:picChg>
        <pc:picChg chg="del mod">
          <ac:chgData name="Jesse van der Merwe" userId="9d20867f98547c38" providerId="LiveId" clId="{BEC619E4-511D-4D87-B0AD-57B28A39D38E}" dt="2022-10-30T23:59:28.591" v="37" actId="478"/>
          <ac:picMkLst>
            <pc:docMk/>
            <pc:sldMk cId="2498595858" sldId="257"/>
            <ac:picMk id="95" creationId="{0A8F7436-6C35-B4F0-6788-FAE0D64BA3DE}"/>
          </ac:picMkLst>
        </pc:picChg>
        <pc:picChg chg="del">
          <ac:chgData name="Jesse van der Merwe" userId="9d20867f98547c38" providerId="LiveId" clId="{BEC619E4-511D-4D87-B0AD-57B28A39D38E}" dt="2022-10-30T23:57:49.987" v="11" actId="478"/>
          <ac:picMkLst>
            <pc:docMk/>
            <pc:sldMk cId="2498595858" sldId="257"/>
            <ac:picMk id="97" creationId="{40E52CA5-CF66-C727-B7C5-92545E74EAAD}"/>
          </ac:picMkLst>
        </pc:picChg>
        <pc:picChg chg="mod">
          <ac:chgData name="Jesse van der Merwe" userId="9d20867f98547c38" providerId="LiveId" clId="{BEC619E4-511D-4D87-B0AD-57B28A39D38E}" dt="2022-10-30T23:59:07.577" v="29" actId="164"/>
          <ac:picMkLst>
            <pc:docMk/>
            <pc:sldMk cId="2498595858" sldId="257"/>
            <ac:picMk id="99" creationId="{15A4818A-A595-C255-3E95-0CF9A9BDE328}"/>
          </ac:picMkLst>
        </pc:picChg>
        <pc:picChg chg="mod">
          <ac:chgData name="Jesse van der Merwe" userId="9d20867f98547c38" providerId="LiveId" clId="{BEC619E4-511D-4D87-B0AD-57B28A39D38E}" dt="2022-10-30T23:58:08.750" v="19" actId="164"/>
          <ac:picMkLst>
            <pc:docMk/>
            <pc:sldMk cId="2498595858" sldId="257"/>
            <ac:picMk id="101" creationId="{066DB515-2E32-02B5-0CAA-79AB1E64A243}"/>
          </ac:picMkLst>
        </pc:picChg>
        <pc:picChg chg="del mod">
          <ac:chgData name="Jesse van der Merwe" userId="9d20867f98547c38" providerId="LiveId" clId="{BEC619E4-511D-4D87-B0AD-57B28A39D38E}" dt="2022-10-30T23:59:28.591" v="37" actId="478"/>
          <ac:picMkLst>
            <pc:docMk/>
            <pc:sldMk cId="2498595858" sldId="257"/>
            <ac:picMk id="103" creationId="{2F0EA583-ADA6-1538-F7A7-F66AB7296C62}"/>
          </ac:picMkLst>
        </pc:picChg>
        <pc:picChg chg="del">
          <ac:chgData name="Jesse van der Merwe" userId="9d20867f98547c38" providerId="LiveId" clId="{BEC619E4-511D-4D87-B0AD-57B28A39D38E}" dt="2022-10-30T23:57:50.275" v="12" actId="478"/>
          <ac:picMkLst>
            <pc:docMk/>
            <pc:sldMk cId="2498595858" sldId="257"/>
            <ac:picMk id="105" creationId="{B53270BF-B304-B3B8-9E45-52AB940B6C68}"/>
          </ac:picMkLst>
        </pc:picChg>
        <pc:picChg chg="del">
          <ac:chgData name="Jesse van der Merwe" userId="9d20867f98547c38" providerId="LiveId" clId="{BEC619E4-511D-4D87-B0AD-57B28A39D38E}" dt="2022-10-30T23:59:31.259" v="38" actId="478"/>
          <ac:picMkLst>
            <pc:docMk/>
            <pc:sldMk cId="2498595858" sldId="257"/>
            <ac:picMk id="107" creationId="{332D813D-23F5-E5EE-D938-5C74080D019F}"/>
          </ac:picMkLst>
        </pc:picChg>
        <pc:picChg chg="del">
          <ac:chgData name="Jesse van der Merwe" userId="9d20867f98547c38" providerId="LiveId" clId="{BEC619E4-511D-4D87-B0AD-57B28A39D38E}" dt="2022-10-30T23:57:51.196" v="15" actId="478"/>
          <ac:picMkLst>
            <pc:docMk/>
            <pc:sldMk cId="2498595858" sldId="257"/>
            <ac:picMk id="109" creationId="{3E81F87B-D2ED-B394-4A4C-6C5CB99CBABC}"/>
          </ac:picMkLst>
        </pc:picChg>
        <pc:picChg chg="mod">
          <ac:chgData name="Jesse van der Merwe" userId="9d20867f98547c38" providerId="LiveId" clId="{BEC619E4-511D-4D87-B0AD-57B28A39D38E}" dt="2022-10-30T23:58:55.166" v="27" actId="164"/>
          <ac:picMkLst>
            <pc:docMk/>
            <pc:sldMk cId="2498595858" sldId="257"/>
            <ac:picMk id="111" creationId="{C3438C86-DB03-A966-A282-21E81C5746DC}"/>
          </ac:picMkLst>
        </pc:picChg>
        <pc:picChg chg="mod">
          <ac:chgData name="Jesse van der Merwe" userId="9d20867f98547c38" providerId="LiveId" clId="{BEC619E4-511D-4D87-B0AD-57B28A39D38E}" dt="2022-10-30T23:58:30.808" v="24" actId="164"/>
          <ac:picMkLst>
            <pc:docMk/>
            <pc:sldMk cId="2498595858" sldId="257"/>
            <ac:picMk id="113" creationId="{9E689EF1-C269-140D-3091-063B20099519}"/>
          </ac:picMkLst>
        </pc:picChg>
        <pc:picChg chg="mod">
          <ac:chgData name="Jesse van der Merwe" userId="9d20867f98547c38" providerId="LiveId" clId="{BEC619E4-511D-4D87-B0AD-57B28A39D38E}" dt="2022-10-30T23:58:30.808" v="24" actId="164"/>
          <ac:picMkLst>
            <pc:docMk/>
            <pc:sldMk cId="2498595858" sldId="257"/>
            <ac:picMk id="115" creationId="{5728F1CB-514C-D34E-9799-AA49DDBA97DB}"/>
          </ac:picMkLst>
        </pc:picChg>
        <pc:picChg chg="mod">
          <ac:chgData name="Jesse van der Merwe" userId="9d20867f98547c38" providerId="LiveId" clId="{BEC619E4-511D-4D87-B0AD-57B28A39D38E}" dt="2022-10-30T23:58:55.166" v="27" actId="164"/>
          <ac:picMkLst>
            <pc:docMk/>
            <pc:sldMk cId="2498595858" sldId="257"/>
            <ac:picMk id="117" creationId="{62EC99F1-43C3-0739-1303-72F760FA9D41}"/>
          </ac:picMkLst>
        </pc:picChg>
        <pc:picChg chg="del">
          <ac:chgData name="Jesse van der Merwe" userId="9d20867f98547c38" providerId="LiveId" clId="{BEC619E4-511D-4D87-B0AD-57B28A39D38E}" dt="2022-10-30T23:57:50.882" v="14" actId="478"/>
          <ac:picMkLst>
            <pc:docMk/>
            <pc:sldMk cId="2498595858" sldId="257"/>
            <ac:picMk id="119" creationId="{C3459209-78E8-3E33-3867-AEAADCCC0901}"/>
          </ac:picMkLst>
        </pc:picChg>
        <pc:picChg chg="del">
          <ac:chgData name="Jesse van der Merwe" userId="9d20867f98547c38" providerId="LiveId" clId="{BEC619E4-511D-4D87-B0AD-57B28A39D38E}" dt="2022-10-30T23:59:31.259" v="38" actId="478"/>
          <ac:picMkLst>
            <pc:docMk/>
            <pc:sldMk cId="2498595858" sldId="257"/>
            <ac:picMk id="121" creationId="{A037A11E-8E61-1142-BE11-6831F9C1E171}"/>
          </ac:picMkLst>
        </pc:picChg>
        <pc:picChg chg="del">
          <ac:chgData name="Jesse van der Merwe" userId="9d20867f98547c38" providerId="LiveId" clId="{BEC619E4-511D-4D87-B0AD-57B28A39D38E}" dt="2022-10-30T23:57:50.609" v="13" actId="478"/>
          <ac:picMkLst>
            <pc:docMk/>
            <pc:sldMk cId="2498595858" sldId="257"/>
            <ac:picMk id="123" creationId="{9AB6EF83-86B3-4EA2-CA04-08EA0F59DC87}"/>
          </ac:picMkLst>
        </pc:picChg>
        <pc:picChg chg="del mod">
          <ac:chgData name="Jesse van der Merwe" userId="9d20867f98547c38" providerId="LiveId" clId="{BEC619E4-511D-4D87-B0AD-57B28A39D38E}" dt="2022-10-30T23:59:28.591" v="37" actId="478"/>
          <ac:picMkLst>
            <pc:docMk/>
            <pc:sldMk cId="2498595858" sldId="257"/>
            <ac:picMk id="125" creationId="{5EF4890D-E5A3-2163-AAAA-7C70955AEBD7}"/>
          </ac:picMkLst>
        </pc:picChg>
        <pc:picChg chg="add del">
          <ac:chgData name="Jesse van der Merwe" userId="9d20867f98547c38" providerId="LiveId" clId="{BEC619E4-511D-4D87-B0AD-57B28A39D38E}" dt="2022-10-30T23:57:41.712" v="7" actId="478"/>
          <ac:picMkLst>
            <pc:docMk/>
            <pc:sldMk cId="2498595858" sldId="257"/>
            <ac:picMk id="127" creationId="{AAADDA46-5631-967A-0E2E-EAFE7CBEC3D8}"/>
          </ac:picMkLst>
        </pc:picChg>
        <pc:picChg chg="mod">
          <ac:chgData name="Jesse van der Merwe" userId="9d20867f98547c38" providerId="LiveId" clId="{BEC619E4-511D-4D87-B0AD-57B28A39D38E}" dt="2022-10-30T23:59:18.920" v="32" actId="164"/>
          <ac:picMkLst>
            <pc:docMk/>
            <pc:sldMk cId="2498595858" sldId="257"/>
            <ac:picMk id="129" creationId="{186FE6B6-8452-EE37-DE69-36C11996E98D}"/>
          </ac:picMkLst>
        </pc:picChg>
        <pc:picChg chg="mod">
          <ac:chgData name="Jesse van der Merwe" userId="9d20867f98547c38" providerId="LiveId" clId="{BEC619E4-511D-4D87-B0AD-57B28A39D38E}" dt="2022-10-30T23:58:08.750" v="19" actId="164"/>
          <ac:picMkLst>
            <pc:docMk/>
            <pc:sldMk cId="2498595858" sldId="257"/>
            <ac:picMk id="131" creationId="{55561B34-21BB-F71B-C689-A1C170361D8C}"/>
          </ac:picMkLst>
        </pc:picChg>
        <pc:picChg chg="del">
          <ac:chgData name="Jesse van der Merwe" userId="9d20867f98547c38" providerId="LiveId" clId="{BEC619E4-511D-4D87-B0AD-57B28A39D38E}" dt="2022-10-30T23:58:50.996" v="26" actId="478"/>
          <ac:picMkLst>
            <pc:docMk/>
            <pc:sldMk cId="2498595858" sldId="257"/>
            <ac:picMk id="133" creationId="{AB65D4F3-F47F-D272-F0AC-A77FC85C11FC}"/>
          </ac:picMkLst>
        </pc:picChg>
        <pc:picChg chg="mod">
          <ac:chgData name="Jesse van der Merwe" userId="9d20867f98547c38" providerId="LiveId" clId="{BEC619E4-511D-4D87-B0AD-57B28A39D38E}" dt="2022-10-30T23:59:07.577" v="29" actId="164"/>
          <ac:picMkLst>
            <pc:docMk/>
            <pc:sldMk cId="2498595858" sldId="257"/>
            <ac:picMk id="135" creationId="{1ACD7EEF-13D5-E671-75B5-4ECF838D41F9}"/>
          </ac:picMkLst>
        </pc:picChg>
        <pc:picChg chg="mod">
          <ac:chgData name="Jesse van der Merwe" userId="9d20867f98547c38" providerId="LiveId" clId="{BEC619E4-511D-4D87-B0AD-57B28A39D38E}" dt="2022-10-30T23:58:08.750" v="19" actId="164"/>
          <ac:picMkLst>
            <pc:docMk/>
            <pc:sldMk cId="2498595858" sldId="257"/>
            <ac:picMk id="137" creationId="{C8E27B01-1946-98E3-13AD-19D8A12265A6}"/>
          </ac:picMkLst>
        </pc:picChg>
        <pc:picChg chg="del mod">
          <ac:chgData name="Jesse van der Merwe" userId="9d20867f98547c38" providerId="LiveId" clId="{BEC619E4-511D-4D87-B0AD-57B28A39D38E}" dt="2022-10-30T23:59:28.591" v="37" actId="478"/>
          <ac:picMkLst>
            <pc:docMk/>
            <pc:sldMk cId="2498595858" sldId="257"/>
            <ac:picMk id="139" creationId="{4A81E3F8-F045-2FBD-B40A-0BAE8F85A9C1}"/>
          </ac:picMkLst>
        </pc:picChg>
        <pc:picChg chg="del">
          <ac:chgData name="Jesse van der Merwe" userId="9d20867f98547c38" providerId="LiveId" clId="{BEC619E4-511D-4D87-B0AD-57B28A39D38E}" dt="2022-10-30T23:57:49.697" v="10" actId="478"/>
          <ac:picMkLst>
            <pc:docMk/>
            <pc:sldMk cId="2498595858" sldId="257"/>
            <ac:picMk id="141" creationId="{447B61AA-F72C-731D-02DD-1C5257F49DA4}"/>
          </ac:picMkLst>
        </pc:picChg>
        <pc:picChg chg="del mod">
          <ac:chgData name="Jesse van der Merwe" userId="9d20867f98547c38" providerId="LiveId" clId="{BEC619E4-511D-4D87-B0AD-57B28A39D38E}" dt="2022-10-31T00:17:32.923" v="541" actId="478"/>
          <ac:picMkLst>
            <pc:docMk/>
            <pc:sldMk cId="2498595858" sldId="257"/>
            <ac:picMk id="158" creationId="{360E2689-ED31-9151-385E-D0E0224383F8}"/>
          </ac:picMkLst>
        </pc:picChg>
        <pc:picChg chg="del mod">
          <ac:chgData name="Jesse van der Merwe" userId="9d20867f98547c38" providerId="LiveId" clId="{BEC619E4-511D-4D87-B0AD-57B28A39D38E}" dt="2022-10-31T00:17:33.852" v="542" actId="478"/>
          <ac:picMkLst>
            <pc:docMk/>
            <pc:sldMk cId="2498595858" sldId="257"/>
            <ac:picMk id="159" creationId="{65DE12FC-8202-0D99-6686-5345119A8227}"/>
          </ac:picMkLst>
        </pc:picChg>
        <pc:picChg chg="del mod">
          <ac:chgData name="Jesse van der Merwe" userId="9d20867f98547c38" providerId="LiveId" clId="{BEC619E4-511D-4D87-B0AD-57B28A39D38E}" dt="2022-10-31T00:17:34.964" v="543" actId="478"/>
          <ac:picMkLst>
            <pc:docMk/>
            <pc:sldMk cId="2498595858" sldId="257"/>
            <ac:picMk id="160" creationId="{BB993937-B833-4200-A946-CFF36D4DFDFB}"/>
          </ac:picMkLst>
        </pc:picChg>
        <pc:picChg chg="mod">
          <ac:chgData name="Jesse van der Merwe" userId="9d20867f98547c38" providerId="LiveId" clId="{BEC619E4-511D-4D87-B0AD-57B28A39D38E}" dt="2022-10-31T00:28:27.442" v="816" actId="1076"/>
          <ac:picMkLst>
            <pc:docMk/>
            <pc:sldMk cId="2498595858" sldId="257"/>
            <ac:picMk id="161" creationId="{C7D2B259-C999-6E52-F70F-62ED773D74B5}"/>
          </ac:picMkLst>
        </pc:picChg>
        <pc:picChg chg="mod">
          <ac:chgData name="Jesse van der Merwe" userId="9d20867f98547c38" providerId="LiveId" clId="{BEC619E4-511D-4D87-B0AD-57B28A39D38E}" dt="2022-10-31T00:28:27.442" v="816" actId="1076"/>
          <ac:picMkLst>
            <pc:docMk/>
            <pc:sldMk cId="2498595858" sldId="257"/>
            <ac:picMk id="162" creationId="{22EB46A3-8D0F-7751-67FC-CAC010893D06}"/>
          </ac:picMkLst>
        </pc:picChg>
        <pc:picChg chg="mod">
          <ac:chgData name="Jesse van der Merwe" userId="9d20867f98547c38" providerId="LiveId" clId="{BEC619E4-511D-4D87-B0AD-57B28A39D38E}" dt="2022-10-31T00:28:27.442" v="816" actId="1076"/>
          <ac:picMkLst>
            <pc:docMk/>
            <pc:sldMk cId="2498595858" sldId="257"/>
            <ac:picMk id="163" creationId="{27B0B4AA-2D52-3581-5403-3210D867FD89}"/>
          </ac:picMkLst>
        </pc:picChg>
        <pc:picChg chg="mod">
          <ac:chgData name="Jesse van der Merwe" userId="9d20867f98547c38" providerId="LiveId" clId="{BEC619E4-511D-4D87-B0AD-57B28A39D38E}" dt="2022-10-31T00:28:27.442" v="816" actId="1076"/>
          <ac:picMkLst>
            <pc:docMk/>
            <pc:sldMk cId="2498595858" sldId="257"/>
            <ac:picMk id="164" creationId="{B8881013-BBEA-D3AF-6A31-99B1505E1433}"/>
          </ac:picMkLst>
        </pc:picChg>
        <pc:picChg chg="mod">
          <ac:chgData name="Jesse van der Merwe" userId="9d20867f98547c38" providerId="LiveId" clId="{BEC619E4-511D-4D87-B0AD-57B28A39D38E}" dt="2022-10-31T00:28:27.442" v="816" actId="1076"/>
          <ac:picMkLst>
            <pc:docMk/>
            <pc:sldMk cId="2498595858" sldId="257"/>
            <ac:picMk id="165" creationId="{16B2F6E2-D03C-CEEB-1B91-C49286B21E51}"/>
          </ac:picMkLst>
        </pc:picChg>
        <pc:picChg chg="mod">
          <ac:chgData name="Jesse van der Merwe" userId="9d20867f98547c38" providerId="LiveId" clId="{BEC619E4-511D-4D87-B0AD-57B28A39D38E}" dt="2022-10-31T00:28:27.442" v="816" actId="1076"/>
          <ac:picMkLst>
            <pc:docMk/>
            <pc:sldMk cId="2498595858" sldId="257"/>
            <ac:picMk id="166" creationId="{F41C0188-11E5-C685-AD3E-C52237624E22}"/>
          </ac:picMkLst>
        </pc:picChg>
        <pc:picChg chg="mod topLvl">
          <ac:chgData name="Jesse van der Merwe" userId="9d20867f98547c38" providerId="LiveId" clId="{BEC619E4-511D-4D87-B0AD-57B28A39D38E}" dt="2022-10-31T00:20:25.317" v="660" actId="1038"/>
          <ac:picMkLst>
            <pc:docMk/>
            <pc:sldMk cId="2498595858" sldId="257"/>
            <ac:picMk id="168" creationId="{FC2FA930-FD2A-5506-806A-B565C479A1A9}"/>
          </ac:picMkLst>
        </pc:picChg>
        <pc:picChg chg="mod topLvl">
          <ac:chgData name="Jesse van der Merwe" userId="9d20867f98547c38" providerId="LiveId" clId="{BEC619E4-511D-4D87-B0AD-57B28A39D38E}" dt="2022-10-31T00:23:51.388" v="759" actId="1036"/>
          <ac:picMkLst>
            <pc:docMk/>
            <pc:sldMk cId="2498595858" sldId="257"/>
            <ac:picMk id="169" creationId="{E8FCE281-2566-3DB7-3C72-F02F32005FC2}"/>
          </ac:picMkLst>
        </pc:picChg>
        <pc:picChg chg="mod topLvl">
          <ac:chgData name="Jesse van der Merwe" userId="9d20867f98547c38" providerId="LiveId" clId="{BEC619E4-511D-4D87-B0AD-57B28A39D38E}" dt="2022-10-31T00:23:53.786" v="760" actId="1036"/>
          <ac:picMkLst>
            <pc:docMk/>
            <pc:sldMk cId="2498595858" sldId="257"/>
            <ac:picMk id="170" creationId="{CAC562D3-8B19-B49C-5061-3721F2719CAA}"/>
          </ac:picMkLst>
        </pc:picChg>
        <pc:picChg chg="del mod topLvl">
          <ac:chgData name="Jesse van der Merwe" userId="9d20867f98547c38" providerId="LiveId" clId="{BEC619E4-511D-4D87-B0AD-57B28A39D38E}" dt="2022-10-31T00:17:27.784" v="538" actId="478"/>
          <ac:picMkLst>
            <pc:docMk/>
            <pc:sldMk cId="2498595858" sldId="257"/>
            <ac:picMk id="172" creationId="{6DAC699B-B635-BCA3-9251-E179D7860708}"/>
          </ac:picMkLst>
        </pc:picChg>
        <pc:picChg chg="mod topLvl">
          <ac:chgData name="Jesse van der Merwe" userId="9d20867f98547c38" providerId="LiveId" clId="{BEC619E4-511D-4D87-B0AD-57B28A39D38E}" dt="2022-10-31T00:20:20.754" v="658" actId="1037"/>
          <ac:picMkLst>
            <pc:docMk/>
            <pc:sldMk cId="2498595858" sldId="257"/>
            <ac:picMk id="173" creationId="{9368BFF4-4488-3471-9FEA-43931031EE4E}"/>
          </ac:picMkLst>
        </pc:picChg>
        <pc:picChg chg="mod topLvl">
          <ac:chgData name="Jesse van der Merwe" userId="9d20867f98547c38" providerId="LiveId" clId="{BEC619E4-511D-4D87-B0AD-57B28A39D38E}" dt="2022-10-31T00:23:51.388" v="759" actId="1036"/>
          <ac:picMkLst>
            <pc:docMk/>
            <pc:sldMk cId="2498595858" sldId="257"/>
            <ac:picMk id="174" creationId="{05AAA61E-C2C6-77F0-DA8A-FF3E473544C8}"/>
          </ac:picMkLst>
        </pc:picChg>
        <pc:picChg chg="del mod topLvl">
          <ac:chgData name="Jesse van der Merwe" userId="9d20867f98547c38" providerId="LiveId" clId="{BEC619E4-511D-4D87-B0AD-57B28A39D38E}" dt="2022-10-31T00:17:29.263" v="539" actId="478"/>
          <ac:picMkLst>
            <pc:docMk/>
            <pc:sldMk cId="2498595858" sldId="257"/>
            <ac:picMk id="175" creationId="{88F5E5EF-B911-4ED9-B74F-9E28677E58B0}"/>
          </ac:picMkLst>
        </pc:picChg>
        <pc:picChg chg="mod topLvl">
          <ac:chgData name="Jesse van der Merwe" userId="9d20867f98547c38" providerId="LiveId" clId="{BEC619E4-511D-4D87-B0AD-57B28A39D38E}" dt="2022-10-31T00:23:53.786" v="760" actId="1036"/>
          <ac:picMkLst>
            <pc:docMk/>
            <pc:sldMk cId="2498595858" sldId="257"/>
            <ac:picMk id="176" creationId="{78B1CAEC-DAEB-29DC-F407-E4404D794E23}"/>
          </ac:picMkLst>
        </pc:picChg>
        <pc:picChg chg="del mod topLvl">
          <ac:chgData name="Jesse van der Merwe" userId="9d20867f98547c38" providerId="LiveId" clId="{BEC619E4-511D-4D87-B0AD-57B28A39D38E}" dt="2022-10-31T00:17:30.250" v="540" actId="478"/>
          <ac:picMkLst>
            <pc:docMk/>
            <pc:sldMk cId="2498595858" sldId="257"/>
            <ac:picMk id="177" creationId="{C7D46FA4-9619-FAEE-4511-5527F9E191DD}"/>
          </ac:picMkLst>
        </pc:picChg>
        <pc:picChg chg="add mod">
          <ac:chgData name="Jesse van der Merwe" userId="9d20867f98547c38" providerId="LiveId" clId="{BEC619E4-511D-4D87-B0AD-57B28A39D38E}" dt="2022-10-31T00:14:59.317" v="504" actId="571"/>
          <ac:picMkLst>
            <pc:docMk/>
            <pc:sldMk cId="2498595858" sldId="257"/>
            <ac:picMk id="180" creationId="{FC19CCE8-CE8B-DA58-BF90-76D826E5C35C}"/>
          </ac:picMkLst>
        </pc:picChg>
        <pc:picChg chg="add mod">
          <ac:chgData name="Jesse van der Merwe" userId="9d20867f98547c38" providerId="LiveId" clId="{BEC619E4-511D-4D87-B0AD-57B28A39D38E}" dt="2022-10-31T00:14:59.317" v="504" actId="571"/>
          <ac:picMkLst>
            <pc:docMk/>
            <pc:sldMk cId="2498595858" sldId="257"/>
            <ac:picMk id="181" creationId="{976B0D4F-A2DD-9EDC-FB87-E332B7DBE4C3}"/>
          </ac:picMkLst>
        </pc:picChg>
        <pc:picChg chg="add mod">
          <ac:chgData name="Jesse van der Merwe" userId="9d20867f98547c38" providerId="LiveId" clId="{BEC619E4-511D-4D87-B0AD-57B28A39D38E}" dt="2022-10-31T00:15:00.759" v="506" actId="571"/>
          <ac:picMkLst>
            <pc:docMk/>
            <pc:sldMk cId="2498595858" sldId="257"/>
            <ac:picMk id="182" creationId="{65275DE6-1400-4C08-59DA-C61CD54783B0}"/>
          </ac:picMkLst>
        </pc:picChg>
        <pc:picChg chg="add mod">
          <ac:chgData name="Jesse van der Merwe" userId="9d20867f98547c38" providerId="LiveId" clId="{BEC619E4-511D-4D87-B0AD-57B28A39D38E}" dt="2022-10-31T00:15:00.759" v="506" actId="571"/>
          <ac:picMkLst>
            <pc:docMk/>
            <pc:sldMk cId="2498595858" sldId="257"/>
            <ac:picMk id="183" creationId="{FC90FD72-7B11-4530-6C70-DD2F7ED32EAE}"/>
          </ac:picMkLst>
        </pc:picChg>
        <pc:picChg chg="add mod">
          <ac:chgData name="Jesse van der Merwe" userId="9d20867f98547c38" providerId="LiveId" clId="{BEC619E4-511D-4D87-B0AD-57B28A39D38E}" dt="2022-10-31T00:15:00.759" v="506" actId="571"/>
          <ac:picMkLst>
            <pc:docMk/>
            <pc:sldMk cId="2498595858" sldId="257"/>
            <ac:picMk id="184" creationId="{629786BC-6CFE-F446-F9C5-F93A354652FA}"/>
          </ac:picMkLst>
        </pc:picChg>
        <pc:picChg chg="del mod">
          <ac:chgData name="Jesse van der Merwe" userId="9d20867f98547c38" providerId="LiveId" clId="{BEC619E4-511D-4D87-B0AD-57B28A39D38E}" dt="2022-10-31T00:44:28.082" v="1131" actId="478"/>
          <ac:picMkLst>
            <pc:docMk/>
            <pc:sldMk cId="2498595858" sldId="257"/>
            <ac:picMk id="192" creationId="{492A4B1F-D79E-B54A-315F-EDD7BADEA4C8}"/>
          </ac:picMkLst>
        </pc:picChg>
        <pc:picChg chg="del mod">
          <ac:chgData name="Jesse van der Merwe" userId="9d20867f98547c38" providerId="LiveId" clId="{BEC619E4-511D-4D87-B0AD-57B28A39D38E}" dt="2022-10-31T00:44:28.082" v="1131" actId="478"/>
          <ac:picMkLst>
            <pc:docMk/>
            <pc:sldMk cId="2498595858" sldId="257"/>
            <ac:picMk id="193" creationId="{EECECB20-757D-C904-D23F-7923A3EB6797}"/>
          </ac:picMkLst>
        </pc:picChg>
        <pc:picChg chg="del mod">
          <ac:chgData name="Jesse van der Merwe" userId="9d20867f98547c38" providerId="LiveId" clId="{BEC619E4-511D-4D87-B0AD-57B28A39D38E}" dt="2022-10-31T00:44:28.082" v="1131" actId="478"/>
          <ac:picMkLst>
            <pc:docMk/>
            <pc:sldMk cId="2498595858" sldId="257"/>
            <ac:picMk id="194" creationId="{7CF2F915-9942-3EA1-7CB6-B8ED0E8C6C65}"/>
          </ac:picMkLst>
        </pc:picChg>
        <pc:picChg chg="del mod ord">
          <ac:chgData name="Jesse van der Merwe" userId="9d20867f98547c38" providerId="LiveId" clId="{BEC619E4-511D-4D87-B0AD-57B28A39D38E}" dt="2022-10-31T00:44:28.082" v="1131" actId="478"/>
          <ac:picMkLst>
            <pc:docMk/>
            <pc:sldMk cId="2498595858" sldId="257"/>
            <ac:picMk id="195" creationId="{7D5B5A69-8054-CE95-C113-6117287E0D0A}"/>
          </ac:picMkLst>
        </pc:picChg>
        <pc:picChg chg="del mod">
          <ac:chgData name="Jesse van der Merwe" userId="9d20867f98547c38" providerId="LiveId" clId="{BEC619E4-511D-4D87-B0AD-57B28A39D38E}" dt="2022-10-31T00:44:28.082" v="1131" actId="478"/>
          <ac:picMkLst>
            <pc:docMk/>
            <pc:sldMk cId="2498595858" sldId="257"/>
            <ac:picMk id="196" creationId="{5EF9F99F-9FC8-49BA-D86C-CC426BE4D91F}"/>
          </ac:picMkLst>
        </pc:picChg>
        <pc:picChg chg="del mod">
          <ac:chgData name="Jesse van der Merwe" userId="9d20867f98547c38" providerId="LiveId" clId="{BEC619E4-511D-4D87-B0AD-57B28A39D38E}" dt="2022-10-31T00:44:28.082" v="1131" actId="478"/>
          <ac:picMkLst>
            <pc:docMk/>
            <pc:sldMk cId="2498595858" sldId="257"/>
            <ac:picMk id="197" creationId="{352CD4E9-0EE9-B7F2-ED9B-54A95AC74C3B}"/>
          </ac:picMkLst>
        </pc:picChg>
        <pc:picChg chg="mod">
          <ac:chgData name="Jesse van der Merwe" userId="9d20867f98547c38" providerId="LiveId" clId="{BEC619E4-511D-4D87-B0AD-57B28A39D38E}" dt="2022-10-31T00:43:05.285" v="1094" actId="1036"/>
          <ac:picMkLst>
            <pc:docMk/>
            <pc:sldMk cId="2498595858" sldId="257"/>
            <ac:picMk id="200" creationId="{E5D552CB-B910-9E88-58EB-1DF8DF766FB6}"/>
          </ac:picMkLst>
        </pc:picChg>
        <pc:picChg chg="mod">
          <ac:chgData name="Jesse van der Merwe" userId="9d20867f98547c38" providerId="LiveId" clId="{BEC619E4-511D-4D87-B0AD-57B28A39D38E}" dt="2022-10-31T00:43:10.619" v="1104" actId="1036"/>
          <ac:picMkLst>
            <pc:docMk/>
            <pc:sldMk cId="2498595858" sldId="257"/>
            <ac:picMk id="201" creationId="{1BAAEF20-EE27-502B-23E4-530F1B856022}"/>
          </ac:picMkLst>
        </pc:picChg>
        <pc:picChg chg="mod">
          <ac:chgData name="Jesse van der Merwe" userId="9d20867f98547c38" providerId="LiveId" clId="{BEC619E4-511D-4D87-B0AD-57B28A39D38E}" dt="2022-10-31T00:43:16.291" v="1113" actId="1036"/>
          <ac:picMkLst>
            <pc:docMk/>
            <pc:sldMk cId="2498595858" sldId="257"/>
            <ac:picMk id="202" creationId="{5311F5A4-0C53-0F88-C4DB-63D2ABFCB4B4}"/>
          </ac:picMkLst>
        </pc:picChg>
        <pc:picChg chg="mod">
          <ac:chgData name="Jesse van der Merwe" userId="9d20867f98547c38" providerId="LiveId" clId="{BEC619E4-511D-4D87-B0AD-57B28A39D38E}" dt="2022-10-31T00:43:07.628" v="1099" actId="1036"/>
          <ac:picMkLst>
            <pc:docMk/>
            <pc:sldMk cId="2498595858" sldId="257"/>
            <ac:picMk id="203" creationId="{69372E6A-0EB7-9655-F26F-0D3B33776CF9}"/>
          </ac:picMkLst>
        </pc:picChg>
        <pc:picChg chg="mod">
          <ac:chgData name="Jesse van der Merwe" userId="9d20867f98547c38" providerId="LiveId" clId="{BEC619E4-511D-4D87-B0AD-57B28A39D38E}" dt="2022-10-31T00:43:13.224" v="1108" actId="1036"/>
          <ac:picMkLst>
            <pc:docMk/>
            <pc:sldMk cId="2498595858" sldId="257"/>
            <ac:picMk id="204" creationId="{B5A30243-D1E7-0DC6-B6A8-B27C6CCDF22F}"/>
          </ac:picMkLst>
        </pc:picChg>
        <pc:picChg chg="mod">
          <ac:chgData name="Jesse van der Merwe" userId="9d20867f98547c38" providerId="LiveId" clId="{BEC619E4-511D-4D87-B0AD-57B28A39D38E}" dt="2022-10-31T00:43:17.869" v="1117" actId="1036"/>
          <ac:picMkLst>
            <pc:docMk/>
            <pc:sldMk cId="2498595858" sldId="257"/>
            <ac:picMk id="205" creationId="{7A86A3A5-F87F-EF6C-E1EC-1DB99F608078}"/>
          </ac:picMkLst>
        </pc:picChg>
        <pc:picChg chg="mod">
          <ac:chgData name="Jesse van der Merwe" userId="9d20867f98547c38" providerId="LiveId" clId="{BEC619E4-511D-4D87-B0AD-57B28A39D38E}" dt="2022-10-31T00:44:02.788" v="1125"/>
          <ac:picMkLst>
            <pc:docMk/>
            <pc:sldMk cId="2498595858" sldId="257"/>
            <ac:picMk id="210" creationId="{541223D2-D5B8-EB19-D63A-831924F7C4E6}"/>
          </ac:picMkLst>
        </pc:picChg>
        <pc:picChg chg="mod">
          <ac:chgData name="Jesse van der Merwe" userId="9d20867f98547c38" providerId="LiveId" clId="{BEC619E4-511D-4D87-B0AD-57B28A39D38E}" dt="2022-10-31T00:44:02.788" v="1125"/>
          <ac:picMkLst>
            <pc:docMk/>
            <pc:sldMk cId="2498595858" sldId="257"/>
            <ac:picMk id="211" creationId="{0A89589F-2221-16C9-AED7-14E54AFE4DBB}"/>
          </ac:picMkLst>
        </pc:picChg>
        <pc:picChg chg="mod">
          <ac:chgData name="Jesse van der Merwe" userId="9d20867f98547c38" providerId="LiveId" clId="{BEC619E4-511D-4D87-B0AD-57B28A39D38E}" dt="2022-10-31T00:44:02.788" v="1125"/>
          <ac:picMkLst>
            <pc:docMk/>
            <pc:sldMk cId="2498595858" sldId="257"/>
            <ac:picMk id="212" creationId="{1D1E4094-3635-E31F-9481-1155B95D6E65}"/>
          </ac:picMkLst>
        </pc:picChg>
        <pc:picChg chg="mod">
          <ac:chgData name="Jesse van der Merwe" userId="9d20867f98547c38" providerId="LiveId" clId="{BEC619E4-511D-4D87-B0AD-57B28A39D38E}" dt="2022-10-31T00:44:02.788" v="1125"/>
          <ac:picMkLst>
            <pc:docMk/>
            <pc:sldMk cId="2498595858" sldId="257"/>
            <ac:picMk id="213" creationId="{C45FF4B8-4618-9ADC-8E58-FEC6A37C78CC}"/>
          </ac:picMkLst>
        </pc:picChg>
        <pc:picChg chg="mod">
          <ac:chgData name="Jesse van der Merwe" userId="9d20867f98547c38" providerId="LiveId" clId="{BEC619E4-511D-4D87-B0AD-57B28A39D38E}" dt="2022-10-31T00:44:02.788" v="1125"/>
          <ac:picMkLst>
            <pc:docMk/>
            <pc:sldMk cId="2498595858" sldId="257"/>
            <ac:picMk id="214" creationId="{45B48BE3-D5F4-3AF0-8188-76F0C8146D47}"/>
          </ac:picMkLst>
        </pc:picChg>
        <pc:picChg chg="mod">
          <ac:chgData name="Jesse van der Merwe" userId="9d20867f98547c38" providerId="LiveId" clId="{BEC619E4-511D-4D87-B0AD-57B28A39D38E}" dt="2022-10-31T00:44:02.788" v="1125"/>
          <ac:picMkLst>
            <pc:docMk/>
            <pc:sldMk cId="2498595858" sldId="257"/>
            <ac:picMk id="215" creationId="{B0436D91-3379-E7DD-D118-D50F7615D0E8}"/>
          </ac:picMkLst>
        </pc:picChg>
        <pc:picChg chg="del mod">
          <ac:chgData name="Jesse van der Merwe" userId="9d20867f98547c38" providerId="LiveId" clId="{BEC619E4-511D-4D87-B0AD-57B28A39D38E}" dt="2022-10-31T00:45:07.461" v="1135" actId="478"/>
          <ac:picMkLst>
            <pc:docMk/>
            <pc:sldMk cId="2498595858" sldId="257"/>
            <ac:picMk id="218" creationId="{D5963744-F81E-CD27-2CB6-1C378B9DA21C}"/>
          </ac:picMkLst>
        </pc:picChg>
        <pc:picChg chg="del mod">
          <ac:chgData name="Jesse van der Merwe" userId="9d20867f98547c38" providerId="LiveId" clId="{BEC619E4-511D-4D87-B0AD-57B28A39D38E}" dt="2022-10-31T00:45:07.461" v="1135" actId="478"/>
          <ac:picMkLst>
            <pc:docMk/>
            <pc:sldMk cId="2498595858" sldId="257"/>
            <ac:picMk id="219" creationId="{4A9C4506-DF84-487C-D59C-8DD6F986B749}"/>
          </ac:picMkLst>
        </pc:picChg>
        <pc:picChg chg="del mod">
          <ac:chgData name="Jesse van der Merwe" userId="9d20867f98547c38" providerId="LiveId" clId="{BEC619E4-511D-4D87-B0AD-57B28A39D38E}" dt="2022-10-31T00:45:07.461" v="1135" actId="478"/>
          <ac:picMkLst>
            <pc:docMk/>
            <pc:sldMk cId="2498595858" sldId="257"/>
            <ac:picMk id="220" creationId="{A0405ABC-260D-88AD-1C8E-20D97CA63098}"/>
          </ac:picMkLst>
        </pc:picChg>
        <pc:picChg chg="del mod">
          <ac:chgData name="Jesse van der Merwe" userId="9d20867f98547c38" providerId="LiveId" clId="{BEC619E4-511D-4D87-B0AD-57B28A39D38E}" dt="2022-10-31T00:45:07.461" v="1135" actId="478"/>
          <ac:picMkLst>
            <pc:docMk/>
            <pc:sldMk cId="2498595858" sldId="257"/>
            <ac:picMk id="221" creationId="{DD3468AA-0420-538F-C5A9-556C2AFBA6C3}"/>
          </ac:picMkLst>
        </pc:picChg>
        <pc:picChg chg="del mod">
          <ac:chgData name="Jesse van der Merwe" userId="9d20867f98547c38" providerId="LiveId" clId="{BEC619E4-511D-4D87-B0AD-57B28A39D38E}" dt="2022-10-31T00:45:07.461" v="1135" actId="478"/>
          <ac:picMkLst>
            <pc:docMk/>
            <pc:sldMk cId="2498595858" sldId="257"/>
            <ac:picMk id="222" creationId="{7802C6FE-A965-3FCA-7F35-4448E54C140C}"/>
          </ac:picMkLst>
        </pc:picChg>
        <pc:picChg chg="del mod">
          <ac:chgData name="Jesse van der Merwe" userId="9d20867f98547c38" providerId="LiveId" clId="{BEC619E4-511D-4D87-B0AD-57B28A39D38E}" dt="2022-10-31T00:45:07.461" v="1135" actId="478"/>
          <ac:picMkLst>
            <pc:docMk/>
            <pc:sldMk cId="2498595858" sldId="257"/>
            <ac:picMk id="223" creationId="{25E34D0D-CC34-AC19-40EA-938EC6E6C4D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4" y="2474394"/>
            <a:ext cx="18176081" cy="5263774"/>
          </a:xfrm>
        </p:spPr>
        <p:txBody>
          <a:bodyPr anchor="b"/>
          <a:lstStyle>
            <a:lvl1pPr algn="ctr">
              <a:defRPr sz="13230"/>
            </a:lvl1pPr>
          </a:lstStyle>
          <a:p>
            <a:r>
              <a:rPr lang="en-US"/>
              <a:t>Click to edit Master title style</a:t>
            </a:r>
            <a:endParaRPr lang="en-US" dirty="0"/>
          </a:p>
        </p:txBody>
      </p:sp>
      <p:sp>
        <p:nvSpPr>
          <p:cNvPr id="3" name="Subtitle 2"/>
          <p:cNvSpPr>
            <a:spLocks noGrp="1"/>
          </p:cNvSpPr>
          <p:nvPr>
            <p:ph type="subTitle" idx="1"/>
          </p:nvPr>
        </p:nvSpPr>
        <p:spPr>
          <a:xfrm>
            <a:off x="2672955" y="7941160"/>
            <a:ext cx="16037719" cy="3650342"/>
          </a:xfrm>
        </p:spPr>
        <p:txBody>
          <a:bodyPr/>
          <a:lstStyle>
            <a:lvl1pPr marL="0" indent="0" algn="ctr">
              <a:buNone/>
              <a:defRPr sz="5292"/>
            </a:lvl1pPr>
            <a:lvl2pPr marL="1008061" indent="0" algn="ctr">
              <a:buNone/>
              <a:defRPr sz="4410"/>
            </a:lvl2pPr>
            <a:lvl3pPr marL="2016123" indent="0" algn="ctr">
              <a:buNone/>
              <a:defRPr sz="3969"/>
            </a:lvl3pPr>
            <a:lvl4pPr marL="3024186" indent="0" algn="ctr">
              <a:buNone/>
              <a:defRPr sz="3528"/>
            </a:lvl4pPr>
            <a:lvl5pPr marL="4032247" indent="0" algn="ctr">
              <a:buNone/>
              <a:defRPr sz="3528"/>
            </a:lvl5pPr>
            <a:lvl6pPr marL="5040310" indent="0" algn="ctr">
              <a:buNone/>
              <a:defRPr sz="3528"/>
            </a:lvl6pPr>
            <a:lvl7pPr marL="6048371" indent="0" algn="ctr">
              <a:buNone/>
              <a:defRPr sz="3528"/>
            </a:lvl7pPr>
            <a:lvl8pPr marL="7056433" indent="0" algn="ctr">
              <a:buNone/>
              <a:defRPr sz="3528"/>
            </a:lvl8pPr>
            <a:lvl9pPr marL="8064496" indent="0" algn="ctr">
              <a:buNone/>
              <a:defRPr sz="352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82360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9357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9"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7"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6316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626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9" y="3769342"/>
            <a:ext cx="18443377" cy="6289229"/>
          </a:xfrm>
        </p:spPr>
        <p:txBody>
          <a:bodyPr anchor="b"/>
          <a:lstStyle>
            <a:lvl1pPr>
              <a:defRPr sz="13230"/>
            </a:lvl1pPr>
          </a:lstStyle>
          <a:p>
            <a:r>
              <a:rPr lang="en-US"/>
              <a:t>Click to edit Master title style</a:t>
            </a:r>
            <a:endParaRPr lang="en-US" dirty="0"/>
          </a:p>
        </p:txBody>
      </p:sp>
      <p:sp>
        <p:nvSpPr>
          <p:cNvPr id="3" name="Text Placeholder 2"/>
          <p:cNvSpPr>
            <a:spLocks noGrp="1"/>
          </p:cNvSpPr>
          <p:nvPr>
            <p:ph type="body" idx="1"/>
          </p:nvPr>
        </p:nvSpPr>
        <p:spPr>
          <a:xfrm>
            <a:off x="1458989" y="10118071"/>
            <a:ext cx="18443377" cy="3307357"/>
          </a:xfrm>
        </p:spPr>
        <p:txBody>
          <a:bodyPr/>
          <a:lstStyle>
            <a:lvl1pPr marL="0" indent="0">
              <a:buNone/>
              <a:defRPr sz="5292">
                <a:solidFill>
                  <a:schemeClr val="tx1"/>
                </a:solidFill>
              </a:defRPr>
            </a:lvl1pPr>
            <a:lvl2pPr marL="1008061" indent="0">
              <a:buNone/>
              <a:defRPr sz="4410">
                <a:solidFill>
                  <a:schemeClr val="tx1">
                    <a:tint val="75000"/>
                  </a:schemeClr>
                </a:solidFill>
              </a:defRPr>
            </a:lvl2pPr>
            <a:lvl3pPr marL="2016123" indent="0">
              <a:buNone/>
              <a:defRPr sz="3969">
                <a:solidFill>
                  <a:schemeClr val="tx1">
                    <a:tint val="75000"/>
                  </a:schemeClr>
                </a:solidFill>
              </a:defRPr>
            </a:lvl3pPr>
            <a:lvl4pPr marL="3024186" indent="0">
              <a:buNone/>
              <a:defRPr sz="3528">
                <a:solidFill>
                  <a:schemeClr val="tx1">
                    <a:tint val="75000"/>
                  </a:schemeClr>
                </a:solidFill>
              </a:defRPr>
            </a:lvl4pPr>
            <a:lvl5pPr marL="4032247" indent="0">
              <a:buNone/>
              <a:defRPr sz="3528">
                <a:solidFill>
                  <a:schemeClr val="tx1">
                    <a:tint val="75000"/>
                  </a:schemeClr>
                </a:solidFill>
              </a:defRPr>
            </a:lvl5pPr>
            <a:lvl6pPr marL="5040310" indent="0">
              <a:buNone/>
              <a:defRPr sz="3528">
                <a:solidFill>
                  <a:schemeClr val="tx1">
                    <a:tint val="75000"/>
                  </a:schemeClr>
                </a:solidFill>
              </a:defRPr>
            </a:lvl6pPr>
            <a:lvl7pPr marL="6048371" indent="0">
              <a:buNone/>
              <a:defRPr sz="3528">
                <a:solidFill>
                  <a:schemeClr val="tx1">
                    <a:tint val="75000"/>
                  </a:schemeClr>
                </a:solidFill>
              </a:defRPr>
            </a:lvl7pPr>
            <a:lvl8pPr marL="7056433" indent="0">
              <a:buNone/>
              <a:defRPr sz="3528">
                <a:solidFill>
                  <a:schemeClr val="tx1">
                    <a:tint val="75000"/>
                  </a:schemeClr>
                </a:solidFill>
              </a:defRPr>
            </a:lvl8pPr>
            <a:lvl9pPr marL="8064496"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37BBB9-D858-4469-907A-389A772D1E57}" type="datetimeFigureOut">
              <a:rPr lang="en-GB" smtClean="0"/>
              <a:t>30/10/2022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9893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2" y="4024830"/>
            <a:ext cx="9088041" cy="959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9151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10" y="804970"/>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4"/>
            <a:ext cx="9046274"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0" y="3706344"/>
            <a:ext cx="9090827" cy="1816421"/>
          </a:xfrm>
        </p:spPr>
        <p:txBody>
          <a:bodyPr anchor="b"/>
          <a:lstStyle>
            <a:lvl1pPr marL="0" indent="0">
              <a:buNone/>
              <a:defRPr sz="5292" b="1"/>
            </a:lvl1pPr>
            <a:lvl2pPr marL="1008061" indent="0">
              <a:buNone/>
              <a:defRPr sz="4410" b="1"/>
            </a:lvl2pPr>
            <a:lvl3pPr marL="2016123" indent="0">
              <a:buNone/>
              <a:defRPr sz="3969" b="1"/>
            </a:lvl3pPr>
            <a:lvl4pPr marL="3024186" indent="0">
              <a:buNone/>
              <a:defRPr sz="3528" b="1"/>
            </a:lvl4pPr>
            <a:lvl5pPr marL="4032247" indent="0">
              <a:buNone/>
              <a:defRPr sz="3528" b="1"/>
            </a:lvl5pPr>
            <a:lvl6pPr marL="5040310" indent="0">
              <a:buNone/>
              <a:defRPr sz="3528" b="1"/>
            </a:lvl6pPr>
            <a:lvl7pPr marL="6048371" indent="0">
              <a:buNone/>
              <a:defRPr sz="3528" b="1"/>
            </a:lvl7pPr>
            <a:lvl8pPr marL="7056433" indent="0">
              <a:buNone/>
              <a:defRPr sz="3528" b="1"/>
            </a:lvl8pPr>
            <a:lvl9pPr marL="8064496" indent="0">
              <a:buNone/>
              <a:defRPr sz="3528" b="1"/>
            </a:lvl9pPr>
          </a:lstStyle>
          <a:p>
            <a:pPr lvl="0"/>
            <a:r>
              <a:rPr lang="en-US"/>
              <a:t>Click to edit Master text styles</a:t>
            </a:r>
          </a:p>
        </p:txBody>
      </p:sp>
      <p:sp>
        <p:nvSpPr>
          <p:cNvPr id="6" name="Content Placeholder 5"/>
          <p:cNvSpPr>
            <a:spLocks noGrp="1"/>
          </p:cNvSpPr>
          <p:nvPr>
            <p:ph sz="quarter" idx="4"/>
          </p:nvPr>
        </p:nvSpPr>
        <p:spPr>
          <a:xfrm>
            <a:off x="10825460" y="5522763"/>
            <a:ext cx="9090827"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37BBB9-D858-4469-907A-389A772D1E57}" type="datetimeFigureOut">
              <a:rPr lang="en-GB" smtClean="0"/>
              <a:t>30/10/2022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1723362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37BBB9-D858-4469-907A-389A772D1E57}" type="datetimeFigureOut">
              <a:rPr lang="en-GB" smtClean="0"/>
              <a:t>30/10/2022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2411328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7BBB9-D858-4469-907A-389A772D1E57}" type="datetimeFigureOut">
              <a:rPr lang="en-GB" smtClean="0"/>
              <a:t>30/10/2022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6229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Content Placeholder 2"/>
          <p:cNvSpPr>
            <a:spLocks noGrp="1"/>
          </p:cNvSpPr>
          <p:nvPr>
            <p:ph idx="1"/>
          </p:nvPr>
        </p:nvSpPr>
        <p:spPr>
          <a:xfrm>
            <a:off x="9090825" y="2176910"/>
            <a:ext cx="10825460" cy="10744538"/>
          </a:xfrm>
        </p:spPr>
        <p:txBody>
          <a:bodyPr/>
          <a:lstStyle>
            <a:lvl1pPr>
              <a:defRPr sz="7056"/>
            </a:lvl1pPr>
            <a:lvl2pPr>
              <a:defRPr sz="6174"/>
            </a:lvl2pPr>
            <a:lvl3pPr>
              <a:defRPr sz="5292"/>
            </a:lvl3pPr>
            <a:lvl4pPr>
              <a:defRPr sz="4410"/>
            </a:lvl4pPr>
            <a:lvl5pPr>
              <a:defRPr sz="4410"/>
            </a:lvl5pPr>
            <a:lvl6pPr>
              <a:defRPr sz="4410"/>
            </a:lvl6pPr>
            <a:lvl7pPr>
              <a:defRPr sz="4410"/>
            </a:lvl7pPr>
            <a:lvl8pPr>
              <a:defRPr sz="4410"/>
            </a:lvl8pPr>
            <a:lvl9pPr>
              <a:defRPr sz="44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3437205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10" y="1007957"/>
            <a:ext cx="6896775" cy="3527848"/>
          </a:xfrm>
        </p:spPr>
        <p:txBody>
          <a:bodyPr anchor="b"/>
          <a:lstStyle>
            <a:lvl1pPr>
              <a:defRPr sz="7056"/>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5" y="2176910"/>
            <a:ext cx="10825460" cy="10744538"/>
          </a:xfrm>
        </p:spPr>
        <p:txBody>
          <a:bodyPr anchor="t"/>
          <a:lstStyle>
            <a:lvl1pPr marL="0" indent="0">
              <a:buNone/>
              <a:defRPr sz="7056"/>
            </a:lvl1pPr>
            <a:lvl2pPr marL="1008061" indent="0">
              <a:buNone/>
              <a:defRPr sz="6174"/>
            </a:lvl2pPr>
            <a:lvl3pPr marL="2016123" indent="0">
              <a:buNone/>
              <a:defRPr sz="5292"/>
            </a:lvl3pPr>
            <a:lvl4pPr marL="3024186" indent="0">
              <a:buNone/>
              <a:defRPr sz="4410"/>
            </a:lvl4pPr>
            <a:lvl5pPr marL="4032247" indent="0">
              <a:buNone/>
              <a:defRPr sz="4410"/>
            </a:lvl5pPr>
            <a:lvl6pPr marL="5040310" indent="0">
              <a:buNone/>
              <a:defRPr sz="4410"/>
            </a:lvl6pPr>
            <a:lvl7pPr marL="6048371" indent="0">
              <a:buNone/>
              <a:defRPr sz="4410"/>
            </a:lvl7pPr>
            <a:lvl8pPr marL="7056433" indent="0">
              <a:buNone/>
              <a:defRPr sz="4410"/>
            </a:lvl8pPr>
            <a:lvl9pPr marL="8064496" indent="0">
              <a:buNone/>
              <a:defRPr sz="4410"/>
            </a:lvl9pPr>
          </a:lstStyle>
          <a:p>
            <a:r>
              <a:rPr lang="en-US"/>
              <a:t>Click icon to add picture</a:t>
            </a:r>
            <a:endParaRPr lang="en-US" dirty="0"/>
          </a:p>
        </p:txBody>
      </p:sp>
      <p:sp>
        <p:nvSpPr>
          <p:cNvPr id="4" name="Text Placeholder 3"/>
          <p:cNvSpPr>
            <a:spLocks noGrp="1"/>
          </p:cNvSpPr>
          <p:nvPr>
            <p:ph type="body" sz="half" idx="2"/>
          </p:nvPr>
        </p:nvSpPr>
        <p:spPr>
          <a:xfrm>
            <a:off x="1472910" y="4535806"/>
            <a:ext cx="6896775" cy="8403140"/>
          </a:xfrm>
        </p:spPr>
        <p:txBody>
          <a:bodyPr/>
          <a:lstStyle>
            <a:lvl1pPr marL="0" indent="0">
              <a:buNone/>
              <a:defRPr sz="3528"/>
            </a:lvl1pPr>
            <a:lvl2pPr marL="1008061" indent="0">
              <a:buNone/>
              <a:defRPr sz="3087"/>
            </a:lvl2pPr>
            <a:lvl3pPr marL="2016123" indent="0">
              <a:buNone/>
              <a:defRPr sz="2646"/>
            </a:lvl3pPr>
            <a:lvl4pPr marL="3024186" indent="0">
              <a:buNone/>
              <a:defRPr sz="2205"/>
            </a:lvl4pPr>
            <a:lvl5pPr marL="4032247" indent="0">
              <a:buNone/>
              <a:defRPr sz="2205"/>
            </a:lvl5pPr>
            <a:lvl6pPr marL="5040310" indent="0">
              <a:buNone/>
              <a:defRPr sz="2205"/>
            </a:lvl6pPr>
            <a:lvl7pPr marL="6048371" indent="0">
              <a:buNone/>
              <a:defRPr sz="2205"/>
            </a:lvl7pPr>
            <a:lvl8pPr marL="7056433" indent="0">
              <a:buNone/>
              <a:defRPr sz="2205"/>
            </a:lvl8pPr>
            <a:lvl9pPr marL="8064496"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2237BBB9-D858-4469-907A-389A772D1E57}" type="datetimeFigureOut">
              <a:rPr lang="en-GB" smtClean="0"/>
              <a:t>30/10/2022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3F7A9E-26D6-4CC3-8BD6-3F1535ACB348}" type="slidenum">
              <a:rPr lang="en-GB" smtClean="0"/>
              <a:t>‹#›</a:t>
            </a:fld>
            <a:endParaRPr lang="en-GB"/>
          </a:p>
        </p:txBody>
      </p:sp>
    </p:spTree>
    <p:extLst>
      <p:ext uri="{BB962C8B-B14F-4D97-AF65-F5344CB8AC3E}">
        <p14:creationId xmlns:p14="http://schemas.microsoft.com/office/powerpoint/2010/main" val="54274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6" y="804970"/>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6" y="4024830"/>
            <a:ext cx="18443377" cy="9593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2"/>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2237BBB9-D858-4469-907A-389A772D1E57}" type="datetimeFigureOut">
              <a:rPr lang="en-GB" smtClean="0"/>
              <a:t>30/10/2022</a:t>
            </a:fld>
            <a:endParaRPr lang="en-GB"/>
          </a:p>
        </p:txBody>
      </p:sp>
      <p:sp>
        <p:nvSpPr>
          <p:cNvPr id="5" name="Footer Placeholder 4"/>
          <p:cNvSpPr>
            <a:spLocks noGrp="1"/>
          </p:cNvSpPr>
          <p:nvPr>
            <p:ph type="ftr" sz="quarter" idx="3"/>
          </p:nvPr>
        </p:nvSpPr>
        <p:spPr>
          <a:xfrm>
            <a:off x="7083328" y="14013402"/>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14013402"/>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2B3F7A9E-26D6-4CC3-8BD6-3F1535ACB348}" type="slidenum">
              <a:rPr lang="en-GB" smtClean="0"/>
              <a:t>‹#›</a:t>
            </a:fld>
            <a:endParaRPr lang="en-GB"/>
          </a:p>
        </p:txBody>
      </p:sp>
    </p:spTree>
    <p:extLst>
      <p:ext uri="{BB962C8B-B14F-4D97-AF65-F5344CB8AC3E}">
        <p14:creationId xmlns:p14="http://schemas.microsoft.com/office/powerpoint/2010/main" val="3301411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6123"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4032" indent="-504032" algn="l" defTabSz="2016123" rtl="0" eaLnBrk="1" latinLnBrk="0" hangingPunct="1">
        <a:lnSpc>
          <a:spcPct val="90000"/>
        </a:lnSpc>
        <a:spcBef>
          <a:spcPts val="2205"/>
        </a:spcBef>
        <a:buFont typeface="Arial" panose="020B0604020202020204" pitchFamily="34" charset="0"/>
        <a:buChar char="•"/>
        <a:defRPr sz="6174" kern="1200">
          <a:solidFill>
            <a:schemeClr val="tx1"/>
          </a:solidFill>
          <a:latin typeface="+mn-lt"/>
          <a:ea typeface="+mn-ea"/>
          <a:cs typeface="+mn-cs"/>
        </a:defRPr>
      </a:lvl1pPr>
      <a:lvl2pPr marL="1512093" indent="-504032" algn="l" defTabSz="2016123" rtl="0" eaLnBrk="1" latinLnBrk="0" hangingPunct="1">
        <a:lnSpc>
          <a:spcPct val="90000"/>
        </a:lnSpc>
        <a:spcBef>
          <a:spcPts val="1102"/>
        </a:spcBef>
        <a:buFont typeface="Arial" panose="020B0604020202020204" pitchFamily="34" charset="0"/>
        <a:buChar char="•"/>
        <a:defRPr sz="5292" kern="1200">
          <a:solidFill>
            <a:schemeClr val="tx1"/>
          </a:solidFill>
          <a:latin typeface="+mn-lt"/>
          <a:ea typeface="+mn-ea"/>
          <a:cs typeface="+mn-cs"/>
        </a:defRPr>
      </a:lvl2pPr>
      <a:lvl3pPr marL="2520154" indent="-504032" algn="l" defTabSz="2016123" rtl="0" eaLnBrk="1" latinLnBrk="0" hangingPunct="1">
        <a:lnSpc>
          <a:spcPct val="90000"/>
        </a:lnSpc>
        <a:spcBef>
          <a:spcPts val="1102"/>
        </a:spcBef>
        <a:buFont typeface="Arial" panose="020B0604020202020204" pitchFamily="34" charset="0"/>
        <a:buChar char="•"/>
        <a:defRPr sz="4410" kern="1200">
          <a:solidFill>
            <a:schemeClr val="tx1"/>
          </a:solidFill>
          <a:latin typeface="+mn-lt"/>
          <a:ea typeface="+mn-ea"/>
          <a:cs typeface="+mn-cs"/>
        </a:defRPr>
      </a:lvl3pPr>
      <a:lvl4pPr marL="352821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4pPr>
      <a:lvl5pPr marL="4536279"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5pPr>
      <a:lvl6pPr marL="5544340"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6pPr>
      <a:lvl7pPr marL="6552401"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7pPr>
      <a:lvl8pPr marL="7560464"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8pPr>
      <a:lvl9pPr marL="8568527" indent="-504032" algn="l" defTabSz="2016123" rtl="0" eaLnBrk="1" latinLnBrk="0" hangingPunct="1">
        <a:lnSpc>
          <a:spcPct val="90000"/>
        </a:lnSpc>
        <a:spcBef>
          <a:spcPts val="1102"/>
        </a:spcBef>
        <a:buFont typeface="Arial" panose="020B0604020202020204" pitchFamily="34" charset="0"/>
        <a:buChar char="•"/>
        <a:defRPr sz="3969" kern="1200">
          <a:solidFill>
            <a:schemeClr val="tx1"/>
          </a:solidFill>
          <a:latin typeface="+mn-lt"/>
          <a:ea typeface="+mn-ea"/>
          <a:cs typeface="+mn-cs"/>
        </a:defRPr>
      </a:lvl9pPr>
    </p:bodyStyle>
    <p:otherStyle>
      <a:defPPr>
        <a:defRPr lang="en-US"/>
      </a:defPPr>
      <a:lvl1pPr marL="0" algn="l" defTabSz="2016123" rtl="0" eaLnBrk="1" latinLnBrk="0" hangingPunct="1">
        <a:defRPr sz="3969" kern="1200">
          <a:solidFill>
            <a:schemeClr val="tx1"/>
          </a:solidFill>
          <a:latin typeface="+mn-lt"/>
          <a:ea typeface="+mn-ea"/>
          <a:cs typeface="+mn-cs"/>
        </a:defRPr>
      </a:lvl1pPr>
      <a:lvl2pPr marL="1008061" algn="l" defTabSz="2016123" rtl="0" eaLnBrk="1" latinLnBrk="0" hangingPunct="1">
        <a:defRPr sz="3969" kern="1200">
          <a:solidFill>
            <a:schemeClr val="tx1"/>
          </a:solidFill>
          <a:latin typeface="+mn-lt"/>
          <a:ea typeface="+mn-ea"/>
          <a:cs typeface="+mn-cs"/>
        </a:defRPr>
      </a:lvl2pPr>
      <a:lvl3pPr marL="2016123" algn="l" defTabSz="2016123" rtl="0" eaLnBrk="1" latinLnBrk="0" hangingPunct="1">
        <a:defRPr sz="3969" kern="1200">
          <a:solidFill>
            <a:schemeClr val="tx1"/>
          </a:solidFill>
          <a:latin typeface="+mn-lt"/>
          <a:ea typeface="+mn-ea"/>
          <a:cs typeface="+mn-cs"/>
        </a:defRPr>
      </a:lvl3pPr>
      <a:lvl4pPr marL="3024186" algn="l" defTabSz="2016123" rtl="0" eaLnBrk="1" latinLnBrk="0" hangingPunct="1">
        <a:defRPr sz="3969" kern="1200">
          <a:solidFill>
            <a:schemeClr val="tx1"/>
          </a:solidFill>
          <a:latin typeface="+mn-lt"/>
          <a:ea typeface="+mn-ea"/>
          <a:cs typeface="+mn-cs"/>
        </a:defRPr>
      </a:lvl4pPr>
      <a:lvl5pPr marL="4032247" algn="l" defTabSz="2016123" rtl="0" eaLnBrk="1" latinLnBrk="0" hangingPunct="1">
        <a:defRPr sz="3969" kern="1200">
          <a:solidFill>
            <a:schemeClr val="tx1"/>
          </a:solidFill>
          <a:latin typeface="+mn-lt"/>
          <a:ea typeface="+mn-ea"/>
          <a:cs typeface="+mn-cs"/>
        </a:defRPr>
      </a:lvl5pPr>
      <a:lvl6pPr marL="5040310" algn="l" defTabSz="2016123" rtl="0" eaLnBrk="1" latinLnBrk="0" hangingPunct="1">
        <a:defRPr sz="3969" kern="1200">
          <a:solidFill>
            <a:schemeClr val="tx1"/>
          </a:solidFill>
          <a:latin typeface="+mn-lt"/>
          <a:ea typeface="+mn-ea"/>
          <a:cs typeface="+mn-cs"/>
        </a:defRPr>
      </a:lvl6pPr>
      <a:lvl7pPr marL="6048371" algn="l" defTabSz="2016123" rtl="0" eaLnBrk="1" latinLnBrk="0" hangingPunct="1">
        <a:defRPr sz="3969" kern="1200">
          <a:solidFill>
            <a:schemeClr val="tx1"/>
          </a:solidFill>
          <a:latin typeface="+mn-lt"/>
          <a:ea typeface="+mn-ea"/>
          <a:cs typeface="+mn-cs"/>
        </a:defRPr>
      </a:lvl7pPr>
      <a:lvl8pPr marL="7056433" algn="l" defTabSz="2016123" rtl="0" eaLnBrk="1" latinLnBrk="0" hangingPunct="1">
        <a:defRPr sz="3969" kern="1200">
          <a:solidFill>
            <a:schemeClr val="tx1"/>
          </a:solidFill>
          <a:latin typeface="+mn-lt"/>
          <a:ea typeface="+mn-ea"/>
          <a:cs typeface="+mn-cs"/>
        </a:defRPr>
      </a:lvl8pPr>
      <a:lvl9pPr marL="8064496" algn="l" defTabSz="2016123" rtl="0" eaLnBrk="1" latinLnBrk="0" hangingPunct="1">
        <a:defRPr sz="3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18" Type="http://schemas.openxmlformats.org/officeDocument/2006/relationships/image" Target="../media/image17.jp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jp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24" Type="http://schemas.openxmlformats.org/officeDocument/2006/relationships/image" Target="../media/image23.jpg"/><Relationship Id="rId5" Type="http://schemas.openxmlformats.org/officeDocument/2006/relationships/image" Target="../media/image4.jpg"/><Relationship Id="rId15" Type="http://schemas.openxmlformats.org/officeDocument/2006/relationships/image" Target="../media/image14.jp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jp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95ED"/>
        </a:solidFill>
        <a:effectLst/>
      </p:bgPr>
    </p:bg>
    <p:spTree>
      <p:nvGrpSpPr>
        <p:cNvPr id="1" name=""/>
        <p:cNvGrpSpPr/>
        <p:nvPr/>
      </p:nvGrpSpPr>
      <p:grpSpPr>
        <a:xfrm>
          <a:off x="0" y="0"/>
          <a:ext cx="0" cy="0"/>
          <a:chOff x="0" y="0"/>
          <a:chExt cx="0" cy="0"/>
        </a:xfrm>
      </p:grpSpPr>
      <p:grpSp>
        <p:nvGrpSpPr>
          <p:cNvPr id="226" name="Group 225">
            <a:extLst>
              <a:ext uri="{FF2B5EF4-FFF2-40B4-BE49-F238E27FC236}">
                <a16:creationId xmlns:a16="http://schemas.microsoft.com/office/drawing/2014/main" id="{227A7E46-9006-834D-30D8-2ADEBFE9D3A7}"/>
              </a:ext>
            </a:extLst>
          </p:cNvPr>
          <p:cNvGrpSpPr/>
          <p:nvPr/>
        </p:nvGrpSpPr>
        <p:grpSpPr>
          <a:xfrm>
            <a:off x="8683903" y="211810"/>
            <a:ext cx="12472442" cy="4153371"/>
            <a:chOff x="8683903" y="211810"/>
            <a:chExt cx="12472442" cy="4153371"/>
          </a:xfrm>
        </p:grpSpPr>
        <p:sp>
          <p:nvSpPr>
            <p:cNvPr id="225" name="Arrow: Right 224">
              <a:extLst>
                <a:ext uri="{FF2B5EF4-FFF2-40B4-BE49-F238E27FC236}">
                  <a16:creationId xmlns:a16="http://schemas.microsoft.com/office/drawing/2014/main" id="{5FEA52E7-25FF-5562-CF40-8E67E128FC7B}"/>
                </a:ext>
              </a:extLst>
            </p:cNvPr>
            <p:cNvSpPr/>
            <p:nvPr/>
          </p:nvSpPr>
          <p:spPr>
            <a:xfrm>
              <a:off x="14425564" y="3949227"/>
              <a:ext cx="461455" cy="415954"/>
            </a:xfrm>
            <a:prstGeom prst="rightArrow">
              <a:avLst/>
            </a:prstGeom>
            <a:solidFill>
              <a:srgbClr val="00008B"/>
            </a:solidFill>
            <a:ln>
              <a:noFill/>
            </a:ln>
            <a:effectLst>
              <a:outerShdw blurRad="190500" dist="2286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grpSp>
          <p:nvGrpSpPr>
            <p:cNvPr id="33" name="Group 32">
              <a:extLst>
                <a:ext uri="{FF2B5EF4-FFF2-40B4-BE49-F238E27FC236}">
                  <a16:creationId xmlns:a16="http://schemas.microsoft.com/office/drawing/2014/main" id="{0CD215FB-D6EE-A5BA-DF88-B97C0B99869E}"/>
                </a:ext>
              </a:extLst>
            </p:cNvPr>
            <p:cNvGrpSpPr/>
            <p:nvPr/>
          </p:nvGrpSpPr>
          <p:grpSpPr>
            <a:xfrm>
              <a:off x="8683903" y="211810"/>
              <a:ext cx="12472442" cy="4053611"/>
              <a:chOff x="3371114" y="1262975"/>
              <a:chExt cx="12472442" cy="4053611"/>
            </a:xfrm>
          </p:grpSpPr>
          <p:sp>
            <p:nvSpPr>
              <p:cNvPr id="29" name="Arrow: Right 28">
                <a:extLst>
                  <a:ext uri="{FF2B5EF4-FFF2-40B4-BE49-F238E27FC236}">
                    <a16:creationId xmlns:a16="http://schemas.microsoft.com/office/drawing/2014/main" id="{1E737422-C995-D736-9BA6-BF0F54D75EA0}"/>
                  </a:ext>
                </a:extLst>
              </p:cNvPr>
              <p:cNvSpPr/>
              <p:nvPr/>
            </p:nvSpPr>
            <p:spPr>
              <a:xfrm rot="5400000">
                <a:off x="9289911" y="2602569"/>
                <a:ext cx="221819" cy="195530"/>
              </a:xfrm>
              <a:prstGeom prst="rightArrow">
                <a:avLst/>
              </a:prstGeom>
              <a:solidFill>
                <a:srgbClr val="00008B"/>
              </a:solidFill>
              <a:ln>
                <a:noFill/>
              </a:ln>
              <a:effectLst>
                <a:outerShdw blurRad="190500" dist="2286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dirty="0"/>
              </a:p>
            </p:txBody>
          </p:sp>
          <p:sp>
            <p:nvSpPr>
              <p:cNvPr id="26" name="TextBox 25">
                <a:extLst>
                  <a:ext uri="{FF2B5EF4-FFF2-40B4-BE49-F238E27FC236}">
                    <a16:creationId xmlns:a16="http://schemas.microsoft.com/office/drawing/2014/main" id="{9AF8BEF6-BA72-935C-D9FA-35DEC9AE1493}"/>
                  </a:ext>
                </a:extLst>
              </p:cNvPr>
              <p:cNvSpPr txBox="1"/>
              <p:nvPr/>
            </p:nvSpPr>
            <p:spPr>
              <a:xfrm>
                <a:off x="7598071" y="1262975"/>
                <a:ext cx="8245485" cy="1324402"/>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1: Data Analysis for the Chosen Methods</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In this investigation, two distinct methods are focused on: method 1 will focus on the spiral drawing found in “Drawing A” and method 2 will focus on the line drawing found in “Drawing C”, as seen on the template that each patient has to fill in at various time intervals before and after receiving treatment to one hand. Most, but not all, patients received treatment to their dominant hand. </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Out of the 122 patients, 34 are undergoing treatment for Parkinson’s Disease, and the remaining 88 for Essential Tremor, however, it was decided to group all patients together as the aim of this project does not differentiate between disease/disorder, but only on success of treatment. </a:t>
                </a:r>
              </a:p>
            </p:txBody>
          </p:sp>
          <p:sp>
            <p:nvSpPr>
              <p:cNvPr id="30" name="TextBox 29">
                <a:extLst>
                  <a:ext uri="{FF2B5EF4-FFF2-40B4-BE49-F238E27FC236}">
                    <a16:creationId xmlns:a16="http://schemas.microsoft.com/office/drawing/2014/main" id="{17787CBB-67DE-63DE-0F02-25FCE09D2B80}"/>
                  </a:ext>
                </a:extLst>
              </p:cNvPr>
              <p:cNvSpPr txBox="1"/>
              <p:nvPr/>
            </p:nvSpPr>
            <p:spPr>
              <a:xfrm>
                <a:off x="7592352" y="2821616"/>
                <a:ext cx="6061403" cy="1351652"/>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2: Basic Cropping</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Since each of the patient’s scanned drawings are based on the same template, OpenCV Text Detection (EAST text detector) [6] can be used to accurately determine the coordinates of “Drawing A”, “Drawing B” and “Drawing C” text’s four corners. This should produce three sets of coordinates for each image. Using the best available combination of these three sets, the relative position of both spirals and the lines can be accurately determined in order to crop and save these as new separate images. These images are resized to ensure consistent pixel distribution for better comparison further. </a:t>
                </a:r>
              </a:p>
            </p:txBody>
          </p:sp>
          <p:sp>
            <p:nvSpPr>
              <p:cNvPr id="32" name="TextBox 31">
                <a:extLst>
                  <a:ext uri="{FF2B5EF4-FFF2-40B4-BE49-F238E27FC236}">
                    <a16:creationId xmlns:a16="http://schemas.microsoft.com/office/drawing/2014/main" id="{AEA4C6DF-C78A-9013-DD63-D8F2FAAF607D}"/>
                  </a:ext>
                </a:extLst>
              </p:cNvPr>
              <p:cNvSpPr txBox="1"/>
              <p:nvPr/>
            </p:nvSpPr>
            <p:spPr>
              <a:xfrm>
                <a:off x="3371114" y="3421515"/>
                <a:ext cx="3928767" cy="1895071"/>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3: Further Correction</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The rotation of the lines is critical and changes the accuracy of the results drastically. Thus, the line image undergoes further pre-processing by using OpenCV to identify the solid black rectangles in the image [7] in order to correct any rotation or perspective warp [8] that occurs due to human inconsistencies when scanning in the patient’s drawings. While this process successfully identifies all three of the hand-drawn lines, it was decided to only use the top (and biggest) line as it was more accurately cropped and corrected compared to the other lines. </a:t>
                </a:r>
              </a:p>
            </p:txBody>
          </p:sp>
        </p:grpSp>
      </p:grpSp>
      <p:grpSp>
        <p:nvGrpSpPr>
          <p:cNvPr id="188" name="Group 187">
            <a:extLst>
              <a:ext uri="{FF2B5EF4-FFF2-40B4-BE49-F238E27FC236}">
                <a16:creationId xmlns:a16="http://schemas.microsoft.com/office/drawing/2014/main" id="{CD5C76CF-5799-EDF2-85BF-C0ADEAB2B959}"/>
              </a:ext>
            </a:extLst>
          </p:cNvPr>
          <p:cNvGrpSpPr/>
          <p:nvPr/>
        </p:nvGrpSpPr>
        <p:grpSpPr>
          <a:xfrm>
            <a:off x="14336517" y="7090719"/>
            <a:ext cx="6058800" cy="2015022"/>
            <a:chOff x="10355524" y="4385331"/>
            <a:chExt cx="6058800" cy="1954480"/>
          </a:xfrm>
        </p:grpSpPr>
        <p:sp>
          <p:nvSpPr>
            <p:cNvPr id="189" name="Rectangle 188">
              <a:extLst>
                <a:ext uri="{FF2B5EF4-FFF2-40B4-BE49-F238E27FC236}">
                  <a16:creationId xmlns:a16="http://schemas.microsoft.com/office/drawing/2014/main" id="{8002BC07-15F3-2BED-2694-1BBAAF6E2427}"/>
                </a:ext>
              </a:extLst>
            </p:cNvPr>
            <p:cNvSpPr/>
            <p:nvPr/>
          </p:nvSpPr>
          <p:spPr>
            <a:xfrm>
              <a:off x="10355524" y="4385331"/>
              <a:ext cx="6058800" cy="1954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190" name="Group 189">
              <a:extLst>
                <a:ext uri="{FF2B5EF4-FFF2-40B4-BE49-F238E27FC236}">
                  <a16:creationId xmlns:a16="http://schemas.microsoft.com/office/drawing/2014/main" id="{61E64428-21BB-F8E1-61B5-9DCD5DDA509E}"/>
                </a:ext>
              </a:extLst>
            </p:cNvPr>
            <p:cNvGrpSpPr/>
            <p:nvPr/>
          </p:nvGrpSpPr>
          <p:grpSpPr>
            <a:xfrm>
              <a:off x="11697375" y="4451851"/>
              <a:ext cx="4710234" cy="1381600"/>
              <a:chOff x="6913675" y="2079241"/>
              <a:chExt cx="4710234" cy="1381600"/>
            </a:xfrm>
          </p:grpSpPr>
          <p:grpSp>
            <p:nvGrpSpPr>
              <p:cNvPr id="198" name="Group 197">
                <a:extLst>
                  <a:ext uri="{FF2B5EF4-FFF2-40B4-BE49-F238E27FC236}">
                    <a16:creationId xmlns:a16="http://schemas.microsoft.com/office/drawing/2014/main" id="{566E4E87-747E-B575-F4D9-1158CDD2E2F8}"/>
                  </a:ext>
                </a:extLst>
              </p:cNvPr>
              <p:cNvGrpSpPr/>
              <p:nvPr/>
            </p:nvGrpSpPr>
            <p:grpSpPr>
              <a:xfrm>
                <a:off x="9246609" y="2079241"/>
                <a:ext cx="2377300" cy="1378854"/>
                <a:chOff x="9246986" y="4415675"/>
                <a:chExt cx="2377300" cy="1378854"/>
              </a:xfrm>
            </p:grpSpPr>
            <p:pic>
              <p:nvPicPr>
                <p:cNvPr id="203" name="Picture 202">
                  <a:extLst>
                    <a:ext uri="{FF2B5EF4-FFF2-40B4-BE49-F238E27FC236}">
                      <a16:creationId xmlns:a16="http://schemas.microsoft.com/office/drawing/2014/main" id="{69372E6A-0EB7-9655-F26F-0D3B33776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H="1">
                  <a:off x="9248286" y="4415675"/>
                  <a:ext cx="2376000" cy="140950"/>
                </a:xfrm>
                <a:prstGeom prst="rect">
                  <a:avLst/>
                </a:prstGeom>
              </p:spPr>
            </p:pic>
            <p:pic>
              <p:nvPicPr>
                <p:cNvPr id="204" name="Picture 203" descr="Chart, line chart&#10;&#10;Description automatically generated">
                  <a:extLst>
                    <a:ext uri="{FF2B5EF4-FFF2-40B4-BE49-F238E27FC236}">
                      <a16:creationId xmlns:a16="http://schemas.microsoft.com/office/drawing/2014/main" id="{B5A30243-D1E7-0DC6-B6A8-B27C6CCDF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7350" y="4583380"/>
                  <a:ext cx="2376000" cy="594000"/>
                </a:xfrm>
                <a:prstGeom prst="rect">
                  <a:avLst/>
                </a:prstGeom>
              </p:spPr>
            </p:pic>
            <p:pic>
              <p:nvPicPr>
                <p:cNvPr id="205" name="Picture 204" descr="Chart, line chart, histogram&#10;&#10;Description automatically generated">
                  <a:extLst>
                    <a:ext uri="{FF2B5EF4-FFF2-40B4-BE49-F238E27FC236}">
                      <a16:creationId xmlns:a16="http://schemas.microsoft.com/office/drawing/2014/main" id="{7A86A3A5-F87F-EF6C-E1EC-1DB99F608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6" y="5200529"/>
                  <a:ext cx="2376000" cy="594000"/>
                </a:xfrm>
                <a:prstGeom prst="rect">
                  <a:avLst/>
                </a:prstGeom>
              </p:spPr>
            </p:pic>
          </p:grpSp>
          <p:grpSp>
            <p:nvGrpSpPr>
              <p:cNvPr id="199" name="Group 198">
                <a:extLst>
                  <a:ext uri="{FF2B5EF4-FFF2-40B4-BE49-F238E27FC236}">
                    <a16:creationId xmlns:a16="http://schemas.microsoft.com/office/drawing/2014/main" id="{7D089A1C-564D-8058-FD7B-A571B04C773C}"/>
                  </a:ext>
                </a:extLst>
              </p:cNvPr>
              <p:cNvGrpSpPr/>
              <p:nvPr/>
            </p:nvGrpSpPr>
            <p:grpSpPr>
              <a:xfrm>
                <a:off x="6913675" y="2079362"/>
                <a:ext cx="2334234" cy="1381479"/>
                <a:chOff x="6914052" y="3958818"/>
                <a:chExt cx="2334234" cy="1381479"/>
              </a:xfrm>
            </p:grpSpPr>
            <p:pic>
              <p:nvPicPr>
                <p:cNvPr id="200" name="Picture 199">
                  <a:extLst>
                    <a:ext uri="{FF2B5EF4-FFF2-40B4-BE49-F238E27FC236}">
                      <a16:creationId xmlns:a16="http://schemas.microsoft.com/office/drawing/2014/main" id="{E5D552CB-B910-9E88-58EB-1DF8DF766F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flipH="1">
                  <a:off x="6914052" y="3958818"/>
                  <a:ext cx="2334234" cy="153030"/>
                </a:xfrm>
                <a:prstGeom prst="rect">
                  <a:avLst/>
                </a:prstGeom>
              </p:spPr>
            </p:pic>
            <p:pic>
              <p:nvPicPr>
                <p:cNvPr id="201" name="Picture 200" descr="Chart, histogram&#10;&#10;Description automatically generated">
                  <a:extLst>
                    <a:ext uri="{FF2B5EF4-FFF2-40B4-BE49-F238E27FC236}">
                      <a16:creationId xmlns:a16="http://schemas.microsoft.com/office/drawing/2014/main" id="{1BAAEF20-EE27-502B-23E4-530F1B8560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14052" y="4128906"/>
                  <a:ext cx="2333298" cy="594000"/>
                </a:xfrm>
                <a:prstGeom prst="rect">
                  <a:avLst/>
                </a:prstGeom>
              </p:spPr>
            </p:pic>
            <p:pic>
              <p:nvPicPr>
                <p:cNvPr id="202" name="Picture 201" descr="Chart, line chart, histogram&#10;&#10;Description automatically generated">
                  <a:extLst>
                    <a:ext uri="{FF2B5EF4-FFF2-40B4-BE49-F238E27FC236}">
                      <a16:creationId xmlns:a16="http://schemas.microsoft.com/office/drawing/2014/main" id="{5311F5A4-0C53-0F88-C4DB-63D2ABFCB4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4052" y="4746297"/>
                  <a:ext cx="2327238" cy="594000"/>
                </a:xfrm>
                <a:prstGeom prst="rect">
                  <a:avLst/>
                </a:prstGeom>
              </p:spPr>
            </p:pic>
          </p:grpSp>
        </p:grpSp>
      </p:grpSp>
      <p:sp>
        <p:nvSpPr>
          <p:cNvPr id="2" name="TextBox 1">
            <a:extLst>
              <a:ext uri="{FF2B5EF4-FFF2-40B4-BE49-F238E27FC236}">
                <a16:creationId xmlns:a16="http://schemas.microsoft.com/office/drawing/2014/main" id="{CAB3AC64-A7A0-3CEE-D01E-E952287DBA5F}"/>
              </a:ext>
            </a:extLst>
          </p:cNvPr>
          <p:cNvSpPr txBox="1"/>
          <p:nvPr/>
        </p:nvSpPr>
        <p:spPr>
          <a:xfrm>
            <a:off x="8631191" y="106970"/>
            <a:ext cx="3981479" cy="707886"/>
          </a:xfrm>
          <a:prstGeom prst="rect">
            <a:avLst/>
          </a:prstGeom>
          <a:noFill/>
          <a:effectLst/>
        </p:spPr>
        <p:txBody>
          <a:bodyPr wrap="square" rtlCol="0">
            <a:spAutoFit/>
          </a:bodyPr>
          <a:lstStyle/>
          <a:p>
            <a:pPr algn="ctr"/>
            <a:r>
              <a:rPr lang="en-ZA" sz="2400" b="1"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Which Hand?</a:t>
            </a:r>
          </a:p>
          <a:p>
            <a:pPr algn="ctr"/>
            <a:r>
              <a:rPr lang="en-ZA"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rPr>
              <a:t>Robyn Gebbie and Jesse van der Merwe</a:t>
            </a:r>
            <a:endParaRPr lang="en-GB" sz="1600" dirty="0">
              <a:solidFill>
                <a:schemeClr val="bg1"/>
              </a:solidFill>
              <a:effectLst>
                <a:outerShdw blurRad="190500" dist="228600" dir="2700000" algn="ctr" rotWithShape="0">
                  <a:srgbClr val="000000">
                    <a:alpha val="30000"/>
                  </a:srgbClr>
                </a:outerShdw>
              </a:effectLst>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41A30F5F-BED4-11E8-4E89-55CFE78325DB}"/>
              </a:ext>
            </a:extLst>
          </p:cNvPr>
          <p:cNvGrpSpPr/>
          <p:nvPr/>
        </p:nvGrpSpPr>
        <p:grpSpPr>
          <a:xfrm>
            <a:off x="69792" y="5225343"/>
            <a:ext cx="13734441" cy="4026648"/>
            <a:chOff x="814662" y="6943120"/>
            <a:chExt cx="13734440" cy="4224791"/>
          </a:xfrm>
        </p:grpSpPr>
        <p:sp>
          <p:nvSpPr>
            <p:cNvPr id="6" name="TextBox 5">
              <a:extLst>
                <a:ext uri="{FF2B5EF4-FFF2-40B4-BE49-F238E27FC236}">
                  <a16:creationId xmlns:a16="http://schemas.microsoft.com/office/drawing/2014/main" id="{D17D210A-749D-1900-B99E-5CB9727352F6}"/>
                </a:ext>
              </a:extLst>
            </p:cNvPr>
            <p:cNvSpPr txBox="1"/>
            <p:nvPr/>
          </p:nvSpPr>
          <p:spPr>
            <a:xfrm>
              <a:off x="814662" y="6943120"/>
              <a:ext cx="6497071" cy="1038058"/>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Edge Angles in Spiral</a:t>
              </a:r>
            </a:p>
            <a:p>
              <a:pPr>
                <a:lnSpc>
                  <a:spcPct val="107000"/>
                </a:lnSpc>
                <a:spcAft>
                  <a:spcPts val="800"/>
                </a:spcAft>
              </a:pPr>
              <a:r>
                <a:rPr lang="en-GB" sz="1100" dirty="0">
                  <a:latin typeface="Times New Roman" panose="02020603050405020304" pitchFamily="18" charset="0"/>
                  <a:ea typeface="Times New Roman" panose="02020603050405020304" pitchFamily="18" charset="0"/>
                  <a:cs typeface="Arial" panose="020B0604020202020204" pitchFamily="34" charset="0"/>
                </a:rPr>
                <a:t> The severity of the spiral drawings was assessed using edge detection to determine the gradient of every pixel in the spiral. This gradient was used to find the orientation of each edge in the spiral relative to the centre of the spiral. The relative orientation of each edge provided the means to determine the distribution of edge angles throughout the drawing, providing insight on the tremor severity of the hand drawn spiral. </a:t>
              </a: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456923-AE0D-245E-8C59-6087B186283F}"/>
                    </a:ext>
                  </a:extLst>
                </p:cNvPr>
                <p:cNvSpPr txBox="1"/>
                <p:nvPr/>
              </p:nvSpPr>
              <p:spPr>
                <a:xfrm>
                  <a:off x="7470273" y="6950269"/>
                  <a:ext cx="7078829" cy="279589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Sobel Edge Detection</a:t>
                  </a:r>
                </a:p>
                <a:p>
                  <a:pPr marL="342940" indent="-342940">
                    <a:lnSpc>
                      <a:spcPct val="107000"/>
                    </a:lnSpc>
                    <a:buFont typeface="Symbol" panose="05050102010706020507" pitchFamily="18" charset="2"/>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Noise reduction was performed to suppress as much noise as possible without interfering with the edges.</a:t>
                  </a:r>
                  <a:endParaRPr lang="en-GB" sz="1100" dirty="0">
                    <a:latin typeface="Calibri" panose="020F0502020204030204" pitchFamily="34" charset="0"/>
                    <a:ea typeface="Calibri" panose="020F0502020204030204" pitchFamily="34" charset="0"/>
                    <a:cs typeface="Arial" panose="020B0604020202020204" pitchFamily="34" charset="0"/>
                  </a:endParaRPr>
                </a:p>
                <a:p>
                  <a:pPr marL="342940" indent="-342940">
                    <a:lnSpc>
                      <a:spcPct val="107000"/>
                    </a:lnSpc>
                    <a:buFont typeface="Symbol" panose="05050102010706020507" pitchFamily="18" charset="2"/>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Sobel edge detection was used to find the gradient of edges separated by light and dark colours in the image. Two 9x9 Sobel filters,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were used.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horizontal changes and </a:t>
                  </a:r>
                  <a14:m>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was used to find the vertical changes. These gradients were found by convolving the filters with the image array.</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ctr">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gn="ctr">
                    <a:lnSpc>
                      <a:spcPct val="107000"/>
                    </a:lnSpc>
                  </a:pPr>
                  <a14:m>
                    <m:oMathPara xmlns:m="http://schemas.openxmlformats.org/officeDocument/2006/math">
                      <m:oMathParaPr>
                        <m:jc m:val="centerGroup"/>
                      </m:oMathParaPr>
                      <m:oMath xmlns:m="http://schemas.openxmlformats.org/officeDocument/2006/math">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𝑆</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𝐼</m:t>
                      </m:r>
                    </m:oMath>
                  </a14:m>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is the image array.</a:t>
                  </a:r>
                  <a:endParaRPr lang="en-GB" sz="1100" dirty="0">
                    <a:latin typeface="Calibri" panose="020F0502020204030204" pitchFamily="34" charset="0"/>
                    <a:ea typeface="Times New Roman" panose="02020603050405020304" pitchFamily="18" charset="0"/>
                    <a:cs typeface="Arial" panose="020B0604020202020204" pitchFamily="34" charset="0"/>
                  </a:endParaRPr>
                </a:p>
                <a:p>
                  <a:pPr marL="457254">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orientation of the gradients, or the edge angles, were found by taking the inverse tangent of the ratio between the vertical gradients and the horizontal gradients.</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sub>
                            </m:sSub>
                          </m:num>
                          <m:den>
                            <m:sSub>
                              <m:sSub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𝐺</m:t>
                                </m:r>
                              </m:e>
                              <m:sub>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sub>
                            </m:sSub>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result of this operation was a 500x500 array containing the angles each pixel in the image was forming due to the gradient of each edge.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3E456923-AE0D-245E-8C59-6087B186283F}"/>
                    </a:ext>
                  </a:extLst>
                </p:cNvPr>
                <p:cNvSpPr txBox="1">
                  <a:spLocks noRot="1" noChangeAspect="1" noMove="1" noResize="1" noEditPoints="1" noAdjustHandles="1" noChangeArrowheads="1" noChangeShapeType="1" noTextEdit="1"/>
                </p:cNvSpPr>
                <p:nvPr/>
              </p:nvSpPr>
              <p:spPr>
                <a:xfrm>
                  <a:off x="7470273" y="6950269"/>
                  <a:ext cx="7078829" cy="2795896"/>
                </a:xfrm>
                <a:prstGeom prst="rect">
                  <a:avLst/>
                </a:prstGeom>
                <a:blipFill>
                  <a:blip r:embed="rId8"/>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24B31B-D8E7-1EDE-52FE-9A9879D9B39B}"/>
                    </a:ext>
                  </a:extLst>
                </p:cNvPr>
                <p:cNvSpPr txBox="1"/>
                <p:nvPr/>
              </p:nvSpPr>
              <p:spPr>
                <a:xfrm>
                  <a:off x="824020" y="8314485"/>
                  <a:ext cx="6497071" cy="2452051"/>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Pixel Angles</a:t>
                  </a:r>
                </a:p>
                <a:p>
                  <a:pPr marL="342940" indent="-342940">
                    <a:lnSpc>
                      <a:spcPct val="107000"/>
                    </a:lnSpc>
                    <a:buFont typeface="Symbol" panose="05050102010706020507" pitchFamily="18" charset="2"/>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In order to calculate the angle each pixel makes with a horizontal line through the centre of the spiral, the spiral centre needed to be determined. As the spiral images were irregularly distributed and the spirals were not perfectly centred, it was necessary to calculate the centre of the spiral. The centre coordinates were estimated by extracting the black pixels in the image to find the positions of all pixels making up the template and the hand drawn spiral. These black pixels were placed on a cartesian plane. The centre of the spiral was calculated by taking the median of these x and y coordinate combinations.</a:t>
                  </a:r>
                  <a:endParaRPr lang="en-GB" sz="1100" dirty="0">
                    <a:latin typeface="Calibri" panose="020F0502020204030204" pitchFamily="34" charset="0"/>
                    <a:ea typeface="Calibri" panose="020F0502020204030204" pitchFamily="34" charset="0"/>
                    <a:cs typeface="Arial" panose="020B0604020202020204" pitchFamily="34" charset="0"/>
                  </a:endParaRPr>
                </a:p>
                <a:p>
                  <a:pPr marL="342940" indent="-342940">
                    <a:lnSpc>
                      <a:spcPct val="107000"/>
                    </a:lnSpc>
                    <a:spcAft>
                      <a:spcPts val="399"/>
                    </a:spcAft>
                    <a:buFont typeface="Symbol" panose="05050102010706020507" pitchFamily="18" charset="2"/>
                    <a:buChar char=""/>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The angle between each pixel point and the centre of the spiral was calculated by taking the inverse tangent of the ratio of the vertical distance from the centre for each pixel and the horizontal distance from the centre for each pixel.</a:t>
                  </a:r>
                  <a:endParaRPr lang="en-GB" sz="1100" dirty="0">
                    <a:latin typeface="Calibri" panose="020F0502020204030204" pitchFamily="34" charset="0"/>
                    <a:ea typeface="Calibri" panose="020F0502020204030204" pitchFamily="34" charset="0"/>
                    <a:cs typeface="Arial" panose="020B0604020202020204" pitchFamily="34" charset="0"/>
                  </a:endParaRPr>
                </a:p>
                <a:p>
                  <a:pPr marL="457254">
                    <a:lnSpc>
                      <a:spcPct val="107000"/>
                    </a:lnSpc>
                    <a:spcAft>
                      <a:spcPts val="399"/>
                    </a:spcAft>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arctan</m:t>
                        </m:r>
                        <m:r>
                          <a:rPr lang="en-GB" sz="1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𝑦𝑐𝑒𝑛𝑡𝑟𝑒</m:t>
                            </m:r>
                          </m:num>
                          <m:den>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𝑥𝑐𝑒𝑛𝑡𝑟𝑒</m:t>
                            </m:r>
                          </m:den>
                        </m:f>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11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0D24B31B-D8E7-1EDE-52FE-9A9879D9B39B}"/>
                    </a:ext>
                  </a:extLst>
                </p:cNvPr>
                <p:cNvSpPr txBox="1">
                  <a:spLocks noRot="1" noChangeAspect="1" noMove="1" noResize="1" noEditPoints="1" noAdjustHandles="1" noChangeArrowheads="1" noChangeShapeType="1" noTextEdit="1"/>
                </p:cNvSpPr>
                <p:nvPr/>
              </p:nvSpPr>
              <p:spPr>
                <a:xfrm>
                  <a:off x="824020" y="8314485"/>
                  <a:ext cx="6497071" cy="2452051"/>
                </a:xfrm>
                <a:prstGeom prst="rect">
                  <a:avLst/>
                </a:prstGeom>
                <a:blipFill>
                  <a:blip r:embed="rId9"/>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0E36C8A-38E7-2CC5-F7CE-0A871809EC9E}"/>
                    </a:ext>
                  </a:extLst>
                </p:cNvPr>
                <p:cNvSpPr txBox="1"/>
                <p:nvPr/>
              </p:nvSpPr>
              <p:spPr>
                <a:xfrm>
                  <a:off x="7470273" y="10302885"/>
                  <a:ext cx="7078829" cy="865026"/>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Relative Orientation</a:t>
                  </a: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relative orientation of all the edges were calculated by subtracting the pixel angles from the edge angles. </a:t>
                  </a:r>
                  <a:endParaRPr lang="en-GB" sz="1100" dirty="0">
                    <a:latin typeface="Calibri" panose="020F0502020204030204" pitchFamily="34" charset="0"/>
                    <a:ea typeface="Calibri" panose="020F0502020204030204" pitchFamily="34" charset="0"/>
                    <a:cs typeface="Arial" panose="020B0604020202020204" pitchFamily="34" charset="0"/>
                  </a:endParaRPr>
                </a:p>
                <a:p>
                  <a:pPr>
                    <a:lnSpc>
                      <a:spcPct val="107000"/>
                    </a:lnSpc>
                  </a:pPr>
                  <a14:m>
                    <m:oMathPara xmlns:m="http://schemas.openxmlformats.org/officeDocument/2006/math">
                      <m:oMathParaPr>
                        <m:jc m:val="centerGroup"/>
                      </m:oMathParaPr>
                      <m:oMath xmlns:m="http://schemas.openxmlformats.org/officeDocument/2006/math">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𝜃</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𝜑</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n-GB" sz="11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𝛼</m:t>
                        </m:r>
                      </m:oMath>
                    </m:oMathPara>
                  </a14:m>
                  <a:endParaRPr lang="en-GB" sz="11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pPr>
                  <a:r>
                    <a:rPr lang="en-GB" sz="1100" dirty="0">
                      <a:solidFill>
                        <a:srgbClr val="000000"/>
                      </a:solidFill>
                      <a:latin typeface="Times New Roman" panose="02020603050405020304" pitchFamily="18" charset="0"/>
                      <a:ea typeface="Times New Roman" panose="02020603050405020304" pitchFamily="18" charset="0"/>
                    </a:rPr>
                    <a:t>The relative orientation for each edge pixel was analysed.</a:t>
                  </a:r>
                  <a:endParaRPr lang="en-GB" sz="1000" dirty="0">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5" name="TextBox 4">
                  <a:extLst>
                    <a:ext uri="{FF2B5EF4-FFF2-40B4-BE49-F238E27FC236}">
                      <a16:creationId xmlns:a16="http://schemas.microsoft.com/office/drawing/2014/main" id="{D0E36C8A-38E7-2CC5-F7CE-0A871809EC9E}"/>
                    </a:ext>
                  </a:extLst>
                </p:cNvPr>
                <p:cNvSpPr txBox="1">
                  <a:spLocks noRot="1" noChangeAspect="1" noMove="1" noResize="1" noEditPoints="1" noAdjustHandles="1" noChangeArrowheads="1" noChangeShapeType="1" noTextEdit="1"/>
                </p:cNvSpPr>
                <p:nvPr/>
              </p:nvSpPr>
              <p:spPr>
                <a:xfrm>
                  <a:off x="7470273" y="10302885"/>
                  <a:ext cx="7078829" cy="865026"/>
                </a:xfrm>
                <a:prstGeom prst="rect">
                  <a:avLst/>
                </a:prstGeom>
                <a:blipFill>
                  <a:blip r:embed="rId10"/>
                  <a:stretch>
                    <a:fillRect/>
                  </a:stretch>
                </a:blipFill>
                <a:ln>
                  <a:noFill/>
                </a:ln>
                <a:effectLst>
                  <a:outerShdw blurRad="190500" dist="228600" dir="2700000" algn="ctr">
                    <a:srgbClr val="000000">
                      <a:alpha val="30000"/>
                    </a:srgbClr>
                  </a:outerShdw>
                </a:effectLst>
              </p:spPr>
              <p:txBody>
                <a:bodyPr/>
                <a:lstStyle/>
                <a:p>
                  <a:r>
                    <a:rPr lang="en-ZA">
                      <a:noFill/>
                    </a:rPr>
                    <a:t> </a:t>
                  </a:r>
                </a:p>
              </p:txBody>
            </p:sp>
          </mc:Fallback>
        </mc:AlternateContent>
      </p:grpSp>
      <p:sp>
        <p:nvSpPr>
          <p:cNvPr id="3" name="TextBox 2">
            <a:extLst>
              <a:ext uri="{FF2B5EF4-FFF2-40B4-BE49-F238E27FC236}">
                <a16:creationId xmlns:a16="http://schemas.microsoft.com/office/drawing/2014/main" id="{F946EFBE-9740-80B3-591A-03C379AAEAC0}"/>
              </a:ext>
            </a:extLst>
          </p:cNvPr>
          <p:cNvSpPr txBox="1"/>
          <p:nvPr/>
        </p:nvSpPr>
        <p:spPr>
          <a:xfrm>
            <a:off x="192938" y="211810"/>
            <a:ext cx="8245486" cy="347409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Background</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Focused Ultrasound Treatment (FUS) is a promising treatment for movement disorders such as Essential Tremor and Parkinson’s Disease. Essential Tremor is a common disorder amongst people over the age of 60 years. The disorder includes the presence of a tremor in the hands that can be incredibly disruptive for the patient [1]. Parkinson’s Disease is a neurological disorder that leads the patient to have uncontrollable movements [2]. Parkinson’s Disease causes changes in the body’s muscle control, speech and writing ability and leads to a tremor in the hand and fingers.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FUS is a new treatment technique that has been proven to have a therapeutic effect on brain disorders. FUS is a non-invasive treatment that functions by delivering sound waves to the patient’s thalamus, the part of the brain responsible for relaying sensory and motor signals, resulting in the formation of a permanent lesion in this region of the brain [3][4]. This lesion acts to interrupt abnormal brain activity, reducing uncontrollable movements associated with Essential Tremor and Parkinson’s Disease. FUS is only performed on one side of the brain, thus it only improves the movement on one side of the body. This treatment has been seen to result in immediate reduction in tremor in the side of the body receiving treatment. </a:t>
            </a:r>
            <a:endParaRPr lang="en-GB" sz="1100"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study will focus on FUS as a treatment for patients with Essential Tremor and Parkinson’s Disease in an attempt to determine whether the treatment is successful in reducing tremor, slowing the progression of these conditions. The Rambam Medical Center, Haifa Israel, has given permission for the secondary usage of their database relating to “Hand drawing tests of Parkinson’s disease and Essential Tremor patients under treatment” for this investigation project. This data comprises of 122 fully anonymised hand drawn shapes on paper that patients and drew over time of treatment with both their treated and untreated hand [5].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759D33DE-3412-26D8-E8C5-FE53AD9E369B}"/>
              </a:ext>
            </a:extLst>
          </p:cNvPr>
          <p:cNvSpPr txBox="1"/>
          <p:nvPr/>
        </p:nvSpPr>
        <p:spPr>
          <a:xfrm>
            <a:off x="4624890" y="4925094"/>
            <a:ext cx="4201026" cy="307777"/>
          </a:xfrm>
          <a:prstGeom prst="rect">
            <a:avLst/>
          </a:prstGeom>
          <a:noFill/>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Spiral Drawing Tremor Quantification</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E0CF52C-F488-734D-EABB-86A0F5B94B8D}"/>
              </a:ext>
            </a:extLst>
          </p:cNvPr>
          <p:cNvSpPr txBox="1"/>
          <p:nvPr/>
        </p:nvSpPr>
        <p:spPr>
          <a:xfrm>
            <a:off x="8458378" y="9373069"/>
            <a:ext cx="1354148"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B</a:t>
            </a:r>
          </a:p>
        </p:txBody>
      </p:sp>
      <p:sp>
        <p:nvSpPr>
          <p:cNvPr id="17" name="TextBox 16">
            <a:extLst>
              <a:ext uri="{FF2B5EF4-FFF2-40B4-BE49-F238E27FC236}">
                <a16:creationId xmlns:a16="http://schemas.microsoft.com/office/drawing/2014/main" id="{A9FCF1EE-28B8-FE56-1CB4-B38DD5AD0D36}"/>
              </a:ext>
            </a:extLst>
          </p:cNvPr>
          <p:cNvSpPr txBox="1"/>
          <p:nvPr/>
        </p:nvSpPr>
        <p:spPr>
          <a:xfrm>
            <a:off x="7464707" y="9348012"/>
            <a:ext cx="836127"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Spiral A</a:t>
            </a:r>
          </a:p>
        </p:txBody>
      </p:sp>
      <p:sp>
        <p:nvSpPr>
          <p:cNvPr id="14" name="TextBox 13">
            <a:extLst>
              <a:ext uri="{FF2B5EF4-FFF2-40B4-BE49-F238E27FC236}">
                <a16:creationId xmlns:a16="http://schemas.microsoft.com/office/drawing/2014/main" id="{9877FF10-7F87-A199-291A-63975A6166DB}"/>
              </a:ext>
            </a:extLst>
          </p:cNvPr>
          <p:cNvSpPr txBox="1"/>
          <p:nvPr/>
        </p:nvSpPr>
        <p:spPr>
          <a:xfrm>
            <a:off x="79149" y="9422606"/>
            <a:ext cx="7078829" cy="1186735"/>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Tremor Quantification</a:t>
            </a:r>
          </a:p>
          <a:p>
            <a:pPr>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The distribution of the relative orientation angles was plotted in the form of a histogram to outline the distribution of edge angles. The tremor severity of the spiral could be determined by analysing this histogram. The main indication of high tremor is a high standard deviation. A more widely distributed histogram indicates that the edge angles in the spiral vary considerably. The standard deviations for each spiral for each patient were determined and normalised to form a dataset quantifying each spiral tremor for each patient.</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pic>
        <p:nvPicPr>
          <p:cNvPr id="7" name="Picture 6" descr="Diagram&#10;&#10;Description automatically generated">
            <a:extLst>
              <a:ext uri="{FF2B5EF4-FFF2-40B4-BE49-F238E27FC236}">
                <a16:creationId xmlns:a16="http://schemas.microsoft.com/office/drawing/2014/main" id="{64FAE243-DBD0-95F7-DE3F-AE0A9AC80036}"/>
              </a:ext>
            </a:extLst>
          </p:cNvPr>
          <p:cNvPicPr>
            <a:picLocks noChangeAspect="1"/>
          </p:cNvPicPr>
          <p:nvPr/>
        </p:nvPicPr>
        <p:blipFill rotWithShape="1">
          <a:blip r:embed="rId11">
            <a:extLst>
              <a:ext uri="{28A0092B-C50C-407E-A947-70E740481C1C}">
                <a14:useLocalDpi xmlns:a14="http://schemas.microsoft.com/office/drawing/2010/main" val="0"/>
              </a:ext>
            </a:extLst>
          </a:blip>
          <a:srcRect l="25680" t="11002" r="23029" b="11091"/>
          <a:stretch/>
        </p:blipFill>
        <p:spPr>
          <a:xfrm>
            <a:off x="7307163" y="9632925"/>
            <a:ext cx="1114641" cy="1128679"/>
          </a:xfrm>
          <a:prstGeom prst="rect">
            <a:avLst/>
          </a:prstGeom>
          <a:ln>
            <a:noFill/>
          </a:ln>
          <a:effectLst>
            <a:outerShdw blurRad="190500" dist="228600" dir="2700000" algn="ctr" rotWithShape="0">
              <a:srgbClr val="000000">
                <a:alpha val="30000"/>
              </a:srgbClr>
            </a:outerShdw>
          </a:effectLst>
        </p:spPr>
      </p:pic>
      <p:pic>
        <p:nvPicPr>
          <p:cNvPr id="27" name="Picture 26" descr="A picture containing shape&#10;&#10;Description automatically generated">
            <a:extLst>
              <a:ext uri="{FF2B5EF4-FFF2-40B4-BE49-F238E27FC236}">
                <a16:creationId xmlns:a16="http://schemas.microsoft.com/office/drawing/2014/main" id="{D263AFAD-AD9D-DFCF-4C9B-D8AAA3B2F5B6}"/>
              </a:ext>
            </a:extLst>
          </p:cNvPr>
          <p:cNvPicPr>
            <a:picLocks noChangeAspect="1"/>
          </p:cNvPicPr>
          <p:nvPr/>
        </p:nvPicPr>
        <p:blipFill rotWithShape="1">
          <a:blip r:embed="rId12">
            <a:extLst>
              <a:ext uri="{28A0092B-C50C-407E-A947-70E740481C1C}">
                <a14:useLocalDpi xmlns:a14="http://schemas.microsoft.com/office/drawing/2010/main" val="0"/>
              </a:ext>
            </a:extLst>
          </a:blip>
          <a:srcRect l="25590" t="11737" r="22949" b="11852"/>
          <a:stretch/>
        </p:blipFill>
        <p:spPr>
          <a:xfrm>
            <a:off x="8570985" y="9646009"/>
            <a:ext cx="1114643" cy="1103349"/>
          </a:xfrm>
          <a:prstGeom prst="rect">
            <a:avLst/>
          </a:prstGeom>
          <a:effectLst>
            <a:outerShdw blurRad="190500" dist="228600" dir="2700000" algn="ctr" rotWithShape="0">
              <a:srgbClr val="000000">
                <a:alpha val="30000"/>
              </a:srgbClr>
            </a:outerShdw>
          </a:effectLst>
        </p:spPr>
      </p:pic>
      <p:sp>
        <p:nvSpPr>
          <p:cNvPr id="34" name="TextBox 33">
            <a:extLst>
              <a:ext uri="{FF2B5EF4-FFF2-40B4-BE49-F238E27FC236}">
                <a16:creationId xmlns:a16="http://schemas.microsoft.com/office/drawing/2014/main" id="{A3AF6FB3-6F46-695F-6B5D-28980FFC2251}"/>
              </a:ext>
            </a:extLst>
          </p:cNvPr>
          <p:cNvSpPr txBox="1"/>
          <p:nvPr/>
        </p:nvSpPr>
        <p:spPr>
          <a:xfrm>
            <a:off x="9845619" y="9538802"/>
            <a:ext cx="3854508" cy="1067087"/>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Normalised Standard Deviations of Edge Angles</a:t>
            </a:r>
          </a:p>
          <a:p>
            <a:pPr algn="ctr">
              <a:lnSpc>
                <a:spcPct val="107000"/>
              </a:lnSpc>
            </a:pP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7000"/>
              </a:lnSpc>
            </a:pPr>
            <a:endParaRPr lang="en-ZA" sz="12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38" name="Table 38">
            <a:extLst>
              <a:ext uri="{FF2B5EF4-FFF2-40B4-BE49-F238E27FC236}">
                <a16:creationId xmlns:a16="http://schemas.microsoft.com/office/drawing/2014/main" id="{19DACC51-7C64-92C0-D490-02690D49A778}"/>
              </a:ext>
            </a:extLst>
          </p:cNvPr>
          <p:cNvGraphicFramePr>
            <a:graphicFrameLocks noGrp="1"/>
          </p:cNvGraphicFramePr>
          <p:nvPr>
            <p:extLst>
              <p:ext uri="{D42A27DB-BD31-4B8C-83A1-F6EECF244321}">
                <p14:modId xmlns:p14="http://schemas.microsoft.com/office/powerpoint/2010/main" val="1857428654"/>
              </p:ext>
            </p:extLst>
          </p:nvPr>
        </p:nvGraphicFramePr>
        <p:xfrm>
          <a:off x="10025930" y="9887157"/>
          <a:ext cx="3553766" cy="731519"/>
        </p:xfrm>
        <a:graphic>
          <a:graphicData uri="http://schemas.openxmlformats.org/drawingml/2006/table">
            <a:tbl>
              <a:tblPr firstRow="1" bandRow="1">
                <a:tableStyleId>{2D5ABB26-0587-4C30-8999-92F81FD0307C}</a:tableStyleId>
              </a:tblPr>
              <a:tblGrid>
                <a:gridCol w="1462337">
                  <a:extLst>
                    <a:ext uri="{9D8B030D-6E8A-4147-A177-3AD203B41FA5}">
                      <a16:colId xmlns:a16="http://schemas.microsoft.com/office/drawing/2014/main" val="3328912869"/>
                    </a:ext>
                  </a:extLst>
                </a:gridCol>
                <a:gridCol w="1017469">
                  <a:extLst>
                    <a:ext uri="{9D8B030D-6E8A-4147-A177-3AD203B41FA5}">
                      <a16:colId xmlns:a16="http://schemas.microsoft.com/office/drawing/2014/main" val="1888238186"/>
                    </a:ext>
                  </a:extLst>
                </a:gridCol>
                <a:gridCol w="1073960">
                  <a:extLst>
                    <a:ext uri="{9D8B030D-6E8A-4147-A177-3AD203B41FA5}">
                      <a16:colId xmlns:a16="http://schemas.microsoft.com/office/drawing/2014/main" val="2383168896"/>
                    </a:ext>
                  </a:extLst>
                </a:gridCol>
              </a:tblGrid>
              <a:tr h="274319">
                <a:tc>
                  <a:txBody>
                    <a:bodyPr/>
                    <a:lstStyle/>
                    <a:p>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100" b="1" dirty="0">
                          <a:latin typeface="Times New Roman" panose="02020603050405020304" pitchFamily="18" charset="0"/>
                          <a:cs typeface="Times New Roman" panose="02020603050405020304" pitchFamily="18" charset="0"/>
                        </a:rPr>
                        <a:t>Spiral A</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100" b="1" dirty="0">
                          <a:latin typeface="Times New Roman" panose="02020603050405020304" pitchFamily="18" charset="0"/>
                          <a:cs typeface="Times New Roman" panose="02020603050405020304" pitchFamily="18" charset="0"/>
                        </a:rPr>
                        <a:t>Spiral B</a:t>
                      </a:r>
                      <a:endParaRPr lang="en-GB" sz="11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620317"/>
                  </a:ext>
                </a:extLst>
              </a:tr>
              <a:tr h="457200">
                <a:tc>
                  <a:txBody>
                    <a:bodyPr/>
                    <a:lstStyle/>
                    <a:p>
                      <a:r>
                        <a:rPr lang="en-ZA" sz="1100" dirty="0">
                          <a:latin typeface="Times New Roman" panose="02020603050405020304" pitchFamily="18" charset="0"/>
                          <a:cs typeface="Times New Roman" panose="02020603050405020304" pitchFamily="18" charset="0"/>
                        </a:rPr>
                        <a:t>Normalised Standard Deviation</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100" dirty="0">
                          <a:latin typeface="Times New Roman" panose="02020603050405020304" pitchFamily="18" charset="0"/>
                          <a:cs typeface="Times New Roman" panose="02020603050405020304" pitchFamily="18" charset="0"/>
                        </a:rPr>
                        <a:t>0.63</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ZA" sz="1100" dirty="0">
                          <a:latin typeface="Times New Roman" panose="02020603050405020304" pitchFamily="18" charset="0"/>
                          <a:cs typeface="Times New Roman" panose="02020603050405020304" pitchFamily="18" charset="0"/>
                        </a:rPr>
                        <a:t>0.19</a:t>
                      </a:r>
                      <a:endParaRPr lang="en-GB" sz="11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874346"/>
                  </a:ext>
                </a:extLst>
              </a:tr>
            </a:tbl>
          </a:graphicData>
        </a:graphic>
      </p:graphicFrame>
      <p:sp>
        <p:nvSpPr>
          <p:cNvPr id="39" name="TextBox 38">
            <a:extLst>
              <a:ext uri="{FF2B5EF4-FFF2-40B4-BE49-F238E27FC236}">
                <a16:creationId xmlns:a16="http://schemas.microsoft.com/office/drawing/2014/main" id="{B1DB3A4D-E2DB-F098-D987-B962E3F64DCD}"/>
              </a:ext>
            </a:extLst>
          </p:cNvPr>
          <p:cNvSpPr txBox="1"/>
          <p:nvPr/>
        </p:nvSpPr>
        <p:spPr>
          <a:xfrm>
            <a:off x="69793" y="10828550"/>
            <a:ext cx="9775827" cy="1364604"/>
          </a:xfrm>
          <a:prstGeom prst="rect">
            <a:avLst/>
          </a:prstGeom>
          <a:solidFill>
            <a:schemeClr val="bg1"/>
          </a:solidFill>
          <a:ln>
            <a:noFill/>
          </a:ln>
          <a:effectLst>
            <a:outerShdw blurRad="190500" dist="228600" dir="2700000" algn="ctr">
              <a:srgbClr val="000000">
                <a:alpha val="30000"/>
              </a:srgbClr>
            </a:outerShdw>
          </a:effectLst>
        </p:spPr>
        <p:txBody>
          <a:bodyPr wrap="square" rtlCol="0">
            <a:spAutoFit/>
          </a:bodyPr>
          <a:lstStyle/>
          <a:p>
            <a:pPr algn="ctr">
              <a:lnSpc>
                <a:spcPct val="107000"/>
              </a:lnSpc>
            </a:pPr>
            <a:r>
              <a:rPr lang="en-ZA" sz="1200" b="1" dirty="0">
                <a:solidFill>
                  <a:schemeClr val="accent1">
                    <a:lumMod val="75000"/>
                  </a:schemeClr>
                </a:solidFill>
                <a:latin typeface="Times New Roman" panose="02020603050405020304" pitchFamily="18" charset="0"/>
                <a:cs typeface="Times New Roman" panose="02020603050405020304" pitchFamily="18" charset="0"/>
              </a:rPr>
              <a:t>Analysis of FUS Treatment</a:t>
            </a:r>
          </a:p>
          <a:p>
            <a:pPr>
              <a:lnSpc>
                <a:spcPct val="107000"/>
              </a:lnSpc>
              <a:spcAft>
                <a:spcPts val="800"/>
              </a:spcAft>
            </a:pP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order to determine whether FUS treatment is successful in tremor reduction, tremor severity ratings calculated from the edge angle standard deviations were determined for each patient’s treated and untreated hands for each given treatment period. The average of each severity was calculated and plotted for each treatment period. The percentage of patients whose tremor improved when compared to their tremor before treatment was determined. It is important to note that the number of patients that went for treatment greatly decreases as time progresses which affects the reliability of the later years’ results.</a:t>
            </a:r>
            <a:r>
              <a:rPr lang="en-GB" sz="1100" dirty="0">
                <a:latin typeface="Times New Roman" panose="02020603050405020304" pitchFamily="18" charset="0"/>
                <a:ea typeface="Times New Roman" panose="02020603050405020304" pitchFamily="18" charset="0"/>
                <a:cs typeface="Times New Roman" panose="02020603050405020304" pitchFamily="18" charset="0"/>
              </a:rPr>
              <a:t> </a:t>
            </a:r>
            <a:r>
              <a:rPr lang="en-GB" sz="1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Overall, the treatment appears to be successful, with an average of 71% of the treated hands seeing an immediate improvement in tremor severity after treatment and a clear immediate decrease in the average tremor severity after treatment begins.</a:t>
            </a:r>
            <a:endParaRPr lang="en-GB" sz="1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5" name="Picture 24" descr="Chart, box and whisker chart&#10;&#10;Description automatically generated">
            <a:extLst>
              <a:ext uri="{FF2B5EF4-FFF2-40B4-BE49-F238E27FC236}">
                <a16:creationId xmlns:a16="http://schemas.microsoft.com/office/drawing/2014/main" id="{CB4AA519-66B4-52BF-AE49-1F5F6EAF99F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73956" y="10973488"/>
            <a:ext cx="3859203" cy="1139715"/>
          </a:xfrm>
          <a:prstGeom prst="rect">
            <a:avLst/>
          </a:prstGeom>
          <a:effectLst>
            <a:outerShdw blurRad="190500" dist="228600" dir="2700000" algn="ctr" rotWithShape="0">
              <a:srgbClr val="000000">
                <a:alpha val="30000"/>
              </a:srgbClr>
            </a:outerShdw>
          </a:effectLst>
        </p:spPr>
      </p:pic>
      <p:pic>
        <p:nvPicPr>
          <p:cNvPr id="28" name="Picture 27" descr="Chart, line chart&#10;&#10;Description automatically generated">
            <a:extLst>
              <a:ext uri="{FF2B5EF4-FFF2-40B4-BE49-F238E27FC236}">
                <a16:creationId xmlns:a16="http://schemas.microsoft.com/office/drawing/2014/main" id="{2699B6F4-777D-B174-D120-8C1B58D9C36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94150" y="12424527"/>
            <a:ext cx="4626020" cy="2554538"/>
          </a:xfrm>
          <a:prstGeom prst="rect">
            <a:avLst/>
          </a:prstGeom>
          <a:effectLst>
            <a:outerShdw blurRad="190500" dist="228600" dir="2700000" algn="ctr" rotWithShape="0">
              <a:srgbClr val="000000">
                <a:alpha val="30000"/>
              </a:srgbClr>
            </a:outerShdw>
          </a:effectLst>
        </p:spPr>
      </p:pic>
      <p:pic>
        <p:nvPicPr>
          <p:cNvPr id="43" name="Picture 42" descr="Chart, bar chart, histogram&#10;&#10;Description automatically generated">
            <a:extLst>
              <a:ext uri="{FF2B5EF4-FFF2-40B4-BE49-F238E27FC236}">
                <a16:creationId xmlns:a16="http://schemas.microsoft.com/office/drawing/2014/main" id="{CD21F4B9-C87C-AAFA-69D0-A835A7E5E6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4732" y="12417345"/>
            <a:ext cx="4626020" cy="2561720"/>
          </a:xfrm>
          <a:prstGeom prst="rect">
            <a:avLst/>
          </a:prstGeom>
          <a:effectLst>
            <a:outerShdw blurRad="190500" dist="228600" dir="2700000" algn="ctr" rotWithShape="0">
              <a:srgbClr val="000000">
                <a:alpha val="30000"/>
              </a:srgbClr>
            </a:outerShdw>
          </a:effectLst>
        </p:spPr>
      </p:pic>
      <p:pic>
        <p:nvPicPr>
          <p:cNvPr id="12" name="Picture 11">
            <a:extLst>
              <a:ext uri="{FF2B5EF4-FFF2-40B4-BE49-F238E27FC236}">
                <a16:creationId xmlns:a16="http://schemas.microsoft.com/office/drawing/2014/main" id="{25241947-A7E5-B4E7-ADBC-719093BC6C4D}"/>
              </a:ext>
            </a:extLst>
          </p:cNvPr>
          <p:cNvPicPr>
            <a:picLocks noChangeAspect="1"/>
          </p:cNvPicPr>
          <p:nvPr/>
        </p:nvPicPr>
        <p:blipFill rotWithShape="1">
          <a:blip r:embed="rId16">
            <a:extLst>
              <a:ext uri="{28A0092B-C50C-407E-A947-70E740481C1C}">
                <a14:useLocalDpi xmlns:a14="http://schemas.microsoft.com/office/drawing/2010/main" val="0"/>
              </a:ext>
            </a:extLst>
          </a:blip>
          <a:srcRect l="4542" r="2677"/>
          <a:stretch/>
        </p:blipFill>
        <p:spPr>
          <a:xfrm>
            <a:off x="9845620" y="12406615"/>
            <a:ext cx="4524746" cy="2555999"/>
          </a:xfrm>
          <a:prstGeom prst="rect">
            <a:avLst/>
          </a:prstGeom>
          <a:effectLst>
            <a:outerShdw blurRad="190500" dist="228600" dir="2700000" algn="ctr" rotWithShape="0">
              <a:srgbClr val="000000">
                <a:alpha val="30000"/>
              </a:srgbClr>
            </a:outerShdw>
          </a:effectLst>
        </p:spPr>
      </p:pic>
      <p:pic>
        <p:nvPicPr>
          <p:cNvPr id="13" name="Picture 12">
            <a:extLst>
              <a:ext uri="{FF2B5EF4-FFF2-40B4-BE49-F238E27FC236}">
                <a16:creationId xmlns:a16="http://schemas.microsoft.com/office/drawing/2014/main" id="{F681FB5D-07F6-2A50-513F-5D223E5F9953}"/>
              </a:ext>
            </a:extLst>
          </p:cNvPr>
          <p:cNvPicPr>
            <a:picLocks noChangeAspect="1"/>
          </p:cNvPicPr>
          <p:nvPr/>
        </p:nvPicPr>
        <p:blipFill rotWithShape="1">
          <a:blip r:embed="rId17">
            <a:extLst>
              <a:ext uri="{28A0092B-C50C-407E-A947-70E740481C1C}">
                <a14:useLocalDpi xmlns:a14="http://schemas.microsoft.com/office/drawing/2010/main" val="0"/>
              </a:ext>
            </a:extLst>
          </a:blip>
          <a:srcRect l="3950" t="2921" r="8557" b="5"/>
          <a:stretch/>
        </p:blipFill>
        <p:spPr>
          <a:xfrm>
            <a:off x="15076429" y="12328154"/>
            <a:ext cx="4626020" cy="2554538"/>
          </a:xfrm>
          <a:prstGeom prst="rect">
            <a:avLst/>
          </a:prstGeom>
          <a:effectLst>
            <a:outerShdw blurRad="190500" dist="228600" dir="2700000" algn="ctr" rotWithShape="0">
              <a:srgbClr val="000000">
                <a:alpha val="30000"/>
              </a:srgbClr>
            </a:outerShdw>
          </a:effectLst>
        </p:spPr>
      </p:pic>
      <p:sp>
        <p:nvSpPr>
          <p:cNvPr id="20" name="TextBox 19">
            <a:extLst>
              <a:ext uri="{FF2B5EF4-FFF2-40B4-BE49-F238E27FC236}">
                <a16:creationId xmlns:a16="http://schemas.microsoft.com/office/drawing/2014/main" id="{A5A77AFE-4032-39BA-0881-1579D434834F}"/>
              </a:ext>
            </a:extLst>
          </p:cNvPr>
          <p:cNvSpPr txBox="1"/>
          <p:nvPr/>
        </p:nvSpPr>
        <p:spPr>
          <a:xfrm>
            <a:off x="813253" y="4173023"/>
            <a:ext cx="9160703" cy="307777"/>
          </a:xfrm>
          <a:prstGeom prst="rect">
            <a:avLst/>
          </a:prstGeom>
          <a:noFill/>
        </p:spPr>
        <p:txBody>
          <a:bodyPr wrap="square" rtlCol="0">
            <a:spAutoFit/>
          </a:bodyPr>
          <a:lstStyle/>
          <a:p>
            <a:pPr algn="ctr"/>
            <a:r>
              <a:rPr lang="en-ZA"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rPr>
              <a:t>Data Analysis and Pre-Processing</a:t>
            </a:r>
            <a:endParaRPr lang="en-GB" sz="1400" b="1" dirty="0">
              <a:solidFill>
                <a:schemeClr val="bg1"/>
              </a:solidFill>
              <a:effectLst>
                <a:outerShdw blurRad="190500" dist="228600" dir="2700000" algn="tl" rotWithShape="0">
                  <a:prstClr val="black">
                    <a:alpha val="30000"/>
                  </a:prstClr>
                </a:outerShdw>
              </a:effectLst>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612DAC14-4BC9-814D-2634-C506348BAD6E}"/>
              </a:ext>
            </a:extLst>
          </p:cNvPr>
          <p:cNvSpPr txBox="1"/>
          <p:nvPr/>
        </p:nvSpPr>
        <p:spPr>
          <a:xfrm>
            <a:off x="8683903" y="950610"/>
            <a:ext cx="3981479" cy="1173783"/>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Aim</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Quantitatively investigate the efficacy of the FUS treatment by investigating computational and statistical analysis of spiral drawings. Provide insight about the extent that these results can be used to assess the severity of tremor on the patient’s treated or untreated side after the treatment. </a:t>
            </a:r>
            <a:r>
              <a:rPr lang="en-GB" sz="1100" dirty="0">
                <a:latin typeface="Calibri" panose="020F0502020204030204" pitchFamily="34" charset="0"/>
                <a:ea typeface="Calibri" panose="020F0502020204030204" pitchFamily="34" charset="0"/>
                <a:cs typeface="Arial" panose="020B0604020202020204" pitchFamily="34" charset="0"/>
              </a:rPr>
              <a:t> </a:t>
            </a:r>
          </a:p>
        </p:txBody>
      </p:sp>
      <p:grpSp>
        <p:nvGrpSpPr>
          <p:cNvPr id="41" name="Group 40">
            <a:extLst>
              <a:ext uri="{FF2B5EF4-FFF2-40B4-BE49-F238E27FC236}">
                <a16:creationId xmlns:a16="http://schemas.microsoft.com/office/drawing/2014/main" id="{DA65775A-DC20-8080-6BEF-7EA7C9756EB0}"/>
              </a:ext>
            </a:extLst>
          </p:cNvPr>
          <p:cNvGrpSpPr/>
          <p:nvPr/>
        </p:nvGrpSpPr>
        <p:grpSpPr>
          <a:xfrm>
            <a:off x="19156348" y="1649169"/>
            <a:ext cx="1988454" cy="2747545"/>
            <a:chOff x="9462864" y="3359654"/>
            <a:chExt cx="1988454" cy="2747545"/>
          </a:xfrm>
        </p:grpSpPr>
        <p:pic>
          <p:nvPicPr>
            <p:cNvPr id="37" name="Picture 36">
              <a:extLst>
                <a:ext uri="{FF2B5EF4-FFF2-40B4-BE49-F238E27FC236}">
                  <a16:creationId xmlns:a16="http://schemas.microsoft.com/office/drawing/2014/main" id="{EA9EBD4A-85E0-3D9F-5C1B-235C3382BAC4}"/>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9462865" y="3652757"/>
              <a:ext cx="1988453" cy="2454442"/>
            </a:xfrm>
            <a:prstGeom prst="rect">
              <a:avLst/>
            </a:prstGeom>
            <a:effectLst>
              <a:outerShdw blurRad="190500" dist="228600" dir="2700000" algn="ctr" rotWithShape="0">
                <a:srgbClr val="000000">
                  <a:alpha val="30000"/>
                </a:srgbClr>
              </a:outerShdw>
            </a:effectLst>
          </p:spPr>
        </p:pic>
        <p:sp>
          <p:nvSpPr>
            <p:cNvPr id="40" name="TextBox 39">
              <a:extLst>
                <a:ext uri="{FF2B5EF4-FFF2-40B4-BE49-F238E27FC236}">
                  <a16:creationId xmlns:a16="http://schemas.microsoft.com/office/drawing/2014/main" id="{DF0C65EE-1CEB-1B1C-5378-AEC739DB902F}"/>
                </a:ext>
              </a:extLst>
            </p:cNvPr>
            <p:cNvSpPr txBox="1"/>
            <p:nvPr/>
          </p:nvSpPr>
          <p:spPr>
            <a:xfrm>
              <a:off x="9462864" y="3359654"/>
              <a:ext cx="1988452" cy="307392"/>
            </a:xfrm>
            <a:prstGeom prst="rect">
              <a:avLst/>
            </a:prstGeom>
            <a:noFill/>
          </p:spPr>
          <p:txBody>
            <a:bodyPr wrap="square">
              <a:spAutoFit/>
            </a:bodyPr>
            <a:lstStyle/>
            <a:p>
              <a:pPr algn="ctr">
                <a:lnSpc>
                  <a:spcPct val="107000"/>
                </a:lnSpc>
              </a:pPr>
              <a:r>
                <a:rPr lang="en-ZA" sz="1400" b="1" dirty="0">
                  <a:solidFill>
                    <a:schemeClr val="bg1"/>
                  </a:solidFill>
                  <a:effectLst>
                    <a:outerShdw blurRad="190500" dist="228600" dir="5400000" algn="ctr" rotWithShape="0">
                      <a:srgbClr val="000000">
                        <a:alpha val="30000"/>
                      </a:srgbClr>
                    </a:outerShdw>
                  </a:effectLst>
                  <a:latin typeface="Times New Roman" panose="02020603050405020304" pitchFamily="18" charset="0"/>
                  <a:cs typeface="Times New Roman" panose="02020603050405020304" pitchFamily="18" charset="0"/>
                </a:rPr>
                <a:t>Template</a:t>
              </a:r>
            </a:p>
          </p:txBody>
        </p:sp>
      </p:grpSp>
      <p:graphicFrame>
        <p:nvGraphicFramePr>
          <p:cNvPr id="187" name="Table 56">
            <a:extLst>
              <a:ext uri="{FF2B5EF4-FFF2-40B4-BE49-F238E27FC236}">
                <a16:creationId xmlns:a16="http://schemas.microsoft.com/office/drawing/2014/main" id="{235B5D67-161C-DD1D-645C-58333661A5C4}"/>
              </a:ext>
            </a:extLst>
          </p:cNvPr>
          <p:cNvGraphicFramePr>
            <a:graphicFrameLocks noGrp="1"/>
          </p:cNvGraphicFramePr>
          <p:nvPr>
            <p:extLst>
              <p:ext uri="{D42A27DB-BD31-4B8C-83A1-F6EECF244321}">
                <p14:modId xmlns:p14="http://schemas.microsoft.com/office/powerpoint/2010/main" val="820674649"/>
              </p:ext>
            </p:extLst>
          </p:nvPr>
        </p:nvGraphicFramePr>
        <p:xfrm>
          <a:off x="14336517" y="6818121"/>
          <a:ext cx="6061404" cy="2209800"/>
        </p:xfrm>
        <a:graphic>
          <a:graphicData uri="http://schemas.openxmlformats.org/drawingml/2006/table">
            <a:tbl>
              <a:tblPr firstRow="1" bandRow="1">
                <a:tableStyleId>{2D5ABB26-0587-4C30-8999-92F81FD0307C}</a:tableStyleId>
              </a:tblPr>
              <a:tblGrid>
                <a:gridCol w="1327404">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endParaRPr lang="en-ZA" sz="2400" dirty="0">
                        <a:solidFill>
                          <a:schemeClr val="bg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Untreated Hand: 1 YEAR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421161198"/>
                  </a:ext>
                </a:extLst>
              </a:tr>
              <a:tr h="1130400">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8 peaks * 4.95 avg. peak adjacent distance = 39.58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16 peaks * 6.18 avg. peak adjacent distance = 98.81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376433"/>
                  </a:ext>
                </a:extLst>
              </a:tr>
            </a:tbl>
          </a:graphicData>
        </a:graphic>
      </p:graphicFrame>
      <p:grpSp>
        <p:nvGrpSpPr>
          <p:cNvPr id="206" name="Group 205">
            <a:extLst>
              <a:ext uri="{FF2B5EF4-FFF2-40B4-BE49-F238E27FC236}">
                <a16:creationId xmlns:a16="http://schemas.microsoft.com/office/drawing/2014/main" id="{E7F6921D-0B52-0AB3-C9B3-3BFA69DFD43E}"/>
              </a:ext>
            </a:extLst>
          </p:cNvPr>
          <p:cNvGrpSpPr/>
          <p:nvPr/>
        </p:nvGrpSpPr>
        <p:grpSpPr>
          <a:xfrm>
            <a:off x="14338394" y="5141203"/>
            <a:ext cx="6060992" cy="2019346"/>
            <a:chOff x="10355524" y="2253113"/>
            <a:chExt cx="6060992" cy="1958675"/>
          </a:xfrm>
        </p:grpSpPr>
        <p:sp>
          <p:nvSpPr>
            <p:cNvPr id="207" name="Rectangle 206">
              <a:extLst>
                <a:ext uri="{FF2B5EF4-FFF2-40B4-BE49-F238E27FC236}">
                  <a16:creationId xmlns:a16="http://schemas.microsoft.com/office/drawing/2014/main" id="{3FEEAAA5-9A3B-9D44-B0EF-6EADC3389884}"/>
                </a:ext>
              </a:extLst>
            </p:cNvPr>
            <p:cNvSpPr/>
            <p:nvPr/>
          </p:nvSpPr>
          <p:spPr>
            <a:xfrm>
              <a:off x="10355524" y="2253113"/>
              <a:ext cx="6058800" cy="195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grpSp>
          <p:nvGrpSpPr>
            <p:cNvPr id="209" name="Group 208">
              <a:extLst>
                <a:ext uri="{FF2B5EF4-FFF2-40B4-BE49-F238E27FC236}">
                  <a16:creationId xmlns:a16="http://schemas.microsoft.com/office/drawing/2014/main" id="{9E1B6870-389E-4D15-0711-36CD6290EB85}"/>
                </a:ext>
              </a:extLst>
            </p:cNvPr>
            <p:cNvGrpSpPr/>
            <p:nvPr/>
          </p:nvGrpSpPr>
          <p:grpSpPr>
            <a:xfrm>
              <a:off x="11681979" y="2300256"/>
              <a:ext cx="4734537" cy="1371495"/>
              <a:chOff x="11683668" y="2569610"/>
              <a:chExt cx="4734537" cy="1371495"/>
            </a:xfrm>
          </p:grpSpPr>
          <p:pic>
            <p:nvPicPr>
              <p:cNvPr id="210" name="Picture 209">
                <a:extLst>
                  <a:ext uri="{FF2B5EF4-FFF2-40B4-BE49-F238E27FC236}">
                    <a16:creationId xmlns:a16="http://schemas.microsoft.com/office/drawing/2014/main" id="{541223D2-D5B8-EB19-D63A-831924F7C4E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10800000" flipH="1">
                <a:off x="11691127" y="2569610"/>
                <a:ext cx="2376000" cy="149003"/>
              </a:xfrm>
              <a:prstGeom prst="rect">
                <a:avLst/>
              </a:prstGeom>
            </p:spPr>
          </p:pic>
          <p:pic>
            <p:nvPicPr>
              <p:cNvPr id="211" name="Picture 210" descr="Chart, histogram&#10;&#10;Description automatically generated">
                <a:extLst>
                  <a:ext uri="{FF2B5EF4-FFF2-40B4-BE49-F238E27FC236}">
                    <a16:creationId xmlns:a16="http://schemas.microsoft.com/office/drawing/2014/main" id="{0A89589F-2221-16C9-AED7-14E54AFE4DB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691127" y="2734601"/>
                <a:ext cx="2376000" cy="594000"/>
              </a:xfrm>
              <a:prstGeom prst="rect">
                <a:avLst/>
              </a:prstGeom>
            </p:spPr>
          </p:pic>
          <p:pic>
            <p:nvPicPr>
              <p:cNvPr id="212" name="Picture 211" descr="Chart, histogram&#10;&#10;Description automatically generated">
                <a:extLst>
                  <a:ext uri="{FF2B5EF4-FFF2-40B4-BE49-F238E27FC236}">
                    <a16:creationId xmlns:a16="http://schemas.microsoft.com/office/drawing/2014/main" id="{1D1E4094-3635-E31F-9481-1155B95D6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1683668" y="3343985"/>
                <a:ext cx="2376000" cy="594000"/>
              </a:xfrm>
              <a:prstGeom prst="rect">
                <a:avLst/>
              </a:prstGeom>
            </p:spPr>
          </p:pic>
          <p:pic>
            <p:nvPicPr>
              <p:cNvPr id="213" name="Picture 212" descr="Chart, histogram&#10;&#10;Description automatically generated">
                <a:extLst>
                  <a:ext uri="{FF2B5EF4-FFF2-40B4-BE49-F238E27FC236}">
                    <a16:creationId xmlns:a16="http://schemas.microsoft.com/office/drawing/2014/main" id="{C45FF4B8-4618-9ADC-8E58-FEC6A37C78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042205" y="2735119"/>
                <a:ext cx="2376000" cy="594005"/>
              </a:xfrm>
              <a:prstGeom prst="rect">
                <a:avLst/>
              </a:prstGeom>
            </p:spPr>
          </p:pic>
          <p:pic>
            <p:nvPicPr>
              <p:cNvPr id="214" name="Picture 213" descr="Chart, line chart&#10;&#10;Description automatically generated">
                <a:extLst>
                  <a:ext uri="{FF2B5EF4-FFF2-40B4-BE49-F238E27FC236}">
                    <a16:creationId xmlns:a16="http://schemas.microsoft.com/office/drawing/2014/main" id="{45B48BE3-D5F4-3AF0-8188-76F0C8146D4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4035855" y="3347100"/>
                <a:ext cx="2376000" cy="594005"/>
              </a:xfrm>
              <a:prstGeom prst="rect">
                <a:avLst/>
              </a:prstGeom>
            </p:spPr>
          </p:pic>
          <p:pic>
            <p:nvPicPr>
              <p:cNvPr id="215" name="Picture 214">
                <a:extLst>
                  <a:ext uri="{FF2B5EF4-FFF2-40B4-BE49-F238E27FC236}">
                    <a16:creationId xmlns:a16="http://schemas.microsoft.com/office/drawing/2014/main" id="{B0436D91-3379-E7DD-D118-D50F7615D0E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0800000" flipH="1">
                <a:off x="14040870" y="2575660"/>
                <a:ext cx="2376000" cy="144981"/>
              </a:xfrm>
              <a:prstGeom prst="rect">
                <a:avLst/>
              </a:prstGeom>
            </p:spPr>
          </p:pic>
        </p:grpSp>
      </p:grpSp>
      <p:graphicFrame>
        <p:nvGraphicFramePr>
          <p:cNvPr id="224" name="Table 56">
            <a:extLst>
              <a:ext uri="{FF2B5EF4-FFF2-40B4-BE49-F238E27FC236}">
                <a16:creationId xmlns:a16="http://schemas.microsoft.com/office/drawing/2014/main" id="{D6F736C4-022E-D4DD-F2CB-01C20FFADE39}"/>
              </a:ext>
            </a:extLst>
          </p:cNvPr>
          <p:cNvGraphicFramePr>
            <a:graphicFrameLocks noGrp="1"/>
          </p:cNvGraphicFramePr>
          <p:nvPr>
            <p:extLst>
              <p:ext uri="{D42A27DB-BD31-4B8C-83A1-F6EECF244321}">
                <p14:modId xmlns:p14="http://schemas.microsoft.com/office/powerpoint/2010/main" val="2002059321"/>
              </p:ext>
            </p:extLst>
          </p:nvPr>
        </p:nvGraphicFramePr>
        <p:xfrm>
          <a:off x="14337982" y="4879543"/>
          <a:ext cx="6061404" cy="2209800"/>
        </p:xfrm>
        <a:graphic>
          <a:graphicData uri="http://schemas.openxmlformats.org/drawingml/2006/table">
            <a:tbl>
              <a:tblPr firstRow="1" bandRow="1">
                <a:tableStyleId>{2D5ABB26-0587-4C30-8999-92F81FD0307C}</a:tableStyleId>
              </a:tblPr>
              <a:tblGrid>
                <a:gridCol w="1327404">
                  <a:extLst>
                    <a:ext uri="{9D8B030D-6E8A-4147-A177-3AD203B41FA5}">
                      <a16:colId xmlns:a16="http://schemas.microsoft.com/office/drawing/2014/main" val="1691660774"/>
                    </a:ext>
                  </a:extLst>
                </a:gridCol>
                <a:gridCol w="2340000">
                  <a:extLst>
                    <a:ext uri="{9D8B030D-6E8A-4147-A177-3AD203B41FA5}">
                      <a16:colId xmlns:a16="http://schemas.microsoft.com/office/drawing/2014/main" val="3072975969"/>
                    </a:ext>
                  </a:extLst>
                </a:gridCol>
                <a:gridCol w="2394000">
                  <a:extLst>
                    <a:ext uri="{9D8B030D-6E8A-4147-A177-3AD203B41FA5}">
                      <a16:colId xmlns:a16="http://schemas.microsoft.com/office/drawing/2014/main" val="4272725515"/>
                    </a:ext>
                  </a:extLst>
                </a:gridCol>
              </a:tblGrid>
              <a:tr h="180000">
                <a:tc>
                  <a:txBody>
                    <a:bodyPr/>
                    <a:lstStyle/>
                    <a:p>
                      <a:r>
                        <a:rPr lang="en-ZA" sz="1100" dirty="0">
                          <a:solidFill>
                            <a:schemeClr val="bg1"/>
                          </a:solidFill>
                          <a:latin typeface="Times New Roman" panose="02020603050405020304" pitchFamily="18" charset="0"/>
                          <a:cs typeface="Times New Roman" panose="02020603050405020304" pitchFamily="18" charset="0"/>
                        </a:rPr>
                        <a:t> </a:t>
                      </a:r>
                      <a:endParaRPr lang="en-ZA" sz="24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BEFORE</a:t>
                      </a:r>
                      <a:endParaRPr lang="en-ZA" sz="2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tc>
                  <a:txBody>
                    <a:bodyPr/>
                    <a:lstStyle/>
                    <a:p>
                      <a:r>
                        <a:rPr lang="en-ZA" sz="1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Treated Hand: 1 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495ED"/>
                    </a:solidFill>
                  </a:tcPr>
                </a:tc>
                <a:extLst>
                  <a:ext uri="{0D108BD9-81ED-4DB2-BD59-A6C34878D82A}">
                    <a16:rowId xmlns:a16="http://schemas.microsoft.com/office/drawing/2014/main" val="1663615900"/>
                  </a:ext>
                </a:extLst>
              </a:tr>
              <a:tr h="1422945">
                <a:tc>
                  <a:txBody>
                    <a:bodyPr/>
                    <a:lstStyle/>
                    <a:p>
                      <a:r>
                        <a:rPr lang="en-ZA" sz="1100" dirty="0">
                          <a:latin typeface="Times New Roman" panose="02020603050405020304" pitchFamily="18" charset="0"/>
                          <a:cs typeface="Times New Roman" panose="02020603050405020304" pitchFamily="18" charset="0"/>
                        </a:rPr>
                        <a:t>Original drawing</a:t>
                      </a:r>
                    </a:p>
                    <a:p>
                      <a:endParaRPr lang="en-ZA" sz="105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RFFT</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IIR bandpass filter</a:t>
                      </a:r>
                    </a:p>
                    <a:p>
                      <a:endParaRPr lang="en-ZA" sz="1100" dirty="0">
                        <a:latin typeface="Times New Roman" panose="02020603050405020304" pitchFamily="18" charset="0"/>
                        <a:cs typeface="Times New Roman" panose="02020603050405020304" pitchFamily="18" charset="0"/>
                      </a:endParaRPr>
                    </a:p>
                    <a:p>
                      <a:endParaRPr lang="en-ZA" sz="1100" dirty="0">
                        <a:latin typeface="Times New Roman" panose="02020603050405020304" pitchFamily="18" charset="0"/>
                        <a:cs typeface="Times New Roman" panose="02020603050405020304" pitchFamily="18" charset="0"/>
                      </a:endParaRPr>
                    </a:p>
                    <a:p>
                      <a:r>
                        <a:rPr lang="en-ZA" sz="1100" dirty="0">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12 peaks * 5.81 avg. peak adjacent distance = 69.67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endParaRPr lang="en-ZA" sz="1100" dirty="0">
                        <a:latin typeface="Times New Roman" panose="02020603050405020304" pitchFamily="18" charset="0"/>
                        <a:cs typeface="Times New Roman" panose="02020603050405020304" pitchFamily="18" charset="0"/>
                      </a:endParaRPr>
                    </a:p>
                    <a:p>
                      <a:pPr marL="0" marR="0" lvl="0" indent="0" algn="ctr" defTabSz="2016123" rtl="0" eaLnBrk="1" fontAlgn="auto" latinLnBrk="0" hangingPunct="1">
                        <a:lnSpc>
                          <a:spcPct val="100000"/>
                        </a:lnSpc>
                        <a:spcBef>
                          <a:spcPts val="0"/>
                        </a:spcBef>
                        <a:spcAft>
                          <a:spcPts val="0"/>
                        </a:spcAft>
                        <a:buClrTx/>
                        <a:buSzTx/>
                        <a:buFontTx/>
                        <a:buNone/>
                        <a:tabLst/>
                        <a:defRPr/>
                      </a:pPr>
                      <a:r>
                        <a:rPr lang="en-ZA" sz="1100" dirty="0">
                          <a:latin typeface="Times New Roman" panose="02020603050405020304" pitchFamily="18" charset="0"/>
                          <a:cs typeface="Times New Roman" panose="02020603050405020304" pitchFamily="18" charset="0"/>
                        </a:rPr>
                        <a:t>7 peaks * 2.43 avg. peak adjacent distance = 17.02 tremor severity</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9816766"/>
                  </a:ext>
                </a:extLst>
              </a:tr>
            </a:tbl>
          </a:graphicData>
        </a:graphic>
      </p:graphicFrame>
      <p:sp>
        <p:nvSpPr>
          <p:cNvPr id="227" name="TextBox 226">
            <a:extLst>
              <a:ext uri="{FF2B5EF4-FFF2-40B4-BE49-F238E27FC236}">
                <a16:creationId xmlns:a16="http://schemas.microsoft.com/office/drawing/2014/main" id="{1F0339B8-DD22-06E3-98FB-2E2B8B342267}"/>
              </a:ext>
            </a:extLst>
          </p:cNvPr>
          <p:cNvSpPr txBox="1"/>
          <p:nvPr/>
        </p:nvSpPr>
        <p:spPr>
          <a:xfrm>
            <a:off x="13630820" y="5462260"/>
            <a:ext cx="4125692" cy="1717201"/>
          </a:xfrm>
          <a:prstGeom prst="rect">
            <a:avLst/>
          </a:prstGeom>
          <a:solidFill>
            <a:schemeClr val="bg1"/>
          </a:solidFill>
          <a:ln w="57150">
            <a:noFill/>
          </a:ln>
          <a:effectLst>
            <a:outerShdw blurRad="190500" dist="228600" dir="2700000" algn="ctr">
              <a:srgbClr val="000000">
                <a:alpha val="30000"/>
              </a:srgbClr>
            </a:outerShdw>
          </a:effectLst>
        </p:spPr>
        <p:txBody>
          <a:bodyPr wrap="square" rtlCol="0">
            <a:spAutoFit/>
          </a:bodyPr>
          <a:lstStyle/>
          <a:p>
            <a:pPr algn="ctr"/>
            <a:r>
              <a:rPr lang="en-ZA" sz="1200" b="1" dirty="0">
                <a:solidFill>
                  <a:schemeClr val="accent1">
                    <a:lumMod val="75000"/>
                  </a:schemeClr>
                </a:solidFill>
                <a:latin typeface="Times New Roman" panose="02020603050405020304" pitchFamily="18" charset="0"/>
                <a:cs typeface="Times New Roman" panose="02020603050405020304" pitchFamily="18" charset="0"/>
              </a:rPr>
              <a:t>PRE-PROCESSING STEP 4: Final Clean-up</a:t>
            </a:r>
          </a:p>
          <a:p>
            <a:pPr algn="just">
              <a:lnSpc>
                <a:spcPct val="107000"/>
              </a:lnSpc>
              <a:spcAft>
                <a:spcPts val="1199"/>
              </a:spcAft>
            </a:pPr>
            <a:r>
              <a:rPr lang="en-GB" sz="1100" dirty="0">
                <a:latin typeface="Times New Roman" panose="02020603050405020304" pitchFamily="18" charset="0"/>
                <a:ea typeface="Times New Roman" panose="02020603050405020304" pitchFamily="18" charset="0"/>
                <a:cs typeface="Arial" panose="020B0604020202020204" pitchFamily="34" charset="0"/>
              </a:rPr>
              <a:t>This pre-processing method produces a high rate of acceptably cropped and corrected images, however, it is limited to the quality of the inputted hand-drawn image. Ideally, further processes would be researched, developed and implemented in order to identify the incorrectly cropped images, however this is outside the scope of this project. It was therefore necessary to manually check the produced images and remove/correct any that were unsuccessfully cropped due to blurry, blank or inconsistent input images. </a:t>
            </a:r>
            <a:endParaRPr lang="en-GB" sz="1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985958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1200</TotalTime>
  <Words>1658</Words>
  <Application>Microsoft Office PowerPoint</Application>
  <PresentationFormat>Custom</PresentationFormat>
  <Paragraphs>101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Symbol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Robyn Gebbie</dc:creator>
  <cp:lastModifiedBy>Jesse van der Merwe</cp:lastModifiedBy>
  <cp:revision>2</cp:revision>
  <dcterms:created xsi:type="dcterms:W3CDTF">2022-10-24T13:43:28Z</dcterms:created>
  <dcterms:modified xsi:type="dcterms:W3CDTF">2022-10-31T01:25:31Z</dcterms:modified>
</cp:coreProperties>
</file>