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90" dt="2022-10-31T03:24:28.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varScale="1">
        <p:scale>
          <a:sx n="70" d="100"/>
          <a:sy n="70" d="100"/>
        </p:scale>
        <p:origin x="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3:25:52.704" v="11526" actId="166"/>
      <pc:docMkLst>
        <pc:docMk/>
      </pc:docMkLst>
      <pc:sldChg chg="addSp delSp modSp mod">
        <pc:chgData name="Jesse van der Merwe" userId="9d20867f98547c38" providerId="LiveId" clId="{BEC619E4-511D-4D87-B0AD-57B28A39D38E}" dt="2022-10-31T03:25:52.704" v="11526" actId="166"/>
        <pc:sldMkLst>
          <pc:docMk/>
          <pc:sldMk cId="2498595858" sldId="257"/>
        </pc:sldMkLst>
        <pc:spChg chg="mod">
          <ac:chgData name="Jesse van der Merwe" userId="9d20867f98547c38" providerId="LiveId" clId="{BEC619E4-511D-4D87-B0AD-57B28A39D38E}" dt="2022-10-31T01:40:57.689" v="5690" actId="1076"/>
          <ac:spMkLst>
            <pc:docMk/>
            <pc:sldMk cId="2498595858" sldId="257"/>
            <ac:spMk id="2" creationId="{CAB3AC64-A7A0-3CEE-D01E-E952287DBA5F}"/>
          </ac:spMkLst>
        </pc:spChg>
        <pc:spChg chg="mod">
          <ac:chgData name="Jesse van der Merwe" userId="9d20867f98547c38" providerId="LiveId" clId="{BEC619E4-511D-4D87-B0AD-57B28A39D38E}" dt="2022-10-31T01:54:55.421" v="6024" actId="552"/>
          <ac:spMkLst>
            <pc:docMk/>
            <pc:sldMk cId="2498595858" sldId="257"/>
            <ac:spMk id="3" creationId="{F946EFBE-9740-80B3-591A-03C379AAEAC0}"/>
          </ac:spMkLst>
        </pc:spChg>
        <pc:spChg chg="add mod">
          <ac:chgData name="Jesse van der Merwe" userId="9d20867f98547c38" providerId="LiveId" clId="{BEC619E4-511D-4D87-B0AD-57B28A39D38E}" dt="2022-10-31T03:19:16.745" v="11453" actId="1035"/>
          <ac:spMkLst>
            <pc:docMk/>
            <pc:sldMk cId="2498595858" sldId="257"/>
            <ac:spMk id="4" creationId="{B89C45CA-BB6F-ADC4-D2AF-4DECAD36C3D6}"/>
          </ac:spMkLst>
        </pc:spChg>
        <pc:spChg chg="mod topLvl">
          <ac:chgData name="Jesse van der Merwe" userId="9d20867f98547c38" providerId="LiveId" clId="{BEC619E4-511D-4D87-B0AD-57B28A39D38E}" dt="2022-10-31T01:58:36.642" v="6236" actId="20577"/>
          <ac:spMkLst>
            <pc:docMk/>
            <pc:sldMk cId="2498595858" sldId="257"/>
            <ac:spMk id="5" creationId="{D0E36C8A-38E7-2CC5-F7CE-0A871809EC9E}"/>
          </ac:spMkLst>
        </pc:spChg>
        <pc:spChg chg="mod topLvl">
          <ac:chgData name="Jesse van der Merwe" userId="9d20867f98547c38" providerId="LiveId" clId="{BEC619E4-511D-4D87-B0AD-57B28A39D38E}" dt="2022-10-31T02:04:10.296" v="6420" actId="554"/>
          <ac:spMkLst>
            <pc:docMk/>
            <pc:sldMk cId="2498595858" sldId="257"/>
            <ac:spMk id="6" creationId="{D17D210A-749D-1900-B99E-5CB9727352F6}"/>
          </ac:spMkLst>
        </pc:spChg>
        <pc:spChg chg="mod topLvl">
          <ac:chgData name="Jesse van der Merwe" userId="9d20867f98547c38" providerId="LiveId" clId="{BEC619E4-511D-4D87-B0AD-57B28A39D38E}" dt="2022-10-31T02:04:10.296" v="6420" actId="554"/>
          <ac:spMkLst>
            <pc:docMk/>
            <pc:sldMk cId="2498595858" sldId="257"/>
            <ac:spMk id="8" creationId="{3E456923-AE0D-245E-8C59-6087B186283F}"/>
          </ac:spMkLst>
        </pc:spChg>
        <pc:spChg chg="mod topLvl">
          <ac:chgData name="Jesse van der Merwe" userId="9d20867f98547c38" providerId="LiveId" clId="{BEC619E4-511D-4D87-B0AD-57B28A39D38E}" dt="2022-10-31T01:56:06.485" v="6076" actId="14100"/>
          <ac:spMkLst>
            <pc:docMk/>
            <pc:sldMk cId="2498595858" sldId="257"/>
            <ac:spMk id="9" creationId="{0D24B31B-D8E7-1EDE-52FE-9A9879D9B39B}"/>
          </ac:spMkLst>
        </pc:spChg>
        <pc:spChg chg="add mod">
          <ac:chgData name="Jesse van der Merwe" userId="9d20867f98547c38" providerId="LiveId" clId="{BEC619E4-511D-4D87-B0AD-57B28A39D38E}" dt="2022-10-31T03:19:12.707" v="11442" actId="1036"/>
          <ac:spMkLst>
            <pc:docMk/>
            <pc:sldMk cId="2498595858" sldId="257"/>
            <ac:spMk id="10" creationId="{E5BA3BE1-E467-749E-50FF-F42333C4D25D}"/>
          </ac:spMkLst>
        </pc:spChg>
        <pc:spChg chg="add mod">
          <ac:chgData name="Jesse van der Merwe" userId="9d20867f98547c38" providerId="LiveId" clId="{BEC619E4-511D-4D87-B0AD-57B28A39D38E}" dt="2022-10-31T03:19:08.970" v="11434" actId="1036"/>
          <ac:spMkLst>
            <pc:docMk/>
            <pc:sldMk cId="2498595858" sldId="257"/>
            <ac:spMk id="11" creationId="{BE42C0B0-EF3D-530D-BFBC-155665045180}"/>
          </ac:spMkLst>
        </pc:spChg>
        <pc:spChg chg="mod">
          <ac:chgData name="Jesse van der Merwe" userId="9d20867f98547c38" providerId="LiveId" clId="{BEC619E4-511D-4D87-B0AD-57B28A39D38E}" dt="2022-10-31T02:19:51.256" v="6759" actId="122"/>
          <ac:spMkLst>
            <pc:docMk/>
            <pc:sldMk cId="2498595858" sldId="257"/>
            <ac:spMk id="14" creationId="{9877FF10-7F87-A199-291A-63975A6166DB}"/>
          </ac:spMkLst>
        </pc:spChg>
        <pc:spChg chg="mod ord">
          <ac:chgData name="Jesse van der Merwe" userId="9d20867f98547c38" providerId="LiveId" clId="{BEC619E4-511D-4D87-B0AD-57B28A39D38E}" dt="2022-10-31T02:00:45.954" v="6282" actId="166"/>
          <ac:spMkLst>
            <pc:docMk/>
            <pc:sldMk cId="2498595858" sldId="257"/>
            <ac:spMk id="16" creationId="{CE0CF52C-F488-734D-EABB-86A0F5B94B8D}"/>
          </ac:spMkLst>
        </pc:spChg>
        <pc:spChg chg="mod">
          <ac:chgData name="Jesse van der Merwe" userId="9d20867f98547c38" providerId="LiveId" clId="{BEC619E4-511D-4D87-B0AD-57B28A39D38E}" dt="2022-10-31T02:00:52.229" v="6286" actId="1035"/>
          <ac:spMkLst>
            <pc:docMk/>
            <pc:sldMk cId="2498595858" sldId="257"/>
            <ac:spMk id="17" creationId="{A9FCF1EE-28B8-FE56-1CB4-B38DD5AD0D36}"/>
          </ac:spMkLst>
        </pc:spChg>
        <pc:spChg chg="mod">
          <ac:chgData name="Jesse van der Merwe" userId="9d20867f98547c38" providerId="LiveId" clId="{BEC619E4-511D-4D87-B0AD-57B28A39D38E}" dt="2022-10-31T02:04:04.557" v="6418" actId="1076"/>
          <ac:spMkLst>
            <pc:docMk/>
            <pc:sldMk cId="2498595858" sldId="257"/>
            <ac:spMk id="19" creationId="{759D33DE-3412-26D8-E8C5-FE53AD9E369B}"/>
          </ac:spMkLst>
        </pc:spChg>
        <pc:spChg chg="del mod">
          <ac:chgData name="Jesse van der Merwe" userId="9d20867f98547c38" providerId="LiveId" clId="{BEC619E4-511D-4D87-B0AD-57B28A39D38E}" dt="2022-10-31T01:29:12.516" v="5394" actId="478"/>
          <ac:spMkLst>
            <pc:docMk/>
            <pc:sldMk cId="2498595858" sldId="257"/>
            <ac:spMk id="20" creationId="{A5A77AFE-4032-39BA-0881-1579D434834F}"/>
          </ac:spMkLst>
        </pc:spChg>
        <pc:spChg chg="mod">
          <ac:chgData name="Jesse van der Merwe" userId="9d20867f98547c38" providerId="LiveId" clId="{BEC619E4-511D-4D87-B0AD-57B28A39D38E}" dt="2022-10-31T01:36:03.124" v="5604" actId="553"/>
          <ac:spMkLst>
            <pc:docMk/>
            <pc:sldMk cId="2498595858" sldId="257"/>
            <ac:spMk id="26" creationId="{9AF8BEF6-BA72-935C-D9FA-35DEC9AE1493}"/>
          </ac:spMkLst>
        </pc:spChg>
        <pc:spChg chg="del mod ord">
          <ac:chgData name="Jesse van der Merwe" userId="9d20867f98547c38" providerId="LiveId" clId="{BEC619E4-511D-4D87-B0AD-57B28A39D38E}" dt="2022-10-31T03:18:59.995" v="11433" actId="478"/>
          <ac:spMkLst>
            <pc:docMk/>
            <pc:sldMk cId="2498595858" sldId="257"/>
            <ac:spMk id="29" creationId="{1E737422-C995-D736-9BA6-BF0F54D75EA0}"/>
          </ac:spMkLst>
        </pc:spChg>
        <pc:spChg chg="mod">
          <ac:chgData name="Jesse van der Merwe" userId="9d20867f98547c38" providerId="LiveId" clId="{BEC619E4-511D-4D87-B0AD-57B28A39D38E}" dt="2022-10-31T01:50:03.477" v="5813" actId="1036"/>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2:23:29.081" v="7188" actId="6549"/>
          <ac:spMkLst>
            <pc:docMk/>
            <pc:sldMk cId="2498595858" sldId="257"/>
            <ac:spMk id="32" creationId="{AEA4C6DF-C78A-9013-DD63-D8F2FAAF607D}"/>
          </ac:spMkLst>
        </pc:spChg>
        <pc:spChg chg="mod ord">
          <ac:chgData name="Jesse van der Merwe" userId="9d20867f98547c38" providerId="LiveId" clId="{BEC619E4-511D-4D87-B0AD-57B28A39D38E}" dt="2022-10-31T03:17:45.264" v="11397" actId="14100"/>
          <ac:spMkLst>
            <pc:docMk/>
            <pc:sldMk cId="2498595858" sldId="257"/>
            <ac:spMk id="34" creationId="{A3AF6FB3-6F46-695F-6B5D-28980FFC2251}"/>
          </ac:spMkLst>
        </pc:spChg>
        <pc:spChg chg="mod">
          <ac:chgData name="Jesse van der Merwe" userId="9d20867f98547c38" providerId="LiveId" clId="{BEC619E4-511D-4D87-B0AD-57B28A39D38E}" dt="2022-10-31T01:55:19.107" v="6027" actId="553"/>
          <ac:spMkLst>
            <pc:docMk/>
            <pc:sldMk cId="2498595858" sldId="257"/>
            <ac:spMk id="35" creationId="{612DAC14-4BC9-814D-2634-C506348BAD6E}"/>
          </ac:spMkLst>
        </pc:spChg>
        <pc:spChg chg="mod">
          <ac:chgData name="Jesse van der Merwe" userId="9d20867f98547c38" providerId="LiveId" clId="{BEC619E4-511D-4D87-B0AD-57B28A39D38E}" dt="2022-10-31T02:19:47.683" v="6757" actId="122"/>
          <ac:spMkLst>
            <pc:docMk/>
            <pc:sldMk cId="2498595858" sldId="257"/>
            <ac:spMk id="39" creationId="{B1DB3A4D-E2DB-F098-D987-B962E3F64DCD}"/>
          </ac:spMkLst>
        </pc:spChg>
        <pc:spChg chg="mod ord">
          <ac:chgData name="Jesse van der Merwe" userId="9d20867f98547c38" providerId="LiveId" clId="{BEC619E4-511D-4D87-B0AD-57B28A39D38E}" dt="2022-10-31T01:40:34.338" v="5683" actId="1076"/>
          <ac:spMkLst>
            <pc:docMk/>
            <pc:sldMk cId="2498595858" sldId="257"/>
            <ac:spMk id="40" creationId="{DF0C65EE-1CEB-1B1C-5378-AEC739DB902F}"/>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3:15:18.938" v="11277" actId="14100"/>
          <ac:spMkLst>
            <pc:docMk/>
            <pc:sldMk cId="2498595858" sldId="257"/>
            <ac:spMk id="189" creationId="{8002BC07-15F3-2BED-2694-1BBAAF6E2427}"/>
          </ac:spMkLst>
        </pc:spChg>
        <pc:spChg chg="mod">
          <ac:chgData name="Jesse van der Merwe" userId="9d20867f98547c38" providerId="LiveId" clId="{BEC619E4-511D-4D87-B0AD-57B28A39D38E}" dt="2022-10-31T03:10:12.654" v="11013" actId="14100"/>
          <ac:spMkLst>
            <pc:docMk/>
            <pc:sldMk cId="2498595858" sldId="257"/>
            <ac:spMk id="207" creationId="{3FEEAAA5-9A3B-9D44-B0EF-6EADC3389884}"/>
          </ac:spMkLst>
        </pc:spChg>
        <pc:spChg chg="add del mod ord topLvl">
          <ac:chgData name="Jesse van der Merwe" userId="9d20867f98547c38" providerId="LiveId" clId="{BEC619E4-511D-4D87-B0AD-57B28A39D38E}" dt="2022-10-31T01:33:31.176" v="5469" actId="478"/>
          <ac:spMkLst>
            <pc:docMk/>
            <pc:sldMk cId="2498595858" sldId="257"/>
            <ac:spMk id="225" creationId="{5FEA52E7-25FF-5562-CF40-8E67E128FC7B}"/>
          </ac:spMkLst>
        </pc:spChg>
        <pc:spChg chg="add mod">
          <ac:chgData name="Jesse van der Merwe" userId="9d20867f98547c38" providerId="LiveId" clId="{BEC619E4-511D-4D87-B0AD-57B28A39D38E}" dt="2022-10-31T02:23:49.644" v="7197" actId="1036"/>
          <ac:spMkLst>
            <pc:docMk/>
            <pc:sldMk cId="2498595858" sldId="257"/>
            <ac:spMk id="227" creationId="{1F0339B8-DD22-06E3-98FB-2E2B8B342267}"/>
          </ac:spMkLst>
        </pc:spChg>
        <pc:spChg chg="add del mod">
          <ac:chgData name="Jesse van der Merwe" userId="9d20867f98547c38" providerId="LiveId" clId="{BEC619E4-511D-4D87-B0AD-57B28A39D38E}" dt="2022-10-31T01:26:53.327" v="5365" actId="478"/>
          <ac:spMkLst>
            <pc:docMk/>
            <pc:sldMk cId="2498595858" sldId="257"/>
            <ac:spMk id="228" creationId="{AA9C6484-192D-54D2-2CE2-3E277249C24F}"/>
          </ac:spMkLst>
        </pc:spChg>
        <pc:spChg chg="add del mod">
          <ac:chgData name="Jesse van der Merwe" userId="9d20867f98547c38" providerId="LiveId" clId="{BEC619E4-511D-4D87-B0AD-57B28A39D38E}" dt="2022-10-31T01:33:16.019" v="5462" actId="478"/>
          <ac:spMkLst>
            <pc:docMk/>
            <pc:sldMk cId="2498595858" sldId="257"/>
            <ac:spMk id="229" creationId="{B676BD22-0A1D-0CCE-F5DA-63293CCD7C32}"/>
          </ac:spMkLst>
        </pc:spChg>
        <pc:spChg chg="add del mod">
          <ac:chgData name="Jesse van der Merwe" userId="9d20867f98547c38" providerId="LiveId" clId="{BEC619E4-511D-4D87-B0AD-57B28A39D38E}" dt="2022-10-31T01:33:16.926" v="5463" actId="478"/>
          <ac:spMkLst>
            <pc:docMk/>
            <pc:sldMk cId="2498595858" sldId="257"/>
            <ac:spMk id="230" creationId="{7A8F818A-AC0C-61B0-B5A9-A5719E6E57A0}"/>
          </ac:spMkLst>
        </pc:spChg>
        <pc:spChg chg="add del mod">
          <ac:chgData name="Jesse van der Merwe" userId="9d20867f98547c38" providerId="LiveId" clId="{BEC619E4-511D-4D87-B0AD-57B28A39D38E}" dt="2022-10-31T03:18:59.038" v="11432" actId="478"/>
          <ac:spMkLst>
            <pc:docMk/>
            <pc:sldMk cId="2498595858" sldId="257"/>
            <ac:spMk id="231" creationId="{1D3EDB6A-F55E-6C0C-4CD5-1E66CC636B6B}"/>
          </ac:spMkLst>
        </pc:spChg>
        <pc:spChg chg="add del mod">
          <ac:chgData name="Jesse van der Merwe" userId="9d20867f98547c38" providerId="LiveId" clId="{BEC619E4-511D-4D87-B0AD-57B28A39D38E}" dt="2022-10-31T03:18:57.395" v="11431" actId="478"/>
          <ac:spMkLst>
            <pc:docMk/>
            <pc:sldMk cId="2498595858" sldId="257"/>
            <ac:spMk id="232" creationId="{14357F6F-6495-5914-F72F-4249D52A876F}"/>
          </ac:spMkLst>
        </pc:spChg>
        <pc:spChg chg="add del mod">
          <ac:chgData name="Jesse van der Merwe" userId="9d20867f98547c38" providerId="LiveId" clId="{BEC619E4-511D-4D87-B0AD-57B28A39D38E}" dt="2022-10-31T03:16:49.800" v="11367" actId="478"/>
          <ac:spMkLst>
            <pc:docMk/>
            <pc:sldMk cId="2498595858" sldId="257"/>
            <ac:spMk id="234" creationId="{B0B0394B-2CAA-B8EC-05C4-F10701AF93A7}"/>
          </ac:spMkLst>
        </pc:spChg>
        <pc:spChg chg="add del mod">
          <ac:chgData name="Jesse van der Merwe" userId="9d20867f98547c38" providerId="LiveId" clId="{BEC619E4-511D-4D87-B0AD-57B28A39D38E}" dt="2022-10-31T03:16:50.529" v="11368" actId="478"/>
          <ac:spMkLst>
            <pc:docMk/>
            <pc:sldMk cId="2498595858" sldId="257"/>
            <ac:spMk id="235" creationId="{46E3EC9C-3ED7-DBCD-48F8-FD11DCBEC5C7}"/>
          </ac:spMkLst>
        </pc:spChg>
        <pc:spChg chg="add del mod ord">
          <ac:chgData name="Jesse van der Merwe" userId="9d20867f98547c38" providerId="LiveId" clId="{BEC619E4-511D-4D87-B0AD-57B28A39D38E}" dt="2022-10-31T03:16:52.819" v="11370" actId="478"/>
          <ac:spMkLst>
            <pc:docMk/>
            <pc:sldMk cId="2498595858" sldId="257"/>
            <ac:spMk id="237" creationId="{4A9A6236-BBD4-2531-EFE7-035068F2B46F}"/>
          </ac:spMkLst>
        </pc:spChg>
        <pc:spChg chg="add del mod">
          <ac:chgData name="Jesse van der Merwe" userId="9d20867f98547c38" providerId="LiveId" clId="{BEC619E4-511D-4D87-B0AD-57B28A39D38E}" dt="2022-10-31T03:16:52.058" v="11369" actId="478"/>
          <ac:spMkLst>
            <pc:docMk/>
            <pc:sldMk cId="2498595858" sldId="257"/>
            <ac:spMk id="238" creationId="{50CE9A38-0D06-1D4D-EEA8-63FF1D3E5523}"/>
          </ac:spMkLst>
        </pc:spChg>
        <pc:spChg chg="add mod">
          <ac:chgData name="Jesse van der Merwe" userId="9d20867f98547c38" providerId="LiveId" clId="{BEC619E4-511D-4D87-B0AD-57B28A39D38E}" dt="2022-10-31T02:02:46.048" v="6410" actId="1035"/>
          <ac:spMkLst>
            <pc:docMk/>
            <pc:sldMk cId="2498595858" sldId="257"/>
            <ac:spMk id="239" creationId="{9E7F3FFF-DB42-B8C8-D063-272DE6A70F52}"/>
          </ac:spMkLst>
        </pc:spChg>
        <pc:spChg chg="add mod">
          <ac:chgData name="Jesse van der Merwe" userId="9d20867f98547c38" providerId="LiveId" clId="{BEC619E4-511D-4D87-B0AD-57B28A39D38E}" dt="2022-10-31T03:01:19.138" v="10599" actId="1036"/>
          <ac:spMkLst>
            <pc:docMk/>
            <pc:sldMk cId="2498595858" sldId="257"/>
            <ac:spMk id="240" creationId="{4E89D80F-BC0E-37E7-BFBF-E8A995D2AF77}"/>
          </ac:spMkLst>
        </pc:spChg>
        <pc:spChg chg="add mod">
          <ac:chgData name="Jesse van der Merwe" userId="9d20867f98547c38" providerId="LiveId" clId="{BEC619E4-511D-4D87-B0AD-57B28A39D38E}" dt="2022-10-31T03:01:19.138" v="10599" actId="1036"/>
          <ac:spMkLst>
            <pc:docMk/>
            <pc:sldMk cId="2498595858" sldId="257"/>
            <ac:spMk id="241" creationId="{E93F8BE1-9D58-7121-A8A1-718EF6EC55F2}"/>
          </ac:spMkLst>
        </pc:spChg>
        <pc:spChg chg="add del mod">
          <ac:chgData name="Jesse van der Merwe" userId="9d20867f98547c38" providerId="LiveId" clId="{BEC619E4-511D-4D87-B0AD-57B28A39D38E}" dt="2022-10-31T03:16:53.655" v="11371" actId="478"/>
          <ac:spMkLst>
            <pc:docMk/>
            <pc:sldMk cId="2498595858" sldId="257"/>
            <ac:spMk id="242" creationId="{E1F70815-A672-D912-554A-35EBB0E3CB78}"/>
          </ac:spMkLst>
        </pc:spChg>
        <pc:spChg chg="add del mod">
          <ac:chgData name="Jesse van der Merwe" userId="9d20867f98547c38" providerId="LiveId" clId="{BEC619E4-511D-4D87-B0AD-57B28A39D38E}" dt="2022-10-31T03:16:57.284" v="11375" actId="478"/>
          <ac:spMkLst>
            <pc:docMk/>
            <pc:sldMk cId="2498595858" sldId="257"/>
            <ac:spMk id="243" creationId="{8259C601-90C5-6B25-79BF-BA68EE9C9E88}"/>
          </ac:spMkLst>
        </pc:spChg>
        <pc:spChg chg="add del mod">
          <ac:chgData name="Jesse van der Merwe" userId="9d20867f98547c38" providerId="LiveId" clId="{BEC619E4-511D-4D87-B0AD-57B28A39D38E}" dt="2022-10-31T03:16:58.319" v="11376" actId="478"/>
          <ac:spMkLst>
            <pc:docMk/>
            <pc:sldMk cId="2498595858" sldId="257"/>
            <ac:spMk id="244" creationId="{7CDF9826-4631-B735-FFD7-E731F063A4FF}"/>
          </ac:spMkLst>
        </pc:spChg>
        <pc:spChg chg="add del mod">
          <ac:chgData name="Jesse van der Merwe" userId="9d20867f98547c38" providerId="LiveId" clId="{BEC619E4-511D-4D87-B0AD-57B28A39D38E}" dt="2022-10-31T03:16:54.996" v="11372" actId="478"/>
          <ac:spMkLst>
            <pc:docMk/>
            <pc:sldMk cId="2498595858" sldId="257"/>
            <ac:spMk id="245" creationId="{E5E2B6B3-0910-45B5-92B0-881EEC90D59D}"/>
          </ac:spMkLst>
        </pc:spChg>
        <pc:spChg chg="add del mod">
          <ac:chgData name="Jesse van der Merwe" userId="9d20867f98547c38" providerId="LiveId" clId="{BEC619E4-511D-4D87-B0AD-57B28A39D38E}" dt="2022-10-31T03:16:55.761" v="11373" actId="478"/>
          <ac:spMkLst>
            <pc:docMk/>
            <pc:sldMk cId="2498595858" sldId="257"/>
            <ac:spMk id="246" creationId="{2EED319B-9708-3EFE-4191-A73266AA6BCD}"/>
          </ac:spMkLst>
        </pc:spChg>
        <pc:spChg chg="add mod ord">
          <ac:chgData name="Jesse van der Merwe" userId="9d20867f98547c38" providerId="LiveId" clId="{BEC619E4-511D-4D87-B0AD-57B28A39D38E}" dt="2022-10-31T03:25:47.951" v="11524" actId="166"/>
          <ac:spMkLst>
            <pc:docMk/>
            <pc:sldMk cId="2498595858" sldId="257"/>
            <ac:spMk id="247" creationId="{81D67534-C51D-6B1F-3BEF-56487826097C}"/>
          </ac:spMkLst>
        </pc:spChg>
        <pc:spChg chg="add mod">
          <ac:chgData name="Jesse van der Merwe" userId="9d20867f98547c38" providerId="LiveId" clId="{BEC619E4-511D-4D87-B0AD-57B28A39D38E}" dt="2022-10-31T03:06:06.349" v="10921" actId="552"/>
          <ac:spMkLst>
            <pc:docMk/>
            <pc:sldMk cId="2498595858" sldId="257"/>
            <ac:spMk id="248" creationId="{83BED468-F83B-45D8-FBCA-35CD7B60CDFA}"/>
          </ac:spMkLst>
        </pc:spChg>
        <pc:spChg chg="add del mod">
          <ac:chgData name="Jesse van der Merwe" userId="9d20867f98547c38" providerId="LiveId" clId="{BEC619E4-511D-4D87-B0AD-57B28A39D38E}" dt="2022-10-31T03:16:56.394" v="11374" actId="478"/>
          <ac:spMkLst>
            <pc:docMk/>
            <pc:sldMk cId="2498595858" sldId="257"/>
            <ac:spMk id="249" creationId="{4735D1CB-EB85-1AB9-2F95-3D0E3CDF0ACE}"/>
          </ac:spMkLst>
        </pc:spChg>
        <pc:spChg chg="add del mod">
          <ac:chgData name="Jesse van der Merwe" userId="9d20867f98547c38" providerId="LiveId" clId="{BEC619E4-511D-4D87-B0AD-57B28A39D38E}" dt="2022-10-31T03:17:03.088" v="11381" actId="478"/>
          <ac:spMkLst>
            <pc:docMk/>
            <pc:sldMk cId="2498595858" sldId="257"/>
            <ac:spMk id="250" creationId="{37D0EFAB-E898-F38D-C8DC-0B2E3DCC4602}"/>
          </ac:spMkLst>
        </pc:spChg>
        <pc:spChg chg="add del mod">
          <ac:chgData name="Jesse van der Merwe" userId="9d20867f98547c38" providerId="LiveId" clId="{BEC619E4-511D-4D87-B0AD-57B28A39D38E}" dt="2022-10-31T03:17:02.422" v="11380" actId="478"/>
          <ac:spMkLst>
            <pc:docMk/>
            <pc:sldMk cId="2498595858" sldId="257"/>
            <ac:spMk id="251" creationId="{48ECD8FB-7155-7200-EDD7-ADC8BA86F427}"/>
          </ac:spMkLst>
        </pc:spChg>
        <pc:spChg chg="add mod">
          <ac:chgData name="Jesse van der Merwe" userId="9d20867f98547c38" providerId="LiveId" clId="{BEC619E4-511D-4D87-B0AD-57B28A39D38E}" dt="2022-10-31T03:04:59.764" v="10867" actId="553"/>
          <ac:spMkLst>
            <pc:docMk/>
            <pc:sldMk cId="2498595858" sldId="257"/>
            <ac:spMk id="252" creationId="{241908E1-9044-D9CA-8376-458AA4937260}"/>
          </ac:spMkLst>
        </pc:spChg>
        <pc:spChg chg="add del mod">
          <ac:chgData name="Jesse van der Merwe" userId="9d20867f98547c38" providerId="LiveId" clId="{BEC619E4-511D-4D87-B0AD-57B28A39D38E}" dt="2022-10-31T03:17:06.007" v="11384" actId="478"/>
          <ac:spMkLst>
            <pc:docMk/>
            <pc:sldMk cId="2498595858" sldId="257"/>
            <ac:spMk id="253" creationId="{B53717CD-C423-755E-3FED-E10529CE3608}"/>
          </ac:spMkLst>
        </pc:spChg>
        <pc:spChg chg="add del mod">
          <ac:chgData name="Jesse van der Merwe" userId="9d20867f98547c38" providerId="LiveId" clId="{BEC619E4-511D-4D87-B0AD-57B28A39D38E}" dt="2022-10-31T03:16:58.855" v="11377" actId="478"/>
          <ac:spMkLst>
            <pc:docMk/>
            <pc:sldMk cId="2498595858" sldId="257"/>
            <ac:spMk id="254" creationId="{67DFB8C3-4A96-70A0-C667-FB8A24673C99}"/>
          </ac:spMkLst>
        </pc:spChg>
        <pc:spChg chg="add del mod">
          <ac:chgData name="Jesse van der Merwe" userId="9d20867f98547c38" providerId="LiveId" clId="{BEC619E4-511D-4D87-B0AD-57B28A39D38E}" dt="2022-10-31T03:16:59.840" v="11378" actId="478"/>
          <ac:spMkLst>
            <pc:docMk/>
            <pc:sldMk cId="2498595858" sldId="257"/>
            <ac:spMk id="255" creationId="{AD1A1427-570E-7FAE-EB59-3042E4216F83}"/>
          </ac:spMkLst>
        </pc:spChg>
        <pc:spChg chg="add mod ord">
          <ac:chgData name="Jesse van der Merwe" userId="9d20867f98547c38" providerId="LiveId" clId="{BEC619E4-511D-4D87-B0AD-57B28A39D38E}" dt="2022-10-31T03:19:46.210" v="11495" actId="6549"/>
          <ac:spMkLst>
            <pc:docMk/>
            <pc:sldMk cId="2498595858" sldId="257"/>
            <ac:spMk id="256" creationId="{37E947FC-A3C6-C58A-E973-3E289BE29A1A}"/>
          </ac:spMkLst>
        </pc:spChg>
        <pc:spChg chg="add del mod">
          <ac:chgData name="Jesse van der Merwe" userId="9d20867f98547c38" providerId="LiveId" clId="{BEC619E4-511D-4D87-B0AD-57B28A39D38E}" dt="2022-10-31T03:17:00.521" v="11379" actId="478"/>
          <ac:spMkLst>
            <pc:docMk/>
            <pc:sldMk cId="2498595858" sldId="257"/>
            <ac:spMk id="257" creationId="{D1D1C82F-F6CA-6BF6-0A5C-CD9EFBEBBB7D}"/>
          </ac:spMkLst>
        </pc:spChg>
        <pc:spChg chg="add del mod">
          <ac:chgData name="Jesse van der Merwe" userId="9d20867f98547c38" providerId="LiveId" clId="{BEC619E4-511D-4D87-B0AD-57B28A39D38E}" dt="2022-10-31T03:17:04.276" v="11382" actId="478"/>
          <ac:spMkLst>
            <pc:docMk/>
            <pc:sldMk cId="2498595858" sldId="257"/>
            <ac:spMk id="258" creationId="{693E7357-5981-43A8-03CD-82C06E326DAA}"/>
          </ac:spMkLst>
        </pc:spChg>
        <pc:spChg chg="add mod">
          <ac:chgData name="Jesse van der Merwe" userId="9d20867f98547c38" providerId="LiveId" clId="{BEC619E4-511D-4D87-B0AD-57B28A39D38E}" dt="2022-10-31T03:15:46.274" v="11355" actId="20577"/>
          <ac:spMkLst>
            <pc:docMk/>
            <pc:sldMk cId="2498595858" sldId="257"/>
            <ac:spMk id="259" creationId="{6CBE4E34-B5C9-3680-C6F6-4D3E97403DD0}"/>
          </ac:spMkLst>
        </pc:spChg>
        <pc:spChg chg="add del mod">
          <ac:chgData name="Jesse van der Merwe" userId="9d20867f98547c38" providerId="LiveId" clId="{BEC619E4-511D-4D87-B0AD-57B28A39D38E}" dt="2022-10-31T03:17:05.100" v="11383" actId="478"/>
          <ac:spMkLst>
            <pc:docMk/>
            <pc:sldMk cId="2498595858" sldId="257"/>
            <ac:spMk id="260" creationId="{A52EABF8-5C5B-60F6-A335-ED7B75C5E548}"/>
          </ac:spMkLst>
        </pc:spChg>
        <pc:grpChg chg="del mod">
          <ac:chgData name="Jesse van der Merwe" userId="9d20867f98547c38" providerId="LiveId" clId="{BEC619E4-511D-4D87-B0AD-57B28A39D38E}" dt="2022-10-31T01:54:41.653" v="6019" actId="165"/>
          <ac:grpSpMkLst>
            <pc:docMk/>
            <pc:sldMk cId="2498595858" sldId="257"/>
            <ac:grpSpMk id="11" creationId="{41A30F5F-BED4-11E8-4E89-55CFE78325DB}"/>
          </ac:grpSpMkLst>
        </pc:grpChg>
        <pc:grpChg chg="mod topLvl">
          <ac:chgData name="Jesse van der Merwe" userId="9d20867f98547c38" providerId="LiveId" clId="{BEC619E4-511D-4D87-B0AD-57B28A39D38E}" dt="2022-10-31T01:33:37.834" v="5470" actId="164"/>
          <ac:grpSpMkLst>
            <pc:docMk/>
            <pc:sldMk cId="2498595858" sldId="257"/>
            <ac:grpSpMk id="33" creationId="{0CD215FB-D6EE-A5BA-DF88-B97C0B99869E}"/>
          </ac:grpSpMkLst>
        </pc:grpChg>
        <pc:grpChg chg="mod">
          <ac:chgData name="Jesse van der Merwe" userId="9d20867f98547c38" providerId="LiveId" clId="{BEC619E4-511D-4D87-B0AD-57B28A39D38E}" dt="2022-10-31T02:04:53.718" v="6426" actId="1035"/>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3:15:15.005" v="11276" actId="1036"/>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pChg chg="add mod">
          <ac:chgData name="Jesse van der Merwe" userId="9d20867f98547c38" providerId="LiveId" clId="{BEC619E4-511D-4D87-B0AD-57B28A39D38E}" dt="2022-10-31T03:10:09.146" v="11012" actId="14100"/>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0:44:02.788" v="1125"/>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del mod ord">
          <ac:chgData name="Jesse van der Merwe" userId="9d20867f98547c38" providerId="LiveId" clId="{BEC619E4-511D-4D87-B0AD-57B28A39D38E}" dt="2022-10-31T01:33:31.176" v="5469" actId="478"/>
          <ac:grpSpMkLst>
            <pc:docMk/>
            <pc:sldMk cId="2498595858" sldId="257"/>
            <ac:grpSpMk id="226" creationId="{227A7E46-9006-834D-30D8-2ADEBFE9D3A7}"/>
          </ac:grpSpMkLst>
        </pc:grpChg>
        <pc:grpChg chg="add mod">
          <ac:chgData name="Jesse van der Merwe" userId="9d20867f98547c38" providerId="LiveId" clId="{BEC619E4-511D-4D87-B0AD-57B28A39D38E}" dt="2022-10-31T03:08:52.533" v="10995" actId="14100"/>
          <ac:grpSpMkLst>
            <pc:docMk/>
            <pc:sldMk cId="2498595858" sldId="257"/>
            <ac:grpSpMk id="233" creationId="{02FD588B-438C-E65A-F136-1EDA6F3EABE7}"/>
          </ac:grpSpMkLst>
        </pc:grpChg>
        <pc:grpChg chg="add mod">
          <ac:chgData name="Jesse van der Merwe" userId="9d20867f98547c38" providerId="LiveId" clId="{BEC619E4-511D-4D87-B0AD-57B28A39D38E}" dt="2022-10-31T02:00:58.668" v="6289" actId="1038"/>
          <ac:grpSpMkLst>
            <pc:docMk/>
            <pc:sldMk cId="2498595858" sldId="257"/>
            <ac:grpSpMk id="236" creationId="{08F7AB68-3205-7262-EA22-2C45F3217DAA}"/>
          </ac:grpSpMkLst>
        </pc:grpChg>
        <pc:graphicFrameChg chg="add del mod">
          <ac:chgData name="Jesse van der Merwe" userId="9d20867f98547c38" providerId="LiveId" clId="{BEC619E4-511D-4D87-B0AD-57B28A39D38E}" dt="2022-10-31T03:23:40.064" v="11515" actId="478"/>
          <ac:graphicFrameMkLst>
            <pc:docMk/>
            <pc:sldMk cId="2498595858" sldId="257"/>
            <ac:graphicFrameMk id="15" creationId="{67C312BF-E647-DAAA-A497-6FD1016A5B1C}"/>
          </ac:graphicFrameMkLst>
        </pc:graphicFrameChg>
        <pc:graphicFrameChg chg="add del mod">
          <ac:chgData name="Jesse van der Merwe" userId="9d20867f98547c38" providerId="LiveId" clId="{BEC619E4-511D-4D87-B0AD-57B28A39D38E}" dt="2022-10-31T03:23:33.551" v="11512"/>
          <ac:graphicFrameMkLst>
            <pc:docMk/>
            <pc:sldMk cId="2498595858" sldId="257"/>
            <ac:graphicFrameMk id="18" creationId="{4826D7A9-0406-3D84-85E7-92A0A72329D9}"/>
          </ac:graphicFrameMkLst>
        </pc:graphicFrameChg>
        <pc:graphicFrameChg chg="add mod">
          <ac:chgData name="Jesse van der Merwe" userId="9d20867f98547c38" providerId="LiveId" clId="{BEC619E4-511D-4D87-B0AD-57B28A39D38E}" dt="2022-10-31T03:24:35.120" v="11522" actId="1076"/>
          <ac:graphicFrameMkLst>
            <pc:docMk/>
            <pc:sldMk cId="2498595858" sldId="257"/>
            <ac:graphicFrameMk id="20" creationId="{A5FAD7DE-B587-4AE6-377F-4B245F0B0EAF}"/>
          </ac:graphicFrameMkLst>
        </pc:graphicFrameChg>
        <pc:graphicFrameChg chg="mod modGraphic">
          <ac:chgData name="Jesse van der Merwe" userId="9d20867f98547c38" providerId="LiveId" clId="{BEC619E4-511D-4D87-B0AD-57B28A39D38E}" dt="2022-10-31T01:59:24.238" v="6248"/>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3:15:27.514" v="11301" actId="1035"/>
          <ac:graphicFrameMkLst>
            <pc:docMk/>
            <pc:sldMk cId="2498595858" sldId="257"/>
            <ac:graphicFrameMk id="187" creationId="{235B5D67-161C-DD1D-645C-58333661A5C4}"/>
          </ac:graphicFrameMkLst>
        </pc:graphicFrameChg>
        <pc:graphicFrameChg chg="add mod modGraphic">
          <ac:chgData name="Jesse van der Merwe" userId="9d20867f98547c38" providerId="LiveId" clId="{BEC619E4-511D-4D87-B0AD-57B28A39D38E}" dt="2022-10-31T03:14:39.799" v="11188" actId="1036"/>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2:00:52.229" v="6286" actId="1035"/>
          <ac:picMkLst>
            <pc:docMk/>
            <pc:sldMk cId="2498595858" sldId="257"/>
            <ac:picMk id="7" creationId="{64FAE243-DBD0-95F7-DE3F-AE0A9AC80036}"/>
          </ac:picMkLst>
        </pc:picChg>
        <pc:picChg chg="mod ord">
          <ac:chgData name="Jesse van der Merwe" userId="9d20867f98547c38" providerId="LiveId" clId="{BEC619E4-511D-4D87-B0AD-57B28A39D38E}" dt="2022-10-31T03:25:50.440" v="11525" actId="166"/>
          <ac:picMkLst>
            <pc:docMk/>
            <pc:sldMk cId="2498595858" sldId="257"/>
            <ac:picMk id="12" creationId="{25241947-A7E5-B4E7-ADBC-719093BC6C4D}"/>
          </ac:picMkLst>
        </pc:picChg>
        <pc:picChg chg="mod ord">
          <ac:chgData name="Jesse van der Merwe" userId="9d20867f98547c38" providerId="LiveId" clId="{BEC619E4-511D-4D87-B0AD-57B28A39D38E}" dt="2022-10-31T03:25:52.704" v="11526" actId="166"/>
          <ac:picMkLst>
            <pc:docMk/>
            <pc:sldMk cId="2498595858" sldId="257"/>
            <ac:picMk id="13" creationId="{F681FB5D-07F6-2A50-513F-5D223E5F9953}"/>
          </ac:picMkLst>
        </pc:picChg>
        <pc:picChg chg="add mod">
          <ac:chgData name="Jesse van der Merwe" userId="9d20867f98547c38" providerId="LiveId" clId="{BEC619E4-511D-4D87-B0AD-57B28A39D38E}" dt="2022-10-31T03:24:37.574" v="11523" actId="14100"/>
          <ac:picMkLst>
            <pc:docMk/>
            <pc:sldMk cId="2498595858" sldId="257"/>
            <ac:picMk id="22" creationId="{29655616-AF13-A174-CDB1-8AF5362183C7}"/>
          </ac:picMkLst>
        </pc:picChg>
        <pc:picChg chg="mod">
          <ac:chgData name="Jesse van der Merwe" userId="9d20867f98547c38" providerId="LiveId" clId="{BEC619E4-511D-4D87-B0AD-57B28A39D38E}" dt="2022-10-31T01:59:10.752" v="6242" actId="14100"/>
          <ac:picMkLst>
            <pc:docMk/>
            <pc:sldMk cId="2498595858" sldId="257"/>
            <ac:picMk id="25" creationId="{CB4AA519-66B4-52BF-AE49-1F5F6EAF99F6}"/>
          </ac:picMkLst>
        </pc:picChg>
        <pc:picChg chg="mod ord">
          <ac:chgData name="Jesse van der Merwe" userId="9d20867f98547c38" providerId="LiveId" clId="{BEC619E4-511D-4D87-B0AD-57B28A39D38E}" dt="2022-10-31T02:00:45.954" v="6282" actId="166"/>
          <ac:picMkLst>
            <pc:docMk/>
            <pc:sldMk cId="2498595858" sldId="257"/>
            <ac:picMk id="27" creationId="{D263AFAD-AD9D-DFCF-4C9B-D8AAA3B2F5B6}"/>
          </ac:picMkLst>
        </pc:picChg>
        <pc:picChg chg="mod">
          <ac:chgData name="Jesse van der Merwe" userId="9d20867f98547c38" providerId="LiveId" clId="{BEC619E4-511D-4D87-B0AD-57B28A39D38E}" dt="2022-10-31T02:04:25.206" v="6421" actId="554"/>
          <ac:picMkLst>
            <pc:docMk/>
            <pc:sldMk cId="2498595858" sldId="257"/>
            <ac:picMk id="28" creationId="{2699B6F4-777D-B174-D120-8C1B58D9C365}"/>
          </ac:picMkLst>
        </pc:picChg>
        <pc:picChg chg="mod modCrop">
          <ac:chgData name="Jesse van der Merwe" userId="9d20867f98547c38" providerId="LiveId" clId="{BEC619E4-511D-4D87-B0AD-57B28A39D38E}" dt="2022-10-31T02:05:56.052" v="6433" actId="18131"/>
          <ac:picMkLst>
            <pc:docMk/>
            <pc:sldMk cId="2498595858" sldId="257"/>
            <ac:picMk id="37" creationId="{EA9EBD4A-85E0-3D9F-5C1B-235C3382BAC4}"/>
          </ac:picMkLst>
        </pc:picChg>
        <pc:picChg chg="mod">
          <ac:chgData name="Jesse van der Merwe" userId="9d20867f98547c38" providerId="LiveId" clId="{BEC619E4-511D-4D87-B0AD-57B28A39D38E}" dt="2022-10-31T02:04:25.206" v="6421" actId="554"/>
          <ac:picMkLst>
            <pc:docMk/>
            <pc:sldMk cId="2498595858" sldId="257"/>
            <ac:picMk id="43" creationId="{CD21F4B9-C87C-AAFA-69D0-A835A7E5E654}"/>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mod">
          <ac:chgData name="Jesse van der Merwe" userId="9d20867f98547c38" providerId="LiveId" clId="{BEC619E4-511D-4D87-B0AD-57B28A39D38E}" dt="2022-10-31T00:43:05.285" v="1094" actId="1036"/>
          <ac:picMkLst>
            <pc:docMk/>
            <pc:sldMk cId="2498595858" sldId="257"/>
            <ac:picMk id="200" creationId="{E5D552CB-B910-9E88-58EB-1DF8DF766FB6}"/>
          </ac:picMkLst>
        </pc:picChg>
        <pc:picChg chg="mod">
          <ac:chgData name="Jesse van der Merwe" userId="9d20867f98547c38" providerId="LiveId" clId="{BEC619E4-511D-4D87-B0AD-57B28A39D38E}" dt="2022-10-31T00:43:10.619" v="1104" actId="1036"/>
          <ac:picMkLst>
            <pc:docMk/>
            <pc:sldMk cId="2498595858" sldId="257"/>
            <ac:picMk id="201" creationId="{1BAAEF20-EE27-502B-23E4-530F1B856022}"/>
          </ac:picMkLst>
        </pc:picChg>
        <pc:picChg chg="mod">
          <ac:chgData name="Jesse van der Merwe" userId="9d20867f98547c38" providerId="LiveId" clId="{BEC619E4-511D-4D87-B0AD-57B28A39D38E}" dt="2022-10-31T00:43:16.291" v="1113" actId="1036"/>
          <ac:picMkLst>
            <pc:docMk/>
            <pc:sldMk cId="2498595858" sldId="257"/>
            <ac:picMk id="202" creationId="{5311F5A4-0C53-0F88-C4DB-63D2ABFCB4B4}"/>
          </ac:picMkLst>
        </pc:picChg>
        <pc:picChg chg="mod">
          <ac:chgData name="Jesse van der Merwe" userId="9d20867f98547c38" providerId="LiveId" clId="{BEC619E4-511D-4D87-B0AD-57B28A39D38E}" dt="2022-10-31T00:43:07.628" v="1099" actId="1036"/>
          <ac:picMkLst>
            <pc:docMk/>
            <pc:sldMk cId="2498595858" sldId="257"/>
            <ac:picMk id="203" creationId="{69372E6A-0EB7-9655-F26F-0D3B33776CF9}"/>
          </ac:picMkLst>
        </pc:picChg>
        <pc:picChg chg="mod">
          <ac:chgData name="Jesse van der Merwe" userId="9d20867f98547c38" providerId="LiveId" clId="{BEC619E4-511D-4D87-B0AD-57B28A39D38E}" dt="2022-10-31T00:43:13.224" v="1108" actId="1036"/>
          <ac:picMkLst>
            <pc:docMk/>
            <pc:sldMk cId="2498595858" sldId="257"/>
            <ac:picMk id="204" creationId="{B5A30243-D1E7-0DC6-B6A8-B27C6CCDF22F}"/>
          </ac:picMkLst>
        </pc:picChg>
        <pc:picChg chg="mod">
          <ac:chgData name="Jesse van der Merwe" userId="9d20867f98547c38" providerId="LiveId" clId="{BEC619E4-511D-4D87-B0AD-57B28A39D38E}" dt="2022-10-31T00:43:17.869" v="1117" actId="1036"/>
          <ac:picMkLst>
            <pc:docMk/>
            <pc:sldMk cId="2498595858" sldId="257"/>
            <ac:picMk id="205" creationId="{7A86A3A5-F87F-EF6C-E1EC-1DB99F608078}"/>
          </ac:picMkLst>
        </pc:picChg>
        <pc:picChg chg="mod">
          <ac:chgData name="Jesse van der Merwe" userId="9d20867f98547c38" providerId="LiveId" clId="{BEC619E4-511D-4D87-B0AD-57B28A39D38E}" dt="2022-10-31T00:44:02.788" v="1125"/>
          <ac:picMkLst>
            <pc:docMk/>
            <pc:sldMk cId="2498595858" sldId="257"/>
            <ac:picMk id="210" creationId="{541223D2-D5B8-EB19-D63A-831924F7C4E6}"/>
          </ac:picMkLst>
        </pc:picChg>
        <pc:picChg chg="mod">
          <ac:chgData name="Jesse van der Merwe" userId="9d20867f98547c38" providerId="LiveId" clId="{BEC619E4-511D-4D87-B0AD-57B28A39D38E}" dt="2022-10-31T00:44:02.788" v="1125"/>
          <ac:picMkLst>
            <pc:docMk/>
            <pc:sldMk cId="2498595858" sldId="257"/>
            <ac:picMk id="211" creationId="{0A89589F-2221-16C9-AED7-14E54AFE4DBB}"/>
          </ac:picMkLst>
        </pc:picChg>
        <pc:picChg chg="mod">
          <ac:chgData name="Jesse van der Merwe" userId="9d20867f98547c38" providerId="LiveId" clId="{BEC619E4-511D-4D87-B0AD-57B28A39D38E}" dt="2022-10-31T00:44:02.788" v="1125"/>
          <ac:picMkLst>
            <pc:docMk/>
            <pc:sldMk cId="2498595858" sldId="257"/>
            <ac:picMk id="212" creationId="{1D1E4094-3635-E31F-9481-1155B95D6E65}"/>
          </ac:picMkLst>
        </pc:picChg>
        <pc:picChg chg="mod">
          <ac:chgData name="Jesse van der Merwe" userId="9d20867f98547c38" providerId="LiveId" clId="{BEC619E4-511D-4D87-B0AD-57B28A39D38E}" dt="2022-10-31T00:44:02.788" v="1125"/>
          <ac:picMkLst>
            <pc:docMk/>
            <pc:sldMk cId="2498595858" sldId="257"/>
            <ac:picMk id="213" creationId="{C45FF4B8-4618-9ADC-8E58-FEC6A37C78CC}"/>
          </ac:picMkLst>
        </pc:picChg>
        <pc:picChg chg="mod">
          <ac:chgData name="Jesse van der Merwe" userId="9d20867f98547c38" providerId="LiveId" clId="{BEC619E4-511D-4D87-B0AD-57B28A39D38E}" dt="2022-10-31T00:44:02.788" v="1125"/>
          <ac:picMkLst>
            <pc:docMk/>
            <pc:sldMk cId="2498595858" sldId="257"/>
            <ac:picMk id="214" creationId="{45B48BE3-D5F4-3AF0-8188-76F0C8146D47}"/>
          </ac:picMkLst>
        </pc:picChg>
        <pc:picChg chg="mod">
          <ac:chgData name="Jesse van der Merwe" userId="9d20867f98547c38" providerId="LiveId" clId="{BEC619E4-511D-4D87-B0AD-57B28A39D38E}" dt="2022-10-31T00:44:02.788" v="1125"/>
          <ac:picMkLst>
            <pc:docMk/>
            <pc:sldMk cId="2498595858" sldId="257"/>
            <ac:picMk id="215" creationId="{B0436D91-3379-E7DD-D118-D50F7615D0E8}"/>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t>Hand with Greatest Improvement when Improvement is Shown in Either Hand</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[Results.xlsx]Sheet1!$A$6</c:f>
              <c:strCache>
                <c:ptCount val="1"/>
                <c:pt idx="0">
                  <c:v>Treated</c:v>
                </c:pt>
              </c:strCache>
            </c:strRef>
          </c:tx>
          <c:spPr>
            <a:solidFill>
              <a:schemeClr val="accent1"/>
            </a:solidFill>
            <a:ln>
              <a:noFill/>
            </a:ln>
            <a:effectLst/>
          </c:spPr>
          <c:invertIfNegative val="0"/>
          <c:cat>
            <c:strRef>
              <c:f>[Results.xlsx]Sheet1!$B$1:$E$2</c:f>
              <c:strCache>
                <c:ptCount val="4"/>
                <c:pt idx="0">
                  <c:v>All</c:v>
                </c:pt>
                <c:pt idx="1">
                  <c:v>&gt;2</c:v>
                </c:pt>
                <c:pt idx="2">
                  <c:v>&gt;3</c:v>
                </c:pt>
                <c:pt idx="3">
                  <c:v>&gt;4</c:v>
                </c:pt>
              </c:strCache>
            </c:strRef>
          </c:cat>
          <c:val>
            <c:numRef>
              <c:f>[Results.xlsx]Sheet1!$B$6:$E$6</c:f>
              <c:numCache>
                <c:formatCode>0%</c:formatCode>
                <c:ptCount val="4"/>
                <c:pt idx="0">
                  <c:v>0.63636363636363635</c:v>
                </c:pt>
                <c:pt idx="1">
                  <c:v>0.59090909090909094</c:v>
                </c:pt>
                <c:pt idx="2">
                  <c:v>0.5625</c:v>
                </c:pt>
                <c:pt idx="3">
                  <c:v>0.58823529411764708</c:v>
                </c:pt>
              </c:numCache>
            </c:numRef>
          </c:val>
          <c:extLst>
            <c:ext xmlns:c16="http://schemas.microsoft.com/office/drawing/2014/chart" uri="{C3380CC4-5D6E-409C-BE32-E72D297353CC}">
              <c16:uniqueId val="{00000000-7501-44EC-940E-C6EE9AA0AFD1}"/>
            </c:ext>
          </c:extLst>
        </c:ser>
        <c:ser>
          <c:idx val="1"/>
          <c:order val="1"/>
          <c:tx>
            <c:strRef>
              <c:f>[Results.xlsx]Sheet1!$A$7</c:f>
              <c:strCache>
                <c:ptCount val="1"/>
                <c:pt idx="0">
                  <c:v>Non-Treated</c:v>
                </c:pt>
              </c:strCache>
            </c:strRef>
          </c:tx>
          <c:spPr>
            <a:solidFill>
              <a:schemeClr val="accent2"/>
            </a:solidFill>
            <a:ln>
              <a:noFill/>
            </a:ln>
            <a:effectLst/>
          </c:spPr>
          <c:invertIfNegative val="0"/>
          <c:cat>
            <c:strRef>
              <c:f>[Results.xlsx]Sheet1!$B$1:$E$2</c:f>
              <c:strCache>
                <c:ptCount val="4"/>
                <c:pt idx="0">
                  <c:v>All</c:v>
                </c:pt>
                <c:pt idx="1">
                  <c:v>&gt;2</c:v>
                </c:pt>
                <c:pt idx="2">
                  <c:v>&gt;3</c:v>
                </c:pt>
                <c:pt idx="3">
                  <c:v>&gt;4</c:v>
                </c:pt>
              </c:strCache>
            </c:strRef>
          </c:cat>
          <c:val>
            <c:numRef>
              <c:f>[Results.xlsx]Sheet1!$B$7:$E$7</c:f>
              <c:numCache>
                <c:formatCode>0%</c:formatCode>
                <c:ptCount val="4"/>
                <c:pt idx="0">
                  <c:v>0.36363636363636365</c:v>
                </c:pt>
                <c:pt idx="1">
                  <c:v>0.40909090909090912</c:v>
                </c:pt>
                <c:pt idx="2">
                  <c:v>0.4375</c:v>
                </c:pt>
                <c:pt idx="3">
                  <c:v>0.41176470588235292</c:v>
                </c:pt>
              </c:numCache>
            </c:numRef>
          </c:val>
          <c:extLst>
            <c:ext xmlns:c16="http://schemas.microsoft.com/office/drawing/2014/chart" uri="{C3380CC4-5D6E-409C-BE32-E72D297353CC}">
              <c16:uniqueId val="{00000001-7501-44EC-940E-C6EE9AA0AFD1}"/>
            </c:ext>
          </c:extLst>
        </c:ser>
        <c:dLbls>
          <c:showLegendKey val="0"/>
          <c:showVal val="0"/>
          <c:showCatName val="0"/>
          <c:showSerName val="0"/>
          <c:showPercent val="0"/>
          <c:showBubbleSize val="0"/>
        </c:dLbls>
        <c:gapWidth val="219"/>
        <c:overlap val="-27"/>
        <c:axId val="419572159"/>
        <c:axId val="419569247"/>
      </c:barChart>
      <c:catAx>
        <c:axId val="41957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69247"/>
        <c:crosses val="autoZero"/>
        <c:auto val="1"/>
        <c:lblAlgn val="ctr"/>
        <c:lblOffset val="100"/>
        <c:noMultiLvlLbl val="0"/>
      </c:catAx>
      <c:valAx>
        <c:axId val="419569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72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31/10/2022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jpg"/><Relationship Id="rId18" Type="http://schemas.openxmlformats.org/officeDocument/2006/relationships/image" Target="../media/image14.png"/><Relationship Id="rId26" Type="http://schemas.openxmlformats.org/officeDocument/2006/relationships/image" Target="../media/image21.png"/><Relationship Id="rId3" Type="http://schemas.openxmlformats.org/officeDocument/2006/relationships/image" Target="../media/image2.png"/><Relationship Id="rId21"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8.jpg"/><Relationship Id="rId17" Type="http://schemas.openxmlformats.org/officeDocument/2006/relationships/image" Target="../media/image13.jpg"/><Relationship Id="rId25" Type="http://schemas.openxmlformats.org/officeDocument/2006/relationships/image" Target="../media/image20.png"/><Relationship Id="rId2" Type="http://schemas.openxmlformats.org/officeDocument/2006/relationships/image" Target="../media/image1.jpg"/><Relationship Id="rId16" Type="http://schemas.openxmlformats.org/officeDocument/2006/relationships/image" Target="../media/image12.jp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7.jpg"/><Relationship Id="rId24" Type="http://schemas.openxmlformats.org/officeDocument/2006/relationships/image" Target="../media/image19.png"/><Relationship Id="rId5" Type="http://schemas.openxmlformats.org/officeDocument/2006/relationships/image" Target="../media/image4.jpg"/><Relationship Id="rId15" Type="http://schemas.openxmlformats.org/officeDocument/2006/relationships/image" Target="../media/image11.jpg"/><Relationship Id="rId23" Type="http://schemas.openxmlformats.org/officeDocument/2006/relationships/chart" Target="../charts/chart1.xml"/><Relationship Id="rId10" Type="http://schemas.openxmlformats.org/officeDocument/2006/relationships/image" Target="../media/image9.png"/><Relationship Id="rId19"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0.jpg"/><Relationship Id="rId22"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5217629" y="8356408"/>
            <a:ext cx="5990308" cy="2076461"/>
            <a:chOff x="10424016" y="4250256"/>
            <a:chExt cx="5990308" cy="2014072"/>
          </a:xfrm>
        </p:grpSpPr>
        <p:sp>
          <p:nvSpPr>
            <p:cNvPr id="189" name="Rectangle 188">
              <a:extLst>
                <a:ext uri="{FF2B5EF4-FFF2-40B4-BE49-F238E27FC236}">
                  <a16:creationId xmlns:a16="http://schemas.microsoft.com/office/drawing/2014/main" id="{8002BC07-15F3-2BED-2694-1BBAAF6E2427}"/>
                </a:ext>
              </a:extLst>
            </p:cNvPr>
            <p:cNvSpPr/>
            <p:nvPr/>
          </p:nvSpPr>
          <p:spPr>
            <a:xfrm>
              <a:off x="10424016" y="4250256"/>
              <a:ext cx="5990308" cy="2014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701072"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186588" y="4201223"/>
            <a:ext cx="4703465" cy="135165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56923-AE0D-245E-8C59-6087B186283F}"/>
                  </a:ext>
                </a:extLst>
              </p:cNvPr>
              <p:cNvSpPr txBox="1"/>
              <p:nvPr/>
            </p:nvSpPr>
            <p:spPr>
              <a:xfrm>
                <a:off x="5070674" y="4201223"/>
                <a:ext cx="5532539" cy="304128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just"/>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5070674" y="4201223"/>
                <a:ext cx="5532539" cy="3041282"/>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24B31B-D8E7-1EDE-52FE-9A9879D9B39B}"/>
                  </a:ext>
                </a:extLst>
              </p:cNvPr>
              <p:cNvSpPr txBox="1"/>
              <p:nvPr/>
            </p:nvSpPr>
            <p:spPr>
              <a:xfrm>
                <a:off x="186588" y="5731738"/>
                <a:ext cx="4697898" cy="306161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6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171450" indent="-171450" algn="just">
                  <a:lnSpc>
                    <a:spcPct val="107000"/>
                  </a:lnSpc>
                  <a:spcAft>
                    <a:spcPts val="399"/>
                  </a:spcAft>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186588" y="5731738"/>
                <a:ext cx="4697898" cy="3061610"/>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E36C8A-38E7-2CC5-F7CE-0A871809EC9E}"/>
                  </a:ext>
                </a:extLst>
              </p:cNvPr>
              <p:cNvSpPr txBox="1"/>
              <p:nvPr/>
            </p:nvSpPr>
            <p:spPr>
              <a:xfrm>
                <a:off x="5072119" y="7423407"/>
                <a:ext cx="5531094" cy="82445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1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5072119" y="7423407"/>
                <a:ext cx="5531094" cy="82445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186588" y="180856"/>
            <a:ext cx="8280000"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180937" y="3835147"/>
            <a:ext cx="8279924"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186587" y="8975401"/>
            <a:ext cx="4697475" cy="154901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9505275" y="8222552"/>
            <a:ext cx="907950" cy="2301865"/>
            <a:chOff x="9223605" y="8539918"/>
            <a:chExt cx="1124737" cy="2851472"/>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539918"/>
              <a:ext cx="1074591"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9960593"/>
              <a:ext cx="1114640"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9233698"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2174019047"/>
              </p:ext>
            </p:extLst>
          </p:nvPr>
        </p:nvGraphicFramePr>
        <p:xfrm>
          <a:off x="5070674" y="10012166"/>
          <a:ext cx="4180006" cy="518160"/>
        </p:xfrm>
        <a:graphic>
          <a:graphicData uri="http://schemas.openxmlformats.org/drawingml/2006/table">
            <a:tbl>
              <a:tblPr firstRow="1" bandRow="1">
                <a:tableStyleId>{2D5ABB26-0587-4C30-8999-92F81FD0307C}</a:tableStyleId>
              </a:tblPr>
              <a:tblGrid>
                <a:gridCol w="2012996">
                  <a:extLst>
                    <a:ext uri="{9D8B030D-6E8A-4147-A177-3AD203B41FA5}">
                      <a16:colId xmlns:a16="http://schemas.microsoft.com/office/drawing/2014/main" val="3328912869"/>
                    </a:ext>
                  </a:extLst>
                </a:gridCol>
                <a:gridCol w="1083505">
                  <a:extLst>
                    <a:ext uri="{9D8B030D-6E8A-4147-A177-3AD203B41FA5}">
                      <a16:colId xmlns:a16="http://schemas.microsoft.com/office/drawing/2014/main" val="1888238186"/>
                    </a:ext>
                  </a:extLst>
                </a:gridCol>
                <a:gridCol w="1083505">
                  <a:extLst>
                    <a:ext uri="{9D8B030D-6E8A-4147-A177-3AD203B41FA5}">
                      <a16:colId xmlns:a16="http://schemas.microsoft.com/office/drawing/2014/main" val="2383168896"/>
                    </a:ext>
                  </a:extLst>
                </a:gridCol>
              </a:tblGrid>
              <a:tr h="180000">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2160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186588" y="10703300"/>
            <a:ext cx="10415224" cy="11834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64062" y="8428762"/>
            <a:ext cx="4192954" cy="1238280"/>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42644" y="12074220"/>
            <a:ext cx="5060569" cy="2794500"/>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587" y="12074220"/>
            <a:ext cx="5173293" cy="2864780"/>
          </a:xfrm>
          <a:prstGeom prst="rect">
            <a:avLst/>
          </a:prstGeom>
          <a:effectLst>
            <a:outerShdw blurRad="190500" dist="228600" dir="2700000" algn="ctr" rotWithShape="0">
              <a:srgbClr val="000000">
                <a:alpha val="30000"/>
              </a:srgbClr>
            </a:outerShdw>
          </a:effectLst>
        </p:spPr>
      </p:pic>
      <p:sp>
        <p:nvSpPr>
          <p:cNvPr id="35" name="TextBox 34">
            <a:extLst>
              <a:ext uri="{FF2B5EF4-FFF2-40B4-BE49-F238E27FC236}">
                <a16:creationId xmlns:a16="http://schemas.microsoft.com/office/drawing/2014/main" id="{612DAC14-4BC9-814D-2634-C506348BAD6E}"/>
              </a:ext>
            </a:extLst>
          </p:cNvPr>
          <p:cNvSpPr txBox="1"/>
          <p:nvPr/>
        </p:nvSpPr>
        <p:spPr>
          <a:xfrm>
            <a:off x="8644813" y="1603374"/>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0786201" y="1258887"/>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6">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45740"/>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2317326428"/>
              </p:ext>
            </p:extLst>
          </p:nvPr>
        </p:nvGraphicFramePr>
        <p:xfrm>
          <a:off x="15217629" y="822523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5217629" y="6015931"/>
            <a:ext cx="5994722" cy="2126512"/>
            <a:chOff x="10421794" y="2075481"/>
            <a:chExt cx="5994722" cy="2062621"/>
          </a:xfrm>
        </p:grpSpPr>
        <p:sp>
          <p:nvSpPr>
            <p:cNvPr id="207" name="Rectangle 206">
              <a:extLst>
                <a:ext uri="{FF2B5EF4-FFF2-40B4-BE49-F238E27FC236}">
                  <a16:creationId xmlns:a16="http://schemas.microsoft.com/office/drawing/2014/main" id="{3FEEAAA5-9A3B-9D44-B0EF-6EADC3389884}"/>
                </a:ext>
              </a:extLst>
            </p:cNvPr>
            <p:cNvSpPr/>
            <p:nvPr/>
          </p:nvSpPr>
          <p:spPr>
            <a:xfrm>
              <a:off x="10421794" y="2075481"/>
              <a:ext cx="5992530" cy="2062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1538536719"/>
              </p:ext>
            </p:extLst>
          </p:nvPr>
        </p:nvGraphicFramePr>
        <p:xfrm>
          <a:off x="15217629" y="591487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2922592" y="180853"/>
            <a:ext cx="8280172" cy="5571531"/>
            <a:chOff x="12910687" y="211810"/>
            <a:chExt cx="8280172" cy="5571531"/>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4038719"/>
              <a:chOff x="7597898" y="1262975"/>
              <a:chExt cx="8280172" cy="4038719"/>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151259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r>
                  <a:rPr lang="en-GB" sz="1100" dirty="0">
                    <a:latin typeface="Times New Roman" panose="02020603050405020304" pitchFamily="18" charset="0"/>
                    <a:ea typeface="Times New Roman" panose="02020603050405020304" pitchFamily="18" charset="0"/>
                    <a:cs typeface="Arial" panose="020B0604020202020204" pitchFamily="34" charset="0"/>
                  </a:rPr>
                  <a:t>In order to reduce error due to blurry or erroneous markings on the scanned drawings, each newly cropped image is converted to greyscale and any pixels that are light in colour are removed. This leaves only the pixels of the template and the hand-drawn markings. </a:t>
                </a:r>
              </a:p>
              <a:p>
                <a:pPr algn="ct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5929135" y="4428418"/>
              <a:ext cx="5261552" cy="135492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sp>
        <p:nvSpPr>
          <p:cNvPr id="239" name="Rectangle 238">
            <a:extLst>
              <a:ext uri="{FF2B5EF4-FFF2-40B4-BE49-F238E27FC236}">
                <a16:creationId xmlns:a16="http://schemas.microsoft.com/office/drawing/2014/main" id="{9E7F3FFF-DB42-B8C8-D063-272DE6A70F52}"/>
              </a:ext>
            </a:extLst>
          </p:cNvPr>
          <p:cNvSpPr/>
          <p:nvPr/>
        </p:nvSpPr>
        <p:spPr>
          <a:xfrm>
            <a:off x="3450170"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5067002" y="9730202"/>
            <a:ext cx="4180006" cy="281964"/>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Normalised Standard Deviations of Edge Angles</a:t>
            </a:r>
          </a:p>
        </p:txBody>
      </p:sp>
      <p:sp>
        <p:nvSpPr>
          <p:cNvPr id="240" name="TextBox 239">
            <a:extLst>
              <a:ext uri="{FF2B5EF4-FFF2-40B4-BE49-F238E27FC236}">
                <a16:creationId xmlns:a16="http://schemas.microsoft.com/office/drawing/2014/main" id="{4E89D80F-BC0E-37E7-BFBF-E8A995D2AF77}"/>
              </a:ext>
            </a:extLst>
          </p:cNvPr>
          <p:cNvSpPr txBox="1"/>
          <p:nvPr/>
        </p:nvSpPr>
        <p:spPr>
          <a:xfrm>
            <a:off x="10782879" y="4763542"/>
            <a:ext cx="4978161" cy="98937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could is then used to extract the x and y coordinates of every pixel that is not white. These pixels are stored in arrays sorted according to the x-axis. Each y-value is shifted by the average y-value to centre the line around the horizontal axis. </a:t>
            </a:r>
          </a:p>
        </p:txBody>
      </p:sp>
      <p:sp>
        <p:nvSpPr>
          <p:cNvPr id="241" name="TextBox 240">
            <a:extLst>
              <a:ext uri="{FF2B5EF4-FFF2-40B4-BE49-F238E27FC236}">
                <a16:creationId xmlns:a16="http://schemas.microsoft.com/office/drawing/2014/main" id="{E93F8BE1-9D58-7121-A8A1-718EF6EC55F2}"/>
              </a:ext>
            </a:extLst>
          </p:cNvPr>
          <p:cNvSpPr txBox="1"/>
          <p:nvPr/>
        </p:nvSpPr>
        <p:spPr>
          <a:xfrm>
            <a:off x="10789401" y="4440566"/>
            <a:ext cx="4971639"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2: Line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83BED468-F83B-45D8-FBCA-35CD7B60CDFA}"/>
              </a:ext>
            </a:extLst>
          </p:cNvPr>
          <p:cNvSpPr txBox="1"/>
          <p:nvPr/>
        </p:nvSpPr>
        <p:spPr>
          <a:xfrm>
            <a:off x="10782879" y="5938317"/>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SciPy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(instead of the slower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to compute the one-dimensional Fourier Transform. It can be seen that there is a very small range of useful frequencies – the higher unwanted frequencies are discarded. These unwanted frequencies are caused by pixelated/blurry input or erroneous markings on the original drawing.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p:txBody>
      </p:sp>
      <p:sp>
        <p:nvSpPr>
          <p:cNvPr id="252" name="Rectangle 251">
            <a:extLst>
              <a:ext uri="{FF2B5EF4-FFF2-40B4-BE49-F238E27FC236}">
                <a16:creationId xmlns:a16="http://schemas.microsoft.com/office/drawing/2014/main" id="{241908E1-9044-D9CA-8376-458AA4937260}"/>
              </a:ext>
            </a:extLst>
          </p:cNvPr>
          <p:cNvSpPr/>
          <p:nvPr/>
        </p:nvSpPr>
        <p:spPr>
          <a:xfrm>
            <a:off x="21203625" y="1340618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9" name="TextBox 258">
            <a:extLst>
              <a:ext uri="{FF2B5EF4-FFF2-40B4-BE49-F238E27FC236}">
                <a16:creationId xmlns:a16="http://schemas.microsoft.com/office/drawing/2014/main" id="{6CBE4E34-B5C9-3680-C6F6-4D3E97403DD0}"/>
              </a:ext>
            </a:extLst>
          </p:cNvPr>
          <p:cNvSpPr txBox="1"/>
          <p:nvPr/>
        </p:nvSpPr>
        <p:spPr>
          <a:xfrm>
            <a:off x="14572995" y="10615842"/>
            <a:ext cx="6624042"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DISCUSSION AND RESULTS</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56" name="TextBox 255">
            <a:extLst>
              <a:ext uri="{FF2B5EF4-FFF2-40B4-BE49-F238E27FC236}">
                <a16:creationId xmlns:a16="http://schemas.microsoft.com/office/drawing/2014/main" id="{37E947FC-A3C6-C58A-E973-3E289BE29A1A}"/>
              </a:ext>
            </a:extLst>
          </p:cNvPr>
          <p:cNvSpPr txBox="1"/>
          <p:nvPr/>
        </p:nvSpPr>
        <p:spPr>
          <a:xfrm>
            <a:off x="14572996" y="10936528"/>
            <a:ext cx="6624042" cy="130484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Discussion</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Discussion stuff</a:t>
            </a:r>
          </a:p>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Results</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Results stuff</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B89C45CA-BB6F-ADC4-D2AF-4DECAD36C3D6}"/>
              </a:ext>
            </a:extLst>
          </p:cNvPr>
          <p:cNvSpPr/>
          <p:nvPr/>
        </p:nvSpPr>
        <p:spPr>
          <a:xfrm rot="5400000">
            <a:off x="20440869" y="1389153"/>
            <a:ext cx="396000" cy="324000"/>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0" name="Arrow: Right 9">
            <a:extLst>
              <a:ext uri="{FF2B5EF4-FFF2-40B4-BE49-F238E27FC236}">
                <a16:creationId xmlns:a16="http://schemas.microsoft.com/office/drawing/2014/main" id="{E5BA3BE1-E467-749E-50FF-F42333C4D25D}"/>
              </a:ext>
            </a:extLst>
          </p:cNvPr>
          <p:cNvSpPr/>
          <p:nvPr/>
        </p:nvSpPr>
        <p:spPr>
          <a:xfrm rot="5400000">
            <a:off x="20440020" y="2565519"/>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1" name="Arrow: Right 10">
            <a:extLst>
              <a:ext uri="{FF2B5EF4-FFF2-40B4-BE49-F238E27FC236}">
                <a16:creationId xmlns:a16="http://schemas.microsoft.com/office/drawing/2014/main" id="{BE42C0B0-EF3D-530D-BFBC-155665045180}"/>
              </a:ext>
            </a:extLst>
          </p:cNvPr>
          <p:cNvSpPr/>
          <p:nvPr/>
        </p:nvSpPr>
        <p:spPr>
          <a:xfrm rot="5400000">
            <a:off x="20440020" y="4256673"/>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aphicFrame>
        <p:nvGraphicFramePr>
          <p:cNvPr id="20" name="Chart 19">
            <a:extLst>
              <a:ext uri="{FF2B5EF4-FFF2-40B4-BE49-F238E27FC236}">
                <a16:creationId xmlns:a16="http://schemas.microsoft.com/office/drawing/2014/main" id="{A5FAD7DE-B587-4AE6-377F-4B245F0B0EAF}"/>
              </a:ext>
            </a:extLst>
          </p:cNvPr>
          <p:cNvGraphicFramePr>
            <a:graphicFrameLocks/>
          </p:cNvGraphicFramePr>
          <p:nvPr>
            <p:extLst>
              <p:ext uri="{D42A27DB-BD31-4B8C-83A1-F6EECF244321}">
                <p14:modId xmlns:p14="http://schemas.microsoft.com/office/powerpoint/2010/main" val="2358418465"/>
              </p:ext>
            </p:extLst>
          </p:nvPr>
        </p:nvGraphicFramePr>
        <p:xfrm>
          <a:off x="14682687" y="12870774"/>
          <a:ext cx="3605172" cy="2103763"/>
        </p:xfrm>
        <a:graphic>
          <a:graphicData uri="http://schemas.openxmlformats.org/drawingml/2006/chart">
            <c:chart xmlns:c="http://schemas.openxmlformats.org/drawingml/2006/chart" xmlns:r="http://schemas.openxmlformats.org/officeDocument/2006/relationships" r:id="rId23"/>
          </a:graphicData>
        </a:graphic>
      </p:graphicFrame>
      <p:pic>
        <p:nvPicPr>
          <p:cNvPr id="22" name="Picture 21" descr="Chart, line chart&#10;&#10;Description automatically generated">
            <a:extLst>
              <a:ext uri="{FF2B5EF4-FFF2-40B4-BE49-F238E27FC236}">
                <a16:creationId xmlns:a16="http://schemas.microsoft.com/office/drawing/2014/main" id="{29655616-AF13-A174-CDB1-8AF5362183C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87859" y="12808037"/>
            <a:ext cx="2909178" cy="1454589"/>
          </a:xfrm>
          <a:prstGeom prst="rect">
            <a:avLst/>
          </a:prstGeom>
        </p:spPr>
      </p:pic>
      <p:sp>
        <p:nvSpPr>
          <p:cNvPr id="247" name="TextBox 246">
            <a:extLst>
              <a:ext uri="{FF2B5EF4-FFF2-40B4-BE49-F238E27FC236}">
                <a16:creationId xmlns:a16="http://schemas.microsoft.com/office/drawing/2014/main" id="{81D67534-C51D-6B1F-3BEF-56487826097C}"/>
              </a:ext>
            </a:extLst>
          </p:cNvPr>
          <p:cNvSpPr txBox="1"/>
          <p:nvPr/>
        </p:nvSpPr>
        <p:spPr>
          <a:xfrm>
            <a:off x="10782879" y="8476981"/>
            <a:ext cx="4187881" cy="2076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Determining a Tremor Severity Measure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at which the patient’s hand tremors. In general, more peaks indicates a worse tremor. Further, the distance between each adjacent tremor’s peaks and troughs indicate the severity of the tremor. A larger distance generally only indicates a worse tremor when occurring with a high number of peaks. A large distance with a very low number of peaks could be an indication of a line image that has been incorrectly cropped (slanted). Since these two variables are proportionally linked to the severity of a tremor, it was decided to use the product of the two variables to reach the tremor severity measure for this method. </a:t>
            </a:r>
          </a:p>
        </p:txBody>
      </p:sp>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25">
            <a:extLst>
              <a:ext uri="{28A0092B-C50C-407E-A947-70E740481C1C}">
                <a14:useLocalDpi xmlns:a14="http://schemas.microsoft.com/office/drawing/2010/main" val="0"/>
              </a:ext>
            </a:extLst>
          </a:blip>
          <a:srcRect l="4542" r="2677"/>
          <a:stretch/>
        </p:blipFill>
        <p:spPr>
          <a:xfrm>
            <a:off x="10763968" y="10733328"/>
            <a:ext cx="3628308" cy="2038923"/>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26">
            <a:extLst>
              <a:ext uri="{28A0092B-C50C-407E-A947-70E740481C1C}">
                <a14:useLocalDpi xmlns:a14="http://schemas.microsoft.com/office/drawing/2010/main" val="0"/>
              </a:ext>
            </a:extLst>
          </a:blip>
          <a:srcRect l="3950" t="2921" r="8557" b="5"/>
          <a:stretch/>
        </p:blipFill>
        <p:spPr>
          <a:xfrm>
            <a:off x="10787104" y="12955271"/>
            <a:ext cx="3605172" cy="1990815"/>
          </a:xfrm>
          <a:prstGeom prst="rect">
            <a:avLst/>
          </a:prstGeom>
          <a:effectLst>
            <a:outerShdw blurRad="190500" dist="228600" dir="2700000" algn="ctr" rotWithShape="0">
              <a:srgbClr val="000000">
                <a:alpha val="30000"/>
              </a:srgbClr>
            </a:outerShdw>
          </a:effectLst>
        </p:spPr>
      </p:pic>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1319</TotalTime>
  <Words>2083</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2022-10-31T03:25:54Z</dcterms:modified>
</cp:coreProperties>
</file>