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7" r:id="rId2"/>
    <p:sldId id="261" r:id="rId3"/>
  </p:sldIdLst>
  <p:sldSz cx="26879550" cy="15119350"/>
  <p:notesSz cx="9144000" cy="6858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3" algn="l" defTabSz="457154" rtl="0" eaLnBrk="1" latinLnBrk="0" hangingPunct="1">
      <a:defRPr sz="1800" kern="1200">
        <a:solidFill>
          <a:schemeClr val="tx1"/>
        </a:solidFill>
        <a:latin typeface="+mn-lt"/>
        <a:ea typeface="+mn-ea"/>
        <a:cs typeface="+mn-cs"/>
      </a:defRPr>
    </a:lvl6pPr>
    <a:lvl7pPr marL="2742927" algn="l" defTabSz="457154" rtl="0" eaLnBrk="1" latinLnBrk="0" hangingPunct="1">
      <a:defRPr sz="1800" kern="1200">
        <a:solidFill>
          <a:schemeClr val="tx1"/>
        </a:solidFill>
        <a:latin typeface="+mn-lt"/>
        <a:ea typeface="+mn-ea"/>
        <a:cs typeface="+mn-cs"/>
      </a:defRPr>
    </a:lvl7pPr>
    <a:lvl8pPr marL="3200082" algn="l" defTabSz="457154" rtl="0" eaLnBrk="1" latinLnBrk="0" hangingPunct="1">
      <a:defRPr sz="1800" kern="1200">
        <a:solidFill>
          <a:schemeClr val="tx1"/>
        </a:solidFill>
        <a:latin typeface="+mn-lt"/>
        <a:ea typeface="+mn-ea"/>
        <a:cs typeface="+mn-cs"/>
      </a:defRPr>
    </a:lvl8pPr>
    <a:lvl9pPr marL="3657236"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08A"/>
    <a:srgbClr val="6495ED"/>
    <a:srgbClr val="2929FF"/>
    <a:srgbClr val="00008B"/>
    <a:srgbClr val="FF00FF"/>
    <a:srgbClr val="60B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619E4-511D-4D87-B0AD-57B28A39D38E}" v="2575" dt="2022-10-31T12:47:00.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38" autoAdjust="0"/>
    <p:restoredTop sz="94891" autoAdjust="0"/>
  </p:normalViewPr>
  <p:slideViewPr>
    <p:cSldViewPr snapToGrid="0">
      <p:cViewPr varScale="1">
        <p:scale>
          <a:sx n="70" d="100"/>
          <a:sy n="70"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van der Merwe" userId="9d20867f98547c38" providerId="LiveId" clId="{BEC619E4-511D-4D87-B0AD-57B28A39D38E}"/>
    <pc:docChg chg="undo custSel addSld delSld modSld modMainMaster">
      <pc:chgData name="Jesse van der Merwe" userId="9d20867f98547c38" providerId="LiveId" clId="{BEC619E4-511D-4D87-B0AD-57B28A39D38E}" dt="2022-10-31T12:47:07.442" v="15659" actId="47"/>
      <pc:docMkLst>
        <pc:docMk/>
      </pc:docMkLst>
      <pc:sldChg chg="addSp delSp modSp mod">
        <pc:chgData name="Jesse van der Merwe" userId="9d20867f98547c38" providerId="LiveId" clId="{BEC619E4-511D-4D87-B0AD-57B28A39D38E}" dt="2022-10-31T12:46:42.655" v="15655" actId="1076"/>
        <pc:sldMkLst>
          <pc:docMk/>
          <pc:sldMk cId="2498595858" sldId="257"/>
        </pc:sldMkLst>
        <pc:spChg chg="mod">
          <ac:chgData name="Jesse van der Merwe" userId="9d20867f98547c38" providerId="LiveId" clId="{BEC619E4-511D-4D87-B0AD-57B28A39D38E}" dt="2022-10-31T11:30:08.292" v="14188" actId="12788"/>
          <ac:spMkLst>
            <pc:docMk/>
            <pc:sldMk cId="2498595858" sldId="257"/>
            <ac:spMk id="2" creationId="{CAB3AC64-A7A0-3CEE-D01E-E952287DBA5F}"/>
          </ac:spMkLst>
        </pc:spChg>
        <pc:spChg chg="del mod">
          <ac:chgData name="Jesse van der Merwe" userId="9d20867f98547c38" providerId="LiveId" clId="{BEC619E4-511D-4D87-B0AD-57B28A39D38E}" dt="2022-10-31T12:12:57.706" v="14862" actId="478"/>
          <ac:spMkLst>
            <pc:docMk/>
            <pc:sldMk cId="2498595858" sldId="257"/>
            <ac:spMk id="3" creationId="{F946EFBE-9740-80B3-591A-03C379AAEAC0}"/>
          </ac:spMkLst>
        </pc:spChg>
        <pc:spChg chg="add del mod">
          <ac:chgData name="Jesse van der Merwe" userId="9d20867f98547c38" providerId="LiveId" clId="{BEC619E4-511D-4D87-B0AD-57B28A39D38E}" dt="2022-10-31T10:21:08.513" v="12041" actId="478"/>
          <ac:spMkLst>
            <pc:docMk/>
            <pc:sldMk cId="2498595858" sldId="257"/>
            <ac:spMk id="4" creationId="{B89C45CA-BB6F-ADC4-D2AF-4DECAD36C3D6}"/>
          </ac:spMkLst>
        </pc:spChg>
        <pc:spChg chg="mod topLvl">
          <ac:chgData name="Jesse van der Merwe" userId="9d20867f98547c38" providerId="LiveId" clId="{BEC619E4-511D-4D87-B0AD-57B28A39D38E}" dt="2022-10-31T09:24:01.690" v="11757" actId="164"/>
          <ac:spMkLst>
            <pc:docMk/>
            <pc:sldMk cId="2498595858" sldId="257"/>
            <ac:spMk id="5" creationId="{D0E36C8A-38E7-2CC5-F7CE-0A871809EC9E}"/>
          </ac:spMkLst>
        </pc:spChg>
        <pc:spChg chg="mod topLvl">
          <ac:chgData name="Jesse van der Merwe" userId="9d20867f98547c38" providerId="LiveId" clId="{BEC619E4-511D-4D87-B0AD-57B28A39D38E}" dt="2022-10-31T11:34:42.463" v="14308" actId="207"/>
          <ac:spMkLst>
            <pc:docMk/>
            <pc:sldMk cId="2498595858" sldId="257"/>
            <ac:spMk id="6" creationId="{D17D210A-749D-1900-B99E-5CB9727352F6}"/>
          </ac:spMkLst>
        </pc:spChg>
        <pc:spChg chg="mod topLvl">
          <ac:chgData name="Jesse van der Merwe" userId="9d20867f98547c38" providerId="LiveId" clId="{BEC619E4-511D-4D87-B0AD-57B28A39D38E}" dt="2022-10-31T09:24:01.690" v="11757" actId="164"/>
          <ac:spMkLst>
            <pc:docMk/>
            <pc:sldMk cId="2498595858" sldId="257"/>
            <ac:spMk id="8" creationId="{3E456923-AE0D-245E-8C59-6087B186283F}"/>
          </ac:spMkLst>
        </pc:spChg>
        <pc:spChg chg="mod topLvl">
          <ac:chgData name="Jesse van der Merwe" userId="9d20867f98547c38" providerId="LiveId" clId="{BEC619E4-511D-4D87-B0AD-57B28A39D38E}" dt="2022-10-31T09:24:01.690" v="11757" actId="164"/>
          <ac:spMkLst>
            <pc:docMk/>
            <pc:sldMk cId="2498595858" sldId="257"/>
            <ac:spMk id="9" creationId="{0D24B31B-D8E7-1EDE-52FE-9A9879D9B39B}"/>
          </ac:spMkLst>
        </pc:spChg>
        <pc:spChg chg="add del mod">
          <ac:chgData name="Jesse van der Merwe" userId="9d20867f98547c38" providerId="LiveId" clId="{BEC619E4-511D-4D87-B0AD-57B28A39D38E}" dt="2022-10-31T10:21:09.003" v="12042" actId="478"/>
          <ac:spMkLst>
            <pc:docMk/>
            <pc:sldMk cId="2498595858" sldId="257"/>
            <ac:spMk id="10" creationId="{E5BA3BE1-E467-749E-50FF-F42333C4D25D}"/>
          </ac:spMkLst>
        </pc:spChg>
        <pc:spChg chg="add del mod">
          <ac:chgData name="Jesse van der Merwe" userId="9d20867f98547c38" providerId="LiveId" clId="{BEC619E4-511D-4D87-B0AD-57B28A39D38E}" dt="2022-10-31T10:21:09.646" v="12043" actId="478"/>
          <ac:spMkLst>
            <pc:docMk/>
            <pc:sldMk cId="2498595858" sldId="257"/>
            <ac:spMk id="11" creationId="{BE42C0B0-EF3D-530D-BFBC-155665045180}"/>
          </ac:spMkLst>
        </pc:spChg>
        <pc:spChg chg="mod">
          <ac:chgData name="Jesse van der Merwe" userId="9d20867f98547c38" providerId="LiveId" clId="{BEC619E4-511D-4D87-B0AD-57B28A39D38E}" dt="2022-10-31T09:24:01.690" v="11757" actId="164"/>
          <ac:spMkLst>
            <pc:docMk/>
            <pc:sldMk cId="2498595858" sldId="257"/>
            <ac:spMk id="14" creationId="{9877FF10-7F87-A199-291A-63975A6166DB}"/>
          </ac:spMkLst>
        </pc:spChg>
        <pc:spChg chg="mod ord">
          <ac:chgData name="Jesse van der Merwe" userId="9d20867f98547c38" providerId="LiveId" clId="{BEC619E4-511D-4D87-B0AD-57B28A39D38E}" dt="2022-10-31T09:22:42.442" v="11756"/>
          <ac:spMkLst>
            <pc:docMk/>
            <pc:sldMk cId="2498595858" sldId="257"/>
            <ac:spMk id="16" creationId="{CE0CF52C-F488-734D-EABB-86A0F5B94B8D}"/>
          </ac:spMkLst>
        </pc:spChg>
        <pc:spChg chg="mod">
          <ac:chgData name="Jesse van der Merwe" userId="9d20867f98547c38" providerId="LiveId" clId="{BEC619E4-511D-4D87-B0AD-57B28A39D38E}" dt="2022-10-31T09:22:42.442" v="11756"/>
          <ac:spMkLst>
            <pc:docMk/>
            <pc:sldMk cId="2498595858" sldId="257"/>
            <ac:spMk id="17" creationId="{A9FCF1EE-28B8-FE56-1CB4-B38DD5AD0D36}"/>
          </ac:spMkLst>
        </pc:spChg>
        <pc:spChg chg="mod">
          <ac:chgData name="Jesse van der Merwe" userId="9d20867f98547c38" providerId="LiveId" clId="{BEC619E4-511D-4D87-B0AD-57B28A39D38E}" dt="2022-10-31T09:24:01.690" v="11757" actId="164"/>
          <ac:spMkLst>
            <pc:docMk/>
            <pc:sldMk cId="2498595858" sldId="257"/>
            <ac:spMk id="19" creationId="{759D33DE-3412-26D8-E8C5-FE53AD9E369B}"/>
          </ac:spMkLst>
        </pc:spChg>
        <pc:spChg chg="del mod">
          <ac:chgData name="Jesse van der Merwe" userId="9d20867f98547c38" providerId="LiveId" clId="{BEC619E4-511D-4D87-B0AD-57B28A39D38E}" dt="2022-10-31T01:29:12.516" v="5394" actId="478"/>
          <ac:spMkLst>
            <pc:docMk/>
            <pc:sldMk cId="2498595858" sldId="257"/>
            <ac:spMk id="20" creationId="{A5A77AFE-4032-39BA-0881-1579D434834F}"/>
          </ac:spMkLst>
        </pc:spChg>
        <pc:spChg chg="mod">
          <ac:chgData name="Jesse van der Merwe" userId="9d20867f98547c38" providerId="LiveId" clId="{BEC619E4-511D-4D87-B0AD-57B28A39D38E}" dt="2022-10-31T10:21:12.825" v="12045" actId="1076"/>
          <ac:spMkLst>
            <pc:docMk/>
            <pc:sldMk cId="2498595858" sldId="257"/>
            <ac:spMk id="26" creationId="{9AF8BEF6-BA72-935C-D9FA-35DEC9AE1493}"/>
          </ac:spMkLst>
        </pc:spChg>
        <pc:spChg chg="del mod ord">
          <ac:chgData name="Jesse van der Merwe" userId="9d20867f98547c38" providerId="LiveId" clId="{BEC619E4-511D-4D87-B0AD-57B28A39D38E}" dt="2022-10-31T03:18:59.995" v="11433" actId="478"/>
          <ac:spMkLst>
            <pc:docMk/>
            <pc:sldMk cId="2498595858" sldId="257"/>
            <ac:spMk id="29" creationId="{1E737422-C995-D736-9BA6-BF0F54D75EA0}"/>
          </ac:spMkLst>
        </pc:spChg>
        <pc:spChg chg="mod">
          <ac:chgData name="Jesse van der Merwe" userId="9d20867f98547c38" providerId="LiveId" clId="{BEC619E4-511D-4D87-B0AD-57B28A39D38E}" dt="2022-10-31T09:46:16.892" v="12022" actId="20577"/>
          <ac:spMkLst>
            <pc:docMk/>
            <pc:sldMk cId="2498595858" sldId="257"/>
            <ac:spMk id="30" creationId="{17787CBB-67DE-63DE-0F02-25FCE09D2B80}"/>
          </ac:spMkLst>
        </pc:spChg>
        <pc:spChg chg="del mod">
          <ac:chgData name="Jesse van der Merwe" userId="9d20867f98547c38" providerId="LiveId" clId="{BEC619E4-511D-4D87-B0AD-57B28A39D38E}" dt="2022-10-31T01:16:07.634" v="4238" actId="478"/>
          <ac:spMkLst>
            <pc:docMk/>
            <pc:sldMk cId="2498595858" sldId="257"/>
            <ac:spMk id="31" creationId="{1D051A6F-DBBF-C8F6-1FD4-E57501D4ECE1}"/>
          </ac:spMkLst>
        </pc:spChg>
        <pc:spChg chg="mod">
          <ac:chgData name="Jesse van der Merwe" userId="9d20867f98547c38" providerId="LiveId" clId="{BEC619E4-511D-4D87-B0AD-57B28A39D38E}" dt="2022-10-31T09:22:42.442" v="11756"/>
          <ac:spMkLst>
            <pc:docMk/>
            <pc:sldMk cId="2498595858" sldId="257"/>
            <ac:spMk id="32" creationId="{AEA4C6DF-C78A-9013-DD63-D8F2FAAF607D}"/>
          </ac:spMkLst>
        </pc:spChg>
        <pc:spChg chg="mod ord">
          <ac:chgData name="Jesse van der Merwe" userId="9d20867f98547c38" providerId="LiveId" clId="{BEC619E4-511D-4D87-B0AD-57B28A39D38E}" dt="2022-10-31T09:24:01.690" v="11757" actId="164"/>
          <ac:spMkLst>
            <pc:docMk/>
            <pc:sldMk cId="2498595858" sldId="257"/>
            <ac:spMk id="34" creationId="{A3AF6FB3-6F46-695F-6B5D-28980FFC2251}"/>
          </ac:spMkLst>
        </pc:spChg>
        <pc:spChg chg="del mod">
          <ac:chgData name="Jesse van der Merwe" userId="9d20867f98547c38" providerId="LiveId" clId="{BEC619E4-511D-4D87-B0AD-57B28A39D38E}" dt="2022-10-31T12:12:57.082" v="14861" actId="478"/>
          <ac:spMkLst>
            <pc:docMk/>
            <pc:sldMk cId="2498595858" sldId="257"/>
            <ac:spMk id="35" creationId="{612DAC14-4BC9-814D-2634-C506348BAD6E}"/>
          </ac:spMkLst>
        </pc:spChg>
        <pc:spChg chg="mod">
          <ac:chgData name="Jesse van der Merwe" userId="9d20867f98547c38" providerId="LiveId" clId="{BEC619E4-511D-4D87-B0AD-57B28A39D38E}" dt="2022-10-31T09:24:01.690" v="11757" actId="164"/>
          <ac:spMkLst>
            <pc:docMk/>
            <pc:sldMk cId="2498595858" sldId="257"/>
            <ac:spMk id="39" creationId="{B1DB3A4D-E2DB-F098-D987-B962E3F64DCD}"/>
          </ac:spMkLst>
        </pc:spChg>
        <pc:spChg chg="mod ord">
          <ac:chgData name="Jesse van der Merwe" userId="9d20867f98547c38" providerId="LiveId" clId="{BEC619E4-511D-4D87-B0AD-57B28A39D38E}" dt="2022-10-31T09:22:42.442" v="11756"/>
          <ac:spMkLst>
            <pc:docMk/>
            <pc:sldMk cId="2498595858" sldId="257"/>
            <ac:spMk id="40" creationId="{DF0C65EE-1CEB-1B1C-5378-AEC739DB902F}"/>
          </ac:spMkLst>
        </pc:spChg>
        <pc:spChg chg="add del mod">
          <ac:chgData name="Jesse van der Merwe" userId="9d20867f98547c38" providerId="LiveId" clId="{BEC619E4-511D-4D87-B0AD-57B28A39D38E}" dt="2022-10-31T11:18:43.858" v="14071" actId="478"/>
          <ac:spMkLst>
            <pc:docMk/>
            <pc:sldMk cId="2498595858" sldId="257"/>
            <ac:spMk id="53" creationId="{8AD4ACDD-387B-FDD4-BFA8-38ABC600E81E}"/>
          </ac:spMkLst>
        </pc:spChg>
        <pc:spChg chg="del">
          <ac:chgData name="Jesse van der Merwe" userId="9d20867f98547c38" providerId="LiveId" clId="{BEC619E4-511D-4D87-B0AD-57B28A39D38E}" dt="2022-10-31T00:30:19.836" v="834" actId="478"/>
          <ac:spMkLst>
            <pc:docMk/>
            <pc:sldMk cId="2498595858" sldId="257"/>
            <ac:spMk id="55" creationId="{0177ED60-E07D-B92B-394D-00E79D868C30}"/>
          </ac:spMkLst>
        </pc:spChg>
        <pc:spChg chg="add del mod ord">
          <ac:chgData name="Jesse van der Merwe" userId="9d20867f98547c38" providerId="LiveId" clId="{BEC619E4-511D-4D87-B0AD-57B28A39D38E}" dt="2022-10-31T12:04:35.103" v="14689" actId="478"/>
          <ac:spMkLst>
            <pc:docMk/>
            <pc:sldMk cId="2498595858" sldId="257"/>
            <ac:spMk id="60" creationId="{0CDAFCEC-4EE6-292D-0DE7-75BB978625FF}"/>
          </ac:spMkLst>
        </pc:spChg>
        <pc:spChg chg="add del mod">
          <ac:chgData name="Jesse van der Merwe" userId="9d20867f98547c38" providerId="LiveId" clId="{BEC619E4-511D-4D87-B0AD-57B28A39D38E}" dt="2022-10-31T11:34:52.622" v="14313"/>
          <ac:spMkLst>
            <pc:docMk/>
            <pc:sldMk cId="2498595858" sldId="257"/>
            <ac:spMk id="61" creationId="{B065E6D0-6717-6531-85E8-79A0F18729FD}"/>
          </ac:spMkLst>
        </pc:spChg>
        <pc:spChg chg="add mod">
          <ac:chgData name="Jesse van der Merwe" userId="9d20867f98547c38" providerId="LiveId" clId="{BEC619E4-511D-4D87-B0AD-57B28A39D38E}" dt="2022-10-31T12:38:57.920" v="15383" actId="207"/>
          <ac:spMkLst>
            <pc:docMk/>
            <pc:sldMk cId="2498595858" sldId="257"/>
            <ac:spMk id="62" creationId="{48DF9D91-A204-A47E-F4F7-7A3F80E547BB}"/>
          </ac:spMkLst>
        </pc:spChg>
        <pc:spChg chg="add mod ord">
          <ac:chgData name="Jesse van der Merwe" userId="9d20867f98547c38" providerId="LiveId" clId="{BEC619E4-511D-4D87-B0AD-57B28A39D38E}" dt="2022-10-31T12:37:30.872" v="15304" actId="164"/>
          <ac:spMkLst>
            <pc:docMk/>
            <pc:sldMk cId="2498595858" sldId="257"/>
            <ac:spMk id="63" creationId="{9C9A070A-56FF-1F9A-EACD-FD64142036E9}"/>
          </ac:spMkLst>
        </pc:spChg>
        <pc:spChg chg="add mod">
          <ac:chgData name="Jesse van der Merwe" userId="9d20867f98547c38" providerId="LiveId" clId="{BEC619E4-511D-4D87-B0AD-57B28A39D38E}" dt="2022-10-31T12:39:10.434" v="15388" actId="207"/>
          <ac:spMkLst>
            <pc:docMk/>
            <pc:sldMk cId="2498595858" sldId="257"/>
            <ac:spMk id="128" creationId="{3D5EF4FD-6A71-BEB6-34EB-B9B62AD27604}"/>
          </ac:spMkLst>
        </pc:spChg>
        <pc:spChg chg="mod">
          <ac:chgData name="Jesse van der Merwe" userId="9d20867f98547c38" providerId="LiveId" clId="{BEC619E4-511D-4D87-B0AD-57B28A39D38E}" dt="2022-10-31T12:26:54.515" v="15067" actId="14100"/>
          <ac:spMkLst>
            <pc:docMk/>
            <pc:sldMk cId="2498595858" sldId="257"/>
            <ac:spMk id="133" creationId="{9559276C-12DC-668B-1673-6E49A00D18F9}"/>
          </ac:spMkLst>
        </pc:spChg>
        <pc:spChg chg="mod">
          <ac:chgData name="Jesse van der Merwe" userId="9d20867f98547c38" providerId="LiveId" clId="{BEC619E4-511D-4D87-B0AD-57B28A39D38E}" dt="2022-10-31T12:24:46.342" v="15025" actId="14100"/>
          <ac:spMkLst>
            <pc:docMk/>
            <pc:sldMk cId="2498595858" sldId="257"/>
            <ac:spMk id="145" creationId="{4844A7B5-A4A6-DC1D-4D31-38FD238421CD}"/>
          </ac:spMkLst>
        </pc:spChg>
        <pc:spChg chg="add del">
          <ac:chgData name="Jesse van der Merwe" userId="9d20867f98547c38" providerId="LiveId" clId="{BEC619E4-511D-4D87-B0AD-57B28A39D38E}" dt="2022-10-31T00:03:11.267" v="191" actId="22"/>
          <ac:spMkLst>
            <pc:docMk/>
            <pc:sldMk cId="2498595858" sldId="257"/>
            <ac:spMk id="151" creationId="{FEF20A80-FB7F-CCBA-1572-D0DE4D2ED49A}"/>
          </ac:spMkLst>
        </pc:spChg>
        <pc:spChg chg="add del mod">
          <ac:chgData name="Jesse van der Merwe" userId="9d20867f98547c38" providerId="LiveId" clId="{BEC619E4-511D-4D87-B0AD-57B28A39D38E}" dt="2022-10-31T12:42:59.264" v="15468" actId="478"/>
          <ac:spMkLst>
            <pc:docMk/>
            <pc:sldMk cId="2498595858" sldId="257"/>
            <ac:spMk id="154" creationId="{96B2CFC7-F52F-00FF-803F-B0048566EE81}"/>
          </ac:spMkLst>
        </pc:spChg>
        <pc:spChg chg="add del mod">
          <ac:chgData name="Jesse van der Merwe" userId="9d20867f98547c38" providerId="LiveId" clId="{BEC619E4-511D-4D87-B0AD-57B28A39D38E}" dt="2022-10-31T12:43:02.094" v="15471" actId="478"/>
          <ac:spMkLst>
            <pc:docMk/>
            <pc:sldMk cId="2498595858" sldId="257"/>
            <ac:spMk id="155" creationId="{BFE80316-315D-0221-A883-83CAE1B2B555}"/>
          </ac:spMkLst>
        </pc:spChg>
        <pc:spChg chg="add del mod">
          <ac:chgData name="Jesse van der Merwe" userId="9d20867f98547c38" providerId="LiveId" clId="{BEC619E4-511D-4D87-B0AD-57B28A39D38E}" dt="2022-10-31T12:43:01.106" v="15470" actId="478"/>
          <ac:spMkLst>
            <pc:docMk/>
            <pc:sldMk cId="2498595858" sldId="257"/>
            <ac:spMk id="156" creationId="{4DBB7BFE-6C06-226B-75CF-AC329C42A9C9}"/>
          </ac:spMkLst>
        </pc:spChg>
        <pc:spChg chg="add del mod">
          <ac:chgData name="Jesse van der Merwe" userId="9d20867f98547c38" providerId="LiveId" clId="{BEC619E4-511D-4D87-B0AD-57B28A39D38E}" dt="2022-10-31T12:44:33.307" v="15501" actId="478"/>
          <ac:spMkLst>
            <pc:docMk/>
            <pc:sldMk cId="2498595858" sldId="257"/>
            <ac:spMk id="157" creationId="{8CCBB4F8-09F9-710B-8BB0-724045BA07D7}"/>
          </ac:spMkLst>
        </pc:spChg>
        <pc:spChg chg="add del mod">
          <ac:chgData name="Jesse van der Merwe" userId="9d20867f98547c38" providerId="LiveId" clId="{BEC619E4-511D-4D87-B0AD-57B28A39D38E}" dt="2022-10-31T12:42:56.137" v="15465" actId="478"/>
          <ac:spMkLst>
            <pc:docMk/>
            <pc:sldMk cId="2498595858" sldId="257"/>
            <ac:spMk id="160" creationId="{AD284918-105E-8537-4697-A719291469EB}"/>
          </ac:spMkLst>
        </pc:spChg>
        <pc:spChg chg="add del mod">
          <ac:chgData name="Jesse van der Merwe" userId="9d20867f98547c38" providerId="LiveId" clId="{BEC619E4-511D-4D87-B0AD-57B28A39D38E}" dt="2022-10-31T12:44:31.116" v="15499" actId="478"/>
          <ac:spMkLst>
            <pc:docMk/>
            <pc:sldMk cId="2498595858" sldId="257"/>
            <ac:spMk id="163" creationId="{C97FFFF5-D53D-6A61-F9A4-18E1156D1076}"/>
          </ac:spMkLst>
        </pc:spChg>
        <pc:spChg chg="add del mod">
          <ac:chgData name="Jesse van der Merwe" userId="9d20867f98547c38" providerId="LiveId" clId="{BEC619E4-511D-4D87-B0AD-57B28A39D38E}" dt="2022-10-31T12:44:32.690" v="15500" actId="478"/>
          <ac:spMkLst>
            <pc:docMk/>
            <pc:sldMk cId="2498595858" sldId="257"/>
            <ac:spMk id="164" creationId="{013D9732-D33A-531A-56AA-F3F120698678}"/>
          </ac:spMkLst>
        </pc:spChg>
        <pc:spChg chg="mod">
          <ac:chgData name="Jesse van der Merwe" userId="9d20867f98547c38" providerId="LiveId" clId="{BEC619E4-511D-4D87-B0AD-57B28A39D38E}" dt="2022-10-31T12:25:02.199" v="15027"/>
          <ac:spMkLst>
            <pc:docMk/>
            <pc:sldMk cId="2498595858" sldId="257"/>
            <ac:spMk id="166" creationId="{1C3B6C69-5101-B688-5711-FE1DB4DEEEF7}"/>
          </ac:spMkLst>
        </pc:spChg>
        <pc:spChg chg="mod">
          <ac:chgData name="Jesse van der Merwe" userId="9d20867f98547c38" providerId="LiveId" clId="{BEC619E4-511D-4D87-B0AD-57B28A39D38E}" dt="2022-10-31T12:43:36.028" v="15480" actId="14100"/>
          <ac:spMkLst>
            <pc:docMk/>
            <pc:sldMk cId="2498595858" sldId="257"/>
            <ac:spMk id="178" creationId="{552F17DB-A7F8-D04D-54BB-E01236BFEDF1}"/>
          </ac:spMkLst>
        </pc:spChg>
        <pc:spChg chg="add mod ord">
          <ac:chgData name="Jesse van der Merwe" userId="9d20867f98547c38" providerId="LiveId" clId="{BEC619E4-511D-4D87-B0AD-57B28A39D38E}" dt="2022-10-31T00:28:58.012" v="823" actId="368"/>
          <ac:spMkLst>
            <pc:docMk/>
            <pc:sldMk cId="2498595858" sldId="257"/>
            <ac:spMk id="185" creationId="{DEF455CE-33E4-CE67-AFB2-EF3A34F1F5BE}"/>
          </ac:spMkLst>
        </pc:spChg>
        <pc:spChg chg="mod">
          <ac:chgData name="Jesse van der Merwe" userId="9d20867f98547c38" providerId="LiveId" clId="{BEC619E4-511D-4D87-B0AD-57B28A39D38E}" dt="2022-10-31T12:42:06.459" v="15442" actId="6549"/>
          <ac:spMkLst>
            <pc:docMk/>
            <pc:sldMk cId="2498595858" sldId="257"/>
            <ac:spMk id="186" creationId="{BDC97FEA-9943-6A98-13C6-4F0A9E81A782}"/>
          </ac:spMkLst>
        </pc:spChg>
        <pc:spChg chg="mod">
          <ac:chgData name="Jesse van der Merwe" userId="9d20867f98547c38" providerId="LiveId" clId="{BEC619E4-511D-4D87-B0AD-57B28A39D38E}" dt="2022-10-31T09:22:42.442" v="11756"/>
          <ac:spMkLst>
            <pc:docMk/>
            <pc:sldMk cId="2498595858" sldId="257"/>
            <ac:spMk id="189" creationId="{8002BC07-15F3-2BED-2694-1BBAAF6E2427}"/>
          </ac:spMkLst>
        </pc:spChg>
        <pc:spChg chg="mod">
          <ac:chgData name="Jesse van der Merwe" userId="9d20867f98547c38" providerId="LiveId" clId="{BEC619E4-511D-4D87-B0AD-57B28A39D38E}" dt="2022-10-31T12:43:24.221" v="15477" actId="14100"/>
          <ac:spMkLst>
            <pc:docMk/>
            <pc:sldMk cId="2498595858" sldId="257"/>
            <ac:spMk id="191" creationId="{4B06E6F8-AE74-E258-2101-6471159D25A1}"/>
          </ac:spMkLst>
        </pc:spChg>
        <pc:spChg chg="add mod">
          <ac:chgData name="Jesse van der Merwe" userId="9d20867f98547c38" providerId="LiveId" clId="{BEC619E4-511D-4D87-B0AD-57B28A39D38E}" dt="2022-10-31T12:41:39.888" v="15438" actId="14100"/>
          <ac:spMkLst>
            <pc:docMk/>
            <pc:sldMk cId="2498595858" sldId="257"/>
            <ac:spMk id="192" creationId="{E1165242-7C00-1DAC-D12F-387C78169AD7}"/>
          </ac:spMkLst>
        </pc:spChg>
        <pc:spChg chg="add mod">
          <ac:chgData name="Jesse van der Merwe" userId="9d20867f98547c38" providerId="LiveId" clId="{BEC619E4-511D-4D87-B0AD-57B28A39D38E}" dt="2022-10-31T12:41:45.818" v="15439" actId="14100"/>
          <ac:spMkLst>
            <pc:docMk/>
            <pc:sldMk cId="2498595858" sldId="257"/>
            <ac:spMk id="193" creationId="{403E9CAE-D12B-39D7-387E-225216DF039C}"/>
          </ac:spMkLst>
        </pc:spChg>
        <pc:spChg chg="mod">
          <ac:chgData name="Jesse van der Merwe" userId="9d20867f98547c38" providerId="LiveId" clId="{BEC619E4-511D-4D87-B0AD-57B28A39D38E}" dt="2022-10-31T12:44:25.896" v="15497"/>
          <ac:spMkLst>
            <pc:docMk/>
            <pc:sldMk cId="2498595858" sldId="257"/>
            <ac:spMk id="195" creationId="{A9E8935A-2DDA-2F37-73B3-21B17D58B643}"/>
          </ac:spMkLst>
        </pc:spChg>
        <pc:spChg chg="mod">
          <ac:chgData name="Jesse van der Merwe" userId="9d20867f98547c38" providerId="LiveId" clId="{BEC619E4-511D-4D87-B0AD-57B28A39D38E}" dt="2022-10-31T09:22:42.442" v="11756"/>
          <ac:spMkLst>
            <pc:docMk/>
            <pc:sldMk cId="2498595858" sldId="257"/>
            <ac:spMk id="207" creationId="{3FEEAAA5-9A3B-9D44-B0EF-6EADC3389884}"/>
          </ac:spMkLst>
        </pc:spChg>
        <pc:spChg chg="mod">
          <ac:chgData name="Jesse van der Merwe" userId="9d20867f98547c38" providerId="LiveId" clId="{BEC619E4-511D-4D87-B0AD-57B28A39D38E}" dt="2022-10-31T12:44:49.227" v="15546" actId="20577"/>
          <ac:spMkLst>
            <pc:docMk/>
            <pc:sldMk cId="2498595858" sldId="257"/>
            <ac:spMk id="220" creationId="{7C3B8FEC-A7F9-E3DA-B385-4ADA80128E6D}"/>
          </ac:spMkLst>
        </pc:spChg>
        <pc:spChg chg="mod">
          <ac:chgData name="Jesse van der Merwe" userId="9d20867f98547c38" providerId="LiveId" clId="{BEC619E4-511D-4D87-B0AD-57B28A39D38E}" dt="2022-10-31T12:45:32.228" v="15612" actId="1076"/>
          <ac:spMkLst>
            <pc:docMk/>
            <pc:sldMk cId="2498595858" sldId="257"/>
            <ac:spMk id="221" creationId="{0ADF8166-E52D-AA6A-C855-CB23CA6EBAF7}"/>
          </ac:spMkLst>
        </pc:spChg>
        <pc:spChg chg="add mod">
          <ac:chgData name="Jesse van der Merwe" userId="9d20867f98547c38" providerId="LiveId" clId="{BEC619E4-511D-4D87-B0AD-57B28A39D38E}" dt="2022-10-31T12:46:42.655" v="15655" actId="1076"/>
          <ac:spMkLst>
            <pc:docMk/>
            <pc:sldMk cId="2498595858" sldId="257"/>
            <ac:spMk id="222" creationId="{F53A570C-EB70-9087-007F-00643914A914}"/>
          </ac:spMkLst>
        </pc:spChg>
        <pc:spChg chg="add del mod ord topLvl">
          <ac:chgData name="Jesse van der Merwe" userId="9d20867f98547c38" providerId="LiveId" clId="{BEC619E4-511D-4D87-B0AD-57B28A39D38E}" dt="2022-10-31T01:33:31.176" v="5469" actId="478"/>
          <ac:spMkLst>
            <pc:docMk/>
            <pc:sldMk cId="2498595858" sldId="257"/>
            <ac:spMk id="225" creationId="{5FEA52E7-25FF-5562-CF40-8E67E128FC7B}"/>
          </ac:spMkLst>
        </pc:spChg>
        <pc:spChg chg="add mod">
          <ac:chgData name="Jesse van der Merwe" userId="9d20867f98547c38" providerId="LiveId" clId="{BEC619E4-511D-4D87-B0AD-57B28A39D38E}" dt="2022-10-31T09:22:42.442" v="11756"/>
          <ac:spMkLst>
            <pc:docMk/>
            <pc:sldMk cId="2498595858" sldId="257"/>
            <ac:spMk id="227" creationId="{1F0339B8-DD22-06E3-98FB-2E2B8B342267}"/>
          </ac:spMkLst>
        </pc:spChg>
        <pc:spChg chg="add del mod">
          <ac:chgData name="Jesse van der Merwe" userId="9d20867f98547c38" providerId="LiveId" clId="{BEC619E4-511D-4D87-B0AD-57B28A39D38E}" dt="2022-10-31T01:26:53.327" v="5365" actId="478"/>
          <ac:spMkLst>
            <pc:docMk/>
            <pc:sldMk cId="2498595858" sldId="257"/>
            <ac:spMk id="228" creationId="{AA9C6484-192D-54D2-2CE2-3E277249C24F}"/>
          </ac:spMkLst>
        </pc:spChg>
        <pc:spChg chg="add del mod">
          <ac:chgData name="Jesse van der Merwe" userId="9d20867f98547c38" providerId="LiveId" clId="{BEC619E4-511D-4D87-B0AD-57B28A39D38E}" dt="2022-10-31T01:33:16.019" v="5462" actId="478"/>
          <ac:spMkLst>
            <pc:docMk/>
            <pc:sldMk cId="2498595858" sldId="257"/>
            <ac:spMk id="229" creationId="{B676BD22-0A1D-0CCE-F5DA-63293CCD7C32}"/>
          </ac:spMkLst>
        </pc:spChg>
        <pc:spChg chg="add del mod">
          <ac:chgData name="Jesse van der Merwe" userId="9d20867f98547c38" providerId="LiveId" clId="{BEC619E4-511D-4D87-B0AD-57B28A39D38E}" dt="2022-10-31T01:33:16.926" v="5463" actId="478"/>
          <ac:spMkLst>
            <pc:docMk/>
            <pc:sldMk cId="2498595858" sldId="257"/>
            <ac:spMk id="230" creationId="{7A8F818A-AC0C-61B0-B5A9-A5719E6E57A0}"/>
          </ac:spMkLst>
        </pc:spChg>
        <pc:spChg chg="add del mod">
          <ac:chgData name="Jesse van der Merwe" userId="9d20867f98547c38" providerId="LiveId" clId="{BEC619E4-511D-4D87-B0AD-57B28A39D38E}" dt="2022-10-31T03:18:59.038" v="11432" actId="478"/>
          <ac:spMkLst>
            <pc:docMk/>
            <pc:sldMk cId="2498595858" sldId="257"/>
            <ac:spMk id="231" creationId="{1D3EDB6A-F55E-6C0C-4CD5-1E66CC636B6B}"/>
          </ac:spMkLst>
        </pc:spChg>
        <pc:spChg chg="add del mod">
          <ac:chgData name="Jesse van der Merwe" userId="9d20867f98547c38" providerId="LiveId" clId="{BEC619E4-511D-4D87-B0AD-57B28A39D38E}" dt="2022-10-31T03:18:57.395" v="11431" actId="478"/>
          <ac:spMkLst>
            <pc:docMk/>
            <pc:sldMk cId="2498595858" sldId="257"/>
            <ac:spMk id="232" creationId="{14357F6F-6495-5914-F72F-4249D52A876F}"/>
          </ac:spMkLst>
        </pc:spChg>
        <pc:spChg chg="add del mod">
          <ac:chgData name="Jesse van der Merwe" userId="9d20867f98547c38" providerId="LiveId" clId="{BEC619E4-511D-4D87-B0AD-57B28A39D38E}" dt="2022-10-31T03:16:49.800" v="11367" actId="478"/>
          <ac:spMkLst>
            <pc:docMk/>
            <pc:sldMk cId="2498595858" sldId="257"/>
            <ac:spMk id="234" creationId="{B0B0394B-2CAA-B8EC-05C4-F10701AF93A7}"/>
          </ac:spMkLst>
        </pc:spChg>
        <pc:spChg chg="add del mod">
          <ac:chgData name="Jesse van der Merwe" userId="9d20867f98547c38" providerId="LiveId" clId="{BEC619E4-511D-4D87-B0AD-57B28A39D38E}" dt="2022-10-31T03:16:50.529" v="11368" actId="478"/>
          <ac:spMkLst>
            <pc:docMk/>
            <pc:sldMk cId="2498595858" sldId="257"/>
            <ac:spMk id="235" creationId="{46E3EC9C-3ED7-DBCD-48F8-FD11DCBEC5C7}"/>
          </ac:spMkLst>
        </pc:spChg>
        <pc:spChg chg="add del mod ord">
          <ac:chgData name="Jesse van der Merwe" userId="9d20867f98547c38" providerId="LiveId" clId="{BEC619E4-511D-4D87-B0AD-57B28A39D38E}" dt="2022-10-31T03:16:52.819" v="11370" actId="478"/>
          <ac:spMkLst>
            <pc:docMk/>
            <pc:sldMk cId="2498595858" sldId="257"/>
            <ac:spMk id="237" creationId="{4A9A6236-BBD4-2531-EFE7-035068F2B46F}"/>
          </ac:spMkLst>
        </pc:spChg>
        <pc:spChg chg="add del mod">
          <ac:chgData name="Jesse van der Merwe" userId="9d20867f98547c38" providerId="LiveId" clId="{BEC619E4-511D-4D87-B0AD-57B28A39D38E}" dt="2022-10-31T03:16:52.058" v="11369" actId="478"/>
          <ac:spMkLst>
            <pc:docMk/>
            <pc:sldMk cId="2498595858" sldId="257"/>
            <ac:spMk id="238" creationId="{50CE9A38-0D06-1D4D-EEA8-63FF1D3E5523}"/>
          </ac:spMkLst>
        </pc:spChg>
        <pc:spChg chg="add mod">
          <ac:chgData name="Jesse van der Merwe" userId="9d20867f98547c38" providerId="LiveId" clId="{BEC619E4-511D-4D87-B0AD-57B28A39D38E}" dt="2022-10-31T12:29:40.443" v="15153" actId="403"/>
          <ac:spMkLst>
            <pc:docMk/>
            <pc:sldMk cId="2498595858" sldId="257"/>
            <ac:spMk id="239" creationId="{9E7F3FFF-DB42-B8C8-D063-272DE6A70F52}"/>
          </ac:spMkLst>
        </pc:spChg>
        <pc:spChg chg="add del mod">
          <ac:chgData name="Jesse van der Merwe" userId="9d20867f98547c38" providerId="LiveId" clId="{BEC619E4-511D-4D87-B0AD-57B28A39D38E}" dt="2022-10-31T11:28:57.930" v="14107" actId="478"/>
          <ac:spMkLst>
            <pc:docMk/>
            <pc:sldMk cId="2498595858" sldId="257"/>
            <ac:spMk id="240" creationId="{4E89D80F-BC0E-37E7-BFBF-E8A995D2AF77}"/>
          </ac:spMkLst>
        </pc:spChg>
        <pc:spChg chg="add del mod">
          <ac:chgData name="Jesse van der Merwe" userId="9d20867f98547c38" providerId="LiveId" clId="{BEC619E4-511D-4D87-B0AD-57B28A39D38E}" dt="2022-10-31T11:28:57.930" v="14107" actId="478"/>
          <ac:spMkLst>
            <pc:docMk/>
            <pc:sldMk cId="2498595858" sldId="257"/>
            <ac:spMk id="241" creationId="{E93F8BE1-9D58-7121-A8A1-718EF6EC55F2}"/>
          </ac:spMkLst>
        </pc:spChg>
        <pc:spChg chg="add del mod">
          <ac:chgData name="Jesse van der Merwe" userId="9d20867f98547c38" providerId="LiveId" clId="{BEC619E4-511D-4D87-B0AD-57B28A39D38E}" dt="2022-10-31T03:16:53.655" v="11371" actId="478"/>
          <ac:spMkLst>
            <pc:docMk/>
            <pc:sldMk cId="2498595858" sldId="257"/>
            <ac:spMk id="242" creationId="{E1F70815-A672-D912-554A-35EBB0E3CB78}"/>
          </ac:spMkLst>
        </pc:spChg>
        <pc:spChg chg="add del mod">
          <ac:chgData name="Jesse van der Merwe" userId="9d20867f98547c38" providerId="LiveId" clId="{BEC619E4-511D-4D87-B0AD-57B28A39D38E}" dt="2022-10-31T03:16:57.284" v="11375" actId="478"/>
          <ac:spMkLst>
            <pc:docMk/>
            <pc:sldMk cId="2498595858" sldId="257"/>
            <ac:spMk id="243" creationId="{8259C601-90C5-6B25-79BF-BA68EE9C9E88}"/>
          </ac:spMkLst>
        </pc:spChg>
        <pc:spChg chg="add del mod">
          <ac:chgData name="Jesse van der Merwe" userId="9d20867f98547c38" providerId="LiveId" clId="{BEC619E4-511D-4D87-B0AD-57B28A39D38E}" dt="2022-10-31T03:16:58.319" v="11376" actId="478"/>
          <ac:spMkLst>
            <pc:docMk/>
            <pc:sldMk cId="2498595858" sldId="257"/>
            <ac:spMk id="244" creationId="{7CDF9826-4631-B735-FFD7-E731F063A4FF}"/>
          </ac:spMkLst>
        </pc:spChg>
        <pc:spChg chg="add del mod">
          <ac:chgData name="Jesse van der Merwe" userId="9d20867f98547c38" providerId="LiveId" clId="{BEC619E4-511D-4D87-B0AD-57B28A39D38E}" dt="2022-10-31T03:16:54.996" v="11372" actId="478"/>
          <ac:spMkLst>
            <pc:docMk/>
            <pc:sldMk cId="2498595858" sldId="257"/>
            <ac:spMk id="245" creationId="{E5E2B6B3-0910-45B5-92B0-881EEC90D59D}"/>
          </ac:spMkLst>
        </pc:spChg>
        <pc:spChg chg="add del mod">
          <ac:chgData name="Jesse van der Merwe" userId="9d20867f98547c38" providerId="LiveId" clId="{BEC619E4-511D-4D87-B0AD-57B28A39D38E}" dt="2022-10-31T03:16:55.761" v="11373" actId="478"/>
          <ac:spMkLst>
            <pc:docMk/>
            <pc:sldMk cId="2498595858" sldId="257"/>
            <ac:spMk id="246" creationId="{2EED319B-9708-3EFE-4191-A73266AA6BCD}"/>
          </ac:spMkLst>
        </pc:spChg>
        <pc:spChg chg="add del mod ord">
          <ac:chgData name="Jesse van der Merwe" userId="9d20867f98547c38" providerId="LiveId" clId="{BEC619E4-511D-4D87-B0AD-57B28A39D38E}" dt="2022-10-31T11:28:46.019" v="14103" actId="478"/>
          <ac:spMkLst>
            <pc:docMk/>
            <pc:sldMk cId="2498595858" sldId="257"/>
            <ac:spMk id="247" creationId="{81D67534-C51D-6B1F-3BEF-56487826097C}"/>
          </ac:spMkLst>
        </pc:spChg>
        <pc:spChg chg="add del mod">
          <ac:chgData name="Jesse van der Merwe" userId="9d20867f98547c38" providerId="LiveId" clId="{BEC619E4-511D-4D87-B0AD-57B28A39D38E}" dt="2022-10-31T11:28:46.019" v="14103" actId="478"/>
          <ac:spMkLst>
            <pc:docMk/>
            <pc:sldMk cId="2498595858" sldId="257"/>
            <ac:spMk id="248" creationId="{83BED468-F83B-45D8-FBCA-35CD7B60CDFA}"/>
          </ac:spMkLst>
        </pc:spChg>
        <pc:spChg chg="add del mod">
          <ac:chgData name="Jesse van der Merwe" userId="9d20867f98547c38" providerId="LiveId" clId="{BEC619E4-511D-4D87-B0AD-57B28A39D38E}" dt="2022-10-31T03:16:56.394" v="11374" actId="478"/>
          <ac:spMkLst>
            <pc:docMk/>
            <pc:sldMk cId="2498595858" sldId="257"/>
            <ac:spMk id="249" creationId="{4735D1CB-EB85-1AB9-2F95-3D0E3CDF0ACE}"/>
          </ac:spMkLst>
        </pc:spChg>
        <pc:spChg chg="add del mod">
          <ac:chgData name="Jesse van der Merwe" userId="9d20867f98547c38" providerId="LiveId" clId="{BEC619E4-511D-4D87-B0AD-57B28A39D38E}" dt="2022-10-31T03:17:03.088" v="11381" actId="478"/>
          <ac:spMkLst>
            <pc:docMk/>
            <pc:sldMk cId="2498595858" sldId="257"/>
            <ac:spMk id="250" creationId="{37D0EFAB-E898-F38D-C8DC-0B2E3DCC4602}"/>
          </ac:spMkLst>
        </pc:spChg>
        <pc:spChg chg="add del mod">
          <ac:chgData name="Jesse van der Merwe" userId="9d20867f98547c38" providerId="LiveId" clId="{BEC619E4-511D-4D87-B0AD-57B28A39D38E}" dt="2022-10-31T03:17:02.422" v="11380" actId="478"/>
          <ac:spMkLst>
            <pc:docMk/>
            <pc:sldMk cId="2498595858" sldId="257"/>
            <ac:spMk id="251" creationId="{48ECD8FB-7155-7200-EDD7-ADC8BA86F427}"/>
          </ac:spMkLst>
        </pc:spChg>
        <pc:spChg chg="add del mod">
          <ac:chgData name="Jesse van der Merwe" userId="9d20867f98547c38" providerId="LiveId" clId="{BEC619E4-511D-4D87-B0AD-57B28A39D38E}" dt="2022-10-31T11:28:46.019" v="14103" actId="478"/>
          <ac:spMkLst>
            <pc:docMk/>
            <pc:sldMk cId="2498595858" sldId="257"/>
            <ac:spMk id="252" creationId="{241908E1-9044-D9CA-8376-458AA4937260}"/>
          </ac:spMkLst>
        </pc:spChg>
        <pc:spChg chg="add del mod">
          <ac:chgData name="Jesse van der Merwe" userId="9d20867f98547c38" providerId="LiveId" clId="{BEC619E4-511D-4D87-B0AD-57B28A39D38E}" dt="2022-10-31T03:17:06.007" v="11384" actId="478"/>
          <ac:spMkLst>
            <pc:docMk/>
            <pc:sldMk cId="2498595858" sldId="257"/>
            <ac:spMk id="253" creationId="{B53717CD-C423-755E-3FED-E10529CE3608}"/>
          </ac:spMkLst>
        </pc:spChg>
        <pc:spChg chg="add del mod">
          <ac:chgData name="Jesse van der Merwe" userId="9d20867f98547c38" providerId="LiveId" clId="{BEC619E4-511D-4D87-B0AD-57B28A39D38E}" dt="2022-10-31T03:16:58.855" v="11377" actId="478"/>
          <ac:spMkLst>
            <pc:docMk/>
            <pc:sldMk cId="2498595858" sldId="257"/>
            <ac:spMk id="254" creationId="{67DFB8C3-4A96-70A0-C667-FB8A24673C99}"/>
          </ac:spMkLst>
        </pc:spChg>
        <pc:spChg chg="add del mod">
          <ac:chgData name="Jesse van der Merwe" userId="9d20867f98547c38" providerId="LiveId" clId="{BEC619E4-511D-4D87-B0AD-57B28A39D38E}" dt="2022-10-31T03:16:59.840" v="11378" actId="478"/>
          <ac:spMkLst>
            <pc:docMk/>
            <pc:sldMk cId="2498595858" sldId="257"/>
            <ac:spMk id="255" creationId="{AD1A1427-570E-7FAE-EB59-3042E4216F83}"/>
          </ac:spMkLst>
        </pc:spChg>
        <pc:spChg chg="add del mod ord">
          <ac:chgData name="Jesse van der Merwe" userId="9d20867f98547c38" providerId="LiveId" clId="{BEC619E4-511D-4D87-B0AD-57B28A39D38E}" dt="2022-10-31T11:28:46.019" v="14103" actId="478"/>
          <ac:spMkLst>
            <pc:docMk/>
            <pc:sldMk cId="2498595858" sldId="257"/>
            <ac:spMk id="256" creationId="{37E947FC-A3C6-C58A-E973-3E289BE29A1A}"/>
          </ac:spMkLst>
        </pc:spChg>
        <pc:spChg chg="add del mod">
          <ac:chgData name="Jesse van der Merwe" userId="9d20867f98547c38" providerId="LiveId" clId="{BEC619E4-511D-4D87-B0AD-57B28A39D38E}" dt="2022-10-31T03:17:00.521" v="11379" actId="478"/>
          <ac:spMkLst>
            <pc:docMk/>
            <pc:sldMk cId="2498595858" sldId="257"/>
            <ac:spMk id="257" creationId="{D1D1C82F-F6CA-6BF6-0A5C-CD9EFBEBBB7D}"/>
          </ac:spMkLst>
        </pc:spChg>
        <pc:spChg chg="add del mod">
          <ac:chgData name="Jesse van der Merwe" userId="9d20867f98547c38" providerId="LiveId" clId="{BEC619E4-511D-4D87-B0AD-57B28A39D38E}" dt="2022-10-31T03:17:04.276" v="11382" actId="478"/>
          <ac:spMkLst>
            <pc:docMk/>
            <pc:sldMk cId="2498595858" sldId="257"/>
            <ac:spMk id="258" creationId="{693E7357-5981-43A8-03CD-82C06E326DAA}"/>
          </ac:spMkLst>
        </pc:spChg>
        <pc:spChg chg="add del mod ord">
          <ac:chgData name="Jesse van der Merwe" userId="9d20867f98547c38" providerId="LiveId" clId="{BEC619E4-511D-4D87-B0AD-57B28A39D38E}" dt="2022-10-31T11:28:46.019" v="14103" actId="478"/>
          <ac:spMkLst>
            <pc:docMk/>
            <pc:sldMk cId="2498595858" sldId="257"/>
            <ac:spMk id="259" creationId="{6CBE4E34-B5C9-3680-C6F6-4D3E97403DD0}"/>
          </ac:spMkLst>
        </pc:spChg>
        <pc:spChg chg="add del mod">
          <ac:chgData name="Jesse van der Merwe" userId="9d20867f98547c38" providerId="LiveId" clId="{BEC619E4-511D-4D87-B0AD-57B28A39D38E}" dt="2022-10-31T03:17:05.100" v="11383" actId="478"/>
          <ac:spMkLst>
            <pc:docMk/>
            <pc:sldMk cId="2498595858" sldId="257"/>
            <ac:spMk id="260" creationId="{A52EABF8-5C5B-60F6-A335-ED7B75C5E548}"/>
          </ac:spMkLst>
        </pc:spChg>
        <pc:grpChg chg="del mod">
          <ac:chgData name="Jesse van der Merwe" userId="9d20867f98547c38" providerId="LiveId" clId="{BEC619E4-511D-4D87-B0AD-57B28A39D38E}" dt="2022-10-31T01:54:41.653" v="6019" actId="165"/>
          <ac:grpSpMkLst>
            <pc:docMk/>
            <pc:sldMk cId="2498595858" sldId="257"/>
            <ac:grpSpMk id="11" creationId="{41A30F5F-BED4-11E8-4E89-55CFE78325DB}"/>
          </ac:grpSpMkLst>
        </pc:grpChg>
        <pc:grpChg chg="add del mod">
          <ac:chgData name="Jesse van der Merwe" userId="9d20867f98547c38" providerId="LiveId" clId="{BEC619E4-511D-4D87-B0AD-57B28A39D38E}" dt="2022-10-31T12:18:02.283" v="14909" actId="478"/>
          <ac:grpSpMkLst>
            <pc:docMk/>
            <pc:sldMk cId="2498595858" sldId="257"/>
            <ac:grpSpMk id="15" creationId="{06BC8522-3A1D-7D03-AB58-9323CC5ADBD0}"/>
          </ac:grpSpMkLst>
        </pc:grpChg>
        <pc:grpChg chg="mod topLvl">
          <ac:chgData name="Jesse van der Merwe" userId="9d20867f98547c38" providerId="LiveId" clId="{BEC619E4-511D-4D87-B0AD-57B28A39D38E}" dt="2022-10-31T09:22:42.442" v="11756"/>
          <ac:grpSpMkLst>
            <pc:docMk/>
            <pc:sldMk cId="2498595858" sldId="257"/>
            <ac:grpSpMk id="33" creationId="{0CD215FB-D6EE-A5BA-DF88-B97C0B99869E}"/>
          </ac:grpSpMkLst>
        </pc:grpChg>
        <pc:grpChg chg="del mod">
          <ac:chgData name="Jesse van der Merwe" userId="9d20867f98547c38" providerId="LiveId" clId="{BEC619E4-511D-4D87-B0AD-57B28A39D38E}" dt="2022-10-31T12:10:28.002" v="14808" actId="478"/>
          <ac:grpSpMkLst>
            <pc:docMk/>
            <pc:sldMk cId="2498595858" sldId="257"/>
            <ac:grpSpMk id="41" creationId="{DA65775A-DC20-8080-6BEF-7EA7C9756EB0}"/>
          </ac:grpSpMkLst>
        </pc:grpChg>
        <pc:grpChg chg="del">
          <ac:chgData name="Jesse van der Merwe" userId="9d20867f98547c38" providerId="LiveId" clId="{BEC619E4-511D-4D87-B0AD-57B28A39D38E}" dt="2022-10-31T00:30:13.560" v="829" actId="478"/>
          <ac:grpSpMkLst>
            <pc:docMk/>
            <pc:sldMk cId="2498595858" sldId="257"/>
            <ac:grpSpMk id="42" creationId="{FE79FBB1-4F43-43DB-9923-B80462BCED69}"/>
          </ac:grpSpMkLst>
        </pc:grpChg>
        <pc:grpChg chg="del">
          <ac:chgData name="Jesse van der Merwe" userId="9d20867f98547c38" providerId="LiveId" clId="{BEC619E4-511D-4D87-B0AD-57B28A39D38E}" dt="2022-10-31T00:30:14.126" v="830" actId="478"/>
          <ac:grpSpMkLst>
            <pc:docMk/>
            <pc:sldMk cId="2498595858" sldId="257"/>
            <ac:grpSpMk id="46" creationId="{3589C3B3-4F5A-7DEA-5C44-B1A1ECF29755}"/>
          </ac:grpSpMkLst>
        </pc:grpChg>
        <pc:grpChg chg="del">
          <ac:chgData name="Jesse van der Merwe" userId="9d20867f98547c38" providerId="LiveId" clId="{BEC619E4-511D-4D87-B0AD-57B28A39D38E}" dt="2022-10-31T00:30:14.534" v="831" actId="478"/>
          <ac:grpSpMkLst>
            <pc:docMk/>
            <pc:sldMk cId="2498595858" sldId="257"/>
            <ac:grpSpMk id="49" creationId="{5A4FCFEF-89F3-0AD4-724E-FB02C6246C1C}"/>
          </ac:grpSpMkLst>
        </pc:grpChg>
        <pc:grpChg chg="del">
          <ac:chgData name="Jesse van der Merwe" userId="9d20867f98547c38" providerId="LiveId" clId="{BEC619E4-511D-4D87-B0AD-57B28A39D38E}" dt="2022-10-31T00:30:14.886" v="832" actId="478"/>
          <ac:grpSpMkLst>
            <pc:docMk/>
            <pc:sldMk cId="2498595858" sldId="257"/>
            <ac:grpSpMk id="52" creationId="{D19FB5CC-DE96-5776-2AEB-6FE16C09F4E1}"/>
          </ac:grpSpMkLst>
        </pc:grpChg>
        <pc:grpChg chg="add mod">
          <ac:chgData name="Jesse van der Merwe" userId="9d20867f98547c38" providerId="LiveId" clId="{BEC619E4-511D-4D87-B0AD-57B28A39D38E}" dt="2022-10-31T12:17:46.097" v="14908" actId="12788"/>
          <ac:grpSpMkLst>
            <pc:docMk/>
            <pc:sldMk cId="2498595858" sldId="257"/>
            <ac:grpSpMk id="131" creationId="{E58370EA-5A8F-736A-20AE-BF363E65FC16}"/>
          </ac:grpSpMkLst>
        </pc:grpChg>
        <pc:grpChg chg="add mod ord">
          <ac:chgData name="Jesse van der Merwe" userId="9d20867f98547c38" providerId="LiveId" clId="{BEC619E4-511D-4D87-B0AD-57B28A39D38E}" dt="2022-10-31T12:43:49.053" v="15483" actId="166"/>
          <ac:grpSpMkLst>
            <pc:docMk/>
            <pc:sldMk cId="2498595858" sldId="257"/>
            <ac:grpSpMk id="132" creationId="{C21AB780-B9B9-9F58-0AEE-FB092F46F037}"/>
          </ac:grpSpMkLst>
        </pc:grpChg>
        <pc:grpChg chg="mod">
          <ac:chgData name="Jesse van der Merwe" userId="9d20867f98547c38" providerId="LiveId" clId="{BEC619E4-511D-4D87-B0AD-57B28A39D38E}" dt="2022-10-31T12:19:33.815" v="14955"/>
          <ac:grpSpMkLst>
            <pc:docMk/>
            <pc:sldMk cId="2498595858" sldId="257"/>
            <ac:grpSpMk id="134" creationId="{501A8AFB-2BFE-A442-0796-8F868638FA2D}"/>
          </ac:grpSpMkLst>
        </pc:grpChg>
        <pc:grpChg chg="mod">
          <ac:chgData name="Jesse van der Merwe" userId="9d20867f98547c38" providerId="LiveId" clId="{BEC619E4-511D-4D87-B0AD-57B28A39D38E}" dt="2022-10-31T12:19:33.815" v="14955"/>
          <ac:grpSpMkLst>
            <pc:docMk/>
            <pc:sldMk cId="2498595858" sldId="257"/>
            <ac:grpSpMk id="135" creationId="{8F810BD2-9C92-803C-9661-4572C6263D63}"/>
          </ac:grpSpMkLst>
        </pc:grpChg>
        <pc:grpChg chg="mod">
          <ac:chgData name="Jesse van der Merwe" userId="9d20867f98547c38" providerId="LiveId" clId="{BEC619E4-511D-4D87-B0AD-57B28A39D38E}" dt="2022-10-31T12:19:33.815" v="14955"/>
          <ac:grpSpMkLst>
            <pc:docMk/>
            <pc:sldMk cId="2498595858" sldId="257"/>
            <ac:grpSpMk id="136" creationId="{BC0B065F-BF8B-D037-2D9A-C9AF5F7E49C8}"/>
          </ac:grpSpMkLst>
        </pc:grpChg>
        <pc:grpChg chg="add mod">
          <ac:chgData name="Jesse van der Merwe" userId="9d20867f98547c38" providerId="LiveId" clId="{BEC619E4-511D-4D87-B0AD-57B28A39D38E}" dt="2022-10-30T23:58:30.808" v="24" actId="164"/>
          <ac:grpSpMkLst>
            <pc:docMk/>
            <pc:sldMk cId="2498595858" sldId="257"/>
            <ac:grpSpMk id="143" creationId="{3FFF6E77-285E-D840-5A6F-D191E4F12CA4}"/>
          </ac:grpSpMkLst>
        </pc:grpChg>
        <pc:grpChg chg="add mod ord">
          <ac:chgData name="Jesse van der Merwe" userId="9d20867f98547c38" providerId="LiveId" clId="{BEC619E4-511D-4D87-B0AD-57B28A39D38E}" dt="2022-10-31T12:43:49.053" v="15483" actId="166"/>
          <ac:grpSpMkLst>
            <pc:docMk/>
            <pc:sldMk cId="2498595858" sldId="257"/>
            <ac:grpSpMk id="144" creationId="{13EA535B-5621-5CE2-4F6D-B4AAB5C6C1B3}"/>
          </ac:grpSpMkLst>
        </pc:grpChg>
        <pc:grpChg chg="add del mod">
          <ac:chgData name="Jesse van der Merwe" userId="9d20867f98547c38" providerId="LiveId" clId="{BEC619E4-511D-4D87-B0AD-57B28A39D38E}" dt="2022-10-31T00:29:36.026" v="827" actId="478"/>
          <ac:grpSpMkLst>
            <pc:docMk/>
            <pc:sldMk cId="2498595858" sldId="257"/>
            <ac:grpSpMk id="144" creationId="{2A32BD48-3579-9E90-D5D3-FEBCBCB0A4C6}"/>
          </ac:grpSpMkLst>
        </pc:grpChg>
        <pc:grpChg chg="add mod">
          <ac:chgData name="Jesse van der Merwe" userId="9d20867f98547c38" providerId="LiveId" clId="{BEC619E4-511D-4D87-B0AD-57B28A39D38E}" dt="2022-10-30T23:59:14.772" v="31" actId="164"/>
          <ac:grpSpMkLst>
            <pc:docMk/>
            <pc:sldMk cId="2498595858" sldId="257"/>
            <ac:grpSpMk id="145" creationId="{768279FE-9D55-8B30-2CB8-517DC1A059DD}"/>
          </ac:grpSpMkLst>
        </pc:grpChg>
        <pc:grpChg chg="mod">
          <ac:chgData name="Jesse van der Merwe" userId="9d20867f98547c38" providerId="LiveId" clId="{BEC619E4-511D-4D87-B0AD-57B28A39D38E}" dt="2022-10-31T12:19:33.815" v="14955"/>
          <ac:grpSpMkLst>
            <pc:docMk/>
            <pc:sldMk cId="2498595858" sldId="257"/>
            <ac:grpSpMk id="146" creationId="{991C963B-10A8-9562-0BB2-CA0F270DF120}"/>
          </ac:grpSpMkLst>
        </pc:grpChg>
        <pc:grpChg chg="add mod">
          <ac:chgData name="Jesse van der Merwe" userId="9d20867f98547c38" providerId="LiveId" clId="{BEC619E4-511D-4D87-B0AD-57B28A39D38E}" dt="2022-10-30T23:59:14.772" v="31" actId="164"/>
          <ac:grpSpMkLst>
            <pc:docMk/>
            <pc:sldMk cId="2498595858" sldId="257"/>
            <ac:grpSpMk id="146" creationId="{D6260AE0-2F69-23DB-6CB0-EC6BAE1D64D4}"/>
          </ac:grpSpMkLst>
        </pc:grpChg>
        <pc:grpChg chg="add mod">
          <ac:chgData name="Jesse van der Merwe" userId="9d20867f98547c38" providerId="LiveId" clId="{BEC619E4-511D-4D87-B0AD-57B28A39D38E}" dt="2022-10-30T23:59:24.851" v="34" actId="164"/>
          <ac:grpSpMkLst>
            <pc:docMk/>
            <pc:sldMk cId="2498595858" sldId="257"/>
            <ac:grpSpMk id="147" creationId="{60ED35EB-E38A-CDE0-57F2-501B86883D17}"/>
          </ac:grpSpMkLst>
        </pc:grpChg>
        <pc:grpChg chg="add mod">
          <ac:chgData name="Jesse van der Merwe" userId="9d20867f98547c38" providerId="LiveId" clId="{BEC619E4-511D-4D87-B0AD-57B28A39D38E}" dt="2022-10-30T23:59:24.851" v="34" actId="164"/>
          <ac:grpSpMkLst>
            <pc:docMk/>
            <pc:sldMk cId="2498595858" sldId="257"/>
            <ac:grpSpMk id="148" creationId="{40C6877E-67D8-8841-F666-1B9DFAA52104}"/>
          </ac:grpSpMkLst>
        </pc:grpChg>
        <pc:grpChg chg="add del mod">
          <ac:chgData name="Jesse van der Merwe" userId="9d20867f98547c38" providerId="LiveId" clId="{BEC619E4-511D-4D87-B0AD-57B28A39D38E}" dt="2022-10-31T00:29:36.852" v="828" actId="478"/>
          <ac:grpSpMkLst>
            <pc:docMk/>
            <pc:sldMk cId="2498595858" sldId="257"/>
            <ac:grpSpMk id="149" creationId="{A94C0909-79DF-D797-16E2-C8128456281F}"/>
          </ac:grpSpMkLst>
        </pc:grpChg>
        <pc:grpChg chg="add mod">
          <ac:chgData name="Jesse van der Merwe" userId="9d20867f98547c38" providerId="LiveId" clId="{BEC619E4-511D-4D87-B0AD-57B28A39D38E}" dt="2022-10-31T00:25:17.553" v="773" actId="164"/>
          <ac:grpSpMkLst>
            <pc:docMk/>
            <pc:sldMk cId="2498595858" sldId="257"/>
            <ac:grpSpMk id="153" creationId="{E5BB3DA5-9394-66F0-41EE-5C8715202EAF}"/>
          </ac:grpSpMkLst>
        </pc:grpChg>
        <pc:grpChg chg="mod">
          <ac:chgData name="Jesse van der Merwe" userId="9d20867f98547c38" providerId="LiveId" clId="{BEC619E4-511D-4D87-B0AD-57B28A39D38E}" dt="2022-10-31T00:15:00.759" v="506" actId="571"/>
          <ac:grpSpMkLst>
            <pc:docMk/>
            <pc:sldMk cId="2498595858" sldId="257"/>
            <ac:grpSpMk id="154" creationId="{3D5C8EF3-6C38-33E1-34C6-EC4DC9EBE082}"/>
          </ac:grpSpMkLst>
        </pc:grpChg>
        <pc:grpChg chg="del mod">
          <ac:chgData name="Jesse van der Merwe" userId="9d20867f98547c38" providerId="LiveId" clId="{BEC619E4-511D-4D87-B0AD-57B28A39D38E}" dt="2022-10-31T00:17:34.964" v="543" actId="478"/>
          <ac:grpSpMkLst>
            <pc:docMk/>
            <pc:sldMk cId="2498595858" sldId="257"/>
            <ac:grpSpMk id="155" creationId="{63BE48E3-0058-2B33-2954-D1ACA8AB83BA}"/>
          </ac:grpSpMkLst>
        </pc:grpChg>
        <pc:grpChg chg="mod">
          <ac:chgData name="Jesse van der Merwe" userId="9d20867f98547c38" providerId="LiveId" clId="{BEC619E4-511D-4D87-B0AD-57B28A39D38E}" dt="2022-10-31T00:15:00.759" v="506" actId="571"/>
          <ac:grpSpMkLst>
            <pc:docMk/>
            <pc:sldMk cId="2498595858" sldId="257"/>
            <ac:grpSpMk id="156" creationId="{65C45793-B7AF-C89D-EBC4-9F9B9C36F6FA}"/>
          </ac:grpSpMkLst>
        </pc:grpChg>
        <pc:grpChg chg="del mod">
          <ac:chgData name="Jesse van der Merwe" userId="9d20867f98547c38" providerId="LiveId" clId="{BEC619E4-511D-4D87-B0AD-57B28A39D38E}" dt="2022-10-31T00:17:33.852" v="542" actId="478"/>
          <ac:grpSpMkLst>
            <pc:docMk/>
            <pc:sldMk cId="2498595858" sldId="257"/>
            <ac:grpSpMk id="157" creationId="{92BAE847-C13B-DAA8-67C4-C68E7DB14402}"/>
          </ac:grpSpMkLst>
        </pc:grpChg>
        <pc:grpChg chg="add del mod">
          <ac:chgData name="Jesse van der Merwe" userId="9d20867f98547c38" providerId="LiveId" clId="{BEC619E4-511D-4D87-B0AD-57B28A39D38E}" dt="2022-10-31T12:25:13.568" v="15032" actId="478"/>
          <ac:grpSpMkLst>
            <pc:docMk/>
            <pc:sldMk cId="2498595858" sldId="257"/>
            <ac:grpSpMk id="165" creationId="{7872C977-5E58-747C-0474-4F869FC75433}"/>
          </ac:grpSpMkLst>
        </pc:grpChg>
        <pc:grpChg chg="mod">
          <ac:chgData name="Jesse van der Merwe" userId="9d20867f98547c38" providerId="LiveId" clId="{BEC619E4-511D-4D87-B0AD-57B28A39D38E}" dt="2022-10-31T12:25:02.199" v="15027"/>
          <ac:grpSpMkLst>
            <pc:docMk/>
            <pc:sldMk cId="2498595858" sldId="257"/>
            <ac:grpSpMk id="167" creationId="{2D9E8ABD-FAC2-8069-2577-329911B98CCA}"/>
          </ac:grpSpMkLst>
        </pc:grpChg>
        <pc:grpChg chg="add del mod">
          <ac:chgData name="Jesse van der Merwe" userId="9d20867f98547c38" providerId="LiveId" clId="{BEC619E4-511D-4D87-B0AD-57B28A39D38E}" dt="2022-10-31T00:06:43.927" v="321" actId="165"/>
          <ac:grpSpMkLst>
            <pc:docMk/>
            <pc:sldMk cId="2498595858" sldId="257"/>
            <ac:grpSpMk id="167" creationId="{45D04524-3326-178B-5DC2-FC49773CBFC5}"/>
          </ac:grpSpMkLst>
        </pc:grpChg>
        <pc:grpChg chg="del mod topLvl">
          <ac:chgData name="Jesse van der Merwe" userId="9d20867f98547c38" providerId="LiveId" clId="{BEC619E4-511D-4D87-B0AD-57B28A39D38E}" dt="2022-10-31T00:11:28.623" v="453" actId="165"/>
          <ac:grpSpMkLst>
            <pc:docMk/>
            <pc:sldMk cId="2498595858" sldId="257"/>
            <ac:grpSpMk id="171" creationId="{5A4667FE-BC98-7976-D984-D36F10CE2257}"/>
          </ac:grpSpMkLst>
        </pc:grpChg>
        <pc:grpChg chg="add mod">
          <ac:chgData name="Jesse van der Merwe" userId="9d20867f98547c38" providerId="LiveId" clId="{BEC619E4-511D-4D87-B0AD-57B28A39D38E}" dt="2022-10-31T12:46:42.655" v="15655" actId="1076"/>
          <ac:grpSpMkLst>
            <pc:docMk/>
            <pc:sldMk cId="2498595858" sldId="257"/>
            <ac:grpSpMk id="175" creationId="{00A3CA82-E18B-BC83-F5BE-59A9337B50DF}"/>
          </ac:grpSpMkLst>
        </pc:grpChg>
        <pc:grpChg chg="add mod">
          <ac:chgData name="Jesse van der Merwe" userId="9d20867f98547c38" providerId="LiveId" clId="{BEC619E4-511D-4D87-B0AD-57B28A39D38E}" dt="2022-10-31T12:37:32.341" v="15306" actId="1076"/>
          <ac:grpSpMkLst>
            <pc:docMk/>
            <pc:sldMk cId="2498595858" sldId="257"/>
            <ac:grpSpMk id="176" creationId="{CB1BABF3-EB69-B7C3-5526-D77946F4118B}"/>
          </ac:grpSpMkLst>
        </pc:grpChg>
        <pc:grpChg chg="add del mod">
          <ac:chgData name="Jesse van der Merwe" userId="9d20867f98547c38" providerId="LiveId" clId="{BEC619E4-511D-4D87-B0AD-57B28A39D38E}" dt="2022-10-31T12:43:31.014" v="15479" actId="1076"/>
          <ac:grpSpMkLst>
            <pc:docMk/>
            <pc:sldMk cId="2498595858" sldId="257"/>
            <ac:grpSpMk id="177" creationId="{7B5EE4E3-430E-1F53-7005-C461D2802A8B}"/>
          </ac:grpSpMkLst>
        </pc:grpChg>
        <pc:grpChg chg="add del mod">
          <ac:chgData name="Jesse van der Merwe" userId="9d20867f98547c38" providerId="LiveId" clId="{BEC619E4-511D-4D87-B0AD-57B28A39D38E}" dt="2022-10-31T00:11:42.453" v="457" actId="165"/>
          <ac:grpSpMkLst>
            <pc:docMk/>
            <pc:sldMk cId="2498595858" sldId="257"/>
            <ac:grpSpMk id="178" creationId="{0FDEB53F-BD2D-F5F6-EC30-90B880E2112F}"/>
          </ac:grpSpMkLst>
        </pc:grpChg>
        <pc:grpChg chg="add mod">
          <ac:chgData name="Jesse van der Merwe" userId="9d20867f98547c38" providerId="LiveId" clId="{BEC619E4-511D-4D87-B0AD-57B28A39D38E}" dt="2022-10-31T00:25:17.553" v="773" actId="164"/>
          <ac:grpSpMkLst>
            <pc:docMk/>
            <pc:sldMk cId="2498595858" sldId="257"/>
            <ac:grpSpMk id="179" creationId="{F45D3102-76FD-EA03-DD3D-D2CAFECD375F}"/>
          </ac:grpSpMkLst>
        </pc:grpChg>
        <pc:grpChg chg="add del mod ord">
          <ac:chgData name="Jesse van der Merwe" userId="9d20867f98547c38" providerId="LiveId" clId="{BEC619E4-511D-4D87-B0AD-57B28A39D38E}" dt="2022-10-31T00:40:31.379" v="1005" actId="478"/>
          <ac:grpSpMkLst>
            <pc:docMk/>
            <pc:sldMk cId="2498595858" sldId="257"/>
            <ac:grpSpMk id="186" creationId="{5F162995-B540-40CD-6A7E-B3A0D84FDBC9}"/>
          </ac:grpSpMkLst>
        </pc:grpChg>
        <pc:grpChg chg="add del mod ord">
          <ac:chgData name="Jesse van der Merwe" userId="9d20867f98547c38" providerId="LiveId" clId="{BEC619E4-511D-4D87-B0AD-57B28A39D38E}" dt="2022-10-31T11:28:46.019" v="14103" actId="478"/>
          <ac:grpSpMkLst>
            <pc:docMk/>
            <pc:sldMk cId="2498595858" sldId="257"/>
            <ac:grpSpMk id="188" creationId="{CD5C76CF-5799-EDF2-85BF-C0ADEAB2B959}"/>
          </ac:grpSpMkLst>
        </pc:grpChg>
        <pc:grpChg chg="mod">
          <ac:chgData name="Jesse van der Merwe" userId="9d20867f98547c38" providerId="LiveId" clId="{BEC619E4-511D-4D87-B0AD-57B28A39D38E}" dt="2022-10-31T09:22:42.442" v="11756"/>
          <ac:grpSpMkLst>
            <pc:docMk/>
            <pc:sldMk cId="2498595858" sldId="257"/>
            <ac:grpSpMk id="190" creationId="{61E64428-21BB-F8E1-61B5-9DCD5DDA509E}"/>
          </ac:grpSpMkLst>
        </pc:grpChg>
        <pc:grpChg chg="del mod">
          <ac:chgData name="Jesse van der Merwe" userId="9d20867f98547c38" providerId="LiveId" clId="{BEC619E4-511D-4D87-B0AD-57B28A39D38E}" dt="2022-10-31T00:44:28.082" v="1131" actId="478"/>
          <ac:grpSpMkLst>
            <pc:docMk/>
            <pc:sldMk cId="2498595858" sldId="257"/>
            <ac:grpSpMk id="191" creationId="{FA1A6FE9-8F5C-0304-0CCA-13EDE340A488}"/>
          </ac:grpSpMkLst>
        </pc:grpChg>
        <pc:grpChg chg="add del mod ord">
          <ac:chgData name="Jesse van der Merwe" userId="9d20867f98547c38" providerId="LiveId" clId="{BEC619E4-511D-4D87-B0AD-57B28A39D38E}" dt="2022-10-31T12:45:54.693" v="15626" actId="14100"/>
          <ac:grpSpMkLst>
            <pc:docMk/>
            <pc:sldMk cId="2498595858" sldId="257"/>
            <ac:grpSpMk id="194" creationId="{EC568780-DA93-FDEF-9759-4E2D872A4BCD}"/>
          </ac:grpSpMkLst>
        </pc:grpChg>
        <pc:grpChg chg="mod">
          <ac:chgData name="Jesse van der Merwe" userId="9d20867f98547c38" providerId="LiveId" clId="{BEC619E4-511D-4D87-B0AD-57B28A39D38E}" dt="2022-10-31T09:22:42.442" v="11756"/>
          <ac:grpSpMkLst>
            <pc:docMk/>
            <pc:sldMk cId="2498595858" sldId="257"/>
            <ac:grpSpMk id="198" creationId="{566E4E87-747E-B575-F4D9-1158CDD2E2F8}"/>
          </ac:grpSpMkLst>
        </pc:grpChg>
        <pc:grpChg chg="mod">
          <ac:chgData name="Jesse van der Merwe" userId="9d20867f98547c38" providerId="LiveId" clId="{BEC619E4-511D-4D87-B0AD-57B28A39D38E}" dt="2022-10-31T09:22:42.442" v="11756"/>
          <ac:grpSpMkLst>
            <pc:docMk/>
            <pc:sldMk cId="2498595858" sldId="257"/>
            <ac:grpSpMk id="199" creationId="{7D089A1C-564D-8058-FD7B-A571B04C773C}"/>
          </ac:grpSpMkLst>
        </pc:grpChg>
        <pc:grpChg chg="add del mod">
          <ac:chgData name="Jesse van der Merwe" userId="9d20867f98547c38" providerId="LiveId" clId="{BEC619E4-511D-4D87-B0AD-57B28A39D38E}" dt="2022-10-31T11:28:46.019" v="14103" actId="478"/>
          <ac:grpSpMkLst>
            <pc:docMk/>
            <pc:sldMk cId="2498595858" sldId="257"/>
            <ac:grpSpMk id="206" creationId="{E7F6921D-0B52-0AB3-C9B3-3BFA69DFD43E}"/>
          </ac:grpSpMkLst>
        </pc:grpChg>
        <pc:grpChg chg="del mod">
          <ac:chgData name="Jesse van der Merwe" userId="9d20867f98547c38" providerId="LiveId" clId="{BEC619E4-511D-4D87-B0AD-57B28A39D38E}" dt="2022-10-31T00:45:07.461" v="1135" actId="478"/>
          <ac:grpSpMkLst>
            <pc:docMk/>
            <pc:sldMk cId="2498595858" sldId="257"/>
            <ac:grpSpMk id="208" creationId="{A78B5214-8A8A-B762-5AB0-2ED343296F7B}"/>
          </ac:grpSpMkLst>
        </pc:grpChg>
        <pc:grpChg chg="mod">
          <ac:chgData name="Jesse van der Merwe" userId="9d20867f98547c38" providerId="LiveId" clId="{BEC619E4-511D-4D87-B0AD-57B28A39D38E}" dt="2022-10-31T09:22:42.442" v="11756"/>
          <ac:grpSpMkLst>
            <pc:docMk/>
            <pc:sldMk cId="2498595858" sldId="257"/>
            <ac:grpSpMk id="209" creationId="{9E1B6870-389E-4D15-0711-36CD6290EB85}"/>
          </ac:grpSpMkLst>
        </pc:grpChg>
        <pc:grpChg chg="del mod">
          <ac:chgData name="Jesse van der Merwe" userId="9d20867f98547c38" providerId="LiveId" clId="{BEC619E4-511D-4D87-B0AD-57B28A39D38E}" dt="2022-10-31T00:45:07.461" v="1135" actId="478"/>
          <ac:grpSpMkLst>
            <pc:docMk/>
            <pc:sldMk cId="2498595858" sldId="257"/>
            <ac:grpSpMk id="216" creationId="{A97692FB-F6B2-E4CD-3CBE-CDA0C031B637}"/>
          </ac:grpSpMkLst>
        </pc:grpChg>
        <pc:grpChg chg="del mod">
          <ac:chgData name="Jesse van der Merwe" userId="9d20867f98547c38" providerId="LiveId" clId="{BEC619E4-511D-4D87-B0AD-57B28A39D38E}" dt="2022-10-31T00:45:07.461" v="1135" actId="478"/>
          <ac:grpSpMkLst>
            <pc:docMk/>
            <pc:sldMk cId="2498595858" sldId="257"/>
            <ac:grpSpMk id="217" creationId="{AB9B1DFE-0454-279B-1AFD-164013E732F9}"/>
          </ac:grpSpMkLst>
        </pc:grpChg>
        <pc:grpChg chg="add del mod ord">
          <ac:chgData name="Jesse van der Merwe" userId="9d20867f98547c38" providerId="LiveId" clId="{BEC619E4-511D-4D87-B0AD-57B28A39D38E}" dt="2022-10-31T01:33:31.176" v="5469" actId="478"/>
          <ac:grpSpMkLst>
            <pc:docMk/>
            <pc:sldMk cId="2498595858" sldId="257"/>
            <ac:grpSpMk id="226" creationId="{227A7E46-9006-834D-30D8-2ADEBFE9D3A7}"/>
          </ac:grpSpMkLst>
        </pc:grpChg>
        <pc:grpChg chg="add del mod">
          <ac:chgData name="Jesse van der Merwe" userId="9d20867f98547c38" providerId="LiveId" clId="{BEC619E4-511D-4D87-B0AD-57B28A39D38E}" dt="2022-10-31T11:28:52.821" v="14105" actId="478"/>
          <ac:grpSpMkLst>
            <pc:docMk/>
            <pc:sldMk cId="2498595858" sldId="257"/>
            <ac:grpSpMk id="233" creationId="{02FD588B-438C-E65A-F136-1EDA6F3EABE7}"/>
          </ac:grpSpMkLst>
        </pc:grpChg>
        <pc:grpChg chg="add mod">
          <ac:chgData name="Jesse van der Merwe" userId="9d20867f98547c38" providerId="LiveId" clId="{BEC619E4-511D-4D87-B0AD-57B28A39D38E}" dt="2022-10-31T09:24:01.690" v="11757" actId="164"/>
          <ac:grpSpMkLst>
            <pc:docMk/>
            <pc:sldMk cId="2498595858" sldId="257"/>
            <ac:grpSpMk id="236" creationId="{08F7AB68-3205-7262-EA22-2C45F3217DAA}"/>
          </ac:grpSpMkLst>
        </pc:grpChg>
        <pc:graphicFrameChg chg="add del mod">
          <ac:chgData name="Jesse van der Merwe" userId="9d20867f98547c38" providerId="LiveId" clId="{BEC619E4-511D-4D87-B0AD-57B28A39D38E}" dt="2022-10-31T03:23:40.064" v="11515" actId="478"/>
          <ac:graphicFrameMkLst>
            <pc:docMk/>
            <pc:sldMk cId="2498595858" sldId="257"/>
            <ac:graphicFrameMk id="15" creationId="{67C312BF-E647-DAAA-A497-6FD1016A5B1C}"/>
          </ac:graphicFrameMkLst>
        </pc:graphicFrameChg>
        <pc:graphicFrameChg chg="add del mod">
          <ac:chgData name="Jesse van der Merwe" userId="9d20867f98547c38" providerId="LiveId" clId="{BEC619E4-511D-4D87-B0AD-57B28A39D38E}" dt="2022-10-31T03:23:33.551" v="11512"/>
          <ac:graphicFrameMkLst>
            <pc:docMk/>
            <pc:sldMk cId="2498595858" sldId="257"/>
            <ac:graphicFrameMk id="18" creationId="{4826D7A9-0406-3D84-85E7-92A0A72329D9}"/>
          </ac:graphicFrameMkLst>
        </pc:graphicFrameChg>
        <pc:graphicFrameChg chg="add del mod">
          <ac:chgData name="Jesse van der Merwe" userId="9d20867f98547c38" providerId="LiveId" clId="{BEC619E4-511D-4D87-B0AD-57B28A39D38E}" dt="2022-10-31T11:28:46.019" v="14103" actId="478"/>
          <ac:graphicFrameMkLst>
            <pc:docMk/>
            <pc:sldMk cId="2498595858" sldId="257"/>
            <ac:graphicFrameMk id="20" creationId="{A5FAD7DE-B587-4AE6-377F-4B245F0B0EAF}"/>
          </ac:graphicFrameMkLst>
        </pc:graphicFrameChg>
        <pc:graphicFrameChg chg="add del mod ord modGraphic">
          <ac:chgData name="Jesse van der Merwe" userId="9d20867f98547c38" providerId="LiveId" clId="{BEC619E4-511D-4D87-B0AD-57B28A39D38E}" dt="2022-10-31T12:03:20.572" v="14669" actId="478"/>
          <ac:graphicFrameMkLst>
            <pc:docMk/>
            <pc:sldMk cId="2498595858" sldId="257"/>
            <ac:graphicFrameMk id="24" creationId="{0A9A421E-3EC4-5857-3C22-0BCA9E305240}"/>
          </ac:graphicFrameMkLst>
        </pc:graphicFrameChg>
        <pc:graphicFrameChg chg="add del mod">
          <ac:chgData name="Jesse van der Merwe" userId="9d20867f98547c38" providerId="LiveId" clId="{BEC619E4-511D-4D87-B0AD-57B28A39D38E}" dt="2022-10-31T11:05:08.480" v="13954" actId="478"/>
          <ac:graphicFrameMkLst>
            <pc:docMk/>
            <pc:sldMk cId="2498595858" sldId="257"/>
            <ac:graphicFrameMk id="29" creationId="{2BC4BD01-481F-4027-D6DE-7C52EC12CF88}"/>
          </ac:graphicFrameMkLst>
        </pc:graphicFrameChg>
        <pc:graphicFrameChg chg="del mod modGraphic">
          <ac:chgData name="Jesse van der Merwe" userId="9d20867f98547c38" providerId="LiveId" clId="{BEC619E4-511D-4D87-B0AD-57B28A39D38E}" dt="2022-10-31T12:18:04.744" v="14911" actId="478"/>
          <ac:graphicFrameMkLst>
            <pc:docMk/>
            <pc:sldMk cId="2498595858" sldId="257"/>
            <ac:graphicFrameMk id="38" creationId="{19DACC51-7C64-92C0-D490-02690D49A778}"/>
          </ac:graphicFrameMkLst>
        </pc:graphicFrameChg>
        <pc:graphicFrameChg chg="del mod modGraphic">
          <ac:chgData name="Jesse van der Merwe" userId="9d20867f98547c38" providerId="LiveId" clId="{BEC619E4-511D-4D87-B0AD-57B28A39D38E}" dt="2022-10-31T00:29:35.027" v="826" actId="478"/>
          <ac:graphicFrameMkLst>
            <pc:docMk/>
            <pc:sldMk cId="2498595858" sldId="257"/>
            <ac:graphicFrameMk id="56" creationId="{5E3B0318-FE3F-D839-439C-4820CE1E73B4}"/>
          </ac:graphicFrameMkLst>
        </pc:graphicFrameChg>
        <pc:graphicFrameChg chg="add del mod">
          <ac:chgData name="Jesse van der Merwe" userId="9d20867f98547c38" providerId="LiveId" clId="{BEC619E4-511D-4D87-B0AD-57B28A39D38E}" dt="2022-10-31T12:25:24.388" v="15035" actId="478"/>
          <ac:graphicFrameMkLst>
            <pc:docMk/>
            <pc:sldMk cId="2498595858" sldId="257"/>
            <ac:graphicFrameMk id="143" creationId="{48D6EF32-45EE-F0C4-677A-4D36A70FCFDC}"/>
          </ac:graphicFrameMkLst>
        </pc:graphicFrameChg>
        <pc:graphicFrameChg chg="add del mod modGraphic">
          <ac:chgData name="Jesse van der Merwe" userId="9d20867f98547c38" providerId="LiveId" clId="{BEC619E4-511D-4D87-B0AD-57B28A39D38E}" dt="2022-10-31T00:40:34.369" v="1006" actId="478"/>
          <ac:graphicFrameMkLst>
            <pc:docMk/>
            <pc:sldMk cId="2498595858" sldId="257"/>
            <ac:graphicFrameMk id="152" creationId="{CAABC185-70CC-7E6C-BBB2-D92BB9C746FF}"/>
          </ac:graphicFrameMkLst>
        </pc:graphicFrameChg>
        <pc:graphicFrameChg chg="add mod ord modGraphic">
          <ac:chgData name="Jesse van der Merwe" userId="9d20867f98547c38" providerId="LiveId" clId="{BEC619E4-511D-4D87-B0AD-57B28A39D38E}" dt="2022-10-31T12:43:49.053" v="15483" actId="166"/>
          <ac:graphicFrameMkLst>
            <pc:docMk/>
            <pc:sldMk cId="2498595858" sldId="257"/>
            <ac:graphicFrameMk id="153" creationId="{98AF9D17-1839-179E-9D22-45EE983FAE12}"/>
          </ac:graphicFrameMkLst>
        </pc:graphicFrameChg>
        <pc:graphicFrameChg chg="add del mod">
          <ac:chgData name="Jesse van der Merwe" userId="9d20867f98547c38" providerId="LiveId" clId="{BEC619E4-511D-4D87-B0AD-57B28A39D38E}" dt="2022-10-31T12:30:15.982" v="15165" actId="478"/>
          <ac:graphicFrameMkLst>
            <pc:docMk/>
            <pc:sldMk cId="2498595858" sldId="257"/>
            <ac:graphicFrameMk id="158" creationId="{733DA718-7A03-95DC-BE27-986A7F08AEFC}"/>
          </ac:graphicFrameMkLst>
        </pc:graphicFrameChg>
        <pc:graphicFrameChg chg="add mod ord modGraphic">
          <ac:chgData name="Jesse van der Merwe" userId="9d20867f98547c38" providerId="LiveId" clId="{BEC619E4-511D-4D87-B0AD-57B28A39D38E}" dt="2022-10-31T12:43:49.053" v="15483" actId="166"/>
          <ac:graphicFrameMkLst>
            <pc:docMk/>
            <pc:sldMk cId="2498595858" sldId="257"/>
            <ac:graphicFrameMk id="174" creationId="{AD062D3F-71DB-CAAB-4CD4-68710A012BC7}"/>
          </ac:graphicFrameMkLst>
        </pc:graphicFrameChg>
        <pc:graphicFrameChg chg="add del mod modGraphic">
          <ac:chgData name="Jesse van der Merwe" userId="9d20867f98547c38" providerId="LiveId" clId="{BEC619E4-511D-4D87-B0AD-57B28A39D38E}" dt="2022-10-31T11:28:46.019" v="14103" actId="478"/>
          <ac:graphicFrameMkLst>
            <pc:docMk/>
            <pc:sldMk cId="2498595858" sldId="257"/>
            <ac:graphicFrameMk id="187" creationId="{235B5D67-161C-DD1D-645C-58333661A5C4}"/>
          </ac:graphicFrameMkLst>
        </pc:graphicFrameChg>
        <pc:graphicFrameChg chg="add del mod modGraphic">
          <ac:chgData name="Jesse van der Merwe" userId="9d20867f98547c38" providerId="LiveId" clId="{BEC619E4-511D-4D87-B0AD-57B28A39D38E}" dt="2022-10-31T11:28:46.019" v="14103" actId="478"/>
          <ac:graphicFrameMkLst>
            <pc:docMk/>
            <pc:sldMk cId="2498595858" sldId="257"/>
            <ac:graphicFrameMk id="224" creationId="{D6F736C4-022E-D4DD-F2CB-01C20FFADE39}"/>
          </ac:graphicFrameMkLst>
        </pc:graphicFrameChg>
        <pc:picChg chg="mod">
          <ac:chgData name="Jesse van der Merwe" userId="9d20867f98547c38" providerId="LiveId" clId="{BEC619E4-511D-4D87-B0AD-57B28A39D38E}" dt="2022-10-31T09:22:42.442" v="11756"/>
          <ac:picMkLst>
            <pc:docMk/>
            <pc:sldMk cId="2498595858" sldId="257"/>
            <ac:picMk id="7" creationId="{64FAE243-DBD0-95F7-DE3F-AE0A9AC80036}"/>
          </ac:picMkLst>
        </pc:picChg>
        <pc:picChg chg="del mod ord">
          <ac:chgData name="Jesse van der Merwe" userId="9d20867f98547c38" providerId="LiveId" clId="{BEC619E4-511D-4D87-B0AD-57B28A39D38E}" dt="2022-10-31T11:28:46.019" v="14103" actId="478"/>
          <ac:picMkLst>
            <pc:docMk/>
            <pc:sldMk cId="2498595858" sldId="257"/>
            <ac:picMk id="12" creationId="{25241947-A7E5-B4E7-ADBC-719093BC6C4D}"/>
          </ac:picMkLst>
        </pc:picChg>
        <pc:picChg chg="del mod ord modCrop">
          <ac:chgData name="Jesse van der Merwe" userId="9d20867f98547c38" providerId="LiveId" clId="{BEC619E4-511D-4D87-B0AD-57B28A39D38E}" dt="2022-10-31T11:28:46.019" v="14103" actId="478"/>
          <ac:picMkLst>
            <pc:docMk/>
            <pc:sldMk cId="2498595858" sldId="257"/>
            <ac:picMk id="13" creationId="{F681FB5D-07F6-2A50-513F-5D223E5F9953}"/>
          </ac:picMkLst>
        </pc:picChg>
        <pc:picChg chg="add del mod">
          <ac:chgData name="Jesse van der Merwe" userId="9d20867f98547c38" providerId="LiveId" clId="{BEC619E4-511D-4D87-B0AD-57B28A39D38E}" dt="2022-10-31T10:20:04.010" v="12032" actId="478"/>
          <ac:picMkLst>
            <pc:docMk/>
            <pc:sldMk cId="2498595858" sldId="257"/>
            <ac:picMk id="18" creationId="{0ADEE435-22BF-34F9-EAD2-EB6BBD23FCE2}"/>
          </ac:picMkLst>
        </pc:picChg>
        <pc:picChg chg="add del mod ord">
          <ac:chgData name="Jesse van der Merwe" userId="9d20867f98547c38" providerId="LiveId" clId="{BEC619E4-511D-4D87-B0AD-57B28A39D38E}" dt="2022-10-31T11:28:46.019" v="14103" actId="478"/>
          <ac:picMkLst>
            <pc:docMk/>
            <pc:sldMk cId="2498595858" sldId="257"/>
            <ac:picMk id="22" creationId="{29655616-AF13-A174-CDB1-8AF5362183C7}"/>
          </ac:picMkLst>
        </pc:picChg>
        <pc:picChg chg="add mod">
          <ac:chgData name="Jesse van der Merwe" userId="9d20867f98547c38" providerId="LiveId" clId="{BEC619E4-511D-4D87-B0AD-57B28A39D38E}" dt="2022-10-31T12:17:43.856" v="14907" actId="164"/>
          <ac:picMkLst>
            <pc:docMk/>
            <pc:sldMk cId="2498595858" sldId="257"/>
            <ac:picMk id="23" creationId="{2A229487-E31F-C163-A63A-63031B815898}"/>
          </ac:picMkLst>
        </pc:picChg>
        <pc:picChg chg="mod">
          <ac:chgData name="Jesse van der Merwe" userId="9d20867f98547c38" providerId="LiveId" clId="{BEC619E4-511D-4D87-B0AD-57B28A39D38E}" dt="2022-10-31T09:24:01.690" v="11757" actId="164"/>
          <ac:picMkLst>
            <pc:docMk/>
            <pc:sldMk cId="2498595858" sldId="257"/>
            <ac:picMk id="25" creationId="{CB4AA519-66B4-52BF-AE49-1F5F6EAF99F6}"/>
          </ac:picMkLst>
        </pc:picChg>
        <pc:picChg chg="mod ord">
          <ac:chgData name="Jesse van der Merwe" userId="9d20867f98547c38" providerId="LiveId" clId="{BEC619E4-511D-4D87-B0AD-57B28A39D38E}" dt="2022-10-31T09:22:42.442" v="11756"/>
          <ac:picMkLst>
            <pc:docMk/>
            <pc:sldMk cId="2498595858" sldId="257"/>
            <ac:picMk id="27" creationId="{D263AFAD-AD9D-DFCF-4C9B-D8AAA3B2F5B6}"/>
          </ac:picMkLst>
        </pc:picChg>
        <pc:picChg chg="mod ord">
          <ac:chgData name="Jesse van der Merwe" userId="9d20867f98547c38" providerId="LiveId" clId="{BEC619E4-511D-4D87-B0AD-57B28A39D38E}" dt="2022-10-31T09:24:01.690" v="11757" actId="164"/>
          <ac:picMkLst>
            <pc:docMk/>
            <pc:sldMk cId="2498595858" sldId="257"/>
            <ac:picMk id="28" creationId="{2699B6F4-777D-B174-D120-8C1B58D9C365}"/>
          </ac:picMkLst>
        </pc:picChg>
        <pc:picChg chg="add del mod">
          <ac:chgData name="Jesse van der Merwe" userId="9d20867f98547c38" providerId="LiveId" clId="{BEC619E4-511D-4D87-B0AD-57B28A39D38E}" dt="2022-10-31T12:08:13.244" v="14784" actId="478"/>
          <ac:picMkLst>
            <pc:docMk/>
            <pc:sldMk cId="2498595858" sldId="257"/>
            <ac:picMk id="36" creationId="{C7D0F514-960D-CB34-F99B-1E16D9BEF60D}"/>
          </ac:picMkLst>
        </pc:picChg>
        <pc:picChg chg="mod modCrop">
          <ac:chgData name="Jesse van der Merwe" userId="9d20867f98547c38" providerId="LiveId" clId="{BEC619E4-511D-4D87-B0AD-57B28A39D38E}" dt="2022-10-31T09:22:42.442" v="11756"/>
          <ac:picMkLst>
            <pc:docMk/>
            <pc:sldMk cId="2498595858" sldId="257"/>
            <ac:picMk id="37" creationId="{EA9EBD4A-85E0-3D9F-5C1B-235C3382BAC4}"/>
          </ac:picMkLst>
        </pc:picChg>
        <pc:picChg chg="add mod">
          <ac:chgData name="Jesse van der Merwe" userId="9d20867f98547c38" providerId="LiveId" clId="{BEC619E4-511D-4D87-B0AD-57B28A39D38E}" dt="2022-10-31T12:37:30.872" v="15304" actId="164"/>
          <ac:picMkLst>
            <pc:docMk/>
            <pc:sldMk cId="2498595858" sldId="257"/>
            <ac:picMk id="42" creationId="{E4ED1AE3-507F-A9E5-B87D-9E220AE26333}"/>
          </ac:picMkLst>
        </pc:picChg>
        <pc:picChg chg="mod">
          <ac:chgData name="Jesse van der Merwe" userId="9d20867f98547c38" providerId="LiveId" clId="{BEC619E4-511D-4D87-B0AD-57B28A39D38E}" dt="2022-10-31T09:24:01.690" v="11757" actId="164"/>
          <ac:picMkLst>
            <pc:docMk/>
            <pc:sldMk cId="2498595858" sldId="257"/>
            <ac:picMk id="43" creationId="{CD21F4B9-C87C-AAFA-69D0-A835A7E5E654}"/>
          </ac:picMkLst>
        </pc:picChg>
        <pc:picChg chg="add mod">
          <ac:chgData name="Jesse van der Merwe" userId="9d20867f98547c38" providerId="LiveId" clId="{BEC619E4-511D-4D87-B0AD-57B28A39D38E}" dt="2022-10-31T12:37:30.872" v="15304" actId="164"/>
          <ac:picMkLst>
            <pc:docMk/>
            <pc:sldMk cId="2498595858" sldId="257"/>
            <ac:picMk id="44" creationId="{E00DA8C1-1393-28B2-6A92-418D90E4B06C}"/>
          </ac:picMkLst>
        </pc:picChg>
        <pc:picChg chg="add mod">
          <ac:chgData name="Jesse van der Merwe" userId="9d20867f98547c38" providerId="LiveId" clId="{BEC619E4-511D-4D87-B0AD-57B28A39D38E}" dt="2022-10-31T12:37:30.872" v="15304" actId="164"/>
          <ac:picMkLst>
            <pc:docMk/>
            <pc:sldMk cId="2498595858" sldId="257"/>
            <ac:picMk id="45" creationId="{3F5E6206-691C-4AB3-F47E-6835223B669C}"/>
          </ac:picMkLst>
        </pc:picChg>
        <pc:picChg chg="add mod">
          <ac:chgData name="Jesse van der Merwe" userId="9d20867f98547c38" providerId="LiveId" clId="{BEC619E4-511D-4D87-B0AD-57B28A39D38E}" dt="2022-10-31T12:37:30.872" v="15304" actId="164"/>
          <ac:picMkLst>
            <pc:docMk/>
            <pc:sldMk cId="2498595858" sldId="257"/>
            <ac:picMk id="47" creationId="{FDCA1834-54B0-6B73-8405-5A0B44FCBEB0}"/>
          </ac:picMkLst>
        </pc:picChg>
        <pc:picChg chg="add mod">
          <ac:chgData name="Jesse van der Merwe" userId="9d20867f98547c38" providerId="LiveId" clId="{BEC619E4-511D-4D87-B0AD-57B28A39D38E}" dt="2022-10-31T12:37:30.872" v="15304" actId="164"/>
          <ac:picMkLst>
            <pc:docMk/>
            <pc:sldMk cId="2498595858" sldId="257"/>
            <ac:picMk id="49" creationId="{A3104BB1-2FB0-FA35-E12E-10A0BFDDAEB3}"/>
          </ac:picMkLst>
        </pc:picChg>
        <pc:picChg chg="add mod">
          <ac:chgData name="Jesse van der Merwe" userId="9d20867f98547c38" providerId="LiveId" clId="{BEC619E4-511D-4D87-B0AD-57B28A39D38E}" dt="2022-10-31T12:37:30.872" v="15304" actId="164"/>
          <ac:picMkLst>
            <pc:docMk/>
            <pc:sldMk cId="2498595858" sldId="257"/>
            <ac:picMk id="51" creationId="{8CD02C1C-2906-8987-A5E0-3B9C2466AC58}"/>
          </ac:picMkLst>
        </pc:picChg>
        <pc:picChg chg="add del mod">
          <ac:chgData name="Jesse van der Merwe" userId="9d20867f98547c38" providerId="LiveId" clId="{BEC619E4-511D-4D87-B0AD-57B28A39D38E}" dt="2022-10-31T11:22:47.073" v="14087" actId="478"/>
          <ac:picMkLst>
            <pc:docMk/>
            <pc:sldMk cId="2498595858" sldId="257"/>
            <ac:picMk id="52" creationId="{091C82B9-0837-CD77-6CB1-82E3A8627E33}"/>
          </ac:picMkLst>
        </pc:picChg>
        <pc:picChg chg="add del mod">
          <ac:chgData name="Jesse van der Merwe" userId="9d20867f98547c38" providerId="LiveId" clId="{BEC619E4-511D-4D87-B0AD-57B28A39D38E}" dt="2022-10-31T11:19:14.211" v="14075" actId="478"/>
          <ac:picMkLst>
            <pc:docMk/>
            <pc:sldMk cId="2498595858" sldId="257"/>
            <ac:picMk id="55" creationId="{15DB66CC-8893-BCB0-ABAF-3DAAD6E17F09}"/>
          </ac:picMkLst>
        </pc:picChg>
        <pc:picChg chg="add del mod">
          <ac:chgData name="Jesse van der Merwe" userId="9d20867f98547c38" providerId="LiveId" clId="{BEC619E4-511D-4D87-B0AD-57B28A39D38E}" dt="2022-10-31T11:22:47.799" v="14088" actId="478"/>
          <ac:picMkLst>
            <pc:docMk/>
            <pc:sldMk cId="2498595858" sldId="257"/>
            <ac:picMk id="57" creationId="{3318215D-0284-ABD1-7C3D-FA398CF7C54B}"/>
          </ac:picMkLst>
        </pc:picChg>
        <pc:picChg chg="add mod">
          <ac:chgData name="Jesse van der Merwe" userId="9d20867f98547c38" providerId="LiveId" clId="{BEC619E4-511D-4D87-B0AD-57B28A39D38E}" dt="2022-10-31T12:37:30.872" v="15304" actId="164"/>
          <ac:picMkLst>
            <pc:docMk/>
            <pc:sldMk cId="2498595858" sldId="257"/>
            <ac:picMk id="59" creationId="{CD6CD0D7-8942-D64A-757F-D46AE3B710F0}"/>
          </ac:picMkLst>
        </pc:picChg>
        <pc:picChg chg="mod">
          <ac:chgData name="Jesse van der Merwe" userId="9d20867f98547c38" providerId="LiveId" clId="{BEC619E4-511D-4D87-B0AD-57B28A39D38E}" dt="2022-10-31T00:01:12.435" v="118" actId="1076"/>
          <ac:picMkLst>
            <pc:docMk/>
            <pc:sldMk cId="2498595858" sldId="257"/>
            <ac:picMk id="59" creationId="{ECFB5DE1-D5B8-11B2-36CE-8237DFF85AF0}"/>
          </ac:picMkLst>
        </pc:picChg>
        <pc:picChg chg="mod">
          <ac:chgData name="Jesse van der Merwe" userId="9d20867f98547c38" providerId="LiveId" clId="{BEC619E4-511D-4D87-B0AD-57B28A39D38E}" dt="2022-10-31T00:02:46.716" v="183" actId="1076"/>
          <ac:picMkLst>
            <pc:docMk/>
            <pc:sldMk cId="2498595858" sldId="257"/>
            <ac:picMk id="61" creationId="{F09951A3-9E1A-DF38-100C-20AE60107D2E}"/>
          </ac:picMkLst>
        </pc:picChg>
        <pc:picChg chg="del">
          <ac:chgData name="Jesse van der Merwe" userId="9d20867f98547c38" providerId="LiveId" clId="{BEC619E4-511D-4D87-B0AD-57B28A39D38E}" dt="2022-10-30T23:57:52.653" v="17" actId="478"/>
          <ac:picMkLst>
            <pc:docMk/>
            <pc:sldMk cId="2498595858" sldId="257"/>
            <ac:picMk id="63" creationId="{8715A0E5-4DCB-3216-89D8-414EFB5A9013}"/>
          </ac:picMkLst>
        </pc:picChg>
        <pc:picChg chg="del">
          <ac:chgData name="Jesse van der Merwe" userId="9d20867f98547c38" providerId="LiveId" clId="{BEC619E4-511D-4D87-B0AD-57B28A39D38E}" dt="2022-10-30T23:59:31.259" v="38" actId="478"/>
          <ac:picMkLst>
            <pc:docMk/>
            <pc:sldMk cId="2498595858" sldId="257"/>
            <ac:picMk id="65" creationId="{0AAD85B7-EFC6-5EE3-A864-5DE0D944A6A5}"/>
          </ac:picMkLst>
        </pc:picChg>
        <pc:picChg chg="del">
          <ac:chgData name="Jesse van der Merwe" userId="9d20867f98547c38" providerId="LiveId" clId="{BEC619E4-511D-4D87-B0AD-57B28A39D38E}" dt="2022-10-30T23:57:52.127" v="16" actId="478"/>
          <ac:picMkLst>
            <pc:docMk/>
            <pc:sldMk cId="2498595858" sldId="257"/>
            <ac:picMk id="67" creationId="{85006815-2E4F-BC94-B6B0-187D1217C5F6}"/>
          </ac:picMkLst>
        </pc:picChg>
        <pc:picChg chg="del">
          <ac:chgData name="Jesse van der Merwe" userId="9d20867f98547c38" providerId="LiveId" clId="{BEC619E4-511D-4D87-B0AD-57B28A39D38E}" dt="2022-10-30T23:59:28.591" v="37" actId="478"/>
          <ac:picMkLst>
            <pc:docMk/>
            <pc:sldMk cId="2498595858" sldId="257"/>
            <ac:picMk id="69" creationId="{F4D403E4-2E0F-CA50-8124-B3B2FD378B7C}"/>
          </ac:picMkLst>
        </pc:picChg>
        <pc:picChg chg="mod">
          <ac:chgData name="Jesse van der Merwe" userId="9d20867f98547c38" providerId="LiveId" clId="{BEC619E4-511D-4D87-B0AD-57B28A39D38E}" dt="2022-10-31T00:01:30.885" v="122" actId="1076"/>
          <ac:picMkLst>
            <pc:docMk/>
            <pc:sldMk cId="2498595858" sldId="257"/>
            <ac:picMk id="71" creationId="{E9D91423-E992-34B3-4E10-6E79AD8BA5B1}"/>
          </ac:picMkLst>
        </pc:picChg>
        <pc:picChg chg="mod">
          <ac:chgData name="Jesse van der Merwe" userId="9d20867f98547c38" providerId="LiveId" clId="{BEC619E4-511D-4D87-B0AD-57B28A39D38E}" dt="2022-10-31T00:03:02.404" v="187" actId="1076"/>
          <ac:picMkLst>
            <pc:docMk/>
            <pc:sldMk cId="2498595858" sldId="257"/>
            <ac:picMk id="73" creationId="{8D0BE653-625E-F762-25C0-C8716DFC8111}"/>
          </ac:picMkLst>
        </pc:picChg>
        <pc:picChg chg="del">
          <ac:chgData name="Jesse van der Merwe" userId="9d20867f98547c38" providerId="LiveId" clId="{BEC619E4-511D-4D87-B0AD-57B28A39D38E}" dt="2022-10-30T23:57:49.232" v="9" actId="478"/>
          <ac:picMkLst>
            <pc:docMk/>
            <pc:sldMk cId="2498595858" sldId="257"/>
            <ac:picMk id="75" creationId="{DC18AA93-2117-F172-0318-7F53C03BB2D7}"/>
          </ac:picMkLst>
        </pc:picChg>
        <pc:picChg chg="del mod">
          <ac:chgData name="Jesse van der Merwe" userId="9d20867f98547c38" providerId="LiveId" clId="{BEC619E4-511D-4D87-B0AD-57B28A39D38E}" dt="2022-10-30T23:59:28.591" v="37" actId="478"/>
          <ac:picMkLst>
            <pc:docMk/>
            <pc:sldMk cId="2498595858" sldId="257"/>
            <ac:picMk id="77" creationId="{EDA693D0-3038-6AEB-C005-2B85B5B5E35E}"/>
          </ac:picMkLst>
        </pc:picChg>
        <pc:picChg chg="mod">
          <ac:chgData name="Jesse van der Merwe" userId="9d20867f98547c38" providerId="LiveId" clId="{BEC619E4-511D-4D87-B0AD-57B28A39D38E}" dt="2022-10-31T00:01:34.053" v="123" actId="1076"/>
          <ac:picMkLst>
            <pc:docMk/>
            <pc:sldMk cId="2498595858" sldId="257"/>
            <ac:picMk id="79" creationId="{C611101B-86B3-7890-3796-98731E2E915F}"/>
          </ac:picMkLst>
        </pc:picChg>
        <pc:picChg chg="mod">
          <ac:chgData name="Jesse van der Merwe" userId="9d20867f98547c38" providerId="LiveId" clId="{BEC619E4-511D-4D87-B0AD-57B28A39D38E}" dt="2022-10-31T00:02:57.636" v="186" actId="1076"/>
          <ac:picMkLst>
            <pc:docMk/>
            <pc:sldMk cId="2498595858" sldId="257"/>
            <ac:picMk id="81" creationId="{C4A67915-9CD3-CE6D-B858-CF3550F31CC8}"/>
          </ac:picMkLst>
        </pc:picChg>
        <pc:picChg chg="del">
          <ac:chgData name="Jesse van der Merwe" userId="9d20867f98547c38" providerId="LiveId" clId="{BEC619E4-511D-4D87-B0AD-57B28A39D38E}" dt="2022-10-30T23:58:50.996" v="26" actId="478"/>
          <ac:picMkLst>
            <pc:docMk/>
            <pc:sldMk cId="2498595858" sldId="257"/>
            <ac:picMk id="83" creationId="{5E979118-DDD6-35A8-B2CF-B012DD28E785}"/>
          </ac:picMkLst>
        </pc:picChg>
        <pc:picChg chg="add del">
          <ac:chgData name="Jesse van der Merwe" userId="9d20867f98547c38" providerId="LiveId" clId="{BEC619E4-511D-4D87-B0AD-57B28A39D38E}" dt="2022-10-30T23:57:41.395" v="6" actId="478"/>
          <ac:picMkLst>
            <pc:docMk/>
            <pc:sldMk cId="2498595858" sldId="257"/>
            <ac:picMk id="85" creationId="{619161B9-0CB0-1E4B-B3FA-E2E2A2784D9C}"/>
          </ac:picMkLst>
        </pc:picChg>
        <pc:picChg chg="del">
          <ac:chgData name="Jesse van der Merwe" userId="9d20867f98547c38" providerId="LiveId" clId="{BEC619E4-511D-4D87-B0AD-57B28A39D38E}" dt="2022-10-30T23:58:50.996" v="26" actId="478"/>
          <ac:picMkLst>
            <pc:docMk/>
            <pc:sldMk cId="2498595858" sldId="257"/>
            <ac:picMk id="87" creationId="{4459B6D0-70EE-77DC-3E61-CC199EBAC576}"/>
          </ac:picMkLst>
        </pc:picChg>
        <pc:picChg chg="add del">
          <ac:chgData name="Jesse van der Merwe" userId="9d20867f98547c38" providerId="LiveId" clId="{BEC619E4-511D-4D87-B0AD-57B28A39D38E}" dt="2022-10-30T23:57:42.127" v="8" actId="478"/>
          <ac:picMkLst>
            <pc:docMk/>
            <pc:sldMk cId="2498595858" sldId="257"/>
            <ac:picMk id="89" creationId="{86D59939-D4EE-D1E6-CC4B-9C27A317CB05}"/>
          </ac:picMkLst>
        </pc:picChg>
        <pc:picChg chg="mod">
          <ac:chgData name="Jesse van der Merwe" userId="9d20867f98547c38" providerId="LiveId" clId="{BEC619E4-511D-4D87-B0AD-57B28A39D38E}" dt="2022-10-30T23:59:18.920" v="32" actId="164"/>
          <ac:picMkLst>
            <pc:docMk/>
            <pc:sldMk cId="2498595858" sldId="257"/>
            <ac:picMk id="91" creationId="{D2FBA971-C8D8-72D5-99BF-5633092F69A5}"/>
          </ac:picMkLst>
        </pc:picChg>
        <pc:picChg chg="mod">
          <ac:chgData name="Jesse van der Merwe" userId="9d20867f98547c38" providerId="LiveId" clId="{BEC619E4-511D-4D87-B0AD-57B28A39D38E}" dt="2022-10-30T23:58:08.750" v="19" actId="164"/>
          <ac:picMkLst>
            <pc:docMk/>
            <pc:sldMk cId="2498595858" sldId="257"/>
            <ac:picMk id="93" creationId="{9438E91D-5972-929E-7506-25D20A0E3839}"/>
          </ac:picMkLst>
        </pc:picChg>
        <pc:picChg chg="del mod">
          <ac:chgData name="Jesse van der Merwe" userId="9d20867f98547c38" providerId="LiveId" clId="{BEC619E4-511D-4D87-B0AD-57B28A39D38E}" dt="2022-10-30T23:59:28.591" v="37" actId="478"/>
          <ac:picMkLst>
            <pc:docMk/>
            <pc:sldMk cId="2498595858" sldId="257"/>
            <ac:picMk id="95" creationId="{0A8F7436-6C35-B4F0-6788-FAE0D64BA3DE}"/>
          </ac:picMkLst>
        </pc:picChg>
        <pc:picChg chg="del">
          <ac:chgData name="Jesse van der Merwe" userId="9d20867f98547c38" providerId="LiveId" clId="{BEC619E4-511D-4D87-B0AD-57B28A39D38E}" dt="2022-10-30T23:57:49.987" v="11" actId="478"/>
          <ac:picMkLst>
            <pc:docMk/>
            <pc:sldMk cId="2498595858" sldId="257"/>
            <ac:picMk id="97" creationId="{40E52CA5-CF66-C727-B7C5-92545E74EAAD}"/>
          </ac:picMkLst>
        </pc:picChg>
        <pc:picChg chg="mod">
          <ac:chgData name="Jesse van der Merwe" userId="9d20867f98547c38" providerId="LiveId" clId="{BEC619E4-511D-4D87-B0AD-57B28A39D38E}" dt="2022-10-30T23:59:07.577" v="29" actId="164"/>
          <ac:picMkLst>
            <pc:docMk/>
            <pc:sldMk cId="2498595858" sldId="257"/>
            <ac:picMk id="99" creationId="{15A4818A-A595-C255-3E95-0CF9A9BDE328}"/>
          </ac:picMkLst>
        </pc:picChg>
        <pc:picChg chg="mod">
          <ac:chgData name="Jesse van der Merwe" userId="9d20867f98547c38" providerId="LiveId" clId="{BEC619E4-511D-4D87-B0AD-57B28A39D38E}" dt="2022-10-30T23:58:08.750" v="19" actId="164"/>
          <ac:picMkLst>
            <pc:docMk/>
            <pc:sldMk cId="2498595858" sldId="257"/>
            <ac:picMk id="101" creationId="{066DB515-2E32-02B5-0CAA-79AB1E64A243}"/>
          </ac:picMkLst>
        </pc:picChg>
        <pc:picChg chg="del mod">
          <ac:chgData name="Jesse van der Merwe" userId="9d20867f98547c38" providerId="LiveId" clId="{BEC619E4-511D-4D87-B0AD-57B28A39D38E}" dt="2022-10-30T23:59:28.591" v="37" actId="478"/>
          <ac:picMkLst>
            <pc:docMk/>
            <pc:sldMk cId="2498595858" sldId="257"/>
            <ac:picMk id="103" creationId="{2F0EA583-ADA6-1538-F7A7-F66AB7296C62}"/>
          </ac:picMkLst>
        </pc:picChg>
        <pc:picChg chg="del">
          <ac:chgData name="Jesse van der Merwe" userId="9d20867f98547c38" providerId="LiveId" clId="{BEC619E4-511D-4D87-B0AD-57B28A39D38E}" dt="2022-10-30T23:57:50.275" v="12" actId="478"/>
          <ac:picMkLst>
            <pc:docMk/>
            <pc:sldMk cId="2498595858" sldId="257"/>
            <ac:picMk id="105" creationId="{B53270BF-B304-B3B8-9E45-52AB940B6C68}"/>
          </ac:picMkLst>
        </pc:picChg>
        <pc:picChg chg="del">
          <ac:chgData name="Jesse van der Merwe" userId="9d20867f98547c38" providerId="LiveId" clId="{BEC619E4-511D-4D87-B0AD-57B28A39D38E}" dt="2022-10-30T23:59:31.259" v="38" actId="478"/>
          <ac:picMkLst>
            <pc:docMk/>
            <pc:sldMk cId="2498595858" sldId="257"/>
            <ac:picMk id="107" creationId="{332D813D-23F5-E5EE-D938-5C74080D019F}"/>
          </ac:picMkLst>
        </pc:picChg>
        <pc:picChg chg="del">
          <ac:chgData name="Jesse van der Merwe" userId="9d20867f98547c38" providerId="LiveId" clId="{BEC619E4-511D-4D87-B0AD-57B28A39D38E}" dt="2022-10-30T23:57:51.196" v="15" actId="478"/>
          <ac:picMkLst>
            <pc:docMk/>
            <pc:sldMk cId="2498595858" sldId="257"/>
            <ac:picMk id="109" creationId="{3E81F87B-D2ED-B394-4A4C-6C5CB99CBABC}"/>
          </ac:picMkLst>
        </pc:picChg>
        <pc:picChg chg="mod">
          <ac:chgData name="Jesse van der Merwe" userId="9d20867f98547c38" providerId="LiveId" clId="{BEC619E4-511D-4D87-B0AD-57B28A39D38E}" dt="2022-10-30T23:58:55.166" v="27" actId="164"/>
          <ac:picMkLst>
            <pc:docMk/>
            <pc:sldMk cId="2498595858" sldId="257"/>
            <ac:picMk id="111" creationId="{C3438C86-DB03-A966-A282-21E81C5746DC}"/>
          </ac:picMkLst>
        </pc:picChg>
        <pc:picChg chg="mod">
          <ac:chgData name="Jesse van der Merwe" userId="9d20867f98547c38" providerId="LiveId" clId="{BEC619E4-511D-4D87-B0AD-57B28A39D38E}" dt="2022-10-30T23:58:30.808" v="24" actId="164"/>
          <ac:picMkLst>
            <pc:docMk/>
            <pc:sldMk cId="2498595858" sldId="257"/>
            <ac:picMk id="113" creationId="{9E689EF1-C269-140D-3091-063B20099519}"/>
          </ac:picMkLst>
        </pc:picChg>
        <pc:picChg chg="mod">
          <ac:chgData name="Jesse van der Merwe" userId="9d20867f98547c38" providerId="LiveId" clId="{BEC619E4-511D-4D87-B0AD-57B28A39D38E}" dt="2022-10-30T23:58:30.808" v="24" actId="164"/>
          <ac:picMkLst>
            <pc:docMk/>
            <pc:sldMk cId="2498595858" sldId="257"/>
            <ac:picMk id="115" creationId="{5728F1CB-514C-D34E-9799-AA49DDBA97DB}"/>
          </ac:picMkLst>
        </pc:picChg>
        <pc:picChg chg="mod">
          <ac:chgData name="Jesse van der Merwe" userId="9d20867f98547c38" providerId="LiveId" clId="{BEC619E4-511D-4D87-B0AD-57B28A39D38E}" dt="2022-10-30T23:58:55.166" v="27" actId="164"/>
          <ac:picMkLst>
            <pc:docMk/>
            <pc:sldMk cId="2498595858" sldId="257"/>
            <ac:picMk id="117" creationId="{62EC99F1-43C3-0739-1303-72F760FA9D41}"/>
          </ac:picMkLst>
        </pc:picChg>
        <pc:picChg chg="del">
          <ac:chgData name="Jesse van der Merwe" userId="9d20867f98547c38" providerId="LiveId" clId="{BEC619E4-511D-4D87-B0AD-57B28A39D38E}" dt="2022-10-30T23:57:50.882" v="14" actId="478"/>
          <ac:picMkLst>
            <pc:docMk/>
            <pc:sldMk cId="2498595858" sldId="257"/>
            <ac:picMk id="119" creationId="{C3459209-78E8-3E33-3867-AEAADCCC0901}"/>
          </ac:picMkLst>
        </pc:picChg>
        <pc:picChg chg="del">
          <ac:chgData name="Jesse van der Merwe" userId="9d20867f98547c38" providerId="LiveId" clId="{BEC619E4-511D-4D87-B0AD-57B28A39D38E}" dt="2022-10-30T23:59:31.259" v="38" actId="478"/>
          <ac:picMkLst>
            <pc:docMk/>
            <pc:sldMk cId="2498595858" sldId="257"/>
            <ac:picMk id="121" creationId="{A037A11E-8E61-1142-BE11-6831F9C1E171}"/>
          </ac:picMkLst>
        </pc:picChg>
        <pc:picChg chg="del">
          <ac:chgData name="Jesse van der Merwe" userId="9d20867f98547c38" providerId="LiveId" clId="{BEC619E4-511D-4D87-B0AD-57B28A39D38E}" dt="2022-10-30T23:57:50.609" v="13" actId="478"/>
          <ac:picMkLst>
            <pc:docMk/>
            <pc:sldMk cId="2498595858" sldId="257"/>
            <ac:picMk id="123" creationId="{9AB6EF83-86B3-4EA2-CA04-08EA0F59DC87}"/>
          </ac:picMkLst>
        </pc:picChg>
        <pc:picChg chg="del mod">
          <ac:chgData name="Jesse van der Merwe" userId="9d20867f98547c38" providerId="LiveId" clId="{BEC619E4-511D-4D87-B0AD-57B28A39D38E}" dt="2022-10-30T23:59:28.591" v="37" actId="478"/>
          <ac:picMkLst>
            <pc:docMk/>
            <pc:sldMk cId="2498595858" sldId="257"/>
            <ac:picMk id="125" creationId="{5EF4890D-E5A3-2163-AAAA-7C70955AEBD7}"/>
          </ac:picMkLst>
        </pc:picChg>
        <pc:picChg chg="add del">
          <ac:chgData name="Jesse van der Merwe" userId="9d20867f98547c38" providerId="LiveId" clId="{BEC619E4-511D-4D87-B0AD-57B28A39D38E}" dt="2022-10-30T23:57:41.712" v="7" actId="478"/>
          <ac:picMkLst>
            <pc:docMk/>
            <pc:sldMk cId="2498595858" sldId="257"/>
            <ac:picMk id="127" creationId="{AAADDA46-5631-967A-0E2E-EAFE7CBEC3D8}"/>
          </ac:picMkLst>
        </pc:picChg>
        <pc:picChg chg="mod">
          <ac:chgData name="Jesse van der Merwe" userId="9d20867f98547c38" providerId="LiveId" clId="{BEC619E4-511D-4D87-B0AD-57B28A39D38E}" dt="2022-10-30T23:59:18.920" v="32" actId="164"/>
          <ac:picMkLst>
            <pc:docMk/>
            <pc:sldMk cId="2498595858" sldId="257"/>
            <ac:picMk id="129" creationId="{186FE6B6-8452-EE37-DE69-36C11996E98D}"/>
          </ac:picMkLst>
        </pc:picChg>
        <pc:picChg chg="add mod">
          <ac:chgData name="Jesse van der Merwe" userId="9d20867f98547c38" providerId="LiveId" clId="{BEC619E4-511D-4D87-B0AD-57B28A39D38E}" dt="2022-10-31T12:17:43.856" v="14907" actId="164"/>
          <ac:picMkLst>
            <pc:docMk/>
            <pc:sldMk cId="2498595858" sldId="257"/>
            <ac:picMk id="130" creationId="{BA72F526-0816-A458-C3E3-C8CE84734283}"/>
          </ac:picMkLst>
        </pc:picChg>
        <pc:picChg chg="mod">
          <ac:chgData name="Jesse van der Merwe" userId="9d20867f98547c38" providerId="LiveId" clId="{BEC619E4-511D-4D87-B0AD-57B28A39D38E}" dt="2022-10-30T23:58:08.750" v="19" actId="164"/>
          <ac:picMkLst>
            <pc:docMk/>
            <pc:sldMk cId="2498595858" sldId="257"/>
            <ac:picMk id="131" creationId="{55561B34-21BB-F71B-C689-A1C170361D8C}"/>
          </ac:picMkLst>
        </pc:picChg>
        <pc:picChg chg="del">
          <ac:chgData name="Jesse van der Merwe" userId="9d20867f98547c38" providerId="LiveId" clId="{BEC619E4-511D-4D87-B0AD-57B28A39D38E}" dt="2022-10-30T23:58:50.996" v="26" actId="478"/>
          <ac:picMkLst>
            <pc:docMk/>
            <pc:sldMk cId="2498595858" sldId="257"/>
            <ac:picMk id="133" creationId="{AB65D4F3-F47F-D272-F0AC-A77FC85C11FC}"/>
          </ac:picMkLst>
        </pc:picChg>
        <pc:picChg chg="mod">
          <ac:chgData name="Jesse van der Merwe" userId="9d20867f98547c38" providerId="LiveId" clId="{BEC619E4-511D-4D87-B0AD-57B28A39D38E}" dt="2022-10-30T23:59:07.577" v="29" actId="164"/>
          <ac:picMkLst>
            <pc:docMk/>
            <pc:sldMk cId="2498595858" sldId="257"/>
            <ac:picMk id="135" creationId="{1ACD7EEF-13D5-E671-75B5-4ECF838D41F9}"/>
          </ac:picMkLst>
        </pc:picChg>
        <pc:picChg chg="mod">
          <ac:chgData name="Jesse van der Merwe" userId="9d20867f98547c38" providerId="LiveId" clId="{BEC619E4-511D-4D87-B0AD-57B28A39D38E}" dt="2022-10-31T12:19:33.815" v="14955"/>
          <ac:picMkLst>
            <pc:docMk/>
            <pc:sldMk cId="2498595858" sldId="257"/>
            <ac:picMk id="137" creationId="{78A3DC2C-8B1E-BC36-FC9E-45F5ADF119EB}"/>
          </ac:picMkLst>
        </pc:picChg>
        <pc:picChg chg="mod">
          <ac:chgData name="Jesse van der Merwe" userId="9d20867f98547c38" providerId="LiveId" clId="{BEC619E4-511D-4D87-B0AD-57B28A39D38E}" dt="2022-10-30T23:58:08.750" v="19" actId="164"/>
          <ac:picMkLst>
            <pc:docMk/>
            <pc:sldMk cId="2498595858" sldId="257"/>
            <ac:picMk id="137" creationId="{C8E27B01-1946-98E3-13AD-19D8A12265A6}"/>
          </ac:picMkLst>
        </pc:picChg>
        <pc:picChg chg="mod">
          <ac:chgData name="Jesse van der Merwe" userId="9d20867f98547c38" providerId="LiveId" clId="{BEC619E4-511D-4D87-B0AD-57B28A39D38E}" dt="2022-10-31T12:19:33.815" v="14955"/>
          <ac:picMkLst>
            <pc:docMk/>
            <pc:sldMk cId="2498595858" sldId="257"/>
            <ac:picMk id="138" creationId="{2C61A0D9-75E7-189D-3DBF-C0255292552B}"/>
          </ac:picMkLst>
        </pc:picChg>
        <pc:picChg chg="mod">
          <ac:chgData name="Jesse van der Merwe" userId="9d20867f98547c38" providerId="LiveId" clId="{BEC619E4-511D-4D87-B0AD-57B28A39D38E}" dt="2022-10-31T12:19:33.815" v="14955"/>
          <ac:picMkLst>
            <pc:docMk/>
            <pc:sldMk cId="2498595858" sldId="257"/>
            <ac:picMk id="139" creationId="{3257DFF5-97C4-E6DD-9C4D-F3E3ED536A3F}"/>
          </ac:picMkLst>
        </pc:picChg>
        <pc:picChg chg="del mod">
          <ac:chgData name="Jesse van der Merwe" userId="9d20867f98547c38" providerId="LiveId" clId="{BEC619E4-511D-4D87-B0AD-57B28A39D38E}" dt="2022-10-30T23:59:28.591" v="37" actId="478"/>
          <ac:picMkLst>
            <pc:docMk/>
            <pc:sldMk cId="2498595858" sldId="257"/>
            <ac:picMk id="139" creationId="{4A81E3F8-F045-2FBD-B40A-0BAE8F85A9C1}"/>
          </ac:picMkLst>
        </pc:picChg>
        <pc:picChg chg="mod">
          <ac:chgData name="Jesse van der Merwe" userId="9d20867f98547c38" providerId="LiveId" clId="{BEC619E4-511D-4D87-B0AD-57B28A39D38E}" dt="2022-10-31T12:19:33.815" v="14955"/>
          <ac:picMkLst>
            <pc:docMk/>
            <pc:sldMk cId="2498595858" sldId="257"/>
            <ac:picMk id="140" creationId="{D0673A72-2344-37E7-92DE-1104967617C2}"/>
          </ac:picMkLst>
        </pc:picChg>
        <pc:picChg chg="del">
          <ac:chgData name="Jesse van der Merwe" userId="9d20867f98547c38" providerId="LiveId" clId="{BEC619E4-511D-4D87-B0AD-57B28A39D38E}" dt="2022-10-30T23:57:49.697" v="10" actId="478"/>
          <ac:picMkLst>
            <pc:docMk/>
            <pc:sldMk cId="2498595858" sldId="257"/>
            <ac:picMk id="141" creationId="{447B61AA-F72C-731D-02DD-1C5257F49DA4}"/>
          </ac:picMkLst>
        </pc:picChg>
        <pc:picChg chg="mod">
          <ac:chgData name="Jesse van der Merwe" userId="9d20867f98547c38" providerId="LiveId" clId="{BEC619E4-511D-4D87-B0AD-57B28A39D38E}" dt="2022-10-31T12:19:33.815" v="14955"/>
          <ac:picMkLst>
            <pc:docMk/>
            <pc:sldMk cId="2498595858" sldId="257"/>
            <ac:picMk id="141" creationId="{B7E49911-70DB-0235-F8CA-AAA5A003D479}"/>
          </ac:picMkLst>
        </pc:picChg>
        <pc:picChg chg="mod">
          <ac:chgData name="Jesse van der Merwe" userId="9d20867f98547c38" providerId="LiveId" clId="{BEC619E4-511D-4D87-B0AD-57B28A39D38E}" dt="2022-10-31T12:19:33.815" v="14955"/>
          <ac:picMkLst>
            <pc:docMk/>
            <pc:sldMk cId="2498595858" sldId="257"/>
            <ac:picMk id="142" creationId="{6DB6AFA8-4FC6-CF67-95F6-C4000CE962A0}"/>
          </ac:picMkLst>
        </pc:picChg>
        <pc:picChg chg="mod">
          <ac:chgData name="Jesse van der Merwe" userId="9d20867f98547c38" providerId="LiveId" clId="{BEC619E4-511D-4D87-B0AD-57B28A39D38E}" dt="2022-10-31T12:19:33.815" v="14955"/>
          <ac:picMkLst>
            <pc:docMk/>
            <pc:sldMk cId="2498595858" sldId="257"/>
            <ac:picMk id="147" creationId="{6BC9BC22-020B-FB53-522A-DE21C42D67DA}"/>
          </ac:picMkLst>
        </pc:picChg>
        <pc:picChg chg="mod">
          <ac:chgData name="Jesse van der Merwe" userId="9d20867f98547c38" providerId="LiveId" clId="{BEC619E4-511D-4D87-B0AD-57B28A39D38E}" dt="2022-10-31T12:19:33.815" v="14955"/>
          <ac:picMkLst>
            <pc:docMk/>
            <pc:sldMk cId="2498595858" sldId="257"/>
            <ac:picMk id="148" creationId="{761FF7CA-3A05-D54B-4998-36A714565C17}"/>
          </ac:picMkLst>
        </pc:picChg>
        <pc:picChg chg="mod">
          <ac:chgData name="Jesse van der Merwe" userId="9d20867f98547c38" providerId="LiveId" clId="{BEC619E4-511D-4D87-B0AD-57B28A39D38E}" dt="2022-10-31T12:19:33.815" v="14955"/>
          <ac:picMkLst>
            <pc:docMk/>
            <pc:sldMk cId="2498595858" sldId="257"/>
            <ac:picMk id="149" creationId="{79BB59B8-B5BB-002F-48E1-36A60A4BECEC}"/>
          </ac:picMkLst>
        </pc:picChg>
        <pc:picChg chg="mod">
          <ac:chgData name="Jesse van der Merwe" userId="9d20867f98547c38" providerId="LiveId" clId="{BEC619E4-511D-4D87-B0AD-57B28A39D38E}" dt="2022-10-31T12:19:33.815" v="14955"/>
          <ac:picMkLst>
            <pc:docMk/>
            <pc:sldMk cId="2498595858" sldId="257"/>
            <ac:picMk id="150" creationId="{9EF019F3-6510-3667-D832-876C9C4C5502}"/>
          </ac:picMkLst>
        </pc:picChg>
        <pc:picChg chg="mod">
          <ac:chgData name="Jesse van der Merwe" userId="9d20867f98547c38" providerId="LiveId" clId="{BEC619E4-511D-4D87-B0AD-57B28A39D38E}" dt="2022-10-31T12:19:33.815" v="14955"/>
          <ac:picMkLst>
            <pc:docMk/>
            <pc:sldMk cId="2498595858" sldId="257"/>
            <ac:picMk id="151" creationId="{D62514B1-23DF-81A9-006D-3A84059ADA56}"/>
          </ac:picMkLst>
        </pc:picChg>
        <pc:picChg chg="mod">
          <ac:chgData name="Jesse van der Merwe" userId="9d20867f98547c38" providerId="LiveId" clId="{BEC619E4-511D-4D87-B0AD-57B28A39D38E}" dt="2022-10-31T12:19:33.815" v="14955"/>
          <ac:picMkLst>
            <pc:docMk/>
            <pc:sldMk cId="2498595858" sldId="257"/>
            <ac:picMk id="152" creationId="{2354E036-2AF4-34D9-25ED-AB6E4A598FC4}"/>
          </ac:picMkLst>
        </pc:picChg>
        <pc:picChg chg="del mod">
          <ac:chgData name="Jesse van der Merwe" userId="9d20867f98547c38" providerId="LiveId" clId="{BEC619E4-511D-4D87-B0AD-57B28A39D38E}" dt="2022-10-31T00:17:32.923" v="541" actId="478"/>
          <ac:picMkLst>
            <pc:docMk/>
            <pc:sldMk cId="2498595858" sldId="257"/>
            <ac:picMk id="158" creationId="{360E2689-ED31-9151-385E-D0E0224383F8}"/>
          </ac:picMkLst>
        </pc:picChg>
        <pc:picChg chg="del mod">
          <ac:chgData name="Jesse van der Merwe" userId="9d20867f98547c38" providerId="LiveId" clId="{BEC619E4-511D-4D87-B0AD-57B28A39D38E}" dt="2022-10-31T00:17:33.852" v="542" actId="478"/>
          <ac:picMkLst>
            <pc:docMk/>
            <pc:sldMk cId="2498595858" sldId="257"/>
            <ac:picMk id="159" creationId="{65DE12FC-8202-0D99-6686-5345119A8227}"/>
          </ac:picMkLst>
        </pc:picChg>
        <pc:picChg chg="add del mod">
          <ac:chgData name="Jesse van der Merwe" userId="9d20867f98547c38" providerId="LiveId" clId="{BEC619E4-511D-4D87-B0AD-57B28A39D38E}" dt="2022-10-31T12:30:15.127" v="15164" actId="478"/>
          <ac:picMkLst>
            <pc:docMk/>
            <pc:sldMk cId="2498595858" sldId="257"/>
            <ac:picMk id="159" creationId="{9EB20CAD-CAC8-1DDC-38E6-1D5E832B5647}"/>
          </ac:picMkLst>
        </pc:picChg>
        <pc:picChg chg="del mod">
          <ac:chgData name="Jesse van der Merwe" userId="9d20867f98547c38" providerId="LiveId" clId="{BEC619E4-511D-4D87-B0AD-57B28A39D38E}" dt="2022-10-31T00:17:34.964" v="543" actId="478"/>
          <ac:picMkLst>
            <pc:docMk/>
            <pc:sldMk cId="2498595858" sldId="257"/>
            <ac:picMk id="160" creationId="{BB993937-B833-4200-A946-CFF36D4DFDFB}"/>
          </ac:picMkLst>
        </pc:picChg>
        <pc:picChg chg="add mod">
          <ac:chgData name="Jesse van der Merwe" userId="9d20867f98547c38" providerId="LiveId" clId="{BEC619E4-511D-4D87-B0AD-57B28A39D38E}" dt="2022-10-31T12:46:14.758" v="15629" actId="14861"/>
          <ac:picMkLst>
            <pc:docMk/>
            <pc:sldMk cId="2498595858" sldId="257"/>
            <ac:picMk id="161" creationId="{2B3BE963-EFF4-1586-E735-C4176FF1C959}"/>
          </ac:picMkLst>
        </pc:picChg>
        <pc:picChg chg="mod">
          <ac:chgData name="Jesse van der Merwe" userId="9d20867f98547c38" providerId="LiveId" clId="{BEC619E4-511D-4D87-B0AD-57B28A39D38E}" dt="2022-10-31T00:28:27.442" v="816" actId="1076"/>
          <ac:picMkLst>
            <pc:docMk/>
            <pc:sldMk cId="2498595858" sldId="257"/>
            <ac:picMk id="161" creationId="{C7D2B259-C999-6E52-F70F-62ED773D74B5}"/>
          </ac:picMkLst>
        </pc:picChg>
        <pc:picChg chg="mod">
          <ac:chgData name="Jesse van der Merwe" userId="9d20867f98547c38" providerId="LiveId" clId="{BEC619E4-511D-4D87-B0AD-57B28A39D38E}" dt="2022-10-31T00:28:27.442" v="816" actId="1076"/>
          <ac:picMkLst>
            <pc:docMk/>
            <pc:sldMk cId="2498595858" sldId="257"/>
            <ac:picMk id="162" creationId="{22EB46A3-8D0F-7751-67FC-CAC010893D06}"/>
          </ac:picMkLst>
        </pc:picChg>
        <pc:picChg chg="add mod">
          <ac:chgData name="Jesse van der Merwe" userId="9d20867f98547c38" providerId="LiveId" clId="{BEC619E4-511D-4D87-B0AD-57B28A39D38E}" dt="2022-10-31T12:46:19.191" v="15630" actId="14861"/>
          <ac:picMkLst>
            <pc:docMk/>
            <pc:sldMk cId="2498595858" sldId="257"/>
            <ac:picMk id="162" creationId="{4BEF7078-4D7F-DF0F-060E-1D383C376AA6}"/>
          </ac:picMkLst>
        </pc:picChg>
        <pc:picChg chg="mod">
          <ac:chgData name="Jesse van der Merwe" userId="9d20867f98547c38" providerId="LiveId" clId="{BEC619E4-511D-4D87-B0AD-57B28A39D38E}" dt="2022-10-31T00:28:27.442" v="816" actId="1076"/>
          <ac:picMkLst>
            <pc:docMk/>
            <pc:sldMk cId="2498595858" sldId="257"/>
            <ac:picMk id="163" creationId="{27B0B4AA-2D52-3581-5403-3210D867FD89}"/>
          </ac:picMkLst>
        </pc:picChg>
        <pc:picChg chg="mod">
          <ac:chgData name="Jesse van der Merwe" userId="9d20867f98547c38" providerId="LiveId" clId="{BEC619E4-511D-4D87-B0AD-57B28A39D38E}" dt="2022-10-31T00:28:27.442" v="816" actId="1076"/>
          <ac:picMkLst>
            <pc:docMk/>
            <pc:sldMk cId="2498595858" sldId="257"/>
            <ac:picMk id="164" creationId="{B8881013-BBEA-D3AF-6A31-99B1505E1433}"/>
          </ac:picMkLst>
        </pc:picChg>
        <pc:picChg chg="mod">
          <ac:chgData name="Jesse van der Merwe" userId="9d20867f98547c38" providerId="LiveId" clId="{BEC619E4-511D-4D87-B0AD-57B28A39D38E}" dt="2022-10-31T00:28:27.442" v="816" actId="1076"/>
          <ac:picMkLst>
            <pc:docMk/>
            <pc:sldMk cId="2498595858" sldId="257"/>
            <ac:picMk id="165" creationId="{16B2F6E2-D03C-CEEB-1B91-C49286B21E51}"/>
          </ac:picMkLst>
        </pc:picChg>
        <pc:picChg chg="mod">
          <ac:chgData name="Jesse van der Merwe" userId="9d20867f98547c38" providerId="LiveId" clId="{BEC619E4-511D-4D87-B0AD-57B28A39D38E}" dt="2022-10-31T00:28:27.442" v="816" actId="1076"/>
          <ac:picMkLst>
            <pc:docMk/>
            <pc:sldMk cId="2498595858" sldId="257"/>
            <ac:picMk id="166" creationId="{F41C0188-11E5-C685-AD3E-C52237624E22}"/>
          </ac:picMkLst>
        </pc:picChg>
        <pc:picChg chg="mod">
          <ac:chgData name="Jesse van der Merwe" userId="9d20867f98547c38" providerId="LiveId" clId="{BEC619E4-511D-4D87-B0AD-57B28A39D38E}" dt="2022-10-31T12:25:02.199" v="15027"/>
          <ac:picMkLst>
            <pc:docMk/>
            <pc:sldMk cId="2498595858" sldId="257"/>
            <ac:picMk id="168" creationId="{A487F27D-1AB5-D740-678D-450C04DF283C}"/>
          </ac:picMkLst>
        </pc:picChg>
        <pc:picChg chg="mod topLvl">
          <ac:chgData name="Jesse van der Merwe" userId="9d20867f98547c38" providerId="LiveId" clId="{BEC619E4-511D-4D87-B0AD-57B28A39D38E}" dt="2022-10-31T00:20:25.317" v="660" actId="1038"/>
          <ac:picMkLst>
            <pc:docMk/>
            <pc:sldMk cId="2498595858" sldId="257"/>
            <ac:picMk id="168" creationId="{FC2FA930-FD2A-5506-806A-B565C479A1A9}"/>
          </ac:picMkLst>
        </pc:picChg>
        <pc:picChg chg="mod">
          <ac:chgData name="Jesse van der Merwe" userId="9d20867f98547c38" providerId="LiveId" clId="{BEC619E4-511D-4D87-B0AD-57B28A39D38E}" dt="2022-10-31T12:25:02.199" v="15027"/>
          <ac:picMkLst>
            <pc:docMk/>
            <pc:sldMk cId="2498595858" sldId="257"/>
            <ac:picMk id="169" creationId="{CFDDEFDF-1E7F-40DD-FE3B-358C029C34D3}"/>
          </ac:picMkLst>
        </pc:picChg>
        <pc:picChg chg="mod topLvl">
          <ac:chgData name="Jesse van der Merwe" userId="9d20867f98547c38" providerId="LiveId" clId="{BEC619E4-511D-4D87-B0AD-57B28A39D38E}" dt="2022-10-31T00:23:51.388" v="759" actId="1036"/>
          <ac:picMkLst>
            <pc:docMk/>
            <pc:sldMk cId="2498595858" sldId="257"/>
            <ac:picMk id="169" creationId="{E8FCE281-2566-3DB7-3C72-F02F32005FC2}"/>
          </ac:picMkLst>
        </pc:picChg>
        <pc:picChg chg="mod topLvl">
          <ac:chgData name="Jesse van der Merwe" userId="9d20867f98547c38" providerId="LiveId" clId="{BEC619E4-511D-4D87-B0AD-57B28A39D38E}" dt="2022-10-31T00:23:53.786" v="760" actId="1036"/>
          <ac:picMkLst>
            <pc:docMk/>
            <pc:sldMk cId="2498595858" sldId="257"/>
            <ac:picMk id="170" creationId="{CAC562D3-8B19-B49C-5061-3721F2719CAA}"/>
          </ac:picMkLst>
        </pc:picChg>
        <pc:picChg chg="mod">
          <ac:chgData name="Jesse van der Merwe" userId="9d20867f98547c38" providerId="LiveId" clId="{BEC619E4-511D-4D87-B0AD-57B28A39D38E}" dt="2022-10-31T12:25:02.199" v="15027"/>
          <ac:picMkLst>
            <pc:docMk/>
            <pc:sldMk cId="2498595858" sldId="257"/>
            <ac:picMk id="170" creationId="{E7887F23-38DD-D864-4A78-FEBE14306B46}"/>
          </ac:picMkLst>
        </pc:picChg>
        <pc:picChg chg="mod">
          <ac:chgData name="Jesse van der Merwe" userId="9d20867f98547c38" providerId="LiveId" clId="{BEC619E4-511D-4D87-B0AD-57B28A39D38E}" dt="2022-10-31T12:25:02.199" v="15027"/>
          <ac:picMkLst>
            <pc:docMk/>
            <pc:sldMk cId="2498595858" sldId="257"/>
            <ac:picMk id="171" creationId="{AA2CA5A3-969F-0443-E8DA-68B9169FA3CB}"/>
          </ac:picMkLst>
        </pc:picChg>
        <pc:picChg chg="del mod topLvl">
          <ac:chgData name="Jesse van der Merwe" userId="9d20867f98547c38" providerId="LiveId" clId="{BEC619E4-511D-4D87-B0AD-57B28A39D38E}" dt="2022-10-31T00:17:27.784" v="538" actId="478"/>
          <ac:picMkLst>
            <pc:docMk/>
            <pc:sldMk cId="2498595858" sldId="257"/>
            <ac:picMk id="172" creationId="{6DAC699B-B635-BCA3-9251-E179D7860708}"/>
          </ac:picMkLst>
        </pc:picChg>
        <pc:picChg chg="mod">
          <ac:chgData name="Jesse van der Merwe" userId="9d20867f98547c38" providerId="LiveId" clId="{BEC619E4-511D-4D87-B0AD-57B28A39D38E}" dt="2022-10-31T12:25:02.199" v="15027"/>
          <ac:picMkLst>
            <pc:docMk/>
            <pc:sldMk cId="2498595858" sldId="257"/>
            <ac:picMk id="172" creationId="{922DE997-2DF7-06B7-1AAF-37F6CBE863A3}"/>
          </ac:picMkLst>
        </pc:picChg>
        <pc:picChg chg="mod topLvl">
          <ac:chgData name="Jesse van der Merwe" userId="9d20867f98547c38" providerId="LiveId" clId="{BEC619E4-511D-4D87-B0AD-57B28A39D38E}" dt="2022-10-31T00:20:20.754" v="658" actId="1037"/>
          <ac:picMkLst>
            <pc:docMk/>
            <pc:sldMk cId="2498595858" sldId="257"/>
            <ac:picMk id="173" creationId="{9368BFF4-4488-3471-9FEA-43931031EE4E}"/>
          </ac:picMkLst>
        </pc:picChg>
        <pc:picChg chg="mod">
          <ac:chgData name="Jesse van der Merwe" userId="9d20867f98547c38" providerId="LiveId" clId="{BEC619E4-511D-4D87-B0AD-57B28A39D38E}" dt="2022-10-31T12:25:02.199" v="15027"/>
          <ac:picMkLst>
            <pc:docMk/>
            <pc:sldMk cId="2498595858" sldId="257"/>
            <ac:picMk id="173" creationId="{FB8CF227-6732-2DE3-FD9E-C6A684078051}"/>
          </ac:picMkLst>
        </pc:picChg>
        <pc:picChg chg="mod topLvl">
          <ac:chgData name="Jesse van der Merwe" userId="9d20867f98547c38" providerId="LiveId" clId="{BEC619E4-511D-4D87-B0AD-57B28A39D38E}" dt="2022-10-31T00:23:51.388" v="759" actId="1036"/>
          <ac:picMkLst>
            <pc:docMk/>
            <pc:sldMk cId="2498595858" sldId="257"/>
            <ac:picMk id="174" creationId="{05AAA61E-C2C6-77F0-DA8A-FF3E473544C8}"/>
          </ac:picMkLst>
        </pc:picChg>
        <pc:picChg chg="del mod topLvl">
          <ac:chgData name="Jesse van der Merwe" userId="9d20867f98547c38" providerId="LiveId" clId="{BEC619E4-511D-4D87-B0AD-57B28A39D38E}" dt="2022-10-31T00:17:29.263" v="539" actId="478"/>
          <ac:picMkLst>
            <pc:docMk/>
            <pc:sldMk cId="2498595858" sldId="257"/>
            <ac:picMk id="175" creationId="{88F5E5EF-B911-4ED9-B74F-9E28677E58B0}"/>
          </ac:picMkLst>
        </pc:picChg>
        <pc:picChg chg="mod topLvl">
          <ac:chgData name="Jesse van der Merwe" userId="9d20867f98547c38" providerId="LiveId" clId="{BEC619E4-511D-4D87-B0AD-57B28A39D38E}" dt="2022-10-31T00:23:53.786" v="760" actId="1036"/>
          <ac:picMkLst>
            <pc:docMk/>
            <pc:sldMk cId="2498595858" sldId="257"/>
            <ac:picMk id="176" creationId="{78B1CAEC-DAEB-29DC-F407-E4404D794E23}"/>
          </ac:picMkLst>
        </pc:picChg>
        <pc:picChg chg="del mod topLvl">
          <ac:chgData name="Jesse van der Merwe" userId="9d20867f98547c38" providerId="LiveId" clId="{BEC619E4-511D-4D87-B0AD-57B28A39D38E}" dt="2022-10-31T00:17:30.250" v="540" actId="478"/>
          <ac:picMkLst>
            <pc:docMk/>
            <pc:sldMk cId="2498595858" sldId="257"/>
            <ac:picMk id="177" creationId="{C7D46FA4-9619-FAEE-4511-5527F9E191DD}"/>
          </ac:picMkLst>
        </pc:picChg>
        <pc:picChg chg="del mod">
          <ac:chgData name="Jesse van der Merwe" userId="9d20867f98547c38" providerId="LiveId" clId="{BEC619E4-511D-4D87-B0AD-57B28A39D38E}" dt="2022-10-31T12:42:26.360" v="15447" actId="478"/>
          <ac:picMkLst>
            <pc:docMk/>
            <pc:sldMk cId="2498595858" sldId="257"/>
            <ac:picMk id="179" creationId="{3ABCE5CF-FEAF-ED87-D1B5-E26A2CE83905}"/>
          </ac:picMkLst>
        </pc:picChg>
        <pc:picChg chg="del mod">
          <ac:chgData name="Jesse van der Merwe" userId="9d20867f98547c38" providerId="LiveId" clId="{BEC619E4-511D-4D87-B0AD-57B28A39D38E}" dt="2022-10-31T12:42:29.621" v="15450" actId="478"/>
          <ac:picMkLst>
            <pc:docMk/>
            <pc:sldMk cId="2498595858" sldId="257"/>
            <ac:picMk id="180" creationId="{02CF9E20-CFBB-AB13-5729-E60912B93290}"/>
          </ac:picMkLst>
        </pc:picChg>
        <pc:picChg chg="add mod">
          <ac:chgData name="Jesse van der Merwe" userId="9d20867f98547c38" providerId="LiveId" clId="{BEC619E4-511D-4D87-B0AD-57B28A39D38E}" dt="2022-10-31T00:14:59.317" v="504" actId="571"/>
          <ac:picMkLst>
            <pc:docMk/>
            <pc:sldMk cId="2498595858" sldId="257"/>
            <ac:picMk id="180" creationId="{FC19CCE8-CE8B-DA58-BF90-76D826E5C35C}"/>
          </ac:picMkLst>
        </pc:picChg>
        <pc:picChg chg="del mod">
          <ac:chgData name="Jesse van der Merwe" userId="9d20867f98547c38" providerId="LiveId" clId="{BEC619E4-511D-4D87-B0AD-57B28A39D38E}" dt="2022-10-31T12:42:32.163" v="15453" actId="478"/>
          <ac:picMkLst>
            <pc:docMk/>
            <pc:sldMk cId="2498595858" sldId="257"/>
            <ac:picMk id="181" creationId="{643F830A-F3EA-E2C8-FD1B-B074C01AB557}"/>
          </ac:picMkLst>
        </pc:picChg>
        <pc:picChg chg="add mod">
          <ac:chgData name="Jesse van der Merwe" userId="9d20867f98547c38" providerId="LiveId" clId="{BEC619E4-511D-4D87-B0AD-57B28A39D38E}" dt="2022-10-31T00:14:59.317" v="504" actId="571"/>
          <ac:picMkLst>
            <pc:docMk/>
            <pc:sldMk cId="2498595858" sldId="257"/>
            <ac:picMk id="181" creationId="{976B0D4F-A2DD-9EDC-FB87-E332B7DBE4C3}"/>
          </ac:picMkLst>
        </pc:picChg>
        <pc:picChg chg="add mod">
          <ac:chgData name="Jesse van der Merwe" userId="9d20867f98547c38" providerId="LiveId" clId="{BEC619E4-511D-4D87-B0AD-57B28A39D38E}" dt="2022-10-31T00:15:00.759" v="506" actId="571"/>
          <ac:picMkLst>
            <pc:docMk/>
            <pc:sldMk cId="2498595858" sldId="257"/>
            <ac:picMk id="182" creationId="{65275DE6-1400-4C08-59DA-C61CD54783B0}"/>
          </ac:picMkLst>
        </pc:picChg>
        <pc:picChg chg="del mod">
          <ac:chgData name="Jesse van der Merwe" userId="9d20867f98547c38" providerId="LiveId" clId="{BEC619E4-511D-4D87-B0AD-57B28A39D38E}" dt="2022-10-31T12:42:33.096" v="15454" actId="478"/>
          <ac:picMkLst>
            <pc:docMk/>
            <pc:sldMk cId="2498595858" sldId="257"/>
            <ac:picMk id="182" creationId="{FAB873E0-B60C-6D25-B4A4-288DE738DB43}"/>
          </ac:picMkLst>
        </pc:picChg>
        <pc:picChg chg="del mod">
          <ac:chgData name="Jesse van der Merwe" userId="9d20867f98547c38" providerId="LiveId" clId="{BEC619E4-511D-4D87-B0AD-57B28A39D38E}" dt="2022-10-31T12:42:34.269" v="15455" actId="478"/>
          <ac:picMkLst>
            <pc:docMk/>
            <pc:sldMk cId="2498595858" sldId="257"/>
            <ac:picMk id="183" creationId="{BA71C6CC-C83C-40C5-8F7A-D08263332C0B}"/>
          </ac:picMkLst>
        </pc:picChg>
        <pc:picChg chg="add mod">
          <ac:chgData name="Jesse van der Merwe" userId="9d20867f98547c38" providerId="LiveId" clId="{BEC619E4-511D-4D87-B0AD-57B28A39D38E}" dt="2022-10-31T00:15:00.759" v="506" actId="571"/>
          <ac:picMkLst>
            <pc:docMk/>
            <pc:sldMk cId="2498595858" sldId="257"/>
            <ac:picMk id="183" creationId="{FC90FD72-7B11-4530-6C70-DD2F7ED32EAE}"/>
          </ac:picMkLst>
        </pc:picChg>
        <pc:picChg chg="del mod">
          <ac:chgData name="Jesse van der Merwe" userId="9d20867f98547c38" providerId="LiveId" clId="{BEC619E4-511D-4D87-B0AD-57B28A39D38E}" dt="2022-10-31T12:42:36.178" v="15457" actId="478"/>
          <ac:picMkLst>
            <pc:docMk/>
            <pc:sldMk cId="2498595858" sldId="257"/>
            <ac:picMk id="184" creationId="{1719554C-1067-9FD3-80E8-4575F09F8628}"/>
          </ac:picMkLst>
        </pc:picChg>
        <pc:picChg chg="add mod">
          <ac:chgData name="Jesse van der Merwe" userId="9d20867f98547c38" providerId="LiveId" clId="{BEC619E4-511D-4D87-B0AD-57B28A39D38E}" dt="2022-10-31T00:15:00.759" v="506" actId="571"/>
          <ac:picMkLst>
            <pc:docMk/>
            <pc:sldMk cId="2498595858" sldId="257"/>
            <ac:picMk id="184" creationId="{629786BC-6CFE-F446-F9C5-F93A354652FA}"/>
          </ac:picMkLst>
        </pc:picChg>
        <pc:picChg chg="del mod">
          <ac:chgData name="Jesse van der Merwe" userId="9d20867f98547c38" providerId="LiveId" clId="{BEC619E4-511D-4D87-B0AD-57B28A39D38E}" dt="2022-10-31T12:42:35.256" v="15456" actId="478"/>
          <ac:picMkLst>
            <pc:docMk/>
            <pc:sldMk cId="2498595858" sldId="257"/>
            <ac:picMk id="185" creationId="{29AC59F4-9EF8-A7F2-91C3-6DBE1D0943EC}"/>
          </ac:picMkLst>
        </pc:picChg>
        <pc:picChg chg="del mod">
          <ac:chgData name="Jesse van der Merwe" userId="9d20867f98547c38" providerId="LiveId" clId="{BEC619E4-511D-4D87-B0AD-57B28A39D38E}" dt="2022-10-31T00:44:28.082" v="1131" actId="478"/>
          <ac:picMkLst>
            <pc:docMk/>
            <pc:sldMk cId="2498595858" sldId="257"/>
            <ac:picMk id="192" creationId="{492A4B1F-D79E-B54A-315F-EDD7BADEA4C8}"/>
          </ac:picMkLst>
        </pc:picChg>
        <pc:picChg chg="del mod">
          <ac:chgData name="Jesse van der Merwe" userId="9d20867f98547c38" providerId="LiveId" clId="{BEC619E4-511D-4D87-B0AD-57B28A39D38E}" dt="2022-10-31T00:44:28.082" v="1131" actId="478"/>
          <ac:picMkLst>
            <pc:docMk/>
            <pc:sldMk cId="2498595858" sldId="257"/>
            <ac:picMk id="193" creationId="{EECECB20-757D-C904-D23F-7923A3EB6797}"/>
          </ac:picMkLst>
        </pc:picChg>
        <pc:picChg chg="del mod">
          <ac:chgData name="Jesse van der Merwe" userId="9d20867f98547c38" providerId="LiveId" clId="{BEC619E4-511D-4D87-B0AD-57B28A39D38E}" dt="2022-10-31T00:44:28.082" v="1131" actId="478"/>
          <ac:picMkLst>
            <pc:docMk/>
            <pc:sldMk cId="2498595858" sldId="257"/>
            <ac:picMk id="194" creationId="{7CF2F915-9942-3EA1-7CB6-B8ED0E8C6C65}"/>
          </ac:picMkLst>
        </pc:picChg>
        <pc:picChg chg="del mod ord">
          <ac:chgData name="Jesse van der Merwe" userId="9d20867f98547c38" providerId="LiveId" clId="{BEC619E4-511D-4D87-B0AD-57B28A39D38E}" dt="2022-10-31T00:44:28.082" v="1131" actId="478"/>
          <ac:picMkLst>
            <pc:docMk/>
            <pc:sldMk cId="2498595858" sldId="257"/>
            <ac:picMk id="195" creationId="{7D5B5A69-8054-CE95-C113-6117287E0D0A}"/>
          </ac:picMkLst>
        </pc:picChg>
        <pc:picChg chg="del mod">
          <ac:chgData name="Jesse van der Merwe" userId="9d20867f98547c38" providerId="LiveId" clId="{BEC619E4-511D-4D87-B0AD-57B28A39D38E}" dt="2022-10-31T00:44:28.082" v="1131" actId="478"/>
          <ac:picMkLst>
            <pc:docMk/>
            <pc:sldMk cId="2498595858" sldId="257"/>
            <ac:picMk id="196" creationId="{5EF9F99F-9FC8-49BA-D86C-CC426BE4D91F}"/>
          </ac:picMkLst>
        </pc:picChg>
        <pc:picChg chg="del mod">
          <ac:chgData name="Jesse van der Merwe" userId="9d20867f98547c38" providerId="LiveId" clId="{BEC619E4-511D-4D87-B0AD-57B28A39D38E}" dt="2022-10-31T12:45:33.285" v="15613" actId="478"/>
          <ac:picMkLst>
            <pc:docMk/>
            <pc:sldMk cId="2498595858" sldId="257"/>
            <ac:picMk id="196" creationId="{F6ED066E-0AA2-A721-3664-862CDA2F53D5}"/>
          </ac:picMkLst>
        </pc:picChg>
        <pc:picChg chg="del mod">
          <ac:chgData name="Jesse van der Merwe" userId="9d20867f98547c38" providerId="LiveId" clId="{BEC619E4-511D-4D87-B0AD-57B28A39D38E}" dt="2022-10-31T00:44:28.082" v="1131" actId="478"/>
          <ac:picMkLst>
            <pc:docMk/>
            <pc:sldMk cId="2498595858" sldId="257"/>
            <ac:picMk id="197" creationId="{352CD4E9-0EE9-B7F2-ED9B-54A95AC74C3B}"/>
          </ac:picMkLst>
        </pc:picChg>
        <pc:picChg chg="del mod">
          <ac:chgData name="Jesse van der Merwe" userId="9d20867f98547c38" providerId="LiveId" clId="{BEC619E4-511D-4D87-B0AD-57B28A39D38E}" dt="2022-10-31T12:45:35.844" v="15616" actId="478"/>
          <ac:picMkLst>
            <pc:docMk/>
            <pc:sldMk cId="2498595858" sldId="257"/>
            <ac:picMk id="197" creationId="{6EA9B39D-80B2-8CA4-EBD8-9A57121AD770}"/>
          </ac:picMkLst>
        </pc:picChg>
        <pc:picChg chg="mod">
          <ac:chgData name="Jesse van der Merwe" userId="9d20867f98547c38" providerId="LiveId" clId="{BEC619E4-511D-4D87-B0AD-57B28A39D38E}" dt="2022-10-31T09:22:42.442" v="11756"/>
          <ac:picMkLst>
            <pc:docMk/>
            <pc:sldMk cId="2498595858" sldId="257"/>
            <ac:picMk id="200" creationId="{E5D552CB-B910-9E88-58EB-1DF8DF766FB6}"/>
          </ac:picMkLst>
        </pc:picChg>
        <pc:picChg chg="mod">
          <ac:chgData name="Jesse van der Merwe" userId="9d20867f98547c38" providerId="LiveId" clId="{BEC619E4-511D-4D87-B0AD-57B28A39D38E}" dt="2022-10-31T09:22:42.442" v="11756"/>
          <ac:picMkLst>
            <pc:docMk/>
            <pc:sldMk cId="2498595858" sldId="257"/>
            <ac:picMk id="201" creationId="{1BAAEF20-EE27-502B-23E4-530F1B856022}"/>
          </ac:picMkLst>
        </pc:picChg>
        <pc:picChg chg="mod">
          <ac:chgData name="Jesse van der Merwe" userId="9d20867f98547c38" providerId="LiveId" clId="{BEC619E4-511D-4D87-B0AD-57B28A39D38E}" dt="2022-10-31T09:22:42.442" v="11756"/>
          <ac:picMkLst>
            <pc:docMk/>
            <pc:sldMk cId="2498595858" sldId="257"/>
            <ac:picMk id="202" creationId="{5311F5A4-0C53-0F88-C4DB-63D2ABFCB4B4}"/>
          </ac:picMkLst>
        </pc:picChg>
        <pc:picChg chg="mod">
          <ac:chgData name="Jesse van der Merwe" userId="9d20867f98547c38" providerId="LiveId" clId="{BEC619E4-511D-4D87-B0AD-57B28A39D38E}" dt="2022-10-31T09:22:42.442" v="11756"/>
          <ac:picMkLst>
            <pc:docMk/>
            <pc:sldMk cId="2498595858" sldId="257"/>
            <ac:picMk id="203" creationId="{69372E6A-0EB7-9655-F26F-0D3B33776CF9}"/>
          </ac:picMkLst>
        </pc:picChg>
        <pc:picChg chg="mod">
          <ac:chgData name="Jesse van der Merwe" userId="9d20867f98547c38" providerId="LiveId" clId="{BEC619E4-511D-4D87-B0AD-57B28A39D38E}" dt="2022-10-31T09:22:42.442" v="11756"/>
          <ac:picMkLst>
            <pc:docMk/>
            <pc:sldMk cId="2498595858" sldId="257"/>
            <ac:picMk id="204" creationId="{B5A30243-D1E7-0DC6-B6A8-B27C6CCDF22F}"/>
          </ac:picMkLst>
        </pc:picChg>
        <pc:picChg chg="mod">
          <ac:chgData name="Jesse van der Merwe" userId="9d20867f98547c38" providerId="LiveId" clId="{BEC619E4-511D-4D87-B0AD-57B28A39D38E}" dt="2022-10-31T09:22:42.442" v="11756"/>
          <ac:picMkLst>
            <pc:docMk/>
            <pc:sldMk cId="2498595858" sldId="257"/>
            <ac:picMk id="205" creationId="{7A86A3A5-F87F-EF6C-E1EC-1DB99F608078}"/>
          </ac:picMkLst>
        </pc:picChg>
        <pc:picChg chg="del mod">
          <ac:chgData name="Jesse van der Merwe" userId="9d20867f98547c38" providerId="LiveId" clId="{BEC619E4-511D-4D87-B0AD-57B28A39D38E}" dt="2022-10-31T12:45:36.733" v="15617" actId="478"/>
          <ac:picMkLst>
            <pc:docMk/>
            <pc:sldMk cId="2498595858" sldId="257"/>
            <ac:picMk id="208" creationId="{5AB957E3-D77F-AA45-E064-735D5D87402F}"/>
          </ac:picMkLst>
        </pc:picChg>
        <pc:picChg chg="mod">
          <ac:chgData name="Jesse van der Merwe" userId="9d20867f98547c38" providerId="LiveId" clId="{BEC619E4-511D-4D87-B0AD-57B28A39D38E}" dt="2022-10-31T09:22:42.442" v="11756"/>
          <ac:picMkLst>
            <pc:docMk/>
            <pc:sldMk cId="2498595858" sldId="257"/>
            <ac:picMk id="210" creationId="{541223D2-D5B8-EB19-D63A-831924F7C4E6}"/>
          </ac:picMkLst>
        </pc:picChg>
        <pc:picChg chg="mod">
          <ac:chgData name="Jesse van der Merwe" userId="9d20867f98547c38" providerId="LiveId" clId="{BEC619E4-511D-4D87-B0AD-57B28A39D38E}" dt="2022-10-31T09:22:42.442" v="11756"/>
          <ac:picMkLst>
            <pc:docMk/>
            <pc:sldMk cId="2498595858" sldId="257"/>
            <ac:picMk id="211" creationId="{0A89589F-2221-16C9-AED7-14E54AFE4DBB}"/>
          </ac:picMkLst>
        </pc:picChg>
        <pc:picChg chg="mod">
          <ac:chgData name="Jesse van der Merwe" userId="9d20867f98547c38" providerId="LiveId" clId="{BEC619E4-511D-4D87-B0AD-57B28A39D38E}" dt="2022-10-31T09:22:42.442" v="11756"/>
          <ac:picMkLst>
            <pc:docMk/>
            <pc:sldMk cId="2498595858" sldId="257"/>
            <ac:picMk id="212" creationId="{1D1E4094-3635-E31F-9481-1155B95D6E65}"/>
          </ac:picMkLst>
        </pc:picChg>
        <pc:picChg chg="mod">
          <ac:chgData name="Jesse van der Merwe" userId="9d20867f98547c38" providerId="LiveId" clId="{BEC619E4-511D-4D87-B0AD-57B28A39D38E}" dt="2022-10-31T09:22:42.442" v="11756"/>
          <ac:picMkLst>
            <pc:docMk/>
            <pc:sldMk cId="2498595858" sldId="257"/>
            <ac:picMk id="213" creationId="{C45FF4B8-4618-9ADC-8E58-FEC6A37C78CC}"/>
          </ac:picMkLst>
        </pc:picChg>
        <pc:picChg chg="mod">
          <ac:chgData name="Jesse van der Merwe" userId="9d20867f98547c38" providerId="LiveId" clId="{BEC619E4-511D-4D87-B0AD-57B28A39D38E}" dt="2022-10-31T09:22:42.442" v="11756"/>
          <ac:picMkLst>
            <pc:docMk/>
            <pc:sldMk cId="2498595858" sldId="257"/>
            <ac:picMk id="214" creationId="{45B48BE3-D5F4-3AF0-8188-76F0C8146D47}"/>
          </ac:picMkLst>
        </pc:picChg>
        <pc:picChg chg="mod">
          <ac:chgData name="Jesse van der Merwe" userId="9d20867f98547c38" providerId="LiveId" clId="{BEC619E4-511D-4D87-B0AD-57B28A39D38E}" dt="2022-10-31T09:22:42.442" v="11756"/>
          <ac:picMkLst>
            <pc:docMk/>
            <pc:sldMk cId="2498595858" sldId="257"/>
            <ac:picMk id="215" creationId="{B0436D91-3379-E7DD-D118-D50F7615D0E8}"/>
          </ac:picMkLst>
        </pc:picChg>
        <pc:picChg chg="del mod">
          <ac:chgData name="Jesse van der Merwe" userId="9d20867f98547c38" providerId="LiveId" clId="{BEC619E4-511D-4D87-B0AD-57B28A39D38E}" dt="2022-10-31T12:45:39.067" v="15618" actId="478"/>
          <ac:picMkLst>
            <pc:docMk/>
            <pc:sldMk cId="2498595858" sldId="257"/>
            <ac:picMk id="216" creationId="{2EC1D08F-56CA-BF2B-0EFF-08A3D6569CAF}"/>
          </ac:picMkLst>
        </pc:picChg>
        <pc:picChg chg="del mod">
          <ac:chgData name="Jesse van der Merwe" userId="9d20867f98547c38" providerId="LiveId" clId="{BEC619E4-511D-4D87-B0AD-57B28A39D38E}" dt="2022-10-31T12:45:41.642" v="15620" actId="478"/>
          <ac:picMkLst>
            <pc:docMk/>
            <pc:sldMk cId="2498595858" sldId="257"/>
            <ac:picMk id="217" creationId="{A67974AF-FCDE-8F57-B350-AB56FBE1422A}"/>
          </ac:picMkLst>
        </pc:picChg>
        <pc:picChg chg="del mod">
          <ac:chgData name="Jesse van der Merwe" userId="9d20867f98547c38" providerId="LiveId" clId="{BEC619E4-511D-4D87-B0AD-57B28A39D38E}" dt="2022-10-31T12:45:43.389" v="15622" actId="478"/>
          <ac:picMkLst>
            <pc:docMk/>
            <pc:sldMk cId="2498595858" sldId="257"/>
            <ac:picMk id="218" creationId="{396D30C2-1DDA-8680-6A86-9333CE04F7FF}"/>
          </ac:picMkLst>
        </pc:picChg>
        <pc:picChg chg="del mod">
          <ac:chgData name="Jesse van der Merwe" userId="9d20867f98547c38" providerId="LiveId" clId="{BEC619E4-511D-4D87-B0AD-57B28A39D38E}" dt="2022-10-31T00:45:07.461" v="1135" actId="478"/>
          <ac:picMkLst>
            <pc:docMk/>
            <pc:sldMk cId="2498595858" sldId="257"/>
            <ac:picMk id="218" creationId="{D5963744-F81E-CD27-2CB6-1C378B9DA21C}"/>
          </ac:picMkLst>
        </pc:picChg>
        <pc:picChg chg="del mod">
          <ac:chgData name="Jesse van der Merwe" userId="9d20867f98547c38" providerId="LiveId" clId="{BEC619E4-511D-4D87-B0AD-57B28A39D38E}" dt="2022-10-31T12:45:42.510" v="15621" actId="478"/>
          <ac:picMkLst>
            <pc:docMk/>
            <pc:sldMk cId="2498595858" sldId="257"/>
            <ac:picMk id="219" creationId="{2D034BEB-BD95-DF5A-17DB-17D17D9BD95F}"/>
          </ac:picMkLst>
        </pc:picChg>
        <pc:picChg chg="del mod">
          <ac:chgData name="Jesse van der Merwe" userId="9d20867f98547c38" providerId="LiveId" clId="{BEC619E4-511D-4D87-B0AD-57B28A39D38E}" dt="2022-10-31T00:45:07.461" v="1135" actId="478"/>
          <ac:picMkLst>
            <pc:docMk/>
            <pc:sldMk cId="2498595858" sldId="257"/>
            <ac:picMk id="219" creationId="{4A9C4506-DF84-487C-D59C-8DD6F986B749}"/>
          </ac:picMkLst>
        </pc:picChg>
        <pc:picChg chg="del mod">
          <ac:chgData name="Jesse van der Merwe" userId="9d20867f98547c38" providerId="LiveId" clId="{BEC619E4-511D-4D87-B0AD-57B28A39D38E}" dt="2022-10-31T00:45:07.461" v="1135" actId="478"/>
          <ac:picMkLst>
            <pc:docMk/>
            <pc:sldMk cId="2498595858" sldId="257"/>
            <ac:picMk id="220" creationId="{A0405ABC-260D-88AD-1C8E-20D97CA63098}"/>
          </ac:picMkLst>
        </pc:picChg>
        <pc:picChg chg="del mod">
          <ac:chgData name="Jesse van der Merwe" userId="9d20867f98547c38" providerId="LiveId" clId="{BEC619E4-511D-4D87-B0AD-57B28A39D38E}" dt="2022-10-31T00:45:07.461" v="1135" actId="478"/>
          <ac:picMkLst>
            <pc:docMk/>
            <pc:sldMk cId="2498595858" sldId="257"/>
            <ac:picMk id="221" creationId="{DD3468AA-0420-538F-C5A9-556C2AFBA6C3}"/>
          </ac:picMkLst>
        </pc:picChg>
        <pc:picChg chg="del mod">
          <ac:chgData name="Jesse van der Merwe" userId="9d20867f98547c38" providerId="LiveId" clId="{BEC619E4-511D-4D87-B0AD-57B28A39D38E}" dt="2022-10-31T00:45:07.461" v="1135" actId="478"/>
          <ac:picMkLst>
            <pc:docMk/>
            <pc:sldMk cId="2498595858" sldId="257"/>
            <ac:picMk id="222" creationId="{7802C6FE-A965-3FCA-7F35-4448E54C140C}"/>
          </ac:picMkLst>
        </pc:picChg>
        <pc:picChg chg="del mod">
          <ac:chgData name="Jesse van der Merwe" userId="9d20867f98547c38" providerId="LiveId" clId="{BEC619E4-511D-4D87-B0AD-57B28A39D38E}" dt="2022-10-31T00:45:07.461" v="1135" actId="478"/>
          <ac:picMkLst>
            <pc:docMk/>
            <pc:sldMk cId="2498595858" sldId="257"/>
            <ac:picMk id="223" creationId="{25E34D0D-CC34-AC19-40EA-938EC6E6C4D4}"/>
          </ac:picMkLst>
        </pc:picChg>
      </pc:sldChg>
      <pc:sldChg chg="addSp delSp modSp add del mod">
        <pc:chgData name="Jesse van der Merwe" userId="9d20867f98547c38" providerId="LiveId" clId="{BEC619E4-511D-4D87-B0AD-57B28A39D38E}" dt="2022-10-31T12:47:06.017" v="15658" actId="47"/>
        <pc:sldMkLst>
          <pc:docMk/>
          <pc:sldMk cId="478845207" sldId="258"/>
        </pc:sldMkLst>
        <pc:spChg chg="mod">
          <ac:chgData name="Jesse van der Merwe" userId="9d20867f98547c38" providerId="LiveId" clId="{BEC619E4-511D-4D87-B0AD-57B28A39D38E}" dt="2022-10-31T12:19:27.513" v="14954" actId="20577"/>
          <ac:spMkLst>
            <pc:docMk/>
            <pc:sldMk cId="478845207" sldId="258"/>
            <ac:spMk id="240" creationId="{4E89D80F-BC0E-37E7-BFBF-E8A995D2AF77}"/>
          </ac:spMkLst>
        </pc:spChg>
        <pc:grpChg chg="del">
          <ac:chgData name="Jesse van der Merwe" userId="9d20867f98547c38" providerId="LiveId" clId="{BEC619E4-511D-4D87-B0AD-57B28A39D38E}" dt="2022-10-31T12:18:21.500" v="14921" actId="478"/>
          <ac:grpSpMkLst>
            <pc:docMk/>
            <pc:sldMk cId="478845207" sldId="258"/>
            <ac:grpSpMk id="41" creationId="{DA65775A-DC20-8080-6BEF-7EA7C9756EB0}"/>
          </ac:grpSpMkLst>
        </pc:grpChg>
        <pc:grpChg chg="add del">
          <ac:chgData name="Jesse van der Merwe" userId="9d20867f98547c38" providerId="LiveId" clId="{BEC619E4-511D-4D87-B0AD-57B28A39D38E}" dt="2022-10-31T12:19:19.221" v="14931" actId="478"/>
          <ac:grpSpMkLst>
            <pc:docMk/>
            <pc:sldMk cId="478845207" sldId="258"/>
            <ac:grpSpMk id="233" creationId="{02FD588B-438C-E65A-F136-1EDA6F3EABE7}"/>
          </ac:grpSpMkLst>
        </pc:grpChg>
        <pc:graphicFrameChg chg="del">
          <ac:chgData name="Jesse van der Merwe" userId="9d20867f98547c38" providerId="LiveId" clId="{BEC619E4-511D-4D87-B0AD-57B28A39D38E}" dt="2022-10-31T12:18:16.807" v="14913" actId="478"/>
          <ac:graphicFrameMkLst>
            <pc:docMk/>
            <pc:sldMk cId="478845207" sldId="258"/>
            <ac:graphicFrameMk id="24" creationId="{0A9A421E-3EC4-5857-3C22-0BCA9E305240}"/>
          </ac:graphicFrameMkLst>
        </pc:graphicFrameChg>
        <pc:graphicFrameChg chg="mod">
          <ac:chgData name="Jesse van der Merwe" userId="9d20867f98547c38" providerId="LiveId" clId="{BEC619E4-511D-4D87-B0AD-57B28A39D38E}" dt="2022-10-31T12:19:15.801" v="14927" actId="1076"/>
          <ac:graphicFrameMkLst>
            <pc:docMk/>
            <pc:sldMk cId="478845207" sldId="258"/>
            <ac:graphicFrameMk id="187" creationId="{235B5D67-161C-DD1D-645C-58333661A5C4}"/>
          </ac:graphicFrameMkLst>
        </pc:graphicFrameChg>
        <pc:graphicFrameChg chg="mod">
          <ac:chgData name="Jesse van der Merwe" userId="9d20867f98547c38" providerId="LiveId" clId="{BEC619E4-511D-4D87-B0AD-57B28A39D38E}" dt="2022-10-31T12:19:16.006" v="14928" actId="1076"/>
          <ac:graphicFrameMkLst>
            <pc:docMk/>
            <pc:sldMk cId="478845207" sldId="258"/>
            <ac:graphicFrameMk id="224" creationId="{D6F736C4-022E-D4DD-F2CB-01C20FFADE39}"/>
          </ac:graphicFrameMkLst>
        </pc:graphicFrameChg>
        <pc:picChg chg="del">
          <ac:chgData name="Jesse van der Merwe" userId="9d20867f98547c38" providerId="LiveId" clId="{BEC619E4-511D-4D87-B0AD-57B28A39D38E}" dt="2022-10-31T12:18:18.098" v="14915" actId="478"/>
          <ac:picMkLst>
            <pc:docMk/>
            <pc:sldMk cId="478845207" sldId="258"/>
            <ac:picMk id="36" creationId="{C7D0F514-960D-CB34-F99B-1E16D9BEF60D}"/>
          </ac:picMkLst>
        </pc:picChg>
        <pc:picChg chg="del">
          <ac:chgData name="Jesse van der Merwe" userId="9d20867f98547c38" providerId="LiveId" clId="{BEC619E4-511D-4D87-B0AD-57B28A39D38E}" dt="2022-10-31T12:18:18.672" v="14916" actId="478"/>
          <ac:picMkLst>
            <pc:docMk/>
            <pc:sldMk cId="478845207" sldId="258"/>
            <ac:picMk id="42" creationId="{E4ED1AE3-507F-A9E5-B87D-9E220AE26333}"/>
          </ac:picMkLst>
        </pc:picChg>
        <pc:picChg chg="del">
          <ac:chgData name="Jesse van der Merwe" userId="9d20867f98547c38" providerId="LiveId" clId="{BEC619E4-511D-4D87-B0AD-57B28A39D38E}" dt="2022-10-31T12:18:17.817" v="14914" actId="478"/>
          <ac:picMkLst>
            <pc:docMk/>
            <pc:sldMk cId="478845207" sldId="258"/>
            <ac:picMk id="44" creationId="{E00DA8C1-1393-28B2-6A92-418D90E4B06C}"/>
          </ac:picMkLst>
        </pc:picChg>
        <pc:picChg chg="del">
          <ac:chgData name="Jesse van der Merwe" userId="9d20867f98547c38" providerId="LiveId" clId="{BEC619E4-511D-4D87-B0AD-57B28A39D38E}" dt="2022-10-31T12:18:19.058" v="14917" actId="478"/>
          <ac:picMkLst>
            <pc:docMk/>
            <pc:sldMk cId="478845207" sldId="258"/>
            <ac:picMk id="45" creationId="{3F5E6206-691C-4AB3-F47E-6835223B669C}"/>
          </ac:picMkLst>
        </pc:picChg>
        <pc:picChg chg="del">
          <ac:chgData name="Jesse van der Merwe" userId="9d20867f98547c38" providerId="LiveId" clId="{BEC619E4-511D-4D87-B0AD-57B28A39D38E}" dt="2022-10-31T12:18:19.576" v="14918" actId="478"/>
          <ac:picMkLst>
            <pc:docMk/>
            <pc:sldMk cId="478845207" sldId="258"/>
            <ac:picMk id="47" creationId="{FDCA1834-54B0-6B73-8405-5A0B44FCBEB0}"/>
          </ac:picMkLst>
        </pc:picChg>
        <pc:picChg chg="del">
          <ac:chgData name="Jesse van der Merwe" userId="9d20867f98547c38" providerId="LiveId" clId="{BEC619E4-511D-4D87-B0AD-57B28A39D38E}" dt="2022-10-31T12:18:19.865" v="14919" actId="478"/>
          <ac:picMkLst>
            <pc:docMk/>
            <pc:sldMk cId="478845207" sldId="258"/>
            <ac:picMk id="49" creationId="{A3104BB1-2FB0-FA35-E12E-10A0BFDDAEB3}"/>
          </ac:picMkLst>
        </pc:picChg>
        <pc:picChg chg="del">
          <ac:chgData name="Jesse van der Merwe" userId="9d20867f98547c38" providerId="LiveId" clId="{BEC619E4-511D-4D87-B0AD-57B28A39D38E}" dt="2022-10-31T12:18:22.170" v="14922" actId="478"/>
          <ac:picMkLst>
            <pc:docMk/>
            <pc:sldMk cId="478845207" sldId="258"/>
            <ac:picMk id="51" creationId="{8CD02C1C-2906-8987-A5E0-3B9C2466AC58}"/>
          </ac:picMkLst>
        </pc:picChg>
        <pc:picChg chg="del">
          <ac:chgData name="Jesse van der Merwe" userId="9d20867f98547c38" providerId="LiveId" clId="{BEC619E4-511D-4D87-B0AD-57B28A39D38E}" dt="2022-10-31T12:18:20.564" v="14920" actId="478"/>
          <ac:picMkLst>
            <pc:docMk/>
            <pc:sldMk cId="478845207" sldId="258"/>
            <ac:picMk id="59" creationId="{CD6CD0D7-8942-D64A-757F-D46AE3B710F0}"/>
          </ac:picMkLst>
        </pc:picChg>
      </pc:sldChg>
      <pc:sldChg chg="new del">
        <pc:chgData name="Jesse van der Merwe" userId="9d20867f98547c38" providerId="LiveId" clId="{BEC619E4-511D-4D87-B0AD-57B28A39D38E}" dt="2022-10-31T12:47:04.357" v="15657" actId="47"/>
        <pc:sldMkLst>
          <pc:docMk/>
          <pc:sldMk cId="3046755308" sldId="259"/>
        </pc:sldMkLst>
      </pc:sldChg>
      <pc:sldChg chg="add del">
        <pc:chgData name="Jesse van der Merwe" userId="9d20867f98547c38" providerId="LiveId" clId="{BEC619E4-511D-4D87-B0AD-57B28A39D38E}" dt="2022-10-31T12:47:07.442" v="15659" actId="47"/>
        <pc:sldMkLst>
          <pc:docMk/>
          <pc:sldMk cId="228012426" sldId="260"/>
        </pc:sldMkLst>
      </pc:sldChg>
      <pc:sldChg chg="add setBg">
        <pc:chgData name="Jesse van der Merwe" userId="9d20867f98547c38" providerId="LiveId" clId="{BEC619E4-511D-4D87-B0AD-57B28A39D38E}" dt="2022-10-31T12:47:00.152" v="15656"/>
        <pc:sldMkLst>
          <pc:docMk/>
          <pc:sldMk cId="3179056983" sldId="261"/>
        </pc:sldMkLst>
      </pc:sldChg>
      <pc:sldMasterChg chg="modSp modSldLayout">
        <pc:chgData name="Jesse van der Merwe" userId="9d20867f98547c38" providerId="LiveId" clId="{BEC619E4-511D-4D87-B0AD-57B28A39D38E}" dt="2022-10-31T09:22:42.442" v="11756"/>
        <pc:sldMasterMkLst>
          <pc:docMk/>
          <pc:sldMasterMk cId="3301411171" sldId="2147483660"/>
        </pc:sldMasterMkLst>
        <pc:spChg chg="mod">
          <ac:chgData name="Jesse van der Merwe" userId="9d20867f98547c38" providerId="LiveId" clId="{BEC619E4-511D-4D87-B0AD-57B28A39D38E}" dt="2022-10-31T09:22:42.442" v="11756"/>
          <ac:spMkLst>
            <pc:docMk/>
            <pc:sldMasterMk cId="3301411171" sldId="2147483660"/>
            <ac:spMk id="2" creationId="{00000000-0000-0000-0000-000000000000}"/>
          </ac:spMkLst>
        </pc:spChg>
        <pc:spChg chg="mod">
          <ac:chgData name="Jesse van der Merwe" userId="9d20867f98547c38" providerId="LiveId" clId="{BEC619E4-511D-4D87-B0AD-57B28A39D38E}" dt="2022-10-31T09:22:42.442" v="11756"/>
          <ac:spMkLst>
            <pc:docMk/>
            <pc:sldMasterMk cId="3301411171" sldId="2147483660"/>
            <ac:spMk id="3" creationId="{00000000-0000-0000-0000-000000000000}"/>
          </ac:spMkLst>
        </pc:spChg>
        <pc:spChg chg="mod">
          <ac:chgData name="Jesse van der Merwe" userId="9d20867f98547c38" providerId="LiveId" clId="{BEC619E4-511D-4D87-B0AD-57B28A39D38E}" dt="2022-10-31T09:22:42.442" v="11756"/>
          <ac:spMkLst>
            <pc:docMk/>
            <pc:sldMasterMk cId="3301411171" sldId="2147483660"/>
            <ac:spMk id="4" creationId="{00000000-0000-0000-0000-000000000000}"/>
          </ac:spMkLst>
        </pc:spChg>
        <pc:spChg chg="mod">
          <ac:chgData name="Jesse van der Merwe" userId="9d20867f98547c38" providerId="LiveId" clId="{BEC619E4-511D-4D87-B0AD-57B28A39D38E}" dt="2022-10-31T09:22:42.442" v="11756"/>
          <ac:spMkLst>
            <pc:docMk/>
            <pc:sldMasterMk cId="3301411171" sldId="2147483660"/>
            <ac:spMk id="5" creationId="{00000000-0000-0000-0000-000000000000}"/>
          </ac:spMkLst>
        </pc:spChg>
        <pc:spChg chg="mod">
          <ac:chgData name="Jesse van der Merwe" userId="9d20867f98547c38" providerId="LiveId" clId="{BEC619E4-511D-4D87-B0AD-57B28A39D38E}" dt="2022-10-31T09:22:42.442" v="11756"/>
          <ac:spMkLst>
            <pc:docMk/>
            <pc:sldMasterMk cId="3301411171" sldId="2147483660"/>
            <ac:spMk id="6" creationId="{00000000-0000-0000-0000-000000000000}"/>
          </ac:spMkLst>
        </pc:spChg>
        <pc:sldLayoutChg chg="modSp">
          <pc:chgData name="Jesse van der Merwe" userId="9d20867f98547c38" providerId="LiveId" clId="{BEC619E4-511D-4D87-B0AD-57B28A39D38E}" dt="2022-10-31T09:22:42.442" v="11756"/>
          <pc:sldLayoutMkLst>
            <pc:docMk/>
            <pc:sldMasterMk cId="3301411171" sldId="2147483660"/>
            <pc:sldLayoutMk cId="2823601531" sldId="2147483661"/>
          </pc:sldLayoutMkLst>
          <pc:spChg chg="mod">
            <ac:chgData name="Jesse van der Merwe" userId="9d20867f98547c38" providerId="LiveId" clId="{BEC619E4-511D-4D87-B0AD-57B28A39D38E}" dt="2022-10-31T09:22:42.442" v="11756"/>
            <ac:spMkLst>
              <pc:docMk/>
              <pc:sldMasterMk cId="3301411171" sldId="2147483660"/>
              <pc:sldLayoutMk cId="2823601531" sldId="2147483661"/>
              <ac:spMk id="2" creationId="{00000000-0000-0000-0000-000000000000}"/>
            </ac:spMkLst>
          </pc:spChg>
          <pc:spChg chg="mod">
            <ac:chgData name="Jesse van der Merwe" userId="9d20867f98547c38" providerId="LiveId" clId="{BEC619E4-511D-4D87-B0AD-57B28A39D38E}" dt="2022-10-31T09:22:42.442" v="11756"/>
            <ac:spMkLst>
              <pc:docMk/>
              <pc:sldMasterMk cId="3301411171" sldId="2147483660"/>
              <pc:sldLayoutMk cId="2823601531" sldId="2147483661"/>
              <ac:spMk id="3" creationId="{00000000-0000-0000-0000-000000000000}"/>
            </ac:spMkLst>
          </pc:spChg>
        </pc:sldLayoutChg>
        <pc:sldLayoutChg chg="modSp">
          <pc:chgData name="Jesse van der Merwe" userId="9d20867f98547c38" providerId="LiveId" clId="{BEC619E4-511D-4D87-B0AD-57B28A39D38E}" dt="2022-10-31T09:22:42.442" v="11756"/>
          <pc:sldLayoutMkLst>
            <pc:docMk/>
            <pc:sldMasterMk cId="3301411171" sldId="2147483660"/>
            <pc:sldLayoutMk cId="989303259" sldId="2147483663"/>
          </pc:sldLayoutMkLst>
          <pc:spChg chg="mod">
            <ac:chgData name="Jesse van der Merwe" userId="9d20867f98547c38" providerId="LiveId" clId="{BEC619E4-511D-4D87-B0AD-57B28A39D38E}" dt="2022-10-31T09:22:42.442" v="11756"/>
            <ac:spMkLst>
              <pc:docMk/>
              <pc:sldMasterMk cId="3301411171" sldId="2147483660"/>
              <pc:sldLayoutMk cId="989303259" sldId="2147483663"/>
              <ac:spMk id="2" creationId="{00000000-0000-0000-0000-000000000000}"/>
            </ac:spMkLst>
          </pc:spChg>
          <pc:spChg chg="mod">
            <ac:chgData name="Jesse van der Merwe" userId="9d20867f98547c38" providerId="LiveId" clId="{BEC619E4-511D-4D87-B0AD-57B28A39D38E}" dt="2022-10-31T09:22:42.442" v="11756"/>
            <ac:spMkLst>
              <pc:docMk/>
              <pc:sldMasterMk cId="3301411171" sldId="2147483660"/>
              <pc:sldLayoutMk cId="989303259" sldId="2147483663"/>
              <ac:spMk id="3" creationId="{00000000-0000-0000-0000-000000000000}"/>
            </ac:spMkLst>
          </pc:spChg>
        </pc:sldLayoutChg>
        <pc:sldLayoutChg chg="modSp">
          <pc:chgData name="Jesse van der Merwe" userId="9d20867f98547c38" providerId="LiveId" clId="{BEC619E4-511D-4D87-B0AD-57B28A39D38E}" dt="2022-10-31T09:22:42.442" v="11756"/>
          <pc:sldLayoutMkLst>
            <pc:docMk/>
            <pc:sldMasterMk cId="3301411171" sldId="2147483660"/>
            <pc:sldLayoutMk cId="391515234" sldId="2147483664"/>
          </pc:sldLayoutMkLst>
          <pc:spChg chg="mod">
            <ac:chgData name="Jesse van der Merwe" userId="9d20867f98547c38" providerId="LiveId" clId="{BEC619E4-511D-4D87-B0AD-57B28A39D38E}" dt="2022-10-31T09:22:42.442" v="11756"/>
            <ac:spMkLst>
              <pc:docMk/>
              <pc:sldMasterMk cId="3301411171" sldId="2147483660"/>
              <pc:sldLayoutMk cId="391515234" sldId="2147483664"/>
              <ac:spMk id="3" creationId="{00000000-0000-0000-0000-000000000000}"/>
            </ac:spMkLst>
          </pc:spChg>
          <pc:spChg chg="mod">
            <ac:chgData name="Jesse van der Merwe" userId="9d20867f98547c38" providerId="LiveId" clId="{BEC619E4-511D-4D87-B0AD-57B28A39D38E}" dt="2022-10-31T09:22:42.442" v="11756"/>
            <ac:spMkLst>
              <pc:docMk/>
              <pc:sldMasterMk cId="3301411171" sldId="2147483660"/>
              <pc:sldLayoutMk cId="391515234" sldId="2147483664"/>
              <ac:spMk id="4" creationId="{00000000-0000-0000-0000-000000000000}"/>
            </ac:spMkLst>
          </pc:spChg>
        </pc:sldLayoutChg>
        <pc:sldLayoutChg chg="modSp">
          <pc:chgData name="Jesse van der Merwe" userId="9d20867f98547c38" providerId="LiveId" clId="{BEC619E4-511D-4D87-B0AD-57B28A39D38E}" dt="2022-10-31T09:22:42.442" v="11756"/>
          <pc:sldLayoutMkLst>
            <pc:docMk/>
            <pc:sldMasterMk cId="3301411171" sldId="2147483660"/>
            <pc:sldLayoutMk cId="1723362040" sldId="2147483665"/>
          </pc:sldLayoutMkLst>
          <pc:spChg chg="mod">
            <ac:chgData name="Jesse van der Merwe" userId="9d20867f98547c38" providerId="LiveId" clId="{BEC619E4-511D-4D87-B0AD-57B28A39D38E}" dt="2022-10-31T09:22:42.442" v="11756"/>
            <ac:spMkLst>
              <pc:docMk/>
              <pc:sldMasterMk cId="3301411171" sldId="2147483660"/>
              <pc:sldLayoutMk cId="1723362040" sldId="2147483665"/>
              <ac:spMk id="2" creationId="{00000000-0000-0000-0000-000000000000}"/>
            </ac:spMkLst>
          </pc:spChg>
          <pc:spChg chg="mod">
            <ac:chgData name="Jesse van der Merwe" userId="9d20867f98547c38" providerId="LiveId" clId="{BEC619E4-511D-4D87-B0AD-57B28A39D38E}" dt="2022-10-31T09:22:42.442" v="11756"/>
            <ac:spMkLst>
              <pc:docMk/>
              <pc:sldMasterMk cId="3301411171" sldId="2147483660"/>
              <pc:sldLayoutMk cId="1723362040" sldId="2147483665"/>
              <ac:spMk id="3" creationId="{00000000-0000-0000-0000-000000000000}"/>
            </ac:spMkLst>
          </pc:spChg>
          <pc:spChg chg="mod">
            <ac:chgData name="Jesse van der Merwe" userId="9d20867f98547c38" providerId="LiveId" clId="{BEC619E4-511D-4D87-B0AD-57B28A39D38E}" dt="2022-10-31T09:22:42.442" v="11756"/>
            <ac:spMkLst>
              <pc:docMk/>
              <pc:sldMasterMk cId="3301411171" sldId="2147483660"/>
              <pc:sldLayoutMk cId="1723362040" sldId="2147483665"/>
              <ac:spMk id="4" creationId="{00000000-0000-0000-0000-000000000000}"/>
            </ac:spMkLst>
          </pc:spChg>
          <pc:spChg chg="mod">
            <ac:chgData name="Jesse van der Merwe" userId="9d20867f98547c38" providerId="LiveId" clId="{BEC619E4-511D-4D87-B0AD-57B28A39D38E}" dt="2022-10-31T09:22:42.442" v="11756"/>
            <ac:spMkLst>
              <pc:docMk/>
              <pc:sldMasterMk cId="3301411171" sldId="2147483660"/>
              <pc:sldLayoutMk cId="1723362040" sldId="2147483665"/>
              <ac:spMk id="5" creationId="{00000000-0000-0000-0000-000000000000}"/>
            </ac:spMkLst>
          </pc:spChg>
          <pc:spChg chg="mod">
            <ac:chgData name="Jesse van der Merwe" userId="9d20867f98547c38" providerId="LiveId" clId="{BEC619E4-511D-4D87-B0AD-57B28A39D38E}" dt="2022-10-31T09:22:42.442" v="11756"/>
            <ac:spMkLst>
              <pc:docMk/>
              <pc:sldMasterMk cId="3301411171" sldId="2147483660"/>
              <pc:sldLayoutMk cId="1723362040" sldId="2147483665"/>
              <ac:spMk id="6" creationId="{00000000-0000-0000-0000-000000000000}"/>
            </ac:spMkLst>
          </pc:spChg>
        </pc:sldLayoutChg>
        <pc:sldLayoutChg chg="modSp">
          <pc:chgData name="Jesse van der Merwe" userId="9d20867f98547c38" providerId="LiveId" clId="{BEC619E4-511D-4D87-B0AD-57B28A39D38E}" dt="2022-10-31T09:22:42.442" v="11756"/>
          <pc:sldLayoutMkLst>
            <pc:docMk/>
            <pc:sldMasterMk cId="3301411171" sldId="2147483660"/>
            <pc:sldLayoutMk cId="3437205858" sldId="2147483668"/>
          </pc:sldLayoutMkLst>
          <pc:spChg chg="mod">
            <ac:chgData name="Jesse van der Merwe" userId="9d20867f98547c38" providerId="LiveId" clId="{BEC619E4-511D-4D87-B0AD-57B28A39D38E}" dt="2022-10-31T09:22:42.442" v="11756"/>
            <ac:spMkLst>
              <pc:docMk/>
              <pc:sldMasterMk cId="3301411171" sldId="2147483660"/>
              <pc:sldLayoutMk cId="3437205858" sldId="2147483668"/>
              <ac:spMk id="2" creationId="{00000000-0000-0000-0000-000000000000}"/>
            </ac:spMkLst>
          </pc:spChg>
          <pc:spChg chg="mod">
            <ac:chgData name="Jesse van der Merwe" userId="9d20867f98547c38" providerId="LiveId" clId="{BEC619E4-511D-4D87-B0AD-57B28A39D38E}" dt="2022-10-31T09:22:42.442" v="11756"/>
            <ac:spMkLst>
              <pc:docMk/>
              <pc:sldMasterMk cId="3301411171" sldId="2147483660"/>
              <pc:sldLayoutMk cId="3437205858" sldId="2147483668"/>
              <ac:spMk id="3" creationId="{00000000-0000-0000-0000-000000000000}"/>
            </ac:spMkLst>
          </pc:spChg>
          <pc:spChg chg="mod">
            <ac:chgData name="Jesse van der Merwe" userId="9d20867f98547c38" providerId="LiveId" clId="{BEC619E4-511D-4D87-B0AD-57B28A39D38E}" dt="2022-10-31T09:22:42.442" v="11756"/>
            <ac:spMkLst>
              <pc:docMk/>
              <pc:sldMasterMk cId="3301411171" sldId="2147483660"/>
              <pc:sldLayoutMk cId="3437205858" sldId="2147483668"/>
              <ac:spMk id="4" creationId="{00000000-0000-0000-0000-000000000000}"/>
            </ac:spMkLst>
          </pc:spChg>
        </pc:sldLayoutChg>
        <pc:sldLayoutChg chg="modSp">
          <pc:chgData name="Jesse van der Merwe" userId="9d20867f98547c38" providerId="LiveId" clId="{BEC619E4-511D-4D87-B0AD-57B28A39D38E}" dt="2022-10-31T09:22:42.442" v="11756"/>
          <pc:sldLayoutMkLst>
            <pc:docMk/>
            <pc:sldMasterMk cId="3301411171" sldId="2147483660"/>
            <pc:sldLayoutMk cId="542747991" sldId="2147483669"/>
          </pc:sldLayoutMkLst>
          <pc:spChg chg="mod">
            <ac:chgData name="Jesse van der Merwe" userId="9d20867f98547c38" providerId="LiveId" clId="{BEC619E4-511D-4D87-B0AD-57B28A39D38E}" dt="2022-10-31T09:22:42.442" v="11756"/>
            <ac:spMkLst>
              <pc:docMk/>
              <pc:sldMasterMk cId="3301411171" sldId="2147483660"/>
              <pc:sldLayoutMk cId="542747991" sldId="2147483669"/>
              <ac:spMk id="2" creationId="{00000000-0000-0000-0000-000000000000}"/>
            </ac:spMkLst>
          </pc:spChg>
          <pc:spChg chg="mod">
            <ac:chgData name="Jesse van der Merwe" userId="9d20867f98547c38" providerId="LiveId" clId="{BEC619E4-511D-4D87-B0AD-57B28A39D38E}" dt="2022-10-31T09:22:42.442" v="11756"/>
            <ac:spMkLst>
              <pc:docMk/>
              <pc:sldMasterMk cId="3301411171" sldId="2147483660"/>
              <pc:sldLayoutMk cId="542747991" sldId="2147483669"/>
              <ac:spMk id="3" creationId="{00000000-0000-0000-0000-000000000000}"/>
            </ac:spMkLst>
          </pc:spChg>
          <pc:spChg chg="mod">
            <ac:chgData name="Jesse van der Merwe" userId="9d20867f98547c38" providerId="LiveId" clId="{BEC619E4-511D-4D87-B0AD-57B28A39D38E}" dt="2022-10-31T09:22:42.442" v="11756"/>
            <ac:spMkLst>
              <pc:docMk/>
              <pc:sldMasterMk cId="3301411171" sldId="2147483660"/>
              <pc:sldLayoutMk cId="542747991" sldId="2147483669"/>
              <ac:spMk id="4" creationId="{00000000-0000-0000-0000-000000000000}"/>
            </ac:spMkLst>
          </pc:spChg>
        </pc:sldLayoutChg>
        <pc:sldLayoutChg chg="modSp">
          <pc:chgData name="Jesse van der Merwe" userId="9d20867f98547c38" providerId="LiveId" clId="{BEC619E4-511D-4D87-B0AD-57B28A39D38E}" dt="2022-10-31T09:22:42.442" v="11756"/>
          <pc:sldLayoutMkLst>
            <pc:docMk/>
            <pc:sldMasterMk cId="3301411171" sldId="2147483660"/>
            <pc:sldLayoutMk cId="3631606538" sldId="2147483671"/>
          </pc:sldLayoutMkLst>
          <pc:spChg chg="mod">
            <ac:chgData name="Jesse van der Merwe" userId="9d20867f98547c38" providerId="LiveId" clId="{BEC619E4-511D-4D87-B0AD-57B28A39D38E}" dt="2022-10-31T09:22:42.442" v="11756"/>
            <ac:spMkLst>
              <pc:docMk/>
              <pc:sldMasterMk cId="3301411171" sldId="2147483660"/>
              <pc:sldLayoutMk cId="3631606538" sldId="2147483671"/>
              <ac:spMk id="2" creationId="{00000000-0000-0000-0000-000000000000}"/>
            </ac:spMkLst>
          </pc:spChg>
          <pc:spChg chg="mod">
            <ac:chgData name="Jesse van der Merwe" userId="9d20867f98547c38" providerId="LiveId" clId="{BEC619E4-511D-4D87-B0AD-57B28A39D38E}" dt="2022-10-31T09:22:42.442" v="11756"/>
            <ac:spMkLst>
              <pc:docMk/>
              <pc:sldMasterMk cId="3301411171" sldId="2147483660"/>
              <pc:sldLayoutMk cId="3631606538" sldId="2147483671"/>
              <ac:spMk id="3"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200"/>
              <a:t>Hand with Greatest Improvement when Improvement is Shown in Either Hand</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[Results.xlsx]Sheet1!$A$6</c:f>
              <c:strCache>
                <c:ptCount val="1"/>
                <c:pt idx="0">
                  <c:v>Treated</c:v>
                </c:pt>
              </c:strCache>
            </c:strRef>
          </c:tx>
          <c:spPr>
            <a:solidFill>
              <a:schemeClr val="accent1"/>
            </a:solidFill>
            <a:ln>
              <a:noFill/>
            </a:ln>
            <a:effectLst/>
          </c:spPr>
          <c:invertIfNegative val="0"/>
          <c:cat>
            <c:strRef>
              <c:f>[Results.xlsx]Sheet1!$B$1:$E$2</c:f>
              <c:strCache>
                <c:ptCount val="4"/>
                <c:pt idx="0">
                  <c:v>All</c:v>
                </c:pt>
                <c:pt idx="1">
                  <c:v>&gt;2</c:v>
                </c:pt>
                <c:pt idx="2">
                  <c:v>&gt;3</c:v>
                </c:pt>
                <c:pt idx="3">
                  <c:v>&gt;4</c:v>
                </c:pt>
              </c:strCache>
            </c:strRef>
          </c:cat>
          <c:val>
            <c:numRef>
              <c:f>[Results.xlsx]Sheet1!$B$6:$E$6</c:f>
              <c:numCache>
                <c:formatCode>0%</c:formatCode>
                <c:ptCount val="4"/>
                <c:pt idx="0">
                  <c:v>0.63636363636363635</c:v>
                </c:pt>
                <c:pt idx="1">
                  <c:v>0.59090909090909094</c:v>
                </c:pt>
                <c:pt idx="2">
                  <c:v>0.5625</c:v>
                </c:pt>
                <c:pt idx="3">
                  <c:v>0.58823529411764708</c:v>
                </c:pt>
              </c:numCache>
            </c:numRef>
          </c:val>
          <c:extLst>
            <c:ext xmlns:c16="http://schemas.microsoft.com/office/drawing/2014/chart" uri="{C3380CC4-5D6E-409C-BE32-E72D297353CC}">
              <c16:uniqueId val="{00000000-7501-44EC-940E-C6EE9AA0AFD1}"/>
            </c:ext>
          </c:extLst>
        </c:ser>
        <c:ser>
          <c:idx val="1"/>
          <c:order val="1"/>
          <c:tx>
            <c:strRef>
              <c:f>[Results.xlsx]Sheet1!$A$7</c:f>
              <c:strCache>
                <c:ptCount val="1"/>
                <c:pt idx="0">
                  <c:v>Non-Treated</c:v>
                </c:pt>
              </c:strCache>
            </c:strRef>
          </c:tx>
          <c:spPr>
            <a:solidFill>
              <a:schemeClr val="accent2"/>
            </a:solidFill>
            <a:ln>
              <a:noFill/>
            </a:ln>
            <a:effectLst/>
          </c:spPr>
          <c:invertIfNegative val="0"/>
          <c:cat>
            <c:strRef>
              <c:f>[Results.xlsx]Sheet1!$B$1:$E$2</c:f>
              <c:strCache>
                <c:ptCount val="4"/>
                <c:pt idx="0">
                  <c:v>All</c:v>
                </c:pt>
                <c:pt idx="1">
                  <c:v>&gt;2</c:v>
                </c:pt>
                <c:pt idx="2">
                  <c:v>&gt;3</c:v>
                </c:pt>
                <c:pt idx="3">
                  <c:v>&gt;4</c:v>
                </c:pt>
              </c:strCache>
            </c:strRef>
          </c:cat>
          <c:val>
            <c:numRef>
              <c:f>[Results.xlsx]Sheet1!$B$7:$E$7</c:f>
              <c:numCache>
                <c:formatCode>0%</c:formatCode>
                <c:ptCount val="4"/>
                <c:pt idx="0">
                  <c:v>0.36363636363636365</c:v>
                </c:pt>
                <c:pt idx="1">
                  <c:v>0.40909090909090912</c:v>
                </c:pt>
                <c:pt idx="2">
                  <c:v>0.4375</c:v>
                </c:pt>
                <c:pt idx="3">
                  <c:v>0.41176470588235292</c:v>
                </c:pt>
              </c:numCache>
            </c:numRef>
          </c:val>
          <c:extLst>
            <c:ext xmlns:c16="http://schemas.microsoft.com/office/drawing/2014/chart" uri="{C3380CC4-5D6E-409C-BE32-E72D297353CC}">
              <c16:uniqueId val="{00000001-7501-44EC-940E-C6EE9AA0AFD1}"/>
            </c:ext>
          </c:extLst>
        </c:ser>
        <c:dLbls>
          <c:showLegendKey val="0"/>
          <c:showVal val="0"/>
          <c:showCatName val="0"/>
          <c:showSerName val="0"/>
          <c:showPercent val="0"/>
          <c:showBubbleSize val="0"/>
        </c:dLbls>
        <c:gapWidth val="219"/>
        <c:overlap val="-27"/>
        <c:axId val="419572159"/>
        <c:axId val="419569247"/>
      </c:barChart>
      <c:catAx>
        <c:axId val="41957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19569247"/>
        <c:crosses val="autoZero"/>
        <c:auto val="1"/>
        <c:lblAlgn val="ctr"/>
        <c:lblOffset val="100"/>
        <c:noMultiLvlLbl val="0"/>
      </c:catAx>
      <c:valAx>
        <c:axId val="41956924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19572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40EB853-A7E3-4796-919A-5C2D26842273}" type="datetimeFigureOut">
              <a:rPr lang="en-ZA" smtClean="0"/>
              <a:t>2022/10/31</a:t>
            </a:fld>
            <a:endParaRPr lang="en-ZA"/>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98371D4-7078-478D-AE61-86E3EE5D1C78}" type="slidenum">
              <a:rPr lang="en-ZA" smtClean="0"/>
              <a:t>‹#›</a:t>
            </a:fld>
            <a:endParaRPr lang="en-ZA"/>
          </a:p>
        </p:txBody>
      </p:sp>
    </p:spTree>
    <p:extLst>
      <p:ext uri="{BB962C8B-B14F-4D97-AF65-F5344CB8AC3E}">
        <p14:creationId xmlns:p14="http://schemas.microsoft.com/office/powerpoint/2010/main" val="2516906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19F4661-56B7-4645-84E3-DED726EBFC6B}" type="slidenum">
              <a:rPr lang="en-GB" smtClean="0"/>
              <a:t>2</a:t>
            </a:fld>
            <a:endParaRPr lang="en-GB"/>
          </a:p>
        </p:txBody>
      </p:sp>
    </p:spTree>
    <p:extLst>
      <p:ext uri="{BB962C8B-B14F-4D97-AF65-F5344CB8AC3E}">
        <p14:creationId xmlns:p14="http://schemas.microsoft.com/office/powerpoint/2010/main" val="225207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15970" y="2474394"/>
            <a:ext cx="22847617" cy="5263774"/>
          </a:xfrm>
        </p:spPr>
        <p:txBody>
          <a:bodyPr anchor="b"/>
          <a:lstStyle>
            <a:lvl1pPr algn="ctr">
              <a:defRPr sz="13230"/>
            </a:lvl1pPr>
          </a:lstStyle>
          <a:p>
            <a:r>
              <a:rPr lang="en-US"/>
              <a:t>Click to edit Master title style</a:t>
            </a:r>
            <a:endParaRPr lang="en-US" dirty="0"/>
          </a:p>
        </p:txBody>
      </p:sp>
      <p:sp>
        <p:nvSpPr>
          <p:cNvPr id="3" name="Subtitle 2"/>
          <p:cNvSpPr>
            <a:spLocks noGrp="1"/>
          </p:cNvSpPr>
          <p:nvPr>
            <p:ph type="subTitle" idx="1"/>
          </p:nvPr>
        </p:nvSpPr>
        <p:spPr>
          <a:xfrm>
            <a:off x="3359947" y="7941160"/>
            <a:ext cx="20159663" cy="3650342"/>
          </a:xfrm>
        </p:spPr>
        <p:txBody>
          <a:bodyPr/>
          <a:lstStyle>
            <a:lvl1pPr marL="0" indent="0" algn="ctr">
              <a:buNone/>
              <a:defRPr sz="5292"/>
            </a:lvl1pPr>
            <a:lvl2pPr marL="1008061" indent="0" algn="ctr">
              <a:buNone/>
              <a:defRPr sz="4410"/>
            </a:lvl2pPr>
            <a:lvl3pPr marL="2016123" indent="0" algn="ctr">
              <a:buNone/>
              <a:defRPr sz="3969"/>
            </a:lvl3pPr>
            <a:lvl4pPr marL="3024186" indent="0" algn="ctr">
              <a:buNone/>
              <a:defRPr sz="3528"/>
            </a:lvl4pPr>
            <a:lvl5pPr marL="4032247" indent="0" algn="ctr">
              <a:buNone/>
              <a:defRPr sz="3528"/>
            </a:lvl5pPr>
            <a:lvl6pPr marL="5040310" indent="0" algn="ctr">
              <a:buNone/>
              <a:defRPr sz="3528"/>
            </a:lvl6pPr>
            <a:lvl7pPr marL="6048371" indent="0" algn="ctr">
              <a:buNone/>
              <a:defRPr sz="3528"/>
            </a:lvl7pPr>
            <a:lvl8pPr marL="7056433" indent="0" algn="ctr">
              <a:buNone/>
              <a:defRPr sz="3528"/>
            </a:lvl8pPr>
            <a:lvl9pPr marL="8064496" indent="0" algn="ctr">
              <a:buNone/>
              <a:defRPr sz="35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82360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935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235681" y="804966"/>
            <a:ext cx="5795903"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47973" y="804966"/>
            <a:ext cx="17051714"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6316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626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33973" y="3769343"/>
            <a:ext cx="23183612" cy="6289229"/>
          </a:xfrm>
        </p:spPr>
        <p:txBody>
          <a:bodyPr anchor="b"/>
          <a:lstStyle>
            <a:lvl1pPr>
              <a:defRPr sz="13230"/>
            </a:lvl1pPr>
          </a:lstStyle>
          <a:p>
            <a:r>
              <a:rPr lang="en-US"/>
              <a:t>Click to edit Master title style</a:t>
            </a:r>
            <a:endParaRPr lang="en-US" dirty="0"/>
          </a:p>
        </p:txBody>
      </p:sp>
      <p:sp>
        <p:nvSpPr>
          <p:cNvPr id="3" name="Text Placeholder 2"/>
          <p:cNvSpPr>
            <a:spLocks noGrp="1"/>
          </p:cNvSpPr>
          <p:nvPr>
            <p:ph type="body" idx="1"/>
          </p:nvPr>
        </p:nvSpPr>
        <p:spPr>
          <a:xfrm>
            <a:off x="1833973" y="10118072"/>
            <a:ext cx="23183612" cy="3307357"/>
          </a:xfrm>
        </p:spPr>
        <p:txBody>
          <a:bodyPr/>
          <a:lstStyle>
            <a:lvl1pPr marL="0" indent="0">
              <a:buNone/>
              <a:defRPr sz="5292">
                <a:solidFill>
                  <a:schemeClr val="tx1"/>
                </a:solidFill>
              </a:defRPr>
            </a:lvl1pPr>
            <a:lvl2pPr marL="1008061" indent="0">
              <a:buNone/>
              <a:defRPr sz="4410">
                <a:solidFill>
                  <a:schemeClr val="tx1">
                    <a:tint val="75000"/>
                  </a:schemeClr>
                </a:solidFill>
              </a:defRPr>
            </a:lvl2pPr>
            <a:lvl3pPr marL="2016123" indent="0">
              <a:buNone/>
              <a:defRPr sz="3969">
                <a:solidFill>
                  <a:schemeClr val="tx1">
                    <a:tint val="75000"/>
                  </a:schemeClr>
                </a:solidFill>
              </a:defRPr>
            </a:lvl3pPr>
            <a:lvl4pPr marL="3024186" indent="0">
              <a:buNone/>
              <a:defRPr sz="3528">
                <a:solidFill>
                  <a:schemeClr val="tx1">
                    <a:tint val="75000"/>
                  </a:schemeClr>
                </a:solidFill>
              </a:defRPr>
            </a:lvl4pPr>
            <a:lvl5pPr marL="4032247" indent="0">
              <a:buNone/>
              <a:defRPr sz="3528">
                <a:solidFill>
                  <a:schemeClr val="tx1">
                    <a:tint val="75000"/>
                  </a:schemeClr>
                </a:solidFill>
              </a:defRPr>
            </a:lvl5pPr>
            <a:lvl6pPr marL="5040310" indent="0">
              <a:buNone/>
              <a:defRPr sz="3528">
                <a:solidFill>
                  <a:schemeClr val="tx1">
                    <a:tint val="75000"/>
                  </a:schemeClr>
                </a:solidFill>
              </a:defRPr>
            </a:lvl6pPr>
            <a:lvl7pPr marL="6048371" indent="0">
              <a:buNone/>
              <a:defRPr sz="3528">
                <a:solidFill>
                  <a:schemeClr val="tx1">
                    <a:tint val="75000"/>
                  </a:schemeClr>
                </a:solidFill>
              </a:defRPr>
            </a:lvl7pPr>
            <a:lvl8pPr marL="7056433" indent="0">
              <a:buNone/>
              <a:defRPr sz="3528">
                <a:solidFill>
                  <a:schemeClr val="tx1">
                    <a:tint val="75000"/>
                  </a:schemeClr>
                </a:solidFill>
              </a:defRPr>
            </a:lvl8pPr>
            <a:lvl9pPr marL="8064496" indent="0">
              <a:buNone/>
              <a:defRPr sz="35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7BBB9-D858-4469-907A-389A772D1E57}"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9893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47970" y="4024830"/>
            <a:ext cx="11423809"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607775" y="4024830"/>
            <a:ext cx="11423809"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7BBB9-D858-4469-907A-389A772D1E57}" type="datetimeFigureOut">
              <a:rPr lang="en-GB" smtClean="0"/>
              <a:t>31/10/2022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9151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51472" y="804971"/>
            <a:ext cx="23183612"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51474" y="3706345"/>
            <a:ext cx="11371307"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4" name="Content Placeholder 3"/>
          <p:cNvSpPr>
            <a:spLocks noGrp="1"/>
          </p:cNvSpPr>
          <p:nvPr>
            <p:ph sz="half" idx="2"/>
          </p:nvPr>
        </p:nvSpPr>
        <p:spPr>
          <a:xfrm>
            <a:off x="1851474" y="5522763"/>
            <a:ext cx="1137130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607773" y="3706345"/>
            <a:ext cx="11427311"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6" name="Content Placeholder 5"/>
          <p:cNvSpPr>
            <a:spLocks noGrp="1"/>
          </p:cNvSpPr>
          <p:nvPr>
            <p:ph sz="quarter" idx="4"/>
          </p:nvPr>
        </p:nvSpPr>
        <p:spPr>
          <a:xfrm>
            <a:off x="13607773" y="5522763"/>
            <a:ext cx="11427311"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7BBB9-D858-4469-907A-389A772D1E57}" type="datetimeFigureOut">
              <a:rPr lang="en-GB" smtClean="0"/>
              <a:t>31/10/2022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2336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7BBB9-D858-4469-907A-389A772D1E57}" type="datetimeFigureOut">
              <a:rPr lang="en-GB" smtClean="0"/>
              <a:t>31/10/2022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4113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7BBB9-D858-4469-907A-389A772D1E57}" type="datetimeFigureOut">
              <a:rPr lang="en-GB" smtClean="0"/>
              <a:t>31/10/2022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6229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471" y="1007957"/>
            <a:ext cx="8669354" cy="3527848"/>
          </a:xfrm>
        </p:spPr>
        <p:txBody>
          <a:bodyPr anchor="b"/>
          <a:lstStyle>
            <a:lvl1pPr>
              <a:defRPr sz="7056"/>
            </a:lvl1pPr>
          </a:lstStyle>
          <a:p>
            <a:r>
              <a:rPr lang="en-US"/>
              <a:t>Click to edit Master title style</a:t>
            </a:r>
            <a:endParaRPr lang="en-US" dirty="0"/>
          </a:p>
        </p:txBody>
      </p:sp>
      <p:sp>
        <p:nvSpPr>
          <p:cNvPr id="3" name="Content Placeholder 2"/>
          <p:cNvSpPr>
            <a:spLocks noGrp="1"/>
          </p:cNvSpPr>
          <p:nvPr>
            <p:ph idx="1"/>
          </p:nvPr>
        </p:nvSpPr>
        <p:spPr>
          <a:xfrm>
            <a:off x="11427309" y="2176910"/>
            <a:ext cx="13607772" cy="10744538"/>
          </a:xfrm>
        </p:spPr>
        <p:txBody>
          <a:bodyPr/>
          <a:lstStyle>
            <a:lvl1pPr>
              <a:defRPr sz="7056"/>
            </a:lvl1pPr>
            <a:lvl2pPr>
              <a:defRPr sz="6174"/>
            </a:lvl2pPr>
            <a:lvl3pPr>
              <a:defRPr sz="5292"/>
            </a:lvl3pPr>
            <a:lvl4pPr>
              <a:defRPr sz="4410"/>
            </a:lvl4pPr>
            <a:lvl5pPr>
              <a:defRPr sz="4410"/>
            </a:lvl5pPr>
            <a:lvl6pPr>
              <a:defRPr sz="4410"/>
            </a:lvl6pPr>
            <a:lvl7pPr>
              <a:defRPr sz="4410"/>
            </a:lvl7pPr>
            <a:lvl8pPr>
              <a:defRPr sz="4410"/>
            </a:lvl8pPr>
            <a:lvl9pPr>
              <a:defRPr sz="44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51471" y="4535806"/>
            <a:ext cx="8669354"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3720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471" y="1007957"/>
            <a:ext cx="8669354" cy="3527848"/>
          </a:xfrm>
        </p:spPr>
        <p:txBody>
          <a:bodyPr anchor="b"/>
          <a:lstStyle>
            <a:lvl1pPr>
              <a:defRPr sz="7056"/>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27309" y="2176910"/>
            <a:ext cx="13607772" cy="10744538"/>
          </a:xfrm>
        </p:spPr>
        <p:txBody>
          <a:bodyPr anchor="t"/>
          <a:lstStyle>
            <a:lvl1pPr marL="0" indent="0">
              <a:buNone/>
              <a:defRPr sz="7056"/>
            </a:lvl1pPr>
            <a:lvl2pPr marL="1008061" indent="0">
              <a:buNone/>
              <a:defRPr sz="6174"/>
            </a:lvl2pPr>
            <a:lvl3pPr marL="2016123" indent="0">
              <a:buNone/>
              <a:defRPr sz="5292"/>
            </a:lvl3pPr>
            <a:lvl4pPr marL="3024186" indent="0">
              <a:buNone/>
              <a:defRPr sz="4410"/>
            </a:lvl4pPr>
            <a:lvl5pPr marL="4032247" indent="0">
              <a:buNone/>
              <a:defRPr sz="4410"/>
            </a:lvl5pPr>
            <a:lvl6pPr marL="5040310" indent="0">
              <a:buNone/>
              <a:defRPr sz="4410"/>
            </a:lvl6pPr>
            <a:lvl7pPr marL="6048371" indent="0">
              <a:buNone/>
              <a:defRPr sz="4410"/>
            </a:lvl7pPr>
            <a:lvl8pPr marL="7056433" indent="0">
              <a:buNone/>
              <a:defRPr sz="4410"/>
            </a:lvl8pPr>
            <a:lvl9pPr marL="8064496" indent="0">
              <a:buNone/>
              <a:defRPr sz="4410"/>
            </a:lvl9pPr>
          </a:lstStyle>
          <a:p>
            <a:r>
              <a:rPr lang="en-US"/>
              <a:t>Click icon to add picture</a:t>
            </a:r>
            <a:endParaRPr lang="en-US" dirty="0"/>
          </a:p>
        </p:txBody>
      </p:sp>
      <p:sp>
        <p:nvSpPr>
          <p:cNvPr id="4" name="Text Placeholder 3"/>
          <p:cNvSpPr>
            <a:spLocks noGrp="1"/>
          </p:cNvSpPr>
          <p:nvPr>
            <p:ph type="body" sz="half" idx="2"/>
          </p:nvPr>
        </p:nvSpPr>
        <p:spPr>
          <a:xfrm>
            <a:off x="1851471" y="4535806"/>
            <a:ext cx="8669354"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4274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47972" y="804971"/>
            <a:ext cx="23183612"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47972" y="4024830"/>
            <a:ext cx="23183612" cy="9593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47969" y="14013403"/>
            <a:ext cx="6047899"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237BBB9-D858-4469-907A-389A772D1E57}" type="datetimeFigureOut">
              <a:rPr lang="en-GB" smtClean="0"/>
              <a:t>31/10/2022</a:t>
            </a:fld>
            <a:endParaRPr lang="en-GB"/>
          </a:p>
        </p:txBody>
      </p:sp>
      <p:sp>
        <p:nvSpPr>
          <p:cNvPr id="5" name="Footer Placeholder 4"/>
          <p:cNvSpPr>
            <a:spLocks noGrp="1"/>
          </p:cNvSpPr>
          <p:nvPr>
            <p:ph type="ftr" sz="quarter" idx="3"/>
          </p:nvPr>
        </p:nvSpPr>
        <p:spPr>
          <a:xfrm>
            <a:off x="8903854" y="14013403"/>
            <a:ext cx="9071848"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8983682" y="14013403"/>
            <a:ext cx="6047899"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B3F7A9E-26D6-4CC3-8BD6-3F1535ACB348}" type="slidenum">
              <a:rPr lang="en-GB" smtClean="0"/>
              <a:t>‹#›</a:t>
            </a:fld>
            <a:endParaRPr lang="en-GB"/>
          </a:p>
        </p:txBody>
      </p:sp>
    </p:spTree>
    <p:extLst>
      <p:ext uri="{BB962C8B-B14F-4D97-AF65-F5344CB8AC3E}">
        <p14:creationId xmlns:p14="http://schemas.microsoft.com/office/powerpoint/2010/main" val="3301411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6123"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4032" indent="-504032" algn="l" defTabSz="2016123" rtl="0" eaLnBrk="1" latinLnBrk="0" hangingPunct="1">
        <a:lnSpc>
          <a:spcPct val="90000"/>
        </a:lnSpc>
        <a:spcBef>
          <a:spcPts val="2205"/>
        </a:spcBef>
        <a:buFont typeface="Arial" panose="020B0604020202020204" pitchFamily="34" charset="0"/>
        <a:buChar char="•"/>
        <a:defRPr sz="6174" kern="1200">
          <a:solidFill>
            <a:schemeClr val="tx1"/>
          </a:solidFill>
          <a:latin typeface="+mn-lt"/>
          <a:ea typeface="+mn-ea"/>
          <a:cs typeface="+mn-cs"/>
        </a:defRPr>
      </a:lvl1pPr>
      <a:lvl2pPr marL="1512093" indent="-504032" algn="l" defTabSz="2016123" rtl="0" eaLnBrk="1" latinLnBrk="0" hangingPunct="1">
        <a:lnSpc>
          <a:spcPct val="90000"/>
        </a:lnSpc>
        <a:spcBef>
          <a:spcPts val="1102"/>
        </a:spcBef>
        <a:buFont typeface="Arial" panose="020B0604020202020204" pitchFamily="34" charset="0"/>
        <a:buChar char="•"/>
        <a:defRPr sz="5292" kern="1200">
          <a:solidFill>
            <a:schemeClr val="tx1"/>
          </a:solidFill>
          <a:latin typeface="+mn-lt"/>
          <a:ea typeface="+mn-ea"/>
          <a:cs typeface="+mn-cs"/>
        </a:defRPr>
      </a:lvl2pPr>
      <a:lvl3pPr marL="2520154" indent="-504032" algn="l" defTabSz="2016123" rtl="0" eaLnBrk="1" latinLnBrk="0" hangingPunct="1">
        <a:lnSpc>
          <a:spcPct val="90000"/>
        </a:lnSpc>
        <a:spcBef>
          <a:spcPts val="1102"/>
        </a:spcBef>
        <a:buFont typeface="Arial" panose="020B0604020202020204" pitchFamily="34" charset="0"/>
        <a:buChar char="•"/>
        <a:defRPr sz="4410" kern="1200">
          <a:solidFill>
            <a:schemeClr val="tx1"/>
          </a:solidFill>
          <a:latin typeface="+mn-lt"/>
          <a:ea typeface="+mn-ea"/>
          <a:cs typeface="+mn-cs"/>
        </a:defRPr>
      </a:lvl3pPr>
      <a:lvl4pPr marL="352821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4pPr>
      <a:lvl5pPr marL="4536279"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5pPr>
      <a:lvl6pPr marL="5544340"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6pPr>
      <a:lvl7pPr marL="6552401"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7pPr>
      <a:lvl8pPr marL="7560464"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8pPr>
      <a:lvl9pPr marL="856852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9pPr>
    </p:bodyStyle>
    <p:otherStyle>
      <a:defPPr>
        <a:defRPr lang="en-US"/>
      </a:defPPr>
      <a:lvl1pPr marL="0" algn="l" defTabSz="2016123" rtl="0" eaLnBrk="1" latinLnBrk="0" hangingPunct="1">
        <a:defRPr sz="3969" kern="1200">
          <a:solidFill>
            <a:schemeClr val="tx1"/>
          </a:solidFill>
          <a:latin typeface="+mn-lt"/>
          <a:ea typeface="+mn-ea"/>
          <a:cs typeface="+mn-cs"/>
        </a:defRPr>
      </a:lvl1pPr>
      <a:lvl2pPr marL="1008061" algn="l" defTabSz="2016123" rtl="0" eaLnBrk="1" latinLnBrk="0" hangingPunct="1">
        <a:defRPr sz="3969" kern="1200">
          <a:solidFill>
            <a:schemeClr val="tx1"/>
          </a:solidFill>
          <a:latin typeface="+mn-lt"/>
          <a:ea typeface="+mn-ea"/>
          <a:cs typeface="+mn-cs"/>
        </a:defRPr>
      </a:lvl2pPr>
      <a:lvl3pPr marL="2016123" algn="l" defTabSz="2016123" rtl="0" eaLnBrk="1" latinLnBrk="0" hangingPunct="1">
        <a:defRPr sz="3969" kern="1200">
          <a:solidFill>
            <a:schemeClr val="tx1"/>
          </a:solidFill>
          <a:latin typeface="+mn-lt"/>
          <a:ea typeface="+mn-ea"/>
          <a:cs typeface="+mn-cs"/>
        </a:defRPr>
      </a:lvl3pPr>
      <a:lvl4pPr marL="3024186" algn="l" defTabSz="2016123" rtl="0" eaLnBrk="1" latinLnBrk="0" hangingPunct="1">
        <a:defRPr sz="3969" kern="1200">
          <a:solidFill>
            <a:schemeClr val="tx1"/>
          </a:solidFill>
          <a:latin typeface="+mn-lt"/>
          <a:ea typeface="+mn-ea"/>
          <a:cs typeface="+mn-cs"/>
        </a:defRPr>
      </a:lvl4pPr>
      <a:lvl5pPr marL="4032247" algn="l" defTabSz="2016123" rtl="0" eaLnBrk="1" latinLnBrk="0" hangingPunct="1">
        <a:defRPr sz="3969" kern="1200">
          <a:solidFill>
            <a:schemeClr val="tx1"/>
          </a:solidFill>
          <a:latin typeface="+mn-lt"/>
          <a:ea typeface="+mn-ea"/>
          <a:cs typeface="+mn-cs"/>
        </a:defRPr>
      </a:lvl5pPr>
      <a:lvl6pPr marL="5040310" algn="l" defTabSz="2016123" rtl="0" eaLnBrk="1" latinLnBrk="0" hangingPunct="1">
        <a:defRPr sz="3969" kern="1200">
          <a:solidFill>
            <a:schemeClr val="tx1"/>
          </a:solidFill>
          <a:latin typeface="+mn-lt"/>
          <a:ea typeface="+mn-ea"/>
          <a:cs typeface="+mn-cs"/>
        </a:defRPr>
      </a:lvl6pPr>
      <a:lvl7pPr marL="6048371" algn="l" defTabSz="2016123" rtl="0" eaLnBrk="1" latinLnBrk="0" hangingPunct="1">
        <a:defRPr sz="3969" kern="1200">
          <a:solidFill>
            <a:schemeClr val="tx1"/>
          </a:solidFill>
          <a:latin typeface="+mn-lt"/>
          <a:ea typeface="+mn-ea"/>
          <a:cs typeface="+mn-cs"/>
        </a:defRPr>
      </a:lvl7pPr>
      <a:lvl8pPr marL="7056433" algn="l" defTabSz="2016123" rtl="0" eaLnBrk="1" latinLnBrk="0" hangingPunct="1">
        <a:defRPr sz="3969" kern="1200">
          <a:solidFill>
            <a:schemeClr val="tx1"/>
          </a:solidFill>
          <a:latin typeface="+mn-lt"/>
          <a:ea typeface="+mn-ea"/>
          <a:cs typeface="+mn-cs"/>
        </a:defRPr>
      </a:lvl8pPr>
      <a:lvl9pPr marL="8064496" algn="l" defTabSz="2016123" rtl="0" eaLnBrk="1" latinLnBrk="0" hangingPunct="1">
        <a:defRPr sz="3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18" Type="http://schemas.openxmlformats.org/officeDocument/2006/relationships/image" Target="../media/image17.png"/><Relationship Id="rId3" Type="http://schemas.openxmlformats.org/officeDocument/2006/relationships/image" Target="../media/image2.jpg"/><Relationship Id="rId21" Type="http://schemas.openxmlformats.org/officeDocument/2006/relationships/image" Target="../media/image20.png"/><Relationship Id="rId7" Type="http://schemas.openxmlformats.org/officeDocument/2006/relationships/image" Target="../media/image6.jp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g"/><Relationship Id="rId16" Type="http://schemas.openxmlformats.org/officeDocument/2006/relationships/image" Target="../media/image15.jp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5" Type="http://schemas.openxmlformats.org/officeDocument/2006/relationships/image" Target="../media/image14.png"/><Relationship Id="rId23" Type="http://schemas.openxmlformats.org/officeDocument/2006/relationships/image" Target="../media/image22.jp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4.jpg"/><Relationship Id="rId18" Type="http://schemas.openxmlformats.org/officeDocument/2006/relationships/image" Target="../media/image20.png"/><Relationship Id="rId26" Type="http://schemas.openxmlformats.org/officeDocument/2006/relationships/image" Target="../media/image29.jpg"/><Relationship Id="rId3" Type="http://schemas.openxmlformats.org/officeDocument/2006/relationships/image" Target="../media/image12.jpg"/><Relationship Id="rId21" Type="http://schemas.openxmlformats.org/officeDocument/2006/relationships/chart" Target="../charts/chart1.xml"/><Relationship Id="rId7" Type="http://schemas.openxmlformats.org/officeDocument/2006/relationships/image" Target="../media/image16.png"/><Relationship Id="rId12" Type="http://schemas.openxmlformats.org/officeDocument/2006/relationships/image" Target="../media/image23.jpg"/><Relationship Id="rId17" Type="http://schemas.openxmlformats.org/officeDocument/2006/relationships/image" Target="../media/image19.png"/><Relationship Id="rId25" Type="http://schemas.openxmlformats.org/officeDocument/2006/relationships/image" Target="../media/image28.jpg"/><Relationship Id="rId2" Type="http://schemas.openxmlformats.org/officeDocument/2006/relationships/notesSlide" Target="../notesSlides/notesSlide1.xml"/><Relationship Id="rId16" Type="http://schemas.openxmlformats.org/officeDocument/2006/relationships/image" Target="../media/image18.png"/><Relationship Id="rId20" Type="http://schemas.openxmlformats.org/officeDocument/2006/relationships/image" Target="../media/image22.jpg"/><Relationship Id="rId1" Type="http://schemas.openxmlformats.org/officeDocument/2006/relationships/slideLayout" Target="../slideLayouts/slideLayout7.xml"/><Relationship Id="rId6" Type="http://schemas.openxmlformats.org/officeDocument/2006/relationships/image" Target="../media/image15.jpg"/><Relationship Id="rId11" Type="http://schemas.openxmlformats.org/officeDocument/2006/relationships/image" Target="../media/image90.png"/><Relationship Id="rId24" Type="http://schemas.openxmlformats.org/officeDocument/2006/relationships/image" Target="../media/image27.png"/><Relationship Id="rId5" Type="http://schemas.openxmlformats.org/officeDocument/2006/relationships/image" Target="../media/image14.png"/><Relationship Id="rId15" Type="http://schemas.openxmlformats.org/officeDocument/2006/relationships/image" Target="../media/image6.jpg"/><Relationship Id="rId23" Type="http://schemas.openxmlformats.org/officeDocument/2006/relationships/image" Target="../media/image10.png"/><Relationship Id="rId10" Type="http://schemas.openxmlformats.org/officeDocument/2006/relationships/image" Target="../media/image80.png"/><Relationship Id="rId19" Type="http://schemas.openxmlformats.org/officeDocument/2006/relationships/image" Target="../media/image21.png"/><Relationship Id="rId4" Type="http://schemas.openxmlformats.org/officeDocument/2006/relationships/image" Target="../media/image13.png"/><Relationship Id="rId9" Type="http://schemas.openxmlformats.org/officeDocument/2006/relationships/image" Target="../media/image7.png"/><Relationship Id="rId14" Type="http://schemas.openxmlformats.org/officeDocument/2006/relationships/image" Target="../media/image25.jpg"/><Relationship Id="rId22" Type="http://schemas.openxmlformats.org/officeDocument/2006/relationships/image" Target="../media/image26.png"/><Relationship Id="rId27"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95ED"/>
        </a:solidFill>
        <a:effectLst/>
      </p:bgPr>
    </p:bg>
    <p:spTree>
      <p:nvGrpSpPr>
        <p:cNvPr id="1" name=""/>
        <p:cNvGrpSpPr/>
        <p:nvPr/>
      </p:nvGrpSpPr>
      <p:grpSpPr>
        <a:xfrm>
          <a:off x="0" y="0"/>
          <a:ext cx="0" cy="0"/>
          <a:chOff x="0" y="0"/>
          <a:chExt cx="0" cy="0"/>
        </a:xfrm>
      </p:grpSpPr>
      <p:grpSp>
        <p:nvGrpSpPr>
          <p:cNvPr id="194" name="Group 193">
            <a:extLst>
              <a:ext uri="{FF2B5EF4-FFF2-40B4-BE49-F238E27FC236}">
                <a16:creationId xmlns:a16="http://schemas.microsoft.com/office/drawing/2014/main" id="{EC568780-DA93-FDEF-9759-4E2D872A4BCD}"/>
              </a:ext>
            </a:extLst>
          </p:cNvPr>
          <p:cNvGrpSpPr/>
          <p:nvPr/>
        </p:nvGrpSpPr>
        <p:grpSpPr>
          <a:xfrm>
            <a:off x="15651882" y="7274257"/>
            <a:ext cx="10931060" cy="7604613"/>
            <a:chOff x="15719109" y="240480"/>
            <a:chExt cx="10931060" cy="6737521"/>
          </a:xfrm>
        </p:grpSpPr>
        <p:sp>
          <p:nvSpPr>
            <p:cNvPr id="195" name="Rectangle 194">
              <a:extLst>
                <a:ext uri="{FF2B5EF4-FFF2-40B4-BE49-F238E27FC236}">
                  <a16:creationId xmlns:a16="http://schemas.microsoft.com/office/drawing/2014/main" id="{A9E8935A-2DDA-2F37-73B3-21B17D58B643}"/>
                </a:ext>
              </a:extLst>
            </p:cNvPr>
            <p:cNvSpPr/>
            <p:nvPr/>
          </p:nvSpPr>
          <p:spPr>
            <a:xfrm>
              <a:off x="15737353" y="240480"/>
              <a:ext cx="10912816" cy="6737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0" name="TextBox 219">
              <a:extLst>
                <a:ext uri="{FF2B5EF4-FFF2-40B4-BE49-F238E27FC236}">
                  <a16:creationId xmlns:a16="http://schemas.microsoft.com/office/drawing/2014/main" id="{7C3B8FEC-A7F9-E3DA-B385-4ADA80128E6D}"/>
                </a:ext>
              </a:extLst>
            </p:cNvPr>
            <p:cNvSpPr txBox="1"/>
            <p:nvPr/>
          </p:nvSpPr>
          <p:spPr>
            <a:xfrm>
              <a:off x="15719109" y="240480"/>
              <a:ext cx="10912816" cy="369332"/>
            </a:xfrm>
            <a:prstGeom prst="rect">
              <a:avLst/>
            </a:prstGeom>
            <a:noFill/>
            <a:ln w="57150">
              <a:noFill/>
            </a:ln>
            <a:effectLst/>
          </p:spPr>
          <p:txBody>
            <a:bodyPr wrap="square" rtlCol="0">
              <a:spAutoFit/>
            </a:bodyPr>
            <a:lstStyle/>
            <a:p>
              <a:pPr algn="ctr"/>
              <a:r>
                <a:rPr lang="en-ZA" b="1" dirty="0">
                  <a:solidFill>
                    <a:schemeClr val="accent1">
                      <a:lumMod val="75000"/>
                    </a:schemeClr>
                  </a:solidFill>
                  <a:latin typeface="Times New Roman" panose="02020603050405020304" pitchFamily="18" charset="0"/>
                  <a:cs typeface="Times New Roman" panose="02020603050405020304" pitchFamily="18" charset="0"/>
                </a:rPr>
                <a:t>DISCUSSION AND RESULTS</a:t>
              </a:r>
              <a:endParaRPr lang="en-ZA"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21" name="TextBox 220">
              <a:extLst>
                <a:ext uri="{FF2B5EF4-FFF2-40B4-BE49-F238E27FC236}">
                  <a16:creationId xmlns:a16="http://schemas.microsoft.com/office/drawing/2014/main" id="{0ADF8166-E52D-AA6A-C855-CB23CA6EBAF7}"/>
                </a:ext>
              </a:extLst>
            </p:cNvPr>
            <p:cNvSpPr txBox="1"/>
            <p:nvPr/>
          </p:nvSpPr>
          <p:spPr>
            <a:xfrm>
              <a:off x="15836367" y="610445"/>
              <a:ext cx="6166376" cy="1446550"/>
            </a:xfrm>
            <a:prstGeom prst="rect">
              <a:avLst/>
            </a:prstGeom>
            <a:noFill/>
            <a:ln w="57150">
              <a:noFill/>
            </a:ln>
            <a:effectLst/>
          </p:spPr>
          <p:txBody>
            <a:bodyPr wrap="square" rtlCol="0">
              <a:spAutoFit/>
            </a:bodyPr>
            <a:lstStyle/>
            <a:p>
              <a:pPr algn="ctr"/>
              <a:r>
                <a:rPr lang="en-ZA" sz="1600" b="1" dirty="0">
                  <a:solidFill>
                    <a:schemeClr val="accent1">
                      <a:lumMod val="75000"/>
                    </a:schemeClr>
                  </a:solidFill>
                  <a:latin typeface="Times New Roman" panose="02020603050405020304" pitchFamily="18" charset="0"/>
                  <a:cs typeface="Times New Roman" panose="02020603050405020304" pitchFamily="18" charset="0"/>
                </a:rPr>
                <a:t>Discussion</a:t>
              </a: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Stuff and Stuff</a:t>
              </a:r>
            </a:p>
            <a:p>
              <a:pPr marL="171450" lvl="0" indent="-171450" algn="l">
                <a:buFont typeface="Arial" panose="020B0604020202020204" pitchFamily="34" charset="0"/>
                <a:buChar char="•"/>
              </a:pPr>
              <a:endParaRPr lang="en-GB" sz="1400" dirty="0">
                <a:latin typeface="Times New Roman" panose="02020603050405020304" pitchFamily="18" charset="0"/>
                <a:ea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endParaRPr lang="en-GB" sz="1400" dirty="0">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ZA" sz="1600" b="1" dirty="0">
                  <a:solidFill>
                    <a:schemeClr val="accent1">
                      <a:lumMod val="75000"/>
                    </a:schemeClr>
                  </a:solidFill>
                  <a:latin typeface="Times New Roman" panose="02020603050405020304" pitchFamily="18" charset="0"/>
                  <a:cs typeface="Times New Roman" panose="02020603050405020304" pitchFamily="18" charset="0"/>
                </a:rPr>
                <a:t>Results</a:t>
              </a: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Stuff and Stuff</a:t>
              </a:r>
            </a:p>
          </p:txBody>
        </p:sp>
      </p:grpSp>
      <p:sp>
        <p:nvSpPr>
          <p:cNvPr id="2" name="TextBox 1">
            <a:extLst>
              <a:ext uri="{FF2B5EF4-FFF2-40B4-BE49-F238E27FC236}">
                <a16:creationId xmlns:a16="http://schemas.microsoft.com/office/drawing/2014/main" id="{CAB3AC64-A7A0-3CEE-D01E-E952287DBA5F}"/>
              </a:ext>
            </a:extLst>
          </p:cNvPr>
          <p:cNvSpPr txBox="1"/>
          <p:nvPr/>
        </p:nvSpPr>
        <p:spPr>
          <a:xfrm>
            <a:off x="10794200" y="165001"/>
            <a:ext cx="5291151" cy="892552"/>
          </a:xfrm>
          <a:prstGeom prst="rect">
            <a:avLst/>
          </a:prstGeom>
          <a:noFill/>
          <a:effectLst/>
        </p:spPr>
        <p:txBody>
          <a:bodyPr wrap="square" rtlCol="0">
            <a:spAutoFit/>
          </a:bodyPr>
          <a:lstStyle/>
          <a:p>
            <a:pPr algn="ctr"/>
            <a:r>
              <a:rPr lang="en-ZA" sz="32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 – 22PO5</a:t>
            </a:r>
          </a:p>
          <a:p>
            <a:pPr algn="ctr"/>
            <a:r>
              <a:rPr lang="en-ZA" sz="20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20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239" name="Rectangle 238">
            <a:extLst>
              <a:ext uri="{FF2B5EF4-FFF2-40B4-BE49-F238E27FC236}">
                <a16:creationId xmlns:a16="http://schemas.microsoft.com/office/drawing/2014/main" id="{9E7F3FFF-DB42-B8C8-D063-272DE6A70F52}"/>
              </a:ext>
            </a:extLst>
          </p:cNvPr>
          <p:cNvSpPr/>
          <p:nvPr/>
        </p:nvSpPr>
        <p:spPr>
          <a:xfrm>
            <a:off x="6198133" y="11894220"/>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grpSp>
        <p:nvGrpSpPr>
          <p:cNvPr id="176" name="Group 175">
            <a:extLst>
              <a:ext uri="{FF2B5EF4-FFF2-40B4-BE49-F238E27FC236}">
                <a16:creationId xmlns:a16="http://schemas.microsoft.com/office/drawing/2014/main" id="{CB1BABF3-EB69-B7C3-5526-D77946F4118B}"/>
              </a:ext>
            </a:extLst>
          </p:cNvPr>
          <p:cNvGrpSpPr/>
          <p:nvPr/>
        </p:nvGrpSpPr>
        <p:grpSpPr>
          <a:xfrm>
            <a:off x="15719109" y="240480"/>
            <a:ext cx="10931060" cy="6737521"/>
            <a:chOff x="15719109" y="240480"/>
            <a:chExt cx="10931060" cy="6737521"/>
          </a:xfrm>
        </p:grpSpPr>
        <p:sp>
          <p:nvSpPr>
            <p:cNvPr id="63" name="Rectangle 62">
              <a:extLst>
                <a:ext uri="{FF2B5EF4-FFF2-40B4-BE49-F238E27FC236}">
                  <a16:creationId xmlns:a16="http://schemas.microsoft.com/office/drawing/2014/main" id="{9C9A070A-56FF-1F9A-EACD-FD64142036E9}"/>
                </a:ext>
              </a:extLst>
            </p:cNvPr>
            <p:cNvSpPr/>
            <p:nvPr/>
          </p:nvSpPr>
          <p:spPr>
            <a:xfrm>
              <a:off x="15737353" y="240480"/>
              <a:ext cx="10912816" cy="6737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2" name="Picture 41">
              <a:extLst>
                <a:ext uri="{FF2B5EF4-FFF2-40B4-BE49-F238E27FC236}">
                  <a16:creationId xmlns:a16="http://schemas.microsoft.com/office/drawing/2014/main" id="{E4ED1AE3-507F-A9E5-B87D-9E220AE263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992478" y="1261711"/>
              <a:ext cx="1997627" cy="2880000"/>
            </a:xfrm>
            <a:prstGeom prst="rect">
              <a:avLst/>
            </a:prstGeom>
          </p:spPr>
        </p:pic>
        <p:pic>
          <p:nvPicPr>
            <p:cNvPr id="44" name="Picture 43">
              <a:extLst>
                <a:ext uri="{FF2B5EF4-FFF2-40B4-BE49-F238E27FC236}">
                  <a16:creationId xmlns:a16="http://schemas.microsoft.com/office/drawing/2014/main" id="{E00DA8C1-1393-28B2-6A92-418D90E4B06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298142" y="1261711"/>
              <a:ext cx="1997627" cy="2880000"/>
            </a:xfrm>
            <a:prstGeom prst="rect">
              <a:avLst/>
            </a:prstGeom>
          </p:spPr>
        </p:pic>
        <p:pic>
          <p:nvPicPr>
            <p:cNvPr id="45" name="Picture 44">
              <a:extLst>
                <a:ext uri="{FF2B5EF4-FFF2-40B4-BE49-F238E27FC236}">
                  <a16:creationId xmlns:a16="http://schemas.microsoft.com/office/drawing/2014/main" id="{3F5E6206-691C-4AB3-F47E-6835223B669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1978417" y="4059823"/>
              <a:ext cx="1997629" cy="2880000"/>
            </a:xfrm>
            <a:prstGeom prst="rect">
              <a:avLst/>
            </a:prstGeom>
          </p:spPr>
        </p:pic>
        <p:pic>
          <p:nvPicPr>
            <p:cNvPr id="47" name="Picture 46" descr="Shape&#10;&#10;Description automatically generated">
              <a:extLst>
                <a:ext uri="{FF2B5EF4-FFF2-40B4-BE49-F238E27FC236}">
                  <a16:creationId xmlns:a16="http://schemas.microsoft.com/office/drawing/2014/main" id="{FDCA1834-54B0-6B73-8405-5A0B44FCBE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24929" y="4191965"/>
              <a:ext cx="1260000" cy="1260000"/>
            </a:xfrm>
            <a:prstGeom prst="rect">
              <a:avLst/>
            </a:prstGeom>
          </p:spPr>
        </p:pic>
        <p:pic>
          <p:nvPicPr>
            <p:cNvPr id="49" name="Picture 48" descr="Diagram&#10;&#10;Description automatically generated with medium confidence">
              <a:extLst>
                <a:ext uri="{FF2B5EF4-FFF2-40B4-BE49-F238E27FC236}">
                  <a16:creationId xmlns:a16="http://schemas.microsoft.com/office/drawing/2014/main" id="{A3104BB1-2FB0-FA35-E12E-10A0BFDDAE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84929" y="4231650"/>
              <a:ext cx="1200001" cy="1260000"/>
            </a:xfrm>
            <a:prstGeom prst="rect">
              <a:avLst/>
            </a:prstGeom>
          </p:spPr>
        </p:pic>
        <p:pic>
          <p:nvPicPr>
            <p:cNvPr id="51" name="Picture 50">
              <a:extLst>
                <a:ext uri="{FF2B5EF4-FFF2-40B4-BE49-F238E27FC236}">
                  <a16:creationId xmlns:a16="http://schemas.microsoft.com/office/drawing/2014/main" id="{8CD02C1C-2906-8987-A5E0-3B9C2466AC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026243" y="6702308"/>
              <a:ext cx="2520000" cy="158033"/>
            </a:xfrm>
            <a:prstGeom prst="rect">
              <a:avLst/>
            </a:prstGeom>
          </p:spPr>
        </p:pic>
        <p:pic>
          <p:nvPicPr>
            <p:cNvPr id="59" name="Picture 58">
              <a:extLst>
                <a:ext uri="{FF2B5EF4-FFF2-40B4-BE49-F238E27FC236}">
                  <a16:creationId xmlns:a16="http://schemas.microsoft.com/office/drawing/2014/main" id="{CD6CD0D7-8942-D64A-757F-D46AE3B710F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4013852" y="5473664"/>
              <a:ext cx="2605363" cy="1080000"/>
            </a:xfrm>
            <a:prstGeom prst="rect">
              <a:avLst/>
            </a:prstGeom>
          </p:spPr>
        </p:pic>
        <p:sp>
          <p:nvSpPr>
            <p:cNvPr id="62" name="TextBox 61">
              <a:extLst>
                <a:ext uri="{FF2B5EF4-FFF2-40B4-BE49-F238E27FC236}">
                  <a16:creationId xmlns:a16="http://schemas.microsoft.com/office/drawing/2014/main" id="{48DF9D91-A204-A47E-F4F7-7A3F80E547BB}"/>
                </a:ext>
              </a:extLst>
            </p:cNvPr>
            <p:cNvSpPr txBox="1"/>
            <p:nvPr/>
          </p:nvSpPr>
          <p:spPr>
            <a:xfrm>
              <a:off x="15719109" y="240480"/>
              <a:ext cx="10912816" cy="1231106"/>
            </a:xfrm>
            <a:prstGeom prst="rect">
              <a:avLst/>
            </a:prstGeom>
            <a:noFill/>
            <a:ln w="57150">
              <a:noFill/>
            </a:ln>
            <a:effectLst/>
          </p:spPr>
          <p:txBody>
            <a:bodyPr wrap="square" rtlCol="0">
              <a:spAutoFit/>
            </a:bodyPr>
            <a:lstStyle/>
            <a:p>
              <a:pPr algn="ctr"/>
              <a:r>
                <a:rPr lang="en-ZA" b="1" dirty="0">
                  <a:solidFill>
                    <a:schemeClr val="accent1">
                      <a:lumMod val="75000"/>
                    </a:schemeClr>
                  </a:solidFill>
                  <a:latin typeface="Times New Roman" panose="02020603050405020304" pitchFamily="18" charset="0"/>
                  <a:cs typeface="Times New Roman" panose="02020603050405020304" pitchFamily="18" charset="0"/>
                </a:rPr>
                <a:t>DATA</a:t>
              </a:r>
              <a:endParaRPr lang="en-ZA" sz="1600" b="1" dirty="0">
                <a:solidFill>
                  <a:schemeClr val="accent1">
                    <a:lumMod val="75000"/>
                  </a:schemeClr>
                </a:solidFill>
                <a:latin typeface="Times New Roman" panose="02020603050405020304" pitchFamily="18" charset="0"/>
                <a:cs typeface="Times New Roman" panose="02020603050405020304" pitchFamily="18" charset="0"/>
              </a:endParaRPr>
            </a:p>
            <a:p>
              <a:pPr algn="just">
                <a:spcAft>
                  <a:spcPts val="600"/>
                </a:spcAft>
              </a:pPr>
              <a:r>
                <a:rPr lang="en-GB" sz="1400" dirty="0">
                  <a:latin typeface="Times New Roman" panose="02020603050405020304" pitchFamily="18" charset="0"/>
                  <a:ea typeface="Times New Roman" panose="02020603050405020304" pitchFamily="18" charset="0"/>
                  <a:cs typeface="Arial" panose="020B0604020202020204" pitchFamily="34" charset="0"/>
                </a:rPr>
                <a:t>The Rambam Medical Centre, Haifa Israel, has provided data that comprises of 122 fully anonymised hand drawn shapes on paper that patients and drew over time of treatment with both their treated and untreated hand [5]. </a:t>
              </a:r>
              <a:r>
                <a:rPr lang="en-US" sz="1400" b="0" i="0" dirty="0">
                  <a:effectLst/>
                  <a:latin typeface="Times New Roman" panose="02020603050405020304" pitchFamily="18" charset="0"/>
                  <a:cs typeface="Times New Roman" panose="02020603050405020304" pitchFamily="18" charset="0"/>
                </a:rPr>
                <a:t>Out of the 122 patients, 34 are undergoing treatment for Parkinson’s Disease, and the remaining 88 for Essential Tremor, however, it was decided to group all patients together as the aim of this project does not differentiate between disease/disorder, but only on success of treatment. </a:t>
              </a:r>
            </a:p>
          </p:txBody>
        </p:sp>
        <p:sp>
          <p:nvSpPr>
            <p:cNvPr id="128" name="TextBox 127">
              <a:extLst>
                <a:ext uri="{FF2B5EF4-FFF2-40B4-BE49-F238E27FC236}">
                  <a16:creationId xmlns:a16="http://schemas.microsoft.com/office/drawing/2014/main" id="{3D5EF4FD-6A71-BEB6-34EB-B9B62AD27604}"/>
                </a:ext>
              </a:extLst>
            </p:cNvPr>
            <p:cNvSpPr txBox="1"/>
            <p:nvPr/>
          </p:nvSpPr>
          <p:spPr>
            <a:xfrm>
              <a:off x="15765576" y="1453412"/>
              <a:ext cx="6166376" cy="5524589"/>
            </a:xfrm>
            <a:prstGeom prst="rect">
              <a:avLst/>
            </a:prstGeom>
            <a:noFill/>
            <a:ln w="57150">
              <a:noFill/>
            </a:ln>
            <a:effectLst/>
          </p:spPr>
          <p:txBody>
            <a:bodyPr wrap="square" rtlCol="0">
              <a:spAutoFit/>
            </a:bodyPr>
            <a:lstStyle/>
            <a:p>
              <a:pPr algn="ctr"/>
              <a:r>
                <a:rPr lang="en-ZA" sz="1600" b="1" dirty="0">
                  <a:solidFill>
                    <a:schemeClr val="accent1">
                      <a:lumMod val="75000"/>
                    </a:schemeClr>
                  </a:solidFill>
                  <a:latin typeface="Times New Roman" panose="02020603050405020304" pitchFamily="18" charset="0"/>
                  <a:cs typeface="Times New Roman" panose="02020603050405020304" pitchFamily="18" charset="0"/>
                </a:rPr>
                <a:t>Data Pre-processing</a:t>
              </a:r>
            </a:p>
            <a:p>
              <a:pPr lvl="0" algn="l"/>
              <a:r>
                <a:rPr lang="en-ZA" sz="1400" b="1" dirty="0">
                  <a:solidFill>
                    <a:schemeClr val="accent1">
                      <a:lumMod val="75000"/>
                    </a:schemeClr>
                  </a:solidFill>
                  <a:latin typeface="Times New Roman" panose="02020603050405020304" pitchFamily="18" charset="0"/>
                  <a:cs typeface="Times New Roman" panose="02020603050405020304" pitchFamily="18" charset="0"/>
                </a:rPr>
                <a:t>Data Analysis</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patient completes multiple template drawings with both hands at various time intervals before and after receiving treatment. These physical drawings are scanned and saved as a PDF. </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Some scans are pixelated, rotated or contain erroneous markings.</a:t>
              </a: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scan is </a:t>
              </a:r>
              <a:r>
                <a:rPr lang="en-GB" sz="1400" dirty="0">
                  <a:latin typeface="Times New Roman" panose="02020603050405020304" pitchFamily="18" charset="0"/>
                  <a:cs typeface="Times New Roman" panose="02020603050405020304" pitchFamily="18" charset="0"/>
                </a:rPr>
                <a:t>converted to JPE format using Pdf2Image </a:t>
              </a:r>
              <a:r>
                <a:rPr lang="en-GB" sz="1400" i="1" dirty="0" err="1">
                  <a:latin typeface="Times New Roman" panose="02020603050405020304" pitchFamily="18" charset="0"/>
                  <a:cs typeface="Times New Roman" panose="02020603050405020304" pitchFamily="18" charset="0"/>
                </a:rPr>
                <a:t>convert_from_path</a:t>
              </a:r>
              <a:r>
                <a:rPr lang="en-GB" sz="1400" i="1" dirty="0">
                  <a:latin typeface="Times New Roman" panose="02020603050405020304" pitchFamily="18" charset="0"/>
                  <a:cs typeface="Times New Roman" panose="02020603050405020304" pitchFamily="18" charset="0"/>
                </a:rPr>
                <a:t>( ).</a:t>
              </a:r>
              <a:endParaRPr lang="en-GB" sz="1400" i="1" dirty="0">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ZA" sz="1400" b="1" dirty="0">
                  <a:solidFill>
                    <a:schemeClr val="accent1">
                      <a:lumMod val="75000"/>
                    </a:schemeClr>
                  </a:solidFill>
                  <a:latin typeface="Times New Roman" panose="02020603050405020304" pitchFamily="18" charset="0"/>
                  <a:cs typeface="Times New Roman" panose="02020603050405020304" pitchFamily="18" charset="0"/>
                </a:rPr>
                <a:t>Basic Cropping</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OpenCV EAST Text Detection [6] detects the corner coordinates of the “Drawing A”, “Drawing B” and “Drawing C” text on each image. </a:t>
              </a:r>
              <a:endParaRPr lang="en-ZA" sz="1400" dirty="0">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The relative position of spiral A, spiral B, and line-block C is determined using the best available combination of the text coordinates. </a:t>
              </a:r>
              <a:endParaRPr lang="en-ZA" sz="1400" dirty="0">
                <a:latin typeface="Times New Roman" panose="02020603050405020304" pitchFamily="18" charset="0"/>
                <a:cs typeface="Times New Roman" panose="02020603050405020304" pitchFamily="18" charset="0"/>
              </a:endParaRP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new image is cropped and resized to ensure consistent pixel distribution for better comparison further. </a:t>
              </a:r>
            </a:p>
            <a:p>
              <a:pPr lvl="0" algn="l"/>
              <a:r>
                <a:rPr lang="en-ZA" sz="1400" b="1" dirty="0">
                  <a:solidFill>
                    <a:schemeClr val="accent1">
                      <a:lumMod val="75000"/>
                    </a:schemeClr>
                  </a:solidFill>
                  <a:latin typeface="Times New Roman" panose="02020603050405020304" pitchFamily="18" charset="0"/>
                  <a:cs typeface="Times New Roman" panose="02020603050405020304" pitchFamily="18" charset="0"/>
                </a:rPr>
                <a:t>Further Correction</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In order to remove any erroneous markings and save only the template and hand-drawn markings, each cropped image is converted to greyscale. Then all dark pixels are converted to black and all light pixels to white. </a:t>
              </a: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OpenCV is used to identify the solid black rectangles in the line-block images [7] to correct any rotation or perspective warp [8]. Only the top most line is saved. </a:t>
              </a:r>
            </a:p>
            <a:p>
              <a:pPr lvl="0" algn="l"/>
              <a:r>
                <a:rPr lang="en-ZA" sz="1400" b="1" dirty="0">
                  <a:solidFill>
                    <a:schemeClr val="accent1">
                      <a:lumMod val="75000"/>
                    </a:schemeClr>
                  </a:solidFill>
                  <a:latin typeface="Times New Roman" panose="02020603050405020304" pitchFamily="18" charset="0"/>
                  <a:cs typeface="Times New Roman" panose="02020603050405020304" pitchFamily="18" charset="0"/>
                </a:rPr>
                <a:t>Final Clean-up</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A high rate of acceptably cropped and corrected images was produced. Erroneous results did occur due to poor quality inputted scans. These were manually removed or corrected if possible. </a:t>
              </a:r>
              <a:endParaRPr lang="en-ZA" sz="1400" dirty="0">
                <a:latin typeface="Times New Roman" panose="02020603050405020304" pitchFamily="18" charset="0"/>
                <a:cs typeface="Times New Roman" panose="02020603050405020304" pitchFamily="18" charset="0"/>
              </a:endParaRPr>
            </a:p>
          </p:txBody>
        </p:sp>
      </p:grpSp>
      <p:grpSp>
        <p:nvGrpSpPr>
          <p:cNvPr id="131" name="Group 130">
            <a:extLst>
              <a:ext uri="{FF2B5EF4-FFF2-40B4-BE49-F238E27FC236}">
                <a16:creationId xmlns:a16="http://schemas.microsoft.com/office/drawing/2014/main" id="{E58370EA-5A8F-736A-20AE-BF363E65FC16}"/>
              </a:ext>
            </a:extLst>
          </p:cNvPr>
          <p:cNvGrpSpPr/>
          <p:nvPr/>
        </p:nvGrpSpPr>
        <p:grpSpPr>
          <a:xfrm>
            <a:off x="11740707" y="1106947"/>
            <a:ext cx="3398137" cy="720000"/>
            <a:chOff x="11878740" y="1106947"/>
            <a:chExt cx="3398137" cy="720000"/>
          </a:xfrm>
        </p:grpSpPr>
        <p:pic>
          <p:nvPicPr>
            <p:cNvPr id="23" name="Picture 22">
              <a:extLst>
                <a:ext uri="{FF2B5EF4-FFF2-40B4-BE49-F238E27FC236}">
                  <a16:creationId xmlns:a16="http://schemas.microsoft.com/office/drawing/2014/main" id="{2A229487-E31F-C163-A63A-63031B81589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2709324" y="1106947"/>
              <a:ext cx="2567553" cy="720000"/>
            </a:xfrm>
            <a:prstGeom prst="rect">
              <a:avLst/>
            </a:prstGeom>
          </p:spPr>
        </p:pic>
        <p:pic>
          <p:nvPicPr>
            <p:cNvPr id="130" name="Picture 129" descr="Logo, company name&#10;&#10;Description automatically generated">
              <a:extLst>
                <a:ext uri="{FF2B5EF4-FFF2-40B4-BE49-F238E27FC236}">
                  <a16:creationId xmlns:a16="http://schemas.microsoft.com/office/drawing/2014/main" id="{BA72F526-0816-A458-C3E3-C8CE8473428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878740" y="1106947"/>
              <a:ext cx="797784" cy="720000"/>
            </a:xfrm>
            <a:prstGeom prst="rect">
              <a:avLst/>
            </a:prstGeom>
          </p:spPr>
        </p:pic>
      </p:grpSp>
      <p:grpSp>
        <p:nvGrpSpPr>
          <p:cNvPr id="175" name="Group 174">
            <a:extLst>
              <a:ext uri="{FF2B5EF4-FFF2-40B4-BE49-F238E27FC236}">
                <a16:creationId xmlns:a16="http://schemas.microsoft.com/office/drawing/2014/main" id="{00A3CA82-E18B-BC83-F5BE-59A9337B50DF}"/>
              </a:ext>
            </a:extLst>
          </p:cNvPr>
          <p:cNvGrpSpPr/>
          <p:nvPr/>
        </p:nvGrpSpPr>
        <p:grpSpPr>
          <a:xfrm>
            <a:off x="19421758" y="10358415"/>
            <a:ext cx="3640337" cy="4161705"/>
            <a:chOff x="8653117" y="13080427"/>
            <a:chExt cx="3640337" cy="4161705"/>
          </a:xfrm>
        </p:grpSpPr>
        <p:pic>
          <p:nvPicPr>
            <p:cNvPr id="161" name="Picture 160">
              <a:extLst>
                <a:ext uri="{FF2B5EF4-FFF2-40B4-BE49-F238E27FC236}">
                  <a16:creationId xmlns:a16="http://schemas.microsoft.com/office/drawing/2014/main" id="{2B3BE963-EFF4-1586-E735-C4176FF1C959}"/>
                </a:ext>
              </a:extLst>
            </p:cNvPr>
            <p:cNvPicPr>
              <a:picLocks noChangeAspect="1"/>
            </p:cNvPicPr>
            <p:nvPr/>
          </p:nvPicPr>
          <p:blipFill rotWithShape="1">
            <a:blip r:embed="rId11">
              <a:extLst>
                <a:ext uri="{28A0092B-C50C-407E-A947-70E740481C1C}">
                  <a14:useLocalDpi xmlns:a14="http://schemas.microsoft.com/office/drawing/2010/main" val="0"/>
                </a:ext>
              </a:extLst>
            </a:blip>
            <a:srcRect l="4542" r="2677"/>
            <a:stretch/>
          </p:blipFill>
          <p:spPr>
            <a:xfrm>
              <a:off x="8653117" y="13080427"/>
              <a:ext cx="3628308" cy="2038923"/>
            </a:xfrm>
            <a:prstGeom prst="rect">
              <a:avLst/>
            </a:prstGeom>
            <a:effectLst/>
          </p:spPr>
        </p:pic>
        <p:pic>
          <p:nvPicPr>
            <p:cNvPr id="162" name="Picture 161">
              <a:extLst>
                <a:ext uri="{FF2B5EF4-FFF2-40B4-BE49-F238E27FC236}">
                  <a16:creationId xmlns:a16="http://schemas.microsoft.com/office/drawing/2014/main" id="{4BEF7078-4D7F-DF0F-060E-1D383C376AA6}"/>
                </a:ext>
              </a:extLst>
            </p:cNvPr>
            <p:cNvPicPr>
              <a:picLocks noChangeAspect="1"/>
            </p:cNvPicPr>
            <p:nvPr/>
          </p:nvPicPr>
          <p:blipFill rotWithShape="1">
            <a:blip r:embed="rId12">
              <a:extLst>
                <a:ext uri="{28A0092B-C50C-407E-A947-70E740481C1C}">
                  <a14:useLocalDpi xmlns:a14="http://schemas.microsoft.com/office/drawing/2010/main" val="0"/>
                </a:ext>
              </a:extLst>
            </a:blip>
            <a:srcRect l="4526" t="4264" r="8789"/>
            <a:stretch/>
          </p:blipFill>
          <p:spPr>
            <a:xfrm>
              <a:off x="8688282" y="15251317"/>
              <a:ext cx="3605172" cy="1990815"/>
            </a:xfrm>
            <a:prstGeom prst="rect">
              <a:avLst/>
            </a:prstGeom>
            <a:effectLst/>
          </p:spPr>
        </p:pic>
      </p:grpSp>
      <p:grpSp>
        <p:nvGrpSpPr>
          <p:cNvPr id="177" name="Group 176">
            <a:extLst>
              <a:ext uri="{FF2B5EF4-FFF2-40B4-BE49-F238E27FC236}">
                <a16:creationId xmlns:a16="http://schemas.microsoft.com/office/drawing/2014/main" id="{7B5EE4E3-430E-1F53-7005-C461D2802A8B}"/>
              </a:ext>
            </a:extLst>
          </p:cNvPr>
          <p:cNvGrpSpPr/>
          <p:nvPr/>
        </p:nvGrpSpPr>
        <p:grpSpPr>
          <a:xfrm>
            <a:off x="196159" y="9342069"/>
            <a:ext cx="15062038" cy="5575433"/>
            <a:chOff x="15719109" y="240480"/>
            <a:chExt cx="15062038" cy="5575433"/>
          </a:xfrm>
        </p:grpSpPr>
        <p:sp>
          <p:nvSpPr>
            <p:cNvPr id="178" name="Rectangle 177">
              <a:extLst>
                <a:ext uri="{FF2B5EF4-FFF2-40B4-BE49-F238E27FC236}">
                  <a16:creationId xmlns:a16="http://schemas.microsoft.com/office/drawing/2014/main" id="{552F17DB-A7F8-D04D-54BB-E01236BFEDF1}"/>
                </a:ext>
              </a:extLst>
            </p:cNvPr>
            <p:cNvSpPr/>
            <p:nvPr/>
          </p:nvSpPr>
          <p:spPr>
            <a:xfrm>
              <a:off x="15737353" y="240480"/>
              <a:ext cx="15043794" cy="5575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6" name="TextBox 185">
              <a:extLst>
                <a:ext uri="{FF2B5EF4-FFF2-40B4-BE49-F238E27FC236}">
                  <a16:creationId xmlns:a16="http://schemas.microsoft.com/office/drawing/2014/main" id="{BDC97FEA-9943-6A98-13C6-4F0A9E81A782}"/>
                </a:ext>
              </a:extLst>
            </p:cNvPr>
            <p:cNvSpPr txBox="1"/>
            <p:nvPr/>
          </p:nvSpPr>
          <p:spPr>
            <a:xfrm>
              <a:off x="15719109" y="240480"/>
              <a:ext cx="10912816" cy="338554"/>
            </a:xfrm>
            <a:prstGeom prst="rect">
              <a:avLst/>
            </a:prstGeom>
            <a:noFill/>
            <a:ln w="57150">
              <a:noFill/>
            </a:ln>
            <a:effectLst/>
          </p:spPr>
          <p:txBody>
            <a:bodyPr wrap="square" rtlCol="0">
              <a:spAutoFit/>
            </a:bodyPr>
            <a:lstStyle/>
            <a:p>
              <a:pPr algn="ctr"/>
              <a:r>
                <a:rPr lang="en-ZA" sz="1600" b="1" dirty="0">
                  <a:solidFill>
                    <a:srgbClr val="01008A"/>
                  </a:solidFill>
                  <a:latin typeface="Times New Roman" panose="02020603050405020304" pitchFamily="18" charset="0"/>
                  <a:cs typeface="Times New Roman" panose="02020603050405020304" pitchFamily="18" charset="0"/>
                </a:rPr>
                <a:t>METHOD 2: LINE DRAWING TREMOR QUANTIFICATION </a:t>
              </a:r>
            </a:p>
          </p:txBody>
        </p:sp>
        <p:sp>
          <p:nvSpPr>
            <p:cNvPr id="191" name="TextBox 190">
              <a:extLst>
                <a:ext uri="{FF2B5EF4-FFF2-40B4-BE49-F238E27FC236}">
                  <a16:creationId xmlns:a16="http://schemas.microsoft.com/office/drawing/2014/main" id="{4B06E6F8-AE74-E258-2101-6471159D25A1}"/>
                </a:ext>
              </a:extLst>
            </p:cNvPr>
            <p:cNvSpPr txBox="1"/>
            <p:nvPr/>
          </p:nvSpPr>
          <p:spPr>
            <a:xfrm>
              <a:off x="15733073" y="558416"/>
              <a:ext cx="8115173" cy="5247206"/>
            </a:xfrm>
            <a:prstGeom prst="rect">
              <a:avLst/>
            </a:prstGeom>
            <a:noFill/>
            <a:ln w="57150">
              <a:noFill/>
            </a:ln>
            <a:effectLst/>
          </p:spPr>
          <p:txBody>
            <a:bodyPr wrap="square" rtlCol="0">
              <a:spAutoFit/>
            </a:bodyPr>
            <a:lstStyle/>
            <a:p>
              <a:pPr algn="ctr"/>
              <a:r>
                <a:rPr lang="en-ZA" sz="1600" b="1" dirty="0">
                  <a:solidFill>
                    <a:srgbClr val="01008A"/>
                  </a:solidFill>
                  <a:latin typeface="Times New Roman" panose="02020603050405020304" pitchFamily="18" charset="0"/>
                  <a:cs typeface="Times New Roman" panose="02020603050405020304" pitchFamily="18" charset="0"/>
                </a:rPr>
                <a:t>Extracting the Hand-Drawn Line</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line image is inputted using the cv2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imread</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NumPy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argwhere</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extracts the x- and y-coordinates of every pixel that is not white. These pixels are stored in arrays sorted according to the x-axis. Each y-value is shifted by the average y-value to centre the line around the horizontal axis. </a:t>
              </a:r>
            </a:p>
            <a:p>
              <a:pPr algn="ctr"/>
              <a:r>
                <a:rPr lang="en-ZA" sz="1600" b="1" dirty="0">
                  <a:solidFill>
                    <a:srgbClr val="01008A"/>
                  </a:solidFill>
                  <a:latin typeface="Times New Roman" panose="02020603050405020304" pitchFamily="18" charset="0"/>
                  <a:cs typeface="Times New Roman" panose="02020603050405020304" pitchFamily="18" charset="0"/>
                </a:rPr>
                <a:t>Noise Reduction</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all y-values are real, the faster SciPy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rfft</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to compute the one-dimensional Fourier Transform. It can be seen that there is a very small range of useful frequencies. The higher unwanted frequencies – caused by pixelated/blurry input or erroneous markings on the original drawing – are discarded. </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SciPy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irfft</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is used to return the inverse discrete Fourier transform once again. The data is now noise free and the Signal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find_peaks</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to find all maximum (peak) and minimum (trough) points in order to count the number of tremors as well as the distance between each adjacent peak and trough. </a:t>
              </a:r>
            </a:p>
            <a:p>
              <a:pPr algn="ctr"/>
              <a:r>
                <a:rPr lang="en-ZA" sz="1600" b="1" dirty="0">
                  <a:solidFill>
                    <a:srgbClr val="01008A"/>
                  </a:solidFill>
                  <a:latin typeface="Times New Roman" panose="02020603050405020304" pitchFamily="18" charset="0"/>
                  <a:cs typeface="Times New Roman" panose="02020603050405020304" pitchFamily="18" charset="0"/>
                </a:rPr>
                <a:t>Determining a Tremor Severity Measure</a:t>
              </a:r>
            </a:p>
            <a:p>
              <a:pPr marL="342900" indent="-342900" algn="just">
                <a:lnSpc>
                  <a:spcPct val="107000"/>
                </a:lnSpc>
                <a:spcAft>
                  <a:spcPts val="800"/>
                </a:spcAft>
                <a:buFont typeface="+mj-lt"/>
                <a:buAutoNum type="arabicPeriod"/>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number of peaks in the function is an indication of the frequency of the patient’s tremors. In general, more peaks indicates a worse tremor. </a:t>
              </a:r>
            </a:p>
            <a:p>
              <a:pPr marL="342900" indent="-342900" algn="just">
                <a:lnSpc>
                  <a:spcPct val="107000"/>
                </a:lnSpc>
                <a:spcAft>
                  <a:spcPts val="800"/>
                </a:spcAft>
                <a:buFont typeface="+mj-lt"/>
                <a:buAutoNum type="arabicPeriod"/>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distance between each adjacent tremor’s peaks and troughs indicate the severity of the tremor. A larger distance only indicates a worse tremor when occurring with a high number of peaks. A large distance with a very low number of peaks could be an indication of a line image that has been incorrectly cropped (slanted). </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these two variables are proportionally linked to the severity of a tremor, the product of the two variables is used as an indication of tremor severity. </a:t>
              </a:r>
            </a:p>
          </p:txBody>
        </p:sp>
      </p:grpSp>
      <p:sp>
        <p:nvSpPr>
          <p:cNvPr id="192" name="TextBox 191">
            <a:extLst>
              <a:ext uri="{FF2B5EF4-FFF2-40B4-BE49-F238E27FC236}">
                <a16:creationId xmlns:a16="http://schemas.microsoft.com/office/drawing/2014/main" id="{E1165242-7C00-1DAC-D12F-387C78169AD7}"/>
              </a:ext>
            </a:extLst>
          </p:cNvPr>
          <p:cNvSpPr txBox="1"/>
          <p:nvPr/>
        </p:nvSpPr>
        <p:spPr>
          <a:xfrm>
            <a:off x="237923" y="201848"/>
            <a:ext cx="8102710" cy="2812886"/>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b="1" dirty="0">
                <a:solidFill>
                  <a:schemeClr val="accent1">
                    <a:lumMod val="75000"/>
                  </a:schemeClr>
                </a:solidFill>
                <a:latin typeface="Times New Roman" panose="02020603050405020304" pitchFamily="18" charset="0"/>
                <a:cs typeface="Times New Roman" panose="02020603050405020304" pitchFamily="18" charset="0"/>
              </a:rPr>
              <a:t>BACKGROUND</a:t>
            </a:r>
            <a:endParaRPr lang="en-ZA" sz="1600" b="1" dirty="0">
              <a:solidFill>
                <a:schemeClr val="accent1">
                  <a:lumMod val="75000"/>
                </a:schemeClr>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(ET) and Parkinson’s Disease (PD). FUS is a new treatment technique that has proven to have a therapeutic effect on brain disorders. FUS is a non-invasive treatment that functions by delivering sound waves to the patient’s thalamus, the part of the brain responsible for relaying sensory and motor signals, resulting in the formation of a permanent lesion in this region of the brain [3][4]. This lesion interrupts abnormal brain activity, reducing uncontrollable movements associated with ET and PD. FUS is only performed on one side of the brain, thus it only improves the movement on one side of the body. This treatment has been seen to result in immediate reduction in tremor in the side of the body receiving treatment. </a:t>
            </a: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Arial" panose="020B0604020202020204" pitchFamily="34" charset="0"/>
              </a:rPr>
              <a:t>This study will focus on FUS as a treatment for patients with ET and PD in an attempt to determine whether the treatment is successful in reducing tremor, slowing the progression of these conditions. </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3" name="TextBox 192">
            <a:extLst>
              <a:ext uri="{FF2B5EF4-FFF2-40B4-BE49-F238E27FC236}">
                <a16:creationId xmlns:a16="http://schemas.microsoft.com/office/drawing/2014/main" id="{403E9CAE-D12B-39D7-387E-225216DF039C}"/>
              </a:ext>
            </a:extLst>
          </p:cNvPr>
          <p:cNvSpPr txBox="1"/>
          <p:nvPr/>
        </p:nvSpPr>
        <p:spPr>
          <a:xfrm>
            <a:off x="8659139" y="233508"/>
            <a:ext cx="2431047" cy="2658998"/>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b="1" dirty="0">
                <a:solidFill>
                  <a:schemeClr val="accent1">
                    <a:lumMod val="75000"/>
                  </a:schemeClr>
                </a:solidFill>
                <a:latin typeface="Times New Roman" panose="02020603050405020304" pitchFamily="18" charset="0"/>
                <a:cs typeface="Times New Roman" panose="02020603050405020304" pitchFamily="18" charset="0"/>
              </a:rPr>
              <a:t>Aim</a:t>
            </a:r>
            <a:endParaRPr lang="en-ZA" sz="1200" b="1" dirty="0">
              <a:solidFill>
                <a:schemeClr val="accent1">
                  <a:lumMod val="75000"/>
                </a:schemeClr>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400" dirty="0">
                <a:latin typeface="Times New Roman" panose="02020603050405020304" pitchFamily="18" charset="0"/>
                <a:ea typeface="Calibri" panose="020F0502020204030204" pitchFamily="34" charset="0"/>
                <a:cs typeface="Times New Roman" panose="02020603050405020304" pitchFamily="18" charset="0"/>
              </a:rPr>
              <a:t> </a:t>
            </a:r>
          </a:p>
        </p:txBody>
      </p:sp>
      <p:grpSp>
        <p:nvGrpSpPr>
          <p:cNvPr id="132" name="Group 131">
            <a:extLst>
              <a:ext uri="{FF2B5EF4-FFF2-40B4-BE49-F238E27FC236}">
                <a16:creationId xmlns:a16="http://schemas.microsoft.com/office/drawing/2014/main" id="{C21AB780-B9B9-9F58-0AEE-FB092F46F037}"/>
              </a:ext>
            </a:extLst>
          </p:cNvPr>
          <p:cNvGrpSpPr/>
          <p:nvPr/>
        </p:nvGrpSpPr>
        <p:grpSpPr>
          <a:xfrm>
            <a:off x="8685257" y="12417028"/>
            <a:ext cx="6473926" cy="2534983"/>
            <a:chOff x="10127682" y="4250256"/>
            <a:chExt cx="6286642" cy="2387686"/>
          </a:xfrm>
          <a:effectLst>
            <a:outerShdw blurRad="190500" dist="228600" dir="2700000" algn="ctr" rotWithShape="0">
              <a:srgbClr val="000000">
                <a:alpha val="30000"/>
              </a:srgbClr>
            </a:outerShdw>
          </a:effectLst>
        </p:grpSpPr>
        <p:sp>
          <p:nvSpPr>
            <p:cNvPr id="133" name="Rectangle 132">
              <a:extLst>
                <a:ext uri="{FF2B5EF4-FFF2-40B4-BE49-F238E27FC236}">
                  <a16:creationId xmlns:a16="http://schemas.microsoft.com/office/drawing/2014/main" id="{9559276C-12DC-668B-1673-6E49A00D18F9}"/>
                </a:ext>
              </a:extLst>
            </p:cNvPr>
            <p:cNvSpPr/>
            <p:nvPr/>
          </p:nvSpPr>
          <p:spPr>
            <a:xfrm>
              <a:off x="10127682" y="4250256"/>
              <a:ext cx="6286642" cy="2387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34" name="Group 133">
              <a:extLst>
                <a:ext uri="{FF2B5EF4-FFF2-40B4-BE49-F238E27FC236}">
                  <a16:creationId xmlns:a16="http://schemas.microsoft.com/office/drawing/2014/main" id="{501A8AFB-2BFE-A442-0796-8F868638FA2D}"/>
                </a:ext>
              </a:extLst>
            </p:cNvPr>
            <p:cNvGrpSpPr/>
            <p:nvPr/>
          </p:nvGrpSpPr>
          <p:grpSpPr>
            <a:xfrm>
              <a:off x="11697375" y="4451851"/>
              <a:ext cx="4710234" cy="1381600"/>
              <a:chOff x="6913675" y="2079241"/>
              <a:chExt cx="4710234" cy="1381600"/>
            </a:xfrm>
          </p:grpSpPr>
          <p:grpSp>
            <p:nvGrpSpPr>
              <p:cNvPr id="135" name="Group 134">
                <a:extLst>
                  <a:ext uri="{FF2B5EF4-FFF2-40B4-BE49-F238E27FC236}">
                    <a16:creationId xmlns:a16="http://schemas.microsoft.com/office/drawing/2014/main" id="{8F810BD2-9C92-803C-9661-4572C6263D63}"/>
                  </a:ext>
                </a:extLst>
              </p:cNvPr>
              <p:cNvGrpSpPr/>
              <p:nvPr/>
            </p:nvGrpSpPr>
            <p:grpSpPr>
              <a:xfrm>
                <a:off x="9246609" y="2079241"/>
                <a:ext cx="2377300" cy="1378854"/>
                <a:chOff x="9246986" y="4415675"/>
                <a:chExt cx="2377300" cy="1378854"/>
              </a:xfrm>
            </p:grpSpPr>
            <p:pic>
              <p:nvPicPr>
                <p:cNvPr id="140" name="Picture 139">
                  <a:extLst>
                    <a:ext uri="{FF2B5EF4-FFF2-40B4-BE49-F238E27FC236}">
                      <a16:creationId xmlns:a16="http://schemas.microsoft.com/office/drawing/2014/main" id="{D0673A72-2344-37E7-92DE-1104967617C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0800000" flipH="1">
                  <a:off x="9248286" y="4415675"/>
                  <a:ext cx="2376000" cy="140950"/>
                </a:xfrm>
                <a:prstGeom prst="rect">
                  <a:avLst/>
                </a:prstGeom>
              </p:spPr>
            </p:pic>
            <p:pic>
              <p:nvPicPr>
                <p:cNvPr id="141" name="Picture 140" descr="Chart, line chart&#10;&#10;Description automatically generated">
                  <a:extLst>
                    <a:ext uri="{FF2B5EF4-FFF2-40B4-BE49-F238E27FC236}">
                      <a16:creationId xmlns:a16="http://schemas.microsoft.com/office/drawing/2014/main" id="{B7E49911-70DB-0235-F8CA-AAA5A003D47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247350" y="4583380"/>
                  <a:ext cx="2376000" cy="594000"/>
                </a:xfrm>
                <a:prstGeom prst="rect">
                  <a:avLst/>
                </a:prstGeom>
              </p:spPr>
            </p:pic>
            <p:pic>
              <p:nvPicPr>
                <p:cNvPr id="142" name="Picture 141" descr="Chart, line chart, histogram&#10;&#10;Description automatically generated">
                  <a:extLst>
                    <a:ext uri="{FF2B5EF4-FFF2-40B4-BE49-F238E27FC236}">
                      <a16:creationId xmlns:a16="http://schemas.microsoft.com/office/drawing/2014/main" id="{6DB6AFA8-4FC6-CF67-95F6-C4000CE962A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246986" y="5200529"/>
                  <a:ext cx="2376000" cy="594000"/>
                </a:xfrm>
                <a:prstGeom prst="rect">
                  <a:avLst/>
                </a:prstGeom>
              </p:spPr>
            </p:pic>
          </p:grpSp>
          <p:grpSp>
            <p:nvGrpSpPr>
              <p:cNvPr id="136" name="Group 135">
                <a:extLst>
                  <a:ext uri="{FF2B5EF4-FFF2-40B4-BE49-F238E27FC236}">
                    <a16:creationId xmlns:a16="http://schemas.microsoft.com/office/drawing/2014/main" id="{BC0B065F-BF8B-D037-2D9A-C9AF5F7E49C8}"/>
                  </a:ext>
                </a:extLst>
              </p:cNvPr>
              <p:cNvGrpSpPr/>
              <p:nvPr/>
            </p:nvGrpSpPr>
            <p:grpSpPr>
              <a:xfrm>
                <a:off x="6913675" y="2079362"/>
                <a:ext cx="2334234" cy="1381479"/>
                <a:chOff x="6914052" y="3958818"/>
                <a:chExt cx="2334234" cy="1381479"/>
              </a:xfrm>
            </p:grpSpPr>
            <p:pic>
              <p:nvPicPr>
                <p:cNvPr id="137" name="Picture 136">
                  <a:extLst>
                    <a:ext uri="{FF2B5EF4-FFF2-40B4-BE49-F238E27FC236}">
                      <a16:creationId xmlns:a16="http://schemas.microsoft.com/office/drawing/2014/main" id="{78A3DC2C-8B1E-BC36-FC9E-45F5ADF119E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rot="10800000" flipH="1">
                  <a:off x="6914052" y="3958818"/>
                  <a:ext cx="2334234" cy="153030"/>
                </a:xfrm>
                <a:prstGeom prst="rect">
                  <a:avLst/>
                </a:prstGeom>
              </p:spPr>
            </p:pic>
            <p:pic>
              <p:nvPicPr>
                <p:cNvPr id="138" name="Picture 137" descr="Chart, histogram&#10;&#10;Description automatically generated">
                  <a:extLst>
                    <a:ext uri="{FF2B5EF4-FFF2-40B4-BE49-F238E27FC236}">
                      <a16:creationId xmlns:a16="http://schemas.microsoft.com/office/drawing/2014/main" id="{2C61A0D9-75E7-189D-3DBF-C0255292552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914052" y="4128906"/>
                  <a:ext cx="2333298" cy="594000"/>
                </a:xfrm>
                <a:prstGeom prst="rect">
                  <a:avLst/>
                </a:prstGeom>
              </p:spPr>
            </p:pic>
            <p:pic>
              <p:nvPicPr>
                <p:cNvPr id="139" name="Picture 138" descr="Chart, line chart, histogram&#10;&#10;Description automatically generated">
                  <a:extLst>
                    <a:ext uri="{FF2B5EF4-FFF2-40B4-BE49-F238E27FC236}">
                      <a16:creationId xmlns:a16="http://schemas.microsoft.com/office/drawing/2014/main" id="{3257DFF5-97C4-E6DD-9C4D-F3E3ED536A3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914052" y="4746297"/>
                  <a:ext cx="2327238" cy="594000"/>
                </a:xfrm>
                <a:prstGeom prst="rect">
                  <a:avLst/>
                </a:prstGeom>
              </p:spPr>
            </p:pic>
          </p:grpSp>
        </p:grpSp>
      </p:grpSp>
      <p:grpSp>
        <p:nvGrpSpPr>
          <p:cNvPr id="144" name="Group 143">
            <a:extLst>
              <a:ext uri="{FF2B5EF4-FFF2-40B4-BE49-F238E27FC236}">
                <a16:creationId xmlns:a16="http://schemas.microsoft.com/office/drawing/2014/main" id="{13EA535B-5621-5CE2-4F6D-B4AAB5C6C1B3}"/>
              </a:ext>
            </a:extLst>
          </p:cNvPr>
          <p:cNvGrpSpPr/>
          <p:nvPr/>
        </p:nvGrpSpPr>
        <p:grpSpPr>
          <a:xfrm>
            <a:off x="8817995" y="9121432"/>
            <a:ext cx="6473926" cy="2561685"/>
            <a:chOff x="10125964" y="2075481"/>
            <a:chExt cx="6290552" cy="2414340"/>
          </a:xfrm>
        </p:grpSpPr>
        <p:sp>
          <p:nvSpPr>
            <p:cNvPr id="145" name="Rectangle 144">
              <a:extLst>
                <a:ext uri="{FF2B5EF4-FFF2-40B4-BE49-F238E27FC236}">
                  <a16:creationId xmlns:a16="http://schemas.microsoft.com/office/drawing/2014/main" id="{4844A7B5-A4A6-DC1D-4D31-38FD238421CD}"/>
                </a:ext>
              </a:extLst>
            </p:cNvPr>
            <p:cNvSpPr/>
            <p:nvPr/>
          </p:nvSpPr>
          <p:spPr>
            <a:xfrm>
              <a:off x="10125964" y="2075481"/>
              <a:ext cx="6288360" cy="2414340"/>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46" name="Group 145">
              <a:extLst>
                <a:ext uri="{FF2B5EF4-FFF2-40B4-BE49-F238E27FC236}">
                  <a16:creationId xmlns:a16="http://schemas.microsoft.com/office/drawing/2014/main" id="{991C963B-10A8-9562-0BB2-CA0F270DF120}"/>
                </a:ext>
              </a:extLst>
            </p:cNvPr>
            <p:cNvGrpSpPr/>
            <p:nvPr/>
          </p:nvGrpSpPr>
          <p:grpSpPr>
            <a:xfrm>
              <a:off x="11681979" y="2300256"/>
              <a:ext cx="4734537" cy="1371495"/>
              <a:chOff x="11683668" y="2569610"/>
              <a:chExt cx="4734537" cy="1371495"/>
            </a:xfrm>
          </p:grpSpPr>
          <p:pic>
            <p:nvPicPr>
              <p:cNvPr id="147" name="Picture 146">
                <a:extLst>
                  <a:ext uri="{FF2B5EF4-FFF2-40B4-BE49-F238E27FC236}">
                    <a16:creationId xmlns:a16="http://schemas.microsoft.com/office/drawing/2014/main" id="{6BC9BC22-020B-FB53-522A-DE21C42D67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flipH="1">
                <a:off x="11691127" y="2569610"/>
                <a:ext cx="2376000" cy="149003"/>
              </a:xfrm>
              <a:prstGeom prst="rect">
                <a:avLst/>
              </a:prstGeom>
            </p:spPr>
          </p:pic>
          <p:pic>
            <p:nvPicPr>
              <p:cNvPr id="148" name="Picture 147" descr="Chart, histogram&#10;&#10;Description automatically generated">
                <a:extLst>
                  <a:ext uri="{FF2B5EF4-FFF2-40B4-BE49-F238E27FC236}">
                    <a16:creationId xmlns:a16="http://schemas.microsoft.com/office/drawing/2014/main" id="{761FF7CA-3A05-D54B-4998-36A714565C1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691127" y="2734601"/>
                <a:ext cx="2376000" cy="594000"/>
              </a:xfrm>
              <a:prstGeom prst="rect">
                <a:avLst/>
              </a:prstGeom>
            </p:spPr>
          </p:pic>
          <p:pic>
            <p:nvPicPr>
              <p:cNvPr id="149" name="Picture 148" descr="Chart, histogram&#10;&#10;Description automatically generated">
                <a:extLst>
                  <a:ext uri="{FF2B5EF4-FFF2-40B4-BE49-F238E27FC236}">
                    <a16:creationId xmlns:a16="http://schemas.microsoft.com/office/drawing/2014/main" id="{79BB59B8-B5BB-002F-48E1-36A60A4BECE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683668" y="3343985"/>
                <a:ext cx="2376000" cy="594000"/>
              </a:xfrm>
              <a:prstGeom prst="rect">
                <a:avLst/>
              </a:prstGeom>
            </p:spPr>
          </p:pic>
          <p:pic>
            <p:nvPicPr>
              <p:cNvPr id="150" name="Picture 149" descr="Chart, histogram&#10;&#10;Description automatically generated">
                <a:extLst>
                  <a:ext uri="{FF2B5EF4-FFF2-40B4-BE49-F238E27FC236}">
                    <a16:creationId xmlns:a16="http://schemas.microsoft.com/office/drawing/2014/main" id="{9EF019F3-6510-3667-D832-876C9C4C550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4042205" y="2735119"/>
                <a:ext cx="2376000" cy="594005"/>
              </a:xfrm>
              <a:prstGeom prst="rect">
                <a:avLst/>
              </a:prstGeom>
            </p:spPr>
          </p:pic>
          <p:pic>
            <p:nvPicPr>
              <p:cNvPr id="151" name="Picture 150" descr="Chart, line chart&#10;&#10;Description automatically generated">
                <a:extLst>
                  <a:ext uri="{FF2B5EF4-FFF2-40B4-BE49-F238E27FC236}">
                    <a16:creationId xmlns:a16="http://schemas.microsoft.com/office/drawing/2014/main" id="{D62514B1-23DF-81A9-006D-3A84059ADA5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4035855" y="3347100"/>
                <a:ext cx="2376000" cy="594005"/>
              </a:xfrm>
              <a:prstGeom prst="rect">
                <a:avLst/>
              </a:prstGeom>
            </p:spPr>
          </p:pic>
          <p:pic>
            <p:nvPicPr>
              <p:cNvPr id="152" name="Picture 151">
                <a:extLst>
                  <a:ext uri="{FF2B5EF4-FFF2-40B4-BE49-F238E27FC236}">
                    <a16:creationId xmlns:a16="http://schemas.microsoft.com/office/drawing/2014/main" id="{2354E036-2AF4-34D9-25ED-AB6E4A598FC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rot="10800000" flipH="1">
                <a:off x="14040870" y="2575660"/>
                <a:ext cx="2376000" cy="144981"/>
              </a:xfrm>
              <a:prstGeom prst="rect">
                <a:avLst/>
              </a:prstGeom>
            </p:spPr>
          </p:pic>
        </p:grpSp>
      </p:grpSp>
      <p:graphicFrame>
        <p:nvGraphicFramePr>
          <p:cNvPr id="153" name="Table 56">
            <a:extLst>
              <a:ext uri="{FF2B5EF4-FFF2-40B4-BE49-F238E27FC236}">
                <a16:creationId xmlns:a16="http://schemas.microsoft.com/office/drawing/2014/main" id="{98AF9D17-1839-179E-9D22-45EE983FAE12}"/>
              </a:ext>
            </a:extLst>
          </p:cNvPr>
          <p:cNvGraphicFramePr>
            <a:graphicFrameLocks noGrp="1"/>
          </p:cNvGraphicFramePr>
          <p:nvPr>
            <p:extLst>
              <p:ext uri="{D42A27DB-BD31-4B8C-83A1-F6EECF244321}">
                <p14:modId xmlns:p14="http://schemas.microsoft.com/office/powerpoint/2010/main" val="312923115"/>
              </p:ext>
            </p:extLst>
          </p:nvPr>
        </p:nvGraphicFramePr>
        <p:xfrm>
          <a:off x="8817995" y="8909437"/>
          <a:ext cx="6473926" cy="2773680"/>
        </p:xfrm>
        <a:graphic>
          <a:graphicData uri="http://schemas.openxmlformats.org/drawingml/2006/table">
            <a:tbl>
              <a:tblPr firstRow="1" bandRow="1">
                <a:tableStyleId>{2D5ABB26-0587-4C30-8999-92F81FD0307C}</a:tableStyleId>
              </a:tblPr>
              <a:tblGrid>
                <a:gridCol w="1595478">
                  <a:extLst>
                    <a:ext uri="{9D8B030D-6E8A-4147-A177-3AD203B41FA5}">
                      <a16:colId xmlns:a16="http://schemas.microsoft.com/office/drawing/2014/main" val="1691660774"/>
                    </a:ext>
                  </a:extLst>
                </a:gridCol>
                <a:gridCol w="2439224">
                  <a:extLst>
                    <a:ext uri="{9D8B030D-6E8A-4147-A177-3AD203B41FA5}">
                      <a16:colId xmlns:a16="http://schemas.microsoft.com/office/drawing/2014/main" val="3072975969"/>
                    </a:ext>
                  </a:extLst>
                </a:gridCol>
                <a:gridCol w="2439224">
                  <a:extLst>
                    <a:ext uri="{9D8B030D-6E8A-4147-A177-3AD203B41FA5}">
                      <a16:colId xmlns:a16="http://schemas.microsoft.com/office/drawing/2014/main" val="4272725515"/>
                    </a:ext>
                  </a:extLst>
                </a:gridCol>
              </a:tblGrid>
              <a:tr h="180000">
                <a:tc>
                  <a:txBody>
                    <a:bodyPr/>
                    <a:lstStyle/>
                    <a:p>
                      <a:r>
                        <a:rPr lang="en-ZA" sz="1600" dirty="0">
                          <a:solidFill>
                            <a:schemeClr val="bg1"/>
                          </a:solidFill>
                          <a:latin typeface="Times New Roman" panose="02020603050405020304" pitchFamily="18" charset="0"/>
                          <a:cs typeface="Times New Roman" panose="02020603050405020304" pitchFamily="18" charset="0"/>
                        </a:rPr>
                        <a:t> </a:t>
                      </a:r>
                      <a:r>
                        <a:rPr lang="en-ZA"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2:</a:t>
                      </a:r>
                      <a:endParaRPr lang="en-ZA"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BEFORE</a:t>
                      </a:r>
                      <a:endParaRPr lang="en-ZA"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1663615900"/>
                  </a:ext>
                </a:extLst>
              </a:tr>
              <a:tr h="1422945">
                <a:tc>
                  <a:txBody>
                    <a:bodyPr/>
                    <a:lstStyle/>
                    <a:p>
                      <a:r>
                        <a:rPr lang="en-ZA" sz="1400" dirty="0">
                          <a:latin typeface="Times New Roman" panose="02020603050405020304" pitchFamily="18" charset="0"/>
                          <a:cs typeface="Times New Roman" panose="02020603050405020304" pitchFamily="18" charset="0"/>
                        </a:rPr>
                        <a:t>Original drawing</a:t>
                      </a:r>
                    </a:p>
                    <a:p>
                      <a:endParaRPr lang="en-ZA" sz="12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RFFT</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IIR bandpass filter</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12 peaks * 5.81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69.67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7 peaks * 2.43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17.02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graphicFrame>
        <p:nvGraphicFramePr>
          <p:cNvPr id="174" name="Table 56">
            <a:extLst>
              <a:ext uri="{FF2B5EF4-FFF2-40B4-BE49-F238E27FC236}">
                <a16:creationId xmlns:a16="http://schemas.microsoft.com/office/drawing/2014/main" id="{AD062D3F-71DB-CAAB-4CD4-68710A012BC7}"/>
              </a:ext>
            </a:extLst>
          </p:cNvPr>
          <p:cNvGraphicFramePr>
            <a:graphicFrameLocks noGrp="1"/>
          </p:cNvGraphicFramePr>
          <p:nvPr>
            <p:extLst>
              <p:ext uri="{D42A27DB-BD31-4B8C-83A1-F6EECF244321}">
                <p14:modId xmlns:p14="http://schemas.microsoft.com/office/powerpoint/2010/main" val="3384587548"/>
              </p:ext>
            </p:extLst>
          </p:nvPr>
        </p:nvGraphicFramePr>
        <p:xfrm>
          <a:off x="8685257" y="12180669"/>
          <a:ext cx="6473926" cy="2773680"/>
        </p:xfrm>
        <a:graphic>
          <a:graphicData uri="http://schemas.openxmlformats.org/drawingml/2006/table">
            <a:tbl>
              <a:tblPr firstRow="1" bandRow="1">
                <a:tableStyleId>{2D5ABB26-0587-4C30-8999-92F81FD0307C}</a:tableStyleId>
              </a:tblPr>
              <a:tblGrid>
                <a:gridCol w="1511516">
                  <a:extLst>
                    <a:ext uri="{9D8B030D-6E8A-4147-A177-3AD203B41FA5}">
                      <a16:colId xmlns:a16="http://schemas.microsoft.com/office/drawing/2014/main" val="1691660774"/>
                    </a:ext>
                  </a:extLst>
                </a:gridCol>
                <a:gridCol w="2523186">
                  <a:extLst>
                    <a:ext uri="{9D8B030D-6E8A-4147-A177-3AD203B41FA5}">
                      <a16:colId xmlns:a16="http://schemas.microsoft.com/office/drawing/2014/main" val="3072975969"/>
                    </a:ext>
                  </a:extLst>
                </a:gridCol>
                <a:gridCol w="2439224">
                  <a:extLst>
                    <a:ext uri="{9D8B030D-6E8A-4147-A177-3AD203B41FA5}">
                      <a16:colId xmlns:a16="http://schemas.microsoft.com/office/drawing/2014/main" val="4272725515"/>
                    </a:ext>
                  </a:extLst>
                </a:gridCol>
              </a:tblGrid>
              <a:tr h="180000">
                <a:tc>
                  <a:txBody>
                    <a:bodyPr/>
                    <a:lstStyle/>
                    <a:p>
                      <a:r>
                        <a:rPr lang="en-ZA" sz="1600" dirty="0">
                          <a:solidFill>
                            <a:schemeClr val="bg1"/>
                          </a:solidFill>
                          <a:latin typeface="Times New Roman" panose="02020603050405020304" pitchFamily="18" charset="0"/>
                          <a:cs typeface="Times New Roman" panose="02020603050405020304" pitchFamily="18" charset="0"/>
                        </a:rPr>
                        <a:t> </a:t>
                      </a:r>
                      <a:r>
                        <a:rPr lang="en-ZA"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3:</a:t>
                      </a:r>
                      <a:endParaRPr lang="en-ZA"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BEFORE</a:t>
                      </a:r>
                      <a:endParaRPr lang="en-ZA"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1663615900"/>
                  </a:ext>
                </a:extLst>
              </a:tr>
              <a:tr h="1021973">
                <a:tc>
                  <a:txBody>
                    <a:bodyPr/>
                    <a:lstStyle/>
                    <a:p>
                      <a:r>
                        <a:rPr lang="en-ZA" sz="1400" dirty="0">
                          <a:latin typeface="Times New Roman" panose="02020603050405020304" pitchFamily="18" charset="0"/>
                          <a:cs typeface="Times New Roman" panose="02020603050405020304" pitchFamily="18" charset="0"/>
                        </a:rPr>
                        <a:t>Original drawing</a:t>
                      </a:r>
                    </a:p>
                    <a:p>
                      <a:endParaRPr lang="en-ZA" sz="12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RFFT</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IIR bandpass filter</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8 peaks * 4.95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39.58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16 peaks * 6.18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98.81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sp>
        <p:nvSpPr>
          <p:cNvPr id="222" name="TextBox 221">
            <a:extLst>
              <a:ext uri="{FF2B5EF4-FFF2-40B4-BE49-F238E27FC236}">
                <a16:creationId xmlns:a16="http://schemas.microsoft.com/office/drawing/2014/main" id="{F53A570C-EB70-9087-007F-00643914A914}"/>
              </a:ext>
            </a:extLst>
          </p:cNvPr>
          <p:cNvSpPr txBox="1"/>
          <p:nvPr/>
        </p:nvSpPr>
        <p:spPr>
          <a:xfrm>
            <a:off x="19782852" y="9981528"/>
            <a:ext cx="2953314" cy="338554"/>
          </a:xfrm>
          <a:prstGeom prst="rect">
            <a:avLst/>
          </a:prstGeom>
          <a:noFill/>
          <a:ln w="57150">
            <a:noFill/>
          </a:ln>
          <a:effectLst/>
        </p:spPr>
        <p:txBody>
          <a:bodyPr wrap="square" rtlCol="0">
            <a:spAutoFit/>
          </a:bodyPr>
          <a:lstStyle/>
          <a:p>
            <a:pPr algn="ctr"/>
            <a:r>
              <a:rPr lang="en-ZA" sz="1600" b="1" dirty="0">
                <a:solidFill>
                  <a:schemeClr val="accent1">
                    <a:lumMod val="75000"/>
                  </a:schemeClr>
                </a:solidFill>
                <a:latin typeface="Times New Roman" panose="02020603050405020304" pitchFamily="18" charset="0"/>
                <a:cs typeface="Times New Roman" panose="02020603050405020304" pitchFamily="18" charset="0"/>
              </a:rPr>
              <a:t>METHOD 2</a:t>
            </a: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595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a:extLst>
              <a:ext uri="{FF2B5EF4-FFF2-40B4-BE49-F238E27FC236}">
                <a16:creationId xmlns:a16="http://schemas.microsoft.com/office/drawing/2014/main" id="{CD5C76CF-5799-EDF2-85BF-C0ADEAB2B959}"/>
              </a:ext>
            </a:extLst>
          </p:cNvPr>
          <p:cNvGrpSpPr/>
          <p:nvPr/>
        </p:nvGrpSpPr>
        <p:grpSpPr>
          <a:xfrm>
            <a:off x="17965592" y="8356409"/>
            <a:ext cx="5990308" cy="2076461"/>
            <a:chOff x="10424016" y="4250256"/>
            <a:chExt cx="5990308" cy="2014072"/>
          </a:xfrm>
        </p:grpSpPr>
        <p:sp>
          <p:nvSpPr>
            <p:cNvPr id="189" name="Rectangle 188">
              <a:extLst>
                <a:ext uri="{FF2B5EF4-FFF2-40B4-BE49-F238E27FC236}">
                  <a16:creationId xmlns:a16="http://schemas.microsoft.com/office/drawing/2014/main" id="{8002BC07-15F3-2BED-2694-1BBAAF6E2427}"/>
                </a:ext>
              </a:extLst>
            </p:cNvPr>
            <p:cNvSpPr/>
            <p:nvPr/>
          </p:nvSpPr>
          <p:spPr>
            <a:xfrm>
              <a:off x="10424016" y="4250256"/>
              <a:ext cx="5990308" cy="2014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90" name="Group 189">
              <a:extLst>
                <a:ext uri="{FF2B5EF4-FFF2-40B4-BE49-F238E27FC236}">
                  <a16:creationId xmlns:a16="http://schemas.microsoft.com/office/drawing/2014/main" id="{61E64428-21BB-F8E1-61B5-9DCD5DDA509E}"/>
                </a:ext>
              </a:extLst>
            </p:cNvPr>
            <p:cNvGrpSpPr/>
            <p:nvPr/>
          </p:nvGrpSpPr>
          <p:grpSpPr>
            <a:xfrm>
              <a:off x="11697375" y="4451851"/>
              <a:ext cx="4710234" cy="1381600"/>
              <a:chOff x="6913675" y="2079241"/>
              <a:chExt cx="4710234" cy="1381600"/>
            </a:xfrm>
          </p:grpSpPr>
          <p:grpSp>
            <p:nvGrpSpPr>
              <p:cNvPr id="198" name="Group 197">
                <a:extLst>
                  <a:ext uri="{FF2B5EF4-FFF2-40B4-BE49-F238E27FC236}">
                    <a16:creationId xmlns:a16="http://schemas.microsoft.com/office/drawing/2014/main" id="{566E4E87-747E-B575-F4D9-1158CDD2E2F8}"/>
                  </a:ext>
                </a:extLst>
              </p:cNvPr>
              <p:cNvGrpSpPr/>
              <p:nvPr/>
            </p:nvGrpSpPr>
            <p:grpSpPr>
              <a:xfrm>
                <a:off x="9246609" y="2079241"/>
                <a:ext cx="2377300" cy="1378854"/>
                <a:chOff x="9246986" y="4415675"/>
                <a:chExt cx="2377300" cy="1378854"/>
              </a:xfrm>
            </p:grpSpPr>
            <p:pic>
              <p:nvPicPr>
                <p:cNvPr id="203" name="Picture 202">
                  <a:extLst>
                    <a:ext uri="{FF2B5EF4-FFF2-40B4-BE49-F238E27FC236}">
                      <a16:creationId xmlns:a16="http://schemas.microsoft.com/office/drawing/2014/main" id="{69372E6A-0EB7-9655-F26F-0D3B33776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H="1">
                  <a:off x="9248286" y="4415675"/>
                  <a:ext cx="2376000" cy="140950"/>
                </a:xfrm>
                <a:prstGeom prst="rect">
                  <a:avLst/>
                </a:prstGeom>
              </p:spPr>
            </p:pic>
            <p:pic>
              <p:nvPicPr>
                <p:cNvPr id="204" name="Picture 203" descr="Chart, line chart&#10;&#10;Description automatically generated">
                  <a:extLst>
                    <a:ext uri="{FF2B5EF4-FFF2-40B4-BE49-F238E27FC236}">
                      <a16:creationId xmlns:a16="http://schemas.microsoft.com/office/drawing/2014/main" id="{B5A30243-D1E7-0DC6-B6A8-B27C6CCDF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7350" y="4583380"/>
                  <a:ext cx="2376000" cy="594000"/>
                </a:xfrm>
                <a:prstGeom prst="rect">
                  <a:avLst/>
                </a:prstGeom>
              </p:spPr>
            </p:pic>
            <p:pic>
              <p:nvPicPr>
                <p:cNvPr id="205" name="Picture 204" descr="Chart, line chart, histogram&#10;&#10;Description automatically generated">
                  <a:extLst>
                    <a:ext uri="{FF2B5EF4-FFF2-40B4-BE49-F238E27FC236}">
                      <a16:creationId xmlns:a16="http://schemas.microsoft.com/office/drawing/2014/main" id="{7A86A3A5-F87F-EF6C-E1EC-1DB99F6080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6986" y="5200529"/>
                  <a:ext cx="2376000" cy="594000"/>
                </a:xfrm>
                <a:prstGeom prst="rect">
                  <a:avLst/>
                </a:prstGeom>
              </p:spPr>
            </p:pic>
          </p:grpSp>
          <p:grpSp>
            <p:nvGrpSpPr>
              <p:cNvPr id="199" name="Group 198">
                <a:extLst>
                  <a:ext uri="{FF2B5EF4-FFF2-40B4-BE49-F238E27FC236}">
                    <a16:creationId xmlns:a16="http://schemas.microsoft.com/office/drawing/2014/main" id="{7D089A1C-564D-8058-FD7B-A571B04C773C}"/>
                  </a:ext>
                </a:extLst>
              </p:cNvPr>
              <p:cNvGrpSpPr/>
              <p:nvPr/>
            </p:nvGrpSpPr>
            <p:grpSpPr>
              <a:xfrm>
                <a:off x="6913675" y="2079362"/>
                <a:ext cx="2334234" cy="1381479"/>
                <a:chOff x="6914052" y="3958818"/>
                <a:chExt cx="2334234" cy="1381479"/>
              </a:xfrm>
            </p:grpSpPr>
            <p:pic>
              <p:nvPicPr>
                <p:cNvPr id="200" name="Picture 199">
                  <a:extLst>
                    <a:ext uri="{FF2B5EF4-FFF2-40B4-BE49-F238E27FC236}">
                      <a16:creationId xmlns:a16="http://schemas.microsoft.com/office/drawing/2014/main" id="{E5D552CB-B910-9E88-58EB-1DF8DF766F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flipH="1">
                  <a:off x="6914052" y="3958818"/>
                  <a:ext cx="2334234" cy="153030"/>
                </a:xfrm>
                <a:prstGeom prst="rect">
                  <a:avLst/>
                </a:prstGeom>
              </p:spPr>
            </p:pic>
            <p:pic>
              <p:nvPicPr>
                <p:cNvPr id="201" name="Picture 200" descr="Chart, histogram&#10;&#10;Description automatically generated">
                  <a:extLst>
                    <a:ext uri="{FF2B5EF4-FFF2-40B4-BE49-F238E27FC236}">
                      <a16:creationId xmlns:a16="http://schemas.microsoft.com/office/drawing/2014/main" id="{1BAAEF20-EE27-502B-23E4-530F1B8560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4052" y="4128906"/>
                  <a:ext cx="2333298" cy="594000"/>
                </a:xfrm>
                <a:prstGeom prst="rect">
                  <a:avLst/>
                </a:prstGeom>
              </p:spPr>
            </p:pic>
            <p:pic>
              <p:nvPicPr>
                <p:cNvPr id="202" name="Picture 201" descr="Chart, line chart, histogram&#10;&#10;Description automatically generated">
                  <a:extLst>
                    <a:ext uri="{FF2B5EF4-FFF2-40B4-BE49-F238E27FC236}">
                      <a16:creationId xmlns:a16="http://schemas.microsoft.com/office/drawing/2014/main" id="{5311F5A4-0C53-0F88-C4DB-63D2ABFCB4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4052" y="4746297"/>
                  <a:ext cx="2327238" cy="594000"/>
                </a:xfrm>
                <a:prstGeom prst="rect">
                  <a:avLst/>
                </a:prstGeom>
              </p:spPr>
            </p:pic>
          </p:grpSp>
        </p:grpSp>
      </p:grpSp>
      <p:sp>
        <p:nvSpPr>
          <p:cNvPr id="2" name="TextBox 1">
            <a:extLst>
              <a:ext uri="{FF2B5EF4-FFF2-40B4-BE49-F238E27FC236}">
                <a16:creationId xmlns:a16="http://schemas.microsoft.com/office/drawing/2014/main" id="{CAB3AC64-A7A0-3CEE-D01E-E952287DBA5F}"/>
              </a:ext>
            </a:extLst>
          </p:cNvPr>
          <p:cNvSpPr txBox="1"/>
          <p:nvPr/>
        </p:nvSpPr>
        <p:spPr>
          <a:xfrm>
            <a:off x="11449036" y="338711"/>
            <a:ext cx="3981479" cy="707886"/>
          </a:xfrm>
          <a:prstGeom prst="rect">
            <a:avLst/>
          </a:prstGeom>
          <a:noFill/>
          <a:effectLst/>
        </p:spPr>
        <p:txBody>
          <a:bodyPr wrap="square" rtlCol="0">
            <a:spAutoFit/>
          </a:bodyPr>
          <a:lstStyle/>
          <a:p>
            <a:pPr algn="ctr"/>
            <a:r>
              <a:rPr lang="en-ZA" sz="24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a:t>
            </a:r>
          </a:p>
          <a:p>
            <a:pPr algn="ctr"/>
            <a:r>
              <a:rPr lang="en-ZA"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7D210A-749D-1900-B99E-5CB9727352F6}"/>
              </a:ext>
            </a:extLst>
          </p:cNvPr>
          <p:cNvSpPr txBox="1"/>
          <p:nvPr/>
        </p:nvSpPr>
        <p:spPr>
          <a:xfrm>
            <a:off x="239463" y="3642934"/>
            <a:ext cx="6641319" cy="1475660"/>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600" b="1" dirty="0">
                <a:solidFill>
                  <a:schemeClr val="accent1">
                    <a:lumMod val="75000"/>
                  </a:schemeClr>
                </a:solidFill>
                <a:latin typeface="Times New Roman" panose="02020603050405020304" pitchFamily="18" charset="0"/>
                <a:cs typeface="Times New Roman" panose="02020603050405020304" pitchFamily="18" charset="0"/>
              </a:rPr>
              <a:t>Analysis of Edge Angles in Spiral</a:t>
            </a:r>
          </a:p>
          <a:p>
            <a:pPr>
              <a:lnSpc>
                <a:spcPct val="107000"/>
              </a:lnSpc>
              <a:spcAft>
                <a:spcPts val="800"/>
              </a:spcAft>
            </a:pPr>
            <a:r>
              <a:rPr lang="en-GB" sz="1400" dirty="0">
                <a:latin typeface="Times New Roman" panose="02020603050405020304" pitchFamily="18" charset="0"/>
                <a:ea typeface="Times New Roman" panose="02020603050405020304" pitchFamily="18" charset="0"/>
                <a:cs typeface="Arial" panose="020B0604020202020204" pitchFamily="34" charset="0"/>
              </a:rPr>
              <a:t> The severity of the spiral drawings was assessed using edge detection to determine the gradient of every pixel in the spiral. This gradient was used to find the orientation of each edge in the spiral relative to the centre of the spiral. The relative orientation of each edge provided the means to determine the distribution of edge angles throughout the drawing, providing insight on the tremor severity of the hand drawn spiral.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456923-AE0D-245E-8C59-6087B186283F}"/>
                  </a:ext>
                </a:extLst>
              </p:cNvPr>
              <p:cNvSpPr txBox="1"/>
              <p:nvPr/>
            </p:nvSpPr>
            <p:spPr>
              <a:xfrm>
                <a:off x="7090611" y="3579864"/>
                <a:ext cx="6265928" cy="4087209"/>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600" b="1" dirty="0">
                    <a:solidFill>
                      <a:schemeClr val="accent1">
                        <a:lumMod val="75000"/>
                      </a:schemeClr>
                    </a:solidFill>
                    <a:latin typeface="Times New Roman" panose="02020603050405020304" pitchFamily="18" charset="0"/>
                    <a:cs typeface="Times New Roman" panose="02020603050405020304" pitchFamily="18" charset="0"/>
                  </a:rPr>
                  <a:t>Sobel Edge Detection</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Noise reduction was performed to suppress as much noise as possible without interfering with the edges.</a:t>
                </a:r>
                <a:endParaRPr lang="en-GB" sz="1400" dirty="0">
                  <a:solidFill>
                    <a:srgbClr val="000000"/>
                  </a:solidFill>
                  <a:latin typeface="Calibri" panose="020F0502020204030204" pitchFamily="34" charset="0"/>
                  <a:ea typeface="Times New Roman" panose="02020603050405020304" pitchFamily="18" charset="0"/>
                  <a:cs typeface="Arial" panose="020B0604020202020204" pitchFamily="34" charset="0"/>
                </a:endParaRP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Sobel edge detection was used to find the gradient of edges separated by light and dark colours in the image. Two 9x9 Sobel filters,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were used.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horizontal changes and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vertical changes. These gradients were found by convolving the filters with the image array.</a:t>
                </a:r>
                <a:endParaRPr lang="en-GB" sz="14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4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4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is the image array.</a:t>
                </a:r>
                <a:endParaRPr lang="en-GB" sz="1400" dirty="0">
                  <a:latin typeface="Calibri" panose="020F0502020204030204" pitchFamily="34" charset="0"/>
                  <a:ea typeface="Times New Roman" panose="02020603050405020304" pitchFamily="18" charset="0"/>
                  <a:cs typeface="Arial" panose="020B0604020202020204" pitchFamily="34" charset="0"/>
                </a:endParaRPr>
              </a:p>
              <a:p>
                <a:pPr marL="457254"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orientation of the gradients, or the edge angles, were found by taking the inverse tangent of the ratio between the vertical gradients and the horizontal gradients.</a:t>
                </a:r>
                <a:endParaRPr lang="en-GB" sz="14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num>
                        <m:den>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den>
                      </m:f>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4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result of this operation was a 500x500 array containing the angles each pixel in the image was forming due to the gradient of each edge. </a:t>
                </a:r>
                <a:endParaRPr lang="en-GB" sz="1400"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3E456923-AE0D-245E-8C59-6087B186283F}"/>
                  </a:ext>
                </a:extLst>
              </p:cNvPr>
              <p:cNvSpPr txBox="1">
                <a:spLocks noRot="1" noChangeAspect="1" noMove="1" noResize="1" noEditPoints="1" noAdjustHandles="1" noChangeArrowheads="1" noChangeShapeType="1" noTextEdit="1"/>
              </p:cNvSpPr>
              <p:nvPr/>
            </p:nvSpPr>
            <p:spPr>
              <a:xfrm>
                <a:off x="7090611" y="3579864"/>
                <a:ext cx="6265928" cy="4087209"/>
              </a:xfrm>
              <a:prstGeom prst="rect">
                <a:avLst/>
              </a:prstGeom>
              <a:blipFill>
                <a:blip r:embed="rId9"/>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D24B31B-D8E7-1EDE-52FE-9A9879D9B39B}"/>
                  </a:ext>
                </a:extLst>
              </p:cNvPr>
              <p:cNvSpPr txBox="1"/>
              <p:nvPr/>
            </p:nvSpPr>
            <p:spPr>
              <a:xfrm>
                <a:off x="204914" y="5311933"/>
                <a:ext cx="6641320" cy="2010166"/>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600" b="1" dirty="0">
                    <a:solidFill>
                      <a:schemeClr val="accent1">
                        <a:lumMod val="75000"/>
                      </a:schemeClr>
                    </a:solidFill>
                    <a:latin typeface="Times New Roman" panose="02020603050405020304" pitchFamily="18" charset="0"/>
                    <a:cs typeface="Times New Roman" panose="02020603050405020304" pitchFamily="18" charset="0"/>
                  </a:rPr>
                  <a:t>Pixel Angles</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centre of the spiral was calculated by taking the median of the x and y coordinates of the non-white image pixels.</a:t>
                </a:r>
              </a:p>
              <a:p>
                <a:pPr marL="171450" indent="-171450" algn="just">
                  <a:lnSpc>
                    <a:spcPct val="107000"/>
                  </a:lnSpc>
                  <a:spcAft>
                    <a:spcPts val="399"/>
                  </a:spcAft>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angle between each pixel point and the centre of the spiral was calculated by taking the inverse tangent of the ratio of the vertical distance from the centre for each pixel and the horizontal distance from the centre for each pixel.</a:t>
                </a:r>
                <a:endParaRPr lang="en-GB" sz="14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spcAft>
                    <a:spcPts val="399"/>
                  </a:spcAft>
                </a:pPr>
                <a14:m>
                  <m:oMathPara xmlns:m="http://schemas.openxmlformats.org/officeDocument/2006/math">
                    <m:oMathParaPr>
                      <m:jc m:val="centerGroup"/>
                    </m:oMathParaPr>
                    <m:oMath xmlns:m="http://schemas.openxmlformats.org/officeDocument/2006/math">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𝑦𝑐𝑒𝑛𝑡𝑟𝑒</m:t>
                          </m:r>
                        </m:num>
                        <m:den>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𝑥𝑐𝑒𝑛𝑡𝑟𝑒</m:t>
                          </m:r>
                        </m:den>
                      </m:f>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400"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0D24B31B-D8E7-1EDE-52FE-9A9879D9B39B}"/>
                  </a:ext>
                </a:extLst>
              </p:cNvPr>
              <p:cNvSpPr txBox="1">
                <a:spLocks noRot="1" noChangeAspect="1" noMove="1" noResize="1" noEditPoints="1" noAdjustHandles="1" noChangeArrowheads="1" noChangeShapeType="1" noTextEdit="1"/>
              </p:cNvSpPr>
              <p:nvPr/>
            </p:nvSpPr>
            <p:spPr>
              <a:xfrm>
                <a:off x="204914" y="5311933"/>
                <a:ext cx="6641320" cy="2010166"/>
              </a:xfrm>
              <a:prstGeom prst="rect">
                <a:avLst/>
              </a:prstGeom>
              <a:blipFill>
                <a:blip r:embed="rId10"/>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0E36C8A-38E7-2CC5-F7CE-0A871809EC9E}"/>
                  </a:ext>
                </a:extLst>
              </p:cNvPr>
              <p:cNvSpPr txBox="1"/>
              <p:nvPr/>
            </p:nvSpPr>
            <p:spPr>
              <a:xfrm>
                <a:off x="234313" y="7546784"/>
                <a:ext cx="6639436" cy="1035989"/>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600" b="1" dirty="0">
                    <a:solidFill>
                      <a:schemeClr val="accent1">
                        <a:lumMod val="75000"/>
                      </a:schemeClr>
                    </a:solidFill>
                    <a:latin typeface="Times New Roman" panose="02020603050405020304" pitchFamily="18" charset="0"/>
                    <a:cs typeface="Times New Roman" panose="02020603050405020304" pitchFamily="18" charset="0"/>
                  </a:rPr>
                  <a:t>Relative Orientation</a:t>
                </a:r>
              </a:p>
              <a:p>
                <a:pPr>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relative orientation of all the edges were calculated by subtracting the pixel angles from the edge angles: </a:t>
                </a:r>
                <a14:m>
                  <m:oMath xmlns:m="http://schemas.openxmlformats.org/officeDocument/2006/math">
                    <m:r>
                      <a:rPr lang="en-ZA"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𝜃</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oMath>
                </a14:m>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GB" sz="1400" dirty="0">
                    <a:solidFill>
                      <a:srgbClr val="000000"/>
                    </a:solidFill>
                    <a:latin typeface="Times New Roman" panose="02020603050405020304" pitchFamily="18" charset="0"/>
                    <a:ea typeface="Times New Roman" panose="02020603050405020304" pitchFamily="18" charset="0"/>
                  </a:rPr>
                  <a:t>The relative orientation for each edge pixel was analysed.</a:t>
                </a:r>
                <a:endParaRPr lang="en-GB" sz="1400"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D0E36C8A-38E7-2CC5-F7CE-0A871809EC9E}"/>
                  </a:ext>
                </a:extLst>
              </p:cNvPr>
              <p:cNvSpPr txBox="1">
                <a:spLocks noRot="1" noChangeAspect="1" noMove="1" noResize="1" noEditPoints="1" noAdjustHandles="1" noChangeArrowheads="1" noChangeShapeType="1" noTextEdit="1"/>
              </p:cNvSpPr>
              <p:nvPr/>
            </p:nvSpPr>
            <p:spPr>
              <a:xfrm>
                <a:off x="234313" y="7546784"/>
                <a:ext cx="6639436" cy="1035989"/>
              </a:xfrm>
              <a:prstGeom prst="rect">
                <a:avLst/>
              </a:prstGeom>
              <a:blipFill>
                <a:blip r:embed="rId11"/>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p:sp>
        <p:nvSpPr>
          <p:cNvPr id="3" name="TextBox 2">
            <a:extLst>
              <a:ext uri="{FF2B5EF4-FFF2-40B4-BE49-F238E27FC236}">
                <a16:creationId xmlns:a16="http://schemas.microsoft.com/office/drawing/2014/main" id="{F946EFBE-9740-80B3-591A-03C379AAEAC0}"/>
              </a:ext>
            </a:extLst>
          </p:cNvPr>
          <p:cNvSpPr txBox="1"/>
          <p:nvPr/>
        </p:nvSpPr>
        <p:spPr>
          <a:xfrm>
            <a:off x="237923" y="201848"/>
            <a:ext cx="11113545" cy="3012620"/>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600" b="1" dirty="0">
                <a:solidFill>
                  <a:schemeClr val="accent1">
                    <a:lumMod val="75000"/>
                  </a:schemeClr>
                </a:solidFill>
                <a:latin typeface="Times New Roman" panose="02020603050405020304" pitchFamily="18" charset="0"/>
                <a:cs typeface="Times New Roman" panose="02020603050405020304" pitchFamily="18" charset="0"/>
              </a:rPr>
              <a:t>Background</a:t>
            </a: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and Parkinson’s Disease. FUS is a new treatment technique that has been proven to have a therapeutic effect on brain disorders. FUS is a non-invasive treatment that functions by delivering sound waves to the patient’s thalamus, the part of the brain responsible for relaying sensory and motor signals, resulting in the formation of a permanent lesion in this region of the brain [3][4]. This lesion acts to interrupt abnormal brain activity, reducing uncontrollable movements associated with Essential Tremor and Parkinson’s Disease. FUS is only performed on one side of the brain, thus it only improves the movement on one side of the body. This treatment has been seen to result in immediate reduction in tremor in the side of the body receiving treatment. </a:t>
            </a: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Arial" panose="020B0604020202020204" pitchFamily="34" charset="0"/>
              </a:rPr>
              <a:t>This study will focus on FUS as a treatment for patients with Essential Tremor and Parkinson’s Disease in an attempt to determine whether the treatment is successful in reducing tremor, slowing the progression of these conditions. The Rambam Medical Centre, Haifa Israel, has provided data that comprises of 122 fully anonymised hand drawn shapes on paper that patients and drew over time of treatment with both their treated and untreated hand [5]. </a:t>
            </a:r>
            <a:r>
              <a:rPr lang="en-US" sz="1400" b="0" i="0" dirty="0">
                <a:effectLst/>
                <a:latin typeface="Times New Roman" panose="02020603050405020304" pitchFamily="18" charset="0"/>
                <a:cs typeface="Times New Roman" panose="02020603050405020304" pitchFamily="18" charset="0"/>
              </a:rPr>
              <a:t>Out of the 122 patients, 34 are undergoing treatment for Parkinson’s Disease, and the remaining 88 for Essential Tremor, however, it was decided to group all patients together as the aim of this project does not differentiate between disease/disorder, but only on success of treatment. </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759D33DE-3412-26D8-E8C5-FE53AD9E369B}"/>
              </a:ext>
            </a:extLst>
          </p:cNvPr>
          <p:cNvSpPr txBox="1"/>
          <p:nvPr/>
        </p:nvSpPr>
        <p:spPr>
          <a:xfrm>
            <a:off x="2866409" y="3206285"/>
            <a:ext cx="8279924" cy="338554"/>
          </a:xfrm>
          <a:prstGeom prst="rect">
            <a:avLst/>
          </a:prstGeom>
          <a:noFill/>
          <a:ln>
            <a:noFill/>
          </a:ln>
        </p:spPr>
        <p:txBody>
          <a:bodyPr wrap="square" rtlCol="0">
            <a:spAutoFit/>
          </a:bodyPr>
          <a:lstStyle/>
          <a:p>
            <a:pPr algn="ctr"/>
            <a:r>
              <a:rPr lang="en-ZA" sz="16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METHOD 1: Spiral Drawing Tremor Quantification</a:t>
            </a:r>
            <a:endParaRPr lang="en-GB" sz="16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877FF10-7F87-A199-291A-63975A6166DB}"/>
              </a:ext>
            </a:extLst>
          </p:cNvPr>
          <p:cNvSpPr txBox="1"/>
          <p:nvPr/>
        </p:nvSpPr>
        <p:spPr>
          <a:xfrm>
            <a:off x="7048053" y="7882728"/>
            <a:ext cx="6300655" cy="1727524"/>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600" b="1" dirty="0">
                <a:solidFill>
                  <a:schemeClr val="accent1">
                    <a:lumMod val="75000"/>
                  </a:schemeClr>
                </a:solidFill>
                <a:latin typeface="Times New Roman" panose="02020603050405020304" pitchFamily="18" charset="0"/>
                <a:cs typeface="Times New Roman" panose="02020603050405020304" pitchFamily="18" charset="0"/>
              </a:rPr>
              <a:t>Tremor Quantification</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distribution of the relative orientation angles was plotted in the form of a histogram to outline the distribution of edge angles. The main indication of high tremor is a high standard deviation. A more widely distributed histogram indicates that the edge angles in the spiral vary considerably. The standard deviations for each spiral for each patient were determined and normalised to form a dataset quantifying each spiral tremor for each patient.</a:t>
            </a:r>
            <a:endParaRPr lang="en-GB" sz="1400" dirty="0">
              <a:latin typeface="Calibri" panose="020F0502020204030204" pitchFamily="34" charset="0"/>
              <a:ea typeface="Calibri" panose="020F0502020204030204" pitchFamily="34" charset="0"/>
              <a:cs typeface="Arial" panose="020B0604020202020204" pitchFamily="34" charset="0"/>
            </a:endParaRPr>
          </a:p>
        </p:txBody>
      </p:sp>
      <p:grpSp>
        <p:nvGrpSpPr>
          <p:cNvPr id="236" name="Group 235">
            <a:extLst>
              <a:ext uri="{FF2B5EF4-FFF2-40B4-BE49-F238E27FC236}">
                <a16:creationId xmlns:a16="http://schemas.microsoft.com/office/drawing/2014/main" id="{08F7AB68-3205-7262-EA22-2C45F3217DAA}"/>
              </a:ext>
            </a:extLst>
          </p:cNvPr>
          <p:cNvGrpSpPr/>
          <p:nvPr/>
        </p:nvGrpSpPr>
        <p:grpSpPr>
          <a:xfrm>
            <a:off x="10699893" y="11974698"/>
            <a:ext cx="1268977" cy="2976099"/>
            <a:chOff x="9223605" y="8625056"/>
            <a:chExt cx="1124735" cy="2766334"/>
          </a:xfrm>
        </p:grpSpPr>
        <p:sp>
          <p:nvSpPr>
            <p:cNvPr id="17" name="TextBox 16">
              <a:extLst>
                <a:ext uri="{FF2B5EF4-FFF2-40B4-BE49-F238E27FC236}">
                  <a16:creationId xmlns:a16="http://schemas.microsoft.com/office/drawing/2014/main" id="{A9FCF1EE-28B8-FE56-1CB4-B38DD5AD0D36}"/>
                </a:ext>
              </a:extLst>
            </p:cNvPr>
            <p:cNvSpPr txBox="1"/>
            <p:nvPr/>
          </p:nvSpPr>
          <p:spPr>
            <a:xfrm>
              <a:off x="9271647" y="8625056"/>
              <a:ext cx="1074591" cy="324903"/>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A1</a:t>
              </a:r>
            </a:p>
          </p:txBody>
        </p:sp>
        <p:pic>
          <p:nvPicPr>
            <p:cNvPr id="7" name="Picture 6" descr="Diagram&#10;&#10;Description automatically generated">
              <a:extLst>
                <a:ext uri="{FF2B5EF4-FFF2-40B4-BE49-F238E27FC236}">
                  <a16:creationId xmlns:a16="http://schemas.microsoft.com/office/drawing/2014/main" id="{64FAE243-DBD0-95F7-DE3F-AE0A9AC80036}"/>
                </a:ext>
              </a:extLst>
            </p:cNvPr>
            <p:cNvPicPr>
              <a:picLocks noChangeAspect="1"/>
            </p:cNvPicPr>
            <p:nvPr/>
          </p:nvPicPr>
          <p:blipFill rotWithShape="1">
            <a:blip r:embed="rId12">
              <a:extLst>
                <a:ext uri="{28A0092B-C50C-407E-A947-70E740481C1C}">
                  <a14:useLocalDpi xmlns:a14="http://schemas.microsoft.com/office/drawing/2010/main" val="0"/>
                </a:ext>
              </a:extLst>
            </a:blip>
            <a:srcRect l="25680" t="11002" r="23029" b="11091"/>
            <a:stretch/>
          </p:blipFill>
          <p:spPr>
            <a:xfrm>
              <a:off x="9231600" y="8860966"/>
              <a:ext cx="1114641" cy="1128677"/>
            </a:xfrm>
            <a:prstGeom prst="rect">
              <a:avLst/>
            </a:prstGeom>
            <a:ln>
              <a:noFill/>
            </a:ln>
            <a:effectLst>
              <a:outerShdw blurRad="190500" dist="228600" dir="2700000" algn="ctr" rotWithShape="0">
                <a:srgbClr val="000000">
                  <a:alpha val="30000"/>
                </a:srgbClr>
              </a:outerShdw>
            </a:effectLst>
          </p:spPr>
        </p:pic>
        <p:sp>
          <p:nvSpPr>
            <p:cNvPr id="16" name="TextBox 15">
              <a:extLst>
                <a:ext uri="{FF2B5EF4-FFF2-40B4-BE49-F238E27FC236}">
                  <a16:creationId xmlns:a16="http://schemas.microsoft.com/office/drawing/2014/main" id="{CE0CF52C-F488-734D-EABB-86A0F5B94B8D}"/>
                </a:ext>
              </a:extLst>
            </p:cNvPr>
            <p:cNvSpPr txBox="1"/>
            <p:nvPr/>
          </p:nvSpPr>
          <p:spPr>
            <a:xfrm>
              <a:off x="9223605" y="10061173"/>
              <a:ext cx="1114640" cy="324903"/>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A2</a:t>
              </a:r>
            </a:p>
          </p:txBody>
        </p:sp>
        <p:pic>
          <p:nvPicPr>
            <p:cNvPr id="27" name="Picture 26" descr="A picture containing shape&#10;&#10;Description automatically generated">
              <a:extLst>
                <a:ext uri="{FF2B5EF4-FFF2-40B4-BE49-F238E27FC236}">
                  <a16:creationId xmlns:a16="http://schemas.microsoft.com/office/drawing/2014/main" id="{D263AFAD-AD9D-DFCF-4C9B-D8AAA3B2F5B6}"/>
                </a:ext>
              </a:extLst>
            </p:cNvPr>
            <p:cNvPicPr>
              <a:picLocks noChangeAspect="1"/>
            </p:cNvPicPr>
            <p:nvPr/>
          </p:nvPicPr>
          <p:blipFill rotWithShape="1">
            <a:blip r:embed="rId13">
              <a:extLst>
                <a:ext uri="{28A0092B-C50C-407E-A947-70E740481C1C}">
                  <a14:useLocalDpi xmlns:a14="http://schemas.microsoft.com/office/drawing/2010/main" val="0"/>
                </a:ext>
              </a:extLst>
            </a:blip>
            <a:srcRect l="25590" t="11737" r="22949" b="11852"/>
            <a:stretch/>
          </p:blipFill>
          <p:spPr>
            <a:xfrm>
              <a:off x="9233696" y="10288041"/>
              <a:ext cx="1114644" cy="1103349"/>
            </a:xfrm>
            <a:prstGeom prst="rect">
              <a:avLst/>
            </a:prstGeom>
            <a:effectLst>
              <a:outerShdw blurRad="190500" dist="228600" dir="2700000" algn="ctr" rotWithShape="0">
                <a:srgbClr val="000000">
                  <a:alpha val="30000"/>
                </a:srgbClr>
              </a:outerShdw>
            </a:effectLst>
          </p:spPr>
        </p:pic>
      </p:grpSp>
      <p:graphicFrame>
        <p:nvGraphicFramePr>
          <p:cNvPr id="38" name="Table 38">
            <a:extLst>
              <a:ext uri="{FF2B5EF4-FFF2-40B4-BE49-F238E27FC236}">
                <a16:creationId xmlns:a16="http://schemas.microsoft.com/office/drawing/2014/main" id="{19DACC51-7C64-92C0-D490-02690D49A778}"/>
              </a:ext>
            </a:extLst>
          </p:cNvPr>
          <p:cNvGraphicFramePr>
            <a:graphicFrameLocks noGrp="1"/>
          </p:cNvGraphicFramePr>
          <p:nvPr/>
        </p:nvGraphicFramePr>
        <p:xfrm>
          <a:off x="6978329" y="11310374"/>
          <a:ext cx="6035921" cy="668987"/>
        </p:xfrm>
        <a:graphic>
          <a:graphicData uri="http://schemas.openxmlformats.org/drawingml/2006/table">
            <a:tbl>
              <a:tblPr firstRow="1" bandRow="1">
                <a:effectLst>
                  <a:outerShdw blurRad="190500" dist="228600" dir="2700000" algn="ctr" rotWithShape="0">
                    <a:srgbClr val="000000">
                      <a:alpha val="30000"/>
                    </a:srgbClr>
                  </a:outerShdw>
                </a:effectLst>
                <a:tableStyleId>{2D5ABB26-0587-4C30-8999-92F81FD0307C}</a:tableStyleId>
              </a:tblPr>
              <a:tblGrid>
                <a:gridCol w="2701498">
                  <a:extLst>
                    <a:ext uri="{9D8B030D-6E8A-4147-A177-3AD203B41FA5}">
                      <a16:colId xmlns:a16="http://schemas.microsoft.com/office/drawing/2014/main" val="3328912869"/>
                    </a:ext>
                  </a:extLst>
                </a:gridCol>
                <a:gridCol w="1707941">
                  <a:extLst>
                    <a:ext uri="{9D8B030D-6E8A-4147-A177-3AD203B41FA5}">
                      <a16:colId xmlns:a16="http://schemas.microsoft.com/office/drawing/2014/main" val="1888238186"/>
                    </a:ext>
                  </a:extLst>
                </a:gridCol>
                <a:gridCol w="1626482">
                  <a:extLst>
                    <a:ext uri="{9D8B030D-6E8A-4147-A177-3AD203B41FA5}">
                      <a16:colId xmlns:a16="http://schemas.microsoft.com/office/drawing/2014/main" val="2383168896"/>
                    </a:ext>
                  </a:extLst>
                </a:gridCol>
              </a:tblGrid>
              <a:tr h="213129">
                <a:tc>
                  <a:txBody>
                    <a:bodyPr/>
                    <a:lstStyle/>
                    <a:p>
                      <a:r>
                        <a:rPr lang="en-US" sz="1400" dirty="0">
                          <a:latin typeface="Times New Roman" panose="02020603050405020304" pitchFamily="18" charset="0"/>
                          <a:cs typeface="Times New Roman" panose="02020603050405020304" pitchFamily="18" charset="0"/>
                        </a:rPr>
                        <a:t>   </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t>Spiral A1</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t>Spiral A2</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1620317"/>
                  </a:ext>
                </a:extLst>
              </a:tr>
              <a:tr h="364187">
                <a:tc>
                  <a:txBody>
                    <a:bodyPr/>
                    <a:lstStyle/>
                    <a:p>
                      <a:r>
                        <a:rPr lang="en-ZA" sz="1400" dirty="0"/>
                        <a:t>Normalised Standard Deviation</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dirty="0"/>
                        <a:t>0.63</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dirty="0"/>
                        <a:t>0.19</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874346"/>
                  </a:ext>
                </a:extLst>
              </a:tr>
            </a:tbl>
          </a:graphicData>
        </a:graphic>
      </p:graphicFrame>
      <p:sp>
        <p:nvSpPr>
          <p:cNvPr id="39" name="TextBox 38">
            <a:extLst>
              <a:ext uri="{FF2B5EF4-FFF2-40B4-BE49-F238E27FC236}">
                <a16:creationId xmlns:a16="http://schemas.microsoft.com/office/drawing/2014/main" id="{B1DB3A4D-E2DB-F098-D987-B962E3F64DCD}"/>
              </a:ext>
            </a:extLst>
          </p:cNvPr>
          <p:cNvSpPr txBox="1"/>
          <p:nvPr/>
        </p:nvSpPr>
        <p:spPr>
          <a:xfrm>
            <a:off x="204914" y="8866507"/>
            <a:ext cx="6624041" cy="2875980"/>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600" b="1" dirty="0">
                <a:solidFill>
                  <a:schemeClr val="accent1">
                    <a:lumMod val="75000"/>
                  </a:schemeClr>
                </a:solidFill>
                <a:latin typeface="Times New Roman" panose="02020603050405020304" pitchFamily="18" charset="0"/>
                <a:cs typeface="Times New Roman" panose="02020603050405020304" pitchFamily="18" charset="0"/>
              </a:rPr>
              <a:t>Analysis of FUS Treatment</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tremor severity ratings calculated from the edge angle standard deviations were determined for each patient’s treated and untreated hands for each given treatment period. </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average of each severity was calculated and plotted for each treatment period and the percentage of patients whose tremor improved when compared to their tremor before treatment was determined. </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is important to note that the number of patients that went for treatment greatly decreases as time progresses which affects the reliability of the later years’ results.</a:t>
            </a:r>
            <a:r>
              <a:rPr lang="en-GB" sz="1400" dirty="0">
                <a:latin typeface="Times New Roman" panose="02020603050405020304" pitchFamily="18" charset="0"/>
                <a:ea typeface="Times New Roman" panose="02020603050405020304" pitchFamily="18" charset="0"/>
                <a:cs typeface="Times New Roman" panose="02020603050405020304" pitchFamily="18" charset="0"/>
              </a:rPr>
              <a:t> </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Overall, the treatment appears to be successful, with an average of 71% of the treated hands seeing an immediate improvement in tremor severity after treatment and a clear immediate decrease in the average tremor severity after treatment begins.</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5" name="TextBox 34">
            <a:extLst>
              <a:ext uri="{FF2B5EF4-FFF2-40B4-BE49-F238E27FC236}">
                <a16:creationId xmlns:a16="http://schemas.microsoft.com/office/drawing/2014/main" id="{612DAC14-4BC9-814D-2634-C506348BAD6E}"/>
              </a:ext>
            </a:extLst>
          </p:cNvPr>
          <p:cNvSpPr txBox="1"/>
          <p:nvPr/>
        </p:nvSpPr>
        <p:spPr>
          <a:xfrm>
            <a:off x="11463616" y="1092363"/>
            <a:ext cx="1958400" cy="2079480"/>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Aim</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100" dirty="0">
                <a:latin typeface="Calibri" panose="020F0502020204030204" pitchFamily="34" charset="0"/>
                <a:ea typeface="Calibri" panose="020F0502020204030204" pitchFamily="34" charset="0"/>
                <a:cs typeface="Arial" panose="020B0604020202020204" pitchFamily="34" charset="0"/>
              </a:rPr>
              <a:t> </a:t>
            </a:r>
          </a:p>
        </p:txBody>
      </p:sp>
      <p:grpSp>
        <p:nvGrpSpPr>
          <p:cNvPr id="41" name="Group 40">
            <a:extLst>
              <a:ext uri="{FF2B5EF4-FFF2-40B4-BE49-F238E27FC236}">
                <a16:creationId xmlns:a16="http://schemas.microsoft.com/office/drawing/2014/main" id="{DA65775A-DC20-8080-6BEF-7EA7C9756EB0}"/>
              </a:ext>
            </a:extLst>
          </p:cNvPr>
          <p:cNvGrpSpPr/>
          <p:nvPr/>
        </p:nvGrpSpPr>
        <p:grpSpPr>
          <a:xfrm>
            <a:off x="13534164" y="1258888"/>
            <a:ext cx="1958938" cy="2423967"/>
            <a:chOff x="9462864" y="3300419"/>
            <a:chExt cx="2024556" cy="2505163"/>
          </a:xfrm>
        </p:grpSpPr>
        <p:pic>
          <p:nvPicPr>
            <p:cNvPr id="37" name="Picture 36">
              <a:extLst>
                <a:ext uri="{FF2B5EF4-FFF2-40B4-BE49-F238E27FC236}">
                  <a16:creationId xmlns:a16="http://schemas.microsoft.com/office/drawing/2014/main" id="{EA9EBD4A-85E0-3D9F-5C1B-235C3382BAC4}"/>
                </a:ext>
              </a:extLst>
            </p:cNvPr>
            <p:cNvPicPr>
              <a:picLocks noChangeAspect="1"/>
            </p:cNvPicPr>
            <p:nvPr/>
          </p:nvPicPr>
          <p:blipFill rotWithShape="1">
            <a:blip r:embed="rId14">
              <a:extLst>
                <a:ext uri="{28A0092B-C50C-407E-A947-70E740481C1C}">
                  <a14:useLocalDpi xmlns:a14="http://schemas.microsoft.com/office/drawing/2010/main" val="0"/>
                </a:ext>
              </a:extLst>
            </a:blip>
            <a:srcRect l="-174" t="13295" r="174" b="558"/>
            <a:stretch/>
          </p:blipFill>
          <p:spPr>
            <a:xfrm>
              <a:off x="9462864" y="3652757"/>
              <a:ext cx="2024556" cy="2152825"/>
            </a:xfrm>
            <a:prstGeom prst="rect">
              <a:avLst/>
            </a:prstGeom>
            <a:effectLst>
              <a:outerShdw blurRad="190500" dist="228600" dir="2700000" algn="ctr" rotWithShape="0">
                <a:srgbClr val="000000">
                  <a:alpha val="30000"/>
                </a:srgbClr>
              </a:outerShdw>
            </a:effectLst>
          </p:spPr>
        </p:pic>
        <p:sp>
          <p:nvSpPr>
            <p:cNvPr id="40" name="TextBox 39">
              <a:extLst>
                <a:ext uri="{FF2B5EF4-FFF2-40B4-BE49-F238E27FC236}">
                  <a16:creationId xmlns:a16="http://schemas.microsoft.com/office/drawing/2014/main" id="{DF0C65EE-1CEB-1B1C-5378-AEC739DB902F}"/>
                </a:ext>
              </a:extLst>
            </p:cNvPr>
            <p:cNvSpPr txBox="1"/>
            <p:nvPr/>
          </p:nvSpPr>
          <p:spPr>
            <a:xfrm>
              <a:off x="9614245" y="3300419"/>
              <a:ext cx="1728838" cy="317689"/>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Template</a:t>
              </a:r>
            </a:p>
          </p:txBody>
        </p:sp>
      </p:grpSp>
      <p:graphicFrame>
        <p:nvGraphicFramePr>
          <p:cNvPr id="187" name="Table 56">
            <a:extLst>
              <a:ext uri="{FF2B5EF4-FFF2-40B4-BE49-F238E27FC236}">
                <a16:creationId xmlns:a16="http://schemas.microsoft.com/office/drawing/2014/main" id="{235B5D67-161C-DD1D-645C-58333661A5C4}"/>
              </a:ext>
            </a:extLst>
          </p:cNvPr>
          <p:cNvGraphicFramePr>
            <a:graphicFrameLocks noGrp="1"/>
          </p:cNvGraphicFramePr>
          <p:nvPr/>
        </p:nvGraphicFramePr>
        <p:xfrm>
          <a:off x="17965592" y="8225230"/>
          <a:ext cx="5994000" cy="2209800"/>
        </p:xfrm>
        <a:graphic>
          <a:graphicData uri="http://schemas.openxmlformats.org/drawingml/2006/table">
            <a:tbl>
              <a:tblPr firstRow="1" bandRow="1">
                <a:tableStyleId>{2D5ABB26-0587-4C30-8999-92F81FD0307C}</a:tableStyleId>
              </a:tblPr>
              <a:tblGrid>
                <a:gridCol w="1260000">
                  <a:extLst>
                    <a:ext uri="{9D8B030D-6E8A-4147-A177-3AD203B41FA5}">
                      <a16:colId xmlns:a16="http://schemas.microsoft.com/office/drawing/2014/main" val="1691660774"/>
                    </a:ext>
                  </a:extLst>
                </a:gridCol>
                <a:gridCol w="2340000">
                  <a:extLst>
                    <a:ext uri="{9D8B030D-6E8A-4147-A177-3AD203B41FA5}">
                      <a16:colId xmlns:a16="http://schemas.microsoft.com/office/drawing/2014/main" val="3072975969"/>
                    </a:ext>
                  </a:extLst>
                </a:gridCol>
                <a:gridCol w="2394000">
                  <a:extLst>
                    <a:ext uri="{9D8B030D-6E8A-4147-A177-3AD203B41FA5}">
                      <a16:colId xmlns:a16="http://schemas.microsoft.com/office/drawing/2014/main" val="4272725515"/>
                    </a:ext>
                  </a:extLst>
                </a:gridCol>
              </a:tblGrid>
              <a:tr h="0">
                <a:tc>
                  <a:txBody>
                    <a:bodyPr/>
                    <a:lstStyle/>
                    <a:p>
                      <a:r>
                        <a:rPr lang="en-ZA" sz="1100" dirty="0">
                          <a:solidFill>
                            <a:schemeClr val="bg1"/>
                          </a:solidFill>
                          <a:latin typeface="Times New Roman" panose="02020603050405020304" pitchFamily="18" charset="0"/>
                          <a:cs typeface="Times New Roman" panose="02020603050405020304" pitchFamily="18" charset="0"/>
                        </a:rPr>
                        <a:t> </a:t>
                      </a:r>
                      <a:r>
                        <a:rPr lang="en-ZA" sz="11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3:</a:t>
                      </a:r>
                      <a:endParaRPr lang="en-ZA" sz="2400" dirty="0">
                        <a:solidFill>
                          <a:schemeClr val="bg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 BEFORE</a:t>
                      </a:r>
                      <a:endParaRPr lang="en-ZA"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 1 YEAR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421161198"/>
                  </a:ext>
                </a:extLst>
              </a:tr>
              <a:tr h="1130400">
                <a:tc>
                  <a:txBody>
                    <a:bodyPr/>
                    <a:lstStyle/>
                    <a:p>
                      <a:r>
                        <a:rPr lang="en-ZA" sz="1100" dirty="0">
                          <a:latin typeface="Times New Roman" panose="02020603050405020304" pitchFamily="18" charset="0"/>
                          <a:cs typeface="Times New Roman" panose="02020603050405020304" pitchFamily="18" charset="0"/>
                        </a:rPr>
                        <a:t>Original drawing</a:t>
                      </a:r>
                    </a:p>
                    <a:p>
                      <a:endParaRPr lang="en-ZA" sz="105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RFFT</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IIR bandpass filter</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8 peaks * 4.95 avg. peak adjacent distance = 39.58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16 peaks * 6.18 avg. peak adjacent distance = 98.81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9376433"/>
                  </a:ext>
                </a:extLst>
              </a:tr>
            </a:tbl>
          </a:graphicData>
        </a:graphic>
      </p:graphicFrame>
      <p:grpSp>
        <p:nvGrpSpPr>
          <p:cNvPr id="206" name="Group 205">
            <a:extLst>
              <a:ext uri="{FF2B5EF4-FFF2-40B4-BE49-F238E27FC236}">
                <a16:creationId xmlns:a16="http://schemas.microsoft.com/office/drawing/2014/main" id="{E7F6921D-0B52-0AB3-C9B3-3BFA69DFD43E}"/>
              </a:ext>
            </a:extLst>
          </p:cNvPr>
          <p:cNvGrpSpPr/>
          <p:nvPr/>
        </p:nvGrpSpPr>
        <p:grpSpPr>
          <a:xfrm>
            <a:off x="17965592" y="6015931"/>
            <a:ext cx="5994722" cy="2126512"/>
            <a:chOff x="10421794" y="2075481"/>
            <a:chExt cx="5994722" cy="2062621"/>
          </a:xfrm>
        </p:grpSpPr>
        <p:sp>
          <p:nvSpPr>
            <p:cNvPr id="207" name="Rectangle 206">
              <a:extLst>
                <a:ext uri="{FF2B5EF4-FFF2-40B4-BE49-F238E27FC236}">
                  <a16:creationId xmlns:a16="http://schemas.microsoft.com/office/drawing/2014/main" id="{3FEEAAA5-9A3B-9D44-B0EF-6EADC3389884}"/>
                </a:ext>
              </a:extLst>
            </p:cNvPr>
            <p:cNvSpPr/>
            <p:nvPr/>
          </p:nvSpPr>
          <p:spPr>
            <a:xfrm>
              <a:off x="10421794" y="2075481"/>
              <a:ext cx="5992530" cy="2062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09" name="Group 208">
              <a:extLst>
                <a:ext uri="{FF2B5EF4-FFF2-40B4-BE49-F238E27FC236}">
                  <a16:creationId xmlns:a16="http://schemas.microsoft.com/office/drawing/2014/main" id="{9E1B6870-389E-4D15-0711-36CD6290EB85}"/>
                </a:ext>
              </a:extLst>
            </p:cNvPr>
            <p:cNvGrpSpPr/>
            <p:nvPr/>
          </p:nvGrpSpPr>
          <p:grpSpPr>
            <a:xfrm>
              <a:off x="11681979" y="2300256"/>
              <a:ext cx="4734537" cy="1371495"/>
              <a:chOff x="11683668" y="2569610"/>
              <a:chExt cx="4734537" cy="1371495"/>
            </a:xfrm>
          </p:grpSpPr>
          <p:pic>
            <p:nvPicPr>
              <p:cNvPr id="210" name="Picture 209">
                <a:extLst>
                  <a:ext uri="{FF2B5EF4-FFF2-40B4-BE49-F238E27FC236}">
                    <a16:creationId xmlns:a16="http://schemas.microsoft.com/office/drawing/2014/main" id="{541223D2-D5B8-EB19-D63A-831924F7C4E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0800000" flipH="1">
                <a:off x="11691127" y="2569610"/>
                <a:ext cx="2376000" cy="149003"/>
              </a:xfrm>
              <a:prstGeom prst="rect">
                <a:avLst/>
              </a:prstGeom>
            </p:spPr>
          </p:pic>
          <p:pic>
            <p:nvPicPr>
              <p:cNvPr id="211" name="Picture 210" descr="Chart, histogram&#10;&#10;Description automatically generated">
                <a:extLst>
                  <a:ext uri="{FF2B5EF4-FFF2-40B4-BE49-F238E27FC236}">
                    <a16:creationId xmlns:a16="http://schemas.microsoft.com/office/drawing/2014/main" id="{0A89589F-2221-16C9-AED7-14E54AFE4DB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691127" y="2734601"/>
                <a:ext cx="2376000" cy="594000"/>
              </a:xfrm>
              <a:prstGeom prst="rect">
                <a:avLst/>
              </a:prstGeom>
            </p:spPr>
          </p:pic>
          <p:pic>
            <p:nvPicPr>
              <p:cNvPr id="212" name="Picture 211" descr="Chart, histogram&#10;&#10;Description automatically generated">
                <a:extLst>
                  <a:ext uri="{FF2B5EF4-FFF2-40B4-BE49-F238E27FC236}">
                    <a16:creationId xmlns:a16="http://schemas.microsoft.com/office/drawing/2014/main" id="{1D1E4094-3635-E31F-9481-1155B95D6E6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683668" y="3343985"/>
                <a:ext cx="2376000" cy="594000"/>
              </a:xfrm>
              <a:prstGeom prst="rect">
                <a:avLst/>
              </a:prstGeom>
            </p:spPr>
          </p:pic>
          <p:pic>
            <p:nvPicPr>
              <p:cNvPr id="213" name="Picture 212" descr="Chart, histogram&#10;&#10;Description automatically generated">
                <a:extLst>
                  <a:ext uri="{FF2B5EF4-FFF2-40B4-BE49-F238E27FC236}">
                    <a16:creationId xmlns:a16="http://schemas.microsoft.com/office/drawing/2014/main" id="{C45FF4B8-4618-9ADC-8E58-FEC6A37C78C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4042205" y="2735119"/>
                <a:ext cx="2376000" cy="594005"/>
              </a:xfrm>
              <a:prstGeom prst="rect">
                <a:avLst/>
              </a:prstGeom>
            </p:spPr>
          </p:pic>
          <p:pic>
            <p:nvPicPr>
              <p:cNvPr id="214" name="Picture 213" descr="Chart, line chart&#10;&#10;Description automatically generated">
                <a:extLst>
                  <a:ext uri="{FF2B5EF4-FFF2-40B4-BE49-F238E27FC236}">
                    <a16:creationId xmlns:a16="http://schemas.microsoft.com/office/drawing/2014/main" id="{45B48BE3-D5F4-3AF0-8188-76F0C8146D4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035855" y="3347100"/>
                <a:ext cx="2376000" cy="594005"/>
              </a:xfrm>
              <a:prstGeom prst="rect">
                <a:avLst/>
              </a:prstGeom>
            </p:spPr>
          </p:pic>
          <p:pic>
            <p:nvPicPr>
              <p:cNvPr id="215" name="Picture 214">
                <a:extLst>
                  <a:ext uri="{FF2B5EF4-FFF2-40B4-BE49-F238E27FC236}">
                    <a16:creationId xmlns:a16="http://schemas.microsoft.com/office/drawing/2014/main" id="{B0436D91-3379-E7DD-D118-D50F7615D0E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rot="10800000" flipH="1">
                <a:off x="14040870" y="2575660"/>
                <a:ext cx="2376000" cy="144981"/>
              </a:xfrm>
              <a:prstGeom prst="rect">
                <a:avLst/>
              </a:prstGeom>
            </p:spPr>
          </p:pic>
        </p:grpSp>
      </p:grpSp>
      <p:graphicFrame>
        <p:nvGraphicFramePr>
          <p:cNvPr id="224" name="Table 56">
            <a:extLst>
              <a:ext uri="{FF2B5EF4-FFF2-40B4-BE49-F238E27FC236}">
                <a16:creationId xmlns:a16="http://schemas.microsoft.com/office/drawing/2014/main" id="{D6F736C4-022E-D4DD-F2CB-01C20FFADE39}"/>
              </a:ext>
            </a:extLst>
          </p:cNvPr>
          <p:cNvGraphicFramePr>
            <a:graphicFrameLocks noGrp="1"/>
          </p:cNvGraphicFramePr>
          <p:nvPr/>
        </p:nvGraphicFramePr>
        <p:xfrm>
          <a:off x="17965592" y="5914870"/>
          <a:ext cx="5994000" cy="2209800"/>
        </p:xfrm>
        <a:graphic>
          <a:graphicData uri="http://schemas.openxmlformats.org/drawingml/2006/table">
            <a:tbl>
              <a:tblPr firstRow="1" bandRow="1">
                <a:tableStyleId>{2D5ABB26-0587-4C30-8999-92F81FD0307C}</a:tableStyleId>
              </a:tblPr>
              <a:tblGrid>
                <a:gridCol w="1260000">
                  <a:extLst>
                    <a:ext uri="{9D8B030D-6E8A-4147-A177-3AD203B41FA5}">
                      <a16:colId xmlns:a16="http://schemas.microsoft.com/office/drawing/2014/main" val="1691660774"/>
                    </a:ext>
                  </a:extLst>
                </a:gridCol>
                <a:gridCol w="2340000">
                  <a:extLst>
                    <a:ext uri="{9D8B030D-6E8A-4147-A177-3AD203B41FA5}">
                      <a16:colId xmlns:a16="http://schemas.microsoft.com/office/drawing/2014/main" val="3072975969"/>
                    </a:ext>
                  </a:extLst>
                </a:gridCol>
                <a:gridCol w="2394000">
                  <a:extLst>
                    <a:ext uri="{9D8B030D-6E8A-4147-A177-3AD203B41FA5}">
                      <a16:colId xmlns:a16="http://schemas.microsoft.com/office/drawing/2014/main" val="4272725515"/>
                    </a:ext>
                  </a:extLst>
                </a:gridCol>
              </a:tblGrid>
              <a:tr h="180000">
                <a:tc>
                  <a:txBody>
                    <a:bodyPr/>
                    <a:lstStyle/>
                    <a:p>
                      <a:r>
                        <a:rPr lang="en-ZA" sz="1100" dirty="0">
                          <a:solidFill>
                            <a:schemeClr val="bg1"/>
                          </a:solidFill>
                          <a:latin typeface="Times New Roman" panose="02020603050405020304" pitchFamily="18" charset="0"/>
                          <a:cs typeface="Times New Roman" panose="02020603050405020304" pitchFamily="18" charset="0"/>
                        </a:rPr>
                        <a:t> </a:t>
                      </a:r>
                      <a:r>
                        <a:rPr lang="en-ZA" sz="11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2:</a:t>
                      </a:r>
                      <a:endParaRPr lang="en-ZA"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 BEFORE</a:t>
                      </a:r>
                      <a:endParaRPr lang="en-ZA"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1663615900"/>
                  </a:ext>
                </a:extLst>
              </a:tr>
              <a:tr h="1422945">
                <a:tc>
                  <a:txBody>
                    <a:bodyPr/>
                    <a:lstStyle/>
                    <a:p>
                      <a:r>
                        <a:rPr lang="en-ZA" sz="1100" dirty="0">
                          <a:latin typeface="Times New Roman" panose="02020603050405020304" pitchFamily="18" charset="0"/>
                          <a:cs typeface="Times New Roman" panose="02020603050405020304" pitchFamily="18" charset="0"/>
                        </a:rPr>
                        <a:t>Original drawing</a:t>
                      </a:r>
                    </a:p>
                    <a:p>
                      <a:endParaRPr lang="en-ZA" sz="105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RFFT</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IIR bandpass filter</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12 peaks * 5.81 avg. peak adjacent distance = 69.67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7 peaks * 2.43 avg. peak adjacent distance = 17.02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grpSp>
        <p:nvGrpSpPr>
          <p:cNvPr id="233" name="Group 232">
            <a:extLst>
              <a:ext uri="{FF2B5EF4-FFF2-40B4-BE49-F238E27FC236}">
                <a16:creationId xmlns:a16="http://schemas.microsoft.com/office/drawing/2014/main" id="{02FD588B-438C-E65A-F136-1EDA6F3EABE7}"/>
              </a:ext>
            </a:extLst>
          </p:cNvPr>
          <p:cNvGrpSpPr/>
          <p:nvPr/>
        </p:nvGrpSpPr>
        <p:grpSpPr>
          <a:xfrm>
            <a:off x="15670555" y="180854"/>
            <a:ext cx="8280172" cy="5571531"/>
            <a:chOff x="12910687" y="211810"/>
            <a:chExt cx="8280172" cy="5571531"/>
          </a:xfrm>
        </p:grpSpPr>
        <p:grpSp>
          <p:nvGrpSpPr>
            <p:cNvPr id="33" name="Group 32">
              <a:extLst>
                <a:ext uri="{FF2B5EF4-FFF2-40B4-BE49-F238E27FC236}">
                  <a16:creationId xmlns:a16="http://schemas.microsoft.com/office/drawing/2014/main" id="{0CD215FB-D6EE-A5BA-DF88-B97C0B99869E}"/>
                </a:ext>
              </a:extLst>
            </p:cNvPr>
            <p:cNvGrpSpPr/>
            <p:nvPr/>
          </p:nvGrpSpPr>
          <p:grpSpPr>
            <a:xfrm>
              <a:off x="12910687" y="211810"/>
              <a:ext cx="8280172" cy="4038719"/>
              <a:chOff x="7597898" y="1262975"/>
              <a:chExt cx="8280172" cy="4038719"/>
            </a:xfrm>
          </p:grpSpPr>
          <p:sp>
            <p:nvSpPr>
              <p:cNvPr id="26" name="TextBox 25">
                <a:extLst>
                  <a:ext uri="{FF2B5EF4-FFF2-40B4-BE49-F238E27FC236}">
                    <a16:creationId xmlns:a16="http://schemas.microsoft.com/office/drawing/2014/main" id="{9AF8BEF6-BA72-935C-D9FA-35DEC9AE1493}"/>
                  </a:ext>
                </a:extLst>
              </p:cNvPr>
              <p:cNvSpPr txBox="1"/>
              <p:nvPr/>
            </p:nvSpPr>
            <p:spPr>
              <a:xfrm>
                <a:off x="7598070" y="1262975"/>
                <a:ext cx="8280000" cy="117051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1: Data Analysis for the Chosen Methods</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In this investigation, two distinct methods are focused on: method 1 will focus on the spiral drawing found in “Drawing A” and method 2 will focus on the line drawing found in “Drawing C”, as seen on the template that each patient has to fill in at various time intervals before and after receiving treatment to one hand. Most, but not all, patients received treatment to their dominant hand. Out of the 122 patients, 34 are undergoing treatment for Parkinson’s Disease, and the remaining 88 for Essential Tremor, however, it was decided to group all patients together as the aim of this project does not differentiate between disease/disorder, but only on success of treatment. </a:t>
                </a:r>
              </a:p>
            </p:txBody>
          </p:sp>
          <p:sp>
            <p:nvSpPr>
              <p:cNvPr id="30" name="TextBox 29">
                <a:extLst>
                  <a:ext uri="{FF2B5EF4-FFF2-40B4-BE49-F238E27FC236}">
                    <a16:creationId xmlns:a16="http://schemas.microsoft.com/office/drawing/2014/main" id="{17787CBB-67DE-63DE-0F02-25FCE09D2B80}"/>
                  </a:ext>
                </a:extLst>
              </p:cNvPr>
              <p:cNvSpPr txBox="1"/>
              <p:nvPr/>
            </p:nvSpPr>
            <p:spPr>
              <a:xfrm>
                <a:off x="7598070" y="2618388"/>
                <a:ext cx="8280000" cy="98937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2: Basic Cropping</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Since each of the patient’s scanned drawings are based on the same template, OpenCV Text Detection (EAST text detector) [6] can be used to determine the coordinates of “Drawing A”, “Drawing B” and “Drawing C” text’s four corners. If found, this produces sets of coordinates for each image. Using the best available combination of the three required sets, the relative position of both spirals and the lines can be accurately determined in order to crop and save each as a new image, which is resized to ensure consistent pixel distribution for better comparison further. </a:t>
                </a:r>
              </a:p>
            </p:txBody>
          </p:sp>
          <p:sp>
            <p:nvSpPr>
              <p:cNvPr id="32" name="TextBox 31">
                <a:extLst>
                  <a:ext uri="{FF2B5EF4-FFF2-40B4-BE49-F238E27FC236}">
                    <a16:creationId xmlns:a16="http://schemas.microsoft.com/office/drawing/2014/main" id="{AEA4C6DF-C78A-9013-DD63-D8F2FAAF607D}"/>
                  </a:ext>
                </a:extLst>
              </p:cNvPr>
              <p:cNvSpPr txBox="1"/>
              <p:nvPr/>
            </p:nvSpPr>
            <p:spPr>
              <a:xfrm>
                <a:off x="7597898" y="3789100"/>
                <a:ext cx="8280000" cy="1512594"/>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3: Further Correction</a:t>
                </a:r>
              </a:p>
              <a:p>
                <a:r>
                  <a:rPr lang="en-GB" sz="1100" dirty="0">
                    <a:latin typeface="Times New Roman" panose="02020603050405020304" pitchFamily="18" charset="0"/>
                    <a:ea typeface="Times New Roman" panose="02020603050405020304" pitchFamily="18" charset="0"/>
                    <a:cs typeface="Arial" panose="020B0604020202020204" pitchFamily="34" charset="0"/>
                  </a:rPr>
                  <a:t>In order to reduce error due to blurry or erroneous markings on the scanned drawings, each newly cropped image is converted to greyscale and any pixels that are light in colour are removed. This leaves only the pixels of the template and the hand-drawn markings. </a:t>
                </a:r>
              </a:p>
              <a:p>
                <a:pPr algn="ctr"/>
                <a:endParaRPr lang="en-ZA" sz="1200" b="1" dirty="0">
                  <a:solidFill>
                    <a:schemeClr val="accent1">
                      <a:lumMod val="75000"/>
                    </a:schemeClr>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The rotation of the lines is critical and changes the accuracy of the results drastically. Thus, the line image undergoes further pre-processing by using OpenCV to identify the solid black rectangles in the image [7] in order to correct any rotation or perspective warp [8] that occurs due to human inconsistencies when scanning in the patient’s drawings. While this process successfully identifies all three of the hand-drawn lines, it was decided to only use the top (and biggest) line as it was more accurately cropped and corrected compared to the other lines. </a:t>
                </a:r>
              </a:p>
            </p:txBody>
          </p:sp>
        </p:grpSp>
        <p:sp>
          <p:nvSpPr>
            <p:cNvPr id="227" name="TextBox 226">
              <a:extLst>
                <a:ext uri="{FF2B5EF4-FFF2-40B4-BE49-F238E27FC236}">
                  <a16:creationId xmlns:a16="http://schemas.microsoft.com/office/drawing/2014/main" id="{1F0339B8-DD22-06E3-98FB-2E2B8B342267}"/>
                </a:ext>
              </a:extLst>
            </p:cNvPr>
            <p:cNvSpPr txBox="1"/>
            <p:nvPr/>
          </p:nvSpPr>
          <p:spPr>
            <a:xfrm>
              <a:off x="15929135" y="4428418"/>
              <a:ext cx="5261552" cy="135492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4: Final Clean-up</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This pre-processing method produces a high rate of acceptably cropped and corrected images, however, it is limited to the quality of the inputted hand-drawn image. Ideally, further code would be researched, developed and implemented in order to identify the incorrectly cropped images, however this is outside the scope of this project. It was therefore necessary to manually check the produced images and remove/correct any that were unsuccessfully cropped due to blurry, blank or inconsistent input images.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grpSp>
      <p:sp>
        <p:nvSpPr>
          <p:cNvPr id="239" name="Rectangle 238">
            <a:extLst>
              <a:ext uri="{FF2B5EF4-FFF2-40B4-BE49-F238E27FC236}">
                <a16:creationId xmlns:a16="http://schemas.microsoft.com/office/drawing/2014/main" id="{9E7F3FFF-DB42-B8C8-D063-272DE6A70F52}"/>
              </a:ext>
            </a:extLst>
          </p:cNvPr>
          <p:cNvSpPr/>
          <p:nvPr/>
        </p:nvSpPr>
        <p:spPr>
          <a:xfrm>
            <a:off x="8404294" y="11974698"/>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4" name="TextBox 33">
            <a:extLst>
              <a:ext uri="{FF2B5EF4-FFF2-40B4-BE49-F238E27FC236}">
                <a16:creationId xmlns:a16="http://schemas.microsoft.com/office/drawing/2014/main" id="{A3AF6FB3-6F46-695F-6B5D-28980FFC2251}"/>
              </a:ext>
            </a:extLst>
          </p:cNvPr>
          <p:cNvSpPr txBox="1"/>
          <p:nvPr/>
        </p:nvSpPr>
        <p:spPr>
          <a:xfrm>
            <a:off x="6811645" y="10959896"/>
            <a:ext cx="6202605" cy="338041"/>
          </a:xfrm>
          <a:prstGeom prst="rect">
            <a:avLst/>
          </a:prstGeom>
          <a:no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1: Normalised Standard Deviations of Relative </a:t>
            </a:r>
            <a:r>
              <a:rPr lang="en-ZA"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Orientations</a:t>
            </a:r>
            <a:endParaRPr lang="en-ZA" sz="1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40" name="TextBox 239">
            <a:extLst>
              <a:ext uri="{FF2B5EF4-FFF2-40B4-BE49-F238E27FC236}">
                <a16:creationId xmlns:a16="http://schemas.microsoft.com/office/drawing/2014/main" id="{4E89D80F-BC0E-37E7-BFBF-E8A995D2AF77}"/>
              </a:ext>
            </a:extLst>
          </p:cNvPr>
          <p:cNvSpPr txBox="1"/>
          <p:nvPr/>
        </p:nvSpPr>
        <p:spPr>
          <a:xfrm>
            <a:off x="13530843" y="4763543"/>
            <a:ext cx="4978161" cy="989373"/>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Extracting the Hand-Drawn Line</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line image is inputted using the cv2 </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imread(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NumPy </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argwhere(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could is then used to extract the x and y coordinates of every pixel that is not white. These pixels are stored in arrays sorted according to the x-axis. Each y-value is shifted by the average y-value to centre the line around the horizontal axis. </a:t>
            </a:r>
          </a:p>
        </p:txBody>
      </p:sp>
      <p:sp>
        <p:nvSpPr>
          <p:cNvPr id="241" name="TextBox 240">
            <a:extLst>
              <a:ext uri="{FF2B5EF4-FFF2-40B4-BE49-F238E27FC236}">
                <a16:creationId xmlns:a16="http://schemas.microsoft.com/office/drawing/2014/main" id="{E93F8BE1-9D58-7121-A8A1-718EF6EC55F2}"/>
              </a:ext>
            </a:extLst>
          </p:cNvPr>
          <p:cNvSpPr txBox="1"/>
          <p:nvPr/>
        </p:nvSpPr>
        <p:spPr>
          <a:xfrm>
            <a:off x="13537365" y="4440567"/>
            <a:ext cx="4971639" cy="307777"/>
          </a:xfrm>
          <a:prstGeom prst="rect">
            <a:avLst/>
          </a:prstGeom>
          <a:noFill/>
          <a:ln>
            <a:noFill/>
          </a:ln>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METHOD 2: Line Drawing Tremor Quantification</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248" name="TextBox 247">
            <a:extLst>
              <a:ext uri="{FF2B5EF4-FFF2-40B4-BE49-F238E27FC236}">
                <a16:creationId xmlns:a16="http://schemas.microsoft.com/office/drawing/2014/main" id="{83BED468-F83B-45D8-FBCA-35CD7B60CDFA}"/>
              </a:ext>
            </a:extLst>
          </p:cNvPr>
          <p:cNvSpPr txBox="1"/>
          <p:nvPr/>
        </p:nvSpPr>
        <p:spPr>
          <a:xfrm>
            <a:off x="13530843" y="5938318"/>
            <a:ext cx="4187881" cy="2359941"/>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Noise Reduction</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all y-values are real, the SciPy </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rfft( )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(instead of the slower </a:t>
            </a:r>
            <a:r>
              <a:rPr lang="en-GB" sz="11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fft</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to compute the one-dimensional Fourier Transform. It can be seen that there is a very small range of useful frequencies – the higher unwanted frequencies are discarded. These unwanted frequencies are caused by pixelated/blurry input or erroneous markings on the original drawing. </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SciPy </a:t>
            </a:r>
            <a:r>
              <a:rPr lang="en-GB" sz="11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irfft</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is used to return the inverse discrete Fourier transform once again. The data is now noise free and the Signal </a:t>
            </a:r>
            <a:r>
              <a:rPr lang="en-GB" sz="11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find_peaks</a:t>
            </a:r>
            <a:r>
              <a:rPr lang="en-GB" sz="11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to find all maximum (peak) and minimum (trough) points in order to count the number of tremors as well as the distance between each adjacent peak and trough. </a:t>
            </a:r>
          </a:p>
        </p:txBody>
      </p:sp>
      <p:sp>
        <p:nvSpPr>
          <p:cNvPr id="252" name="Rectangle 251">
            <a:extLst>
              <a:ext uri="{FF2B5EF4-FFF2-40B4-BE49-F238E27FC236}">
                <a16:creationId xmlns:a16="http://schemas.microsoft.com/office/drawing/2014/main" id="{241908E1-9044-D9CA-8376-458AA4937260}"/>
              </a:ext>
            </a:extLst>
          </p:cNvPr>
          <p:cNvSpPr/>
          <p:nvPr/>
        </p:nvSpPr>
        <p:spPr>
          <a:xfrm>
            <a:off x="23951588" y="13406180"/>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9" name="TextBox 258">
            <a:extLst>
              <a:ext uri="{FF2B5EF4-FFF2-40B4-BE49-F238E27FC236}">
                <a16:creationId xmlns:a16="http://schemas.microsoft.com/office/drawing/2014/main" id="{6CBE4E34-B5C9-3680-C6F6-4D3E97403DD0}"/>
              </a:ext>
            </a:extLst>
          </p:cNvPr>
          <p:cNvSpPr txBox="1"/>
          <p:nvPr/>
        </p:nvSpPr>
        <p:spPr>
          <a:xfrm>
            <a:off x="17320958" y="10615843"/>
            <a:ext cx="6624042" cy="307777"/>
          </a:xfrm>
          <a:prstGeom prst="rect">
            <a:avLst/>
          </a:prstGeom>
          <a:noFill/>
          <a:ln>
            <a:noFill/>
          </a:ln>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DISCUSSION AND RESULTS</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256" name="TextBox 255">
            <a:extLst>
              <a:ext uri="{FF2B5EF4-FFF2-40B4-BE49-F238E27FC236}">
                <a16:creationId xmlns:a16="http://schemas.microsoft.com/office/drawing/2014/main" id="{37E947FC-A3C6-C58A-E973-3E289BE29A1A}"/>
              </a:ext>
            </a:extLst>
          </p:cNvPr>
          <p:cNvSpPr txBox="1"/>
          <p:nvPr/>
        </p:nvSpPr>
        <p:spPr>
          <a:xfrm>
            <a:off x="17320959" y="10936528"/>
            <a:ext cx="6624042" cy="1304844"/>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Discussion</a:t>
            </a:r>
          </a:p>
          <a:p>
            <a:pPr algn="just">
              <a:lnSpc>
                <a:spcPct val="107000"/>
              </a:lnSpc>
              <a:spcAft>
                <a:spcPts val="1199"/>
              </a:spcAft>
            </a:pPr>
            <a:r>
              <a:rPr lang="en-GB" sz="1100" dirty="0">
                <a:solidFill>
                  <a:srgbClr val="FF00FF"/>
                </a:solidFill>
                <a:latin typeface="Times New Roman" panose="02020603050405020304" pitchFamily="18" charset="0"/>
                <a:ea typeface="Times New Roman" panose="02020603050405020304" pitchFamily="18" charset="0"/>
                <a:cs typeface="Arial" panose="020B0604020202020204" pitchFamily="34" charset="0"/>
              </a:rPr>
              <a:t>Discussion stuff</a:t>
            </a:r>
          </a:p>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Results</a:t>
            </a:r>
          </a:p>
          <a:p>
            <a:pPr algn="just">
              <a:lnSpc>
                <a:spcPct val="107000"/>
              </a:lnSpc>
              <a:spcAft>
                <a:spcPts val="1199"/>
              </a:spcAft>
            </a:pPr>
            <a:r>
              <a:rPr lang="en-GB" sz="1100" dirty="0">
                <a:solidFill>
                  <a:srgbClr val="FF00FF"/>
                </a:solidFill>
                <a:latin typeface="Times New Roman" panose="02020603050405020304" pitchFamily="18" charset="0"/>
                <a:ea typeface="Times New Roman" panose="02020603050405020304" pitchFamily="18" charset="0"/>
                <a:cs typeface="Arial" panose="020B0604020202020204" pitchFamily="34" charset="0"/>
              </a:rPr>
              <a:t>Results stuff</a:t>
            </a:r>
            <a:endParaRPr lang="en-GB" sz="1100" dirty="0">
              <a:solidFill>
                <a:srgbClr val="FF00FF"/>
              </a:solidFill>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endParaRPr lang="en-GB" sz="1100" dirty="0">
              <a:solidFill>
                <a:srgbClr val="FF00FF"/>
              </a:solidFill>
              <a:latin typeface="Calibri" panose="020F0502020204030204" pitchFamily="34" charset="0"/>
              <a:ea typeface="Calibri" panose="020F0502020204030204" pitchFamily="34" charset="0"/>
              <a:cs typeface="Arial" panose="020B0604020202020204" pitchFamily="34" charset="0"/>
            </a:endParaRPr>
          </a:p>
        </p:txBody>
      </p:sp>
      <p:sp>
        <p:nvSpPr>
          <p:cNvPr id="4" name="Arrow: Right 3">
            <a:extLst>
              <a:ext uri="{FF2B5EF4-FFF2-40B4-BE49-F238E27FC236}">
                <a16:creationId xmlns:a16="http://schemas.microsoft.com/office/drawing/2014/main" id="{B89C45CA-BB6F-ADC4-D2AF-4DECAD36C3D6}"/>
              </a:ext>
            </a:extLst>
          </p:cNvPr>
          <p:cNvSpPr/>
          <p:nvPr/>
        </p:nvSpPr>
        <p:spPr>
          <a:xfrm rot="5400000">
            <a:off x="23188832" y="1389153"/>
            <a:ext cx="396000" cy="324000"/>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sp>
        <p:nvSpPr>
          <p:cNvPr id="10" name="Arrow: Right 9">
            <a:extLst>
              <a:ext uri="{FF2B5EF4-FFF2-40B4-BE49-F238E27FC236}">
                <a16:creationId xmlns:a16="http://schemas.microsoft.com/office/drawing/2014/main" id="{E5BA3BE1-E467-749E-50FF-F42333C4D25D}"/>
              </a:ext>
            </a:extLst>
          </p:cNvPr>
          <p:cNvSpPr/>
          <p:nvPr/>
        </p:nvSpPr>
        <p:spPr>
          <a:xfrm rot="5400000">
            <a:off x="23187983" y="2565519"/>
            <a:ext cx="396000" cy="322302"/>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sp>
        <p:nvSpPr>
          <p:cNvPr id="11" name="Arrow: Right 10">
            <a:extLst>
              <a:ext uri="{FF2B5EF4-FFF2-40B4-BE49-F238E27FC236}">
                <a16:creationId xmlns:a16="http://schemas.microsoft.com/office/drawing/2014/main" id="{BE42C0B0-EF3D-530D-BFBC-155665045180}"/>
              </a:ext>
            </a:extLst>
          </p:cNvPr>
          <p:cNvSpPr/>
          <p:nvPr/>
        </p:nvSpPr>
        <p:spPr>
          <a:xfrm rot="5400000">
            <a:off x="23187983" y="4256673"/>
            <a:ext cx="396000" cy="322302"/>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graphicFrame>
        <p:nvGraphicFramePr>
          <p:cNvPr id="20" name="Chart 19">
            <a:extLst>
              <a:ext uri="{FF2B5EF4-FFF2-40B4-BE49-F238E27FC236}">
                <a16:creationId xmlns:a16="http://schemas.microsoft.com/office/drawing/2014/main" id="{A5FAD7DE-B587-4AE6-377F-4B245F0B0EAF}"/>
              </a:ext>
            </a:extLst>
          </p:cNvPr>
          <p:cNvGraphicFramePr>
            <a:graphicFrameLocks/>
          </p:cNvGraphicFramePr>
          <p:nvPr/>
        </p:nvGraphicFramePr>
        <p:xfrm>
          <a:off x="17430650" y="12870775"/>
          <a:ext cx="3605172" cy="2103763"/>
        </p:xfrm>
        <a:graphic>
          <a:graphicData uri="http://schemas.openxmlformats.org/drawingml/2006/chart">
            <c:chart xmlns:c="http://schemas.openxmlformats.org/drawingml/2006/chart" xmlns:r="http://schemas.openxmlformats.org/officeDocument/2006/relationships" r:id="rId21"/>
          </a:graphicData>
        </a:graphic>
      </p:graphicFrame>
      <p:pic>
        <p:nvPicPr>
          <p:cNvPr id="22" name="Picture 21" descr="Chart, line chart&#10;&#10;Description automatically generated">
            <a:extLst>
              <a:ext uri="{FF2B5EF4-FFF2-40B4-BE49-F238E27FC236}">
                <a16:creationId xmlns:a16="http://schemas.microsoft.com/office/drawing/2014/main" id="{29655616-AF13-A174-CDB1-8AF5362183C7}"/>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035822" y="12808038"/>
            <a:ext cx="2909178" cy="1454589"/>
          </a:xfrm>
          <a:prstGeom prst="rect">
            <a:avLst/>
          </a:prstGeom>
        </p:spPr>
      </p:pic>
      <p:sp>
        <p:nvSpPr>
          <p:cNvPr id="247" name="TextBox 246">
            <a:extLst>
              <a:ext uri="{FF2B5EF4-FFF2-40B4-BE49-F238E27FC236}">
                <a16:creationId xmlns:a16="http://schemas.microsoft.com/office/drawing/2014/main" id="{81D67534-C51D-6B1F-3BEF-56487826097C}"/>
              </a:ext>
            </a:extLst>
          </p:cNvPr>
          <p:cNvSpPr txBox="1"/>
          <p:nvPr/>
        </p:nvSpPr>
        <p:spPr>
          <a:xfrm>
            <a:off x="13530843" y="8476982"/>
            <a:ext cx="4187881" cy="2076209"/>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Determining a Tremor Severity Measure</a:t>
            </a:r>
          </a:p>
          <a:p>
            <a:pPr algn="just">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number of peaks in the function is an indication of the frequency at which the patient’s hand tremors. In general, more peaks indicates a worse tremor. Further, the distance between each adjacent tremor’s peaks and troughs indicate the severity of the tremor. A larger distance generally only indicates a worse tremor when occurring with a high number of peaks. A large distance with a very low number of peaks could be an indication of a line image that has been incorrectly cropped (slanted). Since these two variables are proportionally linked to the severity of a tremor, it was decided to use the product of the two variables to reach the tremor severity measure for this method. </a:t>
            </a:r>
          </a:p>
        </p:txBody>
      </p:sp>
      <p:pic>
        <p:nvPicPr>
          <p:cNvPr id="12" name="Picture 11">
            <a:extLst>
              <a:ext uri="{FF2B5EF4-FFF2-40B4-BE49-F238E27FC236}">
                <a16:creationId xmlns:a16="http://schemas.microsoft.com/office/drawing/2014/main" id="{25241947-A7E5-B4E7-ADBC-719093BC6C4D}"/>
              </a:ext>
            </a:extLst>
          </p:cNvPr>
          <p:cNvPicPr>
            <a:picLocks noChangeAspect="1"/>
          </p:cNvPicPr>
          <p:nvPr/>
        </p:nvPicPr>
        <p:blipFill rotWithShape="1">
          <a:blip r:embed="rId23">
            <a:extLst>
              <a:ext uri="{28A0092B-C50C-407E-A947-70E740481C1C}">
                <a14:useLocalDpi xmlns:a14="http://schemas.microsoft.com/office/drawing/2010/main" val="0"/>
              </a:ext>
            </a:extLst>
          </a:blip>
          <a:srcRect l="4542" r="2677"/>
          <a:stretch/>
        </p:blipFill>
        <p:spPr>
          <a:xfrm>
            <a:off x="18505784" y="7712307"/>
            <a:ext cx="3628308" cy="2038923"/>
          </a:xfrm>
          <a:prstGeom prst="rect">
            <a:avLst/>
          </a:prstGeom>
          <a:effectLst>
            <a:outerShdw blurRad="190500" dist="228600" dir="2700000" algn="ctr" rotWithShape="0">
              <a:srgbClr val="000000">
                <a:alpha val="30000"/>
              </a:srgbClr>
            </a:outerShdw>
          </a:effectLst>
        </p:spPr>
      </p:pic>
      <p:pic>
        <p:nvPicPr>
          <p:cNvPr id="13" name="Picture 12">
            <a:extLst>
              <a:ext uri="{FF2B5EF4-FFF2-40B4-BE49-F238E27FC236}">
                <a16:creationId xmlns:a16="http://schemas.microsoft.com/office/drawing/2014/main" id="{F681FB5D-07F6-2A50-513F-5D223E5F9953}"/>
              </a:ext>
            </a:extLst>
          </p:cNvPr>
          <p:cNvPicPr>
            <a:picLocks noChangeAspect="1"/>
          </p:cNvPicPr>
          <p:nvPr/>
        </p:nvPicPr>
        <p:blipFill rotWithShape="1">
          <a:blip r:embed="rId24">
            <a:extLst>
              <a:ext uri="{28A0092B-C50C-407E-A947-70E740481C1C}">
                <a14:useLocalDpi xmlns:a14="http://schemas.microsoft.com/office/drawing/2010/main" val="0"/>
              </a:ext>
            </a:extLst>
          </a:blip>
          <a:srcRect l="3950" t="2921" r="8557" b="5"/>
          <a:stretch/>
        </p:blipFill>
        <p:spPr>
          <a:xfrm>
            <a:off x="13625427" y="12494891"/>
            <a:ext cx="3605172" cy="1990815"/>
          </a:xfrm>
          <a:prstGeom prst="rect">
            <a:avLst/>
          </a:prstGeom>
          <a:effectLst>
            <a:outerShdw blurRad="190500" dist="228600" dir="2700000" algn="ctr" rotWithShape="0">
              <a:srgbClr val="000000">
                <a:alpha val="30000"/>
              </a:srgbClr>
            </a:outerShdw>
          </a:effectLst>
        </p:spPr>
      </p:pic>
      <p:pic>
        <p:nvPicPr>
          <p:cNvPr id="31" name="Picture 30" descr="Chart, box and whisker chart&#10;&#10;Description automatically generated">
            <a:extLst>
              <a:ext uri="{FF2B5EF4-FFF2-40B4-BE49-F238E27FC236}">
                <a16:creationId xmlns:a16="http://schemas.microsoft.com/office/drawing/2014/main" id="{B7727448-6F8F-E206-852F-B65E46CBC960}"/>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110674" y="9731679"/>
            <a:ext cx="6085712" cy="1221499"/>
          </a:xfrm>
          <a:prstGeom prst="rect">
            <a:avLst/>
          </a:prstGeom>
          <a:effectLst>
            <a:outerShdw blurRad="190500" dist="228600" dir="2700000" algn="ctr" rotWithShape="0">
              <a:srgbClr val="000000">
                <a:alpha val="30000"/>
              </a:srgbClr>
            </a:outerShdw>
          </a:effectLst>
        </p:spPr>
      </p:pic>
      <p:pic>
        <p:nvPicPr>
          <p:cNvPr id="46" name="Picture 45" descr="Chart, line chart&#10;&#10;Description automatically generated">
            <a:extLst>
              <a:ext uri="{FF2B5EF4-FFF2-40B4-BE49-F238E27FC236}">
                <a16:creationId xmlns:a16="http://schemas.microsoft.com/office/drawing/2014/main" id="{6C0A989B-A203-E849-D863-1D4A050CAB2E}"/>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744011" y="12137830"/>
            <a:ext cx="4764851" cy="2700527"/>
          </a:xfrm>
          <a:prstGeom prst="rect">
            <a:avLst/>
          </a:prstGeom>
          <a:effectLst>
            <a:outerShdw blurRad="190500" dist="228600" dir="2700000" algn="ctr" rotWithShape="0">
              <a:srgbClr val="000000">
                <a:alpha val="30000"/>
              </a:srgbClr>
            </a:outerShdw>
          </a:effectLst>
        </p:spPr>
      </p:pic>
      <p:pic>
        <p:nvPicPr>
          <p:cNvPr id="48" name="Picture 47" descr="Chart, bar chart, histogram&#10;&#10;Description automatically generated">
            <a:extLst>
              <a:ext uri="{FF2B5EF4-FFF2-40B4-BE49-F238E27FC236}">
                <a16:creationId xmlns:a16="http://schemas.microsoft.com/office/drawing/2014/main" id="{9608A404-F6B1-7B79-CDC7-8BE5137FA18A}"/>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40844" y="12019310"/>
            <a:ext cx="5071621" cy="2875980"/>
          </a:xfrm>
          <a:prstGeom prst="rect">
            <a:avLst/>
          </a:prstGeom>
          <a:effectLst>
            <a:outerShdw blurRad="190500" dist="228600" dir="2700000" algn="ctr" rotWithShape="0">
              <a:srgbClr val="000000">
                <a:alpha val="30000"/>
              </a:srgbClr>
            </a:outerShdw>
          </a:effectLst>
        </p:spPr>
      </p:pic>
    </p:spTree>
    <p:extLst>
      <p:ext uri="{BB962C8B-B14F-4D97-AF65-F5344CB8AC3E}">
        <p14:creationId xmlns:p14="http://schemas.microsoft.com/office/powerpoint/2010/main" val="31790569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1552</TotalTime>
  <Words>2924</Words>
  <Application>Microsoft Office PowerPoint</Application>
  <PresentationFormat>Custom</PresentationFormat>
  <Paragraphs>205</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Cambria Math</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Robyn Gebbie</dc:creator>
  <cp:lastModifiedBy>Jesse van der Merwe</cp:lastModifiedBy>
  <cp:revision>2</cp:revision>
  <dcterms:created xsi:type="dcterms:W3CDTF">2022-10-24T13:43:28Z</dcterms:created>
  <dcterms:modified xsi:type="dcterms:W3CDTF">2022-10-31T12:47:09Z</dcterms:modified>
</cp:coreProperties>
</file>