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E8C8-29D6-4369-8375-97B8AECC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F2A6-8983-419E-8681-E8179C5DF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63A9-1FFC-4137-9930-26D9A0DD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5C7-2E43-4EE6-97DC-91C57966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2962-286C-43B8-8D78-B9AE9059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068E-5B94-47A9-97D2-3CB3228F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20465-2036-42F0-B667-0C4A6466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CC2E-9BA0-42A7-ADBB-B11F8F3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BF87-5DB8-4ACE-80DC-1754D895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A472-0D6D-4991-A1F9-9F901BD3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1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500D2-1833-4991-810A-7C726C89E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7AD2E-7B18-4EC6-89EA-9D3711E6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971C-4451-447B-BE83-D57E2C38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7643-2C11-4FC3-B12A-22CD192E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A8D0-E877-407D-95E1-BE8156A0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55F-1570-4379-85E8-D03D13A8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D2CB-76F7-4774-B7D6-0B6EB8E2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D626-3682-4AA8-BA32-1EADC27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1191-2A0B-4054-84E6-8638C922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30E6-5BA9-43CE-8FE4-8CB2180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5284-D2B1-4E2B-A09B-78894AB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AB3F8-258B-4028-B978-C53B71FD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B2C1-197D-4947-9EAE-856AAAA4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145A-8009-4782-8042-0A11C879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0283-5578-4A55-9044-AC989F50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FD0A-244C-4B18-8CEC-2B3A0E1B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171A-C400-4D8B-B0F8-D729A4ECA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4BE03-E7E8-49EA-8B1E-596A5C1F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CD2F-2682-42C1-BF2B-3D6CEB45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2E7C-5E36-4A32-B28D-1236C1F6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15B0-A99E-4177-80DD-C38981AC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A675-8A20-48E9-AA88-30BC3F1E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2D37-4249-4D46-9530-D2F93758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F386-5A44-4740-A1A1-94F2B4C7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3D7AA-C39E-4B1F-9495-D02155058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64711-3C92-4B48-A241-09C01F09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F92A7-5161-44C0-ACBE-832E65B2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AF5E9-8068-4EFE-BFF2-AE95C33D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773B3-6014-48BF-9F04-2C7F2C85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3BB-19B1-495E-9223-1A2A4C46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E577B-057B-4841-8370-A133F818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B69FF-A9E2-4E86-BF4A-92D321F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499E-ACCF-4226-982C-E7BA6C34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12730-939B-43AB-AE5B-BFFEE28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30ADC-C108-43E8-9AD8-65D8C66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EFD2-6D67-448D-B318-5CE963AC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0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0FED-54E1-4936-9EE2-54F9436A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70C5-DAA0-4D94-B4C8-5893B4DA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0C8D9-11BB-4FBB-8726-348A9317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92144-3882-4926-82B5-9E3D33C7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3827-66DD-49EF-8FF0-DDB10DD8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6F6A-1424-4C82-86ED-345217F5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3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BDD-6B19-4E21-A4AF-A7FDDE26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68BB2-CC73-423B-B067-A84A542A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1A646-8349-4EAD-8F5C-66214C26F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3BE9-8F51-4F4E-BD91-052149C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9746F-2042-4135-B9A5-FD5206D5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1A1EA-4656-4BC7-AB32-7E2A3032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4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F2110-F04D-408D-B701-E66CA767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AB8E-76DB-47EA-AAEB-AEA52A2B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5C7A-1024-4FE3-9EAE-BA1901D6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A9FD-002B-434E-951E-7AA6145AE0C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B03-EE68-4B95-9CA4-75747DF7F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0CB3-F657-4777-9128-01DB8D5BD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2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rk.ac.uk/library/borrowing/interlendin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510B4-5FFF-4612-866B-9B256A549C1A}"/>
              </a:ext>
            </a:extLst>
          </p:cNvPr>
          <p:cNvSpPr/>
          <p:nvPr/>
        </p:nvSpPr>
        <p:spPr>
          <a:xfrm>
            <a:off x="331879" y="405882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1483 Search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F39607-B865-4792-B985-9DD074D62F7B}"/>
              </a:ext>
            </a:extLst>
          </p:cNvPr>
          <p:cNvSpPr/>
          <p:nvPr/>
        </p:nvSpPr>
        <p:spPr>
          <a:xfrm>
            <a:off x="331879" y="1478874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347 Selected based on Title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16F51-EC96-4661-B880-6FF27D268CFA}"/>
              </a:ext>
            </a:extLst>
          </p:cNvPr>
          <p:cNvSpPr/>
          <p:nvPr/>
        </p:nvSpPr>
        <p:spPr>
          <a:xfrm>
            <a:off x="331879" y="2548735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263 After Abstract Elimination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5EA6A-E6F2-4A8F-96C0-4440902A4BA1}"/>
              </a:ext>
            </a:extLst>
          </p:cNvPr>
          <p:cNvSpPr/>
          <p:nvPr/>
        </p:nvSpPr>
        <p:spPr>
          <a:xfrm>
            <a:off x="331879" y="3516015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 After Full Text Elimination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72013F-70D8-437F-9F05-D0DDE717285D}"/>
              </a:ext>
            </a:extLst>
          </p:cNvPr>
          <p:cNvSpPr/>
          <p:nvPr/>
        </p:nvSpPr>
        <p:spPr>
          <a:xfrm>
            <a:off x="331879" y="4479749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177 After Inaccessible Removed</a:t>
            </a:r>
          </a:p>
        </p:txBody>
      </p:sp>
    </p:spTree>
    <p:extLst>
      <p:ext uri="{BB962C8B-B14F-4D97-AF65-F5344CB8AC3E}">
        <p14:creationId xmlns:p14="http://schemas.microsoft.com/office/powerpoint/2010/main" val="320912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510B4-5FFF-4612-866B-9B256A549C1A}"/>
              </a:ext>
            </a:extLst>
          </p:cNvPr>
          <p:cNvSpPr/>
          <p:nvPr/>
        </p:nvSpPr>
        <p:spPr>
          <a:xfrm>
            <a:off x="1300270" y="1221525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1483 Search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F39607-B865-4792-B985-9DD074D62F7B}"/>
              </a:ext>
            </a:extLst>
          </p:cNvPr>
          <p:cNvSpPr/>
          <p:nvPr/>
        </p:nvSpPr>
        <p:spPr>
          <a:xfrm>
            <a:off x="1300270" y="2124326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347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16F51-EC96-4661-B880-6FF27D268CFA}"/>
              </a:ext>
            </a:extLst>
          </p:cNvPr>
          <p:cNvSpPr/>
          <p:nvPr/>
        </p:nvSpPr>
        <p:spPr>
          <a:xfrm>
            <a:off x="1300269" y="3027127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263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5EA6A-E6F2-4A8F-96C0-4440902A4BA1}"/>
              </a:ext>
            </a:extLst>
          </p:cNvPr>
          <p:cNvSpPr/>
          <p:nvPr/>
        </p:nvSpPr>
        <p:spPr>
          <a:xfrm>
            <a:off x="1300269" y="3929928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72013F-70D8-437F-9F05-D0DDE717285D}"/>
              </a:ext>
            </a:extLst>
          </p:cNvPr>
          <p:cNvSpPr/>
          <p:nvPr/>
        </p:nvSpPr>
        <p:spPr>
          <a:xfrm>
            <a:off x="1300269" y="4832729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177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9E1F9E2-9E71-430B-9E6C-012F877836CC}"/>
              </a:ext>
            </a:extLst>
          </p:cNvPr>
          <p:cNvSpPr/>
          <p:nvPr/>
        </p:nvSpPr>
        <p:spPr>
          <a:xfrm>
            <a:off x="2235655" y="1704876"/>
            <a:ext cx="276837" cy="33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A91B04-36D5-4415-8727-558D97047D6E}"/>
              </a:ext>
            </a:extLst>
          </p:cNvPr>
          <p:cNvSpPr/>
          <p:nvPr/>
        </p:nvSpPr>
        <p:spPr>
          <a:xfrm>
            <a:off x="2235655" y="2607677"/>
            <a:ext cx="276837" cy="33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8AF41F0-2B5F-40A2-A97E-18009D96BC15}"/>
              </a:ext>
            </a:extLst>
          </p:cNvPr>
          <p:cNvSpPr/>
          <p:nvPr/>
        </p:nvSpPr>
        <p:spPr>
          <a:xfrm>
            <a:off x="2234245" y="4413279"/>
            <a:ext cx="276837" cy="33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CE28989-C60A-4D12-85B5-E74E8727D5DF}"/>
              </a:ext>
            </a:extLst>
          </p:cNvPr>
          <p:cNvSpPr/>
          <p:nvPr/>
        </p:nvSpPr>
        <p:spPr>
          <a:xfrm>
            <a:off x="2234245" y="3510478"/>
            <a:ext cx="276837" cy="33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29990-B5E0-427E-A0EE-3D6A9E1D9306}"/>
              </a:ext>
            </a:extLst>
          </p:cNvPr>
          <p:cNvSpPr txBox="1"/>
          <p:nvPr/>
        </p:nvSpPr>
        <p:spPr>
          <a:xfrm>
            <a:off x="2511082" y="1704294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289E3-5A7A-4D24-A2A4-18AD39E114C7}"/>
              </a:ext>
            </a:extLst>
          </p:cNvPr>
          <p:cNvSpPr txBox="1"/>
          <p:nvPr/>
        </p:nvSpPr>
        <p:spPr>
          <a:xfrm>
            <a:off x="2511082" y="2609306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Abstract and Key 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B19D0-315A-4B24-9621-D186C6839AB3}"/>
              </a:ext>
            </a:extLst>
          </p:cNvPr>
          <p:cNvSpPr txBox="1"/>
          <p:nvPr/>
        </p:nvSpPr>
        <p:spPr>
          <a:xfrm>
            <a:off x="2511082" y="3515749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Full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D99F9-913A-4B1D-B0F4-2D3E5F5D8E09}"/>
              </a:ext>
            </a:extLst>
          </p:cNvPr>
          <p:cNvSpPr txBox="1"/>
          <p:nvPr/>
        </p:nvSpPr>
        <p:spPr>
          <a:xfrm>
            <a:off x="2511082" y="4414908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due to Inaccessibility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BAD5D-6577-47AA-91C7-BFD5F1E5CD62}"/>
              </a:ext>
            </a:extLst>
          </p:cNvPr>
          <p:cNvSpPr txBox="1"/>
          <p:nvPr/>
        </p:nvSpPr>
        <p:spPr>
          <a:xfrm>
            <a:off x="6096000" y="723861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https://www.york.ac.uk/library/borrowing/interlending/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01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61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Jessamy Ahmed</dc:creator>
  <cp:lastModifiedBy>Jessamy Ahmed</cp:lastModifiedBy>
  <cp:revision>5</cp:revision>
  <dcterms:created xsi:type="dcterms:W3CDTF">2021-02-17T11:38:34Z</dcterms:created>
  <dcterms:modified xsi:type="dcterms:W3CDTF">2021-02-19T10:09:38Z</dcterms:modified>
</cp:coreProperties>
</file>