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EFFFD-4D2B-48D0-93D4-2E6808734ACD}" v="26" dt="2024-10-09T18:23:50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A537-6C48-0559-2842-2C8EB135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42B7-7796-1E9D-55E3-ADC00B15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A496-881E-AA17-06BC-C948259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0F85-8C1C-DCF2-081C-06652CD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0B2E-959E-DDD0-7935-3E714EB5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59078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226-DADD-6A6C-362E-23D27B7C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3861-A05B-D143-D347-8948A0F35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CF03-2B84-B5F7-6854-F8C1252B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641C-D4D8-B75B-FD7E-BCF51200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F5D9-586A-BCC5-1A35-8253A0C3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3921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5605B-E5FC-F094-3218-2B4DB1760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72222-A03D-B05C-19EA-5CF0B9E4C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DB10-362D-2FB1-71D4-60837A2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A60-9ACF-A2A7-8B09-BC3D60D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FCF9-B93E-D197-FBAE-D81CCDDB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4805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7EDD-E2D8-2545-7E72-1A28098A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EADB-E49B-82A2-7D4E-D93EDA33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EB6B-27AB-DF55-3A05-A1C39A4E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41B3-AA68-59E6-A1A6-C1F9F74A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BB6D-D71C-AB7D-770D-4DABE19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47532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8719-ED81-4C3E-1C1F-7A355733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11C9-1DF9-8993-AB6C-8D205B93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98C6-050E-DCE0-D6B1-74FACDCE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77CD-EA19-7AF0-033C-6D145044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53D3-114B-04B3-7EB7-5F044913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54586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8CC1-7EB3-B0E6-615E-FE801F1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CD75-C350-BF7D-673E-45E6E77BB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5EC9-BECC-C344-5EE6-87282C3A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B463-605E-EAFE-DBBA-192CE2FB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328D-A4D6-65D1-D721-42203659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35574-D5B2-D0F3-CAF8-850BD03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580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AB7A-D906-C8A6-AA9B-2A395F7D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83D3-7BA1-0A57-B1AC-05D3ABBF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AB1B7-399A-C385-0F01-0529476D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BEAF3-672A-FE13-378B-8B059CA53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135C0-A539-BB03-3AD1-A8B28074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54335-6052-31B3-C136-EAE2A3A4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A897D-5433-BF54-2F98-94B3D3F6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3AD0-FB19-A58B-425E-BFAB2491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3973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FFEF-2A1B-59AB-3206-E1DDDD1B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506BA-B963-E881-F1DF-A8A506EC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87E7F-595B-2A94-239C-269A5F9D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ACD5C-17F1-47B4-F386-5F08BBE9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1343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02B07-9928-9188-73E5-3161A5A0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BEBD-DB3B-F8EF-0C74-A187D1A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5521D-990A-42E6-0B7E-69FA9D36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9659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AB12-E1F4-A847-F7F5-115A150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0997-E789-D232-F13C-42E81D8C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23832-F95A-612C-26BD-71A5942E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B801-D86B-AA11-5FFC-0B150051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29CE-0E36-0A46-16BE-423B4A47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0B95-930E-ECD0-E7B2-902FB9FE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2384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E262-F1FC-1D51-29D0-B1EC7BEE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27351-1C28-18F2-5835-20738BAC2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9E5D-119E-DCD9-30F1-91E7162F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6DD4-43B2-F328-4B3E-D5007F80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B255C-B09C-EBBF-479A-1CCEA957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3614-53EE-F9EA-1671-EBFFED9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68820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DF0DE-0068-A348-2273-64CF585A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01FA-D9AD-9377-229B-F364C83F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F3BB-A468-3A02-925E-FF6833FC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F82BC-2069-4757-A4BB-0CF73A09168B}" type="datetimeFigureOut">
              <a:rPr lang="en-NG" smtClean="0"/>
              <a:t>09/10/2024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85AB-472D-0BEB-D435-7DB6BBCEE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06C1-E831-C064-A7E1-64FF56FC1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602B1-863C-4A6C-8C3B-C276255277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349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itle 147">
            <a:extLst>
              <a:ext uri="{FF2B5EF4-FFF2-40B4-BE49-F238E27FC236}">
                <a16:creationId xmlns:a16="http://schemas.microsoft.com/office/drawing/2014/main" id="{FF460529-89B5-E6BE-718D-26B0A303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APPLICATION OF DATA SCIENCE</a:t>
            </a:r>
            <a:endParaRPr lang="en-NG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Subtitle 148">
            <a:extLst>
              <a:ext uri="{FF2B5EF4-FFF2-40B4-BE49-F238E27FC236}">
                <a16:creationId xmlns:a16="http://schemas.microsoft.com/office/drawing/2014/main" id="{FD27DF99-C24E-A8F0-746C-CF4C7B03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3"/>
            <a:ext cx="4620584" cy="1395259"/>
          </a:xfrm>
        </p:spPr>
        <p:txBody>
          <a:bodyPr>
            <a:normAutofit/>
          </a:bodyPr>
          <a:lstStyle/>
          <a:p>
            <a:pPr algn="l"/>
            <a:r>
              <a:rPr lang="en-GB" sz="1700" dirty="0">
                <a:latin typeface="Garamond" panose="02020404030301010803" pitchFamily="18" charset="0"/>
              </a:rPr>
              <a:t>EXPLORING REAL LIFE IMPLEMENTATIONS ACROSS INDUSTRIES</a:t>
            </a:r>
          </a:p>
          <a:p>
            <a:pPr algn="l"/>
            <a:r>
              <a:rPr lang="en-GB" sz="1700">
                <a:latin typeface="Garamond" panose="02020404030301010803" pitchFamily="18" charset="0"/>
              </a:rPr>
              <a:t>BY: AYANKA JESSELYN.</a:t>
            </a:r>
            <a:endParaRPr lang="en-GB" sz="1700" dirty="0">
              <a:latin typeface="Garamond" panose="02020404030301010803" pitchFamily="18" charset="0"/>
            </a:endParaRPr>
          </a:p>
          <a:p>
            <a:pPr algn="l"/>
            <a:endParaRPr lang="en-NG" sz="1700" dirty="0">
              <a:latin typeface="Garamond" panose="02020404030301010803" pitchFamily="18" charset="0"/>
            </a:endParaRPr>
          </a:p>
        </p:txBody>
      </p:sp>
      <p:pic>
        <p:nvPicPr>
          <p:cNvPr id="191" name="Picture 190" descr="A blue lines and dots&#10;&#10;Description automatically generated">
            <a:extLst>
              <a:ext uri="{FF2B5EF4-FFF2-40B4-BE49-F238E27FC236}">
                <a16:creationId xmlns:a16="http://schemas.microsoft.com/office/drawing/2014/main" id="{A3632395-3C64-43CF-B095-71AC1BFB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8" r="282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262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C4206-34A5-A219-47D2-A393F02A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CONCLUSION</a:t>
            </a:r>
            <a:endParaRPr lang="en-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4019-83B9-E3A1-77D4-669E2242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4619621" cy="434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>
                <a:latin typeface="Garamond" panose="02020404030301010803" pitchFamily="18" charset="0"/>
              </a:rPr>
              <a:t>Data Science has become a vital part of multiple industries and insights are used to: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Improve efficiency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Make profit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Mitigate risk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Data driven decision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Fraud detection</a:t>
            </a:r>
          </a:p>
          <a:p>
            <a:r>
              <a:rPr lang="en-GB" sz="2600" dirty="0">
                <a:latin typeface="Garamond" panose="02020404030301010803" pitchFamily="18" charset="0"/>
              </a:rPr>
              <a:t>Improved customer experience.</a:t>
            </a:r>
          </a:p>
          <a:p>
            <a:pPr marL="0" indent="0">
              <a:buNone/>
            </a:pPr>
            <a:endParaRPr lang="en-GB" sz="2600" dirty="0">
              <a:latin typeface="Garamond" panose="02020404030301010803" pitchFamily="18" charset="0"/>
            </a:endParaRPr>
          </a:p>
          <a:p>
            <a:endParaRPr lang="en-NG" sz="2600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DD1262E-CCAC-7C68-9254-715E8A21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075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86219D1-BF11-B6EA-8CB0-825F7AC5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INTRODUCTION</a:t>
            </a:r>
            <a:endParaRPr lang="en-NG" dirty="0">
              <a:latin typeface="Garamond" panose="02020404030301010803" pitchFamily="18" charset="0"/>
            </a:endParaRPr>
          </a:p>
        </p:txBody>
      </p:sp>
      <p:pic>
        <p:nvPicPr>
          <p:cNvPr id="14" name="Picture 13" descr="A diagram of data science&#10;&#10;Description automatically generated">
            <a:extLst>
              <a:ext uri="{FF2B5EF4-FFF2-40B4-BE49-F238E27FC236}">
                <a16:creationId xmlns:a16="http://schemas.microsoft.com/office/drawing/2014/main" id="{8675AF4C-5ED7-DE6A-14DE-9202C903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549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03EEF985-3EEC-804C-C857-5031B434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810783"/>
            <a:ext cx="4840010" cy="4682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>
                <a:latin typeface="Garamond" panose="02020404030301010803" pitchFamily="18" charset="0"/>
              </a:rPr>
              <a:t>WHAT IS DATA SCIENCE?</a:t>
            </a:r>
          </a:p>
          <a:p>
            <a:pPr marL="0" indent="0">
              <a:buNone/>
            </a:pPr>
            <a:r>
              <a:rPr lang="en-GB" sz="2600" dirty="0">
                <a:latin typeface="Garamond" panose="02020404030301010803" pitchFamily="18" charset="0"/>
              </a:rPr>
              <a:t> It is an interdisciplinary field that combines the use of statistics, machine learning, and algorithms to extract insights and knowledge from data.</a:t>
            </a:r>
          </a:p>
          <a:p>
            <a:pPr marL="0" indent="0">
              <a:buNone/>
            </a:pPr>
            <a:r>
              <a:rPr lang="en-GB" sz="26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GB" sz="2600" dirty="0">
                <a:latin typeface="Garamond" panose="02020404030301010803" pitchFamily="18" charset="0"/>
              </a:rPr>
              <a:t>Core components of Data Science Includes Data Mining, Data Cleansing, Machine Learning, Data Visualization, Data Analysis.</a:t>
            </a:r>
          </a:p>
          <a:p>
            <a:pPr marL="0" indent="0">
              <a:buNone/>
            </a:pPr>
            <a:endParaRPr lang="en-NG" sz="2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08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A437FE-4372-1D25-FCF1-BBC26A912039}"/>
              </a:ext>
            </a:extLst>
          </p:cNvPr>
          <p:cNvGrpSpPr/>
          <p:nvPr/>
        </p:nvGrpSpPr>
        <p:grpSpPr>
          <a:xfrm>
            <a:off x="4217476" y="643468"/>
            <a:ext cx="5488293" cy="5571066"/>
            <a:chOff x="2711302" y="0"/>
            <a:chExt cx="6756106" cy="6858000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D19A9AD2-5A66-41A2-27D2-C8FA76E938D8}"/>
                </a:ext>
              </a:extLst>
            </p:cNvPr>
            <p:cNvSpPr/>
            <p:nvPr/>
          </p:nvSpPr>
          <p:spPr>
            <a:xfrm>
              <a:off x="4777562" y="2286000"/>
              <a:ext cx="2636875" cy="22860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+mn-ea"/>
                  <a:cs typeface="+mn-cs"/>
                </a:rPr>
                <a:t>APPLICATION</a:t>
              </a:r>
              <a:endParaRPr lang="en-NG" sz="1458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n-ea"/>
                <a:cs typeface="+mn-cs"/>
              </a:endParaRPr>
            </a:p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+mn-ea"/>
                  <a:cs typeface="+mn-cs"/>
                </a:rPr>
                <a:t>OF</a:t>
              </a:r>
            </a:p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+mn-ea"/>
                  <a:cs typeface="+mn-cs"/>
                </a:rPr>
                <a:t>DATA </a:t>
              </a:r>
            </a:p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+mn-ea"/>
                  <a:cs typeface="+mn-cs"/>
                </a:rPr>
                <a:t>SCIENCE</a:t>
              </a:r>
              <a:r>
                <a:rPr lang="en-GB" sz="1458" b="1"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rPr>
                <a:t> </a:t>
              </a:r>
              <a:endParaRPr lang="en-GB" b="1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A3E869FC-F111-FD13-46C9-009573DF9586}"/>
                </a:ext>
              </a:extLst>
            </p:cNvPr>
            <p:cNvSpPr/>
            <p:nvPr/>
          </p:nvSpPr>
          <p:spPr>
            <a:xfrm>
              <a:off x="4790851" y="4572000"/>
              <a:ext cx="2636875" cy="2286000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0664">
                <a:spcAft>
                  <a:spcPts val="600"/>
                </a:spcAft>
              </a:pPr>
              <a:endParaRPr lang="en-NG" b="1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64A2CD9F-362A-3976-EB63-0C69BD6AFA19}"/>
                </a:ext>
              </a:extLst>
            </p:cNvPr>
            <p:cNvSpPr/>
            <p:nvPr/>
          </p:nvSpPr>
          <p:spPr>
            <a:xfrm>
              <a:off x="6830533" y="3429000"/>
              <a:ext cx="2636875" cy="2286000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+mn-cs"/>
                </a:rPr>
                <a:t>FINANCE</a:t>
              </a:r>
              <a:endParaRPr lang="en-NG" b="1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BA2A2D90-55C7-AC2D-5FCC-569CF91378E3}"/>
                </a:ext>
              </a:extLst>
            </p:cNvPr>
            <p:cNvSpPr/>
            <p:nvPr/>
          </p:nvSpPr>
          <p:spPr>
            <a:xfrm>
              <a:off x="2724591" y="3429000"/>
              <a:ext cx="2636875" cy="2286000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+mn-cs"/>
                </a:rPr>
                <a:t>SPORTS</a:t>
              </a:r>
              <a:endParaRPr lang="en-NG" b="1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2DA8E1C-7A02-13AC-85D5-5E6063D6BFDD}"/>
                </a:ext>
              </a:extLst>
            </p:cNvPr>
            <p:cNvSpPr/>
            <p:nvPr/>
          </p:nvSpPr>
          <p:spPr>
            <a:xfrm>
              <a:off x="6817244" y="1143000"/>
              <a:ext cx="2636875" cy="2286000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b="1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E6E81D2-4E2E-388C-E9B3-FBBD978455C1}"/>
                </a:ext>
              </a:extLst>
            </p:cNvPr>
            <p:cNvSpPr/>
            <p:nvPr/>
          </p:nvSpPr>
          <p:spPr>
            <a:xfrm>
              <a:off x="4764273" y="0"/>
              <a:ext cx="2636875" cy="2286000"/>
            </a:xfrm>
            <a:prstGeom prst="hexag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rPr>
                <a:t>BUSINESS</a:t>
              </a:r>
              <a:endParaRPr lang="en-NG" b="1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572AAC13-F0AC-E183-9662-DBF63BA1553F}"/>
                </a:ext>
              </a:extLst>
            </p:cNvPr>
            <p:cNvSpPr/>
            <p:nvPr/>
          </p:nvSpPr>
          <p:spPr>
            <a:xfrm>
              <a:off x="2711302" y="1143000"/>
              <a:ext cx="2636875" cy="2286000"/>
            </a:xfrm>
            <a:prstGeom prst="hexag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b="1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5EE080-9500-1637-6858-B59F4B9C0EFA}"/>
                </a:ext>
              </a:extLst>
            </p:cNvPr>
            <p:cNvSpPr txBox="1"/>
            <p:nvPr/>
          </p:nvSpPr>
          <p:spPr>
            <a:xfrm>
              <a:off x="2808767" y="2068700"/>
              <a:ext cx="2441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rPr>
                <a:t>HEALTHCARE</a:t>
              </a:r>
              <a:endParaRPr lang="en-NG" b="1">
                <a:latin typeface="Garamond" panose="020204040303010108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FA53EF-37A9-12BC-81E7-8E94967D5CF6}"/>
                </a:ext>
              </a:extLst>
            </p:cNvPr>
            <p:cNvSpPr txBox="1"/>
            <p:nvPr/>
          </p:nvSpPr>
          <p:spPr>
            <a:xfrm>
              <a:off x="6927998" y="2068700"/>
              <a:ext cx="2441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0664">
                <a:spcAft>
                  <a:spcPts val="600"/>
                </a:spcAft>
              </a:pPr>
              <a:r>
                <a:rPr lang="en-GB" sz="1458" b="1"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rPr>
                <a:t>TRANSPORTATION</a:t>
              </a:r>
              <a:endParaRPr lang="en-NG" b="1">
                <a:latin typeface="Garamond" panose="02020404030301010803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0A4F6E9-4E14-4DD4-ED67-1C56672F2D9B}"/>
              </a:ext>
            </a:extLst>
          </p:cNvPr>
          <p:cNvSpPr txBox="1"/>
          <p:nvPr/>
        </p:nvSpPr>
        <p:spPr>
          <a:xfrm>
            <a:off x="6015389" y="5101357"/>
            <a:ext cx="192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</a:rPr>
              <a:t>AGRICULTURE</a:t>
            </a:r>
            <a:endParaRPr lang="en-NG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6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CEE5F-398F-D9A4-4667-367D6E12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DATA SCIENCE IN HEALTHCARE</a:t>
            </a:r>
            <a:endParaRPr lang="en-NG" dirty="0">
              <a:latin typeface="Garamond" panose="020204040303010108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22E84-8D05-6834-417D-EB78957C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828953" cy="4046238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Garamond" panose="02020404030301010803" pitchFamily="18" charset="0"/>
              </a:rPr>
              <a:t>Predictive analysis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Wearable devices such as smartwatches, leveraging IoT for connectivity. 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Virtual assistance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Medical imaging analysis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Genomics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Monitoring patient health</a:t>
            </a:r>
            <a:endParaRPr lang="en-NG" sz="3000" dirty="0">
              <a:latin typeface="Garamond" panose="02020404030301010803" pitchFamily="18" charset="0"/>
            </a:endParaRPr>
          </a:p>
        </p:txBody>
      </p:sp>
      <p:pic>
        <p:nvPicPr>
          <p:cNvPr id="17" name="Picture 16" descr="A close-up of a doctor's hand holding a stethoscope&#10;&#10;Description automatically generated">
            <a:extLst>
              <a:ext uri="{FF2B5EF4-FFF2-40B4-BE49-F238E27FC236}">
                <a16:creationId xmlns:a16="http://schemas.microsoft.com/office/drawing/2014/main" id="{500F8146-DFF9-71C9-B271-94F742B51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7" r="3208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258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30AA-C196-292A-8967-92EBB71D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DATA SCIENCE IN BUSINESS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0A5E-9BFF-6BF2-C133-4C24204C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3" y="1982423"/>
            <a:ext cx="4619621" cy="4510452"/>
          </a:xfrm>
        </p:spPr>
        <p:txBody>
          <a:bodyPr>
            <a:noAutofit/>
          </a:bodyPr>
          <a:lstStyle/>
          <a:p>
            <a:r>
              <a:rPr lang="en-GB" sz="3000" dirty="0">
                <a:latin typeface="Garamond" panose="02020404030301010803" pitchFamily="18" charset="0"/>
              </a:rPr>
              <a:t>Recommendation systems for consumers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Price optimization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Streamline manufacturing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Location of business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Fraud detection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Customer Sentiment analysis 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Predict market trends</a:t>
            </a:r>
            <a:endParaRPr lang="en-NG" sz="3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5EA92-3DA3-2F2B-3844-54AE04BD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2542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1938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A259-9F49-04FE-F0C1-7D02C25D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DATA SCIENCE IN TRANSPORTATION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0FC7-C39A-95ED-AA0B-5AD0EC1B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Garamond" panose="02020404030301010803" pitchFamily="18" charset="0"/>
              </a:rPr>
              <a:t>Route optimization 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Management of road safety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Traffic control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Airspace management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Automobile manufacturing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endParaRPr lang="en-NG" sz="3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D5A80-2264-0CD9-AD5C-A73D38F4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r="2554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2230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087EE-B76E-18B6-9912-A5A93692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>
                <a:latin typeface="Garamond" panose="02020404030301010803" pitchFamily="18" charset="0"/>
              </a:rPr>
              <a:t>DATA SCIENCE IN FINANCE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D3D9-81E9-9EC6-CE7B-8FA35A2C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Garamond" panose="02020404030301010803" pitchFamily="18" charset="0"/>
              </a:rPr>
              <a:t>Risk management for loans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Algorithmic trading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Trading analysis for stock market, FX, crypto etc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Fraud detection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Customer data management</a:t>
            </a:r>
            <a:endParaRPr lang="en-NG" sz="3000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F6DE1-C69A-38E7-E5F0-BAC504B4E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r="2918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9113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87B2C-739C-216F-58D0-8E6BA624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DATA SCIENCE IN AGRICULTURE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B410-4CE3-D289-F906-3772E30E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Garamond" panose="02020404030301010803" pitchFamily="18" charset="0"/>
              </a:rPr>
              <a:t>Detecting diseases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Automating irrigation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Risk management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Predicting weather</a:t>
            </a:r>
          </a:p>
          <a:p>
            <a:r>
              <a:rPr lang="en-GB" sz="3000" dirty="0">
                <a:latin typeface="Garamond" panose="02020404030301010803" pitchFamily="18" charset="0"/>
              </a:rPr>
              <a:t>Managing resources</a:t>
            </a:r>
            <a:endParaRPr lang="en-NG" sz="3000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Green building in a cornfield">
            <a:extLst>
              <a:ext uri="{FF2B5EF4-FFF2-40B4-BE49-F238E27FC236}">
                <a16:creationId xmlns:a16="http://schemas.microsoft.com/office/drawing/2014/main" id="{1C288F04-F0EF-20D1-020B-DA17124C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14" r="2864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788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lage of people with different colors&#10;&#10;Description automatically generated">
            <a:extLst>
              <a:ext uri="{FF2B5EF4-FFF2-40B4-BE49-F238E27FC236}">
                <a16:creationId xmlns:a16="http://schemas.microsoft.com/office/drawing/2014/main" id="{56634F20-02EA-ACB7-4E1E-8E46ABA4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 r="-1" b="28112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9F894-69D3-F294-E4A5-A26F84FD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  <a:latin typeface="Garamond" panose="02020404030301010803" pitchFamily="18" charset="0"/>
              </a:rPr>
              <a:t>DATA SCIENCE IN SPORTS</a:t>
            </a:r>
            <a:endParaRPr lang="en-NG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725D-3C55-ADD6-E6F1-00E45CD5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666937"/>
            <a:ext cx="4926411" cy="1394035"/>
          </a:xfrm>
        </p:spPr>
        <p:txBody>
          <a:bodyPr anchor="ctr">
            <a:noAutofit/>
          </a:bodyPr>
          <a:lstStyle/>
          <a:p>
            <a:endParaRPr lang="en-GB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r>
              <a:rPr lang="en-GB" dirty="0">
                <a:solidFill>
                  <a:schemeClr val="tx2"/>
                </a:solidFill>
                <a:latin typeface="Garamond" panose="02020404030301010803" pitchFamily="18" charset="0"/>
              </a:rPr>
              <a:t>Player performance analysis</a:t>
            </a:r>
          </a:p>
          <a:p>
            <a:r>
              <a:rPr lang="en-GB" dirty="0">
                <a:solidFill>
                  <a:schemeClr val="tx2"/>
                </a:solidFill>
                <a:latin typeface="Garamond" panose="02020404030301010803" pitchFamily="18" charset="0"/>
              </a:rPr>
              <a:t>Predictive outcomes</a:t>
            </a:r>
          </a:p>
          <a:p>
            <a:r>
              <a:rPr lang="en-GB" dirty="0">
                <a:solidFill>
                  <a:schemeClr val="tx2"/>
                </a:solidFill>
                <a:latin typeface="Garamond" panose="02020404030301010803" pitchFamily="18" charset="0"/>
              </a:rPr>
              <a:t>Sales and Marketing</a:t>
            </a:r>
          </a:p>
          <a:p>
            <a:endParaRPr lang="en-NG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5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227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Garamond</vt:lpstr>
      <vt:lpstr>Office Theme</vt:lpstr>
      <vt:lpstr>APPLICATION OF DATA SCIENCE</vt:lpstr>
      <vt:lpstr>INTRODUCTION</vt:lpstr>
      <vt:lpstr>PowerPoint Presentation</vt:lpstr>
      <vt:lpstr>DATA SCIENCE IN HEALTHCARE</vt:lpstr>
      <vt:lpstr>DATA SCIENCE IN BUSINESS</vt:lpstr>
      <vt:lpstr>DATA SCIENCE IN TRANSPORTATION</vt:lpstr>
      <vt:lpstr>DATA SCIENCE IN FINANCE</vt:lpstr>
      <vt:lpstr>DATA SCIENCE IN AGRICULTURE</vt:lpstr>
      <vt:lpstr>DATA SCIENCE IN SPORTS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Oritsemisan Ayanka</dc:creator>
  <cp:lastModifiedBy>Oritsemisan Ayanka</cp:lastModifiedBy>
  <cp:revision>2</cp:revision>
  <dcterms:created xsi:type="dcterms:W3CDTF">2024-10-09T13:20:02Z</dcterms:created>
  <dcterms:modified xsi:type="dcterms:W3CDTF">2024-10-09T18:28:08Z</dcterms:modified>
</cp:coreProperties>
</file>