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D17F-F193-854A-9F7C-934045DD9CD1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414E-7E0B-1C40-80E2-DF6027951F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3696" y="1919610"/>
            <a:ext cx="1638310" cy="843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34784" y="1919610"/>
            <a:ext cx="1521981" cy="8434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SimpleITK</a:t>
            </a:r>
          </a:p>
          <a:p>
            <a:pPr algn="ctr"/>
            <a:r>
              <a:rPr lang="en-US" dirty="0" smtClean="0"/>
              <a:t>Filter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26532" y="1919610"/>
            <a:ext cx="1638310" cy="843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9720" y="3819830"/>
            <a:ext cx="1386262" cy="83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02643" y="3819830"/>
            <a:ext cx="1386262" cy="8337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52556" y="3819830"/>
            <a:ext cx="1386262" cy="83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2345982" y="4236715"/>
            <a:ext cx="1056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4788905" y="4236715"/>
            <a:ext cx="10636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rot="5400000">
            <a:off x="1124474" y="3291452"/>
            <a:ext cx="105675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 rot="5400000">
            <a:off x="3567398" y="3291452"/>
            <a:ext cx="105675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>
          <a:xfrm rot="5400000">
            <a:off x="6017310" y="3291452"/>
            <a:ext cx="105675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2530172" y="2142595"/>
            <a:ext cx="736754" cy="4362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931614" y="2142595"/>
            <a:ext cx="736754" cy="4362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1037" y="1919610"/>
            <a:ext cx="8181856" cy="40625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3696" y="2287226"/>
            <a:ext cx="1638310" cy="843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9720" y="3498307"/>
            <a:ext cx="1386262" cy="83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8671" y="2287226"/>
            <a:ext cx="2442927" cy="416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 Filter &lt;uint_8,2&gt;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rot="5400000">
            <a:off x="1469043" y="3314499"/>
            <a:ext cx="3676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3553" y="1275415"/>
            <a:ext cx="597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output = Filter.Execute ( input )</a:t>
            </a:r>
            <a:endParaRPr lang="en-US" sz="36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3538671" y="2826945"/>
            <a:ext cx="2442927" cy="416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 Filter &lt;uint_16,2&gt;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38671" y="3366664"/>
            <a:ext cx="2442927" cy="416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 Filter &lt;float,2&gt;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38671" y="3906383"/>
            <a:ext cx="2442927" cy="416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 Filter &lt;uint_8,3&gt;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38671" y="4446100"/>
            <a:ext cx="2442927" cy="416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 Filter &lt;uint_16,3&gt;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538671" y="5000626"/>
            <a:ext cx="2442927" cy="416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 Filter &lt;float,3&gt;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72006" y="1921746"/>
            <a:ext cx="98714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/>
              <a:t>{</a:t>
            </a:r>
            <a:endParaRPr lang="en-US" sz="19900" dirty="0"/>
          </a:p>
        </p:txBody>
      </p:sp>
      <p:sp>
        <p:nvSpPr>
          <p:cNvPr id="41" name="TextBox 40"/>
          <p:cNvSpPr txBox="1"/>
          <p:nvPr/>
        </p:nvSpPr>
        <p:spPr>
          <a:xfrm>
            <a:off x="6073080" y="1969038"/>
            <a:ext cx="98714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}</a:t>
            </a:r>
            <a:endParaRPr lang="en-US" sz="19900" dirty="0"/>
          </a:p>
        </p:txBody>
      </p:sp>
      <p:sp>
        <p:nvSpPr>
          <p:cNvPr id="42" name="Rectangle 41"/>
          <p:cNvSpPr/>
          <p:nvPr/>
        </p:nvSpPr>
        <p:spPr>
          <a:xfrm>
            <a:off x="7130296" y="3499101"/>
            <a:ext cx="1386262" cy="83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004597" y="2287226"/>
            <a:ext cx="1638310" cy="843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SimpleITK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2"/>
            <a:endCxn id="42" idx="0"/>
          </p:cNvCxnSpPr>
          <p:nvPr/>
        </p:nvCxnSpPr>
        <p:spPr>
          <a:xfrm rot="5400000">
            <a:off x="7639385" y="3314734"/>
            <a:ext cx="368410" cy="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67186" y="4539819"/>
            <a:ext cx="117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input</a:t>
            </a:r>
            <a:endParaRPr lang="en-US" sz="36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090894" y="4539819"/>
            <a:ext cx="146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output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document 1"/>
          <p:cNvSpPr/>
          <p:nvPr/>
        </p:nvSpPr>
        <p:spPr>
          <a:xfrm>
            <a:off x="695452" y="995729"/>
            <a:ext cx="1587061" cy="1887334"/>
          </a:xfrm>
          <a:prstGeom prst="flowChartMultidocument">
            <a:avLst/>
          </a:prstGeom>
          <a:ln/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SimpleITK</a:t>
            </a:r>
          </a:p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157763" y="1493208"/>
            <a:ext cx="1227066" cy="892377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260080" y="1175728"/>
            <a:ext cx="1364359" cy="1527337"/>
          </a:xfrm>
          <a:prstGeom prst="flowChartDocument">
            <a:avLst/>
          </a:prstGeom>
          <a:ln/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Wrapper</a:t>
            </a:r>
          </a:p>
          <a:p>
            <a:pPr algn="ctr"/>
            <a:r>
              <a:rPr lang="en-US" dirty="0" smtClean="0"/>
              <a:t>“Glue”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436969" y="1716302"/>
            <a:ext cx="566338" cy="446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539285" y="1716302"/>
            <a:ext cx="566338" cy="446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72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Mayo Clinic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Blezek</dc:creator>
  <cp:lastModifiedBy>Daniel Blezek</cp:lastModifiedBy>
  <cp:revision>3</cp:revision>
  <dcterms:created xsi:type="dcterms:W3CDTF">2011-08-23T12:29:05Z</dcterms:created>
  <dcterms:modified xsi:type="dcterms:W3CDTF">2011-08-24T14:39:12Z</dcterms:modified>
</cp:coreProperties>
</file>