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rotation was to really dive into a method rather than just apply it. I didn’t know which method so Dr. Bhatnagar mentioned a couple, and the one that spoke to me was survival analysis. Though I’ve gone over many aspects, during my rotation, I will only be introducing a small aspect of survival analysis along with the general qualitites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ec583a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ec583a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70fb60c3a8fe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70fb60c3a8fe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ec583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ec583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ec583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ec583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ec583a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ec583a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ec583a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ec583a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7ec583a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7ec583a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08575" y="415000"/>
            <a:ext cx="64803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Survival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634925" y="1993900"/>
            <a:ext cx="34707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 Islam</a:t>
            </a:r>
            <a:br>
              <a:rPr lang="en"/>
            </a:br>
            <a:br>
              <a:rPr lang="en"/>
            </a:br>
            <a:r>
              <a:rPr lang="en"/>
              <a:t> Rotation 2: Biostatistics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Sahir Bhatnagar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957-C287-411F-9A33-4EB14E20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Cox: Hazard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C077-801B-45F5-85DA-B0CFEB24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264000"/>
            <a:ext cx="7505700" cy="1279668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F319-719E-44FA-BC18-B213916D99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2E7158E3-0A0D-4C19-A4E7-3A3DEEB9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647825"/>
            <a:ext cx="3600449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359-B673-4B4D-8391-65D1F23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vs Cox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6D7A-5951-48CE-92AF-63FD04358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5385-A153-406A-AE8A-428AEDF9A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7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Survival Analysis?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79825"/>
            <a:ext cx="75057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Any dataset concerning time to an event.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to death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to graduation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to getting a disease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819150" y="2871025"/>
            <a:ext cx="7363800" cy="2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consists of individuals who were tracked for a fixed period of time.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event is not necessarily experienced until the study is over.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participant may drop out early for any reason.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These individuals are </a:t>
            </a: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censored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695825"/>
            <a:ext cx="75057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/>
              <a:t>Now lets gets some data!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301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Time to assignment completion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25" y="943500"/>
            <a:ext cx="3920551" cy="35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301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Time to assignment completion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4635713" y="2745663"/>
            <a:ext cx="370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r="26873"/>
          <a:stretch/>
        </p:blipFill>
        <p:spPr>
          <a:xfrm>
            <a:off x="5143300" y="1824013"/>
            <a:ext cx="3041351" cy="18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25" y="1108250"/>
            <a:ext cx="3998590" cy="35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6971800" y="1902050"/>
            <a:ext cx="370800" cy="22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6971800" y="1768950"/>
            <a:ext cx="3708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Definitions/Notations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819150" y="1390075"/>
            <a:ext cx="7505700" cy="1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Survival: To persist without experiencing the event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T = Survival time  (T &gt; 0), Random variable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t = Current survival 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819150" y="1948125"/>
            <a:ext cx="5636400" cy="16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 function: probability of surviving past Survival time t.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Two things we care about: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Surviving past t.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Surviving at least t.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74" y="1587125"/>
            <a:ext cx="2788852" cy="1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331250" y="4482775"/>
            <a:ext cx="6993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Kleinbaum, David G., and Mitchel Klein.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</a:rPr>
              <a:t>Survival analysis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Vol. 3. New York: Springer, 2010.  Pg. 9, 59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92" y="1587125"/>
            <a:ext cx="2413789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00" y="845600"/>
            <a:ext cx="8565852" cy="40396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810550" y="1423650"/>
            <a:ext cx="909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331500" y="2035275"/>
            <a:ext cx="909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5824875" y="2628575"/>
            <a:ext cx="909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869350" y="3561650"/>
            <a:ext cx="909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Step=0.4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006425" y="3005075"/>
            <a:ext cx="234600" cy="2901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7516-BBDF-4431-A02B-FDF8BF2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1B7F-1918-43D4-AFA0-5F509B71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073900"/>
            <a:ext cx="7505700" cy="2448000"/>
          </a:xfrm>
        </p:spPr>
        <p:txBody>
          <a:bodyPr/>
          <a:lstStyle/>
          <a:p>
            <a:r>
              <a:rPr lang="en-US" i="1" dirty="0"/>
              <a:t>h(</a:t>
            </a:r>
            <a:r>
              <a:rPr lang="en-US" i="1" dirty="0" err="1"/>
              <a:t>x,t</a:t>
            </a:r>
            <a:r>
              <a:rPr lang="en-US" i="1" dirty="0"/>
              <a:t>) </a:t>
            </a:r>
            <a:r>
              <a:rPr lang="en-US" dirty="0"/>
              <a:t>: hazard function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: baseline hazard</a:t>
            </a:r>
          </a:p>
          <a:p>
            <a:r>
              <a:rPr lang="el-GR" dirty="0"/>
              <a:t>β</a:t>
            </a:r>
            <a:r>
              <a:rPr lang="en-US" i="1" dirty="0"/>
              <a:t>X </a:t>
            </a:r>
            <a:r>
              <a:rPr lang="en-US" dirty="0"/>
              <a:t>: linear predictor =</a:t>
            </a:r>
            <a:r>
              <a:rPr lang="en-US" i="1" dirty="0"/>
              <a:t>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E198-6BE7-4A7C-9E60-FFD39CA1F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A picture containing stool, drawing, table&#10;&#10;Description automatically generated">
            <a:extLst>
              <a:ext uri="{FF2B5EF4-FFF2-40B4-BE49-F238E27FC236}">
                <a16:creationId xmlns:a16="http://schemas.microsoft.com/office/drawing/2014/main" id="{D1C24A23-5E36-49DA-A377-06B02A2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00200"/>
            <a:ext cx="2633943" cy="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298</Words>
  <Application>Microsoft Office PowerPoint</Application>
  <PresentationFormat>On-screen Show (16:9)</PresentationFormat>
  <Paragraphs>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Arial</vt:lpstr>
      <vt:lpstr>Calibri</vt:lpstr>
      <vt:lpstr>Shift</vt:lpstr>
      <vt:lpstr>Intro To Survival Analysis</vt:lpstr>
      <vt:lpstr>What is Survival Analysis?</vt:lpstr>
      <vt:lpstr>PowerPoint Presentation</vt:lpstr>
      <vt:lpstr>Data: Time to assignment completion</vt:lpstr>
      <vt:lpstr>Data: Time to assignment completion</vt:lpstr>
      <vt:lpstr>Definitions/Notations</vt:lpstr>
      <vt:lpstr>Survivor Function</vt:lpstr>
      <vt:lpstr>PowerPoint Presentation</vt:lpstr>
      <vt:lpstr>Hazard function</vt:lpstr>
      <vt:lpstr>Cox: Hazard ratio</vt:lpstr>
      <vt:lpstr>AFT vs Cox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Survival Analysis</dc:title>
  <cp:lastModifiedBy>jesse Islam</cp:lastModifiedBy>
  <cp:revision>8</cp:revision>
  <dcterms:modified xsi:type="dcterms:W3CDTF">2020-02-22T19:27:16Z</dcterms:modified>
</cp:coreProperties>
</file>