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4" r:id="rId2"/>
    <p:sldId id="336" r:id="rId3"/>
    <p:sldId id="306" r:id="rId4"/>
    <p:sldId id="327" r:id="rId5"/>
    <p:sldId id="328" r:id="rId6"/>
    <p:sldId id="325" r:id="rId7"/>
    <p:sldId id="326" r:id="rId8"/>
    <p:sldId id="329" r:id="rId9"/>
    <p:sldId id="330" r:id="rId10"/>
    <p:sldId id="332" r:id="rId11"/>
    <p:sldId id="331" r:id="rId12"/>
    <p:sldId id="333" r:id="rId13"/>
    <p:sldId id="334" r:id="rId14"/>
    <p:sldId id="335" r:id="rId15"/>
    <p:sldId id="33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12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F711-C561-479E-BF5C-197FEAD35CBD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29C73-499A-4370-9AAD-3D813FC0C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1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6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8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5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077C-CEC2-40DF-BFAE-4878698D002A}" type="datetimeFigureOut">
              <a:rPr lang="zh-CN" altLang="en-US" smtClean="0"/>
              <a:t>3/31/15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8B10-907D-479B-9F01-973362AD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6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254" y="1485570"/>
            <a:ext cx="6820007" cy="4380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接口：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link(pid1,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pid2,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linkname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unlink(pid1,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pid2,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linkname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err="1" smtClean="0"/>
              <a:t>isLinked</a:t>
            </a:r>
            <a:r>
              <a:rPr lang="en-US" altLang="zh-CN" sz="2400" dirty="0" smtClean="0"/>
              <a:t>(pid1,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pid2,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linkname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err="1" smtClean="0"/>
              <a:t>getLinks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linkname</a:t>
            </a:r>
            <a:r>
              <a:rPr lang="en-US" altLang="zh-CN" sz="2400" dirty="0" smtClean="0"/>
              <a:t>);</a:t>
            </a:r>
            <a:endParaRPr lang="nl-NL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 sz="3200" dirty="0" smtClean="0"/>
              <a:t>l</a:t>
            </a:r>
            <a:r>
              <a:rPr lang="en-US" altLang="zh-CN" sz="3200" dirty="0" smtClean="0"/>
              <a:t>ink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874" y="1414156"/>
            <a:ext cx="4216816" cy="4754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~link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PeterB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</a:t>
            </a:r>
            <a:endParaRPr lang="en-US" altLang="zh-CN" dirty="0" smtClean="0">
              <a:sym typeface="Wingdings"/>
            </a:endParaRPr>
          </a:p>
          <a:p>
            <a:pPr marL="0" indent="0">
              <a:buNone/>
            </a:pPr>
            <a:endParaRPr lang="en-US" altLang="zh-CN" dirty="0" smtClean="0">
              <a:sym typeface="Wingdings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/>
              </a:rPr>
              <a:t>[link]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: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ym typeface="Wingdings"/>
              </a:rPr>
              <a:t>	</a:t>
            </a:r>
            <a:r>
              <a:rPr lang="en-US" altLang="zh-CN" dirty="0" smtClean="0">
                <a:sym typeface="Wingdings"/>
              </a:rPr>
              <a:t>peer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: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@</a:t>
            </a:r>
            <a:r>
              <a:rPr lang="en-US" altLang="zh-CN" dirty="0" err="1" smtClean="0">
                <a:sym typeface="Wingdings"/>
              </a:rPr>
              <a:t>PeterB</a:t>
            </a:r>
            <a:r>
              <a:rPr lang="en-US" altLang="zh-CN" dirty="0" smtClean="0">
                <a:sym typeface="Wingdings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ym typeface="Wingdings"/>
              </a:rPr>
              <a:t>	</a:t>
            </a:r>
            <a:r>
              <a:rPr lang="en-US" altLang="zh-CN" dirty="0" smtClean="0">
                <a:sym typeface="Wingdings"/>
              </a:rPr>
              <a:t>time: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Time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/>
              </a:rPr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7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28" y="2428340"/>
            <a:ext cx="2958810" cy="2010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altLang="zh-CN" sz="2400" dirty="0" err="1" smtClean="0"/>
              <a:t>SimplePeter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Integer,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String</a:t>
            </a:r>
            <a:endParaRPr lang="en-US" sz="2400" dirty="0" smtClean="0"/>
          </a:p>
          <a:p>
            <a:pPr marL="0" indent="0">
              <a:buNone/>
            </a:pPr>
            <a:r>
              <a:rPr lang="nl-NL" sz="2400" dirty="0" smtClean="0"/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/>
              <a:t>Schema</a:t>
            </a:r>
            <a:r>
              <a:rPr lang="zh-CN" altLang="en-US" sz="3200" dirty="0" smtClean="0"/>
              <a:t>检查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3149" y="602327"/>
            <a:ext cx="6454396" cy="5643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SimplePeter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__type__ </a:t>
            </a:r>
            <a:r>
              <a:rPr lang="en-US" sz="2400" dirty="0"/>
              <a:t>: __peter__</a:t>
            </a:r>
          </a:p>
          <a:p>
            <a:pPr marL="0" indent="0">
              <a:buNone/>
            </a:pPr>
            <a:r>
              <a:rPr lang="en-US" sz="2400" dirty="0" smtClean="0"/>
              <a:t>	__name__ </a:t>
            </a:r>
            <a:r>
              <a:rPr lang="en-US" sz="2400" dirty="0"/>
              <a:t>: @</a:t>
            </a:r>
            <a:r>
              <a:rPr lang="en-US" sz="2400" dirty="0" err="1"/>
              <a:t>SimplePeter</a:t>
            </a:r>
            <a:endParaRPr lang="en-US" sz="2400" dirty="0"/>
          </a:p>
          <a:p>
            <a:pPr marL="0" indent="0">
              <a:buNone/>
            </a:pPr>
            <a:r>
              <a:rPr lang="fr-FR" sz="2400" dirty="0" smtClean="0"/>
              <a:t>	x </a:t>
            </a:r>
            <a:r>
              <a:rPr lang="fr-FR" sz="2400" dirty="0"/>
              <a:t>: {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	__type__ : </a:t>
            </a:r>
            <a:r>
              <a:rPr lang="fr-FR" sz="2400" dirty="0" err="1"/>
              <a:t>Integer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	__</a:t>
            </a:r>
            <a:r>
              <a:rPr lang="fr-FR" sz="2400" dirty="0" err="1"/>
              <a:t>name</a:t>
            </a:r>
            <a:r>
              <a:rPr lang="fr-FR" sz="2400" dirty="0"/>
              <a:t>__ : x</a:t>
            </a:r>
          </a:p>
          <a:p>
            <a:pPr marL="0" indent="0">
              <a:buNone/>
            </a:pPr>
            <a:r>
              <a:rPr lang="fr-FR" sz="2400" dirty="0" smtClean="0"/>
              <a:t>	}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y </a:t>
            </a:r>
            <a:r>
              <a:rPr lang="fr-FR" sz="2400" dirty="0"/>
              <a:t>: {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	__type__ : String</a:t>
            </a:r>
          </a:p>
          <a:p>
            <a:pPr marL="0" indent="0">
              <a:buNone/>
            </a:pPr>
            <a:r>
              <a:rPr lang="es-ES_tradnl" sz="2400" dirty="0" smtClean="0"/>
              <a:t>	</a:t>
            </a:r>
            <a:r>
              <a:rPr lang="es-ES_tradnl" sz="2400" dirty="0"/>
              <a:t>	__</a:t>
            </a:r>
            <a:r>
              <a:rPr lang="es-ES_tradnl" sz="2400" dirty="0" err="1"/>
              <a:t>name</a:t>
            </a:r>
            <a:r>
              <a:rPr lang="es-ES_tradnl" sz="2400" dirty="0"/>
              <a:t>__ : y</a:t>
            </a:r>
          </a:p>
          <a:p>
            <a:pPr marL="0" indent="0">
              <a:buNone/>
            </a:pPr>
            <a:r>
              <a:rPr lang="es-ES_tradnl" sz="2400" dirty="0" smtClean="0"/>
              <a:t>	}</a:t>
            </a:r>
            <a:endParaRPr lang="es-ES_tradnl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2" name="Rectangle 1"/>
          <p:cNvSpPr/>
          <p:nvPr/>
        </p:nvSpPr>
        <p:spPr>
          <a:xfrm>
            <a:off x="3759556" y="3139582"/>
            <a:ext cx="6226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ym typeface="Wingdings"/>
              </a:rPr>
              <a:t></a:t>
            </a:r>
            <a:endParaRPr lang="en-US" altLang="zh-CN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9003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/>
              <a:t>Schema</a:t>
            </a:r>
            <a:r>
              <a:rPr lang="zh-CN" altLang="en-US" sz="3200" dirty="0" smtClean="0"/>
              <a:t>检查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3149" y="602326"/>
            <a:ext cx="6454396" cy="6255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SimplePeter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{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__type__ </a:t>
            </a:r>
            <a:r>
              <a:rPr lang="en-US" sz="1600" dirty="0"/>
              <a:t>: __peter__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__name__ </a:t>
            </a:r>
            <a:r>
              <a:rPr lang="en-US" sz="1600" dirty="0"/>
              <a:t>: @Peter4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[</a:t>
            </a:r>
            <a:r>
              <a:rPr lang="en-US" sz="1600" dirty="0"/>
              <a:t>list]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__type__ : __list__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__element__ 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__name__ : [list]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[</a:t>
            </a:r>
            <a:r>
              <a:rPr lang="en-US" sz="1600" dirty="0"/>
              <a:t>set]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__type__ : __set__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__element__ 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__name__ </a:t>
            </a:r>
            <a:r>
              <a:rPr lang="en-US" sz="1600" dirty="0"/>
              <a:t>: [set]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[</a:t>
            </a:r>
            <a:r>
              <a:rPr lang="en-US" sz="1600" dirty="0"/>
              <a:t>map]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__type__ </a:t>
            </a:r>
            <a:r>
              <a:rPr lang="en-US" sz="1600" dirty="0"/>
              <a:t>: __map__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__element__ : __container__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__key__ </a:t>
            </a:r>
            <a:r>
              <a:rPr lang="en-US" sz="1600" dirty="0"/>
              <a:t>: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__name__ : </a:t>
            </a:r>
            <a:r>
              <a:rPr lang="en-US" sz="1600" dirty="0" smtClean="0"/>
              <a:t>[map</a:t>
            </a:r>
            <a:r>
              <a:rPr lang="en-US" sz="16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key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	__type__ 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	__name__ :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600" dirty="0" smtClean="0"/>
              <a:t>	</a:t>
            </a:r>
            <a:r>
              <a:rPr lang="ro-RO" sz="1600" dirty="0"/>
              <a:t>	str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600" dirty="0" smtClean="0"/>
              <a:t>	</a:t>
            </a:r>
            <a:r>
              <a:rPr lang="ro-RO" sz="1600" dirty="0"/>
              <a:t>		__type__ :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600" dirty="0" smtClean="0"/>
              <a:t>	</a:t>
            </a:r>
            <a:r>
              <a:rPr lang="ro-RO" sz="1600" dirty="0"/>
              <a:t>		__name__ : str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600" dirty="0" smtClean="0"/>
              <a:t>	</a:t>
            </a:r>
            <a:r>
              <a:rPr lang="ro-RO" sz="16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600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2" name="Rectangle 1"/>
          <p:cNvSpPr/>
          <p:nvPr/>
        </p:nvSpPr>
        <p:spPr>
          <a:xfrm>
            <a:off x="3838108" y="3113394"/>
            <a:ext cx="6226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ym typeface="Wingdings"/>
              </a:rPr>
              <a:t></a:t>
            </a:r>
            <a:endParaRPr lang="en-US" altLang="zh-CN" sz="3200" dirty="0">
              <a:sym typeface="Wingding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875" y="1799826"/>
            <a:ext cx="4898345" cy="319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@</a:t>
            </a:r>
            <a:r>
              <a:rPr lang="en-US" altLang="zh-CN" sz="2400" dirty="0" smtClean="0"/>
              <a:t>Peter4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altLang="zh-CN" sz="2400" dirty="0" smtClean="0"/>
              <a:t>[list]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400" dirty="0" smtClean="0"/>
              <a:t>	[</a:t>
            </a:r>
            <a:r>
              <a:rPr lang="en-US" altLang="zh-CN" sz="2400" dirty="0" smtClean="0"/>
              <a:t>set</a:t>
            </a:r>
            <a:r>
              <a:rPr lang="nl-NL" sz="2400" dirty="0" smtClean="0"/>
              <a:t>!] : Integer</a:t>
            </a:r>
            <a:r>
              <a:rPr lang="en-US" altLang="zh-CN" sz="2400" dirty="0" smtClean="0"/>
              <a:t>,</a:t>
            </a:r>
            <a:endParaRPr lang="fr-F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smtClean="0"/>
              <a:t>	[</a:t>
            </a:r>
            <a:r>
              <a:rPr lang="fr-FR" sz="2400" dirty="0" err="1" smtClean="0"/>
              <a:t>map!key</a:t>
            </a:r>
            <a:r>
              <a:rPr lang="fr-FR" sz="2400" dirty="0" smtClean="0"/>
              <a:t>] 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smtClean="0"/>
              <a:t>  		</a:t>
            </a:r>
            <a:r>
              <a:rPr lang="fr-FR" sz="2400" dirty="0" err="1" smtClean="0"/>
              <a:t>key</a:t>
            </a:r>
            <a:r>
              <a:rPr lang="fr-FR" sz="2400" dirty="0" smtClean="0"/>
              <a:t> : </a:t>
            </a:r>
            <a:r>
              <a:rPr lang="fr-FR" sz="2400" dirty="0" err="1" smtClean="0"/>
              <a:t>Integer</a:t>
            </a:r>
            <a:r>
              <a:rPr lang="en-US" altLang="zh-CN" sz="2400" dirty="0" smtClean="0"/>
              <a:t>,</a:t>
            </a:r>
            <a:endParaRPr lang="fr-F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o-RO" sz="2400" dirty="0" smtClean="0"/>
              <a:t>		str :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o-RO" sz="2400" dirty="0" smtClean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400" dirty="0" smtClean="0"/>
              <a:t>}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737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/>
              <a:t>Peter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Schema</a:t>
            </a:r>
            <a:endParaRPr lang="zh-CN" alt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59721" y="1401061"/>
            <a:ext cx="1623417" cy="90348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key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16</a:t>
            </a:r>
            <a:endParaRPr lang="nl-NL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9670" y="1257027"/>
            <a:ext cx="4935715" cy="4910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 smtClean="0"/>
              <a:t>PeterId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Time</a:t>
            </a: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SchemaKey</a:t>
            </a: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SeqNum</a:t>
            </a:r>
            <a:endParaRPr lang="en-US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dirty="0"/>
              <a:t>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4B</a:t>
            </a:r>
            <a:r>
              <a:rPr lang="zh-CN" altLang="en-US" sz="2400" dirty="0" smtClean="0"/>
              <a:t>            </a:t>
            </a:r>
            <a:r>
              <a:rPr lang="en-US" altLang="zh-CN" sz="2400" dirty="0" smtClean="0"/>
              <a:t>3B</a:t>
            </a:r>
            <a:r>
              <a:rPr lang="zh-CN" altLang="en-US" sz="2400" dirty="0" smtClean="0"/>
              <a:t>                 </a:t>
            </a:r>
            <a:r>
              <a:rPr lang="en-US" altLang="zh-CN" sz="2400" dirty="0" smtClean="0"/>
              <a:t>5B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每一个</a:t>
            </a:r>
            <a:r>
              <a:rPr lang="en-US" altLang="zh-CN" sz="2400" dirty="0" smtClean="0"/>
              <a:t>peter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schemaid</a:t>
            </a:r>
            <a:r>
              <a:rPr lang="zh-CN" altLang="en-US" sz="2400" dirty="0" smtClean="0"/>
              <a:t>属性记录创建时的</a:t>
            </a:r>
            <a:r>
              <a:rPr lang="en-US" altLang="zh-CN" sz="2400" dirty="0" smtClean="0"/>
              <a:t>schema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ID</a:t>
            </a:r>
          </a:p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接口升级</a:t>
            </a:r>
            <a:r>
              <a:rPr lang="en-US" altLang="zh-CN" sz="2400" dirty="0" smtClean="0"/>
              <a:t>schema</a:t>
            </a:r>
          </a:p>
          <a:p>
            <a:r>
              <a:rPr lang="en-US" altLang="zh-CN" sz="2400" dirty="0" smtClean="0"/>
              <a:t>TODO:</a:t>
            </a:r>
            <a:r>
              <a:rPr lang="zh-CN" altLang="en-US" sz="2400" dirty="0" smtClean="0"/>
              <a:t> 升级时加上兼容性检查</a:t>
            </a:r>
            <a:endParaRPr lang="en-US" altLang="zh-CN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22357" y="909432"/>
            <a:ext cx="2958810" cy="2010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altLang="zh-CN" sz="2400" dirty="0" err="1" smtClean="0"/>
              <a:t>SimplePeter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Integer,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String</a:t>
            </a:r>
            <a:endParaRPr lang="en-US" sz="2400" dirty="0" smtClean="0"/>
          </a:p>
          <a:p>
            <a:pPr marL="0" indent="0">
              <a:buNone/>
            </a:pPr>
            <a:r>
              <a:rPr lang="nl-NL" sz="2400" dirty="0" smtClean="0"/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63812" y="2055762"/>
            <a:ext cx="4045453" cy="654702"/>
          </a:xfrm>
          <a:prstGeom prst="bentConnector3">
            <a:avLst>
              <a:gd name="adj1" fmla="val 4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6951894" y="2775936"/>
            <a:ext cx="405855" cy="4321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09297" y="3274724"/>
            <a:ext cx="2958810" cy="2010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@</a:t>
            </a:r>
            <a:r>
              <a:rPr lang="en-US" altLang="zh-CN" sz="2400" dirty="0" err="1" smtClean="0"/>
              <a:t>SimplePeter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Integer,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String,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400" dirty="0" smtClean="0"/>
              <a:t>}</a:t>
            </a:r>
            <a:endParaRPr lang="nl-NL" sz="24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055016" y="3923481"/>
            <a:ext cx="1623417" cy="90348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key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19</a:t>
            </a:r>
            <a:endParaRPr lang="nl-NL" sz="2400" dirty="0"/>
          </a:p>
        </p:txBody>
      </p:sp>
      <p:sp>
        <p:nvSpPr>
          <p:cNvPr id="14" name="Rectangle 13"/>
          <p:cNvSpPr/>
          <p:nvPr/>
        </p:nvSpPr>
        <p:spPr>
          <a:xfrm>
            <a:off x="6140713" y="5620413"/>
            <a:ext cx="49186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PeterMgr</a:t>
            </a:r>
            <a:r>
              <a:rPr lang="zh-CN" altLang="en-US" sz="2000" dirty="0" smtClean="0"/>
              <a:t>保证同</a:t>
            </a:r>
            <a:r>
              <a:rPr lang="zh-CN" altLang="en-US" sz="2000" dirty="0" smtClean="0"/>
              <a:t>名</a:t>
            </a:r>
            <a:r>
              <a:rPr lang="zh-CN" altLang="en-US" sz="2000" dirty="0" smtClean="0"/>
              <a:t>的</a:t>
            </a:r>
            <a:r>
              <a:rPr lang="en-US" altLang="zh-CN" sz="2000" dirty="0"/>
              <a:t>Schema</a:t>
            </a:r>
            <a:r>
              <a:rPr lang="zh-CN" altLang="en-US" sz="2000" dirty="0"/>
              <a:t>对应同一个</a:t>
            </a:r>
            <a:r>
              <a:rPr lang="en-US" altLang="zh-CN" sz="2000" dirty="0" smtClean="0"/>
              <a:t>key</a:t>
            </a:r>
          </a:p>
          <a:p>
            <a:r>
              <a:rPr lang="zh-CN" altLang="en-US" sz="2000" dirty="0" smtClean="0"/>
              <a:t>不同版本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对应不同的</a:t>
            </a:r>
            <a:r>
              <a:rPr lang="en-US" altLang="zh-CN" sz="2000" dirty="0" smtClean="0"/>
              <a:t>ID</a:t>
            </a:r>
          </a:p>
          <a:p>
            <a:r>
              <a:rPr lang="en-US" altLang="zh-CN" sz="2000" dirty="0" smtClean="0"/>
              <a:t>Schema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全局唯一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3557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/>
              <a:t>Peter</a:t>
            </a:r>
            <a:r>
              <a:rPr lang="zh-CN" altLang="en-US" sz="3200" dirty="0" smtClean="0"/>
              <a:t>的使用</a:t>
            </a:r>
            <a:endParaRPr lang="zh-CN" alt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7499" y="1545096"/>
            <a:ext cx="4503676" cy="5198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 smtClean="0"/>
              <a:t>var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PeterMgr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require(‘peter’);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 smtClean="0"/>
              <a:t>PeterMgr.bindDb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 smtClean="0"/>
              <a:t>PeterMgr.create</a:t>
            </a:r>
            <a:r>
              <a:rPr lang="en-US" altLang="zh-CN" sz="2400" dirty="0" smtClean="0"/>
              <a:t>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 smtClean="0"/>
              <a:t>PeterMgr.get</a:t>
            </a:r>
            <a:r>
              <a:rPr lang="en-US" altLang="zh-CN" sz="2400" dirty="0" smtClean="0"/>
              <a:t>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err="1" smtClean="0"/>
              <a:t>PeterMgr.link</a:t>
            </a:r>
            <a:r>
              <a:rPr lang="en-US" altLang="zh-CN" sz="2400" dirty="0" smtClean="0"/>
              <a:t>(…);</a:t>
            </a:r>
            <a:endParaRPr lang="en-US" sz="2400" dirty="0"/>
          </a:p>
        </p:txBody>
      </p:sp>
      <p:sp>
        <p:nvSpPr>
          <p:cNvPr id="14" name="Can 13"/>
          <p:cNvSpPr/>
          <p:nvPr/>
        </p:nvSpPr>
        <p:spPr>
          <a:xfrm>
            <a:off x="6284199" y="5317970"/>
            <a:ext cx="3757662" cy="9393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16502" y="1885541"/>
            <a:ext cx="1859075" cy="21474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44423" y="1880813"/>
            <a:ext cx="1859075" cy="21474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16503" y="4203185"/>
            <a:ext cx="1859075" cy="5106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PeterMgr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544424" y="4198456"/>
            <a:ext cx="1859075" cy="5106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PeterMgr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  <a:endCxn id="14" idx="1"/>
          </p:cNvCxnSpPr>
          <p:nvPr/>
        </p:nvCxnSpPr>
        <p:spPr>
          <a:xfrm>
            <a:off x="6546041" y="4713852"/>
            <a:ext cx="1616989" cy="604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  <a:endCxn id="14" idx="1"/>
          </p:cNvCxnSpPr>
          <p:nvPr/>
        </p:nvCxnSpPr>
        <p:spPr>
          <a:xfrm flipH="1">
            <a:off x="8163030" y="4709123"/>
            <a:ext cx="1310932" cy="6088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399237" y="5534048"/>
            <a:ext cx="1859075" cy="5106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PeterMgr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  <a:endCxn id="14" idx="2"/>
          </p:cNvCxnSpPr>
          <p:nvPr/>
        </p:nvCxnSpPr>
        <p:spPr>
          <a:xfrm flipV="1">
            <a:off x="5258312" y="5787631"/>
            <a:ext cx="1025887" cy="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03940" y="4478159"/>
            <a:ext cx="1859076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技术架构</a:t>
            </a:r>
            <a:endParaRPr lang="zh-CN" altLang="en-US" sz="3200" dirty="0"/>
          </a:p>
        </p:txBody>
      </p:sp>
      <p:sp>
        <p:nvSpPr>
          <p:cNvPr id="32" name="Rounded Rectangle 31"/>
          <p:cNvSpPr/>
          <p:nvPr/>
        </p:nvSpPr>
        <p:spPr>
          <a:xfrm>
            <a:off x="6376286" y="3558817"/>
            <a:ext cx="2513473" cy="721285"/>
          </a:xfrm>
          <a:prstGeom prst="roundRect">
            <a:avLst>
              <a:gd name="adj" fmla="val 4354"/>
            </a:avLst>
          </a:prstGeom>
          <a:noFill/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数据仓库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2498" y="3730803"/>
            <a:ext cx="2202874" cy="5757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通用引擎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03233" y="2566581"/>
            <a:ext cx="3308475" cy="1719877"/>
          </a:xfrm>
          <a:custGeom>
            <a:avLst/>
            <a:gdLst>
              <a:gd name="connsiteX0" fmla="*/ 0 w 3307202"/>
              <a:gd name="connsiteY0" fmla="*/ 0 h 1243602"/>
              <a:gd name="connsiteX1" fmla="*/ 3307202 w 3307202"/>
              <a:gd name="connsiteY1" fmla="*/ 0 h 1243602"/>
              <a:gd name="connsiteX2" fmla="*/ 3307202 w 3307202"/>
              <a:gd name="connsiteY2" fmla="*/ 1243602 h 1243602"/>
              <a:gd name="connsiteX3" fmla="*/ 0 w 3307202"/>
              <a:gd name="connsiteY3" fmla="*/ 1243602 h 1243602"/>
              <a:gd name="connsiteX4" fmla="*/ 0 w 3307202"/>
              <a:gd name="connsiteY4" fmla="*/ 0 h 1243602"/>
              <a:gd name="connsiteX0" fmla="*/ 0 w 3307202"/>
              <a:gd name="connsiteY0" fmla="*/ 0 h 2262296"/>
              <a:gd name="connsiteX1" fmla="*/ 3307202 w 3307202"/>
              <a:gd name="connsiteY1" fmla="*/ 0 h 2262296"/>
              <a:gd name="connsiteX2" fmla="*/ 3307202 w 3307202"/>
              <a:gd name="connsiteY2" fmla="*/ 1243602 h 2262296"/>
              <a:gd name="connsiteX3" fmla="*/ 13229 w 3307202"/>
              <a:gd name="connsiteY3" fmla="*/ 2262296 h 2262296"/>
              <a:gd name="connsiteX4" fmla="*/ 0 w 3307202"/>
              <a:gd name="connsiteY4" fmla="*/ 1243602 h 2262296"/>
              <a:gd name="connsiteX5" fmla="*/ 0 w 3307202"/>
              <a:gd name="connsiteY5" fmla="*/ 0 h 2262296"/>
              <a:gd name="connsiteX0" fmla="*/ 0 w 3307202"/>
              <a:gd name="connsiteY0" fmla="*/ 0 h 2276429"/>
              <a:gd name="connsiteX1" fmla="*/ 3307202 w 3307202"/>
              <a:gd name="connsiteY1" fmla="*/ 0 h 2276429"/>
              <a:gd name="connsiteX2" fmla="*/ 3307202 w 3307202"/>
              <a:gd name="connsiteY2" fmla="*/ 1243602 h 2276429"/>
              <a:gd name="connsiteX3" fmla="*/ 767271 w 3307202"/>
              <a:gd name="connsiteY3" fmla="*/ 1389129 h 2276429"/>
              <a:gd name="connsiteX4" fmla="*/ 13229 w 3307202"/>
              <a:gd name="connsiteY4" fmla="*/ 2262296 h 2276429"/>
              <a:gd name="connsiteX5" fmla="*/ 0 w 3307202"/>
              <a:gd name="connsiteY5" fmla="*/ 1243602 h 2276429"/>
              <a:gd name="connsiteX6" fmla="*/ 0 w 3307202"/>
              <a:gd name="connsiteY6" fmla="*/ 0 h 2276429"/>
              <a:gd name="connsiteX0" fmla="*/ 0 w 3307202"/>
              <a:gd name="connsiteY0" fmla="*/ 0 h 2276429"/>
              <a:gd name="connsiteX1" fmla="*/ 3307202 w 3307202"/>
              <a:gd name="connsiteY1" fmla="*/ 0 h 2276429"/>
              <a:gd name="connsiteX2" fmla="*/ 3307202 w 3307202"/>
              <a:gd name="connsiteY2" fmla="*/ 1243602 h 2276429"/>
              <a:gd name="connsiteX3" fmla="*/ 767271 w 3307202"/>
              <a:gd name="connsiteY3" fmla="*/ 1389129 h 2276429"/>
              <a:gd name="connsiteX4" fmla="*/ 13229 w 3307202"/>
              <a:gd name="connsiteY4" fmla="*/ 2262296 h 2276429"/>
              <a:gd name="connsiteX5" fmla="*/ 0 w 3307202"/>
              <a:gd name="connsiteY5" fmla="*/ 1243602 h 2276429"/>
              <a:gd name="connsiteX6" fmla="*/ 0 w 3307202"/>
              <a:gd name="connsiteY6" fmla="*/ 0 h 2276429"/>
              <a:gd name="connsiteX0" fmla="*/ 0 w 3307202"/>
              <a:gd name="connsiteY0" fmla="*/ 0 h 2276429"/>
              <a:gd name="connsiteX1" fmla="*/ 3307202 w 3307202"/>
              <a:gd name="connsiteY1" fmla="*/ 0 h 2276429"/>
              <a:gd name="connsiteX2" fmla="*/ 3307202 w 3307202"/>
              <a:gd name="connsiteY2" fmla="*/ 1243602 h 2276429"/>
              <a:gd name="connsiteX3" fmla="*/ 767271 w 3307202"/>
              <a:gd name="connsiteY3" fmla="*/ 1389129 h 2276429"/>
              <a:gd name="connsiteX4" fmla="*/ 13229 w 3307202"/>
              <a:gd name="connsiteY4" fmla="*/ 2262296 h 2276429"/>
              <a:gd name="connsiteX5" fmla="*/ 0 w 3307202"/>
              <a:gd name="connsiteY5" fmla="*/ 1243602 h 2276429"/>
              <a:gd name="connsiteX6" fmla="*/ 0 w 3307202"/>
              <a:gd name="connsiteY6" fmla="*/ 0 h 2276429"/>
              <a:gd name="connsiteX0" fmla="*/ 0 w 3307202"/>
              <a:gd name="connsiteY0" fmla="*/ 0 h 2172395"/>
              <a:gd name="connsiteX1" fmla="*/ 3307202 w 3307202"/>
              <a:gd name="connsiteY1" fmla="*/ 0 h 2172395"/>
              <a:gd name="connsiteX2" fmla="*/ 3307202 w 3307202"/>
              <a:gd name="connsiteY2" fmla="*/ 1243602 h 2172395"/>
              <a:gd name="connsiteX3" fmla="*/ 767271 w 3307202"/>
              <a:gd name="connsiteY3" fmla="*/ 1389129 h 2172395"/>
              <a:gd name="connsiteX4" fmla="*/ 846644 w 3307202"/>
              <a:gd name="connsiteY4" fmla="*/ 2156457 h 2172395"/>
              <a:gd name="connsiteX5" fmla="*/ 0 w 3307202"/>
              <a:gd name="connsiteY5" fmla="*/ 1243602 h 2172395"/>
              <a:gd name="connsiteX6" fmla="*/ 0 w 3307202"/>
              <a:gd name="connsiteY6" fmla="*/ 0 h 2172395"/>
              <a:gd name="connsiteX0" fmla="*/ 0 w 3307202"/>
              <a:gd name="connsiteY0" fmla="*/ 0 h 2222608"/>
              <a:gd name="connsiteX1" fmla="*/ 3307202 w 3307202"/>
              <a:gd name="connsiteY1" fmla="*/ 0 h 2222608"/>
              <a:gd name="connsiteX2" fmla="*/ 3307202 w 3307202"/>
              <a:gd name="connsiteY2" fmla="*/ 1243602 h 2222608"/>
              <a:gd name="connsiteX3" fmla="*/ 767271 w 3307202"/>
              <a:gd name="connsiteY3" fmla="*/ 1389129 h 2222608"/>
              <a:gd name="connsiteX4" fmla="*/ 846644 w 3307202"/>
              <a:gd name="connsiteY4" fmla="*/ 2156457 h 2222608"/>
              <a:gd name="connsiteX5" fmla="*/ 0 w 3307202"/>
              <a:gd name="connsiteY5" fmla="*/ 2222608 h 2222608"/>
              <a:gd name="connsiteX6" fmla="*/ 0 w 3307202"/>
              <a:gd name="connsiteY6" fmla="*/ 0 h 2222608"/>
              <a:gd name="connsiteX0" fmla="*/ 0 w 3307202"/>
              <a:gd name="connsiteY0" fmla="*/ 0 h 2182919"/>
              <a:gd name="connsiteX1" fmla="*/ 3307202 w 3307202"/>
              <a:gd name="connsiteY1" fmla="*/ 0 h 2182919"/>
              <a:gd name="connsiteX2" fmla="*/ 3307202 w 3307202"/>
              <a:gd name="connsiteY2" fmla="*/ 1243602 h 2182919"/>
              <a:gd name="connsiteX3" fmla="*/ 767271 w 3307202"/>
              <a:gd name="connsiteY3" fmla="*/ 1389129 h 2182919"/>
              <a:gd name="connsiteX4" fmla="*/ 846644 w 3307202"/>
              <a:gd name="connsiteY4" fmla="*/ 2156457 h 2182919"/>
              <a:gd name="connsiteX5" fmla="*/ 13229 w 3307202"/>
              <a:gd name="connsiteY5" fmla="*/ 2182919 h 2182919"/>
              <a:gd name="connsiteX6" fmla="*/ 0 w 3307202"/>
              <a:gd name="connsiteY6" fmla="*/ 0 h 2182919"/>
              <a:gd name="connsiteX0" fmla="*/ 1273 w 3308475"/>
              <a:gd name="connsiteY0" fmla="*/ 0 h 2172395"/>
              <a:gd name="connsiteX1" fmla="*/ 3308475 w 3308475"/>
              <a:gd name="connsiteY1" fmla="*/ 0 h 2172395"/>
              <a:gd name="connsiteX2" fmla="*/ 3308475 w 3308475"/>
              <a:gd name="connsiteY2" fmla="*/ 1243602 h 2172395"/>
              <a:gd name="connsiteX3" fmla="*/ 768544 w 3308475"/>
              <a:gd name="connsiteY3" fmla="*/ 1389129 h 2172395"/>
              <a:gd name="connsiteX4" fmla="*/ 847917 w 3308475"/>
              <a:gd name="connsiteY4" fmla="*/ 2156457 h 2172395"/>
              <a:gd name="connsiteX5" fmla="*/ 1273 w 3308475"/>
              <a:gd name="connsiteY5" fmla="*/ 2169689 h 2172395"/>
              <a:gd name="connsiteX6" fmla="*/ 1273 w 3308475"/>
              <a:gd name="connsiteY6" fmla="*/ 0 h 2172395"/>
              <a:gd name="connsiteX0" fmla="*/ 1273 w 3308475"/>
              <a:gd name="connsiteY0" fmla="*/ 0 h 2171217"/>
              <a:gd name="connsiteX1" fmla="*/ 3308475 w 3308475"/>
              <a:gd name="connsiteY1" fmla="*/ 0 h 2171217"/>
              <a:gd name="connsiteX2" fmla="*/ 3308475 w 3308475"/>
              <a:gd name="connsiteY2" fmla="*/ 1243602 h 2171217"/>
              <a:gd name="connsiteX3" fmla="*/ 768544 w 3308475"/>
              <a:gd name="connsiteY3" fmla="*/ 1322980 h 2171217"/>
              <a:gd name="connsiteX4" fmla="*/ 847917 w 3308475"/>
              <a:gd name="connsiteY4" fmla="*/ 2156457 h 2171217"/>
              <a:gd name="connsiteX5" fmla="*/ 1273 w 3308475"/>
              <a:gd name="connsiteY5" fmla="*/ 2169689 h 2171217"/>
              <a:gd name="connsiteX6" fmla="*/ 1273 w 3308475"/>
              <a:gd name="connsiteY6" fmla="*/ 0 h 2171217"/>
              <a:gd name="connsiteX0" fmla="*/ 1273 w 3308475"/>
              <a:gd name="connsiteY0" fmla="*/ 0 h 2171217"/>
              <a:gd name="connsiteX1" fmla="*/ 3308475 w 3308475"/>
              <a:gd name="connsiteY1" fmla="*/ 0 h 2171217"/>
              <a:gd name="connsiteX2" fmla="*/ 3308475 w 3308475"/>
              <a:gd name="connsiteY2" fmla="*/ 1243602 h 2171217"/>
              <a:gd name="connsiteX3" fmla="*/ 768544 w 3308475"/>
              <a:gd name="connsiteY3" fmla="*/ 1322980 h 2171217"/>
              <a:gd name="connsiteX4" fmla="*/ 847917 w 3308475"/>
              <a:gd name="connsiteY4" fmla="*/ 2156457 h 2171217"/>
              <a:gd name="connsiteX5" fmla="*/ 1273 w 3308475"/>
              <a:gd name="connsiteY5" fmla="*/ 2169689 h 2171217"/>
              <a:gd name="connsiteX6" fmla="*/ 1273 w 3308475"/>
              <a:gd name="connsiteY6" fmla="*/ 0 h 2171217"/>
              <a:gd name="connsiteX0" fmla="*/ 1273 w 3308475"/>
              <a:gd name="connsiteY0" fmla="*/ 0 h 2171217"/>
              <a:gd name="connsiteX1" fmla="*/ 3308475 w 3308475"/>
              <a:gd name="connsiteY1" fmla="*/ 0 h 2171217"/>
              <a:gd name="connsiteX2" fmla="*/ 3308475 w 3308475"/>
              <a:gd name="connsiteY2" fmla="*/ 1243602 h 2171217"/>
              <a:gd name="connsiteX3" fmla="*/ 768544 w 3308475"/>
              <a:gd name="connsiteY3" fmla="*/ 1322980 h 2171217"/>
              <a:gd name="connsiteX4" fmla="*/ 847917 w 3308475"/>
              <a:gd name="connsiteY4" fmla="*/ 2156457 h 2171217"/>
              <a:gd name="connsiteX5" fmla="*/ 1273 w 3308475"/>
              <a:gd name="connsiteY5" fmla="*/ 2169689 h 2171217"/>
              <a:gd name="connsiteX6" fmla="*/ 1273 w 3308475"/>
              <a:gd name="connsiteY6" fmla="*/ 0 h 2171217"/>
              <a:gd name="connsiteX0" fmla="*/ 1273 w 3308475"/>
              <a:gd name="connsiteY0" fmla="*/ 0 h 2177890"/>
              <a:gd name="connsiteX1" fmla="*/ 3308475 w 3308475"/>
              <a:gd name="connsiteY1" fmla="*/ 0 h 2177890"/>
              <a:gd name="connsiteX2" fmla="*/ 3308475 w 3308475"/>
              <a:gd name="connsiteY2" fmla="*/ 1243602 h 2177890"/>
              <a:gd name="connsiteX3" fmla="*/ 768544 w 3308475"/>
              <a:gd name="connsiteY3" fmla="*/ 1322980 h 2177890"/>
              <a:gd name="connsiteX4" fmla="*/ 847917 w 3308475"/>
              <a:gd name="connsiteY4" fmla="*/ 2156457 h 2177890"/>
              <a:gd name="connsiteX5" fmla="*/ 1273 w 3308475"/>
              <a:gd name="connsiteY5" fmla="*/ 2169689 h 2177890"/>
              <a:gd name="connsiteX6" fmla="*/ 1273 w 3308475"/>
              <a:gd name="connsiteY6" fmla="*/ 0 h 2177890"/>
              <a:gd name="connsiteX0" fmla="*/ 1273 w 3308475"/>
              <a:gd name="connsiteY0" fmla="*/ 0 h 2177890"/>
              <a:gd name="connsiteX1" fmla="*/ 3308475 w 3308475"/>
              <a:gd name="connsiteY1" fmla="*/ 0 h 2177890"/>
              <a:gd name="connsiteX2" fmla="*/ 3308475 w 3308475"/>
              <a:gd name="connsiteY2" fmla="*/ 1243602 h 2177890"/>
              <a:gd name="connsiteX3" fmla="*/ 966976 w 3308475"/>
              <a:gd name="connsiteY3" fmla="*/ 1322980 h 2177890"/>
              <a:gd name="connsiteX4" fmla="*/ 847917 w 3308475"/>
              <a:gd name="connsiteY4" fmla="*/ 2156457 h 2177890"/>
              <a:gd name="connsiteX5" fmla="*/ 1273 w 3308475"/>
              <a:gd name="connsiteY5" fmla="*/ 2169689 h 2177890"/>
              <a:gd name="connsiteX6" fmla="*/ 1273 w 3308475"/>
              <a:gd name="connsiteY6" fmla="*/ 0 h 2177890"/>
              <a:gd name="connsiteX0" fmla="*/ 1273 w 3308475"/>
              <a:gd name="connsiteY0" fmla="*/ 0 h 2178782"/>
              <a:gd name="connsiteX1" fmla="*/ 3308475 w 3308475"/>
              <a:gd name="connsiteY1" fmla="*/ 0 h 2178782"/>
              <a:gd name="connsiteX2" fmla="*/ 3308475 w 3308475"/>
              <a:gd name="connsiteY2" fmla="*/ 1243602 h 2178782"/>
              <a:gd name="connsiteX3" fmla="*/ 966976 w 3308475"/>
              <a:gd name="connsiteY3" fmla="*/ 1322980 h 2178782"/>
              <a:gd name="connsiteX4" fmla="*/ 847917 w 3308475"/>
              <a:gd name="connsiteY4" fmla="*/ 2156457 h 2178782"/>
              <a:gd name="connsiteX5" fmla="*/ 1273 w 3308475"/>
              <a:gd name="connsiteY5" fmla="*/ 2169689 h 2178782"/>
              <a:gd name="connsiteX6" fmla="*/ 1273 w 3308475"/>
              <a:gd name="connsiteY6" fmla="*/ 0 h 2178782"/>
              <a:gd name="connsiteX0" fmla="*/ 1273 w 3308475"/>
              <a:gd name="connsiteY0" fmla="*/ 0 h 2217108"/>
              <a:gd name="connsiteX1" fmla="*/ 3308475 w 3308475"/>
              <a:gd name="connsiteY1" fmla="*/ 0 h 2217108"/>
              <a:gd name="connsiteX2" fmla="*/ 3308475 w 3308475"/>
              <a:gd name="connsiteY2" fmla="*/ 1243602 h 2217108"/>
              <a:gd name="connsiteX3" fmla="*/ 966976 w 3308475"/>
              <a:gd name="connsiteY3" fmla="*/ 1322980 h 2217108"/>
              <a:gd name="connsiteX4" fmla="*/ 914061 w 3308475"/>
              <a:gd name="connsiteY4" fmla="*/ 2196147 h 2217108"/>
              <a:gd name="connsiteX5" fmla="*/ 1273 w 3308475"/>
              <a:gd name="connsiteY5" fmla="*/ 2169689 h 2217108"/>
              <a:gd name="connsiteX6" fmla="*/ 1273 w 3308475"/>
              <a:gd name="connsiteY6" fmla="*/ 0 h 2217108"/>
              <a:gd name="connsiteX0" fmla="*/ 1273 w 3308475"/>
              <a:gd name="connsiteY0" fmla="*/ 0 h 2196147"/>
              <a:gd name="connsiteX1" fmla="*/ 3308475 w 3308475"/>
              <a:gd name="connsiteY1" fmla="*/ 0 h 2196147"/>
              <a:gd name="connsiteX2" fmla="*/ 3308475 w 3308475"/>
              <a:gd name="connsiteY2" fmla="*/ 1243602 h 2196147"/>
              <a:gd name="connsiteX3" fmla="*/ 966976 w 3308475"/>
              <a:gd name="connsiteY3" fmla="*/ 1322980 h 2196147"/>
              <a:gd name="connsiteX4" fmla="*/ 914061 w 3308475"/>
              <a:gd name="connsiteY4" fmla="*/ 2196147 h 2196147"/>
              <a:gd name="connsiteX5" fmla="*/ 1273 w 3308475"/>
              <a:gd name="connsiteY5" fmla="*/ 2169689 h 2196147"/>
              <a:gd name="connsiteX6" fmla="*/ 1273 w 3308475"/>
              <a:gd name="connsiteY6" fmla="*/ 0 h 2196147"/>
              <a:gd name="connsiteX0" fmla="*/ 1273 w 3308475"/>
              <a:gd name="connsiteY0" fmla="*/ 0 h 2169689"/>
              <a:gd name="connsiteX1" fmla="*/ 3308475 w 3308475"/>
              <a:gd name="connsiteY1" fmla="*/ 0 h 2169689"/>
              <a:gd name="connsiteX2" fmla="*/ 3308475 w 3308475"/>
              <a:gd name="connsiteY2" fmla="*/ 1243602 h 2169689"/>
              <a:gd name="connsiteX3" fmla="*/ 966976 w 3308475"/>
              <a:gd name="connsiteY3" fmla="*/ 1322980 h 2169689"/>
              <a:gd name="connsiteX4" fmla="*/ 980205 w 3308475"/>
              <a:gd name="connsiteY4" fmla="*/ 2169687 h 2169689"/>
              <a:gd name="connsiteX5" fmla="*/ 1273 w 3308475"/>
              <a:gd name="connsiteY5" fmla="*/ 2169689 h 2169689"/>
              <a:gd name="connsiteX6" fmla="*/ 1273 w 3308475"/>
              <a:gd name="connsiteY6" fmla="*/ 0 h 2169689"/>
              <a:gd name="connsiteX0" fmla="*/ 1273 w 3308475"/>
              <a:gd name="connsiteY0" fmla="*/ 0 h 2169689"/>
              <a:gd name="connsiteX1" fmla="*/ 3308475 w 3308475"/>
              <a:gd name="connsiteY1" fmla="*/ 0 h 2169689"/>
              <a:gd name="connsiteX2" fmla="*/ 3308475 w 3308475"/>
              <a:gd name="connsiteY2" fmla="*/ 1243602 h 2169689"/>
              <a:gd name="connsiteX3" fmla="*/ 966976 w 3308475"/>
              <a:gd name="connsiteY3" fmla="*/ 1322980 h 2169689"/>
              <a:gd name="connsiteX4" fmla="*/ 980205 w 3308475"/>
              <a:gd name="connsiteY4" fmla="*/ 2169687 h 2169689"/>
              <a:gd name="connsiteX5" fmla="*/ 1273 w 3308475"/>
              <a:gd name="connsiteY5" fmla="*/ 2169689 h 2169689"/>
              <a:gd name="connsiteX6" fmla="*/ 1273 w 3308475"/>
              <a:gd name="connsiteY6" fmla="*/ 0 h 2169689"/>
              <a:gd name="connsiteX0" fmla="*/ 1273 w 3308475"/>
              <a:gd name="connsiteY0" fmla="*/ 0 h 2169689"/>
              <a:gd name="connsiteX1" fmla="*/ 3308475 w 3308475"/>
              <a:gd name="connsiteY1" fmla="*/ 0 h 2169689"/>
              <a:gd name="connsiteX2" fmla="*/ 3308475 w 3308475"/>
              <a:gd name="connsiteY2" fmla="*/ 1243602 h 2169689"/>
              <a:gd name="connsiteX3" fmla="*/ 966976 w 3308475"/>
              <a:gd name="connsiteY3" fmla="*/ 1270061 h 2169689"/>
              <a:gd name="connsiteX4" fmla="*/ 980205 w 3308475"/>
              <a:gd name="connsiteY4" fmla="*/ 2169687 h 2169689"/>
              <a:gd name="connsiteX5" fmla="*/ 1273 w 3308475"/>
              <a:gd name="connsiteY5" fmla="*/ 2169689 h 2169689"/>
              <a:gd name="connsiteX6" fmla="*/ 1273 w 3308475"/>
              <a:gd name="connsiteY6" fmla="*/ 0 h 2169689"/>
              <a:gd name="connsiteX0" fmla="*/ 1273 w 3308475"/>
              <a:gd name="connsiteY0" fmla="*/ 0 h 2169689"/>
              <a:gd name="connsiteX1" fmla="*/ 3308475 w 3308475"/>
              <a:gd name="connsiteY1" fmla="*/ 0 h 2169689"/>
              <a:gd name="connsiteX2" fmla="*/ 3308475 w 3308475"/>
              <a:gd name="connsiteY2" fmla="*/ 1243602 h 2169689"/>
              <a:gd name="connsiteX3" fmla="*/ 993433 w 3308475"/>
              <a:gd name="connsiteY3" fmla="*/ 1270061 h 2169689"/>
              <a:gd name="connsiteX4" fmla="*/ 980205 w 3308475"/>
              <a:gd name="connsiteY4" fmla="*/ 2169687 h 2169689"/>
              <a:gd name="connsiteX5" fmla="*/ 1273 w 3308475"/>
              <a:gd name="connsiteY5" fmla="*/ 2169689 h 2169689"/>
              <a:gd name="connsiteX6" fmla="*/ 1273 w 3308475"/>
              <a:gd name="connsiteY6" fmla="*/ 0 h 2169689"/>
              <a:gd name="connsiteX0" fmla="*/ 1273 w 3308475"/>
              <a:gd name="connsiteY0" fmla="*/ 0 h 2169689"/>
              <a:gd name="connsiteX1" fmla="*/ 3308475 w 3308475"/>
              <a:gd name="connsiteY1" fmla="*/ 0 h 2169689"/>
              <a:gd name="connsiteX2" fmla="*/ 3308475 w 3308475"/>
              <a:gd name="connsiteY2" fmla="*/ 1243602 h 2169689"/>
              <a:gd name="connsiteX3" fmla="*/ 993433 w 3308475"/>
              <a:gd name="connsiteY3" fmla="*/ 1270061 h 2169689"/>
              <a:gd name="connsiteX4" fmla="*/ 980205 w 3308475"/>
              <a:gd name="connsiteY4" fmla="*/ 2169687 h 2169689"/>
              <a:gd name="connsiteX5" fmla="*/ 1273 w 3308475"/>
              <a:gd name="connsiteY5" fmla="*/ 2169689 h 2169689"/>
              <a:gd name="connsiteX6" fmla="*/ 1273 w 3308475"/>
              <a:gd name="connsiteY6" fmla="*/ 0 h 2169689"/>
              <a:gd name="connsiteX0" fmla="*/ 1273 w 3308475"/>
              <a:gd name="connsiteY0" fmla="*/ 0 h 2169689"/>
              <a:gd name="connsiteX1" fmla="*/ 3308475 w 3308475"/>
              <a:gd name="connsiteY1" fmla="*/ 0 h 2169689"/>
              <a:gd name="connsiteX2" fmla="*/ 3308475 w 3308475"/>
              <a:gd name="connsiteY2" fmla="*/ 1243602 h 2169689"/>
              <a:gd name="connsiteX3" fmla="*/ 993433 w 3308475"/>
              <a:gd name="connsiteY3" fmla="*/ 1270061 h 2169689"/>
              <a:gd name="connsiteX4" fmla="*/ 980205 w 3308475"/>
              <a:gd name="connsiteY4" fmla="*/ 2169687 h 2169689"/>
              <a:gd name="connsiteX5" fmla="*/ 1273 w 3308475"/>
              <a:gd name="connsiteY5" fmla="*/ 2169689 h 2169689"/>
              <a:gd name="connsiteX6" fmla="*/ 1273 w 3308475"/>
              <a:gd name="connsiteY6" fmla="*/ 0 h 2169689"/>
              <a:gd name="connsiteX0" fmla="*/ 1273 w 3308475"/>
              <a:gd name="connsiteY0" fmla="*/ 0 h 2169689"/>
              <a:gd name="connsiteX1" fmla="*/ 3308475 w 3308475"/>
              <a:gd name="connsiteY1" fmla="*/ 0 h 2169689"/>
              <a:gd name="connsiteX2" fmla="*/ 3308475 w 3308475"/>
              <a:gd name="connsiteY2" fmla="*/ 1270061 h 2169689"/>
              <a:gd name="connsiteX3" fmla="*/ 993433 w 3308475"/>
              <a:gd name="connsiteY3" fmla="*/ 1270061 h 2169689"/>
              <a:gd name="connsiteX4" fmla="*/ 980205 w 3308475"/>
              <a:gd name="connsiteY4" fmla="*/ 2169687 h 2169689"/>
              <a:gd name="connsiteX5" fmla="*/ 1273 w 3308475"/>
              <a:gd name="connsiteY5" fmla="*/ 2169689 h 2169689"/>
              <a:gd name="connsiteX6" fmla="*/ 1273 w 3308475"/>
              <a:gd name="connsiteY6" fmla="*/ 0 h 2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8475" h="2169689">
                <a:moveTo>
                  <a:pt x="1273" y="0"/>
                </a:moveTo>
                <a:lnTo>
                  <a:pt x="3308475" y="0"/>
                </a:lnTo>
                <a:lnTo>
                  <a:pt x="3308475" y="1270061"/>
                </a:lnTo>
                <a:lnTo>
                  <a:pt x="993433" y="1270061"/>
                </a:lnTo>
                <a:cubicBezTo>
                  <a:pt x="973590" y="2167483"/>
                  <a:pt x="977999" y="1322979"/>
                  <a:pt x="980205" y="2169687"/>
                </a:cubicBezTo>
                <a:lnTo>
                  <a:pt x="1273" y="2169689"/>
                </a:lnTo>
                <a:cubicBezTo>
                  <a:pt x="-3137" y="1442049"/>
                  <a:pt x="5683" y="727640"/>
                  <a:pt x="1273" y="0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通用业务逻辑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2817906" y="4603975"/>
            <a:ext cx="6071854" cy="555652"/>
          </a:xfrm>
          <a:prstGeom prst="roundRect">
            <a:avLst>
              <a:gd name="adj" fmla="val 43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</a:p>
        </p:txBody>
      </p:sp>
      <p:sp>
        <p:nvSpPr>
          <p:cNvPr id="2" name="Can 1"/>
          <p:cNvSpPr/>
          <p:nvPr/>
        </p:nvSpPr>
        <p:spPr>
          <a:xfrm>
            <a:off x="2804507" y="5278688"/>
            <a:ext cx="6085251" cy="9393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r>
              <a:rPr lang="en-US" altLang="zh-CN" dirty="0" smtClean="0"/>
              <a:t> / MySQL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4506" y="1428822"/>
            <a:ext cx="136256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72388" y="1422464"/>
            <a:ext cx="1739321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Android/</a:t>
            </a:r>
            <a:r>
              <a:rPr lang="en-US" altLang="zh-CN" dirty="0" err="1" smtClean="0"/>
              <a:t>iOS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376285" y="1428817"/>
            <a:ext cx="2513474" cy="1997701"/>
          </a:xfrm>
          <a:prstGeom prst="roundRect">
            <a:avLst>
              <a:gd name="adj" fmla="val 65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数据业务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/>
              <a:t>Peter</a:t>
            </a:r>
            <a:r>
              <a:rPr lang="zh-CN" altLang="en-US" sz="3200" dirty="0" smtClean="0"/>
              <a:t>的目标：全面重构</a:t>
            </a:r>
            <a:endParaRPr lang="zh-CN" alt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3485602" y="4787291"/>
            <a:ext cx="4837279" cy="633640"/>
          </a:xfrm>
          <a:prstGeom prst="roundRect">
            <a:avLst>
              <a:gd name="adj" fmla="val 43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480897" y="3867556"/>
            <a:ext cx="4837279" cy="633640"/>
          </a:xfrm>
          <a:prstGeom prst="roundRect">
            <a:avLst>
              <a:gd name="adj" fmla="val 43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业务逻辑</a:t>
            </a:r>
            <a:endParaRPr lang="en-US" altLang="zh-CN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3476192" y="2947822"/>
            <a:ext cx="4837279" cy="633640"/>
          </a:xfrm>
          <a:prstGeom prst="roundRect">
            <a:avLst>
              <a:gd name="adj" fmla="val 43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en-US" altLang="zh-CN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476192" y="2028088"/>
            <a:ext cx="4837279" cy="633640"/>
          </a:xfrm>
          <a:prstGeom prst="roundRect">
            <a:avLst>
              <a:gd name="adj" fmla="val 43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6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18" y="45360"/>
            <a:ext cx="4898345" cy="6690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@</a:t>
            </a:r>
            <a:r>
              <a:rPr lang="en-US" altLang="zh-CN" sz="2200" dirty="0" smtClean="0"/>
              <a:t>Peter1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: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 smtClean="0"/>
              <a:t>	yes </a:t>
            </a:r>
            <a:r>
              <a:rPr lang="en-US" sz="2200" dirty="0"/>
              <a:t>: </a:t>
            </a:r>
            <a:r>
              <a:rPr lang="en-US" altLang="zh-CN" sz="2200" dirty="0" smtClean="0"/>
              <a:t>BOOL,</a:t>
            </a:r>
            <a:endParaRPr lang="en-US" sz="2200" dirty="0"/>
          </a:p>
          <a:p>
            <a:pPr marL="0" indent="0">
              <a:buNone/>
            </a:pPr>
            <a:r>
              <a:rPr lang="is-IS" sz="2200" dirty="0"/>
              <a:t>	</a:t>
            </a:r>
            <a:r>
              <a:rPr lang="is-IS" sz="2200" dirty="0" smtClean="0"/>
              <a:t>num </a:t>
            </a:r>
            <a:r>
              <a:rPr lang="is-IS" sz="2200" dirty="0"/>
              <a:t>: </a:t>
            </a:r>
            <a:r>
              <a:rPr lang="en-US" altLang="zh-CN" sz="2200" dirty="0" smtClean="0"/>
              <a:t>Integer,</a:t>
            </a:r>
            <a:endParaRPr lang="is-IS" sz="2200" dirty="0"/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err="1" smtClean="0"/>
              <a:t>str</a:t>
            </a:r>
            <a:r>
              <a:rPr lang="fr-FR" sz="2200" dirty="0" smtClean="0"/>
              <a:t> </a:t>
            </a:r>
            <a:r>
              <a:rPr lang="fr-FR" sz="2200" dirty="0"/>
              <a:t>: </a:t>
            </a:r>
            <a:r>
              <a:rPr lang="en-US" altLang="zh-CN" sz="2200" dirty="0" smtClean="0"/>
              <a:t>String,</a:t>
            </a:r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smtClean="0"/>
              <a:t>time </a:t>
            </a:r>
            <a:r>
              <a:rPr lang="fr-FR" sz="2200" dirty="0"/>
              <a:t>: </a:t>
            </a:r>
            <a:r>
              <a:rPr lang="en-US" altLang="zh-CN" sz="2200" dirty="0" smtClean="0"/>
              <a:t>Time,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altLang="zh-CN" sz="2200" dirty="0" err="1" smtClean="0"/>
              <a:t>struct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altLang="zh-CN" sz="2200" dirty="0"/>
              <a:t>x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Integer,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altLang="zh-CN" sz="2200" dirty="0"/>
              <a:t>y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String</a:t>
            </a:r>
          </a:p>
          <a:p>
            <a:pPr marL="0" indent="0">
              <a:buNone/>
            </a:pPr>
            <a:r>
              <a:rPr lang="nl-NL" sz="2200" dirty="0"/>
              <a:t>	</a:t>
            </a:r>
            <a:r>
              <a:rPr lang="nl-NL" sz="2200" dirty="0" smtClean="0"/>
              <a:t>}</a:t>
            </a:r>
            <a:r>
              <a:rPr lang="en-US" altLang="zh-CN" sz="2200" dirty="0"/>
              <a:t> ,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altLang="zh-CN" sz="2200" dirty="0" smtClean="0"/>
              <a:t>[list]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Integer,</a:t>
            </a:r>
          </a:p>
          <a:p>
            <a:pPr marL="0" indent="0">
              <a:buNone/>
            </a:pPr>
            <a:r>
              <a:rPr lang="nl-NL" sz="2200" dirty="0" smtClean="0"/>
              <a:t>	[</a:t>
            </a:r>
            <a:r>
              <a:rPr lang="en-US" altLang="zh-CN" sz="2200" dirty="0"/>
              <a:t>set</a:t>
            </a:r>
            <a:r>
              <a:rPr lang="nl-NL" sz="2200" dirty="0"/>
              <a:t>!] : </a:t>
            </a:r>
            <a:r>
              <a:rPr lang="nl-NL" sz="2200" dirty="0" smtClean="0"/>
              <a:t>Integer</a:t>
            </a:r>
            <a:r>
              <a:rPr lang="en-US" altLang="zh-CN" sz="2200" dirty="0"/>
              <a:t>,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smtClean="0"/>
              <a:t>[</a:t>
            </a:r>
            <a:r>
              <a:rPr lang="fr-FR" sz="2200" dirty="0" err="1"/>
              <a:t>map!key</a:t>
            </a:r>
            <a:r>
              <a:rPr lang="fr-FR" sz="2200" dirty="0"/>
              <a:t>] : {</a:t>
            </a:r>
          </a:p>
          <a:p>
            <a:pPr marL="0" indent="0">
              <a:buNone/>
            </a:pPr>
            <a:r>
              <a:rPr lang="fr-FR" sz="2200" dirty="0"/>
              <a:t>  </a:t>
            </a:r>
            <a:r>
              <a:rPr lang="fr-FR" sz="2200" dirty="0"/>
              <a:t>	</a:t>
            </a:r>
            <a:r>
              <a:rPr lang="fr-FR" sz="2200" dirty="0" smtClean="0"/>
              <a:t>	</a:t>
            </a:r>
            <a:r>
              <a:rPr lang="fr-FR" sz="2200" dirty="0" err="1" smtClean="0"/>
              <a:t>key</a:t>
            </a:r>
            <a:r>
              <a:rPr lang="fr-FR" sz="2200" dirty="0" smtClean="0"/>
              <a:t> </a:t>
            </a:r>
            <a:r>
              <a:rPr lang="fr-FR" sz="2200" dirty="0"/>
              <a:t>: </a:t>
            </a:r>
            <a:r>
              <a:rPr lang="fr-FR" sz="2200" dirty="0" err="1" smtClean="0"/>
              <a:t>Integer</a:t>
            </a:r>
            <a:r>
              <a:rPr lang="en-US" altLang="zh-CN" sz="2200" dirty="0" smtClean="0"/>
              <a:t>,</a:t>
            </a:r>
            <a:endParaRPr lang="fr-FR" sz="2200" dirty="0"/>
          </a:p>
          <a:p>
            <a:pPr marL="0" indent="0">
              <a:buNone/>
            </a:pPr>
            <a:r>
              <a:rPr lang="ro-RO" sz="2200" dirty="0"/>
              <a:t>	</a:t>
            </a:r>
            <a:r>
              <a:rPr lang="ro-RO" sz="2200" dirty="0" smtClean="0"/>
              <a:t>	str </a:t>
            </a:r>
            <a:r>
              <a:rPr lang="ro-RO" sz="2200" dirty="0"/>
              <a:t>: String</a:t>
            </a:r>
          </a:p>
          <a:p>
            <a:pPr marL="0" indent="0">
              <a:buNone/>
            </a:pPr>
            <a:r>
              <a:rPr lang="ro-RO" sz="2200" dirty="0" smtClean="0"/>
              <a:t>	}</a:t>
            </a:r>
            <a:endParaRPr lang="ro-RO" sz="2200" dirty="0"/>
          </a:p>
          <a:p>
            <a:pPr marL="0" indent="0">
              <a:buNone/>
            </a:pPr>
            <a:r>
              <a:rPr lang="nl-NL" sz="2200" dirty="0" smtClean="0"/>
              <a:t>}</a:t>
            </a:r>
            <a:endParaRPr lang="nl-NL" sz="2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什么是</a:t>
            </a:r>
            <a:r>
              <a:rPr lang="en-US" altLang="zh-CN" sz="3200" dirty="0" smtClean="0"/>
              <a:t>Peter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6578" y="1349487"/>
            <a:ext cx="5312883" cy="4932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数据容器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有类型，支持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定义和检查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container: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list/map/set</a:t>
            </a:r>
          </a:p>
          <a:p>
            <a:pPr lvl="1"/>
            <a:r>
              <a:rPr lang="zh-CN" altLang="en-US" dirty="0" smtClean="0"/>
              <a:t>支持缺省值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支持必有成员</a:t>
            </a:r>
            <a:endParaRPr lang="en-US" altLang="zh-CN" dirty="0" smtClean="0"/>
          </a:p>
          <a:p>
            <a:pPr lvl="1"/>
            <a:r>
              <a:rPr lang="zh-CN" altLang="en-US" dirty="0"/>
              <a:t>支持关联</a:t>
            </a:r>
            <a:r>
              <a:rPr lang="zh-CN" altLang="en-US" dirty="0" smtClean="0"/>
              <a:t>操作</a:t>
            </a:r>
            <a:endParaRPr lang="nl-NL" altLang="zh-CN" dirty="0" smtClean="0"/>
          </a:p>
          <a:p>
            <a:pPr marL="457200" lvl="1" indent="0">
              <a:buNone/>
            </a:pPr>
            <a:endParaRPr lang="nl-NL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DB</a:t>
            </a:r>
            <a:r>
              <a:rPr lang="zh-CN" altLang="en-US" dirty="0" smtClean="0"/>
              <a:t>的对应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一组同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Peter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Table</a:t>
            </a:r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peter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Record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03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18" y="45360"/>
            <a:ext cx="4898345" cy="6690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@</a:t>
            </a:r>
            <a:r>
              <a:rPr lang="en-US" altLang="zh-CN" sz="2200" dirty="0" smtClean="0"/>
              <a:t>Peter1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: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 smtClean="0"/>
              <a:t>	yes </a:t>
            </a:r>
            <a:r>
              <a:rPr lang="en-US" sz="2200" dirty="0"/>
              <a:t>: </a:t>
            </a:r>
            <a:r>
              <a:rPr lang="en-US" altLang="zh-CN" sz="2200" dirty="0" smtClean="0"/>
              <a:t>BOOL,</a:t>
            </a:r>
            <a:endParaRPr lang="en-US" sz="2200" dirty="0"/>
          </a:p>
          <a:p>
            <a:pPr marL="0" indent="0">
              <a:buNone/>
            </a:pPr>
            <a:r>
              <a:rPr lang="is-IS" sz="2200" dirty="0"/>
              <a:t>	</a:t>
            </a:r>
            <a:r>
              <a:rPr lang="is-IS" sz="2200" dirty="0" smtClean="0"/>
              <a:t>num </a:t>
            </a:r>
            <a:r>
              <a:rPr lang="is-IS" sz="2200" dirty="0"/>
              <a:t>: </a:t>
            </a:r>
            <a:r>
              <a:rPr lang="en-US" altLang="zh-CN" sz="2200" dirty="0" smtClean="0"/>
              <a:t>Integer,</a:t>
            </a:r>
            <a:endParaRPr lang="is-IS" sz="2200" dirty="0"/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err="1" smtClean="0"/>
              <a:t>str</a:t>
            </a:r>
            <a:r>
              <a:rPr lang="fr-FR" sz="2200" dirty="0" smtClean="0"/>
              <a:t> </a:t>
            </a:r>
            <a:r>
              <a:rPr lang="fr-FR" sz="2200" dirty="0"/>
              <a:t>: </a:t>
            </a:r>
            <a:r>
              <a:rPr lang="en-US" altLang="zh-CN" sz="2200" dirty="0" smtClean="0"/>
              <a:t>String,</a:t>
            </a:r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smtClean="0"/>
              <a:t>time </a:t>
            </a:r>
            <a:r>
              <a:rPr lang="fr-FR" sz="2200" dirty="0"/>
              <a:t>: </a:t>
            </a:r>
            <a:r>
              <a:rPr lang="en-US" altLang="zh-CN" sz="2200" dirty="0" smtClean="0"/>
              <a:t>Time,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altLang="zh-CN" sz="2200" dirty="0" err="1" smtClean="0"/>
              <a:t>struct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altLang="zh-CN" sz="2200" dirty="0"/>
              <a:t>x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Integer,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altLang="zh-CN" sz="2200" dirty="0"/>
              <a:t>y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String</a:t>
            </a:r>
          </a:p>
          <a:p>
            <a:pPr marL="0" indent="0">
              <a:buNone/>
            </a:pPr>
            <a:r>
              <a:rPr lang="nl-NL" sz="2200" dirty="0"/>
              <a:t>	</a:t>
            </a:r>
            <a:r>
              <a:rPr lang="nl-NL" sz="2200" dirty="0" smtClean="0"/>
              <a:t>}</a:t>
            </a:r>
            <a:r>
              <a:rPr lang="en-US" altLang="zh-CN" sz="2200" dirty="0"/>
              <a:t> ,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altLang="zh-CN" sz="2200" dirty="0" smtClean="0"/>
              <a:t>[list]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Integer,</a:t>
            </a:r>
          </a:p>
          <a:p>
            <a:pPr marL="0" indent="0">
              <a:buNone/>
            </a:pPr>
            <a:r>
              <a:rPr lang="nl-NL" sz="2200" dirty="0" smtClean="0"/>
              <a:t>	[</a:t>
            </a:r>
            <a:r>
              <a:rPr lang="en-US" altLang="zh-CN" sz="2200" dirty="0"/>
              <a:t>set</a:t>
            </a:r>
            <a:r>
              <a:rPr lang="nl-NL" sz="2200" dirty="0"/>
              <a:t>!] : </a:t>
            </a:r>
            <a:r>
              <a:rPr lang="nl-NL" sz="2200" dirty="0" smtClean="0"/>
              <a:t>Integer</a:t>
            </a:r>
            <a:r>
              <a:rPr lang="en-US" altLang="zh-CN" sz="2200" dirty="0"/>
              <a:t>,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smtClean="0"/>
              <a:t>[</a:t>
            </a:r>
            <a:r>
              <a:rPr lang="fr-FR" sz="2200" dirty="0" err="1"/>
              <a:t>map!key</a:t>
            </a:r>
            <a:r>
              <a:rPr lang="fr-FR" sz="2200" dirty="0"/>
              <a:t>] : {</a:t>
            </a:r>
          </a:p>
          <a:p>
            <a:pPr marL="0" indent="0">
              <a:buNone/>
            </a:pPr>
            <a:r>
              <a:rPr lang="fr-FR" sz="2200" dirty="0"/>
              <a:t>  </a:t>
            </a:r>
            <a:r>
              <a:rPr lang="fr-FR" sz="2200" dirty="0"/>
              <a:t>	</a:t>
            </a:r>
            <a:r>
              <a:rPr lang="fr-FR" sz="2200" dirty="0" smtClean="0"/>
              <a:t>	</a:t>
            </a:r>
            <a:r>
              <a:rPr lang="fr-FR" sz="2200" dirty="0" err="1" smtClean="0"/>
              <a:t>key</a:t>
            </a:r>
            <a:r>
              <a:rPr lang="fr-FR" sz="2200" dirty="0" smtClean="0"/>
              <a:t> </a:t>
            </a:r>
            <a:r>
              <a:rPr lang="fr-FR" sz="2200" dirty="0"/>
              <a:t>: </a:t>
            </a:r>
            <a:r>
              <a:rPr lang="fr-FR" sz="2200" dirty="0" err="1" smtClean="0"/>
              <a:t>Integer</a:t>
            </a:r>
            <a:r>
              <a:rPr lang="en-US" altLang="zh-CN" sz="2200" dirty="0" smtClean="0"/>
              <a:t>,</a:t>
            </a:r>
            <a:endParaRPr lang="fr-FR" sz="2200" dirty="0"/>
          </a:p>
          <a:p>
            <a:pPr marL="0" indent="0">
              <a:buNone/>
            </a:pPr>
            <a:r>
              <a:rPr lang="ro-RO" sz="2200" dirty="0"/>
              <a:t>	</a:t>
            </a:r>
            <a:r>
              <a:rPr lang="ro-RO" sz="2200" dirty="0" smtClean="0"/>
              <a:t>	str </a:t>
            </a:r>
            <a:r>
              <a:rPr lang="ro-RO" sz="2200" dirty="0"/>
              <a:t>: String</a:t>
            </a:r>
          </a:p>
          <a:p>
            <a:pPr marL="0" indent="0">
              <a:buNone/>
            </a:pPr>
            <a:r>
              <a:rPr lang="ro-RO" sz="2200" dirty="0" smtClean="0"/>
              <a:t>	}</a:t>
            </a:r>
            <a:endParaRPr lang="ro-RO" sz="2200" dirty="0"/>
          </a:p>
          <a:p>
            <a:pPr marL="0" indent="0">
              <a:buNone/>
            </a:pPr>
            <a:r>
              <a:rPr lang="nl-NL" sz="2200" dirty="0" smtClean="0"/>
              <a:t>}</a:t>
            </a:r>
            <a:endParaRPr lang="nl-NL" sz="2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创建</a:t>
            </a:r>
            <a:r>
              <a:rPr lang="en-US" altLang="zh-CN" sz="3200" dirty="0" smtClean="0"/>
              <a:t>Peter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4210" y="995147"/>
            <a:ext cx="6415119" cy="5862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create(</a:t>
            </a:r>
            <a:r>
              <a:rPr lang="fr-FR" dirty="0"/>
              <a:t>'</a:t>
            </a:r>
            <a:r>
              <a:rPr lang="en-US" altLang="zh-CN" dirty="0"/>
              <a:t>@</a:t>
            </a:r>
            <a:r>
              <a:rPr lang="en-US" altLang="zh-CN" dirty="0" smtClean="0"/>
              <a:t>Peter</a:t>
            </a:r>
            <a:r>
              <a:rPr lang="en-US" altLang="zh-CN" dirty="0" smtClean="0"/>
              <a:t>1</a:t>
            </a:r>
            <a:r>
              <a:rPr lang="fr-FR" dirty="0" smtClean="0"/>
              <a:t>'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: 123,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: </a:t>
            </a:r>
            <a:r>
              <a:rPr lang="fr-FR" dirty="0" smtClean="0"/>
              <a:t>'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fr-FR" dirty="0"/>
              <a:t>'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Date(</a:t>
            </a:r>
            <a:r>
              <a:rPr lang="en-US" altLang="zh-CN" dirty="0" err="1" smtClean="0"/>
              <a:t>Date.now</a:t>
            </a:r>
            <a:r>
              <a:rPr lang="en-US" altLang="zh-CN" dirty="0" smtClean="0"/>
              <a:t>()),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: {x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fr-FR" dirty="0" smtClean="0"/>
              <a:t>'</a:t>
            </a:r>
            <a:r>
              <a:rPr lang="en-US" altLang="zh-CN" dirty="0" smtClean="0"/>
              <a:t>xyz</a:t>
            </a:r>
            <a:r>
              <a:rPr lang="fr-FR" dirty="0" smtClean="0"/>
              <a:t>'</a:t>
            </a:r>
            <a:r>
              <a:rPr lang="en-US" altLang="zh-CN" dirty="0" smtClean="0"/>
              <a:t>}</a:t>
            </a:r>
            <a:r>
              <a:rPr lang="en-US" altLang="zh-CN" dirty="0" smtClean="0"/>
              <a:t> ,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'[list]</a:t>
            </a:r>
            <a:r>
              <a:rPr lang="fr-FR" dirty="0" smtClean="0"/>
              <a:t>'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[123,</a:t>
            </a:r>
            <a:r>
              <a:rPr lang="zh-CN" altLang="en-US" dirty="0" smtClean="0"/>
              <a:t> </a:t>
            </a:r>
            <a:r>
              <a:rPr lang="en-US" altLang="zh-CN" dirty="0" smtClean="0"/>
              <a:t>456,</a:t>
            </a:r>
            <a:r>
              <a:rPr lang="zh-CN" altLang="en-US" dirty="0" smtClean="0"/>
              <a:t> </a:t>
            </a:r>
            <a:r>
              <a:rPr lang="en-US" altLang="zh-CN" dirty="0" smtClean="0"/>
              <a:t>123],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'[</a:t>
            </a:r>
            <a:r>
              <a:rPr lang="en-US" altLang="zh-CN" dirty="0" smtClean="0"/>
              <a:t>set</a:t>
            </a:r>
            <a:r>
              <a:rPr lang="en-US" altLang="zh-CN" dirty="0"/>
              <a:t>]</a:t>
            </a:r>
            <a:r>
              <a:rPr lang="fr-FR" dirty="0"/>
              <a:t>'</a:t>
            </a:r>
            <a:r>
              <a:rPr lang="zh-CN" altLang="en-US" dirty="0" smtClean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[123,</a:t>
            </a:r>
            <a:r>
              <a:rPr lang="zh-CN" altLang="en-US" dirty="0"/>
              <a:t> </a:t>
            </a:r>
            <a:r>
              <a:rPr lang="en-US" altLang="zh-CN" dirty="0" smtClean="0"/>
              <a:t>456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789</a:t>
            </a:r>
            <a:r>
              <a:rPr lang="en-US" altLang="zh-CN" dirty="0" smtClean="0"/>
              <a:t>],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'</a:t>
            </a:r>
            <a:r>
              <a:rPr lang="en-US" altLang="zh-CN" dirty="0" smtClean="0"/>
              <a:t>[map</a:t>
            </a:r>
            <a:r>
              <a:rPr lang="en-US" altLang="zh-CN" dirty="0"/>
              <a:t>]</a:t>
            </a:r>
            <a:r>
              <a:rPr lang="fr-FR" dirty="0"/>
              <a:t>'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[{key:1,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:</a:t>
            </a:r>
            <a:r>
              <a:rPr lang="fr-FR" dirty="0" smtClean="0"/>
              <a:t>'</a:t>
            </a:r>
            <a:r>
              <a:rPr lang="en-US" altLang="zh-CN" dirty="0" err="1" smtClean="0"/>
              <a:t>abc</a:t>
            </a:r>
            <a:r>
              <a:rPr lang="fr-FR" dirty="0" smtClean="0"/>
              <a:t>'</a:t>
            </a:r>
            <a:r>
              <a:rPr lang="en-US" altLang="zh-CN" dirty="0" smtClean="0"/>
              <a:t>}]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nl-NL" sz="2400" dirty="0" err="1">
                <a:solidFill>
                  <a:schemeClr val="accent5">
                    <a:lumMod val="75000"/>
                  </a:schemeClr>
                </a:solidFill>
              </a:rPr>
              <a:t>Succeed</a:t>
            </a:r>
            <a:r>
              <a:rPr lang="nl-NL" sz="2400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nl-NL" sz="2400" dirty="0" err="1">
                <a:solidFill>
                  <a:schemeClr val="accent5">
                    <a:lumMod val="75000"/>
                  </a:schemeClr>
                </a:solidFill>
              </a:rPr>
              <a:t>id</a:t>
            </a:r>
            <a:r>
              <a:rPr lang="nl-NL" sz="2400" dirty="0">
                <a:solidFill>
                  <a:schemeClr val="accent5">
                    <a:lumMod val="75000"/>
                  </a:schemeClr>
                </a:solidFill>
              </a:rPr>
              <a:t>: 551a3d1f00000faa40540d9b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4398938" y="1453437"/>
            <a:ext cx="2186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  <a:ea typeface="宋体"/>
                <a:cs typeface="宋体"/>
              </a:rPr>
              <a:t>Schema</a:t>
            </a:r>
            <a:r>
              <a:rPr lang="en-US" sz="2400" dirty="0" err="1" smtClean="0">
                <a:solidFill>
                  <a:schemeClr val="accent2"/>
                </a:solidFill>
                <a:latin typeface="宋体"/>
                <a:ea typeface="宋体"/>
                <a:cs typeface="宋体"/>
              </a:rPr>
              <a:t>检查失败则无法创建</a:t>
            </a:r>
            <a:endParaRPr lang="en-US" sz="2400" dirty="0">
              <a:solidFill>
                <a:schemeClr val="accent2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764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18" y="45360"/>
            <a:ext cx="4898345" cy="6690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@</a:t>
            </a:r>
            <a:r>
              <a:rPr lang="en-US" altLang="zh-CN" sz="2200" dirty="0" smtClean="0"/>
              <a:t>Peter1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: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 smtClean="0"/>
              <a:t>	yes </a:t>
            </a:r>
            <a:r>
              <a:rPr lang="en-US" sz="2200" dirty="0"/>
              <a:t>: </a:t>
            </a:r>
            <a:r>
              <a:rPr lang="en-US" altLang="zh-CN" sz="2200" dirty="0" smtClean="0"/>
              <a:t>BOOL,</a:t>
            </a:r>
            <a:endParaRPr lang="en-US" sz="2200" dirty="0"/>
          </a:p>
          <a:p>
            <a:pPr marL="0" indent="0">
              <a:buNone/>
            </a:pPr>
            <a:r>
              <a:rPr lang="is-IS" sz="2200" dirty="0"/>
              <a:t>	</a:t>
            </a:r>
            <a:r>
              <a:rPr lang="is-IS" sz="2200" dirty="0" smtClean="0"/>
              <a:t>num </a:t>
            </a:r>
            <a:r>
              <a:rPr lang="is-IS" sz="2200" dirty="0"/>
              <a:t>: </a:t>
            </a:r>
            <a:r>
              <a:rPr lang="en-US" altLang="zh-CN" sz="2200" dirty="0" smtClean="0"/>
              <a:t>Integer,</a:t>
            </a:r>
            <a:endParaRPr lang="is-IS" sz="2200" dirty="0"/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err="1" smtClean="0"/>
              <a:t>str</a:t>
            </a:r>
            <a:r>
              <a:rPr lang="fr-FR" sz="2200" dirty="0" smtClean="0"/>
              <a:t> </a:t>
            </a:r>
            <a:r>
              <a:rPr lang="fr-FR" sz="2200" dirty="0"/>
              <a:t>: </a:t>
            </a:r>
            <a:r>
              <a:rPr lang="en-US" altLang="zh-CN" sz="2200" dirty="0" smtClean="0"/>
              <a:t>String,</a:t>
            </a:r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smtClean="0"/>
              <a:t>time </a:t>
            </a:r>
            <a:r>
              <a:rPr lang="fr-FR" sz="2200" dirty="0"/>
              <a:t>: </a:t>
            </a:r>
            <a:r>
              <a:rPr lang="en-US" altLang="zh-CN" sz="2200" dirty="0" smtClean="0"/>
              <a:t>Time,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altLang="zh-CN" sz="2200" dirty="0" err="1" smtClean="0"/>
              <a:t>struct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altLang="zh-CN" sz="2200" dirty="0"/>
              <a:t>x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Integer,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altLang="zh-CN" sz="2200" dirty="0"/>
              <a:t>y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String</a:t>
            </a:r>
          </a:p>
          <a:p>
            <a:pPr marL="0" indent="0">
              <a:buNone/>
            </a:pPr>
            <a:r>
              <a:rPr lang="nl-NL" sz="2200" dirty="0"/>
              <a:t>	</a:t>
            </a:r>
            <a:r>
              <a:rPr lang="nl-NL" sz="2200" dirty="0" smtClean="0"/>
              <a:t>}</a:t>
            </a:r>
            <a:r>
              <a:rPr lang="en-US" altLang="zh-CN" sz="2200" dirty="0"/>
              <a:t> ,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altLang="zh-CN" sz="2200" dirty="0" smtClean="0"/>
              <a:t>[list]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Integer,</a:t>
            </a:r>
          </a:p>
          <a:p>
            <a:pPr marL="0" indent="0">
              <a:buNone/>
            </a:pPr>
            <a:r>
              <a:rPr lang="nl-NL" sz="2200" dirty="0" smtClean="0"/>
              <a:t>	[</a:t>
            </a:r>
            <a:r>
              <a:rPr lang="en-US" altLang="zh-CN" sz="2200" dirty="0"/>
              <a:t>set</a:t>
            </a:r>
            <a:r>
              <a:rPr lang="nl-NL" sz="2200" dirty="0"/>
              <a:t>!] : </a:t>
            </a:r>
            <a:r>
              <a:rPr lang="nl-NL" sz="2200" dirty="0" smtClean="0"/>
              <a:t>Integer</a:t>
            </a:r>
            <a:r>
              <a:rPr lang="en-US" altLang="zh-CN" sz="2200" dirty="0"/>
              <a:t>,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	</a:t>
            </a:r>
            <a:r>
              <a:rPr lang="fr-FR" sz="2200" dirty="0" smtClean="0"/>
              <a:t>[</a:t>
            </a:r>
            <a:r>
              <a:rPr lang="fr-FR" sz="2200" dirty="0" err="1"/>
              <a:t>map!key</a:t>
            </a:r>
            <a:r>
              <a:rPr lang="fr-FR" sz="2200" dirty="0"/>
              <a:t>] : {</a:t>
            </a:r>
          </a:p>
          <a:p>
            <a:pPr marL="0" indent="0">
              <a:buNone/>
            </a:pPr>
            <a:r>
              <a:rPr lang="fr-FR" sz="2200" dirty="0"/>
              <a:t>  </a:t>
            </a:r>
            <a:r>
              <a:rPr lang="fr-FR" sz="2200" dirty="0"/>
              <a:t>	</a:t>
            </a:r>
            <a:r>
              <a:rPr lang="fr-FR" sz="2200" dirty="0" smtClean="0"/>
              <a:t>	</a:t>
            </a:r>
            <a:r>
              <a:rPr lang="fr-FR" sz="2200" dirty="0" err="1" smtClean="0"/>
              <a:t>key</a:t>
            </a:r>
            <a:r>
              <a:rPr lang="fr-FR" sz="2200" dirty="0" smtClean="0"/>
              <a:t> </a:t>
            </a:r>
            <a:r>
              <a:rPr lang="fr-FR" sz="2200" dirty="0"/>
              <a:t>: </a:t>
            </a:r>
            <a:r>
              <a:rPr lang="fr-FR" sz="2200" dirty="0" err="1" smtClean="0"/>
              <a:t>Integer</a:t>
            </a:r>
            <a:r>
              <a:rPr lang="en-US" altLang="zh-CN" sz="2200" dirty="0" smtClean="0"/>
              <a:t>,</a:t>
            </a:r>
            <a:endParaRPr lang="fr-FR" sz="2200" dirty="0"/>
          </a:p>
          <a:p>
            <a:pPr marL="0" indent="0">
              <a:buNone/>
            </a:pPr>
            <a:r>
              <a:rPr lang="ro-RO" sz="2200" dirty="0"/>
              <a:t>	</a:t>
            </a:r>
            <a:r>
              <a:rPr lang="ro-RO" sz="2200" dirty="0" smtClean="0"/>
              <a:t>	str </a:t>
            </a:r>
            <a:r>
              <a:rPr lang="ro-RO" sz="2200" dirty="0"/>
              <a:t>: String</a:t>
            </a:r>
          </a:p>
          <a:p>
            <a:pPr marL="0" indent="0">
              <a:buNone/>
            </a:pPr>
            <a:r>
              <a:rPr lang="ro-RO" sz="2200" dirty="0" smtClean="0"/>
              <a:t>	}</a:t>
            </a:r>
            <a:endParaRPr lang="ro-RO" sz="2200" dirty="0"/>
          </a:p>
          <a:p>
            <a:pPr marL="0" indent="0">
              <a:buNone/>
            </a:pPr>
            <a:r>
              <a:rPr lang="nl-NL" sz="2200" dirty="0" smtClean="0"/>
              <a:t>}</a:t>
            </a:r>
            <a:endParaRPr lang="nl-NL" sz="2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en-US" sz="3200" dirty="0" err="1" smtClean="0"/>
              <a:t>获取</a:t>
            </a:r>
            <a:r>
              <a:rPr lang="en-US" altLang="zh-CN" sz="3200" dirty="0" err="1" smtClean="0"/>
              <a:t>Peter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1118" y="1139182"/>
            <a:ext cx="6676961" cy="5656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get(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[,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fields]);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fi-FI" sz="2400" dirty="0"/>
              <a:t>{ _id: 551a3d1f00000faa40540d9b,</a:t>
            </a:r>
          </a:p>
          <a:p>
            <a:pPr marL="0" indent="0">
              <a:buNone/>
            </a:pPr>
            <a:r>
              <a:rPr lang="fi-FI" sz="2400" dirty="0"/>
              <a:t>  </a:t>
            </a:r>
            <a:r>
              <a:rPr lang="fi-FI" sz="2400" dirty="0" err="1"/>
              <a:t>yes</a:t>
            </a:r>
            <a:r>
              <a:rPr lang="fi-FI" sz="2400" dirty="0"/>
              <a:t>: </a:t>
            </a:r>
            <a:r>
              <a:rPr lang="fi-FI" sz="2400" dirty="0" err="1"/>
              <a:t>true</a:t>
            </a:r>
            <a:r>
              <a:rPr lang="fi-FI" sz="2400" dirty="0"/>
              <a:t>,</a:t>
            </a:r>
          </a:p>
          <a:p>
            <a:pPr marL="0" indent="0">
              <a:buNone/>
            </a:pPr>
            <a:r>
              <a:rPr lang="ro-RO" sz="2400" dirty="0"/>
              <a:t>  num: 123,</a:t>
            </a:r>
          </a:p>
          <a:p>
            <a:pPr marL="0" indent="0">
              <a:buNone/>
            </a:pPr>
            <a:r>
              <a:rPr lang="ro-RO" sz="2400" dirty="0"/>
              <a:t>  str: 'a string',</a:t>
            </a:r>
          </a:p>
          <a:p>
            <a:pPr marL="0" indent="0">
              <a:buNone/>
            </a:pPr>
            <a:r>
              <a:rPr lang="en-US" sz="2400" dirty="0"/>
              <a:t>  time: Tue Mar 31 2015 14:22:23 GMT+0800 (CST),</a:t>
            </a:r>
          </a:p>
          <a:p>
            <a:pPr marL="0" indent="0">
              <a:buNone/>
            </a:pPr>
            <a:r>
              <a:rPr lang="tr-TR" sz="2400" dirty="0"/>
              <a:t>  </a:t>
            </a:r>
            <a:r>
              <a:rPr lang="tr-TR" sz="2400" dirty="0" err="1"/>
              <a:t>struct</a:t>
            </a:r>
            <a:r>
              <a:rPr lang="tr-TR" sz="2400" dirty="0"/>
              <a:t>: { x: 1, y: '</a:t>
            </a:r>
            <a:r>
              <a:rPr lang="tr-TR" sz="2400" dirty="0" err="1"/>
              <a:t>xyz</a:t>
            </a:r>
            <a:r>
              <a:rPr lang="tr-TR" sz="2400" dirty="0"/>
              <a:t>' },</a:t>
            </a:r>
          </a:p>
          <a:p>
            <a:pPr marL="0" indent="0">
              <a:buNone/>
            </a:pPr>
            <a:r>
              <a:rPr lang="fr-FR" sz="2400" dirty="0"/>
              <a:t>  '[</a:t>
            </a:r>
            <a:r>
              <a:rPr lang="fr-FR" sz="2400" dirty="0" err="1"/>
              <a:t>list</a:t>
            </a:r>
            <a:r>
              <a:rPr lang="fr-FR" sz="2400" dirty="0"/>
              <a:t>]': [ 123, 456, 123 ],</a:t>
            </a:r>
          </a:p>
          <a:p>
            <a:pPr marL="0" indent="0">
              <a:buNone/>
            </a:pPr>
            <a:r>
              <a:rPr lang="fr-FR" sz="2400" dirty="0"/>
              <a:t>  '[set]': [ 123, 456, 789 ],</a:t>
            </a:r>
          </a:p>
          <a:p>
            <a:pPr marL="0" indent="0">
              <a:buNone/>
            </a:pPr>
            <a:r>
              <a:rPr lang="fr-FR" sz="2400" dirty="0"/>
              <a:t>  '[</a:t>
            </a:r>
            <a:r>
              <a:rPr lang="fr-FR" sz="2400" dirty="0" err="1"/>
              <a:t>map</a:t>
            </a:r>
            <a:r>
              <a:rPr lang="fr-FR" sz="2400" dirty="0"/>
              <a:t>]': [ { </a:t>
            </a:r>
            <a:r>
              <a:rPr lang="fr-FR" sz="2400" dirty="0" err="1"/>
              <a:t>key</a:t>
            </a:r>
            <a:r>
              <a:rPr lang="fr-FR" sz="2400" dirty="0"/>
              <a:t>: 1, </a:t>
            </a:r>
            <a:r>
              <a:rPr lang="fr-FR" sz="2400" dirty="0" err="1"/>
              <a:t>str</a:t>
            </a:r>
            <a:r>
              <a:rPr lang="fr-FR" sz="2400" dirty="0"/>
              <a:t>: </a:t>
            </a:r>
            <a:r>
              <a:rPr lang="fr-FR" sz="2400" dirty="0" smtClean="0"/>
              <a:t>'</a:t>
            </a:r>
            <a:r>
              <a:rPr lang="en-US" altLang="zh-CN" sz="2400" dirty="0" err="1"/>
              <a:t>abc</a:t>
            </a:r>
            <a:r>
              <a:rPr lang="fr-FR" sz="2400" dirty="0" smtClean="0"/>
              <a:t>' </a:t>
            </a:r>
            <a:r>
              <a:rPr lang="fr-FR" sz="2400" dirty="0"/>
              <a:t>} ],</a:t>
            </a:r>
          </a:p>
          <a:p>
            <a:pPr marL="0" indent="0">
              <a:buNone/>
            </a:pPr>
            <a:r>
              <a:rPr lang="de-DE" sz="2400" dirty="0"/>
              <a:t>  _</a:t>
            </a:r>
            <a:r>
              <a:rPr lang="de-DE" sz="2400" dirty="0" err="1"/>
              <a:t>schemaid</a:t>
            </a:r>
            <a:r>
              <a:rPr lang="de-DE" sz="2400" dirty="0"/>
              <a:t>: 15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9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1497" y="438047"/>
            <a:ext cx="3468434" cy="3197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altLang="zh-CN" sz="2400" dirty="0" smtClean="0"/>
              <a:t>Peter2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yes </a:t>
            </a:r>
            <a:r>
              <a:rPr lang="en-US" sz="2400" dirty="0"/>
              <a:t>: </a:t>
            </a:r>
            <a:r>
              <a:rPr lang="en-US" altLang="zh-CN" sz="2400" dirty="0" smtClean="0"/>
              <a:t>TRUE,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FALSE,</a:t>
            </a:r>
            <a:endParaRPr lang="en-US" sz="2400" dirty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num </a:t>
            </a:r>
            <a:r>
              <a:rPr lang="is-IS" sz="2400" dirty="0"/>
              <a:t>: </a:t>
            </a:r>
            <a:r>
              <a:rPr lang="en-US" altLang="zh-CN" sz="2400" dirty="0" smtClean="0"/>
              <a:t>123,</a:t>
            </a:r>
            <a:endParaRPr lang="is-IS" sz="2400" dirty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err="1" smtClean="0"/>
              <a:t>str</a:t>
            </a:r>
            <a:r>
              <a:rPr lang="fr-FR" sz="2400" dirty="0" smtClean="0"/>
              <a:t> </a:t>
            </a:r>
            <a:r>
              <a:rPr lang="fr-FR" sz="2400" dirty="0"/>
              <a:t>: </a:t>
            </a:r>
            <a:r>
              <a:rPr lang="fr-FR" sz="2400" dirty="0"/>
              <a:t>'</a:t>
            </a:r>
            <a:r>
              <a:rPr lang="fr-FR" sz="2400" dirty="0" err="1"/>
              <a:t>abcde</a:t>
            </a:r>
            <a:r>
              <a:rPr lang="fr-FR" sz="2400" dirty="0"/>
              <a:t>'</a:t>
            </a:r>
            <a:r>
              <a:rPr lang="en-US" altLang="zh-CN" sz="2400" dirty="0" smtClean="0"/>
              <a:t>,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time </a:t>
            </a:r>
            <a:r>
              <a:rPr lang="fr-FR" sz="2400" dirty="0"/>
              <a:t>: </a:t>
            </a:r>
            <a:r>
              <a:rPr lang="en-US" altLang="zh-CN" sz="2400" dirty="0" smtClean="0"/>
              <a:t>NOW</a:t>
            </a:r>
          </a:p>
          <a:p>
            <a:pPr marL="0" indent="0">
              <a:buNone/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 smtClean="0"/>
              <a:t>缺省值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8025" y="1020621"/>
            <a:ext cx="8719325" cy="514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缺省值支持类型：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Integer,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</a:p>
          <a:p>
            <a:pPr lvl="1"/>
            <a:endParaRPr lang="en-US" altLang="zh-CN" sz="1400" dirty="0" smtClean="0"/>
          </a:p>
          <a:p>
            <a:r>
              <a:rPr lang="en-US" altLang="zh-CN" sz="2400" dirty="0" smtClean="0"/>
              <a:t>create(</a:t>
            </a:r>
            <a:r>
              <a:rPr lang="fr-FR" sz="2400" dirty="0"/>
              <a:t>'</a:t>
            </a:r>
            <a:r>
              <a:rPr lang="en-US" altLang="zh-CN" sz="2400" dirty="0" smtClean="0"/>
              <a:t>@Peter2</a:t>
            </a:r>
            <a:r>
              <a:rPr lang="fr-FR" sz="2400" dirty="0" smtClean="0"/>
              <a:t>'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{});</a:t>
            </a:r>
            <a:endParaRPr lang="en-US" altLang="zh-CN" sz="2400" dirty="0"/>
          </a:p>
          <a:p>
            <a:pPr marL="0" indent="0">
              <a:spcAft>
                <a:spcPts val="600"/>
              </a:spcAft>
              <a:buNone/>
            </a:pPr>
            <a:r>
              <a:rPr lang="nl-NL" sz="2000" dirty="0" err="1">
                <a:solidFill>
                  <a:srgbClr val="2F5597"/>
                </a:solidFill>
              </a:rPr>
              <a:t>Succeed</a:t>
            </a:r>
            <a:r>
              <a:rPr lang="nl-NL" sz="2000" dirty="0">
                <a:solidFill>
                  <a:srgbClr val="2F5597"/>
                </a:solidFill>
              </a:rPr>
              <a:t>. </a:t>
            </a:r>
            <a:r>
              <a:rPr lang="nl-NL" sz="2000" dirty="0" err="1">
                <a:solidFill>
                  <a:srgbClr val="2F5597"/>
                </a:solidFill>
              </a:rPr>
              <a:t>id</a:t>
            </a:r>
            <a:r>
              <a:rPr lang="nl-NL" sz="2000" dirty="0">
                <a:solidFill>
                  <a:srgbClr val="2F5597"/>
                </a:solidFill>
              </a:rPr>
              <a:t>: </a:t>
            </a:r>
            <a:r>
              <a:rPr lang="en-US" sz="2000" dirty="0" smtClean="0">
                <a:solidFill>
                  <a:srgbClr val="2F5597"/>
                </a:solidFill>
              </a:rPr>
              <a:t>551a295500000d424065e7a6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get</a:t>
            </a:r>
            <a:r>
              <a:rPr lang="en-US" altLang="zh-CN" sz="2400" dirty="0"/>
              <a:t>(new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ObjectID</a:t>
            </a:r>
            <a:r>
              <a:rPr lang="en-US" altLang="zh-CN" sz="2400" dirty="0"/>
              <a:t>("</a:t>
            </a:r>
            <a:r>
              <a:rPr lang="en-US" sz="2400" dirty="0"/>
              <a:t>551a295500000d424065e7a6</a:t>
            </a:r>
            <a:r>
              <a:rPr lang="en-US" altLang="zh-CN" sz="2400" dirty="0"/>
              <a:t>"));</a:t>
            </a: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/>
              <a:t>_id: 551a295500000d424065e7a6,</a:t>
            </a:r>
          </a:p>
          <a:p>
            <a:pPr marL="0" indent="0">
              <a:buNone/>
            </a:pPr>
            <a:r>
              <a:rPr lang="en-US" sz="2000" dirty="0"/>
              <a:t>  yes: false,</a:t>
            </a:r>
          </a:p>
          <a:p>
            <a:pPr marL="0" indent="0">
              <a:buNone/>
            </a:pPr>
            <a:r>
              <a:rPr lang="en-US" sz="2000" dirty="0"/>
              <a:t>  no: false,</a:t>
            </a:r>
          </a:p>
          <a:p>
            <a:pPr marL="0" indent="0">
              <a:buNone/>
            </a:pPr>
            <a:r>
              <a:rPr lang="ro-RO" sz="2000" dirty="0"/>
              <a:t>  num: 123,</a:t>
            </a:r>
          </a:p>
          <a:p>
            <a:pPr marL="0" indent="0">
              <a:buNone/>
            </a:pPr>
            <a:r>
              <a:rPr lang="it-IT" sz="2000" dirty="0"/>
              <a:t>  </a:t>
            </a:r>
            <a:r>
              <a:rPr lang="it-IT" sz="2000" dirty="0" err="1"/>
              <a:t>str</a:t>
            </a:r>
            <a:r>
              <a:rPr lang="it-IT" sz="2000" dirty="0"/>
              <a:t>: '</a:t>
            </a:r>
            <a:r>
              <a:rPr lang="it-IT" sz="2000" dirty="0" err="1"/>
              <a:t>abcde</a:t>
            </a:r>
            <a:r>
              <a:rPr lang="it-IT" sz="2000" dirty="0"/>
              <a:t>',</a:t>
            </a:r>
          </a:p>
          <a:p>
            <a:pPr marL="0" indent="0">
              <a:buNone/>
            </a:pPr>
            <a:r>
              <a:rPr lang="en-US" sz="2000" dirty="0"/>
              <a:t>  time: Tue Mar 31 2015 12:57:36 GMT+0800 (CST),</a:t>
            </a:r>
          </a:p>
          <a:p>
            <a:pPr marL="0" indent="0">
              <a:buNone/>
            </a:pPr>
            <a:r>
              <a:rPr lang="de-DE" sz="2000" dirty="0"/>
              <a:t>  _</a:t>
            </a:r>
            <a:r>
              <a:rPr lang="de-DE" sz="2000" dirty="0" err="1"/>
              <a:t>schemaid</a:t>
            </a:r>
            <a:r>
              <a:rPr lang="de-DE" sz="2000" dirty="0"/>
              <a:t>: </a:t>
            </a:r>
            <a:r>
              <a:rPr lang="de-DE" sz="2000" dirty="0" smtClean="0"/>
              <a:t>13</a:t>
            </a:r>
          </a:p>
          <a:p>
            <a:pPr marL="0" indent="0">
              <a:buNone/>
            </a:pPr>
            <a:r>
              <a:rPr lang="de-DE" sz="2000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93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916" y="1485570"/>
            <a:ext cx="4898345" cy="3197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altLang="zh-CN" sz="2400" dirty="0" smtClean="0"/>
              <a:t>Peter3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yes</a:t>
            </a:r>
            <a:r>
              <a:rPr lang="en-US" sz="2400" dirty="0" smtClean="0"/>
              <a:t>: </a:t>
            </a:r>
            <a:r>
              <a:rPr lang="en-US" altLang="zh-CN" sz="2400" dirty="0" smtClean="0"/>
              <a:t>BOOL,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FALSE,</a:t>
            </a:r>
            <a:endParaRPr lang="en-US" sz="2400" dirty="0"/>
          </a:p>
          <a:p>
            <a:pPr marL="0" indent="0">
              <a:buNone/>
            </a:pPr>
            <a:r>
              <a:rPr lang="is-IS" sz="2400" dirty="0"/>
              <a:t>	</a:t>
            </a:r>
            <a:r>
              <a:rPr lang="is-IS" sz="2400" dirty="0" smtClean="0"/>
              <a:t>num </a:t>
            </a:r>
            <a:r>
              <a:rPr lang="is-IS" sz="2400" dirty="0"/>
              <a:t>: </a:t>
            </a:r>
            <a:r>
              <a:rPr lang="en-US" altLang="zh-CN" sz="2400" dirty="0" smtClean="0"/>
              <a:t>123,</a:t>
            </a:r>
            <a:endParaRPr lang="is-IS" sz="2400" dirty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err="1" smtClean="0"/>
              <a:t>str</a:t>
            </a:r>
            <a:r>
              <a:rPr lang="fr-FR" sz="2400" dirty="0" smtClean="0"/>
              <a:t> </a:t>
            </a:r>
            <a:r>
              <a:rPr lang="fr-FR" sz="2400" dirty="0"/>
              <a:t>: </a:t>
            </a:r>
            <a:r>
              <a:rPr lang="fr-FR" sz="2400" dirty="0"/>
              <a:t>'</a:t>
            </a:r>
            <a:r>
              <a:rPr lang="fr-FR" sz="2400" dirty="0" err="1"/>
              <a:t>abcde</a:t>
            </a:r>
            <a:r>
              <a:rPr lang="fr-FR" sz="2400" dirty="0"/>
              <a:t>'</a:t>
            </a:r>
            <a:r>
              <a:rPr lang="en-US" altLang="zh-CN" sz="2400" dirty="0" smtClean="0"/>
              <a:t>,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time </a:t>
            </a:r>
            <a:r>
              <a:rPr lang="fr-FR" sz="2400" dirty="0"/>
              <a:t>: </a:t>
            </a:r>
            <a:r>
              <a:rPr lang="en-US" altLang="zh-CN" sz="2400" dirty="0" smtClean="0"/>
              <a:t>NOW</a:t>
            </a:r>
          </a:p>
          <a:p>
            <a:pPr marL="0" indent="0">
              <a:buNone/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en-US" sz="3200" dirty="0" smtClean="0"/>
              <a:t>必有属性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873" y="1112993"/>
            <a:ext cx="5839461" cy="505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如果创建时没有为必有属性赋值，则创建不成功</a:t>
            </a:r>
            <a:endParaRPr lang="en-US" altLang="zh-CN" dirty="0" smtClean="0"/>
          </a:p>
          <a:p>
            <a:r>
              <a:rPr lang="zh-CN" altLang="en-US" dirty="0" smtClean="0"/>
              <a:t>必有成员不能有缺省值</a:t>
            </a:r>
            <a:endParaRPr lang="en-US" altLang="zh-CN" dirty="0" smtClean="0"/>
          </a:p>
          <a:p>
            <a:r>
              <a:rPr lang="zh-CN" altLang="en-US" dirty="0" smtClean="0"/>
              <a:t>*是标识符，不属于属性名字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create(</a:t>
            </a:r>
            <a:r>
              <a:rPr lang="fr-FR" dirty="0"/>
              <a:t>'</a:t>
            </a:r>
            <a:r>
              <a:rPr lang="en-US" altLang="zh-CN" dirty="0" smtClean="0"/>
              <a:t>@Peter3</a:t>
            </a:r>
            <a:r>
              <a:rPr lang="fr-FR" dirty="0" smtClean="0"/>
              <a:t>'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{});</a:t>
            </a:r>
            <a:endParaRPr lang="en-US" altLang="zh-CN" dirty="0"/>
          </a:p>
          <a:p>
            <a:pPr marL="0" indent="0">
              <a:buNone/>
            </a:pPr>
            <a:r>
              <a:rPr lang="en-US" sz="2000" dirty="0">
                <a:solidFill>
                  <a:srgbClr val="2F5597"/>
                </a:solidFill>
              </a:rPr>
              <a:t>Warning: can't find required attribute '</a:t>
            </a:r>
            <a:r>
              <a:rPr lang="en-US" sz="2000" dirty="0" smtClean="0">
                <a:solidFill>
                  <a:srgbClr val="2F5597"/>
                </a:solidFill>
              </a:rPr>
              <a:t>yes’</a:t>
            </a:r>
            <a:endParaRPr lang="en-US" sz="2000" dirty="0">
              <a:solidFill>
                <a:srgbClr val="2F5597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F5597"/>
                </a:solidFill>
              </a:rPr>
              <a:t>Error</a:t>
            </a:r>
            <a:r>
              <a:rPr lang="en-US" sz="2000" dirty="0">
                <a:solidFill>
                  <a:srgbClr val="2F5597"/>
                </a:solidFill>
              </a:rPr>
              <a:t>: Fail to pass schema </a:t>
            </a:r>
            <a:r>
              <a:rPr lang="en-US" sz="2000" dirty="0" smtClean="0">
                <a:solidFill>
                  <a:srgbClr val="2F5597"/>
                </a:solidFill>
              </a:rPr>
              <a:t>check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altLang="zh-CN" dirty="0"/>
              <a:t>create</a:t>
            </a:r>
            <a:r>
              <a:rPr lang="en-US" altLang="zh-CN" dirty="0" smtClean="0"/>
              <a:t>(</a:t>
            </a:r>
            <a:r>
              <a:rPr lang="fr-FR" dirty="0"/>
              <a:t>'</a:t>
            </a:r>
            <a:r>
              <a:rPr lang="en-US" altLang="zh-CN" dirty="0"/>
              <a:t>@Peter3</a:t>
            </a:r>
            <a:r>
              <a:rPr lang="fr-FR" dirty="0"/>
              <a:t>'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{yes: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true}</a:t>
            </a:r>
            <a:r>
              <a:rPr lang="en-US" altLang="zh-CN" dirty="0"/>
              <a:t>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NL" sz="2000" dirty="0" err="1">
                <a:solidFill>
                  <a:srgbClr val="2F5597"/>
                </a:solidFill>
              </a:rPr>
              <a:t>Succeed</a:t>
            </a:r>
            <a:r>
              <a:rPr lang="nl-NL" sz="2000" dirty="0">
                <a:solidFill>
                  <a:srgbClr val="2F5597"/>
                </a:solidFill>
              </a:rPr>
              <a:t>. </a:t>
            </a:r>
            <a:r>
              <a:rPr lang="nl-NL" sz="2000" dirty="0" err="1">
                <a:solidFill>
                  <a:srgbClr val="2F5597"/>
                </a:solidFill>
              </a:rPr>
              <a:t>id</a:t>
            </a:r>
            <a:r>
              <a:rPr lang="nl-NL" sz="2000" dirty="0">
                <a:solidFill>
                  <a:srgbClr val="2F5597"/>
                </a:solidFill>
              </a:rPr>
              <a:t>: 551a3ead00000eaa40540d9c</a:t>
            </a:r>
            <a:endParaRPr lang="en-US" altLang="zh-CN" sz="20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3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916" y="1485570"/>
            <a:ext cx="4898345" cy="3197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altLang="zh-CN" sz="2400" dirty="0" smtClean="0"/>
              <a:t>Peter4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altLang="zh-CN" sz="2400" dirty="0"/>
              <a:t>[list]</a:t>
            </a:r>
            <a:r>
              <a:rPr lang="zh-CN" altLang="en-US" sz="24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Integer,</a:t>
            </a:r>
          </a:p>
          <a:p>
            <a:pPr marL="0" indent="0">
              <a:buNone/>
            </a:pPr>
            <a:r>
              <a:rPr lang="nl-NL" sz="2400" dirty="0"/>
              <a:t>	[</a:t>
            </a:r>
            <a:r>
              <a:rPr lang="en-US" altLang="zh-CN" sz="2400" dirty="0"/>
              <a:t>set</a:t>
            </a:r>
            <a:r>
              <a:rPr lang="nl-NL" sz="2400" dirty="0"/>
              <a:t>!] : Integer</a:t>
            </a:r>
            <a:r>
              <a:rPr lang="en-US" altLang="zh-CN" sz="2400" dirty="0"/>
              <a:t>,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	[</a:t>
            </a:r>
            <a:r>
              <a:rPr lang="fr-FR" sz="2400" dirty="0" err="1"/>
              <a:t>map!key</a:t>
            </a:r>
            <a:r>
              <a:rPr lang="fr-FR" sz="2400" dirty="0"/>
              <a:t>] : {</a:t>
            </a:r>
          </a:p>
          <a:p>
            <a:pPr marL="0" indent="0">
              <a:buNone/>
            </a:pPr>
            <a:r>
              <a:rPr lang="fr-FR" sz="2400" dirty="0"/>
              <a:t>  		</a:t>
            </a:r>
            <a:r>
              <a:rPr lang="fr-FR" sz="2400" dirty="0" err="1"/>
              <a:t>key</a:t>
            </a:r>
            <a:r>
              <a:rPr lang="fr-FR" sz="2400" dirty="0"/>
              <a:t> : </a:t>
            </a:r>
            <a:r>
              <a:rPr lang="fr-FR" sz="2400" dirty="0" err="1"/>
              <a:t>Integer</a:t>
            </a:r>
            <a:r>
              <a:rPr lang="en-US" altLang="zh-CN" sz="2400" dirty="0"/>
              <a:t>,</a:t>
            </a:r>
            <a:endParaRPr lang="fr-FR" sz="2400" dirty="0"/>
          </a:p>
          <a:p>
            <a:pPr marL="0" indent="0">
              <a:buNone/>
            </a:pPr>
            <a:r>
              <a:rPr lang="ro-RO" sz="2400" dirty="0"/>
              <a:t>		str : String</a:t>
            </a:r>
          </a:p>
          <a:p>
            <a:pPr marL="0" indent="0">
              <a:buNone/>
            </a:pPr>
            <a:r>
              <a:rPr lang="ro-RO" sz="2400" dirty="0"/>
              <a:t>	}</a:t>
            </a:r>
          </a:p>
          <a:p>
            <a:pPr marL="0" indent="0">
              <a:buNone/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en-US" sz="3200" dirty="0" smtClean="0"/>
              <a:t>Container: list/set/map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873" y="1178463"/>
            <a:ext cx="6442469" cy="4990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list:</a:t>
            </a:r>
            <a:r>
              <a:rPr lang="zh-CN" altLang="en-US" dirty="0" smtClean="0"/>
              <a:t> 不查重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en-US" altLang="zh-CN" dirty="0" smtClean="0"/>
              <a:t>:</a:t>
            </a:r>
            <a:r>
              <a:rPr lang="zh-CN" altLang="en-US" dirty="0" smtClean="0"/>
              <a:t> 对整个元素查重</a:t>
            </a:r>
            <a:endParaRPr lang="en-US" altLang="zh-CN" dirty="0" smtClean="0"/>
          </a:p>
          <a:p>
            <a:r>
              <a:rPr lang="en-US" altLang="zh-CN" dirty="0" smtClean="0"/>
              <a:t>map:</a:t>
            </a:r>
            <a:r>
              <a:rPr lang="zh-CN" altLang="en-US" dirty="0" smtClean="0"/>
              <a:t> 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查重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push/pop</a:t>
            </a:r>
          </a:p>
          <a:p>
            <a:pPr lvl="1"/>
            <a:r>
              <a:rPr lang="en-US" altLang="zh-CN" dirty="0" err="1" smtClean="0"/>
              <a:t>replaceElement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replaceElementByKey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removeElement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removeElementByKey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getElementsByKey</a:t>
            </a:r>
            <a:endParaRPr lang="en-US" altLang="zh-CN" dirty="0"/>
          </a:p>
          <a:p>
            <a:pPr lvl="1"/>
            <a:r>
              <a:rPr lang="en-US" altLang="zh-CN" dirty="0" err="1" smtClean="0"/>
              <a:t>getElementsByIndex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69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5381" y="1485570"/>
            <a:ext cx="4384880" cy="4380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altLang="zh-CN" sz="2400" dirty="0" err="1" smtClean="0"/>
              <a:t>PeterA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Integer,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~link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PeterB</a:t>
            </a:r>
            <a:endParaRPr lang="en-US" sz="2400" dirty="0"/>
          </a:p>
          <a:p>
            <a:pPr marL="0" indent="0">
              <a:buNone/>
            </a:pPr>
            <a:r>
              <a:rPr lang="nl-NL" sz="2400" dirty="0" smtClean="0"/>
              <a:t>}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PeterB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 smtClean="0"/>
              <a:t>~link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PeterA</a:t>
            </a:r>
            <a:r>
              <a:rPr lang="en-US" altLang="zh-CN" sz="2400" dirty="0" smtClean="0"/>
              <a:t>,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str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String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nl-NL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38463" y="149432"/>
            <a:ext cx="10515600" cy="897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/>
              <a:t>link</a:t>
            </a:r>
            <a:endParaRPr lang="zh-CN" alt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873" y="1139181"/>
            <a:ext cx="6442469" cy="5029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以</a:t>
            </a:r>
            <a:r>
              <a:rPr lang="en-US" altLang="zh-CN" dirty="0" smtClean="0"/>
              <a:t>~</a:t>
            </a:r>
            <a:r>
              <a:rPr lang="zh-CN" altLang="en-US" dirty="0" smtClean="0"/>
              <a:t>来标识，</a:t>
            </a:r>
            <a:r>
              <a:rPr lang="en-US" altLang="zh-CN" dirty="0" smtClean="0"/>
              <a:t>~</a:t>
            </a:r>
            <a:r>
              <a:rPr lang="zh-CN" altLang="en-US" dirty="0" smtClean="0"/>
              <a:t>同时作为名字的一部分</a:t>
            </a:r>
            <a:endParaRPr lang="en-US" altLang="zh-CN" dirty="0" smtClean="0"/>
          </a:p>
          <a:p>
            <a:r>
              <a:rPr lang="en-US" altLang="en-US" dirty="0" err="1">
                <a:latin typeface="宋体"/>
                <a:ea typeface="宋体"/>
                <a:cs typeface="宋体"/>
              </a:rPr>
              <a:t>在两边</a:t>
            </a:r>
            <a:r>
              <a:rPr lang="en-US" altLang="en-US" dirty="0" err="1"/>
              <a:t>Peter</a:t>
            </a:r>
            <a:r>
              <a:rPr lang="en-US" altLang="en-US" dirty="0" err="1">
                <a:latin typeface="宋体"/>
                <a:ea typeface="宋体"/>
                <a:cs typeface="宋体"/>
              </a:rPr>
              <a:t>的</a:t>
            </a:r>
            <a:r>
              <a:rPr lang="en-US" altLang="en-US" dirty="0" err="1">
                <a:latin typeface="宋体"/>
                <a:ea typeface="宋体"/>
                <a:cs typeface="宋体"/>
              </a:rPr>
              <a:t>定义</a:t>
            </a:r>
            <a:r>
              <a:rPr lang="en-US" altLang="en-US" dirty="0" err="1">
                <a:latin typeface="宋体"/>
                <a:ea typeface="宋体"/>
                <a:cs typeface="宋体"/>
              </a:rPr>
              <a:t>中必须</a:t>
            </a:r>
            <a:r>
              <a:rPr lang="en-US" altLang="en-US" dirty="0" err="1" smtClean="0">
                <a:latin typeface="宋体"/>
                <a:ea typeface="宋体"/>
                <a:cs typeface="宋体"/>
              </a:rPr>
              <a:t>同名</a:t>
            </a:r>
            <a:endParaRPr lang="en-US" altLang="en-US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两组</a:t>
            </a:r>
            <a:r>
              <a:rPr lang="en-US" altLang="zh-CN" dirty="0"/>
              <a:t>Peter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可以定义多个</a:t>
            </a:r>
            <a:r>
              <a:rPr lang="en-US" altLang="zh-CN" dirty="0" smtClean="0"/>
              <a:t>link</a:t>
            </a:r>
          </a:p>
          <a:p>
            <a:r>
              <a:rPr lang="zh-CN" altLang="en-US" dirty="0" smtClean="0"/>
              <a:t>相当于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中的连接关系表</a:t>
            </a:r>
            <a:endParaRPr lang="en-US" altLang="zh-C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42660" y="3422920"/>
            <a:ext cx="3996766" cy="3018250"/>
            <a:chOff x="807004" y="2938442"/>
            <a:chExt cx="3996766" cy="3018250"/>
          </a:xfrm>
        </p:grpSpPr>
        <p:sp>
          <p:nvSpPr>
            <p:cNvPr id="2" name="Rounded Rectangle 1"/>
            <p:cNvSpPr/>
            <p:nvPr/>
          </p:nvSpPr>
          <p:spPr>
            <a:xfrm>
              <a:off x="811709" y="3941302"/>
              <a:ext cx="1544865" cy="5237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7004" y="4879344"/>
              <a:ext cx="1544865" cy="5237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pa2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55223" y="3491376"/>
              <a:ext cx="1544865" cy="52376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pb1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50518" y="4429418"/>
              <a:ext cx="1544865" cy="52376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pb2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58905" y="5432930"/>
              <a:ext cx="1544865" cy="52376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pb3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" idx="3"/>
              <a:endCxn id="8" idx="1"/>
            </p:cNvCxnSpPr>
            <p:nvPr/>
          </p:nvCxnSpPr>
          <p:spPr>
            <a:xfrm flipV="1">
              <a:off x="2356574" y="3753257"/>
              <a:ext cx="898649" cy="4499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 flipV="1">
              <a:off x="2351869" y="4691299"/>
              <a:ext cx="898649" cy="4499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" idx="3"/>
              <a:endCxn id="9" idx="1"/>
            </p:cNvCxnSpPr>
            <p:nvPr/>
          </p:nvCxnSpPr>
          <p:spPr>
            <a:xfrm>
              <a:off x="2356574" y="4203183"/>
              <a:ext cx="893944" cy="48811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" idx="3"/>
              <a:endCxn id="10" idx="1"/>
            </p:cNvCxnSpPr>
            <p:nvPr/>
          </p:nvCxnSpPr>
          <p:spPr>
            <a:xfrm>
              <a:off x="2356574" y="4203183"/>
              <a:ext cx="902331" cy="14916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50464" y="2969359"/>
              <a:ext cx="103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@</a:t>
              </a:r>
              <a:r>
                <a:rPr lang="en-US" altLang="zh-CN" dirty="0" err="1"/>
                <a:t>PeterA</a:t>
              </a:r>
              <a:r>
                <a:rPr lang="zh-CN" altLang="en-US" dirty="0"/>
                <a:t> 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41610" y="2938442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@</a:t>
              </a:r>
              <a:r>
                <a:rPr lang="en-US" altLang="zh-CN" dirty="0" err="1" smtClean="0"/>
                <a:t>Peter</a:t>
              </a:r>
              <a:r>
                <a:rPr lang="en-US" altLang="zh-CN" dirty="0" err="1" smtClean="0"/>
                <a:t>B</a:t>
              </a:r>
              <a:r>
                <a:rPr lang="zh-CN" alt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17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133797</TotalTime>
  <Words>594</Words>
  <Application>Microsoft Macintosh PowerPoint</Application>
  <PresentationFormat>Custom</PresentationFormat>
  <Paragraphs>290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主题</vt:lpstr>
      <vt:lpstr>Peter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云校首页设计</dc:title>
  <dc:creator>chichi shaw</dc:creator>
  <cp:lastModifiedBy>sd</cp:lastModifiedBy>
  <cp:revision>424</cp:revision>
  <dcterms:created xsi:type="dcterms:W3CDTF">2014-07-29T15:26:32Z</dcterms:created>
  <dcterms:modified xsi:type="dcterms:W3CDTF">2015-03-31T09:06:05Z</dcterms:modified>
</cp:coreProperties>
</file>