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7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1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94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2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86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28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96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46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3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0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24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94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5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9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0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35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34-4200-4121-A21B-32E41CA2E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COSC2P13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3A92-191A-494B-BADA-C4321B187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A8C-2FE2-4CAA-89CB-6DFD5B63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5C34-1C96-4B7E-85A2-C0C56BBB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Parallelism</a:t>
            </a:r>
          </a:p>
          <a:p>
            <a:pPr lvl="1"/>
            <a:r>
              <a:rPr lang="en-CA" dirty="0"/>
              <a:t>Used synchronized to prevent full parallelism of the threads</a:t>
            </a:r>
          </a:p>
          <a:p>
            <a:r>
              <a:rPr lang="en-CA" dirty="0"/>
              <a:t>Used threads to do calculations and add them all up at the end</a:t>
            </a:r>
          </a:p>
          <a:p>
            <a:r>
              <a:rPr lang="en-CA" dirty="0"/>
              <a:t>Inherent issue</a:t>
            </a:r>
          </a:p>
          <a:p>
            <a:pPr lvl="1"/>
            <a:r>
              <a:rPr lang="en-CA" dirty="0"/>
              <a:t>Deadlock prone</a:t>
            </a:r>
          </a:p>
          <a:p>
            <a:pPr lvl="1"/>
            <a:r>
              <a:rPr lang="en-CA" dirty="0"/>
              <a:t>Solution</a:t>
            </a:r>
          </a:p>
          <a:p>
            <a:pPr lvl="2"/>
            <a:r>
              <a:rPr lang="en-CA" dirty="0"/>
              <a:t>Locking 2 variables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01702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A4D5-1434-427C-A0F0-022A316C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3B92-C0F7-4F07-9E18-6CE9BAD1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Deadlock safe because it implements two strategies to prevent deadlocks</a:t>
            </a:r>
          </a:p>
          <a:p>
            <a:r>
              <a:rPr lang="en-CA" dirty="0"/>
              <a:t>Strategy 1</a:t>
            </a:r>
          </a:p>
          <a:p>
            <a:pPr lvl="1"/>
            <a:r>
              <a:rPr lang="en-CA" dirty="0"/>
              <a:t>Lock variables copied to a separate object before they are locked</a:t>
            </a:r>
          </a:p>
          <a:p>
            <a:r>
              <a:rPr lang="en-CA" dirty="0"/>
              <a:t>Strategy 2</a:t>
            </a:r>
          </a:p>
          <a:p>
            <a:pPr lvl="1"/>
            <a:r>
              <a:rPr lang="en-CA" dirty="0"/>
              <a:t>Even threads take the left ID first, odd threads take the current ID first</a:t>
            </a:r>
          </a:p>
          <a:p>
            <a:r>
              <a:rPr lang="en-CA" dirty="0"/>
              <a:t>Parallelism is reduced because threads may be waiting for locks to be unlocked</a:t>
            </a:r>
          </a:p>
        </p:txBody>
      </p:sp>
    </p:spTree>
    <p:extLst>
      <p:ext uri="{BB962C8B-B14F-4D97-AF65-F5344CB8AC3E}">
        <p14:creationId xmlns:p14="http://schemas.microsoft.com/office/powerpoint/2010/main" val="8775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72BC-7247-446B-BEE2-F29B9FBE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3339-6732-48D6-8D1A-044445E4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78442"/>
          </a:xfrm>
        </p:spPr>
        <p:txBody>
          <a:bodyPr>
            <a:normAutofit/>
          </a:bodyPr>
          <a:lstStyle/>
          <a:p>
            <a:r>
              <a:rPr lang="en-CA" dirty="0"/>
              <a:t>How much overhead has file logging added to the performance of your program?</a:t>
            </a:r>
          </a:p>
          <a:p>
            <a:pPr lvl="1"/>
            <a:r>
              <a:rPr lang="en-CA" dirty="0"/>
              <a:t>File logging added a lot of delay because of the way we implemented it</a:t>
            </a:r>
          </a:p>
          <a:p>
            <a:pPr lvl="2"/>
            <a:r>
              <a:rPr lang="en-CA" dirty="0"/>
              <a:t>Would reopen file for each write.</a:t>
            </a:r>
          </a:p>
          <a:p>
            <a:pPr lvl="1"/>
            <a:r>
              <a:rPr lang="en-CA" dirty="0"/>
              <a:t>Runtime was SERVERLY slower than it was without logging.</a:t>
            </a:r>
          </a:p>
          <a:p>
            <a:r>
              <a:rPr lang="en-CA" dirty="0"/>
              <a:t>How have you relieved the I/O delay to improve performance?</a:t>
            </a:r>
          </a:p>
          <a:p>
            <a:pPr lvl="1"/>
            <a:r>
              <a:rPr lang="en-CA" dirty="0"/>
              <a:t>Had to make it faster, because it would grow linearly with the number of terms being calculated.</a:t>
            </a:r>
          </a:p>
          <a:p>
            <a:pPr lvl="1"/>
            <a:r>
              <a:rPr lang="en-CA" dirty="0"/>
              <a:t>Used a </a:t>
            </a:r>
            <a:r>
              <a:rPr lang="en-CA" dirty="0" err="1"/>
              <a:t>BufferedWriter</a:t>
            </a:r>
            <a:r>
              <a:rPr lang="en-CA" dirty="0"/>
              <a:t> to keep changes in memory, only writing when there was a lot to write in the buffer</a:t>
            </a:r>
          </a:p>
          <a:p>
            <a:pPr lvl="2"/>
            <a:r>
              <a:rPr lang="en-CA" dirty="0"/>
              <a:t>This reduced the number of writes required, meaning there was almost no overhead anymore.</a:t>
            </a:r>
          </a:p>
        </p:txBody>
      </p:sp>
    </p:spTree>
    <p:extLst>
      <p:ext uri="{BB962C8B-B14F-4D97-AF65-F5344CB8AC3E}">
        <p14:creationId xmlns:p14="http://schemas.microsoft.com/office/powerpoint/2010/main" val="368682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CBD448-35D8-4F54-8EC3-9311F3AC0933}"/>
              </a:ext>
            </a:extLst>
          </p:cNvPr>
          <p:cNvSpPr txBox="1">
            <a:spLocks/>
          </p:cNvSpPr>
          <p:nvPr/>
        </p:nvSpPr>
        <p:spPr>
          <a:xfrm>
            <a:off x="1803400" y="657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Part 4 (Server and Client)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ACF33E-C82F-4CC4-9A2F-A37A05A53532}"/>
              </a:ext>
            </a:extLst>
          </p:cNvPr>
          <p:cNvSpPr txBox="1">
            <a:spLocks/>
          </p:cNvSpPr>
          <p:nvPr/>
        </p:nvSpPr>
        <p:spPr>
          <a:xfrm>
            <a:off x="1803400" y="2168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How fat is your client?</a:t>
            </a:r>
          </a:p>
          <a:p>
            <a:pPr lvl="1"/>
            <a:r>
              <a:rPr lang="en-CA"/>
              <a:t>The client is fairly thin, all of the processing is handled by the server. </a:t>
            </a:r>
          </a:p>
          <a:p>
            <a:pPr lvl="2"/>
            <a:r>
              <a:rPr lang="en-CA"/>
              <a:t>The client requests information and the server processes it.</a:t>
            </a:r>
          </a:p>
          <a:p>
            <a:r>
              <a:rPr lang="en-CA"/>
              <a:t>What information have you transferred between client and server?</a:t>
            </a:r>
          </a:p>
          <a:p>
            <a:pPr lvl="1"/>
            <a:r>
              <a:rPr lang="en-CA"/>
              <a:t>The server sends over questions requesting input. The client inputs the appropriate information and sends it. The server then sends the processed information and the client logs it.</a:t>
            </a:r>
          </a:p>
          <a:p>
            <a:pPr lvl="2"/>
            <a:r>
              <a:rPr lang="en-CA"/>
              <a:t>We settle for using PrintStream for the communication process as BufferedWriter didn’t work.</a:t>
            </a:r>
          </a:p>
          <a:p>
            <a:r>
              <a:rPr lang="en-CA"/>
              <a:t>Have you used reliable or unreliable communication between your client and server? Why?</a:t>
            </a:r>
          </a:p>
          <a:p>
            <a:pPr lvl="1"/>
            <a:r>
              <a:rPr lang="en-CA"/>
              <a:t>We used unreliable communication. It reduces overhead and complexity.</a:t>
            </a:r>
          </a:p>
          <a:p>
            <a:pPr lvl="2"/>
            <a:r>
              <a:rPr lang="en-CA"/>
              <a:t>Continuous testing, allowed us to be sure this method would work. Reliable was not needed.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1803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349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COSC2P13 Group Project</vt:lpstr>
      <vt:lpstr>Part 1</vt:lpstr>
      <vt:lpstr>Part 2</vt:lpstr>
      <vt:lpstr>Part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COSC2P13 Group Project</dc:title>
  <dc:creator>Kyle Winch</dc:creator>
  <cp:lastModifiedBy>Jesse Belleau-Karaskewich</cp:lastModifiedBy>
  <cp:revision>5</cp:revision>
  <dcterms:created xsi:type="dcterms:W3CDTF">2018-07-04T16:03:49Z</dcterms:created>
  <dcterms:modified xsi:type="dcterms:W3CDTF">2018-07-04T16:35:15Z</dcterms:modified>
</cp:coreProperties>
</file>