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7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9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78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62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0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4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E0A6-60B8-413F-9516-33D8869E3FEB}" type="datetimeFigureOut">
              <a:rPr lang="en-CA" smtClean="0"/>
              <a:t>04/07/2018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F363-2EAD-4147-B129-4F593FFB03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4 (Server </a:t>
            </a:r>
            <a:r>
              <a:rPr lang="en-CA" smtClean="0"/>
              <a:t>and Client)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How fat is your client?</a:t>
            </a:r>
          </a:p>
          <a:p>
            <a:pPr lvl="1"/>
            <a:r>
              <a:rPr lang="en-CA" dirty="0" smtClean="0"/>
              <a:t>The client is fairly thin, all of the processing is handled by the server. </a:t>
            </a:r>
          </a:p>
          <a:p>
            <a:pPr lvl="2"/>
            <a:r>
              <a:rPr lang="en-CA" dirty="0" smtClean="0"/>
              <a:t>The client requests information and the server processes it.</a:t>
            </a:r>
          </a:p>
          <a:p>
            <a:r>
              <a:rPr lang="en-CA" dirty="0" smtClean="0"/>
              <a:t>What information have you transferred between client and server?</a:t>
            </a:r>
          </a:p>
          <a:p>
            <a:pPr lvl="1"/>
            <a:r>
              <a:rPr lang="en-CA" dirty="0" smtClean="0"/>
              <a:t>The server sends over questions requesting input. The client inputs the appropriate information and sends it. The server then sends the processed information and the client logs it.</a:t>
            </a:r>
          </a:p>
          <a:p>
            <a:pPr lvl="2"/>
            <a:r>
              <a:rPr lang="en-CA" dirty="0" smtClean="0"/>
              <a:t>We settle for using </a:t>
            </a:r>
            <a:r>
              <a:rPr lang="en-CA" dirty="0" err="1" smtClean="0"/>
              <a:t>PrintStream</a:t>
            </a:r>
            <a:r>
              <a:rPr lang="en-CA" dirty="0" smtClean="0"/>
              <a:t> for the communication process as </a:t>
            </a:r>
            <a:r>
              <a:rPr lang="en-CA" dirty="0" err="1" smtClean="0"/>
              <a:t>BufferedWriter</a:t>
            </a:r>
            <a:r>
              <a:rPr lang="en-CA" dirty="0" smtClean="0"/>
              <a:t> didn’t work.</a:t>
            </a:r>
          </a:p>
          <a:p>
            <a:r>
              <a:rPr lang="en-CA" dirty="0" smtClean="0"/>
              <a:t>Have you used reliable or unreliable communication between your client and server? Why?</a:t>
            </a:r>
          </a:p>
          <a:p>
            <a:pPr lvl="1"/>
            <a:r>
              <a:rPr lang="en-CA" dirty="0" smtClean="0"/>
              <a:t>We used unreliable communication. It reduces overhead and complexity.</a:t>
            </a:r>
          </a:p>
          <a:p>
            <a:pPr lvl="2"/>
            <a:r>
              <a:rPr lang="en-CA" dirty="0" smtClean="0"/>
              <a:t>Continuous testing, allowed us to be sure this method would work. Reliable was not needed.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00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4 (Server and Client)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Sheriff Abouchekeir</dc:creator>
  <cp:lastModifiedBy>Sheriff Abouchekeir</cp:lastModifiedBy>
  <cp:revision>6</cp:revision>
  <dcterms:created xsi:type="dcterms:W3CDTF">2018-07-04T16:07:27Z</dcterms:created>
  <dcterms:modified xsi:type="dcterms:W3CDTF">2018-07-04T16:30:51Z</dcterms:modified>
</cp:coreProperties>
</file>