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7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1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94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2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86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28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96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00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46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3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0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24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94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5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9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0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591F-55DB-4778-B992-D37A994C7FA1}" type="datetimeFigureOut">
              <a:rPr lang="en-CA" smtClean="0"/>
              <a:t>2018-07-04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141CCD-0056-4187-ABAE-659F052480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35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34-4200-4121-A21B-32E41CA2E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COSC2P13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3A92-191A-494B-BADA-C4321B187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A8C-2FE2-4CAA-89CB-6DFD5B63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5C34-1C96-4B7E-85A2-C0C56BBB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Parallelism</a:t>
            </a:r>
          </a:p>
          <a:p>
            <a:pPr lvl="1"/>
            <a:r>
              <a:rPr lang="en-CA" dirty="0"/>
              <a:t>Used synchronized to prevent full parallelism of the threads</a:t>
            </a:r>
          </a:p>
          <a:p>
            <a:r>
              <a:rPr lang="en-CA" dirty="0"/>
              <a:t>Used threads to do calculations and add them all up at the end</a:t>
            </a:r>
          </a:p>
          <a:p>
            <a:r>
              <a:rPr lang="en-CA" dirty="0"/>
              <a:t>Inherent issue</a:t>
            </a:r>
          </a:p>
          <a:p>
            <a:pPr lvl="1"/>
            <a:r>
              <a:rPr lang="en-CA" dirty="0"/>
              <a:t>Deadlock prone</a:t>
            </a:r>
          </a:p>
          <a:p>
            <a:pPr lvl="1"/>
            <a:r>
              <a:rPr lang="en-CA" dirty="0"/>
              <a:t>Solution</a:t>
            </a:r>
          </a:p>
          <a:p>
            <a:pPr lvl="2"/>
            <a:r>
              <a:rPr lang="en-CA" dirty="0"/>
              <a:t>Locking 2 variables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01702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A4D5-1434-427C-A0F0-022A316C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3B92-C0F7-4F07-9E18-6CE9BAD1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Deadlock safe because it implements two strategies to prevent deadlocks</a:t>
            </a:r>
          </a:p>
          <a:p>
            <a:r>
              <a:rPr lang="en-CA" dirty="0"/>
              <a:t>Strategy 1</a:t>
            </a:r>
          </a:p>
          <a:p>
            <a:pPr lvl="1"/>
            <a:r>
              <a:rPr lang="en-CA" dirty="0"/>
              <a:t>Lock variables copied to a separate object before they are locked</a:t>
            </a:r>
          </a:p>
          <a:p>
            <a:r>
              <a:rPr lang="en-CA" dirty="0"/>
              <a:t>Strategy 2</a:t>
            </a:r>
          </a:p>
          <a:p>
            <a:pPr lvl="1"/>
            <a:r>
              <a:rPr lang="en-CA" dirty="0"/>
              <a:t>Even threads take the left ID first, odd threads take the current ID first</a:t>
            </a:r>
          </a:p>
          <a:p>
            <a:r>
              <a:rPr lang="en-CA" dirty="0"/>
              <a:t>Parallelism is reduced because threads may be waiting for locks to be unlocked</a:t>
            </a:r>
          </a:p>
        </p:txBody>
      </p:sp>
    </p:spTree>
    <p:extLst>
      <p:ext uri="{BB962C8B-B14F-4D97-AF65-F5344CB8AC3E}">
        <p14:creationId xmlns:p14="http://schemas.microsoft.com/office/powerpoint/2010/main" val="8775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72BC-7247-446B-BEE2-F29B9FBE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3339-6732-48D6-8D1A-044445E4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2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EA12-60BF-44EF-ACD7-279E12D2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ED5A-48D6-48EE-AF84-62A09AAB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1803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99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COSC2P13 Group Project</vt:lpstr>
      <vt:lpstr>Part 1</vt:lpstr>
      <vt:lpstr>Part 2</vt:lpstr>
      <vt:lpstr>Part 3</vt:lpstr>
      <vt:lpstr>Part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COSC2P13 Group Project</dc:title>
  <dc:creator>Kyle Winch</dc:creator>
  <cp:lastModifiedBy>Kyle Winch</cp:lastModifiedBy>
  <cp:revision>3</cp:revision>
  <dcterms:created xsi:type="dcterms:W3CDTF">2018-07-04T16:03:49Z</dcterms:created>
  <dcterms:modified xsi:type="dcterms:W3CDTF">2018-07-04T16:25:44Z</dcterms:modified>
</cp:coreProperties>
</file>