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6" r:id="rId2"/>
    <p:sldId id="374" r:id="rId3"/>
    <p:sldId id="386" r:id="rId4"/>
    <p:sldId id="387" r:id="rId5"/>
    <p:sldId id="388" r:id="rId6"/>
    <p:sldId id="3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17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00E"/>
    <a:srgbClr val="30B9BF"/>
    <a:srgbClr val="63656A"/>
    <a:srgbClr val="0000FF"/>
    <a:srgbClr val="3399FF"/>
    <a:srgbClr val="66CCFF"/>
    <a:srgbClr val="00CCFF"/>
    <a:srgbClr val="33CCFF"/>
    <a:srgbClr val="0099FF"/>
    <a:srgbClr val="FD7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60" y="-104"/>
      </p:cViewPr>
      <p:guideLst>
        <p:guide orient="horz" pos="2113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46" y="-90"/>
      </p:cViewPr>
      <p:guideLst>
        <p:guide orient="horz" pos="2817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4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1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5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17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09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2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6770233"/>
            <a:ext cx="5691142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弦形 16"/>
          <p:cNvSpPr/>
          <p:nvPr userDrawn="1"/>
        </p:nvSpPr>
        <p:spPr>
          <a:xfrm rot="7808884">
            <a:off x="5803201" y="6537536"/>
            <a:ext cx="621893" cy="621893"/>
          </a:xfrm>
          <a:prstGeom prst="chord">
            <a:avLst>
              <a:gd name="adj1" fmla="val 2700000"/>
              <a:gd name="adj2" fmla="val 14080080"/>
            </a:avLst>
          </a:prstGeom>
          <a:solidFill>
            <a:srgbClr val="DA500E"/>
          </a:solidFill>
          <a:ln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527883" y="6775569"/>
            <a:ext cx="5664117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 userDrawn="1"/>
        </p:nvSpPr>
        <p:spPr>
          <a:xfrm>
            <a:off x="5683725" y="6418379"/>
            <a:ext cx="854526" cy="854526"/>
          </a:xfrm>
          <a:prstGeom prst="arc">
            <a:avLst>
              <a:gd name="adj1" fmla="val 11454208"/>
              <a:gd name="adj2" fmla="val 21031583"/>
            </a:avLst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718858" y="6519446"/>
            <a:ext cx="79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259691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V="1">
            <a:off x="-812" y="2591148"/>
            <a:ext cx="12193624" cy="1629940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-1" fmla="*/ 0 w 10087428"/>
              <a:gd name="connsiteY0-2" fmla="*/ 0 h 1828800"/>
              <a:gd name="connsiteX1-3" fmla="*/ 4486301 w 10087428"/>
              <a:gd name="connsiteY1-4" fmla="*/ 0 h 1828800"/>
              <a:gd name="connsiteX2-5" fmla="*/ 4978400 w 10087428"/>
              <a:gd name="connsiteY2-6" fmla="*/ 1828800 h 1828800"/>
              <a:gd name="connsiteX3-7" fmla="*/ 10087428 w 10087428"/>
              <a:gd name="connsiteY3-8" fmla="*/ 1828800 h 1828800"/>
              <a:gd name="connsiteX0-9" fmla="*/ 0 w 10521680"/>
              <a:gd name="connsiteY0-10" fmla="*/ 0 h 1828800"/>
              <a:gd name="connsiteX1-11" fmla="*/ 4920553 w 10521680"/>
              <a:gd name="connsiteY1-12" fmla="*/ 0 h 1828800"/>
              <a:gd name="connsiteX2-13" fmla="*/ 5412652 w 10521680"/>
              <a:gd name="connsiteY2-14" fmla="*/ 1828800 h 1828800"/>
              <a:gd name="connsiteX3-15" fmla="*/ 10521680 w 10521680"/>
              <a:gd name="connsiteY3-16" fmla="*/ 1828800 h 18288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0521680" h="1828800">
                <a:moveTo>
                  <a:pt x="0" y="0"/>
                </a:moveTo>
                <a:lnTo>
                  <a:pt x="4920553" y="0"/>
                </a:lnTo>
                <a:lnTo>
                  <a:pt x="5412652" y="1828800"/>
                </a:lnTo>
                <a:lnTo>
                  <a:pt x="10521680" y="1828800"/>
                </a:lnTo>
              </a:path>
            </a:pathLst>
          </a:custGeom>
          <a:noFill/>
          <a:ln w="57150"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TextBox 4"/>
          <p:cNvSpPr txBox="1"/>
          <p:nvPr/>
        </p:nvSpPr>
        <p:spPr>
          <a:xfrm>
            <a:off x="10447967" y="101392"/>
            <a:ext cx="1624697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目录</a:t>
            </a:r>
            <a:endParaRPr lang="en-US" altLang="zh-CN" sz="28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7408" y="2591148"/>
            <a:ext cx="4752528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新员工述职报告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960096" y="2887256"/>
            <a:ext cx="3992563" cy="284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  告  人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杨冬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  导  人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孙茂宇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        门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技术部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入职时间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2017/08/28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报告时间</a:t>
            </a: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2017/11/28</a:t>
            </a:r>
            <a:endParaRPr lang="zh-CN" altLang="en-US" sz="2600" dirty="0" smtClean="0">
              <a:solidFill>
                <a:srgbClr val="89898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336" y="2852936"/>
            <a:ext cx="3046675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述职报告大纲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166011" y="836712"/>
            <a:ext cx="8570913" cy="5112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第一部分 自我介绍（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占用</a:t>
            </a:r>
            <a:r>
              <a:rPr lang="zh-CN" altLang="en-US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篇幅</a:t>
            </a:r>
            <a:r>
              <a:rPr lang="en-US" altLang="zh-CN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职位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部门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个人的兴趣、爱好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第二部分 用自己的角度阐述对公司的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了解（</a:t>
            </a:r>
            <a:r>
              <a:rPr lang="zh-CN" altLang="en-US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占用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篇幅不超过</a:t>
            </a:r>
            <a:r>
              <a:rPr lang="en-US" altLang="zh-CN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对公司产品、业务、经营、组织架构等自己的理解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团队及团队的氛围、工作流程的运转（团队指：所在团队和整个公司）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系统工具应用（邮箱、分享销客、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QQ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第三部分 对自己工作岗位的认识，工作内容的了解（</a:t>
            </a:r>
            <a:r>
              <a:rPr lang="zh-CN" altLang="en-US" sz="1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自己工作岗位的认知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试用期内已完成的工作，完成情况（尽量数据化）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工作完成好的地方、待改进的地方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下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一阶段工作须完成的目标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第四部分 自己的期望（</a:t>
            </a:r>
            <a:r>
              <a:rPr lang="zh-CN" altLang="en-US" sz="1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自己期望成长、期望得到指导和提升的地方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认为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公司需要改善的地方，对公司的期望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涉及数据的地方，建议运用数据对比、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SWOT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5W2H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等分析方法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Freeform 10"/>
          <p:cNvSpPr/>
          <p:nvPr/>
        </p:nvSpPr>
        <p:spPr bwMode="auto">
          <a:xfrm>
            <a:off x="8361796" y="3700485"/>
            <a:ext cx="2034813" cy="2034813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204864"/>
            <a:ext cx="1583905" cy="158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158</Words>
  <Application>Microsoft Macintosh PowerPoint</Application>
  <PresentationFormat>自定义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jesse yang</cp:lastModifiedBy>
  <cp:revision>594</cp:revision>
  <dcterms:created xsi:type="dcterms:W3CDTF">2015-12-15T21:49:00Z</dcterms:created>
  <dcterms:modified xsi:type="dcterms:W3CDTF">2017-12-01T00:45:39Z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