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6" r:id="rId2"/>
    <p:sldId id="386" r:id="rId3"/>
    <p:sldId id="387" r:id="rId4"/>
    <p:sldId id="388" r:id="rId5"/>
    <p:sldId id="400" r:id="rId6"/>
    <p:sldId id="399" r:id="rId7"/>
    <p:sldId id="3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3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17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00E"/>
    <a:srgbClr val="30B9BF"/>
    <a:srgbClr val="63656A"/>
    <a:srgbClr val="0000FF"/>
    <a:srgbClr val="3399FF"/>
    <a:srgbClr val="66CCFF"/>
    <a:srgbClr val="00CCFF"/>
    <a:srgbClr val="33CCFF"/>
    <a:srgbClr val="0099FF"/>
    <a:srgbClr val="FD7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48" y="-120"/>
      </p:cViewPr>
      <p:guideLst>
        <p:guide orient="horz" pos="2113"/>
        <p:guide pos="38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46" y="-90"/>
      </p:cViewPr>
      <p:guideLst>
        <p:guide orient="horz" pos="2817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pPr/>
              <a:t>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84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11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45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17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09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22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0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0" y="6770233"/>
            <a:ext cx="5691142" cy="0"/>
          </a:xfrm>
          <a:prstGeom prst="line">
            <a:avLst/>
          </a:prstGeom>
          <a:ln w="19050">
            <a:solidFill>
              <a:srgbClr val="DA50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弦形 16"/>
          <p:cNvSpPr/>
          <p:nvPr userDrawn="1"/>
        </p:nvSpPr>
        <p:spPr>
          <a:xfrm rot="7808884">
            <a:off x="5803201" y="6537536"/>
            <a:ext cx="621893" cy="621893"/>
          </a:xfrm>
          <a:prstGeom prst="chord">
            <a:avLst>
              <a:gd name="adj1" fmla="val 2700000"/>
              <a:gd name="adj2" fmla="val 14080080"/>
            </a:avLst>
          </a:prstGeom>
          <a:solidFill>
            <a:srgbClr val="DA500E"/>
          </a:solidFill>
          <a:ln>
            <a:solidFill>
              <a:srgbClr val="DA5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527883" y="6775569"/>
            <a:ext cx="5664117" cy="0"/>
          </a:xfrm>
          <a:prstGeom prst="line">
            <a:avLst/>
          </a:prstGeom>
          <a:ln w="19050">
            <a:solidFill>
              <a:srgbClr val="DA50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 userDrawn="1"/>
        </p:nvSpPr>
        <p:spPr>
          <a:xfrm>
            <a:off x="5683725" y="6418379"/>
            <a:ext cx="854526" cy="854526"/>
          </a:xfrm>
          <a:prstGeom prst="arc">
            <a:avLst>
              <a:gd name="adj1" fmla="val 11454208"/>
              <a:gd name="adj2" fmla="val 21031583"/>
            </a:avLst>
          </a:prstGeom>
          <a:ln w="19050">
            <a:solidFill>
              <a:srgbClr val="DA50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5718858" y="6519446"/>
            <a:ext cx="79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6632"/>
            <a:ext cx="2596918" cy="648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flipV="1">
            <a:off x="-812" y="2591148"/>
            <a:ext cx="12193624" cy="1629940"/>
          </a:xfrm>
          <a:custGeom>
            <a:avLst/>
            <a:gdLst>
              <a:gd name="connsiteX0" fmla="*/ 0 w 10087428"/>
              <a:gd name="connsiteY0" fmla="*/ 0 h 1828800"/>
              <a:gd name="connsiteX1" fmla="*/ 4296228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  <a:gd name="connsiteX0-1" fmla="*/ 0 w 10087428"/>
              <a:gd name="connsiteY0-2" fmla="*/ 0 h 1828800"/>
              <a:gd name="connsiteX1-3" fmla="*/ 4486301 w 10087428"/>
              <a:gd name="connsiteY1-4" fmla="*/ 0 h 1828800"/>
              <a:gd name="connsiteX2-5" fmla="*/ 4978400 w 10087428"/>
              <a:gd name="connsiteY2-6" fmla="*/ 1828800 h 1828800"/>
              <a:gd name="connsiteX3-7" fmla="*/ 10087428 w 10087428"/>
              <a:gd name="connsiteY3-8" fmla="*/ 1828800 h 1828800"/>
              <a:gd name="connsiteX0-9" fmla="*/ 0 w 10521680"/>
              <a:gd name="connsiteY0-10" fmla="*/ 0 h 1828800"/>
              <a:gd name="connsiteX1-11" fmla="*/ 4920553 w 10521680"/>
              <a:gd name="connsiteY1-12" fmla="*/ 0 h 1828800"/>
              <a:gd name="connsiteX2-13" fmla="*/ 5412652 w 10521680"/>
              <a:gd name="connsiteY2-14" fmla="*/ 1828800 h 1828800"/>
              <a:gd name="connsiteX3-15" fmla="*/ 10521680 w 10521680"/>
              <a:gd name="connsiteY3-16" fmla="*/ 1828800 h 18288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0521680" h="1828800">
                <a:moveTo>
                  <a:pt x="0" y="0"/>
                </a:moveTo>
                <a:lnTo>
                  <a:pt x="4920553" y="0"/>
                </a:lnTo>
                <a:lnTo>
                  <a:pt x="5412652" y="1828800"/>
                </a:lnTo>
                <a:lnTo>
                  <a:pt x="10521680" y="1828800"/>
                </a:lnTo>
              </a:path>
            </a:pathLst>
          </a:custGeom>
          <a:noFill/>
          <a:ln w="57150">
            <a:solidFill>
              <a:srgbClr val="DA5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5" name="TextBox 4"/>
          <p:cNvSpPr txBox="1"/>
          <p:nvPr/>
        </p:nvSpPr>
        <p:spPr>
          <a:xfrm>
            <a:off x="10447967" y="101392"/>
            <a:ext cx="1624697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8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目录</a:t>
            </a:r>
            <a:endParaRPr lang="en-US" altLang="zh-CN" sz="28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67408" y="2591148"/>
            <a:ext cx="4752528" cy="11521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新员工述职报告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960096" y="2887256"/>
            <a:ext cx="3992563" cy="284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报  告  人：杨冬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  导  人：孙茂宇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部        门：技术部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入职时间：</a:t>
            </a:r>
            <a:r>
              <a:rPr lang="en-US" altLang="zh-CN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2017/08/28</a:t>
            </a:r>
            <a:endParaRPr lang="zh-CN" altLang="en-US" sz="2600" dirty="0" smtClean="0">
              <a:solidFill>
                <a:srgbClr val="8989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报告时间：</a:t>
            </a:r>
            <a:r>
              <a:rPr lang="en-US" altLang="zh-CN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2017/11/28</a:t>
            </a:r>
            <a:endParaRPr lang="zh-CN" altLang="en-US" sz="2600" dirty="0" smtClean="0">
              <a:solidFill>
                <a:srgbClr val="8989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27648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/>
              <a:t>自我介绍</a:t>
            </a:r>
            <a:endParaRPr kumimoji="1"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223792" y="2060848"/>
            <a:ext cx="3240360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姓名：杨冬（</a:t>
            </a:r>
            <a:r>
              <a:rPr kumimoji="1" lang="en-US" altLang="zh-CN" sz="2000" dirty="0" smtClean="0"/>
              <a:t>Jesse</a:t>
            </a:r>
            <a:r>
              <a:rPr kumimoji="1" lang="zh-CN" altLang="en-US" sz="2000" dirty="0" smtClean="0"/>
              <a:t>）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职位：前端开发工程师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部门：技术部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爱好：健身 看书 宅</a:t>
            </a:r>
            <a:endParaRPr kumimoji="1" lang="en-US" altLang="zh-CN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847528" y="472514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一个对技术的狂热爱好者，因为相信科技改变世界，愿意用最合适的技术做最好的产品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8"/>
          <p:cNvSpPr/>
          <p:nvPr/>
        </p:nvSpPr>
        <p:spPr bwMode="auto">
          <a:xfrm>
            <a:off x="6244830" y="3700485"/>
            <a:ext cx="2036003" cy="2034813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9816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/>
              <a:t>对公司的了解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43472" y="1412776"/>
            <a:ext cx="91450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1.</a:t>
            </a:r>
            <a:r>
              <a:rPr kumimoji="1" lang="zh-CN" altLang="en-US" sz="2000" b="1" dirty="0" smtClean="0"/>
              <a:t>对公司业务的熟悉</a:t>
            </a:r>
            <a:endParaRPr kumimoji="1" lang="en-US" altLang="zh-CN" sz="2000" b="1" dirty="0" smtClean="0"/>
          </a:p>
          <a:p>
            <a:r>
              <a:rPr kumimoji="1" lang="zh-CN" altLang="en-US" dirty="0" smtClean="0"/>
              <a:t>公司主要从事视频直播这块，目前视频直播还是比较火的项目，只要产品做得好，市场还可以继续扩大</a:t>
            </a:r>
            <a:endParaRPr kumimoji="1" lang="en-US" altLang="zh-CN" dirty="0" smtClean="0"/>
          </a:p>
          <a:p>
            <a:endParaRPr kumimoji="1" lang="en-US" altLang="zh-CN" sz="2000" b="1" dirty="0" smtClean="0"/>
          </a:p>
          <a:p>
            <a:r>
              <a:rPr kumimoji="1" lang="en-US" altLang="zh-CN" sz="2000" b="1" dirty="0" smtClean="0"/>
              <a:t>2.</a:t>
            </a:r>
            <a:r>
              <a:rPr kumimoji="1" lang="zh-CN" altLang="en-US" sz="2000" b="1" dirty="0" smtClean="0"/>
              <a:t>团队建设及工作流程</a:t>
            </a:r>
            <a:endParaRPr kumimoji="1" lang="en-US" altLang="zh-CN" sz="2000" b="1" dirty="0" smtClean="0"/>
          </a:p>
          <a:p>
            <a:r>
              <a:rPr kumimoji="1" lang="zh-CN" altLang="en-US" dirty="0" smtClean="0"/>
              <a:t>对公司各团队设置及公司基本运转流程已有基本了解，从需求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设计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研发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上线</a:t>
            </a:r>
            <a:r>
              <a:rPr kumimoji="1" lang="en-US" altLang="en-US" dirty="0" smtClean="0"/>
              <a:t>运营，</a:t>
            </a:r>
            <a:r>
              <a:rPr kumimoji="1" lang="zh-CN" altLang="en-US" dirty="0" smtClean="0"/>
              <a:t>每一步大家都分工明确，相互配合，使整个产品线能够高速运转，从而产出更好的，符合市场需求的产品</a:t>
            </a:r>
            <a:endParaRPr kumimoji="1" lang="en-US" altLang="zh-CN" dirty="0" smtClean="0"/>
          </a:p>
          <a:p>
            <a:endParaRPr kumimoji="1" lang="en-US" altLang="en-US" sz="2000" b="1" dirty="0" smtClean="0"/>
          </a:p>
          <a:p>
            <a:r>
              <a:rPr kumimoji="1" lang="en-US" altLang="zh-CN" sz="2000" b="1" dirty="0" smtClean="0"/>
              <a:t>3.</a:t>
            </a:r>
            <a:r>
              <a:rPr kumimoji="1" lang="zh-CN" altLang="en-US" sz="2000" b="1" dirty="0" smtClean="0"/>
              <a:t>系统工具的使用</a:t>
            </a:r>
            <a:endParaRPr kumimoji="1" lang="en-US" altLang="zh-CN" sz="2000" b="1" dirty="0" smtClean="0"/>
          </a:p>
          <a:p>
            <a:r>
              <a:rPr kumimoji="1" lang="zh-CN" altLang="en-US" dirty="0" smtClean="0"/>
              <a:t>已能够充分运用公司各种系统工具</a:t>
            </a:r>
            <a:r>
              <a:rPr kumimoji="1" lang="zh-CN" altLang="en-US" dirty="0"/>
              <a:t>如</a:t>
            </a:r>
            <a:r>
              <a:rPr kumimoji="1" lang="en-US" altLang="zh-CN" dirty="0"/>
              <a:t>TPAD</a:t>
            </a:r>
            <a:r>
              <a:rPr kumimoji="1" lang="zh-CN" altLang="en-US" dirty="0"/>
              <a:t>，邮箱</a:t>
            </a:r>
            <a:r>
              <a:rPr kumimoji="1" lang="en-US" altLang="zh-CN" dirty="0"/>
              <a:t>，</a:t>
            </a:r>
            <a:r>
              <a:rPr kumimoji="1" lang="zh-CN" altLang="en-US" dirty="0"/>
              <a:t>分享销客等</a:t>
            </a:r>
            <a:r>
              <a:rPr kumimoji="1" lang="zh-CN" altLang="en-US" dirty="0" smtClean="0"/>
              <a:t>，高效的解决工作中的一些问题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8"/>
          <p:cNvSpPr/>
          <p:nvPr/>
        </p:nvSpPr>
        <p:spPr bwMode="auto">
          <a:xfrm>
            <a:off x="6244830" y="3700485"/>
            <a:ext cx="2036003" cy="2034813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Freeform 10"/>
          <p:cNvSpPr/>
          <p:nvPr/>
        </p:nvSpPr>
        <p:spPr bwMode="auto">
          <a:xfrm>
            <a:off x="8361796" y="3700485"/>
            <a:ext cx="2034813" cy="2034813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1784" y="764704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/>
              <a:t>对本职工作的认知要求及目标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43472" y="1412776"/>
            <a:ext cx="8424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1.</a:t>
            </a:r>
            <a:r>
              <a:rPr kumimoji="1" lang="zh-CN" altLang="en-US" sz="2000" b="1" dirty="0" smtClean="0"/>
              <a:t>对本职工作的认识</a:t>
            </a:r>
            <a:endParaRPr kumimoji="1" lang="en-US" altLang="zh-CN" sz="2000" b="1" dirty="0" smtClean="0"/>
          </a:p>
          <a:p>
            <a:r>
              <a:rPr kumimoji="1" lang="zh-CN" altLang="en-US" dirty="0" smtClean="0"/>
              <a:t>作为前端开发工程师，主要负责公司产品的界面制作。我目前主要工作的重点就是公司国内及国外各产品的活动页面制作。在导师的引导下对公司前端小组的工作流程已非常熟悉，能够按时完成安排的各项工作。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sz="2000" b="1" dirty="0" smtClean="0"/>
          </a:p>
          <a:p>
            <a:r>
              <a:rPr kumimoji="1" lang="zh-CN" altLang="zh-CN" sz="2000" b="1" dirty="0" smtClean="0"/>
              <a:t>2</a:t>
            </a:r>
            <a:r>
              <a:rPr kumimoji="1" lang="zh-CN" altLang="en-US" sz="2000" b="1" dirty="0" smtClean="0"/>
              <a:t>.试用期完成的工作量</a:t>
            </a:r>
            <a:endParaRPr kumimoji="1" lang="en-US" altLang="zh-CN" sz="2000" b="1" dirty="0" smtClean="0"/>
          </a:p>
          <a:p>
            <a:r>
              <a:rPr kumimoji="1" lang="zh-CN" altLang="en-US" dirty="0" smtClean="0"/>
              <a:t>已完成活动</a:t>
            </a:r>
            <a:endParaRPr kumimoji="1" lang="en-US" altLang="zh-CN" dirty="0" smtClean="0"/>
          </a:p>
          <a:p>
            <a:r>
              <a:rPr kumimoji="1" lang="zh-CN" altLang="en-US" dirty="0" smtClean="0"/>
              <a:t>国内</a:t>
            </a:r>
            <a:endParaRPr kumimoji="1" lang="en-US" altLang="zh-CN" dirty="0" smtClean="0"/>
          </a:p>
          <a:p>
            <a:r>
              <a:rPr kumimoji="1" lang="zh-CN" altLang="en-US" dirty="0" smtClean="0"/>
              <a:t>海外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6244830" y="3700485"/>
            <a:ext cx="2036003" cy="2034813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Freeform 10"/>
          <p:cNvSpPr/>
          <p:nvPr/>
        </p:nvSpPr>
        <p:spPr bwMode="auto">
          <a:xfrm>
            <a:off x="8361796" y="3700485"/>
            <a:ext cx="2034813" cy="2034813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1784" y="764704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对本职工作的认知要求及目标</a:t>
            </a:r>
            <a:endParaRPr kumimoji="1"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343472" y="1412776"/>
            <a:ext cx="91450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3.</a:t>
            </a:r>
            <a:r>
              <a:rPr kumimoji="1" lang="zh-CN" altLang="en-US" sz="2000" b="1" dirty="0" smtClean="0"/>
              <a:t>工作中可改进的地方</a:t>
            </a:r>
            <a:endParaRPr kumimoji="1" lang="en-US" altLang="zh-CN" sz="2000" b="1" dirty="0" smtClean="0"/>
          </a:p>
          <a:p>
            <a:r>
              <a:rPr kumimoji="1" lang="en-US" altLang="en-US" dirty="0" smtClean="0"/>
              <a:t>1.</a:t>
            </a:r>
            <a:r>
              <a:rPr kumimoji="1" lang="zh-CN" altLang="en-US" dirty="0" smtClean="0"/>
              <a:t>制定公司前端开发规范，不仅能规范小组内各成员的编码习惯，同时也能指引新员工更快速的熟悉工作流程，也能形成公司自己的资产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小组内抽出时间做技术分享和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review</a:t>
            </a:r>
            <a:r>
              <a:rPr kumimoji="1" lang="zh-CN" altLang="en-US" dirty="0" smtClean="0"/>
              <a:t>，将常用的功能模块集成，有利于后期的研发与维护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尝试对公司现有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端前端框架更改为与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端一致，这样既能满足需求同时也能提高研发效率</a:t>
            </a:r>
            <a:endParaRPr kumimoji="1" lang="en-US" altLang="zh-CN" dirty="0" smtClean="0"/>
          </a:p>
          <a:p>
            <a:r>
              <a:rPr kumimoji="1" lang="en-US" altLang="zh-CN" dirty="0" smtClean="0">
                <a:latin typeface="+mn-ea"/>
              </a:rPr>
              <a:t>4.</a:t>
            </a:r>
            <a:r>
              <a:rPr kumimoji="1" lang="en-US" altLang="en-US" dirty="0" smtClean="0">
                <a:latin typeface="+mn-ea"/>
              </a:rPr>
              <a:t>优化工作流程，在与后端交接时需要前后端共同制定接口规范，达到真正的前后端分离开发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 smtClean="0"/>
          </a:p>
          <a:p>
            <a:r>
              <a:rPr kumimoji="1" lang="en-US" altLang="zh-CN" sz="2000" b="1" dirty="0" smtClean="0"/>
              <a:t>4.</a:t>
            </a:r>
            <a:r>
              <a:rPr kumimoji="1" lang="zh-CN" altLang="en-US" sz="2000" b="1" dirty="0" smtClean="0"/>
              <a:t>下一步的工作目标</a:t>
            </a:r>
            <a:endParaRPr kumimoji="1" lang="en-US" altLang="zh-CN" sz="2000" b="1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按时高效率的完成各项工作安排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zh-CN" dirty="0"/>
              <a:t>.</a:t>
            </a:r>
            <a:r>
              <a:rPr kumimoji="1" lang="zh-CN" altLang="en-US" dirty="0" smtClean="0"/>
              <a:t>将工作中可改进的地方</a:t>
            </a:r>
            <a:r>
              <a:rPr kumimoji="1" lang="zh-CN" altLang="en-US" dirty="0" smtClean="0"/>
              <a:t>进一步落实</a:t>
            </a:r>
            <a:endParaRPr kumimoji="1" lang="en-US" altLang="zh-CN" dirty="0" smtClean="0"/>
          </a:p>
          <a:p>
            <a:r>
              <a:rPr kumimoji="1" lang="en-US" altLang="zh-CN" dirty="0" smtClean="0">
                <a:latin typeface="+mn-ea"/>
              </a:rPr>
              <a:t>3.</a:t>
            </a:r>
            <a:r>
              <a:rPr kumimoji="1" lang="zh-CN" altLang="en-US" dirty="0" smtClean="0">
                <a:latin typeface="+mn-ea"/>
              </a:rPr>
              <a:t>进一步优化自己的代码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4.</a:t>
            </a:r>
            <a:r>
              <a:rPr kumimoji="1" lang="zh-CN" altLang="en-US" dirty="0" smtClean="0">
                <a:latin typeface="+mn-ea"/>
              </a:rPr>
              <a:t>加强学习，提升自己的工作技能</a:t>
            </a:r>
            <a:endParaRPr kumimoji="1"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58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3872" y="76470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/>
              <a:t>自己的期望</a:t>
            </a:r>
            <a:endParaRPr kumimoji="1"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59496" y="1700808"/>
            <a:ext cx="95050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1.</a:t>
            </a:r>
            <a:r>
              <a:rPr kumimoji="1" lang="zh-CN" altLang="en-US" sz="2000" b="1" dirty="0" smtClean="0"/>
              <a:t>自己期望提升</a:t>
            </a:r>
            <a:endParaRPr kumimoji="1" lang="en-US" altLang="zh-CN" sz="2000" b="1" dirty="0" smtClean="0"/>
          </a:p>
          <a:p>
            <a:r>
              <a:rPr kumimoji="1" lang="zh-CN" altLang="en-US" dirty="0" smtClean="0">
                <a:latin typeface="+mn-ea"/>
              </a:rPr>
              <a:t>在按时完成各项工作安排的基础上，加强对后端技能的学习，打通前后端更有利于解决工作中遇到的各种问题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  <a:p>
            <a:r>
              <a:rPr kumimoji="1" lang="zh-CN" altLang="zh-CN" sz="2000" b="1" dirty="0" smtClean="0"/>
              <a:t>2</a:t>
            </a:r>
            <a:r>
              <a:rPr kumimoji="1" lang="en-US" altLang="zh-CN" sz="2000" b="1" dirty="0" smtClean="0"/>
              <a:t>.</a:t>
            </a:r>
            <a:r>
              <a:rPr kumimoji="1" lang="zh-CN" altLang="en-US" sz="2000" b="1" dirty="0" smtClean="0"/>
              <a:t>对公司的期望</a:t>
            </a:r>
            <a:endParaRPr kumimoji="1" lang="en-US" altLang="zh-CN" sz="2000" b="1" dirty="0" smtClean="0"/>
          </a:p>
          <a:p>
            <a:r>
              <a:rPr kumimoji="1" lang="zh-CN" altLang="en-US" dirty="0" smtClean="0">
                <a:latin typeface="+mn-ea"/>
              </a:rPr>
              <a:t>鉴于公司业务繁忙，</a:t>
            </a:r>
            <a:r>
              <a:rPr kumimoji="1" lang="zh-CN" altLang="en-US" dirty="0" smtClean="0">
                <a:latin typeface="+mn-ea"/>
              </a:rPr>
              <a:t>目前</a:t>
            </a:r>
            <a:r>
              <a:rPr kumimoji="1" lang="zh-CN" altLang="en-US" dirty="0" smtClean="0">
                <a:latin typeface="+mn-ea"/>
              </a:rPr>
              <a:t>整个前端小组加班频繁，希望公司配备</a:t>
            </a:r>
            <a:r>
              <a:rPr kumimoji="1" lang="zh-CN" altLang="zh-CN" dirty="0" smtClean="0">
                <a:latin typeface="+mn-ea"/>
              </a:rPr>
              <a:t>5</a:t>
            </a:r>
            <a:r>
              <a:rPr kumimoji="1" lang="zh-CN" altLang="en-US" dirty="0" smtClean="0">
                <a:latin typeface="+mn-ea"/>
              </a:rPr>
              <a:t>名前端发开</a:t>
            </a:r>
            <a:r>
              <a:rPr kumimoji="1" lang="zh-CN" altLang="zh-CN" dirty="0" smtClean="0">
                <a:latin typeface="+mn-ea"/>
              </a:rPr>
              <a:t>。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构建公司图书馆及技术资产库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88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988840"/>
            <a:ext cx="1583905" cy="1583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3872" y="371703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 smtClean="0"/>
              <a:t>谢谢浏览！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327</Words>
  <Application>Microsoft Macintosh PowerPoint</Application>
  <PresentationFormat>自定义</PresentationFormat>
  <Paragraphs>55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jesse yang</cp:lastModifiedBy>
  <cp:revision>608</cp:revision>
  <dcterms:created xsi:type="dcterms:W3CDTF">2015-12-15T21:49:00Z</dcterms:created>
  <dcterms:modified xsi:type="dcterms:W3CDTF">2017-12-03T06:33:54Z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