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563"/>
    <a:srgbClr val="3FB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7" d="100"/>
          <a:sy n="67" d="100"/>
        </p:scale>
        <p:origin x="20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CE3EF-B56E-4275-B49D-015C4CF0208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ABE56-8067-4F01-9E2E-864AFB3F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386D35-B82B-ACB7-D634-652786EAA4D4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rgbClr val="C98563"/>
          </a:solidFill>
          <a:ln>
            <a:solidFill>
              <a:srgbClr val="C985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80148-BE5E-BCCB-E29E-118768A30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933" l="6555" r="94282">
                        <a14:foregroundMark x1="11576" y1="41502" x2="11576" y2="41502"/>
                        <a14:foregroundMark x1="89121" y1="46640" x2="89121" y2="46640"/>
                        <a14:foregroundMark x1="84658" y1="54941" x2="84658" y2="54941"/>
                        <a14:foregroundMark x1="94421" y1="39130" x2="94421" y2="39130"/>
                        <a14:foregroundMark x1="94282" y1="30040" x2="94282" y2="30040"/>
                        <a14:foregroundMark x1="60669" y1="29249" x2="60669" y2="29249"/>
                        <a14:foregroundMark x1="54812" y1="32411" x2="23570" y2="36364"/>
                        <a14:foregroundMark x1="23570" y1="36364" x2="85356" y2="57312"/>
                        <a14:foregroundMark x1="85356" y1="57312" x2="90795" y2="38735"/>
                        <a14:foregroundMark x1="70711" y1="29644" x2="91213" y2="34783"/>
                        <a14:foregroundMark x1="91213" y1="34783" x2="61227" y2="67984"/>
                        <a14:foregroundMark x1="61227" y1="67984" x2="11158" y2="62846"/>
                        <a14:foregroundMark x1="11158" y1="62846" x2="7392" y2="30435"/>
                        <a14:foregroundMark x1="6555" y1="23715" x2="6974" y2="65217"/>
                      </a14:backgroundRemoval>
                    </a14:imgEffect>
                  </a14:imgLayer>
                </a14:imgProps>
              </a:ext>
            </a:extLst>
          </a:blip>
          <a:srcRect l="5732" t="14370" r="3309" b="19648"/>
          <a:stretch/>
        </p:blipFill>
        <p:spPr>
          <a:xfrm>
            <a:off x="289322" y="228600"/>
            <a:ext cx="6279357" cy="1607343"/>
          </a:xfrm>
          <a:prstGeom prst="rect">
            <a:avLst/>
          </a:prstGeom>
        </p:spPr>
      </p:pic>
      <p:pic>
        <p:nvPicPr>
          <p:cNvPr id="6" name="Graphic 5" descr="Clipboard outline">
            <a:extLst>
              <a:ext uri="{FF2B5EF4-FFF2-40B4-BE49-F238E27FC236}">
                <a16:creationId xmlns:a16="http://schemas.microsoft.com/office/drawing/2014/main" id="{F937E9A2-A70C-28AA-B582-4DC46544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93" y="1425589"/>
            <a:ext cx="5840015" cy="5840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78B248-26E3-D31F-82CB-96119C36C3A1}"/>
              </a:ext>
            </a:extLst>
          </p:cNvPr>
          <p:cNvCxnSpPr>
            <a:cxnSpLocks/>
          </p:cNvCxnSpPr>
          <p:nvPr/>
        </p:nvCxnSpPr>
        <p:spPr>
          <a:xfrm>
            <a:off x="2148839" y="3493294"/>
            <a:ext cx="2560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E40C4B-BDF7-5DBA-D2A8-015437227B9E}"/>
              </a:ext>
            </a:extLst>
          </p:cNvPr>
          <p:cNvCxnSpPr>
            <a:cxnSpLocks/>
          </p:cNvCxnSpPr>
          <p:nvPr/>
        </p:nvCxnSpPr>
        <p:spPr>
          <a:xfrm>
            <a:off x="2148839" y="4124325"/>
            <a:ext cx="2560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8087AF-AE64-D082-C85F-BE3D8E9EFB9B}"/>
              </a:ext>
            </a:extLst>
          </p:cNvPr>
          <p:cNvCxnSpPr>
            <a:cxnSpLocks/>
          </p:cNvCxnSpPr>
          <p:nvPr/>
        </p:nvCxnSpPr>
        <p:spPr>
          <a:xfrm>
            <a:off x="2148839" y="4740716"/>
            <a:ext cx="2560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48B4D-1F2F-4C21-6C48-4E5FF200AEC4}"/>
              </a:ext>
            </a:extLst>
          </p:cNvPr>
          <p:cNvCxnSpPr>
            <a:cxnSpLocks/>
          </p:cNvCxnSpPr>
          <p:nvPr/>
        </p:nvCxnSpPr>
        <p:spPr>
          <a:xfrm>
            <a:off x="2148839" y="5371747"/>
            <a:ext cx="2560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8F5CBD-1DF4-D85F-9B5A-5ABA0BDAAFAE}"/>
              </a:ext>
            </a:extLst>
          </p:cNvPr>
          <p:cNvCxnSpPr>
            <a:cxnSpLocks/>
          </p:cNvCxnSpPr>
          <p:nvPr/>
        </p:nvCxnSpPr>
        <p:spPr>
          <a:xfrm>
            <a:off x="2148839" y="5986992"/>
            <a:ext cx="25603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2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Canavan</dc:creator>
  <cp:lastModifiedBy>Jesse Canavan</cp:lastModifiedBy>
  <cp:revision>1</cp:revision>
  <dcterms:created xsi:type="dcterms:W3CDTF">2024-05-22T03:33:55Z</dcterms:created>
  <dcterms:modified xsi:type="dcterms:W3CDTF">2024-05-22T03:45:01Z</dcterms:modified>
</cp:coreProperties>
</file>