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cb80bc6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cb80bc6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cb80bc63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cb80bc63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cb80bc63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cb80bc63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cb80bc63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cb80bc63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cb80bc63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cb80bc63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cb80bc63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cb80bc63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cb80bc63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cb80bc63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cb80bc63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cb80bc63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and Viz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“Mental Health in Tech” Data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744575"/>
            <a:ext cx="8520600" cy="8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 dataset: Mental Health in Tech</a:t>
            </a:r>
            <a:endParaRPr sz="30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25876"/>
            <a:ext cx="9144003" cy="26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11705" y="744575"/>
            <a:ext cx="33822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Columns in the dataset:</a:t>
            </a:r>
            <a:endParaRPr sz="3000"/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0076" y="242000"/>
            <a:ext cx="4275035" cy="4659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ctrTitle"/>
          </p:nvPr>
        </p:nvSpPr>
        <p:spPr>
          <a:xfrm>
            <a:off x="130450" y="-909500"/>
            <a:ext cx="8520600" cy="180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Correction</a:t>
            </a:r>
            <a:r>
              <a:rPr lang="en" sz="2600"/>
              <a:t> of Categorical Inconsistencies in ‘Gender’</a:t>
            </a:r>
            <a:endParaRPr sz="2600"/>
          </a:p>
        </p:txBody>
      </p:sp>
      <p:sp>
        <p:nvSpPr>
          <p:cNvPr id="75" name="Google Shape;75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075" y="1090500"/>
            <a:ext cx="3647251" cy="388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3325" y="1090500"/>
            <a:ext cx="4421596" cy="388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ctrTitle"/>
          </p:nvPr>
        </p:nvSpPr>
        <p:spPr>
          <a:xfrm>
            <a:off x="311705" y="744575"/>
            <a:ext cx="3789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Dealing with impossible and unlikely inputs for ‘Age’:</a:t>
            </a:r>
            <a:endParaRPr sz="3000"/>
          </a:p>
        </p:txBody>
      </p:sp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1510" y="0"/>
            <a:ext cx="372948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ctrTitle"/>
          </p:nvPr>
        </p:nvSpPr>
        <p:spPr>
          <a:xfrm>
            <a:off x="130458" y="-9095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Univariate Visualization: ‘Age’</a:t>
            </a:r>
            <a:endParaRPr sz="3000"/>
          </a:p>
        </p:txBody>
      </p:sp>
      <p:sp>
        <p:nvSpPr>
          <p:cNvPr id="90" name="Google Shape;90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84125"/>
            <a:ext cx="3698075" cy="2945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1522" y="1433150"/>
            <a:ext cx="4159525" cy="304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ctrTitle"/>
          </p:nvPr>
        </p:nvSpPr>
        <p:spPr>
          <a:xfrm>
            <a:off x="130458" y="-9095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Univariate Visualization: ‘Gender’</a:t>
            </a:r>
            <a:endParaRPr sz="3000"/>
          </a:p>
        </p:txBody>
      </p:sp>
      <p:sp>
        <p:nvSpPr>
          <p:cNvPr id="98" name="Google Shape;98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276" y="1143100"/>
            <a:ext cx="5045449" cy="375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ctrTitle"/>
          </p:nvPr>
        </p:nvSpPr>
        <p:spPr>
          <a:xfrm>
            <a:off x="130458" y="-9095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Univariate Visualization: ‘Supervisor’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(Whether or not they would be comfortable talking to their supervisor about mental illness)</a:t>
            </a:r>
            <a:endParaRPr sz="1400"/>
          </a:p>
        </p:txBody>
      </p:sp>
      <p:sp>
        <p:nvSpPr>
          <p:cNvPr id="105" name="Google Shape;105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025" y="1143100"/>
            <a:ext cx="4987449" cy="3682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ctrTitle"/>
          </p:nvPr>
        </p:nvSpPr>
        <p:spPr>
          <a:xfrm>
            <a:off x="130458" y="-9095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Handling Unique Challenges: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12" name="Google Shape;112;p21"/>
          <p:cNvSpPr txBox="1"/>
          <p:nvPr>
            <p:ph idx="1" type="subTitle"/>
          </p:nvPr>
        </p:nvSpPr>
        <p:spPr>
          <a:xfrm>
            <a:off x="311700" y="1143100"/>
            <a:ext cx="8520600" cy="24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-Categorical inconsistencies in ‘Gender’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-Handling bad data in ‘Age’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