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11cd7e6f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11cd7e6f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11cd7e6f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11cd7e6f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11cd7e6f4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11cd7e6f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11cd7e6f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11cd7e6f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11cd7e6f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11cd7e6f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11cd7e6f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11cd7e6f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35300"/>
            <a:ext cx="4930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Health in Tech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631550"/>
            <a:ext cx="59574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Background and Goals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1360750"/>
            <a:ext cx="4255500" cy="29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2014 Survey by Open-Sourcing Mental Illness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Attitudes, experiences, and histories of people working in tech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Can we determine if people </a:t>
            </a:r>
            <a:r>
              <a:rPr lang="en"/>
              <a:t>will</a:t>
            </a:r>
            <a:r>
              <a:rPr lang="en"/>
              <a:t> be comfortable talking about mental health?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contributes to willingness to talk about mental health?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Can we improve workspace environments in relation to mental health?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24000" y="343700"/>
            <a:ext cx="78573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Person’s comfort level isn’t correlated with their personal history of mental illness</a:t>
            </a:r>
            <a:endParaRPr sz="2400"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525" y="1212750"/>
            <a:ext cx="5076800" cy="33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824000" y="343700"/>
            <a:ext cx="78573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Person’s comfort level is correlated with their </a:t>
            </a:r>
            <a:r>
              <a:rPr i="1" lang="en" sz="2400"/>
              <a:t>family</a:t>
            </a:r>
            <a:r>
              <a:rPr lang="en" sz="2400"/>
              <a:t> history of mental illness</a:t>
            </a:r>
            <a:endParaRPr sz="2400"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824000" y="1092025"/>
            <a:ext cx="8020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Slightly less likely to want to talk about mental illness if they have a family history 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00" y="1463978"/>
            <a:ext cx="5057575" cy="33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824000" y="188900"/>
            <a:ext cx="7300800" cy="7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Those who would  not talk to a </a:t>
            </a:r>
            <a:r>
              <a:rPr lang="en" sz="2400"/>
              <a:t>supervisor</a:t>
            </a:r>
            <a:r>
              <a:rPr lang="en" sz="2400"/>
              <a:t> might talk to a coworker</a:t>
            </a:r>
            <a:endParaRPr sz="2400"/>
          </a:p>
        </p:txBody>
      </p:sp>
      <p:sp>
        <p:nvSpPr>
          <p:cNvPr id="304" name="Google Shape;304;p1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0" y="1023350"/>
            <a:ext cx="5454625" cy="361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ctrTitle"/>
          </p:nvPr>
        </p:nvSpPr>
        <p:spPr>
          <a:xfrm>
            <a:off x="824000" y="368750"/>
            <a:ext cx="5986200" cy="10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model:</a:t>
            </a:r>
            <a:endParaRPr/>
          </a:p>
        </p:txBody>
      </p:sp>
      <p:sp>
        <p:nvSpPr>
          <p:cNvPr id="311" name="Google Shape;311;p18"/>
          <p:cNvSpPr txBox="1"/>
          <p:nvPr>
            <p:ph idx="1" type="subTitle"/>
          </p:nvPr>
        </p:nvSpPr>
        <p:spPr>
          <a:xfrm>
            <a:off x="824000" y="1255325"/>
            <a:ext cx="4255500" cy="30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predict with 80% accuracy if someone is comfortable talking about their mental health with a supervisor.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ctrTitle"/>
          </p:nvPr>
        </p:nvSpPr>
        <p:spPr>
          <a:xfrm>
            <a:off x="824000" y="368750"/>
            <a:ext cx="5986200" cy="10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Observations and Recommendations:</a:t>
            </a:r>
            <a:endParaRPr/>
          </a:p>
        </p:txBody>
      </p:sp>
      <p:sp>
        <p:nvSpPr>
          <p:cNvPr id="317" name="Google Shape;317;p19"/>
          <p:cNvSpPr txBox="1"/>
          <p:nvPr>
            <p:ph idx="1" type="subTitle"/>
          </p:nvPr>
        </p:nvSpPr>
        <p:spPr>
          <a:xfrm>
            <a:off x="824000" y="1255325"/>
            <a:ext cx="4255500" cy="30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Half of respondents have sought treatment for mental health, but a high percentage of respondents are not comfortable with the topic.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Supervisors</a:t>
            </a:r>
            <a:r>
              <a:rPr lang="en"/>
              <a:t> or employers begin conversations about mental health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Coworker support for mental health issues (consult an expert)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